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607463" cy="28803600"/>
  <p:notesSz cx="6858000" cy="9144000"/>
  <p:defaultTextStyle>
    <a:defPPr>
      <a:defRPr lang="es-ES"/>
    </a:defPPr>
    <a:lvl1pPr marL="0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40271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80543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320814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761086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201357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641629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0081900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522172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5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3256" y="-152"/>
      </p:cViewPr>
      <p:guideLst>
        <p:guide orient="horz" pos="9072"/>
        <p:guide pos="6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560" y="8947787"/>
            <a:ext cx="18366344" cy="617410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1120" y="16322040"/>
            <a:ext cx="15125224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0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0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20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61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0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41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81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22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08/10/19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7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08/10/19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82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017787" y="4847277"/>
            <a:ext cx="11486467" cy="10321956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554633" y="4847277"/>
            <a:ext cx="34103028" cy="10321956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08/10/19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72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08/10/19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72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840" y="18508982"/>
            <a:ext cx="18366344" cy="5720715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06840" y="12208197"/>
            <a:ext cx="18366344" cy="6300785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4027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80543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2081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6108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201357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41629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819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2217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08/10/19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31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554634" y="28230197"/>
            <a:ext cx="22792872" cy="79836645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707631" y="28230197"/>
            <a:ext cx="22796623" cy="79836645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08/10/19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38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373" y="1153480"/>
            <a:ext cx="19446717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80373" y="6447475"/>
            <a:ext cx="9547049" cy="2687000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40271" indent="0">
              <a:buNone/>
              <a:defRPr sz="6300" b="1"/>
            </a:lvl2pPr>
            <a:lvl3pPr marL="2880543" indent="0">
              <a:buNone/>
              <a:defRPr sz="5700" b="1"/>
            </a:lvl3pPr>
            <a:lvl4pPr marL="4320814" indent="0">
              <a:buNone/>
              <a:defRPr sz="5000" b="1"/>
            </a:lvl4pPr>
            <a:lvl5pPr marL="5761086" indent="0">
              <a:buNone/>
              <a:defRPr sz="5000" b="1"/>
            </a:lvl5pPr>
            <a:lvl6pPr marL="7201357" indent="0">
              <a:buNone/>
              <a:defRPr sz="5000" b="1"/>
            </a:lvl6pPr>
            <a:lvl7pPr marL="8641629" indent="0">
              <a:buNone/>
              <a:defRPr sz="5000" b="1"/>
            </a:lvl7pPr>
            <a:lvl8pPr marL="10081900" indent="0">
              <a:buNone/>
              <a:defRPr sz="5000" b="1"/>
            </a:lvl8pPr>
            <a:lvl9pPr marL="11522172" indent="0">
              <a:buNone/>
              <a:defRPr sz="50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80373" y="9134475"/>
            <a:ext cx="9547049" cy="16595410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0976292" y="6447475"/>
            <a:ext cx="9550799" cy="2687000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40271" indent="0">
              <a:buNone/>
              <a:defRPr sz="6300" b="1"/>
            </a:lvl2pPr>
            <a:lvl3pPr marL="2880543" indent="0">
              <a:buNone/>
              <a:defRPr sz="5700" b="1"/>
            </a:lvl3pPr>
            <a:lvl4pPr marL="4320814" indent="0">
              <a:buNone/>
              <a:defRPr sz="5000" b="1"/>
            </a:lvl4pPr>
            <a:lvl5pPr marL="5761086" indent="0">
              <a:buNone/>
              <a:defRPr sz="5000" b="1"/>
            </a:lvl5pPr>
            <a:lvl6pPr marL="7201357" indent="0">
              <a:buNone/>
              <a:defRPr sz="5000" b="1"/>
            </a:lvl6pPr>
            <a:lvl7pPr marL="8641629" indent="0">
              <a:buNone/>
              <a:defRPr sz="5000" b="1"/>
            </a:lvl7pPr>
            <a:lvl8pPr marL="10081900" indent="0">
              <a:buNone/>
              <a:defRPr sz="5000" b="1"/>
            </a:lvl8pPr>
            <a:lvl9pPr marL="11522172" indent="0">
              <a:buNone/>
              <a:defRPr sz="50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0976292" y="9134475"/>
            <a:ext cx="9550799" cy="16595410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08/10/19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29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08/10/19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3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08/10/19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71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375" y="1146810"/>
            <a:ext cx="7108706" cy="4880610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47918" y="1146812"/>
            <a:ext cx="12079172" cy="24583075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6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80375" y="6027422"/>
            <a:ext cx="7108706" cy="19702465"/>
          </a:xfrm>
        </p:spPr>
        <p:txBody>
          <a:bodyPr/>
          <a:lstStyle>
            <a:lvl1pPr marL="0" indent="0">
              <a:buNone/>
              <a:defRPr sz="4400"/>
            </a:lvl1pPr>
            <a:lvl2pPr marL="1440271" indent="0">
              <a:buNone/>
              <a:defRPr sz="3800"/>
            </a:lvl2pPr>
            <a:lvl3pPr marL="2880543" indent="0">
              <a:buNone/>
              <a:defRPr sz="3200"/>
            </a:lvl3pPr>
            <a:lvl4pPr marL="4320814" indent="0">
              <a:buNone/>
              <a:defRPr sz="2800"/>
            </a:lvl4pPr>
            <a:lvl5pPr marL="5761086" indent="0">
              <a:buNone/>
              <a:defRPr sz="2800"/>
            </a:lvl5pPr>
            <a:lvl6pPr marL="7201357" indent="0">
              <a:buNone/>
              <a:defRPr sz="2800"/>
            </a:lvl6pPr>
            <a:lvl7pPr marL="8641629" indent="0">
              <a:buNone/>
              <a:defRPr sz="2800"/>
            </a:lvl7pPr>
            <a:lvl8pPr marL="10081900" indent="0">
              <a:buNone/>
              <a:defRPr sz="2800"/>
            </a:lvl8pPr>
            <a:lvl9pPr marL="11522172" indent="0">
              <a:buNone/>
              <a:defRPr sz="2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08/10/19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99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5214" y="20162520"/>
            <a:ext cx="12964478" cy="2380300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35214" y="2573655"/>
            <a:ext cx="12964478" cy="17282160"/>
          </a:xfrm>
        </p:spPr>
        <p:txBody>
          <a:bodyPr/>
          <a:lstStyle>
            <a:lvl1pPr marL="0" indent="0">
              <a:buNone/>
              <a:defRPr sz="10100"/>
            </a:lvl1pPr>
            <a:lvl2pPr marL="1440271" indent="0">
              <a:buNone/>
              <a:defRPr sz="8800"/>
            </a:lvl2pPr>
            <a:lvl3pPr marL="2880543" indent="0">
              <a:buNone/>
              <a:defRPr sz="7600"/>
            </a:lvl3pPr>
            <a:lvl4pPr marL="4320814" indent="0">
              <a:buNone/>
              <a:defRPr sz="6300"/>
            </a:lvl4pPr>
            <a:lvl5pPr marL="5761086" indent="0">
              <a:buNone/>
              <a:defRPr sz="6300"/>
            </a:lvl5pPr>
            <a:lvl6pPr marL="7201357" indent="0">
              <a:buNone/>
              <a:defRPr sz="6300"/>
            </a:lvl6pPr>
            <a:lvl7pPr marL="8641629" indent="0">
              <a:buNone/>
              <a:defRPr sz="6300"/>
            </a:lvl7pPr>
            <a:lvl8pPr marL="10081900" indent="0">
              <a:buNone/>
              <a:defRPr sz="6300"/>
            </a:lvl8pPr>
            <a:lvl9pPr marL="11522172" indent="0">
              <a:buNone/>
              <a:defRPr sz="63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235214" y="22542820"/>
            <a:ext cx="12964478" cy="3380420"/>
          </a:xfrm>
        </p:spPr>
        <p:txBody>
          <a:bodyPr/>
          <a:lstStyle>
            <a:lvl1pPr marL="0" indent="0">
              <a:buNone/>
              <a:defRPr sz="4400"/>
            </a:lvl1pPr>
            <a:lvl2pPr marL="1440271" indent="0">
              <a:buNone/>
              <a:defRPr sz="3800"/>
            </a:lvl2pPr>
            <a:lvl3pPr marL="2880543" indent="0">
              <a:buNone/>
              <a:defRPr sz="3200"/>
            </a:lvl3pPr>
            <a:lvl4pPr marL="4320814" indent="0">
              <a:buNone/>
              <a:defRPr sz="2800"/>
            </a:lvl4pPr>
            <a:lvl5pPr marL="5761086" indent="0">
              <a:buNone/>
              <a:defRPr sz="2800"/>
            </a:lvl5pPr>
            <a:lvl6pPr marL="7201357" indent="0">
              <a:buNone/>
              <a:defRPr sz="2800"/>
            </a:lvl6pPr>
            <a:lvl7pPr marL="8641629" indent="0">
              <a:buNone/>
              <a:defRPr sz="2800"/>
            </a:lvl7pPr>
            <a:lvl8pPr marL="10081900" indent="0">
              <a:buNone/>
              <a:defRPr sz="2800"/>
            </a:lvl8pPr>
            <a:lvl9pPr marL="11522172" indent="0">
              <a:buNone/>
              <a:defRPr sz="2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08/10/19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10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80373" y="1153480"/>
            <a:ext cx="19446717" cy="4800600"/>
          </a:xfrm>
          <a:prstGeom prst="rect">
            <a:avLst/>
          </a:prstGeom>
        </p:spPr>
        <p:txBody>
          <a:bodyPr vert="horz" lIns="288054" tIns="144027" rIns="288054" bIns="144027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80373" y="6720842"/>
            <a:ext cx="19446717" cy="19009045"/>
          </a:xfrm>
          <a:prstGeom prst="rect">
            <a:avLst/>
          </a:prstGeom>
        </p:spPr>
        <p:txBody>
          <a:bodyPr vert="horz" lIns="288054" tIns="144027" rIns="288054" bIns="144027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80373" y="26696672"/>
            <a:ext cx="5041741" cy="1533525"/>
          </a:xfrm>
          <a:prstGeom prst="rect">
            <a:avLst/>
          </a:prstGeom>
        </p:spPr>
        <p:txBody>
          <a:bodyPr vert="horz" lIns="288054" tIns="144027" rIns="288054" bIns="14402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D5E6-ECD3-4240-9AD7-3B7A7170C22A}" type="datetimeFigureOut">
              <a:rPr lang="es-ES" smtClean="0"/>
              <a:t>08/10/19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382550" y="26696672"/>
            <a:ext cx="6842363" cy="1533525"/>
          </a:xfrm>
          <a:prstGeom prst="rect">
            <a:avLst/>
          </a:prstGeom>
        </p:spPr>
        <p:txBody>
          <a:bodyPr vert="horz" lIns="288054" tIns="144027" rIns="288054" bIns="14402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5485349" y="26696672"/>
            <a:ext cx="5041741" cy="1533525"/>
          </a:xfrm>
          <a:prstGeom prst="rect">
            <a:avLst/>
          </a:prstGeom>
        </p:spPr>
        <p:txBody>
          <a:bodyPr vert="horz" lIns="288054" tIns="144027" rIns="288054" bIns="14402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6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271" rtl="0" eaLnBrk="1" latinLnBrk="0" hangingPunct="1"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204" indent="-1080204" algn="l" defTabSz="1440271" rtl="0" eaLnBrk="1" latinLnBrk="0" hangingPunct="1">
        <a:spcBef>
          <a:spcPct val="20000"/>
        </a:spcBef>
        <a:buFont typeface="Arial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40441" indent="-900170" algn="l" defTabSz="1440271" rtl="0" eaLnBrk="1" latinLnBrk="0" hangingPunct="1">
        <a:spcBef>
          <a:spcPct val="20000"/>
        </a:spcBef>
        <a:buFont typeface="Arial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679" indent="-720136" algn="l" defTabSz="1440271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950" indent="-720136" algn="l" defTabSz="1440271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81221" indent="-720136" algn="l" defTabSz="1440271" rtl="0" eaLnBrk="1" latinLnBrk="0" hangingPunct="1">
        <a:spcBef>
          <a:spcPct val="20000"/>
        </a:spcBef>
        <a:buFont typeface="Arial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21493" indent="-720136" algn="l" defTabSz="1440271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61764" indent="-720136" algn="l" defTabSz="1440271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2036" indent="-720136" algn="l" defTabSz="1440271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42307" indent="-720136" algn="l" defTabSz="1440271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271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80543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814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61086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201357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41629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900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2172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72621" y="3700895"/>
            <a:ext cx="4094222" cy="1846775"/>
          </a:xfrm>
        </p:spPr>
        <p:txBody>
          <a:bodyPr>
            <a:normAutofit/>
          </a:bodyPr>
          <a:lstStyle/>
          <a:p>
            <a:r>
              <a:rPr lang="es-ES" sz="4500" dirty="0" smtClean="0"/>
              <a:t>Logo</a:t>
            </a:r>
            <a:br>
              <a:rPr lang="es-ES" sz="4500" dirty="0" smtClean="0"/>
            </a:br>
            <a:r>
              <a:rPr lang="es-ES" sz="4500" dirty="0" err="1" smtClean="0"/>
              <a:t>Univerdidad</a:t>
            </a:r>
            <a:endParaRPr lang="es-ES" sz="4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72177" y="6851037"/>
            <a:ext cx="17346129" cy="2068679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606933" y="4177462"/>
            <a:ext cx="117311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500" dirty="0" smtClean="0">
                <a:solidFill>
                  <a:srgbClr val="151213"/>
                </a:solidFill>
              </a:rPr>
              <a:t>Titulo Proyecto</a:t>
            </a:r>
            <a:endParaRPr lang="es-ES" sz="6500" dirty="0">
              <a:solidFill>
                <a:srgbClr val="1512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34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Macintosh PowerPoint</Application>
  <PresentationFormat>Personalizado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Logo Univerdidad</vt:lpstr>
    </vt:vector>
  </TitlesOfParts>
  <Company>Universidad Politécnica de Aguascalientes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Univerdidad</dc:title>
  <dc:creator>Comunicación</dc:creator>
  <cp:lastModifiedBy>Comunicación</cp:lastModifiedBy>
  <cp:revision>3</cp:revision>
  <dcterms:created xsi:type="dcterms:W3CDTF">2019-10-03T22:13:31Z</dcterms:created>
  <dcterms:modified xsi:type="dcterms:W3CDTF">2019-10-08T15:25:51Z</dcterms:modified>
</cp:coreProperties>
</file>