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3"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45" autoAdjust="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FB5F6284-26CF-4177-9EA5-317AF9536014}" type="datetimeFigureOut">
              <a:rPr lang="en-US" smtClean="0"/>
              <a:t>9/6/2016</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5ABAF5AB-6D1A-4A46-A7F4-47CF5E1BEBF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10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F6284-26CF-4177-9EA5-317AF9536014}"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F5AB-6D1A-4A46-A7F4-47CF5E1BEBFA}" type="slidenum">
              <a:rPr lang="en-US" smtClean="0"/>
              <a:t>‹#›</a:t>
            </a:fld>
            <a:endParaRPr lang="en-US"/>
          </a:p>
        </p:txBody>
      </p:sp>
    </p:spTree>
    <p:extLst>
      <p:ext uri="{BB962C8B-B14F-4D97-AF65-F5344CB8AC3E}">
        <p14:creationId xmlns:p14="http://schemas.microsoft.com/office/powerpoint/2010/main" val="39118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F6284-26CF-4177-9EA5-317AF9536014}"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F5AB-6D1A-4A46-A7F4-47CF5E1BEBFA}" type="slidenum">
              <a:rPr lang="en-US" smtClean="0"/>
              <a:t>‹#›</a:t>
            </a:fld>
            <a:endParaRPr lang="en-US"/>
          </a:p>
        </p:txBody>
      </p:sp>
    </p:spTree>
    <p:extLst>
      <p:ext uri="{BB962C8B-B14F-4D97-AF65-F5344CB8AC3E}">
        <p14:creationId xmlns:p14="http://schemas.microsoft.com/office/powerpoint/2010/main" val="379314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F6284-26CF-4177-9EA5-317AF9536014}"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F5AB-6D1A-4A46-A7F4-47CF5E1BEBFA}" type="slidenum">
              <a:rPr lang="en-US" smtClean="0"/>
              <a:t>‹#›</a:t>
            </a:fld>
            <a:endParaRPr lang="en-US"/>
          </a:p>
        </p:txBody>
      </p:sp>
    </p:spTree>
    <p:extLst>
      <p:ext uri="{BB962C8B-B14F-4D97-AF65-F5344CB8AC3E}">
        <p14:creationId xmlns:p14="http://schemas.microsoft.com/office/powerpoint/2010/main" val="59401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5F6284-26CF-4177-9EA5-317AF9536014}"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F5AB-6D1A-4A46-A7F4-47CF5E1BEBF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39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5F6284-26CF-4177-9EA5-317AF9536014}"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F5AB-6D1A-4A46-A7F4-47CF5E1BEBFA}" type="slidenum">
              <a:rPr lang="en-US" smtClean="0"/>
              <a:t>‹#›</a:t>
            </a:fld>
            <a:endParaRPr lang="en-US"/>
          </a:p>
        </p:txBody>
      </p:sp>
    </p:spTree>
    <p:extLst>
      <p:ext uri="{BB962C8B-B14F-4D97-AF65-F5344CB8AC3E}">
        <p14:creationId xmlns:p14="http://schemas.microsoft.com/office/powerpoint/2010/main" val="684064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5F6284-26CF-4177-9EA5-317AF9536014}" type="datetimeFigureOut">
              <a:rPr lang="en-US" smtClean="0"/>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AF5AB-6D1A-4A46-A7F4-47CF5E1BEBFA}" type="slidenum">
              <a:rPr lang="en-US" smtClean="0"/>
              <a:t>‹#›</a:t>
            </a:fld>
            <a:endParaRPr lang="en-US"/>
          </a:p>
        </p:txBody>
      </p:sp>
    </p:spTree>
    <p:extLst>
      <p:ext uri="{BB962C8B-B14F-4D97-AF65-F5344CB8AC3E}">
        <p14:creationId xmlns:p14="http://schemas.microsoft.com/office/powerpoint/2010/main" val="212880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5F6284-26CF-4177-9EA5-317AF9536014}" type="datetimeFigureOut">
              <a:rPr lang="en-US" smtClean="0"/>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AF5AB-6D1A-4A46-A7F4-47CF5E1BEBFA}" type="slidenum">
              <a:rPr lang="en-US" smtClean="0"/>
              <a:t>‹#›</a:t>
            </a:fld>
            <a:endParaRPr lang="en-US"/>
          </a:p>
        </p:txBody>
      </p:sp>
    </p:spTree>
    <p:extLst>
      <p:ext uri="{BB962C8B-B14F-4D97-AF65-F5344CB8AC3E}">
        <p14:creationId xmlns:p14="http://schemas.microsoft.com/office/powerpoint/2010/main" val="295986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F6284-26CF-4177-9EA5-317AF9536014}" type="datetimeFigureOut">
              <a:rPr lang="en-US" smtClean="0"/>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AF5AB-6D1A-4A46-A7F4-47CF5E1BEBFA}" type="slidenum">
              <a:rPr lang="en-US" smtClean="0"/>
              <a:t>‹#›</a:t>
            </a:fld>
            <a:endParaRPr lang="en-US"/>
          </a:p>
        </p:txBody>
      </p:sp>
    </p:spTree>
    <p:extLst>
      <p:ext uri="{BB962C8B-B14F-4D97-AF65-F5344CB8AC3E}">
        <p14:creationId xmlns:p14="http://schemas.microsoft.com/office/powerpoint/2010/main" val="805310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5F6284-26CF-4177-9EA5-317AF9536014}"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F5AB-6D1A-4A46-A7F4-47CF5E1BEBFA}" type="slidenum">
              <a:rPr lang="en-US" smtClean="0"/>
              <a:t>‹#›</a:t>
            </a:fld>
            <a:endParaRPr lang="en-US"/>
          </a:p>
        </p:txBody>
      </p:sp>
    </p:spTree>
    <p:extLst>
      <p:ext uri="{BB962C8B-B14F-4D97-AF65-F5344CB8AC3E}">
        <p14:creationId xmlns:p14="http://schemas.microsoft.com/office/powerpoint/2010/main" val="86044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5F6284-26CF-4177-9EA5-317AF9536014}"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F5AB-6D1A-4A46-A7F4-47CF5E1BEBFA}" type="slidenum">
              <a:rPr lang="en-US" smtClean="0"/>
              <a:t>‹#›</a:t>
            </a:fld>
            <a:endParaRPr lang="en-US"/>
          </a:p>
        </p:txBody>
      </p:sp>
    </p:spTree>
    <p:extLst>
      <p:ext uri="{BB962C8B-B14F-4D97-AF65-F5344CB8AC3E}">
        <p14:creationId xmlns:p14="http://schemas.microsoft.com/office/powerpoint/2010/main" val="3564110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B5F6284-26CF-4177-9EA5-317AF9536014}" type="datetimeFigureOut">
              <a:rPr lang="en-US" smtClean="0"/>
              <a:t>9/6/2016</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ABAF5AB-6D1A-4A46-A7F4-47CF5E1BEBFA}" type="slidenum">
              <a:rPr lang="en-US" smtClean="0"/>
              <a:t>‹#›</a:t>
            </a:fld>
            <a:endParaRPr lang="en-US"/>
          </a:p>
        </p:txBody>
      </p:sp>
    </p:spTree>
    <p:extLst>
      <p:ext uri="{BB962C8B-B14F-4D97-AF65-F5344CB8AC3E}">
        <p14:creationId xmlns:p14="http://schemas.microsoft.com/office/powerpoint/2010/main" val="305213351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0011" y="1438182"/>
            <a:ext cx="10786369" cy="3139321"/>
          </a:xfrm>
          <a:prstGeom prst="rect">
            <a:avLst/>
          </a:prstGeom>
          <a:noFill/>
        </p:spPr>
        <p:txBody>
          <a:bodyPr wrap="square" rtlCol="0">
            <a:spAutoFit/>
          </a:bodyPr>
          <a:lstStyle/>
          <a:p>
            <a:pPr algn="just"/>
            <a:r>
              <a:rPr lang="es-ES" dirty="0"/>
              <a:t>La empresa actualmente no cuenta con un sistema automatizado que les ayude a agilizar sus procesos de renovación de contratos sostenidos con distintas empresas. Este hecho da como resultado que, debido a la gran cantidad de servicios, dominios y distintos contratos que ellos posean con gran cantidad de empresas, la recopilación de información, reportes y alertas de vencimiento se realice manualmente siendo un problema de costo y de tiempo para la empresa.</a:t>
            </a:r>
          </a:p>
          <a:p>
            <a:pPr algn="just"/>
            <a:endParaRPr lang="en-US" dirty="0"/>
          </a:p>
          <a:p>
            <a:pPr algn="just"/>
            <a:r>
              <a:rPr lang="es-ES" dirty="0"/>
              <a:t>El hecho de que la información acerca de los distintos contratos que posee la empresa no este condensada en un solo sistema, además de ocasionar los problemas antes mencionados también complica la búsqueda de la fecha de vencimiento, duración del contrato, etc.  Al momento de generar reportes o alertas preventivas de renovación, entre otros, ya que debido a la gran cantidad no se lleva un control eficiente.</a:t>
            </a:r>
            <a:endParaRPr lang="en-US" dirty="0"/>
          </a:p>
          <a:p>
            <a:endParaRPr lang="en-US" dirty="0"/>
          </a:p>
        </p:txBody>
      </p:sp>
    </p:spTree>
    <p:extLst>
      <p:ext uri="{BB962C8B-B14F-4D97-AF65-F5344CB8AC3E}">
        <p14:creationId xmlns:p14="http://schemas.microsoft.com/office/powerpoint/2010/main" val="76086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79878" y="715561"/>
            <a:ext cx="9895109" cy="5565999"/>
          </a:xfrm>
          <a:prstGeom prst="rect">
            <a:avLst/>
          </a:prstGeom>
        </p:spPr>
      </p:pic>
      <p:sp>
        <p:nvSpPr>
          <p:cNvPr id="5" name="TextBox 4"/>
          <p:cNvSpPr txBox="1"/>
          <p:nvPr/>
        </p:nvSpPr>
        <p:spPr>
          <a:xfrm>
            <a:off x="2450237" y="346229"/>
            <a:ext cx="7954392" cy="369332"/>
          </a:xfrm>
          <a:prstGeom prst="rect">
            <a:avLst/>
          </a:prstGeom>
          <a:noFill/>
        </p:spPr>
        <p:txBody>
          <a:bodyPr wrap="square" rtlCol="0">
            <a:spAutoFit/>
          </a:bodyPr>
          <a:lstStyle/>
          <a:p>
            <a:pPr algn="ctr"/>
            <a:r>
              <a:rPr lang="es-HN" dirty="0" err="1"/>
              <a:t>Contracts</a:t>
            </a:r>
            <a:r>
              <a:rPr lang="es-HN" dirty="0"/>
              <a:t> Main Page </a:t>
            </a:r>
            <a:endParaRPr lang="en-US" dirty="0"/>
          </a:p>
        </p:txBody>
      </p:sp>
    </p:spTree>
    <p:extLst>
      <p:ext uri="{BB962C8B-B14F-4D97-AF65-F5344CB8AC3E}">
        <p14:creationId xmlns:p14="http://schemas.microsoft.com/office/powerpoint/2010/main" val="3074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0775" y="722349"/>
            <a:ext cx="9685547" cy="5448120"/>
          </a:xfrm>
          <a:prstGeom prst="rect">
            <a:avLst/>
          </a:prstGeom>
        </p:spPr>
      </p:pic>
      <p:sp>
        <p:nvSpPr>
          <p:cNvPr id="3" name="TextBox 2"/>
          <p:cNvSpPr txBox="1"/>
          <p:nvPr/>
        </p:nvSpPr>
        <p:spPr>
          <a:xfrm>
            <a:off x="2539014" y="177553"/>
            <a:ext cx="6889071" cy="369332"/>
          </a:xfrm>
          <a:prstGeom prst="rect">
            <a:avLst/>
          </a:prstGeom>
          <a:noFill/>
        </p:spPr>
        <p:txBody>
          <a:bodyPr wrap="square" rtlCol="0">
            <a:spAutoFit/>
          </a:bodyPr>
          <a:lstStyle/>
          <a:p>
            <a:pPr algn="ctr"/>
            <a:r>
              <a:rPr lang="es-HN" dirty="0" err="1"/>
              <a:t>Administration</a:t>
            </a:r>
            <a:r>
              <a:rPr lang="es-HN" dirty="0"/>
              <a:t> Panel</a:t>
            </a:r>
            <a:endParaRPr lang="en-US" dirty="0"/>
          </a:p>
        </p:txBody>
      </p:sp>
    </p:spTree>
    <p:extLst>
      <p:ext uri="{BB962C8B-B14F-4D97-AF65-F5344CB8AC3E}">
        <p14:creationId xmlns:p14="http://schemas.microsoft.com/office/powerpoint/2010/main" val="263956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6901" y="772357"/>
            <a:ext cx="9682578" cy="5446450"/>
          </a:xfrm>
          <a:prstGeom prst="rect">
            <a:avLst/>
          </a:prstGeom>
        </p:spPr>
      </p:pic>
      <p:sp>
        <p:nvSpPr>
          <p:cNvPr id="3" name="TextBox 2"/>
          <p:cNvSpPr txBox="1"/>
          <p:nvPr/>
        </p:nvSpPr>
        <p:spPr>
          <a:xfrm>
            <a:off x="2938509" y="248575"/>
            <a:ext cx="5779363" cy="369332"/>
          </a:xfrm>
          <a:prstGeom prst="rect">
            <a:avLst/>
          </a:prstGeom>
          <a:noFill/>
        </p:spPr>
        <p:txBody>
          <a:bodyPr wrap="square" rtlCol="0">
            <a:spAutoFit/>
          </a:bodyPr>
          <a:lstStyle/>
          <a:p>
            <a:pPr algn="ctr"/>
            <a:r>
              <a:rPr lang="es-HN" dirty="0" err="1"/>
              <a:t>Add</a:t>
            </a:r>
            <a:r>
              <a:rPr lang="es-HN" dirty="0"/>
              <a:t> new Contract </a:t>
            </a:r>
            <a:r>
              <a:rPr lang="es-HN" dirty="0" err="1"/>
              <a:t>fields</a:t>
            </a:r>
            <a:endParaRPr lang="en-US" dirty="0"/>
          </a:p>
        </p:txBody>
      </p:sp>
    </p:spTree>
    <p:extLst>
      <p:ext uri="{BB962C8B-B14F-4D97-AF65-F5344CB8AC3E}">
        <p14:creationId xmlns:p14="http://schemas.microsoft.com/office/powerpoint/2010/main" val="358963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2063" y="626784"/>
            <a:ext cx="9613185" cy="5407417"/>
          </a:xfrm>
          <a:prstGeom prst="rect">
            <a:avLst/>
          </a:prstGeom>
        </p:spPr>
      </p:pic>
      <p:sp>
        <p:nvSpPr>
          <p:cNvPr id="4" name="TextBox 3"/>
          <p:cNvSpPr txBox="1"/>
          <p:nvPr/>
        </p:nvSpPr>
        <p:spPr>
          <a:xfrm>
            <a:off x="2725445" y="257452"/>
            <a:ext cx="7226423" cy="369332"/>
          </a:xfrm>
          <a:prstGeom prst="rect">
            <a:avLst/>
          </a:prstGeom>
          <a:noFill/>
        </p:spPr>
        <p:txBody>
          <a:bodyPr wrap="square" rtlCol="0">
            <a:spAutoFit/>
          </a:bodyPr>
          <a:lstStyle/>
          <a:p>
            <a:pPr algn="ctr"/>
            <a:r>
              <a:rPr lang="es-HN" dirty="0"/>
              <a:t>Contract </a:t>
            </a:r>
            <a:r>
              <a:rPr lang="es-HN" dirty="0" err="1"/>
              <a:t>Details</a:t>
            </a:r>
            <a:endParaRPr lang="en-US" dirty="0"/>
          </a:p>
        </p:txBody>
      </p:sp>
    </p:spTree>
    <p:extLst>
      <p:ext uri="{BB962C8B-B14F-4D97-AF65-F5344CB8AC3E}">
        <p14:creationId xmlns:p14="http://schemas.microsoft.com/office/powerpoint/2010/main" val="123695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76905" y="727184"/>
            <a:ext cx="9608598" cy="5404836"/>
          </a:xfrm>
          <a:prstGeom prst="rect">
            <a:avLst/>
          </a:prstGeom>
        </p:spPr>
      </p:pic>
      <p:sp>
        <p:nvSpPr>
          <p:cNvPr id="4" name="TextBox 3"/>
          <p:cNvSpPr txBox="1"/>
          <p:nvPr/>
        </p:nvSpPr>
        <p:spPr>
          <a:xfrm>
            <a:off x="1731146" y="221942"/>
            <a:ext cx="8700116" cy="369332"/>
          </a:xfrm>
          <a:prstGeom prst="rect">
            <a:avLst/>
          </a:prstGeom>
          <a:noFill/>
        </p:spPr>
        <p:txBody>
          <a:bodyPr wrap="square" rtlCol="0">
            <a:spAutoFit/>
          </a:bodyPr>
          <a:lstStyle/>
          <a:p>
            <a:pPr algn="ctr"/>
            <a:r>
              <a:rPr lang="es-HN" dirty="0"/>
              <a:t>Contract </a:t>
            </a:r>
            <a:r>
              <a:rPr lang="es-HN" dirty="0" err="1"/>
              <a:t>Reports</a:t>
            </a:r>
            <a:r>
              <a:rPr lang="es-HN" dirty="0"/>
              <a:t> </a:t>
            </a:r>
            <a:r>
              <a:rPr lang="es-HN" dirty="0" err="1"/>
              <a:t>Landing</a:t>
            </a:r>
            <a:r>
              <a:rPr lang="es-HN" dirty="0"/>
              <a:t> Page</a:t>
            </a:r>
            <a:endParaRPr lang="en-US" dirty="0"/>
          </a:p>
        </p:txBody>
      </p:sp>
    </p:spTree>
    <p:extLst>
      <p:ext uri="{BB962C8B-B14F-4D97-AF65-F5344CB8AC3E}">
        <p14:creationId xmlns:p14="http://schemas.microsoft.com/office/powerpoint/2010/main" val="274314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9871" y="674703"/>
            <a:ext cx="9658905" cy="5433134"/>
          </a:xfrm>
          <a:prstGeom prst="rect">
            <a:avLst/>
          </a:prstGeom>
        </p:spPr>
      </p:pic>
      <p:sp>
        <p:nvSpPr>
          <p:cNvPr id="3" name="TextBox 2"/>
          <p:cNvSpPr txBox="1"/>
          <p:nvPr/>
        </p:nvSpPr>
        <p:spPr>
          <a:xfrm>
            <a:off x="2583402" y="239697"/>
            <a:ext cx="8211845" cy="369332"/>
          </a:xfrm>
          <a:prstGeom prst="rect">
            <a:avLst/>
          </a:prstGeom>
          <a:noFill/>
        </p:spPr>
        <p:txBody>
          <a:bodyPr wrap="square" rtlCol="0">
            <a:spAutoFit/>
          </a:bodyPr>
          <a:lstStyle/>
          <a:p>
            <a:pPr algn="ctr"/>
            <a:r>
              <a:rPr lang="es-HN" dirty="0"/>
              <a:t>Examples Contract Management Report</a:t>
            </a:r>
            <a:endParaRPr lang="en-US" dirty="0"/>
          </a:p>
        </p:txBody>
      </p:sp>
    </p:spTree>
    <p:extLst>
      <p:ext uri="{BB962C8B-B14F-4D97-AF65-F5344CB8AC3E}">
        <p14:creationId xmlns:p14="http://schemas.microsoft.com/office/powerpoint/2010/main" val="1161178567"/>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14</TotalTime>
  <Words>171</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Corbel</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Turcios</dc:creator>
  <cp:lastModifiedBy>Cristian Turcios</cp:lastModifiedBy>
  <cp:revision>6</cp:revision>
  <dcterms:created xsi:type="dcterms:W3CDTF">2016-09-06T16:13:45Z</dcterms:created>
  <dcterms:modified xsi:type="dcterms:W3CDTF">2016-09-06T16:30:17Z</dcterms:modified>
</cp:coreProperties>
</file>