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90BB5-AE3D-40D4-BD6E-67DF23387921}" v="4" dt="2025-10-20T02:56:10.6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3" autoAdjust="0"/>
    <p:restoredTop sz="60782" autoAdjust="0"/>
  </p:normalViewPr>
  <p:slideViewPr>
    <p:cSldViewPr snapToGrid="0">
      <p:cViewPr>
        <p:scale>
          <a:sx n="60" d="100"/>
          <a:sy n="60" d="100"/>
        </p:scale>
        <p:origin x="61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uez, Cristiana" userId="ef9738ee-6576-4549-8d20-4de9b72b786c" providerId="ADAL" clId="{57690277-1CA2-45CF-806B-3F03BEE1740E}"/>
    <pc:docChg chg="undo custSel addSld delSld modSld">
      <pc:chgData name="Rodriguez, Cristiana" userId="ef9738ee-6576-4549-8d20-4de9b72b786c" providerId="ADAL" clId="{57690277-1CA2-45CF-806B-3F03BEE1740E}" dt="2025-10-20T02:58:18.749" v="5640" actId="20577"/>
      <pc:docMkLst>
        <pc:docMk/>
      </pc:docMkLst>
      <pc:sldChg chg="addSp modSp mod modNotesTx">
        <pc:chgData name="Rodriguez, Cristiana" userId="ef9738ee-6576-4549-8d20-4de9b72b786c" providerId="ADAL" clId="{57690277-1CA2-45CF-806B-3F03BEE1740E}" dt="2025-10-20T02:58:18.749" v="5640" actId="20577"/>
        <pc:sldMkLst>
          <pc:docMk/>
          <pc:sldMk cId="4001393415" sldId="256"/>
        </pc:sldMkLst>
        <pc:spChg chg="mod">
          <ac:chgData name="Rodriguez, Cristiana" userId="ef9738ee-6576-4549-8d20-4de9b72b786c" providerId="ADAL" clId="{57690277-1CA2-45CF-806B-3F03BEE1740E}" dt="2025-10-20T02:55:59.865" v="5497" actId="20577"/>
          <ac:spMkLst>
            <pc:docMk/>
            <pc:sldMk cId="4001393415" sldId="256"/>
            <ac:spMk id="2" creationId="{BB708823-B73F-3C96-33FC-1279A81205CA}"/>
          </ac:spMkLst>
        </pc:spChg>
        <pc:spChg chg="add mod">
          <ac:chgData name="Rodriguez, Cristiana" userId="ef9738ee-6576-4549-8d20-4de9b72b786c" providerId="ADAL" clId="{57690277-1CA2-45CF-806B-3F03BEE1740E}" dt="2025-10-20T02:58:18.749" v="5640" actId="20577"/>
          <ac:spMkLst>
            <pc:docMk/>
            <pc:sldMk cId="4001393415" sldId="256"/>
            <ac:spMk id="4" creationId="{2FE0DA11-7BEB-38DD-29A0-BEA122774A5A}"/>
          </ac:spMkLst>
        </pc:spChg>
      </pc:sldChg>
      <pc:sldChg chg="modNotesTx">
        <pc:chgData name="Rodriguez, Cristiana" userId="ef9738ee-6576-4549-8d20-4de9b72b786c" providerId="ADAL" clId="{57690277-1CA2-45CF-806B-3F03BEE1740E}" dt="2025-10-20T02:31:25.532" v="1364" actId="20577"/>
        <pc:sldMkLst>
          <pc:docMk/>
          <pc:sldMk cId="612074766" sldId="257"/>
        </pc:sldMkLst>
      </pc:sldChg>
      <pc:sldChg chg="modNotesTx">
        <pc:chgData name="Rodriguez, Cristiana" userId="ef9738ee-6576-4549-8d20-4de9b72b786c" providerId="ADAL" clId="{57690277-1CA2-45CF-806B-3F03BEE1740E}" dt="2025-10-20T02:34:33.094" v="2233" actId="20577"/>
        <pc:sldMkLst>
          <pc:docMk/>
          <pc:sldMk cId="1266837330" sldId="258"/>
        </pc:sldMkLst>
      </pc:sldChg>
      <pc:sldChg chg="modNotesTx">
        <pc:chgData name="Rodriguez, Cristiana" userId="ef9738ee-6576-4549-8d20-4de9b72b786c" providerId="ADAL" clId="{57690277-1CA2-45CF-806B-3F03BEE1740E}" dt="2025-10-20T02:38:15.045" v="3129" actId="20577"/>
        <pc:sldMkLst>
          <pc:docMk/>
          <pc:sldMk cId="1105924953" sldId="259"/>
        </pc:sldMkLst>
      </pc:sldChg>
      <pc:sldChg chg="modNotesTx">
        <pc:chgData name="Rodriguez, Cristiana" userId="ef9738ee-6576-4549-8d20-4de9b72b786c" providerId="ADAL" clId="{57690277-1CA2-45CF-806B-3F03BEE1740E}" dt="2025-10-20T02:41:32.296" v="4050" actId="20577"/>
        <pc:sldMkLst>
          <pc:docMk/>
          <pc:sldMk cId="907567608" sldId="260"/>
        </pc:sldMkLst>
      </pc:sldChg>
      <pc:sldChg chg="modNotesTx">
        <pc:chgData name="Rodriguez, Cristiana" userId="ef9738ee-6576-4549-8d20-4de9b72b786c" providerId="ADAL" clId="{57690277-1CA2-45CF-806B-3F03BEE1740E}" dt="2025-10-20T02:46:44.608" v="5003" actId="20577"/>
        <pc:sldMkLst>
          <pc:docMk/>
          <pc:sldMk cId="1789273856" sldId="261"/>
        </pc:sldMkLst>
      </pc:sldChg>
      <pc:sldChg chg="modNotesTx">
        <pc:chgData name="Rodriguez, Cristiana" userId="ef9738ee-6576-4549-8d20-4de9b72b786c" providerId="ADAL" clId="{57690277-1CA2-45CF-806B-3F03BEE1740E}" dt="2025-10-20T02:48:31.760" v="5431" actId="20577"/>
        <pc:sldMkLst>
          <pc:docMk/>
          <pc:sldMk cId="2889380127" sldId="262"/>
        </pc:sldMkLst>
      </pc:sldChg>
      <pc:sldChg chg="new del">
        <pc:chgData name="Rodriguez, Cristiana" userId="ef9738ee-6576-4549-8d20-4de9b72b786c" providerId="ADAL" clId="{57690277-1CA2-45CF-806B-3F03BEE1740E}" dt="2025-10-20T00:20:24.887" v="1172" actId="680"/>
        <pc:sldMkLst>
          <pc:docMk/>
          <pc:sldMk cId="340046902" sldId="263"/>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A20541-DEE4-493D-8A85-7857BD401F53}"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B13191C2-388A-4B08-9BBA-ED98E48EABF9}">
      <dgm:prSet/>
      <dgm:spPr/>
      <dgm:t>
        <a:bodyPr/>
        <a:lstStyle/>
        <a:p>
          <a:r>
            <a:rPr lang="en-US"/>
            <a:t>Agile emphasizes flexibility, collaborations, and continuous delivery. </a:t>
          </a:r>
        </a:p>
      </dgm:t>
    </dgm:pt>
    <dgm:pt modelId="{D0BBDD2D-1F4C-4DC6-914E-2EC17E9B9431}" type="parTrans" cxnId="{BA7C8371-DAE1-4569-B09C-2B892CC7EF61}">
      <dgm:prSet/>
      <dgm:spPr/>
      <dgm:t>
        <a:bodyPr/>
        <a:lstStyle/>
        <a:p>
          <a:endParaRPr lang="en-US"/>
        </a:p>
      </dgm:t>
    </dgm:pt>
    <dgm:pt modelId="{CCE79EE0-E361-4BF5-9EBF-88A5BF3F1800}" type="sibTrans" cxnId="{BA7C8371-DAE1-4569-B09C-2B892CC7EF61}">
      <dgm:prSet phldrT="01"/>
      <dgm:spPr/>
      <dgm:t>
        <a:bodyPr/>
        <a:lstStyle/>
        <a:p>
          <a:r>
            <a:rPr lang="en-US"/>
            <a:t>01</a:t>
          </a:r>
        </a:p>
      </dgm:t>
    </dgm:pt>
    <dgm:pt modelId="{730CB8AE-5BF9-458B-81F3-1F858150DF0F}">
      <dgm:prSet/>
      <dgm:spPr/>
      <dgm:t>
        <a:bodyPr/>
        <a:lstStyle/>
        <a:p>
          <a:r>
            <a:rPr lang="en-US"/>
            <a:t>Scrum framework organizes work into timeboxed sprints.</a:t>
          </a:r>
        </a:p>
      </dgm:t>
    </dgm:pt>
    <dgm:pt modelId="{C136A7FA-AE53-49AF-9502-66EDA2F1C8EE}" type="parTrans" cxnId="{88665DE8-26C3-41F5-B183-CE8CCB3E6061}">
      <dgm:prSet/>
      <dgm:spPr/>
      <dgm:t>
        <a:bodyPr/>
        <a:lstStyle/>
        <a:p>
          <a:endParaRPr lang="en-US"/>
        </a:p>
      </dgm:t>
    </dgm:pt>
    <dgm:pt modelId="{904D3086-AA66-416E-B29E-9AD91861DD00}" type="sibTrans" cxnId="{88665DE8-26C3-41F5-B183-CE8CCB3E6061}">
      <dgm:prSet phldrT="02"/>
      <dgm:spPr/>
      <dgm:t>
        <a:bodyPr/>
        <a:lstStyle/>
        <a:p>
          <a:r>
            <a:rPr lang="en-US"/>
            <a:t>02</a:t>
          </a:r>
        </a:p>
      </dgm:t>
    </dgm:pt>
    <dgm:pt modelId="{B31D8BF1-D0C0-46B9-9606-0C90962EE52A}">
      <dgm:prSet/>
      <dgm:spPr/>
      <dgm:t>
        <a:bodyPr/>
        <a:lstStyle/>
        <a:p>
          <a:r>
            <a:rPr lang="en-US"/>
            <a:t>Focuses on delivering working software frequently and responding to change. </a:t>
          </a:r>
        </a:p>
      </dgm:t>
    </dgm:pt>
    <dgm:pt modelId="{2284EC2B-2CEC-4FDC-BEDA-1C34C2316EB8}" type="parTrans" cxnId="{0F2EFFDB-2221-4B7F-AD48-A15181F6D783}">
      <dgm:prSet/>
      <dgm:spPr/>
      <dgm:t>
        <a:bodyPr/>
        <a:lstStyle/>
        <a:p>
          <a:endParaRPr lang="en-US"/>
        </a:p>
      </dgm:t>
    </dgm:pt>
    <dgm:pt modelId="{5B7980A2-1649-4CF6-A800-3F3926AEBD37}" type="sibTrans" cxnId="{0F2EFFDB-2221-4B7F-AD48-A15181F6D783}">
      <dgm:prSet phldrT="03"/>
      <dgm:spPr/>
      <dgm:t>
        <a:bodyPr/>
        <a:lstStyle/>
        <a:p>
          <a:r>
            <a:rPr lang="en-US"/>
            <a:t>03</a:t>
          </a:r>
        </a:p>
      </dgm:t>
    </dgm:pt>
    <dgm:pt modelId="{9BAC5E39-5008-4B23-94B0-22236F5A9875}" type="pres">
      <dgm:prSet presAssocID="{7CA20541-DEE4-493D-8A85-7857BD401F53}" presName="Name0" presStyleCnt="0">
        <dgm:presLayoutVars>
          <dgm:animLvl val="lvl"/>
          <dgm:resizeHandles val="exact"/>
        </dgm:presLayoutVars>
      </dgm:prSet>
      <dgm:spPr/>
    </dgm:pt>
    <dgm:pt modelId="{87E2BBC0-D45B-44AD-8E0D-31A0CA2A2974}" type="pres">
      <dgm:prSet presAssocID="{B13191C2-388A-4B08-9BBA-ED98E48EABF9}" presName="compositeNode" presStyleCnt="0">
        <dgm:presLayoutVars>
          <dgm:bulletEnabled val="1"/>
        </dgm:presLayoutVars>
      </dgm:prSet>
      <dgm:spPr/>
    </dgm:pt>
    <dgm:pt modelId="{E5716F63-BAB2-4D74-8FA9-BDB6041E89D5}" type="pres">
      <dgm:prSet presAssocID="{B13191C2-388A-4B08-9BBA-ED98E48EABF9}" presName="bgRect" presStyleLbl="alignNode1" presStyleIdx="0" presStyleCnt="3"/>
      <dgm:spPr/>
    </dgm:pt>
    <dgm:pt modelId="{94D2F909-1A77-4714-9892-B6DDF0796225}" type="pres">
      <dgm:prSet presAssocID="{CCE79EE0-E361-4BF5-9EBF-88A5BF3F1800}" presName="sibTransNodeRect" presStyleLbl="alignNode1" presStyleIdx="0" presStyleCnt="3">
        <dgm:presLayoutVars>
          <dgm:chMax val="0"/>
          <dgm:bulletEnabled val="1"/>
        </dgm:presLayoutVars>
      </dgm:prSet>
      <dgm:spPr/>
    </dgm:pt>
    <dgm:pt modelId="{DF7D391F-843B-43CB-9F49-81237E888CE2}" type="pres">
      <dgm:prSet presAssocID="{B13191C2-388A-4B08-9BBA-ED98E48EABF9}" presName="nodeRect" presStyleLbl="alignNode1" presStyleIdx="0" presStyleCnt="3">
        <dgm:presLayoutVars>
          <dgm:bulletEnabled val="1"/>
        </dgm:presLayoutVars>
      </dgm:prSet>
      <dgm:spPr/>
    </dgm:pt>
    <dgm:pt modelId="{5AAAB513-4235-4475-ABF2-6B92883898B7}" type="pres">
      <dgm:prSet presAssocID="{CCE79EE0-E361-4BF5-9EBF-88A5BF3F1800}" presName="sibTrans" presStyleCnt="0"/>
      <dgm:spPr/>
    </dgm:pt>
    <dgm:pt modelId="{AE071A47-BF8F-4D1C-AF22-B8098AAE02E6}" type="pres">
      <dgm:prSet presAssocID="{730CB8AE-5BF9-458B-81F3-1F858150DF0F}" presName="compositeNode" presStyleCnt="0">
        <dgm:presLayoutVars>
          <dgm:bulletEnabled val="1"/>
        </dgm:presLayoutVars>
      </dgm:prSet>
      <dgm:spPr/>
    </dgm:pt>
    <dgm:pt modelId="{AE7036EE-1471-4BDF-B791-3AA4FA93B240}" type="pres">
      <dgm:prSet presAssocID="{730CB8AE-5BF9-458B-81F3-1F858150DF0F}" presName="bgRect" presStyleLbl="alignNode1" presStyleIdx="1" presStyleCnt="3"/>
      <dgm:spPr/>
    </dgm:pt>
    <dgm:pt modelId="{C6EB57EB-9CD0-4D81-A5FC-21B8E1DCA76B}" type="pres">
      <dgm:prSet presAssocID="{904D3086-AA66-416E-B29E-9AD91861DD00}" presName="sibTransNodeRect" presStyleLbl="alignNode1" presStyleIdx="1" presStyleCnt="3">
        <dgm:presLayoutVars>
          <dgm:chMax val="0"/>
          <dgm:bulletEnabled val="1"/>
        </dgm:presLayoutVars>
      </dgm:prSet>
      <dgm:spPr/>
    </dgm:pt>
    <dgm:pt modelId="{A3197AE6-D7A8-4D3B-AF83-4957CFF0864D}" type="pres">
      <dgm:prSet presAssocID="{730CB8AE-5BF9-458B-81F3-1F858150DF0F}" presName="nodeRect" presStyleLbl="alignNode1" presStyleIdx="1" presStyleCnt="3">
        <dgm:presLayoutVars>
          <dgm:bulletEnabled val="1"/>
        </dgm:presLayoutVars>
      </dgm:prSet>
      <dgm:spPr/>
    </dgm:pt>
    <dgm:pt modelId="{1E109E64-E230-433C-A798-F1EE620F2CFF}" type="pres">
      <dgm:prSet presAssocID="{904D3086-AA66-416E-B29E-9AD91861DD00}" presName="sibTrans" presStyleCnt="0"/>
      <dgm:spPr/>
    </dgm:pt>
    <dgm:pt modelId="{A00269C5-1484-463A-A20A-1479117C5CE2}" type="pres">
      <dgm:prSet presAssocID="{B31D8BF1-D0C0-46B9-9606-0C90962EE52A}" presName="compositeNode" presStyleCnt="0">
        <dgm:presLayoutVars>
          <dgm:bulletEnabled val="1"/>
        </dgm:presLayoutVars>
      </dgm:prSet>
      <dgm:spPr/>
    </dgm:pt>
    <dgm:pt modelId="{CDA2E568-1802-4F7A-B306-87FD9CF698F6}" type="pres">
      <dgm:prSet presAssocID="{B31D8BF1-D0C0-46B9-9606-0C90962EE52A}" presName="bgRect" presStyleLbl="alignNode1" presStyleIdx="2" presStyleCnt="3"/>
      <dgm:spPr/>
    </dgm:pt>
    <dgm:pt modelId="{7D115ED0-2C44-4DD4-9892-C8CF75B59454}" type="pres">
      <dgm:prSet presAssocID="{5B7980A2-1649-4CF6-A800-3F3926AEBD37}" presName="sibTransNodeRect" presStyleLbl="alignNode1" presStyleIdx="2" presStyleCnt="3">
        <dgm:presLayoutVars>
          <dgm:chMax val="0"/>
          <dgm:bulletEnabled val="1"/>
        </dgm:presLayoutVars>
      </dgm:prSet>
      <dgm:spPr/>
    </dgm:pt>
    <dgm:pt modelId="{78D47486-BB0A-4D2B-BC22-34C2778365D1}" type="pres">
      <dgm:prSet presAssocID="{B31D8BF1-D0C0-46B9-9606-0C90962EE52A}" presName="nodeRect" presStyleLbl="alignNode1" presStyleIdx="2" presStyleCnt="3">
        <dgm:presLayoutVars>
          <dgm:bulletEnabled val="1"/>
        </dgm:presLayoutVars>
      </dgm:prSet>
      <dgm:spPr/>
    </dgm:pt>
  </dgm:ptLst>
  <dgm:cxnLst>
    <dgm:cxn modelId="{B142CB09-8B36-4D81-A93C-D099A4C03693}" type="presOf" srcId="{B13191C2-388A-4B08-9BBA-ED98E48EABF9}" destId="{DF7D391F-843B-43CB-9F49-81237E888CE2}" srcOrd="1" destOrd="0" presId="urn:microsoft.com/office/officeart/2016/7/layout/LinearBlockProcessNumbered"/>
    <dgm:cxn modelId="{F901231B-F763-4DEA-8862-CC131A6A208B}" type="presOf" srcId="{CCE79EE0-E361-4BF5-9EBF-88A5BF3F1800}" destId="{94D2F909-1A77-4714-9892-B6DDF0796225}" srcOrd="0" destOrd="0" presId="urn:microsoft.com/office/officeart/2016/7/layout/LinearBlockProcessNumbered"/>
    <dgm:cxn modelId="{829C1066-EEE6-46C1-B55C-5D603106F078}" type="presOf" srcId="{B13191C2-388A-4B08-9BBA-ED98E48EABF9}" destId="{E5716F63-BAB2-4D74-8FA9-BDB6041E89D5}" srcOrd="0" destOrd="0" presId="urn:microsoft.com/office/officeart/2016/7/layout/LinearBlockProcessNumbered"/>
    <dgm:cxn modelId="{D52E7B66-4EA5-4AA2-8C99-3542395E6A63}" type="presOf" srcId="{730CB8AE-5BF9-458B-81F3-1F858150DF0F}" destId="{AE7036EE-1471-4BDF-B791-3AA4FA93B240}" srcOrd="0" destOrd="0" presId="urn:microsoft.com/office/officeart/2016/7/layout/LinearBlockProcessNumbered"/>
    <dgm:cxn modelId="{B359D646-B2BF-4E44-9A92-36F1FA518F05}" type="presOf" srcId="{7CA20541-DEE4-493D-8A85-7857BD401F53}" destId="{9BAC5E39-5008-4B23-94B0-22236F5A9875}" srcOrd="0" destOrd="0" presId="urn:microsoft.com/office/officeart/2016/7/layout/LinearBlockProcessNumbered"/>
    <dgm:cxn modelId="{BA7C8371-DAE1-4569-B09C-2B892CC7EF61}" srcId="{7CA20541-DEE4-493D-8A85-7857BD401F53}" destId="{B13191C2-388A-4B08-9BBA-ED98E48EABF9}" srcOrd="0" destOrd="0" parTransId="{D0BBDD2D-1F4C-4DC6-914E-2EC17E9B9431}" sibTransId="{CCE79EE0-E361-4BF5-9EBF-88A5BF3F1800}"/>
    <dgm:cxn modelId="{64FAF39F-CA64-4B11-83CE-CF7AB149B389}" type="presOf" srcId="{904D3086-AA66-416E-B29E-9AD91861DD00}" destId="{C6EB57EB-9CD0-4D81-A5FC-21B8E1DCA76B}" srcOrd="0" destOrd="0" presId="urn:microsoft.com/office/officeart/2016/7/layout/LinearBlockProcessNumbered"/>
    <dgm:cxn modelId="{81452AB0-8FE2-48B7-B8CF-ECB0C5F65E0F}" type="presOf" srcId="{730CB8AE-5BF9-458B-81F3-1F858150DF0F}" destId="{A3197AE6-D7A8-4D3B-AF83-4957CFF0864D}" srcOrd="1" destOrd="0" presId="urn:microsoft.com/office/officeart/2016/7/layout/LinearBlockProcessNumbered"/>
    <dgm:cxn modelId="{119C77B2-60EB-4A59-92AC-824CFE642DEB}" type="presOf" srcId="{5B7980A2-1649-4CF6-A800-3F3926AEBD37}" destId="{7D115ED0-2C44-4DD4-9892-C8CF75B59454}" srcOrd="0" destOrd="0" presId="urn:microsoft.com/office/officeart/2016/7/layout/LinearBlockProcessNumbered"/>
    <dgm:cxn modelId="{67970CC5-56F6-436F-BF9A-E1C78C4A2512}" type="presOf" srcId="{B31D8BF1-D0C0-46B9-9606-0C90962EE52A}" destId="{CDA2E568-1802-4F7A-B306-87FD9CF698F6}" srcOrd="0" destOrd="0" presId="urn:microsoft.com/office/officeart/2016/7/layout/LinearBlockProcessNumbered"/>
    <dgm:cxn modelId="{B3A968D8-8E70-46A4-B07E-FFB25335BBD2}" type="presOf" srcId="{B31D8BF1-D0C0-46B9-9606-0C90962EE52A}" destId="{78D47486-BB0A-4D2B-BC22-34C2778365D1}" srcOrd="1" destOrd="0" presId="urn:microsoft.com/office/officeart/2016/7/layout/LinearBlockProcessNumbered"/>
    <dgm:cxn modelId="{0F2EFFDB-2221-4B7F-AD48-A15181F6D783}" srcId="{7CA20541-DEE4-493D-8A85-7857BD401F53}" destId="{B31D8BF1-D0C0-46B9-9606-0C90962EE52A}" srcOrd="2" destOrd="0" parTransId="{2284EC2B-2CEC-4FDC-BEDA-1C34C2316EB8}" sibTransId="{5B7980A2-1649-4CF6-A800-3F3926AEBD37}"/>
    <dgm:cxn modelId="{88665DE8-26C3-41F5-B183-CE8CCB3E6061}" srcId="{7CA20541-DEE4-493D-8A85-7857BD401F53}" destId="{730CB8AE-5BF9-458B-81F3-1F858150DF0F}" srcOrd="1" destOrd="0" parTransId="{C136A7FA-AE53-49AF-9502-66EDA2F1C8EE}" sibTransId="{904D3086-AA66-416E-B29E-9AD91861DD00}"/>
    <dgm:cxn modelId="{F3837960-E586-41CF-99D1-8771A91EBF39}" type="presParOf" srcId="{9BAC5E39-5008-4B23-94B0-22236F5A9875}" destId="{87E2BBC0-D45B-44AD-8E0D-31A0CA2A2974}" srcOrd="0" destOrd="0" presId="urn:microsoft.com/office/officeart/2016/7/layout/LinearBlockProcessNumbered"/>
    <dgm:cxn modelId="{71C24BAA-779D-41C0-BBE6-8E345782679B}" type="presParOf" srcId="{87E2BBC0-D45B-44AD-8E0D-31A0CA2A2974}" destId="{E5716F63-BAB2-4D74-8FA9-BDB6041E89D5}" srcOrd="0" destOrd="0" presId="urn:microsoft.com/office/officeart/2016/7/layout/LinearBlockProcessNumbered"/>
    <dgm:cxn modelId="{AE90CB21-333B-4736-B9A6-9DFB9D33BE53}" type="presParOf" srcId="{87E2BBC0-D45B-44AD-8E0D-31A0CA2A2974}" destId="{94D2F909-1A77-4714-9892-B6DDF0796225}" srcOrd="1" destOrd="0" presId="urn:microsoft.com/office/officeart/2016/7/layout/LinearBlockProcessNumbered"/>
    <dgm:cxn modelId="{7EAF55D0-4E22-465A-83E1-6D93FECC8960}" type="presParOf" srcId="{87E2BBC0-D45B-44AD-8E0D-31A0CA2A2974}" destId="{DF7D391F-843B-43CB-9F49-81237E888CE2}" srcOrd="2" destOrd="0" presId="urn:microsoft.com/office/officeart/2016/7/layout/LinearBlockProcessNumbered"/>
    <dgm:cxn modelId="{E7DD3D76-F35F-4065-8CA0-4B54C73FB66D}" type="presParOf" srcId="{9BAC5E39-5008-4B23-94B0-22236F5A9875}" destId="{5AAAB513-4235-4475-ABF2-6B92883898B7}" srcOrd="1" destOrd="0" presId="urn:microsoft.com/office/officeart/2016/7/layout/LinearBlockProcessNumbered"/>
    <dgm:cxn modelId="{1710AF40-A3AD-4F95-B41C-B37027C60B9E}" type="presParOf" srcId="{9BAC5E39-5008-4B23-94B0-22236F5A9875}" destId="{AE071A47-BF8F-4D1C-AF22-B8098AAE02E6}" srcOrd="2" destOrd="0" presId="urn:microsoft.com/office/officeart/2016/7/layout/LinearBlockProcessNumbered"/>
    <dgm:cxn modelId="{C23027F2-0949-4000-8F60-FDB90915B935}" type="presParOf" srcId="{AE071A47-BF8F-4D1C-AF22-B8098AAE02E6}" destId="{AE7036EE-1471-4BDF-B791-3AA4FA93B240}" srcOrd="0" destOrd="0" presId="urn:microsoft.com/office/officeart/2016/7/layout/LinearBlockProcessNumbered"/>
    <dgm:cxn modelId="{D30F718F-3A34-4ADD-AE29-DD64CA8E3621}" type="presParOf" srcId="{AE071A47-BF8F-4D1C-AF22-B8098AAE02E6}" destId="{C6EB57EB-9CD0-4D81-A5FC-21B8E1DCA76B}" srcOrd="1" destOrd="0" presId="urn:microsoft.com/office/officeart/2016/7/layout/LinearBlockProcessNumbered"/>
    <dgm:cxn modelId="{82C95934-0176-4730-84A7-CB8FF2C9D3AF}" type="presParOf" srcId="{AE071A47-BF8F-4D1C-AF22-B8098AAE02E6}" destId="{A3197AE6-D7A8-4D3B-AF83-4957CFF0864D}" srcOrd="2" destOrd="0" presId="urn:microsoft.com/office/officeart/2016/7/layout/LinearBlockProcessNumbered"/>
    <dgm:cxn modelId="{B36BB371-7CD6-4F1E-9A8F-2DB99327CCFE}" type="presParOf" srcId="{9BAC5E39-5008-4B23-94B0-22236F5A9875}" destId="{1E109E64-E230-433C-A798-F1EE620F2CFF}" srcOrd="3" destOrd="0" presId="urn:microsoft.com/office/officeart/2016/7/layout/LinearBlockProcessNumbered"/>
    <dgm:cxn modelId="{F181D66D-A4F2-4AFA-B5F9-B42BDCB98BEA}" type="presParOf" srcId="{9BAC5E39-5008-4B23-94B0-22236F5A9875}" destId="{A00269C5-1484-463A-A20A-1479117C5CE2}" srcOrd="4" destOrd="0" presId="urn:microsoft.com/office/officeart/2016/7/layout/LinearBlockProcessNumbered"/>
    <dgm:cxn modelId="{7DC78351-119A-426F-AA5C-CB2E4AC020B8}" type="presParOf" srcId="{A00269C5-1484-463A-A20A-1479117C5CE2}" destId="{CDA2E568-1802-4F7A-B306-87FD9CF698F6}" srcOrd="0" destOrd="0" presId="urn:microsoft.com/office/officeart/2016/7/layout/LinearBlockProcessNumbered"/>
    <dgm:cxn modelId="{3C4B4B35-DF72-4CF4-9F6E-B91C9584D847}" type="presParOf" srcId="{A00269C5-1484-463A-A20A-1479117C5CE2}" destId="{7D115ED0-2C44-4DD4-9892-C8CF75B59454}" srcOrd="1" destOrd="0" presId="urn:microsoft.com/office/officeart/2016/7/layout/LinearBlockProcessNumbered"/>
    <dgm:cxn modelId="{2778495E-E274-4827-9380-7350CDC8CF6D}" type="presParOf" srcId="{A00269C5-1484-463A-A20A-1479117C5CE2}" destId="{78D47486-BB0A-4D2B-BC22-34C2778365D1}"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F172A-B6F0-4C05-829F-8FE0706CAC2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8FCDFFF7-1735-4930-92A3-0BAC1EAC1929}">
      <dgm:prSet/>
      <dgm:spPr/>
      <dgm:t>
        <a:bodyPr/>
        <a:lstStyle/>
        <a:p>
          <a:r>
            <a:rPr lang="en-US"/>
            <a:t>Product Owner: defines vision, manages backlog and prioritizes user stories. </a:t>
          </a:r>
        </a:p>
      </dgm:t>
    </dgm:pt>
    <dgm:pt modelId="{EB15A3B9-2737-456C-8EED-FE416F16BFC3}" type="parTrans" cxnId="{59F94567-2ADC-4304-9926-6ABEB72184BF}">
      <dgm:prSet/>
      <dgm:spPr/>
      <dgm:t>
        <a:bodyPr/>
        <a:lstStyle/>
        <a:p>
          <a:endParaRPr lang="en-US"/>
        </a:p>
      </dgm:t>
    </dgm:pt>
    <dgm:pt modelId="{D231FFF6-21B9-414E-B11D-D4A062ED0F86}" type="sibTrans" cxnId="{59F94567-2ADC-4304-9926-6ABEB72184BF}">
      <dgm:prSet/>
      <dgm:spPr/>
      <dgm:t>
        <a:bodyPr/>
        <a:lstStyle/>
        <a:p>
          <a:endParaRPr lang="en-US"/>
        </a:p>
      </dgm:t>
    </dgm:pt>
    <dgm:pt modelId="{943FA6BB-6CAC-4F38-884C-786F6B11460B}">
      <dgm:prSet/>
      <dgm:spPr/>
      <dgm:t>
        <a:bodyPr/>
        <a:lstStyle/>
        <a:p>
          <a:r>
            <a:rPr lang="en-US"/>
            <a:t>Scrum Master: Facilitates Scrum events, removes obstacles, and ensures adherence to Agile values. </a:t>
          </a:r>
        </a:p>
      </dgm:t>
    </dgm:pt>
    <dgm:pt modelId="{D8A0BE31-A491-473F-B266-6AEC09299B05}" type="parTrans" cxnId="{A170FD4C-7160-46CC-8359-55B61AF2F61B}">
      <dgm:prSet/>
      <dgm:spPr/>
      <dgm:t>
        <a:bodyPr/>
        <a:lstStyle/>
        <a:p>
          <a:endParaRPr lang="en-US"/>
        </a:p>
      </dgm:t>
    </dgm:pt>
    <dgm:pt modelId="{CEEB881B-257D-4981-B4AC-58B87116AF26}" type="sibTrans" cxnId="{A170FD4C-7160-46CC-8359-55B61AF2F61B}">
      <dgm:prSet/>
      <dgm:spPr/>
      <dgm:t>
        <a:bodyPr/>
        <a:lstStyle/>
        <a:p>
          <a:endParaRPr lang="en-US"/>
        </a:p>
      </dgm:t>
    </dgm:pt>
    <dgm:pt modelId="{3CDFA723-9975-430D-A3D4-F5316A1216B3}">
      <dgm:prSet/>
      <dgm:spPr/>
      <dgm:t>
        <a:bodyPr/>
        <a:lstStyle/>
        <a:p>
          <a:r>
            <a:rPr lang="en-US"/>
            <a:t>Development Team: Self-organizing group that delivers working increments.</a:t>
          </a:r>
        </a:p>
      </dgm:t>
    </dgm:pt>
    <dgm:pt modelId="{FC2217C8-387A-47EF-A4F0-E819DD668E4B}" type="parTrans" cxnId="{DF8A502F-D2C0-4A62-A9B8-65D779C3CEA6}">
      <dgm:prSet/>
      <dgm:spPr/>
      <dgm:t>
        <a:bodyPr/>
        <a:lstStyle/>
        <a:p>
          <a:endParaRPr lang="en-US"/>
        </a:p>
      </dgm:t>
    </dgm:pt>
    <dgm:pt modelId="{8C2AA05B-D2F2-41AF-A1D1-5090A2175700}" type="sibTrans" cxnId="{DF8A502F-D2C0-4A62-A9B8-65D779C3CEA6}">
      <dgm:prSet/>
      <dgm:spPr/>
      <dgm:t>
        <a:bodyPr/>
        <a:lstStyle/>
        <a:p>
          <a:endParaRPr lang="en-US"/>
        </a:p>
      </dgm:t>
    </dgm:pt>
    <dgm:pt modelId="{0FF113FF-31DB-4155-8C56-3A11797B35A6}" type="pres">
      <dgm:prSet presAssocID="{A5BF172A-B6F0-4C05-829F-8FE0706CAC22}" presName="hierChild1" presStyleCnt="0">
        <dgm:presLayoutVars>
          <dgm:chPref val="1"/>
          <dgm:dir/>
          <dgm:animOne val="branch"/>
          <dgm:animLvl val="lvl"/>
          <dgm:resizeHandles/>
        </dgm:presLayoutVars>
      </dgm:prSet>
      <dgm:spPr/>
    </dgm:pt>
    <dgm:pt modelId="{939714B7-7DBA-4988-9758-D9F81F208DA0}" type="pres">
      <dgm:prSet presAssocID="{8FCDFFF7-1735-4930-92A3-0BAC1EAC1929}" presName="hierRoot1" presStyleCnt="0"/>
      <dgm:spPr/>
    </dgm:pt>
    <dgm:pt modelId="{2204F765-C027-4E5E-A5A6-EBCCEA6D8BDB}" type="pres">
      <dgm:prSet presAssocID="{8FCDFFF7-1735-4930-92A3-0BAC1EAC1929}" presName="composite" presStyleCnt="0"/>
      <dgm:spPr/>
    </dgm:pt>
    <dgm:pt modelId="{7B9F4501-225D-483C-AB1D-F32020EF6693}" type="pres">
      <dgm:prSet presAssocID="{8FCDFFF7-1735-4930-92A3-0BAC1EAC1929}" presName="background" presStyleLbl="node0" presStyleIdx="0" presStyleCnt="3"/>
      <dgm:spPr/>
    </dgm:pt>
    <dgm:pt modelId="{E8A5105A-4FB5-4AE5-9C6D-1F9FE38E91FD}" type="pres">
      <dgm:prSet presAssocID="{8FCDFFF7-1735-4930-92A3-0BAC1EAC1929}" presName="text" presStyleLbl="fgAcc0" presStyleIdx="0" presStyleCnt="3">
        <dgm:presLayoutVars>
          <dgm:chPref val="3"/>
        </dgm:presLayoutVars>
      </dgm:prSet>
      <dgm:spPr/>
    </dgm:pt>
    <dgm:pt modelId="{E0ABD5CF-E8D7-4179-856C-B565C90CA55B}" type="pres">
      <dgm:prSet presAssocID="{8FCDFFF7-1735-4930-92A3-0BAC1EAC1929}" presName="hierChild2" presStyleCnt="0"/>
      <dgm:spPr/>
    </dgm:pt>
    <dgm:pt modelId="{AAFFA187-2DA9-4BCB-8859-520BE047FE5B}" type="pres">
      <dgm:prSet presAssocID="{943FA6BB-6CAC-4F38-884C-786F6B11460B}" presName="hierRoot1" presStyleCnt="0"/>
      <dgm:spPr/>
    </dgm:pt>
    <dgm:pt modelId="{755ADD36-1C04-41A7-B4AD-AD8B2BEEE12E}" type="pres">
      <dgm:prSet presAssocID="{943FA6BB-6CAC-4F38-884C-786F6B11460B}" presName="composite" presStyleCnt="0"/>
      <dgm:spPr/>
    </dgm:pt>
    <dgm:pt modelId="{93CFB4DF-663A-4526-9DAF-A12538B3C2DE}" type="pres">
      <dgm:prSet presAssocID="{943FA6BB-6CAC-4F38-884C-786F6B11460B}" presName="background" presStyleLbl="node0" presStyleIdx="1" presStyleCnt="3"/>
      <dgm:spPr/>
    </dgm:pt>
    <dgm:pt modelId="{ECBDD6D8-36E2-4771-A03D-9B9DDB971153}" type="pres">
      <dgm:prSet presAssocID="{943FA6BB-6CAC-4F38-884C-786F6B11460B}" presName="text" presStyleLbl="fgAcc0" presStyleIdx="1" presStyleCnt="3">
        <dgm:presLayoutVars>
          <dgm:chPref val="3"/>
        </dgm:presLayoutVars>
      </dgm:prSet>
      <dgm:spPr/>
    </dgm:pt>
    <dgm:pt modelId="{49BE3C50-B197-451D-A7E2-C79D31E4975F}" type="pres">
      <dgm:prSet presAssocID="{943FA6BB-6CAC-4F38-884C-786F6B11460B}" presName="hierChild2" presStyleCnt="0"/>
      <dgm:spPr/>
    </dgm:pt>
    <dgm:pt modelId="{E0D227A8-67A0-4872-B994-231A6A5C0CE9}" type="pres">
      <dgm:prSet presAssocID="{3CDFA723-9975-430D-A3D4-F5316A1216B3}" presName="hierRoot1" presStyleCnt="0"/>
      <dgm:spPr/>
    </dgm:pt>
    <dgm:pt modelId="{103784AA-051F-4CBB-92E8-56E45410625D}" type="pres">
      <dgm:prSet presAssocID="{3CDFA723-9975-430D-A3D4-F5316A1216B3}" presName="composite" presStyleCnt="0"/>
      <dgm:spPr/>
    </dgm:pt>
    <dgm:pt modelId="{32E7C354-F86C-4A9A-B0B6-218DEAD48B62}" type="pres">
      <dgm:prSet presAssocID="{3CDFA723-9975-430D-A3D4-F5316A1216B3}" presName="background" presStyleLbl="node0" presStyleIdx="2" presStyleCnt="3"/>
      <dgm:spPr/>
    </dgm:pt>
    <dgm:pt modelId="{A8EEC7E8-F4DF-414B-9C31-276C34E3B3A1}" type="pres">
      <dgm:prSet presAssocID="{3CDFA723-9975-430D-A3D4-F5316A1216B3}" presName="text" presStyleLbl="fgAcc0" presStyleIdx="2" presStyleCnt="3">
        <dgm:presLayoutVars>
          <dgm:chPref val="3"/>
        </dgm:presLayoutVars>
      </dgm:prSet>
      <dgm:spPr/>
    </dgm:pt>
    <dgm:pt modelId="{45D98D20-EF95-4254-9012-43F08D10CCFE}" type="pres">
      <dgm:prSet presAssocID="{3CDFA723-9975-430D-A3D4-F5316A1216B3}" presName="hierChild2" presStyleCnt="0"/>
      <dgm:spPr/>
    </dgm:pt>
  </dgm:ptLst>
  <dgm:cxnLst>
    <dgm:cxn modelId="{DF8A502F-D2C0-4A62-A9B8-65D779C3CEA6}" srcId="{A5BF172A-B6F0-4C05-829F-8FE0706CAC22}" destId="{3CDFA723-9975-430D-A3D4-F5316A1216B3}" srcOrd="2" destOrd="0" parTransId="{FC2217C8-387A-47EF-A4F0-E819DD668E4B}" sibTransId="{8C2AA05B-D2F2-41AF-A1D1-5090A2175700}"/>
    <dgm:cxn modelId="{D648025F-8211-4379-8E71-76C229E45936}" type="presOf" srcId="{A5BF172A-B6F0-4C05-829F-8FE0706CAC22}" destId="{0FF113FF-31DB-4155-8C56-3A11797B35A6}" srcOrd="0" destOrd="0" presId="urn:microsoft.com/office/officeart/2005/8/layout/hierarchy1"/>
    <dgm:cxn modelId="{59F94567-2ADC-4304-9926-6ABEB72184BF}" srcId="{A5BF172A-B6F0-4C05-829F-8FE0706CAC22}" destId="{8FCDFFF7-1735-4930-92A3-0BAC1EAC1929}" srcOrd="0" destOrd="0" parTransId="{EB15A3B9-2737-456C-8EED-FE416F16BFC3}" sibTransId="{D231FFF6-21B9-414E-B11D-D4A062ED0F86}"/>
    <dgm:cxn modelId="{A170FD4C-7160-46CC-8359-55B61AF2F61B}" srcId="{A5BF172A-B6F0-4C05-829F-8FE0706CAC22}" destId="{943FA6BB-6CAC-4F38-884C-786F6B11460B}" srcOrd="1" destOrd="0" parTransId="{D8A0BE31-A491-473F-B266-6AEC09299B05}" sibTransId="{CEEB881B-257D-4981-B4AC-58B87116AF26}"/>
    <dgm:cxn modelId="{48BEFD85-6241-4D01-BAB1-4B67E84B3D39}" type="presOf" srcId="{8FCDFFF7-1735-4930-92A3-0BAC1EAC1929}" destId="{E8A5105A-4FB5-4AE5-9C6D-1F9FE38E91FD}" srcOrd="0" destOrd="0" presId="urn:microsoft.com/office/officeart/2005/8/layout/hierarchy1"/>
    <dgm:cxn modelId="{E7F1A995-F74E-47CA-B0F9-4C2FBC106409}" type="presOf" srcId="{3CDFA723-9975-430D-A3D4-F5316A1216B3}" destId="{A8EEC7E8-F4DF-414B-9C31-276C34E3B3A1}" srcOrd="0" destOrd="0" presId="urn:microsoft.com/office/officeart/2005/8/layout/hierarchy1"/>
    <dgm:cxn modelId="{15C2E9AF-612B-4611-8302-D81A67070008}" type="presOf" srcId="{943FA6BB-6CAC-4F38-884C-786F6B11460B}" destId="{ECBDD6D8-36E2-4771-A03D-9B9DDB971153}" srcOrd="0" destOrd="0" presId="urn:microsoft.com/office/officeart/2005/8/layout/hierarchy1"/>
    <dgm:cxn modelId="{6EEA833F-E00D-4AE5-8024-F1D070942A65}" type="presParOf" srcId="{0FF113FF-31DB-4155-8C56-3A11797B35A6}" destId="{939714B7-7DBA-4988-9758-D9F81F208DA0}" srcOrd="0" destOrd="0" presId="urn:microsoft.com/office/officeart/2005/8/layout/hierarchy1"/>
    <dgm:cxn modelId="{544898E9-79B4-440A-A948-2BDD848B2397}" type="presParOf" srcId="{939714B7-7DBA-4988-9758-D9F81F208DA0}" destId="{2204F765-C027-4E5E-A5A6-EBCCEA6D8BDB}" srcOrd="0" destOrd="0" presId="urn:microsoft.com/office/officeart/2005/8/layout/hierarchy1"/>
    <dgm:cxn modelId="{0EDDED46-35C8-4973-AD64-797E0AB4393B}" type="presParOf" srcId="{2204F765-C027-4E5E-A5A6-EBCCEA6D8BDB}" destId="{7B9F4501-225D-483C-AB1D-F32020EF6693}" srcOrd="0" destOrd="0" presId="urn:microsoft.com/office/officeart/2005/8/layout/hierarchy1"/>
    <dgm:cxn modelId="{0E54B309-A824-4BC0-A1B9-313B378ECF17}" type="presParOf" srcId="{2204F765-C027-4E5E-A5A6-EBCCEA6D8BDB}" destId="{E8A5105A-4FB5-4AE5-9C6D-1F9FE38E91FD}" srcOrd="1" destOrd="0" presId="urn:microsoft.com/office/officeart/2005/8/layout/hierarchy1"/>
    <dgm:cxn modelId="{BDBCD215-F59E-42E8-83DD-41C95706FCF5}" type="presParOf" srcId="{939714B7-7DBA-4988-9758-D9F81F208DA0}" destId="{E0ABD5CF-E8D7-4179-856C-B565C90CA55B}" srcOrd="1" destOrd="0" presId="urn:microsoft.com/office/officeart/2005/8/layout/hierarchy1"/>
    <dgm:cxn modelId="{7B1434CF-4706-4DA7-BAF6-87E45638B298}" type="presParOf" srcId="{0FF113FF-31DB-4155-8C56-3A11797B35A6}" destId="{AAFFA187-2DA9-4BCB-8859-520BE047FE5B}" srcOrd="1" destOrd="0" presId="urn:microsoft.com/office/officeart/2005/8/layout/hierarchy1"/>
    <dgm:cxn modelId="{870B66C3-9AE2-4450-8ADF-3090A5516689}" type="presParOf" srcId="{AAFFA187-2DA9-4BCB-8859-520BE047FE5B}" destId="{755ADD36-1C04-41A7-B4AD-AD8B2BEEE12E}" srcOrd="0" destOrd="0" presId="urn:microsoft.com/office/officeart/2005/8/layout/hierarchy1"/>
    <dgm:cxn modelId="{F606F0C9-0D48-476A-93AA-6ECE26ABE92D}" type="presParOf" srcId="{755ADD36-1C04-41A7-B4AD-AD8B2BEEE12E}" destId="{93CFB4DF-663A-4526-9DAF-A12538B3C2DE}" srcOrd="0" destOrd="0" presId="urn:microsoft.com/office/officeart/2005/8/layout/hierarchy1"/>
    <dgm:cxn modelId="{CFCAD649-BDA1-47A3-8CFD-6CA75E75F6F9}" type="presParOf" srcId="{755ADD36-1C04-41A7-B4AD-AD8B2BEEE12E}" destId="{ECBDD6D8-36E2-4771-A03D-9B9DDB971153}" srcOrd="1" destOrd="0" presId="urn:microsoft.com/office/officeart/2005/8/layout/hierarchy1"/>
    <dgm:cxn modelId="{5F9BEB56-858B-4CBF-AD05-2367A49C0EB5}" type="presParOf" srcId="{AAFFA187-2DA9-4BCB-8859-520BE047FE5B}" destId="{49BE3C50-B197-451D-A7E2-C79D31E4975F}" srcOrd="1" destOrd="0" presId="urn:microsoft.com/office/officeart/2005/8/layout/hierarchy1"/>
    <dgm:cxn modelId="{DCB894FE-1D29-4910-B055-03111E52522A}" type="presParOf" srcId="{0FF113FF-31DB-4155-8C56-3A11797B35A6}" destId="{E0D227A8-67A0-4872-B994-231A6A5C0CE9}" srcOrd="2" destOrd="0" presId="urn:microsoft.com/office/officeart/2005/8/layout/hierarchy1"/>
    <dgm:cxn modelId="{D845C065-6BC4-4231-B739-6436E7FAADE3}" type="presParOf" srcId="{E0D227A8-67A0-4872-B994-231A6A5C0CE9}" destId="{103784AA-051F-4CBB-92E8-56E45410625D}" srcOrd="0" destOrd="0" presId="urn:microsoft.com/office/officeart/2005/8/layout/hierarchy1"/>
    <dgm:cxn modelId="{9C8F3EAA-8685-46FB-9FC8-968D664B55D0}" type="presParOf" srcId="{103784AA-051F-4CBB-92E8-56E45410625D}" destId="{32E7C354-F86C-4A9A-B0B6-218DEAD48B62}" srcOrd="0" destOrd="0" presId="urn:microsoft.com/office/officeart/2005/8/layout/hierarchy1"/>
    <dgm:cxn modelId="{8551DE4D-80B5-49C4-AC2E-B86A172F31CE}" type="presParOf" srcId="{103784AA-051F-4CBB-92E8-56E45410625D}" destId="{A8EEC7E8-F4DF-414B-9C31-276C34E3B3A1}" srcOrd="1" destOrd="0" presId="urn:microsoft.com/office/officeart/2005/8/layout/hierarchy1"/>
    <dgm:cxn modelId="{E20D4BA5-77FA-4CAD-9EC7-A5B000BBD77D}" type="presParOf" srcId="{E0D227A8-67A0-4872-B994-231A6A5C0CE9}" destId="{45D98D20-EF95-4254-9012-43F08D10CCF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815751-A756-4833-B6F5-4D3CF24ECAFC}"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D43C46E-2DC0-4E74-936B-37E49E96EBAB}">
      <dgm:prSet custT="1"/>
      <dgm:spPr/>
      <dgm:t>
        <a:bodyPr/>
        <a:lstStyle/>
        <a:p>
          <a:r>
            <a:rPr lang="en-US" sz="1800" dirty="0"/>
            <a:t>Planning: Design vision and user stories collaboratively. </a:t>
          </a:r>
        </a:p>
      </dgm:t>
    </dgm:pt>
    <dgm:pt modelId="{754D5370-0218-4C25-A21D-8180F23AF308}" type="parTrans" cxnId="{F680D279-A09F-4769-B9A2-EB110A1B134C}">
      <dgm:prSet/>
      <dgm:spPr/>
      <dgm:t>
        <a:bodyPr/>
        <a:lstStyle/>
        <a:p>
          <a:endParaRPr lang="en-US"/>
        </a:p>
      </dgm:t>
    </dgm:pt>
    <dgm:pt modelId="{FA30F85E-02D1-486D-B89F-FD688493ABD9}" type="sibTrans" cxnId="{F680D279-A09F-4769-B9A2-EB110A1B134C}">
      <dgm:prSet/>
      <dgm:spPr/>
      <dgm:t>
        <a:bodyPr/>
        <a:lstStyle/>
        <a:p>
          <a:endParaRPr lang="en-US"/>
        </a:p>
      </dgm:t>
    </dgm:pt>
    <dgm:pt modelId="{293CA57E-621F-47B4-8D6C-2A8DDDD7CF60}">
      <dgm:prSet custT="1"/>
      <dgm:spPr/>
      <dgm:t>
        <a:bodyPr/>
        <a:lstStyle/>
        <a:p>
          <a:r>
            <a:rPr lang="en-US" sz="1800" dirty="0"/>
            <a:t>Design &amp; Development: Build and iterate on working features each sprint.</a:t>
          </a:r>
        </a:p>
      </dgm:t>
    </dgm:pt>
    <dgm:pt modelId="{50EED19C-AB15-42E1-902F-03285AC71E86}" type="parTrans" cxnId="{F5670F8E-3B92-4915-AC88-9C2C890F4B16}">
      <dgm:prSet/>
      <dgm:spPr/>
      <dgm:t>
        <a:bodyPr/>
        <a:lstStyle/>
        <a:p>
          <a:endParaRPr lang="en-US"/>
        </a:p>
      </dgm:t>
    </dgm:pt>
    <dgm:pt modelId="{87330D01-1425-4218-A168-7D4A1DB9ABA1}" type="sibTrans" cxnId="{F5670F8E-3B92-4915-AC88-9C2C890F4B16}">
      <dgm:prSet/>
      <dgm:spPr/>
      <dgm:t>
        <a:bodyPr/>
        <a:lstStyle/>
        <a:p>
          <a:endParaRPr lang="en-US"/>
        </a:p>
      </dgm:t>
    </dgm:pt>
    <dgm:pt modelId="{7DB5CE13-ED84-4729-8F36-C1D49E825927}">
      <dgm:prSet custT="1"/>
      <dgm:spPr/>
      <dgm:t>
        <a:bodyPr/>
        <a:lstStyle/>
        <a:p>
          <a:r>
            <a:rPr lang="en-US" sz="1800" dirty="0"/>
            <a:t>Testing: Continuous testing through iterations</a:t>
          </a:r>
        </a:p>
      </dgm:t>
    </dgm:pt>
    <dgm:pt modelId="{D2F05AB1-A33C-493A-AD7C-91BFAC6636B4}" type="parTrans" cxnId="{79E7BBA7-F37A-4374-B096-6BC95161F5E1}">
      <dgm:prSet/>
      <dgm:spPr/>
      <dgm:t>
        <a:bodyPr/>
        <a:lstStyle/>
        <a:p>
          <a:endParaRPr lang="en-US"/>
        </a:p>
      </dgm:t>
    </dgm:pt>
    <dgm:pt modelId="{6EE7F6CA-34B7-4C88-8753-3D15EAC20031}" type="sibTrans" cxnId="{79E7BBA7-F37A-4374-B096-6BC95161F5E1}">
      <dgm:prSet/>
      <dgm:spPr/>
      <dgm:t>
        <a:bodyPr/>
        <a:lstStyle/>
        <a:p>
          <a:endParaRPr lang="en-US"/>
        </a:p>
      </dgm:t>
    </dgm:pt>
    <dgm:pt modelId="{E9A6EE8F-A5A0-425F-8545-746112394504}">
      <dgm:prSet custT="1"/>
      <dgm:spPr/>
      <dgm:t>
        <a:bodyPr/>
        <a:lstStyle/>
        <a:p>
          <a:r>
            <a:rPr lang="en-US" sz="1800" dirty="0"/>
            <a:t>Development &amp; Review: Deliver increments for stakeholder feedback.</a:t>
          </a:r>
        </a:p>
      </dgm:t>
    </dgm:pt>
    <dgm:pt modelId="{52C06827-5453-4EA2-8D1F-D2712A899632}" type="parTrans" cxnId="{480A8111-6691-41AE-B1B3-CCAEBF708150}">
      <dgm:prSet/>
      <dgm:spPr/>
      <dgm:t>
        <a:bodyPr/>
        <a:lstStyle/>
        <a:p>
          <a:endParaRPr lang="en-US"/>
        </a:p>
      </dgm:t>
    </dgm:pt>
    <dgm:pt modelId="{5C84ED26-0760-48EC-B4C4-9711D2C3B69E}" type="sibTrans" cxnId="{480A8111-6691-41AE-B1B3-CCAEBF708150}">
      <dgm:prSet/>
      <dgm:spPr/>
      <dgm:t>
        <a:bodyPr/>
        <a:lstStyle/>
        <a:p>
          <a:endParaRPr lang="en-US"/>
        </a:p>
      </dgm:t>
    </dgm:pt>
    <dgm:pt modelId="{99ED561E-C2AF-4CDA-AB4A-BB4B97FE07B9}">
      <dgm:prSet custT="1"/>
      <dgm:spPr/>
      <dgm:t>
        <a:bodyPr/>
        <a:lstStyle/>
        <a:p>
          <a:r>
            <a:rPr lang="en-US" sz="1800" dirty="0"/>
            <a:t>Maintenance: Ongoing updates and improvements.</a:t>
          </a:r>
        </a:p>
      </dgm:t>
    </dgm:pt>
    <dgm:pt modelId="{517E1BBC-A4E0-4080-BB80-492E92C87E71}" type="parTrans" cxnId="{7256FF23-57AF-4D77-81F3-9C1D66BE4B0C}">
      <dgm:prSet/>
      <dgm:spPr/>
      <dgm:t>
        <a:bodyPr/>
        <a:lstStyle/>
        <a:p>
          <a:endParaRPr lang="en-US"/>
        </a:p>
      </dgm:t>
    </dgm:pt>
    <dgm:pt modelId="{EE820B5C-6F88-4368-9C10-C577D06DBDA6}" type="sibTrans" cxnId="{7256FF23-57AF-4D77-81F3-9C1D66BE4B0C}">
      <dgm:prSet/>
      <dgm:spPr/>
      <dgm:t>
        <a:bodyPr/>
        <a:lstStyle/>
        <a:p>
          <a:endParaRPr lang="en-US"/>
        </a:p>
      </dgm:t>
    </dgm:pt>
    <dgm:pt modelId="{6965035A-3032-4A76-91DB-0365292BFE93}" type="pres">
      <dgm:prSet presAssocID="{F6815751-A756-4833-B6F5-4D3CF24ECAFC}" presName="root" presStyleCnt="0">
        <dgm:presLayoutVars>
          <dgm:dir/>
          <dgm:resizeHandles val="exact"/>
        </dgm:presLayoutVars>
      </dgm:prSet>
      <dgm:spPr/>
    </dgm:pt>
    <dgm:pt modelId="{574D5766-C8A5-4218-B4BE-93F0CA78D0E9}" type="pres">
      <dgm:prSet presAssocID="{AD43C46E-2DC0-4E74-936B-37E49E96EBAB}" presName="compNode" presStyleCnt="0"/>
      <dgm:spPr/>
    </dgm:pt>
    <dgm:pt modelId="{E92199E8-75C4-4836-9906-A96FFA442468}" type="pres">
      <dgm:prSet presAssocID="{AD43C46E-2DC0-4E74-936B-37E49E96EBA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eting"/>
        </a:ext>
      </dgm:extLst>
    </dgm:pt>
    <dgm:pt modelId="{F07F1FC3-A48D-44D1-A8BD-B8288ACA1622}" type="pres">
      <dgm:prSet presAssocID="{AD43C46E-2DC0-4E74-936B-37E49E96EBAB}" presName="spaceRect" presStyleCnt="0"/>
      <dgm:spPr/>
    </dgm:pt>
    <dgm:pt modelId="{922687EA-3BF5-43CD-85C6-F9B65A842F7C}" type="pres">
      <dgm:prSet presAssocID="{AD43C46E-2DC0-4E74-936B-37E49E96EBAB}" presName="textRect" presStyleLbl="revTx" presStyleIdx="0" presStyleCnt="5">
        <dgm:presLayoutVars>
          <dgm:chMax val="1"/>
          <dgm:chPref val="1"/>
        </dgm:presLayoutVars>
      </dgm:prSet>
      <dgm:spPr/>
    </dgm:pt>
    <dgm:pt modelId="{9FD2EC70-D88F-4E81-8633-13317D40C240}" type="pres">
      <dgm:prSet presAssocID="{FA30F85E-02D1-486D-B89F-FD688493ABD9}" presName="sibTrans" presStyleCnt="0"/>
      <dgm:spPr/>
    </dgm:pt>
    <dgm:pt modelId="{497720C4-442A-4DAE-B373-69CE00ACF17B}" type="pres">
      <dgm:prSet presAssocID="{293CA57E-621F-47B4-8D6C-2A8DDDD7CF60}" presName="compNode" presStyleCnt="0"/>
      <dgm:spPr/>
    </dgm:pt>
    <dgm:pt modelId="{E155C3F1-D8B4-44B7-A95F-FEEC4D58DB16}" type="pres">
      <dgm:prSet presAssocID="{293CA57E-621F-47B4-8D6C-2A8DDDD7CF6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orkflow"/>
        </a:ext>
      </dgm:extLst>
    </dgm:pt>
    <dgm:pt modelId="{E46523D5-D32D-462E-8961-5CA5BCEFD919}" type="pres">
      <dgm:prSet presAssocID="{293CA57E-621F-47B4-8D6C-2A8DDDD7CF60}" presName="spaceRect" presStyleCnt="0"/>
      <dgm:spPr/>
    </dgm:pt>
    <dgm:pt modelId="{F86626A5-031D-485E-8E78-99CBAD120AA2}" type="pres">
      <dgm:prSet presAssocID="{293CA57E-621F-47B4-8D6C-2A8DDDD7CF60}" presName="textRect" presStyleLbl="revTx" presStyleIdx="1" presStyleCnt="5">
        <dgm:presLayoutVars>
          <dgm:chMax val="1"/>
          <dgm:chPref val="1"/>
        </dgm:presLayoutVars>
      </dgm:prSet>
      <dgm:spPr/>
    </dgm:pt>
    <dgm:pt modelId="{969D407D-318C-46F3-BE2F-0F6631A18AB2}" type="pres">
      <dgm:prSet presAssocID="{87330D01-1425-4218-A168-7D4A1DB9ABA1}" presName="sibTrans" presStyleCnt="0"/>
      <dgm:spPr/>
    </dgm:pt>
    <dgm:pt modelId="{30A0026C-7E46-4ACE-B4AA-71C7B2B2518B}" type="pres">
      <dgm:prSet presAssocID="{7DB5CE13-ED84-4729-8F36-C1D49E825927}" presName="compNode" presStyleCnt="0"/>
      <dgm:spPr/>
    </dgm:pt>
    <dgm:pt modelId="{38C7339A-62EB-43B4-954B-079B05B60C5D}" type="pres">
      <dgm:prSet presAssocID="{7DB5CE13-ED84-4729-8F36-C1D49E82592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rrow Circle"/>
        </a:ext>
      </dgm:extLst>
    </dgm:pt>
    <dgm:pt modelId="{C92FFFE9-D377-48A5-B991-E533ABEDD4B1}" type="pres">
      <dgm:prSet presAssocID="{7DB5CE13-ED84-4729-8F36-C1D49E825927}" presName="spaceRect" presStyleCnt="0"/>
      <dgm:spPr/>
    </dgm:pt>
    <dgm:pt modelId="{0DE1F563-E798-45CE-AA2F-1ACDBC58A59C}" type="pres">
      <dgm:prSet presAssocID="{7DB5CE13-ED84-4729-8F36-C1D49E825927}" presName="textRect" presStyleLbl="revTx" presStyleIdx="2" presStyleCnt="5">
        <dgm:presLayoutVars>
          <dgm:chMax val="1"/>
          <dgm:chPref val="1"/>
        </dgm:presLayoutVars>
      </dgm:prSet>
      <dgm:spPr/>
    </dgm:pt>
    <dgm:pt modelId="{48C8F1BD-31CD-408A-86D7-4D7CB2336281}" type="pres">
      <dgm:prSet presAssocID="{6EE7F6CA-34B7-4C88-8753-3D15EAC20031}" presName="sibTrans" presStyleCnt="0"/>
      <dgm:spPr/>
    </dgm:pt>
    <dgm:pt modelId="{6FBF74B1-70DE-464D-8A9B-AE6D7ACE139B}" type="pres">
      <dgm:prSet presAssocID="{E9A6EE8F-A5A0-425F-8545-746112394504}" presName="compNode" presStyleCnt="0"/>
      <dgm:spPr/>
    </dgm:pt>
    <dgm:pt modelId="{DF17430D-5D6D-48FE-B075-03312AE55D51}" type="pres">
      <dgm:prSet presAssocID="{E9A6EE8F-A5A0-425F-8545-74611239450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C9FB607A-43EE-45F5-B14C-1FFE91DD2519}" type="pres">
      <dgm:prSet presAssocID="{E9A6EE8F-A5A0-425F-8545-746112394504}" presName="spaceRect" presStyleCnt="0"/>
      <dgm:spPr/>
    </dgm:pt>
    <dgm:pt modelId="{3032FFC5-B591-44C3-8B47-4C1AC840543C}" type="pres">
      <dgm:prSet presAssocID="{E9A6EE8F-A5A0-425F-8545-746112394504}" presName="textRect" presStyleLbl="revTx" presStyleIdx="3" presStyleCnt="5">
        <dgm:presLayoutVars>
          <dgm:chMax val="1"/>
          <dgm:chPref val="1"/>
        </dgm:presLayoutVars>
      </dgm:prSet>
      <dgm:spPr/>
    </dgm:pt>
    <dgm:pt modelId="{94AE61BB-99F6-4EB8-9F54-0A46A9B9340C}" type="pres">
      <dgm:prSet presAssocID="{5C84ED26-0760-48EC-B4C4-9711D2C3B69E}" presName="sibTrans" presStyleCnt="0"/>
      <dgm:spPr/>
    </dgm:pt>
    <dgm:pt modelId="{42E7294E-0AAF-4FBD-906F-12FBC7DCB4CD}" type="pres">
      <dgm:prSet presAssocID="{99ED561E-C2AF-4CDA-AB4A-BB4B97FE07B9}" presName="compNode" presStyleCnt="0"/>
      <dgm:spPr/>
    </dgm:pt>
    <dgm:pt modelId="{CD8EE49B-B615-4893-A46C-C72CB8C58E89}" type="pres">
      <dgm:prSet presAssocID="{99ED561E-C2AF-4CDA-AB4A-BB4B97FE07B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AA9D0853-E989-494A-B046-B038B631FB03}" type="pres">
      <dgm:prSet presAssocID="{99ED561E-C2AF-4CDA-AB4A-BB4B97FE07B9}" presName="spaceRect" presStyleCnt="0"/>
      <dgm:spPr/>
    </dgm:pt>
    <dgm:pt modelId="{CF1E34B0-79B9-4D1A-BA7B-BD618AC70C81}" type="pres">
      <dgm:prSet presAssocID="{99ED561E-C2AF-4CDA-AB4A-BB4B97FE07B9}" presName="textRect" presStyleLbl="revTx" presStyleIdx="4" presStyleCnt="5">
        <dgm:presLayoutVars>
          <dgm:chMax val="1"/>
          <dgm:chPref val="1"/>
        </dgm:presLayoutVars>
      </dgm:prSet>
      <dgm:spPr/>
    </dgm:pt>
  </dgm:ptLst>
  <dgm:cxnLst>
    <dgm:cxn modelId="{FAB8D90D-7BE4-4268-A24D-FC1174C65BEE}" type="presOf" srcId="{99ED561E-C2AF-4CDA-AB4A-BB4B97FE07B9}" destId="{CF1E34B0-79B9-4D1A-BA7B-BD618AC70C81}" srcOrd="0" destOrd="0" presId="urn:microsoft.com/office/officeart/2018/2/layout/IconLabelList"/>
    <dgm:cxn modelId="{480A8111-6691-41AE-B1B3-CCAEBF708150}" srcId="{F6815751-A756-4833-B6F5-4D3CF24ECAFC}" destId="{E9A6EE8F-A5A0-425F-8545-746112394504}" srcOrd="3" destOrd="0" parTransId="{52C06827-5453-4EA2-8D1F-D2712A899632}" sibTransId="{5C84ED26-0760-48EC-B4C4-9711D2C3B69E}"/>
    <dgm:cxn modelId="{7256FF23-57AF-4D77-81F3-9C1D66BE4B0C}" srcId="{F6815751-A756-4833-B6F5-4D3CF24ECAFC}" destId="{99ED561E-C2AF-4CDA-AB4A-BB4B97FE07B9}" srcOrd="4" destOrd="0" parTransId="{517E1BBC-A4E0-4080-BB80-492E92C87E71}" sibTransId="{EE820B5C-6F88-4368-9C10-C577D06DBDA6}"/>
    <dgm:cxn modelId="{F680D279-A09F-4769-B9A2-EB110A1B134C}" srcId="{F6815751-A756-4833-B6F5-4D3CF24ECAFC}" destId="{AD43C46E-2DC0-4E74-936B-37E49E96EBAB}" srcOrd="0" destOrd="0" parTransId="{754D5370-0218-4C25-A21D-8180F23AF308}" sibTransId="{FA30F85E-02D1-486D-B89F-FD688493ABD9}"/>
    <dgm:cxn modelId="{2C6A297B-5185-43F4-92DF-B27D182C5C97}" type="presOf" srcId="{E9A6EE8F-A5A0-425F-8545-746112394504}" destId="{3032FFC5-B591-44C3-8B47-4C1AC840543C}" srcOrd="0" destOrd="0" presId="urn:microsoft.com/office/officeart/2018/2/layout/IconLabelList"/>
    <dgm:cxn modelId="{F5670F8E-3B92-4915-AC88-9C2C890F4B16}" srcId="{F6815751-A756-4833-B6F5-4D3CF24ECAFC}" destId="{293CA57E-621F-47B4-8D6C-2A8DDDD7CF60}" srcOrd="1" destOrd="0" parTransId="{50EED19C-AB15-42E1-902F-03285AC71E86}" sibTransId="{87330D01-1425-4218-A168-7D4A1DB9ABA1}"/>
    <dgm:cxn modelId="{79E7BBA7-F37A-4374-B096-6BC95161F5E1}" srcId="{F6815751-A756-4833-B6F5-4D3CF24ECAFC}" destId="{7DB5CE13-ED84-4729-8F36-C1D49E825927}" srcOrd="2" destOrd="0" parTransId="{D2F05AB1-A33C-493A-AD7C-91BFAC6636B4}" sibTransId="{6EE7F6CA-34B7-4C88-8753-3D15EAC20031}"/>
    <dgm:cxn modelId="{872090B2-516C-4E40-9A8F-2B890CA41AFC}" type="presOf" srcId="{7DB5CE13-ED84-4729-8F36-C1D49E825927}" destId="{0DE1F563-E798-45CE-AA2F-1ACDBC58A59C}" srcOrd="0" destOrd="0" presId="urn:microsoft.com/office/officeart/2018/2/layout/IconLabelList"/>
    <dgm:cxn modelId="{6F7909CC-E6AB-437E-A814-316E4358192B}" type="presOf" srcId="{F6815751-A756-4833-B6F5-4D3CF24ECAFC}" destId="{6965035A-3032-4A76-91DB-0365292BFE93}" srcOrd="0" destOrd="0" presId="urn:microsoft.com/office/officeart/2018/2/layout/IconLabelList"/>
    <dgm:cxn modelId="{FE47B6CE-EF90-473E-B94A-7B43869B2F19}" type="presOf" srcId="{AD43C46E-2DC0-4E74-936B-37E49E96EBAB}" destId="{922687EA-3BF5-43CD-85C6-F9B65A842F7C}" srcOrd="0" destOrd="0" presId="urn:microsoft.com/office/officeart/2018/2/layout/IconLabelList"/>
    <dgm:cxn modelId="{40DCDAE3-591C-4C48-B5C6-AD29F9E0AB4D}" type="presOf" srcId="{293CA57E-621F-47B4-8D6C-2A8DDDD7CF60}" destId="{F86626A5-031D-485E-8E78-99CBAD120AA2}" srcOrd="0" destOrd="0" presId="urn:microsoft.com/office/officeart/2018/2/layout/IconLabelList"/>
    <dgm:cxn modelId="{27FFF1D7-143B-4DB7-A0E6-30CDE7E55BFF}" type="presParOf" srcId="{6965035A-3032-4A76-91DB-0365292BFE93}" destId="{574D5766-C8A5-4218-B4BE-93F0CA78D0E9}" srcOrd="0" destOrd="0" presId="urn:microsoft.com/office/officeart/2018/2/layout/IconLabelList"/>
    <dgm:cxn modelId="{A7FFC96B-6899-4E77-A479-289DBA11CC6C}" type="presParOf" srcId="{574D5766-C8A5-4218-B4BE-93F0CA78D0E9}" destId="{E92199E8-75C4-4836-9906-A96FFA442468}" srcOrd="0" destOrd="0" presId="urn:microsoft.com/office/officeart/2018/2/layout/IconLabelList"/>
    <dgm:cxn modelId="{1E62C5D6-89C0-4BAD-9175-95F1A5D15A71}" type="presParOf" srcId="{574D5766-C8A5-4218-B4BE-93F0CA78D0E9}" destId="{F07F1FC3-A48D-44D1-A8BD-B8288ACA1622}" srcOrd="1" destOrd="0" presId="urn:microsoft.com/office/officeart/2018/2/layout/IconLabelList"/>
    <dgm:cxn modelId="{E484C170-9100-450A-98C2-7EBD1CC98FFA}" type="presParOf" srcId="{574D5766-C8A5-4218-B4BE-93F0CA78D0E9}" destId="{922687EA-3BF5-43CD-85C6-F9B65A842F7C}" srcOrd="2" destOrd="0" presId="urn:microsoft.com/office/officeart/2018/2/layout/IconLabelList"/>
    <dgm:cxn modelId="{AA0F93E4-599B-463C-BC23-01B56479D2E5}" type="presParOf" srcId="{6965035A-3032-4A76-91DB-0365292BFE93}" destId="{9FD2EC70-D88F-4E81-8633-13317D40C240}" srcOrd="1" destOrd="0" presId="urn:microsoft.com/office/officeart/2018/2/layout/IconLabelList"/>
    <dgm:cxn modelId="{CF7C5152-AD04-4BB8-BBF0-57D574948783}" type="presParOf" srcId="{6965035A-3032-4A76-91DB-0365292BFE93}" destId="{497720C4-442A-4DAE-B373-69CE00ACF17B}" srcOrd="2" destOrd="0" presId="urn:microsoft.com/office/officeart/2018/2/layout/IconLabelList"/>
    <dgm:cxn modelId="{4C2D5FF7-42BD-4CD2-BD1C-6E3BDE462FD8}" type="presParOf" srcId="{497720C4-442A-4DAE-B373-69CE00ACF17B}" destId="{E155C3F1-D8B4-44B7-A95F-FEEC4D58DB16}" srcOrd="0" destOrd="0" presId="urn:microsoft.com/office/officeart/2018/2/layout/IconLabelList"/>
    <dgm:cxn modelId="{4DB2E304-F248-4851-8380-413DBEC68891}" type="presParOf" srcId="{497720C4-442A-4DAE-B373-69CE00ACF17B}" destId="{E46523D5-D32D-462E-8961-5CA5BCEFD919}" srcOrd="1" destOrd="0" presId="urn:microsoft.com/office/officeart/2018/2/layout/IconLabelList"/>
    <dgm:cxn modelId="{D08E496E-1E6C-4D11-94EE-524F65DA0CC2}" type="presParOf" srcId="{497720C4-442A-4DAE-B373-69CE00ACF17B}" destId="{F86626A5-031D-485E-8E78-99CBAD120AA2}" srcOrd="2" destOrd="0" presId="urn:microsoft.com/office/officeart/2018/2/layout/IconLabelList"/>
    <dgm:cxn modelId="{697E3C45-8A78-4F16-A072-F74350DE235D}" type="presParOf" srcId="{6965035A-3032-4A76-91DB-0365292BFE93}" destId="{969D407D-318C-46F3-BE2F-0F6631A18AB2}" srcOrd="3" destOrd="0" presId="urn:microsoft.com/office/officeart/2018/2/layout/IconLabelList"/>
    <dgm:cxn modelId="{1AB48573-38E8-4E27-9C5B-3B0F03B5DCA3}" type="presParOf" srcId="{6965035A-3032-4A76-91DB-0365292BFE93}" destId="{30A0026C-7E46-4ACE-B4AA-71C7B2B2518B}" srcOrd="4" destOrd="0" presId="urn:microsoft.com/office/officeart/2018/2/layout/IconLabelList"/>
    <dgm:cxn modelId="{69C369F8-CE7C-4BE4-B026-D13529A833CF}" type="presParOf" srcId="{30A0026C-7E46-4ACE-B4AA-71C7B2B2518B}" destId="{38C7339A-62EB-43B4-954B-079B05B60C5D}" srcOrd="0" destOrd="0" presId="urn:microsoft.com/office/officeart/2018/2/layout/IconLabelList"/>
    <dgm:cxn modelId="{9C73FBE2-4014-4EAA-83D4-D7FC4E2822FE}" type="presParOf" srcId="{30A0026C-7E46-4ACE-B4AA-71C7B2B2518B}" destId="{C92FFFE9-D377-48A5-B991-E533ABEDD4B1}" srcOrd="1" destOrd="0" presId="urn:microsoft.com/office/officeart/2018/2/layout/IconLabelList"/>
    <dgm:cxn modelId="{29EC7C1E-3593-4F0E-AD75-7566DEFF36AB}" type="presParOf" srcId="{30A0026C-7E46-4ACE-B4AA-71C7B2B2518B}" destId="{0DE1F563-E798-45CE-AA2F-1ACDBC58A59C}" srcOrd="2" destOrd="0" presId="urn:microsoft.com/office/officeart/2018/2/layout/IconLabelList"/>
    <dgm:cxn modelId="{2AF00E09-CFD0-46BD-988A-DA4826C9A26C}" type="presParOf" srcId="{6965035A-3032-4A76-91DB-0365292BFE93}" destId="{48C8F1BD-31CD-408A-86D7-4D7CB2336281}" srcOrd="5" destOrd="0" presId="urn:microsoft.com/office/officeart/2018/2/layout/IconLabelList"/>
    <dgm:cxn modelId="{C8B0159B-DA1D-46FB-9917-C84CF7D88EE4}" type="presParOf" srcId="{6965035A-3032-4A76-91DB-0365292BFE93}" destId="{6FBF74B1-70DE-464D-8A9B-AE6D7ACE139B}" srcOrd="6" destOrd="0" presId="urn:microsoft.com/office/officeart/2018/2/layout/IconLabelList"/>
    <dgm:cxn modelId="{F7FCA9FA-6229-4B72-8C4B-5B40296A2A59}" type="presParOf" srcId="{6FBF74B1-70DE-464D-8A9B-AE6D7ACE139B}" destId="{DF17430D-5D6D-48FE-B075-03312AE55D51}" srcOrd="0" destOrd="0" presId="urn:microsoft.com/office/officeart/2018/2/layout/IconLabelList"/>
    <dgm:cxn modelId="{E0DCBEF5-D3A4-42E2-AD9F-9BDCBCF23977}" type="presParOf" srcId="{6FBF74B1-70DE-464D-8A9B-AE6D7ACE139B}" destId="{C9FB607A-43EE-45F5-B14C-1FFE91DD2519}" srcOrd="1" destOrd="0" presId="urn:microsoft.com/office/officeart/2018/2/layout/IconLabelList"/>
    <dgm:cxn modelId="{F6FDB22F-FA84-40A3-95E1-CCC0E5B46626}" type="presParOf" srcId="{6FBF74B1-70DE-464D-8A9B-AE6D7ACE139B}" destId="{3032FFC5-B591-44C3-8B47-4C1AC840543C}" srcOrd="2" destOrd="0" presId="urn:microsoft.com/office/officeart/2018/2/layout/IconLabelList"/>
    <dgm:cxn modelId="{72DCBD9F-A152-4474-8AF1-A815308F43B1}" type="presParOf" srcId="{6965035A-3032-4A76-91DB-0365292BFE93}" destId="{94AE61BB-99F6-4EB8-9F54-0A46A9B9340C}" srcOrd="7" destOrd="0" presId="urn:microsoft.com/office/officeart/2018/2/layout/IconLabelList"/>
    <dgm:cxn modelId="{2D8197E1-B9AF-4F7B-A8F9-ED88F7CE4D3A}" type="presParOf" srcId="{6965035A-3032-4A76-91DB-0365292BFE93}" destId="{42E7294E-0AAF-4FBD-906F-12FBC7DCB4CD}" srcOrd="8" destOrd="0" presId="urn:microsoft.com/office/officeart/2018/2/layout/IconLabelList"/>
    <dgm:cxn modelId="{007C76D4-77E3-4529-BAD0-934BD53A035C}" type="presParOf" srcId="{42E7294E-0AAF-4FBD-906F-12FBC7DCB4CD}" destId="{CD8EE49B-B615-4893-A46C-C72CB8C58E89}" srcOrd="0" destOrd="0" presId="urn:microsoft.com/office/officeart/2018/2/layout/IconLabelList"/>
    <dgm:cxn modelId="{100FE248-AF85-404B-B81B-2F5236D7D40D}" type="presParOf" srcId="{42E7294E-0AAF-4FBD-906F-12FBC7DCB4CD}" destId="{AA9D0853-E989-494A-B046-B038B631FB03}" srcOrd="1" destOrd="0" presId="urn:microsoft.com/office/officeart/2018/2/layout/IconLabelList"/>
    <dgm:cxn modelId="{31AADBBF-F0D3-4162-B247-393CF7F01991}" type="presParOf" srcId="{42E7294E-0AAF-4FBD-906F-12FBC7DCB4CD}" destId="{CF1E34B0-79B9-4D1A-BA7B-BD618AC70C8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E9ADFE-85F8-4DAB-AA6C-79BD98A72212}" type="doc">
      <dgm:prSet loTypeId="urn:microsoft.com/office/officeart/2005/8/layout/default" loCatId="list" qsTypeId="urn:microsoft.com/office/officeart/2005/8/quickstyle/simple5" qsCatId="simple" csTypeId="urn:microsoft.com/office/officeart/2005/8/colors/accent1_5" csCatId="accent1" phldr="1"/>
      <dgm:spPr/>
    </dgm:pt>
    <dgm:pt modelId="{8100E99A-B890-433C-A852-941593DC77BE}">
      <dgm:prSet phldrT="[Text]"/>
      <dgm:spPr/>
      <dgm:t>
        <a:bodyPr/>
        <a:lstStyle/>
        <a:p>
          <a:r>
            <a:rPr lang="en-US" dirty="0">
              <a:solidFill>
                <a:schemeClr val="bg1"/>
              </a:solidFill>
            </a:rPr>
            <a:t>Agile: </a:t>
          </a:r>
        </a:p>
        <a:p>
          <a:r>
            <a:rPr lang="en-US" dirty="0">
              <a:solidFill>
                <a:schemeClr val="bg1"/>
              </a:solidFill>
            </a:rPr>
            <a:t>Iterative and flexible</a:t>
          </a:r>
        </a:p>
        <a:p>
          <a:r>
            <a:rPr lang="en-US" dirty="0">
              <a:solidFill>
                <a:schemeClr val="bg1"/>
              </a:solidFill>
            </a:rPr>
            <a:t>Continuous testing</a:t>
          </a:r>
        </a:p>
        <a:p>
          <a:r>
            <a:rPr lang="en-US" dirty="0">
              <a:solidFill>
                <a:schemeClr val="bg1"/>
              </a:solidFill>
            </a:rPr>
            <a:t>Constant stakeholder input</a:t>
          </a:r>
        </a:p>
        <a:p>
          <a:r>
            <a:rPr lang="en-US" dirty="0">
              <a:solidFill>
                <a:schemeClr val="bg1"/>
              </a:solidFill>
            </a:rPr>
            <a:t>Adapts easily to change</a:t>
          </a:r>
        </a:p>
      </dgm:t>
    </dgm:pt>
    <dgm:pt modelId="{E0AC0E32-DAC6-4EF1-AF33-8E9A033E39DA}" type="parTrans" cxnId="{3DE905A3-C0EF-4A33-A389-4704318C7167}">
      <dgm:prSet/>
      <dgm:spPr/>
      <dgm:t>
        <a:bodyPr/>
        <a:lstStyle/>
        <a:p>
          <a:endParaRPr lang="en-US"/>
        </a:p>
      </dgm:t>
    </dgm:pt>
    <dgm:pt modelId="{D273B5C2-AE95-4BCD-BC3A-EFCE68779AFE}" type="sibTrans" cxnId="{3DE905A3-C0EF-4A33-A389-4704318C7167}">
      <dgm:prSet/>
      <dgm:spPr/>
      <dgm:t>
        <a:bodyPr/>
        <a:lstStyle/>
        <a:p>
          <a:endParaRPr lang="en-US"/>
        </a:p>
      </dgm:t>
    </dgm:pt>
    <dgm:pt modelId="{6BAC0088-AD14-4125-AAF7-0D6869C9F4FD}">
      <dgm:prSet phldrT="[Text]"/>
      <dgm:spPr/>
      <dgm:t>
        <a:bodyPr/>
        <a:lstStyle/>
        <a:p>
          <a:r>
            <a:rPr lang="en-US" dirty="0">
              <a:solidFill>
                <a:schemeClr val="bg1"/>
              </a:solidFill>
            </a:rPr>
            <a:t>Waterfall: </a:t>
          </a:r>
        </a:p>
        <a:p>
          <a:r>
            <a:rPr lang="en-US" dirty="0">
              <a:solidFill>
                <a:schemeClr val="bg1"/>
              </a:solidFill>
            </a:rPr>
            <a:t>Sequential and rigid</a:t>
          </a:r>
        </a:p>
        <a:p>
          <a:r>
            <a:rPr lang="en-US" dirty="0">
              <a:solidFill>
                <a:schemeClr val="bg1"/>
              </a:solidFill>
            </a:rPr>
            <a:t>Late testing</a:t>
          </a:r>
        </a:p>
        <a:p>
          <a:r>
            <a:rPr lang="en-US" dirty="0">
              <a:solidFill>
                <a:schemeClr val="bg1"/>
              </a:solidFill>
            </a:rPr>
            <a:t>Limited Feedback</a:t>
          </a:r>
        </a:p>
        <a:p>
          <a:r>
            <a:rPr lang="en-US" dirty="0">
              <a:solidFill>
                <a:schemeClr val="bg1"/>
              </a:solidFill>
            </a:rPr>
            <a:t>Difficult to change scope</a:t>
          </a:r>
        </a:p>
      </dgm:t>
    </dgm:pt>
    <dgm:pt modelId="{7189DD53-25B6-41DA-8F12-58308C656B62}" type="parTrans" cxnId="{98A7A263-B0A7-45CE-BC3A-CD8600662F9E}">
      <dgm:prSet/>
      <dgm:spPr/>
      <dgm:t>
        <a:bodyPr/>
        <a:lstStyle/>
        <a:p>
          <a:endParaRPr lang="en-US"/>
        </a:p>
      </dgm:t>
    </dgm:pt>
    <dgm:pt modelId="{5D66F1A4-7255-46B1-A547-E3F3637AD026}" type="sibTrans" cxnId="{98A7A263-B0A7-45CE-BC3A-CD8600662F9E}">
      <dgm:prSet/>
      <dgm:spPr/>
      <dgm:t>
        <a:bodyPr/>
        <a:lstStyle/>
        <a:p>
          <a:endParaRPr lang="en-US"/>
        </a:p>
      </dgm:t>
    </dgm:pt>
    <dgm:pt modelId="{54C45A73-33D5-49F3-8CEC-8E45B1E6D4ED}" type="pres">
      <dgm:prSet presAssocID="{90E9ADFE-85F8-4DAB-AA6C-79BD98A72212}" presName="diagram" presStyleCnt="0">
        <dgm:presLayoutVars>
          <dgm:dir/>
          <dgm:resizeHandles val="exact"/>
        </dgm:presLayoutVars>
      </dgm:prSet>
      <dgm:spPr/>
    </dgm:pt>
    <dgm:pt modelId="{B5BF56C5-41D6-4794-93A7-F598493C4D29}" type="pres">
      <dgm:prSet presAssocID="{8100E99A-B890-433C-A852-941593DC77BE}" presName="node" presStyleLbl="node1" presStyleIdx="0" presStyleCnt="2">
        <dgm:presLayoutVars>
          <dgm:bulletEnabled val="1"/>
        </dgm:presLayoutVars>
      </dgm:prSet>
      <dgm:spPr/>
    </dgm:pt>
    <dgm:pt modelId="{829342D6-827C-4327-A996-6A01053AEB89}" type="pres">
      <dgm:prSet presAssocID="{D273B5C2-AE95-4BCD-BC3A-EFCE68779AFE}" presName="sibTrans" presStyleCnt="0"/>
      <dgm:spPr/>
    </dgm:pt>
    <dgm:pt modelId="{DDC53522-9AD8-46BE-A033-736A4BF9D7F2}" type="pres">
      <dgm:prSet presAssocID="{6BAC0088-AD14-4125-AAF7-0D6869C9F4FD}" presName="node" presStyleLbl="node1" presStyleIdx="1" presStyleCnt="2">
        <dgm:presLayoutVars>
          <dgm:bulletEnabled val="1"/>
        </dgm:presLayoutVars>
      </dgm:prSet>
      <dgm:spPr/>
    </dgm:pt>
  </dgm:ptLst>
  <dgm:cxnLst>
    <dgm:cxn modelId="{CB92240E-EBE7-44D7-BFC9-C5260F691F4F}" type="presOf" srcId="{90E9ADFE-85F8-4DAB-AA6C-79BD98A72212}" destId="{54C45A73-33D5-49F3-8CEC-8E45B1E6D4ED}" srcOrd="0" destOrd="0" presId="urn:microsoft.com/office/officeart/2005/8/layout/default"/>
    <dgm:cxn modelId="{98A7A263-B0A7-45CE-BC3A-CD8600662F9E}" srcId="{90E9ADFE-85F8-4DAB-AA6C-79BD98A72212}" destId="{6BAC0088-AD14-4125-AAF7-0D6869C9F4FD}" srcOrd="1" destOrd="0" parTransId="{7189DD53-25B6-41DA-8F12-58308C656B62}" sibTransId="{5D66F1A4-7255-46B1-A547-E3F3637AD026}"/>
    <dgm:cxn modelId="{C8C28354-BED7-4B40-B856-7E08583556F6}" type="presOf" srcId="{8100E99A-B890-433C-A852-941593DC77BE}" destId="{B5BF56C5-41D6-4794-93A7-F598493C4D29}" srcOrd="0" destOrd="0" presId="urn:microsoft.com/office/officeart/2005/8/layout/default"/>
    <dgm:cxn modelId="{3DE905A3-C0EF-4A33-A389-4704318C7167}" srcId="{90E9ADFE-85F8-4DAB-AA6C-79BD98A72212}" destId="{8100E99A-B890-433C-A852-941593DC77BE}" srcOrd="0" destOrd="0" parTransId="{E0AC0E32-DAC6-4EF1-AF33-8E9A033E39DA}" sibTransId="{D273B5C2-AE95-4BCD-BC3A-EFCE68779AFE}"/>
    <dgm:cxn modelId="{7884A2B8-3D41-4633-AE41-B11174108AD5}" type="presOf" srcId="{6BAC0088-AD14-4125-AAF7-0D6869C9F4FD}" destId="{DDC53522-9AD8-46BE-A033-736A4BF9D7F2}" srcOrd="0" destOrd="0" presId="urn:microsoft.com/office/officeart/2005/8/layout/default"/>
    <dgm:cxn modelId="{C4AD2BB6-C3B7-4A86-8876-3193BD7EFB90}" type="presParOf" srcId="{54C45A73-33D5-49F3-8CEC-8E45B1E6D4ED}" destId="{B5BF56C5-41D6-4794-93A7-F598493C4D29}" srcOrd="0" destOrd="0" presId="urn:microsoft.com/office/officeart/2005/8/layout/default"/>
    <dgm:cxn modelId="{D13D41DA-1E80-4EB7-A0CA-DB52792C62CD}" type="presParOf" srcId="{54C45A73-33D5-49F3-8CEC-8E45B1E6D4ED}" destId="{829342D6-827C-4327-A996-6A01053AEB89}" srcOrd="1" destOrd="0" presId="urn:microsoft.com/office/officeart/2005/8/layout/default"/>
    <dgm:cxn modelId="{AB77A1B5-34CA-4420-88E4-842ED59981A3}" type="presParOf" srcId="{54C45A73-33D5-49F3-8CEC-8E45B1E6D4ED}" destId="{DDC53522-9AD8-46BE-A033-736A4BF9D7F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0C6BC5-C882-44DB-8630-AF4E2DC11DE4}" type="doc">
      <dgm:prSet loTypeId="urn:microsoft.com/office/officeart/2005/8/layout/vList2" loCatId="list" qsTypeId="urn:microsoft.com/office/officeart/2005/8/quickstyle/3d5" qsCatId="3D" csTypeId="urn:microsoft.com/office/officeart/2005/8/colors/accent1_3" csCatId="accent1"/>
      <dgm:spPr/>
      <dgm:t>
        <a:bodyPr/>
        <a:lstStyle/>
        <a:p>
          <a:endParaRPr lang="en-US"/>
        </a:p>
      </dgm:t>
    </dgm:pt>
    <dgm:pt modelId="{590505FB-74D8-45C0-AFEF-C89A149C9F2E}">
      <dgm:prSet/>
      <dgm:spPr/>
      <dgm:t>
        <a:bodyPr/>
        <a:lstStyle/>
        <a:p>
          <a:r>
            <a:rPr lang="en-US" dirty="0"/>
            <a:t>Factors: Project complexity, client feedback frequency, collaboration level, timeline. </a:t>
          </a:r>
        </a:p>
      </dgm:t>
    </dgm:pt>
    <dgm:pt modelId="{9AD53E04-4EA4-4190-A99A-C2D9942F6007}" type="parTrans" cxnId="{856F2C6B-93ED-4FBC-9D80-155465FDE708}">
      <dgm:prSet/>
      <dgm:spPr/>
      <dgm:t>
        <a:bodyPr/>
        <a:lstStyle/>
        <a:p>
          <a:endParaRPr lang="en-US"/>
        </a:p>
      </dgm:t>
    </dgm:pt>
    <dgm:pt modelId="{9B7BC2D1-D375-47DC-B251-31A3DE65F5A2}" type="sibTrans" cxnId="{856F2C6B-93ED-4FBC-9D80-155465FDE708}">
      <dgm:prSet/>
      <dgm:spPr/>
      <dgm:t>
        <a:bodyPr/>
        <a:lstStyle/>
        <a:p>
          <a:endParaRPr lang="en-US"/>
        </a:p>
      </dgm:t>
    </dgm:pt>
    <dgm:pt modelId="{98E1C73D-B979-4020-9D2A-2FB8438B99C6}">
      <dgm:prSet/>
      <dgm:spPr/>
      <dgm:t>
        <a:bodyPr/>
        <a:lstStyle/>
        <a:p>
          <a:r>
            <a:rPr lang="en-US" dirty="0"/>
            <a:t>Agile is ideal for dynamic environments requiring quick feedback and adaptability.</a:t>
          </a:r>
        </a:p>
      </dgm:t>
    </dgm:pt>
    <dgm:pt modelId="{0B132A91-258F-4051-AC3F-208551B8DA59}" type="parTrans" cxnId="{914F422E-28CE-4EC0-B90C-8BD93D269E98}">
      <dgm:prSet/>
      <dgm:spPr/>
      <dgm:t>
        <a:bodyPr/>
        <a:lstStyle/>
        <a:p>
          <a:endParaRPr lang="en-US"/>
        </a:p>
      </dgm:t>
    </dgm:pt>
    <dgm:pt modelId="{CA5A6E82-4275-4631-AE3A-2E72E3D1D437}" type="sibTrans" cxnId="{914F422E-28CE-4EC0-B90C-8BD93D269E98}">
      <dgm:prSet/>
      <dgm:spPr/>
      <dgm:t>
        <a:bodyPr/>
        <a:lstStyle/>
        <a:p>
          <a:endParaRPr lang="en-US"/>
        </a:p>
      </dgm:t>
    </dgm:pt>
    <dgm:pt modelId="{DDF2E2D6-7FE8-41DA-996B-30E9CE7A87DE}">
      <dgm:prSet/>
      <dgm:spPr/>
      <dgm:t>
        <a:bodyPr/>
        <a:lstStyle/>
        <a:p>
          <a:r>
            <a:rPr lang="en-US"/>
            <a:t>For SNHU Travel, Scrum supported creativity, responsiveness, and teamwork. </a:t>
          </a:r>
        </a:p>
      </dgm:t>
    </dgm:pt>
    <dgm:pt modelId="{E3E81938-6C42-4A13-8C12-846B86336696}" type="parTrans" cxnId="{76F88B9A-D95C-4D9E-B971-85B431B6E27D}">
      <dgm:prSet/>
      <dgm:spPr/>
      <dgm:t>
        <a:bodyPr/>
        <a:lstStyle/>
        <a:p>
          <a:endParaRPr lang="en-US"/>
        </a:p>
      </dgm:t>
    </dgm:pt>
    <dgm:pt modelId="{89B8696F-1367-449B-ACE6-70A01CD50549}" type="sibTrans" cxnId="{76F88B9A-D95C-4D9E-B971-85B431B6E27D}">
      <dgm:prSet/>
      <dgm:spPr/>
      <dgm:t>
        <a:bodyPr/>
        <a:lstStyle/>
        <a:p>
          <a:endParaRPr lang="en-US"/>
        </a:p>
      </dgm:t>
    </dgm:pt>
    <dgm:pt modelId="{A600F729-5521-487E-B586-820279E342B1}" type="pres">
      <dgm:prSet presAssocID="{450C6BC5-C882-44DB-8630-AF4E2DC11DE4}" presName="linear" presStyleCnt="0">
        <dgm:presLayoutVars>
          <dgm:animLvl val="lvl"/>
          <dgm:resizeHandles val="exact"/>
        </dgm:presLayoutVars>
      </dgm:prSet>
      <dgm:spPr/>
    </dgm:pt>
    <dgm:pt modelId="{AEA5C430-CB0D-41B7-9021-59E8EC22117C}" type="pres">
      <dgm:prSet presAssocID="{590505FB-74D8-45C0-AFEF-C89A149C9F2E}" presName="parentText" presStyleLbl="node1" presStyleIdx="0" presStyleCnt="3">
        <dgm:presLayoutVars>
          <dgm:chMax val="0"/>
          <dgm:bulletEnabled val="1"/>
        </dgm:presLayoutVars>
      </dgm:prSet>
      <dgm:spPr/>
    </dgm:pt>
    <dgm:pt modelId="{A1BEBF9F-1495-4D86-9F1B-05AD65DFE3FC}" type="pres">
      <dgm:prSet presAssocID="{9B7BC2D1-D375-47DC-B251-31A3DE65F5A2}" presName="spacer" presStyleCnt="0"/>
      <dgm:spPr/>
    </dgm:pt>
    <dgm:pt modelId="{F3021C9B-B32D-41D8-BF70-60867542982E}" type="pres">
      <dgm:prSet presAssocID="{98E1C73D-B979-4020-9D2A-2FB8438B99C6}" presName="parentText" presStyleLbl="node1" presStyleIdx="1" presStyleCnt="3">
        <dgm:presLayoutVars>
          <dgm:chMax val="0"/>
          <dgm:bulletEnabled val="1"/>
        </dgm:presLayoutVars>
      </dgm:prSet>
      <dgm:spPr/>
    </dgm:pt>
    <dgm:pt modelId="{96066C9C-7BB0-4A85-99A4-767C7C13EABF}" type="pres">
      <dgm:prSet presAssocID="{CA5A6E82-4275-4631-AE3A-2E72E3D1D437}" presName="spacer" presStyleCnt="0"/>
      <dgm:spPr/>
    </dgm:pt>
    <dgm:pt modelId="{E9B7E17B-1885-4A4E-B92D-3F4182A4DE66}" type="pres">
      <dgm:prSet presAssocID="{DDF2E2D6-7FE8-41DA-996B-30E9CE7A87DE}" presName="parentText" presStyleLbl="node1" presStyleIdx="2" presStyleCnt="3">
        <dgm:presLayoutVars>
          <dgm:chMax val="0"/>
          <dgm:bulletEnabled val="1"/>
        </dgm:presLayoutVars>
      </dgm:prSet>
      <dgm:spPr/>
    </dgm:pt>
  </dgm:ptLst>
  <dgm:cxnLst>
    <dgm:cxn modelId="{377E9C0F-0081-49D2-B6C5-67A219841B22}" type="presOf" srcId="{DDF2E2D6-7FE8-41DA-996B-30E9CE7A87DE}" destId="{E9B7E17B-1885-4A4E-B92D-3F4182A4DE66}" srcOrd="0" destOrd="0" presId="urn:microsoft.com/office/officeart/2005/8/layout/vList2"/>
    <dgm:cxn modelId="{914F422E-28CE-4EC0-B90C-8BD93D269E98}" srcId="{450C6BC5-C882-44DB-8630-AF4E2DC11DE4}" destId="{98E1C73D-B979-4020-9D2A-2FB8438B99C6}" srcOrd="1" destOrd="0" parTransId="{0B132A91-258F-4051-AC3F-208551B8DA59}" sibTransId="{CA5A6E82-4275-4631-AE3A-2E72E3D1D437}"/>
    <dgm:cxn modelId="{43341867-9821-4A60-A296-5E3155FCE368}" type="presOf" srcId="{98E1C73D-B979-4020-9D2A-2FB8438B99C6}" destId="{F3021C9B-B32D-41D8-BF70-60867542982E}" srcOrd="0" destOrd="0" presId="urn:microsoft.com/office/officeart/2005/8/layout/vList2"/>
    <dgm:cxn modelId="{FFCAB767-854B-469C-8E73-83AF0FAC85D8}" type="presOf" srcId="{450C6BC5-C882-44DB-8630-AF4E2DC11DE4}" destId="{A600F729-5521-487E-B586-820279E342B1}" srcOrd="0" destOrd="0" presId="urn:microsoft.com/office/officeart/2005/8/layout/vList2"/>
    <dgm:cxn modelId="{856F2C6B-93ED-4FBC-9D80-155465FDE708}" srcId="{450C6BC5-C882-44DB-8630-AF4E2DC11DE4}" destId="{590505FB-74D8-45C0-AFEF-C89A149C9F2E}" srcOrd="0" destOrd="0" parTransId="{9AD53E04-4EA4-4190-A99A-C2D9942F6007}" sibTransId="{9B7BC2D1-D375-47DC-B251-31A3DE65F5A2}"/>
    <dgm:cxn modelId="{76F88B9A-D95C-4D9E-B971-85B431B6E27D}" srcId="{450C6BC5-C882-44DB-8630-AF4E2DC11DE4}" destId="{DDF2E2D6-7FE8-41DA-996B-30E9CE7A87DE}" srcOrd="2" destOrd="0" parTransId="{E3E81938-6C42-4A13-8C12-846B86336696}" sibTransId="{89B8696F-1367-449B-ACE6-70A01CD50549}"/>
    <dgm:cxn modelId="{7008B7CD-671A-4BC5-A760-55D99726B928}" type="presOf" srcId="{590505FB-74D8-45C0-AFEF-C89A149C9F2E}" destId="{AEA5C430-CB0D-41B7-9021-59E8EC22117C}" srcOrd="0" destOrd="0" presId="urn:microsoft.com/office/officeart/2005/8/layout/vList2"/>
    <dgm:cxn modelId="{295DD1AB-B0B2-450C-A763-C98C9036AEB4}" type="presParOf" srcId="{A600F729-5521-487E-B586-820279E342B1}" destId="{AEA5C430-CB0D-41B7-9021-59E8EC22117C}" srcOrd="0" destOrd="0" presId="urn:microsoft.com/office/officeart/2005/8/layout/vList2"/>
    <dgm:cxn modelId="{46EF8326-9055-4E10-A133-6573B4AA18E3}" type="presParOf" srcId="{A600F729-5521-487E-B586-820279E342B1}" destId="{A1BEBF9F-1495-4D86-9F1B-05AD65DFE3FC}" srcOrd="1" destOrd="0" presId="urn:microsoft.com/office/officeart/2005/8/layout/vList2"/>
    <dgm:cxn modelId="{DFCC0635-53E5-4F06-84B9-D0657CB8A5D7}" type="presParOf" srcId="{A600F729-5521-487E-B586-820279E342B1}" destId="{F3021C9B-B32D-41D8-BF70-60867542982E}" srcOrd="2" destOrd="0" presId="urn:microsoft.com/office/officeart/2005/8/layout/vList2"/>
    <dgm:cxn modelId="{8566AC14-BE36-4B39-BC36-99AA53967E6E}" type="presParOf" srcId="{A600F729-5521-487E-B586-820279E342B1}" destId="{96066C9C-7BB0-4A85-99A4-767C7C13EABF}" srcOrd="3" destOrd="0" presId="urn:microsoft.com/office/officeart/2005/8/layout/vList2"/>
    <dgm:cxn modelId="{D081E25F-F4BE-4189-8555-7E3DB7F95A8C}" type="presParOf" srcId="{A600F729-5521-487E-B586-820279E342B1}" destId="{E9B7E17B-1885-4A4E-B92D-3F4182A4DE6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16F63-BAB2-4D74-8FA9-BDB6041E89D5}">
      <dsp:nvSpPr>
        <dsp:cNvPr id="0" name=""/>
        <dsp:cNvSpPr/>
      </dsp:nvSpPr>
      <dsp:spPr>
        <a:xfrm>
          <a:off x="853" y="21822"/>
          <a:ext cx="3457633" cy="41491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kern="1200"/>
            <a:t>Agile emphasizes flexibility, collaborations, and continuous delivery. </a:t>
          </a:r>
        </a:p>
      </dsp:txBody>
      <dsp:txXfrm>
        <a:off x="853" y="1681486"/>
        <a:ext cx="3457633" cy="2489496"/>
      </dsp:txXfrm>
    </dsp:sp>
    <dsp:sp modelId="{94D2F909-1A77-4714-9892-B6DDF0796225}">
      <dsp:nvSpPr>
        <dsp:cNvPr id="0" name=""/>
        <dsp:cNvSpPr/>
      </dsp:nvSpPr>
      <dsp:spPr>
        <a:xfrm>
          <a:off x="853"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53" y="21822"/>
        <a:ext cx="3457633" cy="1659664"/>
      </dsp:txXfrm>
    </dsp:sp>
    <dsp:sp modelId="{AE7036EE-1471-4BDF-B791-3AA4FA93B240}">
      <dsp:nvSpPr>
        <dsp:cNvPr id="0" name=""/>
        <dsp:cNvSpPr/>
      </dsp:nvSpPr>
      <dsp:spPr>
        <a:xfrm>
          <a:off x="3735097" y="21822"/>
          <a:ext cx="3457633" cy="41491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kern="1200"/>
            <a:t>Scrum framework organizes work into timeboxed sprints.</a:t>
          </a:r>
        </a:p>
      </dsp:txBody>
      <dsp:txXfrm>
        <a:off x="3735097" y="1681486"/>
        <a:ext cx="3457633" cy="2489496"/>
      </dsp:txXfrm>
    </dsp:sp>
    <dsp:sp modelId="{C6EB57EB-9CD0-4D81-A5FC-21B8E1DCA76B}">
      <dsp:nvSpPr>
        <dsp:cNvPr id="0" name=""/>
        <dsp:cNvSpPr/>
      </dsp:nvSpPr>
      <dsp:spPr>
        <a:xfrm>
          <a:off x="3735097"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35097" y="21822"/>
        <a:ext cx="3457633" cy="1659664"/>
      </dsp:txXfrm>
    </dsp:sp>
    <dsp:sp modelId="{CDA2E568-1802-4F7A-B306-87FD9CF698F6}">
      <dsp:nvSpPr>
        <dsp:cNvPr id="0" name=""/>
        <dsp:cNvSpPr/>
      </dsp:nvSpPr>
      <dsp:spPr>
        <a:xfrm>
          <a:off x="7469341" y="21822"/>
          <a:ext cx="3457633" cy="414916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537" tIns="0" rIns="341537" bIns="330200" numCol="1" spcCol="1270" anchor="t" anchorCtr="0">
          <a:noAutofit/>
        </a:bodyPr>
        <a:lstStyle/>
        <a:p>
          <a:pPr marL="0" lvl="0" indent="0" algn="l" defTabSz="1155700">
            <a:lnSpc>
              <a:spcPct val="90000"/>
            </a:lnSpc>
            <a:spcBef>
              <a:spcPct val="0"/>
            </a:spcBef>
            <a:spcAft>
              <a:spcPct val="35000"/>
            </a:spcAft>
            <a:buNone/>
          </a:pPr>
          <a:r>
            <a:rPr lang="en-US" sz="2600" kern="1200"/>
            <a:t>Focuses on delivering working software frequently and responding to change. </a:t>
          </a:r>
        </a:p>
      </dsp:txBody>
      <dsp:txXfrm>
        <a:off x="7469341" y="1681486"/>
        <a:ext cx="3457633" cy="2489496"/>
      </dsp:txXfrm>
    </dsp:sp>
    <dsp:sp modelId="{7D115ED0-2C44-4DD4-9892-C8CF75B59454}">
      <dsp:nvSpPr>
        <dsp:cNvPr id="0" name=""/>
        <dsp:cNvSpPr/>
      </dsp:nvSpPr>
      <dsp:spPr>
        <a:xfrm>
          <a:off x="7469341" y="21822"/>
          <a:ext cx="3457633" cy="1659664"/>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1537" tIns="165100" rIns="341537"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469341" y="21822"/>
        <a:ext cx="3457633" cy="165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F4501-225D-483C-AB1D-F32020EF6693}">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A5105A-4FB5-4AE5-9C6D-1F9FE38E91FD}">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Product Owner: defines vision, manages backlog and prioritizes user stories. </a:t>
          </a:r>
        </a:p>
      </dsp:txBody>
      <dsp:txXfrm>
        <a:off x="378614" y="886531"/>
        <a:ext cx="2810360" cy="1744948"/>
      </dsp:txXfrm>
    </dsp:sp>
    <dsp:sp modelId="{93CFB4DF-663A-4526-9DAF-A12538B3C2DE}">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BDD6D8-36E2-4771-A03D-9B9DDB971153}">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Scrum Master: Facilitates Scrum events, removes obstacles, and ensures adherence to Agile values. </a:t>
          </a:r>
        </a:p>
      </dsp:txBody>
      <dsp:txXfrm>
        <a:off x="3946203" y="886531"/>
        <a:ext cx="2810360" cy="1744948"/>
      </dsp:txXfrm>
    </dsp:sp>
    <dsp:sp modelId="{32E7C354-F86C-4A9A-B0B6-218DEAD48B62}">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8EEC7E8-F4DF-414B-9C31-276C34E3B3A1}">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Development Team: Self-organizing group that delivers working increments.</a:t>
          </a:r>
        </a:p>
      </dsp:txBody>
      <dsp:txXfrm>
        <a:off x="7513791" y="886531"/>
        <a:ext cx="2810360" cy="1744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2199E8-75C4-4836-9906-A96FFA442468}">
      <dsp:nvSpPr>
        <dsp:cNvPr id="0" name=""/>
        <dsp:cNvSpPr/>
      </dsp:nvSpPr>
      <dsp:spPr>
        <a:xfrm>
          <a:off x="1009819" y="88366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687EA-3BF5-43CD-85C6-F9B65A842F7C}">
      <dsp:nvSpPr>
        <dsp:cNvPr id="0" name=""/>
        <dsp:cNvSpPr/>
      </dsp:nvSpPr>
      <dsp:spPr>
        <a:xfrm>
          <a:off x="514819" y="2105166"/>
          <a:ext cx="1800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Planning: Design vision and user stories collaboratively. </a:t>
          </a:r>
        </a:p>
      </dsp:txBody>
      <dsp:txXfrm>
        <a:off x="514819" y="2105166"/>
        <a:ext cx="1800000" cy="1518750"/>
      </dsp:txXfrm>
    </dsp:sp>
    <dsp:sp modelId="{E155C3F1-D8B4-44B7-A95F-FEEC4D58DB16}">
      <dsp:nvSpPr>
        <dsp:cNvPr id="0" name=""/>
        <dsp:cNvSpPr/>
      </dsp:nvSpPr>
      <dsp:spPr>
        <a:xfrm>
          <a:off x="3124819" y="88366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6626A5-031D-485E-8E78-99CBAD120AA2}">
      <dsp:nvSpPr>
        <dsp:cNvPr id="0" name=""/>
        <dsp:cNvSpPr/>
      </dsp:nvSpPr>
      <dsp:spPr>
        <a:xfrm>
          <a:off x="2629819" y="2105166"/>
          <a:ext cx="1800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Design &amp; Development: Build and iterate on working features each sprint.</a:t>
          </a:r>
        </a:p>
      </dsp:txBody>
      <dsp:txXfrm>
        <a:off x="2629819" y="2105166"/>
        <a:ext cx="1800000" cy="1518750"/>
      </dsp:txXfrm>
    </dsp:sp>
    <dsp:sp modelId="{38C7339A-62EB-43B4-954B-079B05B60C5D}">
      <dsp:nvSpPr>
        <dsp:cNvPr id="0" name=""/>
        <dsp:cNvSpPr/>
      </dsp:nvSpPr>
      <dsp:spPr>
        <a:xfrm>
          <a:off x="5239819" y="88366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E1F563-E798-45CE-AA2F-1ACDBC58A59C}">
      <dsp:nvSpPr>
        <dsp:cNvPr id="0" name=""/>
        <dsp:cNvSpPr/>
      </dsp:nvSpPr>
      <dsp:spPr>
        <a:xfrm>
          <a:off x="4744819" y="2105166"/>
          <a:ext cx="1800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Testing: Continuous testing through iterations</a:t>
          </a:r>
        </a:p>
      </dsp:txBody>
      <dsp:txXfrm>
        <a:off x="4744819" y="2105166"/>
        <a:ext cx="1800000" cy="1518750"/>
      </dsp:txXfrm>
    </dsp:sp>
    <dsp:sp modelId="{DF17430D-5D6D-48FE-B075-03312AE55D51}">
      <dsp:nvSpPr>
        <dsp:cNvPr id="0" name=""/>
        <dsp:cNvSpPr/>
      </dsp:nvSpPr>
      <dsp:spPr>
        <a:xfrm>
          <a:off x="7354819" y="88366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32FFC5-B591-44C3-8B47-4C1AC840543C}">
      <dsp:nvSpPr>
        <dsp:cNvPr id="0" name=""/>
        <dsp:cNvSpPr/>
      </dsp:nvSpPr>
      <dsp:spPr>
        <a:xfrm>
          <a:off x="6859819" y="2105166"/>
          <a:ext cx="1800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Development &amp; Review: Deliver increments for stakeholder feedback.</a:t>
          </a:r>
        </a:p>
      </dsp:txBody>
      <dsp:txXfrm>
        <a:off x="6859819" y="2105166"/>
        <a:ext cx="1800000" cy="1518750"/>
      </dsp:txXfrm>
    </dsp:sp>
    <dsp:sp modelId="{CD8EE49B-B615-4893-A46C-C72CB8C58E89}">
      <dsp:nvSpPr>
        <dsp:cNvPr id="0" name=""/>
        <dsp:cNvSpPr/>
      </dsp:nvSpPr>
      <dsp:spPr>
        <a:xfrm>
          <a:off x="9469819" y="88366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1E34B0-79B9-4D1A-BA7B-BD618AC70C81}">
      <dsp:nvSpPr>
        <dsp:cNvPr id="0" name=""/>
        <dsp:cNvSpPr/>
      </dsp:nvSpPr>
      <dsp:spPr>
        <a:xfrm>
          <a:off x="8974819" y="2105166"/>
          <a:ext cx="1800000" cy="151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t>Maintenance: Ongoing updates and improvements.</a:t>
          </a:r>
        </a:p>
      </dsp:txBody>
      <dsp:txXfrm>
        <a:off x="8974819" y="2105166"/>
        <a:ext cx="1800000" cy="1518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F56C5-41D6-4794-93A7-F598493C4D29}">
      <dsp:nvSpPr>
        <dsp:cNvPr id="0" name=""/>
        <dsp:cNvSpPr/>
      </dsp:nvSpPr>
      <dsp:spPr>
        <a:xfrm>
          <a:off x="1307" y="1753688"/>
          <a:ext cx="5098453" cy="3059071"/>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rPr>
            <a:t>Agile: </a:t>
          </a:r>
        </a:p>
        <a:p>
          <a:pPr marL="0" lvl="0" indent="0" algn="ctr" defTabSz="1333500">
            <a:lnSpc>
              <a:spcPct val="90000"/>
            </a:lnSpc>
            <a:spcBef>
              <a:spcPct val="0"/>
            </a:spcBef>
            <a:spcAft>
              <a:spcPct val="35000"/>
            </a:spcAft>
            <a:buNone/>
          </a:pPr>
          <a:r>
            <a:rPr lang="en-US" sz="3000" kern="1200" dirty="0">
              <a:solidFill>
                <a:schemeClr val="bg1"/>
              </a:solidFill>
            </a:rPr>
            <a:t>Iterative and flexible</a:t>
          </a:r>
        </a:p>
        <a:p>
          <a:pPr marL="0" lvl="0" indent="0" algn="ctr" defTabSz="1333500">
            <a:lnSpc>
              <a:spcPct val="90000"/>
            </a:lnSpc>
            <a:spcBef>
              <a:spcPct val="0"/>
            </a:spcBef>
            <a:spcAft>
              <a:spcPct val="35000"/>
            </a:spcAft>
            <a:buNone/>
          </a:pPr>
          <a:r>
            <a:rPr lang="en-US" sz="3000" kern="1200" dirty="0">
              <a:solidFill>
                <a:schemeClr val="bg1"/>
              </a:solidFill>
            </a:rPr>
            <a:t>Continuous testing</a:t>
          </a:r>
        </a:p>
        <a:p>
          <a:pPr marL="0" lvl="0" indent="0" algn="ctr" defTabSz="1333500">
            <a:lnSpc>
              <a:spcPct val="90000"/>
            </a:lnSpc>
            <a:spcBef>
              <a:spcPct val="0"/>
            </a:spcBef>
            <a:spcAft>
              <a:spcPct val="35000"/>
            </a:spcAft>
            <a:buNone/>
          </a:pPr>
          <a:r>
            <a:rPr lang="en-US" sz="3000" kern="1200" dirty="0">
              <a:solidFill>
                <a:schemeClr val="bg1"/>
              </a:solidFill>
            </a:rPr>
            <a:t>Constant stakeholder input</a:t>
          </a:r>
        </a:p>
        <a:p>
          <a:pPr marL="0" lvl="0" indent="0" algn="ctr" defTabSz="1333500">
            <a:lnSpc>
              <a:spcPct val="90000"/>
            </a:lnSpc>
            <a:spcBef>
              <a:spcPct val="0"/>
            </a:spcBef>
            <a:spcAft>
              <a:spcPct val="35000"/>
            </a:spcAft>
            <a:buNone/>
          </a:pPr>
          <a:r>
            <a:rPr lang="en-US" sz="3000" kern="1200" dirty="0">
              <a:solidFill>
                <a:schemeClr val="bg1"/>
              </a:solidFill>
            </a:rPr>
            <a:t>Adapts easily to change</a:t>
          </a:r>
        </a:p>
      </dsp:txBody>
      <dsp:txXfrm>
        <a:off x="1307" y="1753688"/>
        <a:ext cx="5098453" cy="3059071"/>
      </dsp:txXfrm>
    </dsp:sp>
    <dsp:sp modelId="{DDC53522-9AD8-46BE-A033-736A4BF9D7F2}">
      <dsp:nvSpPr>
        <dsp:cNvPr id="0" name=""/>
        <dsp:cNvSpPr/>
      </dsp:nvSpPr>
      <dsp:spPr>
        <a:xfrm>
          <a:off x="5609605" y="1753688"/>
          <a:ext cx="5098453" cy="3059071"/>
        </a:xfrm>
        <a:prstGeom prst="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solidFill>
                <a:schemeClr val="bg1"/>
              </a:solidFill>
            </a:rPr>
            <a:t>Waterfall: </a:t>
          </a:r>
        </a:p>
        <a:p>
          <a:pPr marL="0" lvl="0" indent="0" algn="ctr" defTabSz="1333500">
            <a:lnSpc>
              <a:spcPct val="90000"/>
            </a:lnSpc>
            <a:spcBef>
              <a:spcPct val="0"/>
            </a:spcBef>
            <a:spcAft>
              <a:spcPct val="35000"/>
            </a:spcAft>
            <a:buNone/>
          </a:pPr>
          <a:r>
            <a:rPr lang="en-US" sz="3000" kern="1200" dirty="0">
              <a:solidFill>
                <a:schemeClr val="bg1"/>
              </a:solidFill>
            </a:rPr>
            <a:t>Sequential and rigid</a:t>
          </a:r>
        </a:p>
        <a:p>
          <a:pPr marL="0" lvl="0" indent="0" algn="ctr" defTabSz="1333500">
            <a:lnSpc>
              <a:spcPct val="90000"/>
            </a:lnSpc>
            <a:spcBef>
              <a:spcPct val="0"/>
            </a:spcBef>
            <a:spcAft>
              <a:spcPct val="35000"/>
            </a:spcAft>
            <a:buNone/>
          </a:pPr>
          <a:r>
            <a:rPr lang="en-US" sz="3000" kern="1200" dirty="0">
              <a:solidFill>
                <a:schemeClr val="bg1"/>
              </a:solidFill>
            </a:rPr>
            <a:t>Late testing</a:t>
          </a:r>
        </a:p>
        <a:p>
          <a:pPr marL="0" lvl="0" indent="0" algn="ctr" defTabSz="1333500">
            <a:lnSpc>
              <a:spcPct val="90000"/>
            </a:lnSpc>
            <a:spcBef>
              <a:spcPct val="0"/>
            </a:spcBef>
            <a:spcAft>
              <a:spcPct val="35000"/>
            </a:spcAft>
            <a:buNone/>
          </a:pPr>
          <a:r>
            <a:rPr lang="en-US" sz="3000" kern="1200" dirty="0">
              <a:solidFill>
                <a:schemeClr val="bg1"/>
              </a:solidFill>
            </a:rPr>
            <a:t>Limited Feedback</a:t>
          </a:r>
        </a:p>
        <a:p>
          <a:pPr marL="0" lvl="0" indent="0" algn="ctr" defTabSz="1333500">
            <a:lnSpc>
              <a:spcPct val="90000"/>
            </a:lnSpc>
            <a:spcBef>
              <a:spcPct val="0"/>
            </a:spcBef>
            <a:spcAft>
              <a:spcPct val="35000"/>
            </a:spcAft>
            <a:buNone/>
          </a:pPr>
          <a:r>
            <a:rPr lang="en-US" sz="3000" kern="1200" dirty="0">
              <a:solidFill>
                <a:schemeClr val="bg1"/>
              </a:solidFill>
            </a:rPr>
            <a:t>Difficult to change scope</a:t>
          </a:r>
        </a:p>
      </dsp:txBody>
      <dsp:txXfrm>
        <a:off x="5609605" y="1753688"/>
        <a:ext cx="5098453" cy="30590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5C430-CB0D-41B7-9021-59E8EC22117C}">
      <dsp:nvSpPr>
        <dsp:cNvPr id="0" name=""/>
        <dsp:cNvSpPr/>
      </dsp:nvSpPr>
      <dsp:spPr>
        <a:xfrm>
          <a:off x="0" y="80644"/>
          <a:ext cx="6666833" cy="1704690"/>
        </a:xfrm>
        <a:prstGeom prst="roundRect">
          <a:avLst/>
        </a:prstGeom>
        <a:solidFill>
          <a:schemeClr val="accent1">
            <a:shade val="80000"/>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Factors: Project complexity, client feedback frequency, collaboration level, timeline. </a:t>
          </a:r>
        </a:p>
      </dsp:txBody>
      <dsp:txXfrm>
        <a:off x="83216" y="163860"/>
        <a:ext cx="6500401" cy="1538258"/>
      </dsp:txXfrm>
    </dsp:sp>
    <dsp:sp modelId="{F3021C9B-B32D-41D8-BF70-60867542982E}">
      <dsp:nvSpPr>
        <dsp:cNvPr id="0" name=""/>
        <dsp:cNvSpPr/>
      </dsp:nvSpPr>
      <dsp:spPr>
        <a:xfrm>
          <a:off x="0" y="1874614"/>
          <a:ext cx="6666833" cy="1704690"/>
        </a:xfrm>
        <a:prstGeom prst="roundRect">
          <a:avLst/>
        </a:prstGeom>
        <a:solidFill>
          <a:schemeClr val="accent1">
            <a:shade val="80000"/>
            <a:hueOff val="272799"/>
            <a:satOff val="-28446"/>
            <a:lumOff val="1911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Agile is ideal for dynamic environments requiring quick feedback and adaptability.</a:t>
          </a:r>
        </a:p>
      </dsp:txBody>
      <dsp:txXfrm>
        <a:off x="83216" y="1957830"/>
        <a:ext cx="6500401" cy="1538258"/>
      </dsp:txXfrm>
    </dsp:sp>
    <dsp:sp modelId="{E9B7E17B-1885-4A4E-B92D-3F4182A4DE66}">
      <dsp:nvSpPr>
        <dsp:cNvPr id="0" name=""/>
        <dsp:cNvSpPr/>
      </dsp:nvSpPr>
      <dsp:spPr>
        <a:xfrm>
          <a:off x="0" y="3668585"/>
          <a:ext cx="6666833" cy="1704690"/>
        </a:xfrm>
        <a:prstGeom prst="roundRect">
          <a:avLst/>
        </a:prstGeom>
        <a:solidFill>
          <a:schemeClr val="accent1">
            <a:shade val="80000"/>
            <a:hueOff val="545598"/>
            <a:satOff val="-56892"/>
            <a:lumOff val="38221"/>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For SNHU Travel, Scrum supported creativity, responsiveness, and teamwork. </a:t>
          </a:r>
        </a:p>
      </dsp:txBody>
      <dsp:txXfrm>
        <a:off x="83216" y="3751801"/>
        <a:ext cx="6500401" cy="153825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FE9967-D7A6-4D5D-9C88-57CA142DB596}"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6AC97-0745-4BA4-8297-B89438CF47C7}" type="slidenum">
              <a:rPr lang="en-US" smtClean="0"/>
              <a:t>‹#›</a:t>
            </a:fld>
            <a:endParaRPr lang="en-US"/>
          </a:p>
        </p:txBody>
      </p:sp>
    </p:spTree>
    <p:extLst>
      <p:ext uri="{BB962C8B-B14F-4D97-AF65-F5344CB8AC3E}">
        <p14:creationId xmlns:p14="http://schemas.microsoft.com/office/powerpoint/2010/main" val="1151498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r>
              <a:rPr lang="en-US" dirty="0"/>
              <a:t>Hello everyone! My name is Cristiana Rodriguez. Today I will be presenting the results of the teams SNHU Travel Agile pilot project. The goal was to evaluate how well the Scrum-Agile framework works in comparison to the traditional waterfall model that </a:t>
            </a:r>
            <a:r>
              <a:rPr lang="en-US" dirty="0" err="1"/>
              <a:t>ChadaTech</a:t>
            </a:r>
            <a:r>
              <a:rPr lang="en-US" dirty="0"/>
              <a:t> currently implements. I will be sharing what the team has learned throughout developing, highlighting how Agile improved our workflow, communication, and overall product quality. This presentation will also help leadership decide whether to expand Agile company-wide. </a:t>
            </a:r>
          </a:p>
          <a:p>
            <a:endParaRPr lang="en-US" dirty="0"/>
          </a:p>
        </p:txBody>
      </p:sp>
      <p:sp>
        <p:nvSpPr>
          <p:cNvPr id="4" name="Slide Number Placeholder 3"/>
          <p:cNvSpPr>
            <a:spLocks noGrp="1"/>
          </p:cNvSpPr>
          <p:nvPr>
            <p:ph type="sldNum" sz="quarter" idx="5"/>
          </p:nvPr>
        </p:nvSpPr>
        <p:spPr/>
        <p:txBody>
          <a:bodyPr/>
          <a:lstStyle/>
          <a:p>
            <a:fld id="{6E26AC97-0745-4BA4-8297-B89438CF47C7}" type="slidenum">
              <a:rPr lang="en-US" smtClean="0"/>
              <a:t>1</a:t>
            </a:fld>
            <a:endParaRPr lang="en-US"/>
          </a:p>
        </p:txBody>
      </p:sp>
    </p:spTree>
    <p:extLst>
      <p:ext uri="{BB962C8B-B14F-4D97-AF65-F5344CB8AC3E}">
        <p14:creationId xmlns:p14="http://schemas.microsoft.com/office/powerpoint/2010/main" val="334815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r>
              <a:rPr lang="en-US" dirty="0"/>
              <a:t>The agile approach focuses on adaptability and collaboration. Unlike the linear waterfall model, Agile breaks work into smaller cycles known as sprints, where the teams plan, develop test, and review software incrementally. </a:t>
            </a:r>
          </a:p>
          <a:p>
            <a:endParaRPr lang="en-US" dirty="0"/>
          </a:p>
          <a:p>
            <a:r>
              <a:rPr lang="en-US" dirty="0"/>
              <a:t>The scrum framework is one of the most popular Agile methods. It uses timeboxed sprints, typically two to four weeks, to deliver working software regularly. This allows for us to respond quickly to client feedback and changes.</a:t>
            </a:r>
          </a:p>
          <a:p>
            <a:endParaRPr lang="en-US" dirty="0"/>
          </a:p>
          <a:p>
            <a:r>
              <a:rPr lang="en-US" dirty="0"/>
              <a:t>During our SNHU Travel project, we saw firsthand how Agile enabled faster feedback, better communication, and more consistent progress compared to the rigid waterfall process. </a:t>
            </a:r>
          </a:p>
        </p:txBody>
      </p:sp>
      <p:sp>
        <p:nvSpPr>
          <p:cNvPr id="4" name="Slide Number Placeholder 3"/>
          <p:cNvSpPr>
            <a:spLocks noGrp="1"/>
          </p:cNvSpPr>
          <p:nvPr>
            <p:ph type="sldNum" sz="quarter" idx="5"/>
          </p:nvPr>
        </p:nvSpPr>
        <p:spPr/>
        <p:txBody>
          <a:bodyPr/>
          <a:lstStyle/>
          <a:p>
            <a:fld id="{6E26AC97-0745-4BA4-8297-B89438CF47C7}" type="slidenum">
              <a:rPr lang="en-US" smtClean="0"/>
              <a:t>2</a:t>
            </a:fld>
            <a:endParaRPr lang="en-US"/>
          </a:p>
        </p:txBody>
      </p:sp>
    </p:spTree>
    <p:extLst>
      <p:ext uri="{BB962C8B-B14F-4D97-AF65-F5344CB8AC3E}">
        <p14:creationId xmlns:p14="http://schemas.microsoft.com/office/powerpoint/2010/main" val="425959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r>
              <a:rPr lang="en-US" dirty="0"/>
              <a:t>Scrum defines three key roles:</a:t>
            </a:r>
          </a:p>
          <a:p>
            <a:r>
              <a:rPr lang="en-US" dirty="0"/>
              <a:t>The Product Owner sets the vision and manages the product backlog. They prioritize user stories based on customer needs and business value. </a:t>
            </a:r>
          </a:p>
          <a:p>
            <a:r>
              <a:rPr lang="en-US" dirty="0"/>
              <a:t>The Scrum Master acts as a facilitator, ensuring the team follows Agile principles, helping remove roadblocks, and leading Scrum events.</a:t>
            </a:r>
          </a:p>
          <a:p>
            <a:r>
              <a:rPr lang="en-US" dirty="0"/>
              <a:t>The Development Team is self-organizing and responsible for delivering a working product increment each sprint. </a:t>
            </a:r>
          </a:p>
          <a:p>
            <a:endParaRPr lang="en-US" dirty="0"/>
          </a:p>
          <a:p>
            <a:r>
              <a:rPr lang="en-US" dirty="0"/>
              <a:t>In the team’s SNHU Travel project, I preformed multiple roles. I maintained the role as a Product Owner, Tester, and Developer. This helped me to understand the importance of clear communication and shared accountability. Each role contributed to the project’s success.</a:t>
            </a:r>
          </a:p>
        </p:txBody>
      </p:sp>
      <p:sp>
        <p:nvSpPr>
          <p:cNvPr id="4" name="Slide Number Placeholder 3"/>
          <p:cNvSpPr>
            <a:spLocks noGrp="1"/>
          </p:cNvSpPr>
          <p:nvPr>
            <p:ph type="sldNum" sz="quarter" idx="5"/>
          </p:nvPr>
        </p:nvSpPr>
        <p:spPr/>
        <p:txBody>
          <a:bodyPr/>
          <a:lstStyle/>
          <a:p>
            <a:fld id="{6E26AC97-0745-4BA4-8297-B89438CF47C7}" type="slidenum">
              <a:rPr lang="en-US" smtClean="0"/>
              <a:t>3</a:t>
            </a:fld>
            <a:endParaRPr lang="en-US"/>
          </a:p>
        </p:txBody>
      </p:sp>
    </p:spTree>
    <p:extLst>
      <p:ext uri="{BB962C8B-B14F-4D97-AF65-F5344CB8AC3E}">
        <p14:creationId xmlns:p14="http://schemas.microsoft.com/office/powerpoint/2010/main" val="200720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r>
              <a:rPr lang="en-US" dirty="0"/>
              <a:t>The software development life cycle still exists in Agile, but it looks a little different. Instead of one long, linear process, Agile overlaps these stages within each sprint. </a:t>
            </a:r>
          </a:p>
          <a:p>
            <a:r>
              <a:rPr lang="en-US" dirty="0"/>
              <a:t>We start planning, defining the product vision and user stories collaboratively. Next, we move into the Design and Development phase where we create working features quickly. Testing happened continuously instead of waiting until the end. After each sprint, we hold Reviews and Retrospectives to get feedback and make improvements. Finally, Maintenance ensures ongoing updates and refinements. </a:t>
            </a:r>
          </a:p>
          <a:p>
            <a:endParaRPr lang="en-US" dirty="0"/>
          </a:p>
          <a:p>
            <a:r>
              <a:rPr lang="en-US" dirty="0"/>
              <a:t>This cycle repeats every sprint, producing a working version of the product each time. That flexibility made it much easier to adapt when our image resources needed to be reorganized mid-project.</a:t>
            </a:r>
          </a:p>
        </p:txBody>
      </p:sp>
      <p:sp>
        <p:nvSpPr>
          <p:cNvPr id="4" name="Slide Number Placeholder 3"/>
          <p:cNvSpPr>
            <a:spLocks noGrp="1"/>
          </p:cNvSpPr>
          <p:nvPr>
            <p:ph type="sldNum" sz="quarter" idx="5"/>
          </p:nvPr>
        </p:nvSpPr>
        <p:spPr/>
        <p:txBody>
          <a:bodyPr/>
          <a:lstStyle/>
          <a:p>
            <a:fld id="{6E26AC97-0745-4BA4-8297-B89438CF47C7}" type="slidenum">
              <a:rPr lang="en-US" smtClean="0"/>
              <a:t>4</a:t>
            </a:fld>
            <a:endParaRPr lang="en-US"/>
          </a:p>
        </p:txBody>
      </p:sp>
    </p:spTree>
    <p:extLst>
      <p:ext uri="{BB962C8B-B14F-4D97-AF65-F5344CB8AC3E}">
        <p14:creationId xmlns:p14="http://schemas.microsoft.com/office/powerpoint/2010/main" val="1174070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r>
              <a:rPr lang="en-US" dirty="0"/>
              <a:t>This slide highlights the key differences between Waterfall and Agile.</a:t>
            </a:r>
          </a:p>
          <a:p>
            <a:r>
              <a:rPr lang="en-US" dirty="0"/>
              <a:t>In the Waterfall model, development happens in strict phases: planning, design, development, testing, and development. You can’t move backwards and testing happens only after all the coding is complete. This leads to discovering problems late in the process. Agile, on the other hand, is flexible and iterative. Testing and feedback occur continuously. This make it easier to adapt to any necessary changes. </a:t>
            </a:r>
          </a:p>
          <a:p>
            <a:endParaRPr lang="en-US" dirty="0"/>
          </a:p>
          <a:p>
            <a:r>
              <a:rPr lang="en-US" dirty="0"/>
              <a:t>In the example of our SNHU Travel project, We discovered that the image paths in Eclipse were not displaying properly. We were able to fix this immediately within the sprint instead of waiting for a later testing phase. Agile saved us time and kept development moving forward. </a:t>
            </a:r>
          </a:p>
        </p:txBody>
      </p:sp>
      <p:sp>
        <p:nvSpPr>
          <p:cNvPr id="4" name="Slide Number Placeholder 3"/>
          <p:cNvSpPr>
            <a:spLocks noGrp="1"/>
          </p:cNvSpPr>
          <p:nvPr>
            <p:ph type="sldNum" sz="quarter" idx="5"/>
          </p:nvPr>
        </p:nvSpPr>
        <p:spPr/>
        <p:txBody>
          <a:bodyPr/>
          <a:lstStyle/>
          <a:p>
            <a:fld id="{6E26AC97-0745-4BA4-8297-B89438CF47C7}" type="slidenum">
              <a:rPr lang="en-US" smtClean="0"/>
              <a:t>5</a:t>
            </a:fld>
            <a:endParaRPr lang="en-US"/>
          </a:p>
        </p:txBody>
      </p:sp>
    </p:spTree>
    <p:extLst>
      <p:ext uri="{BB962C8B-B14F-4D97-AF65-F5344CB8AC3E}">
        <p14:creationId xmlns:p14="http://schemas.microsoft.com/office/powerpoint/2010/main" val="878004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a:t>
            </a:r>
          </a:p>
          <a:p>
            <a:r>
              <a:rPr lang="en-US" dirty="0"/>
              <a:t>Choosing between Waterfall and Agile depends on the type of project in which your team is dealing with. Waterfall works best for projects with stable requirements and little expected change such as infrastructure systems or compliance software. </a:t>
            </a:r>
          </a:p>
          <a:p>
            <a:r>
              <a:rPr lang="en-US" dirty="0"/>
              <a:t>Whereas Agile is better for projects that need flexibility and ongoing client inputs as our SNHU Travel project was. It allows for us to adapt to new requirements, deliver small usable features and gather stakeholder feedback quickly. </a:t>
            </a:r>
          </a:p>
          <a:p>
            <a:r>
              <a:rPr lang="en-US" dirty="0"/>
              <a:t>Based on this pilot, I recommend </a:t>
            </a:r>
            <a:r>
              <a:rPr lang="en-US" dirty="0" err="1"/>
              <a:t>ChadaTech</a:t>
            </a:r>
            <a:r>
              <a:rPr lang="en-US" dirty="0"/>
              <a:t> adopt Agile for projects that require collaboration and innovation. The Scrum approach encourages teamwork, transparency, and faster value delivery. All factors are essential for today’s software industry. </a:t>
            </a:r>
          </a:p>
        </p:txBody>
      </p:sp>
      <p:sp>
        <p:nvSpPr>
          <p:cNvPr id="4" name="Slide Number Placeholder 3"/>
          <p:cNvSpPr>
            <a:spLocks noGrp="1"/>
          </p:cNvSpPr>
          <p:nvPr>
            <p:ph type="sldNum" sz="quarter" idx="5"/>
          </p:nvPr>
        </p:nvSpPr>
        <p:spPr/>
        <p:txBody>
          <a:bodyPr/>
          <a:lstStyle/>
          <a:p>
            <a:fld id="{6E26AC97-0745-4BA4-8297-B89438CF47C7}" type="slidenum">
              <a:rPr lang="en-US" smtClean="0"/>
              <a:t>6</a:t>
            </a:fld>
            <a:endParaRPr lang="en-US"/>
          </a:p>
        </p:txBody>
      </p:sp>
    </p:spTree>
    <p:extLst>
      <p:ext uri="{BB962C8B-B14F-4D97-AF65-F5344CB8AC3E}">
        <p14:creationId xmlns:p14="http://schemas.microsoft.com/office/powerpoint/2010/main" val="1294855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a:t>
            </a:r>
          </a:p>
          <a:p>
            <a:r>
              <a:rPr lang="en-US" dirty="0"/>
              <a:t>These are the sources that supported our Agile transition research and development approach. The Scrum Guide provides the official framework, the PMI Agile Practice Guide outlines professional standards, and Atlassian’s Agile Coach offers practical examples of implementation. Together, these sources highlight the proven effectiveness of Agile methodologies for software teams. </a:t>
            </a:r>
          </a:p>
        </p:txBody>
      </p:sp>
      <p:sp>
        <p:nvSpPr>
          <p:cNvPr id="4" name="Slide Number Placeholder 3"/>
          <p:cNvSpPr>
            <a:spLocks noGrp="1"/>
          </p:cNvSpPr>
          <p:nvPr>
            <p:ph type="sldNum" sz="quarter" idx="5"/>
          </p:nvPr>
        </p:nvSpPr>
        <p:spPr/>
        <p:txBody>
          <a:bodyPr/>
          <a:lstStyle/>
          <a:p>
            <a:fld id="{6E26AC97-0745-4BA4-8297-B89438CF47C7}" type="slidenum">
              <a:rPr lang="en-US" smtClean="0"/>
              <a:t>7</a:t>
            </a:fld>
            <a:endParaRPr lang="en-US"/>
          </a:p>
        </p:txBody>
      </p:sp>
    </p:spTree>
    <p:extLst>
      <p:ext uri="{BB962C8B-B14F-4D97-AF65-F5344CB8AC3E}">
        <p14:creationId xmlns:p14="http://schemas.microsoft.com/office/powerpoint/2010/main" val="140217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ACBCD-BDF4-DF74-5D97-742D7002E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69742E-D5B4-F7BA-AF0B-445977836F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AB4403-F37B-63B3-035A-69E488079652}"/>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5" name="Footer Placeholder 4">
            <a:extLst>
              <a:ext uri="{FF2B5EF4-FFF2-40B4-BE49-F238E27FC236}">
                <a16:creationId xmlns:a16="http://schemas.microsoft.com/office/drawing/2014/main" id="{4AA5D685-2002-6E2E-AC22-71CF73AC4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BEE23-5AD8-943F-CDCD-940BD723666C}"/>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106848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CC04-56AB-ECBE-4FF1-7747D25A8B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A9B155-533A-A50F-EC2D-293BF1B5C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0F849-D44B-3B24-0B7A-FE439E87B543}"/>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5" name="Footer Placeholder 4">
            <a:extLst>
              <a:ext uri="{FF2B5EF4-FFF2-40B4-BE49-F238E27FC236}">
                <a16:creationId xmlns:a16="http://schemas.microsoft.com/office/drawing/2014/main" id="{16FC5D90-0B88-4D57-A8D4-2B09A9ACD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47A0D-2DD3-907A-1F0F-5942BF20FEC2}"/>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386302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DFD2D-A8AB-A560-5729-8E8261A951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DBE5DE-98A7-C6A8-BCB3-DB5EBA53D1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ED965-55EF-BDC2-8ED7-13CB49649AA6}"/>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5" name="Footer Placeholder 4">
            <a:extLst>
              <a:ext uri="{FF2B5EF4-FFF2-40B4-BE49-F238E27FC236}">
                <a16:creationId xmlns:a16="http://schemas.microsoft.com/office/drawing/2014/main" id="{553CA078-D308-5876-28B3-5F21C0CEA8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3E786D-5055-8A3E-A5F4-32671CD7350F}"/>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891439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EFD5-B9AA-D833-5F69-1D6C275DA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13B16-5530-94AF-C734-50DF1EFAD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D7FCB-343B-A1B0-033A-BB1E4D0F1B86}"/>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5" name="Footer Placeholder 4">
            <a:extLst>
              <a:ext uri="{FF2B5EF4-FFF2-40B4-BE49-F238E27FC236}">
                <a16:creationId xmlns:a16="http://schemas.microsoft.com/office/drawing/2014/main" id="{EC9C8756-490F-A6CB-9328-082521B0D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EE684-74DE-2206-B457-7A8261C32337}"/>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115793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F1CD-12D9-AEB6-1B72-CDBA9DA31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6FFF3A-DB64-3DC3-7470-21E4AC4ABA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A7F686-CA30-8A03-6FA3-F7B3F4AAF466}"/>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5" name="Footer Placeholder 4">
            <a:extLst>
              <a:ext uri="{FF2B5EF4-FFF2-40B4-BE49-F238E27FC236}">
                <a16:creationId xmlns:a16="http://schemas.microsoft.com/office/drawing/2014/main" id="{0E189987-AB8D-E31B-90A7-F3A2B2AE50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B1D3BB-BB01-B354-888D-96081136D110}"/>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359648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2D535-30B2-FA7D-2B76-A5E00A9582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E95359-4DF7-5E72-C816-26011FDF8A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4EA285-17E9-AC2F-570A-FD786C2FAB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98A980-660B-5A12-9C05-F47576350A3A}"/>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6" name="Footer Placeholder 5">
            <a:extLst>
              <a:ext uri="{FF2B5EF4-FFF2-40B4-BE49-F238E27FC236}">
                <a16:creationId xmlns:a16="http://schemas.microsoft.com/office/drawing/2014/main" id="{FA373B1E-90A4-65B6-27DF-1A984899A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617DE-16FC-3CAA-FF71-BD1181CDC79C}"/>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298341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36A6-0713-10D6-66A7-8B202166BA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156E7-911D-DD85-E708-55024017FB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2B8FFB-896D-3010-4363-3C3A617D46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A9E9E1-C22F-6899-E9D3-0D261B63D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488E77-64E8-8827-5E7A-2215943786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071672-9701-3526-4172-5E3360D673A3}"/>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8" name="Footer Placeholder 7">
            <a:extLst>
              <a:ext uri="{FF2B5EF4-FFF2-40B4-BE49-F238E27FC236}">
                <a16:creationId xmlns:a16="http://schemas.microsoft.com/office/drawing/2014/main" id="{EF338963-459A-5172-F712-F5F4A9F6E3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F26445-CD4C-5271-11DD-77D924D22167}"/>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1329034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683B-CC92-BB43-9EE1-73D9FA9B85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21201-90F5-84B6-19FC-9D0A4CAEC0F2}"/>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4" name="Footer Placeholder 3">
            <a:extLst>
              <a:ext uri="{FF2B5EF4-FFF2-40B4-BE49-F238E27FC236}">
                <a16:creationId xmlns:a16="http://schemas.microsoft.com/office/drawing/2014/main" id="{2CDBBE67-32C9-5528-BADD-EF8628DE13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8DE241-1E65-FCB1-1613-B296363E137F}"/>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25276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EB4EFC-928D-2E73-F2E1-4612E19405A0}"/>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3" name="Footer Placeholder 2">
            <a:extLst>
              <a:ext uri="{FF2B5EF4-FFF2-40B4-BE49-F238E27FC236}">
                <a16:creationId xmlns:a16="http://schemas.microsoft.com/office/drawing/2014/main" id="{A3407744-AA3C-D458-78D7-4C85389658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BCC31A-C944-AFC8-84A9-2EBA374D489A}"/>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464157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FE4E-67FF-359D-C940-5C8F96659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841A88-6102-D4D0-421E-AFCE8B6AFD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032453-140E-3AD8-85EF-7B583117B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39EDF-2783-6D24-E369-7F2CC36AB88D}"/>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6" name="Footer Placeholder 5">
            <a:extLst>
              <a:ext uri="{FF2B5EF4-FFF2-40B4-BE49-F238E27FC236}">
                <a16:creationId xmlns:a16="http://schemas.microsoft.com/office/drawing/2014/main" id="{73B23CAC-8BFE-E545-C1EC-2AEE2BB68B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EADFB4-EF85-2228-190B-0E03767DE385}"/>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114674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3E8A-1B65-DF86-1BCE-E51F7F89A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5F84E3-411C-2871-889D-89BF3A84D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515AA-2F04-26BC-A3D7-16D01F2A3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087D0-3165-E442-922A-4DCCA0E82589}"/>
              </a:ext>
            </a:extLst>
          </p:cNvPr>
          <p:cNvSpPr>
            <a:spLocks noGrp="1"/>
          </p:cNvSpPr>
          <p:nvPr>
            <p:ph type="dt" sz="half" idx="10"/>
          </p:nvPr>
        </p:nvSpPr>
        <p:spPr/>
        <p:txBody>
          <a:bodyPr/>
          <a:lstStyle/>
          <a:p>
            <a:fld id="{1DCBBA7F-0767-4B20-97CA-77131FF1D0FF}" type="datetimeFigureOut">
              <a:rPr lang="en-US" smtClean="0"/>
              <a:t>10/19/2025</a:t>
            </a:fld>
            <a:endParaRPr lang="en-US"/>
          </a:p>
        </p:txBody>
      </p:sp>
      <p:sp>
        <p:nvSpPr>
          <p:cNvPr id="6" name="Footer Placeholder 5">
            <a:extLst>
              <a:ext uri="{FF2B5EF4-FFF2-40B4-BE49-F238E27FC236}">
                <a16:creationId xmlns:a16="http://schemas.microsoft.com/office/drawing/2014/main" id="{D5A8FFE3-FDAC-3D01-E94B-B0577F740B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13FB1-7F1E-1D8F-086A-203C9A133681}"/>
              </a:ext>
            </a:extLst>
          </p:cNvPr>
          <p:cNvSpPr>
            <a:spLocks noGrp="1"/>
          </p:cNvSpPr>
          <p:nvPr>
            <p:ph type="sldNum" sz="quarter" idx="12"/>
          </p:nvPr>
        </p:nvSpPr>
        <p:spPr/>
        <p:txBody>
          <a:bodyPr/>
          <a:lstStyle/>
          <a:p>
            <a:fld id="{1424B63B-D59F-480B-BB72-9253749C0C94}" type="slidenum">
              <a:rPr lang="en-US" smtClean="0"/>
              <a:t>‹#›</a:t>
            </a:fld>
            <a:endParaRPr lang="en-US"/>
          </a:p>
        </p:txBody>
      </p:sp>
    </p:spTree>
    <p:extLst>
      <p:ext uri="{BB962C8B-B14F-4D97-AF65-F5344CB8AC3E}">
        <p14:creationId xmlns:p14="http://schemas.microsoft.com/office/powerpoint/2010/main" val="3232612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229C4B-72A6-3324-85DE-5C9979B870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FD3CF-2875-AA0A-0DDF-A333A0132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C0934-0419-D9B0-61FD-A6B1A134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CBBA7F-0767-4B20-97CA-77131FF1D0FF}" type="datetimeFigureOut">
              <a:rPr lang="en-US" smtClean="0"/>
              <a:t>10/19/2025</a:t>
            </a:fld>
            <a:endParaRPr lang="en-US"/>
          </a:p>
        </p:txBody>
      </p:sp>
      <p:sp>
        <p:nvSpPr>
          <p:cNvPr id="5" name="Footer Placeholder 4">
            <a:extLst>
              <a:ext uri="{FF2B5EF4-FFF2-40B4-BE49-F238E27FC236}">
                <a16:creationId xmlns:a16="http://schemas.microsoft.com/office/drawing/2014/main" id="{DB443D7E-8953-02D1-AE14-02A6C2E9A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11A4BF-42B1-E4A4-8E11-B07893B6E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24B63B-D59F-480B-BB72-9253749C0C94}" type="slidenum">
              <a:rPr lang="en-US" smtClean="0"/>
              <a:t>‹#›</a:t>
            </a:fld>
            <a:endParaRPr lang="en-US"/>
          </a:p>
        </p:txBody>
      </p:sp>
    </p:spTree>
    <p:extLst>
      <p:ext uri="{BB962C8B-B14F-4D97-AF65-F5344CB8AC3E}">
        <p14:creationId xmlns:p14="http://schemas.microsoft.com/office/powerpoint/2010/main" val="933489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A9C8D46-54D8-4DF1-99A2-E651C7B13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91999" cy="6858000"/>
          </a:xfrm>
          <a:prstGeom prst="rect">
            <a:avLst/>
          </a:prstGeom>
          <a:gradFill>
            <a:gsLst>
              <a:gs pos="0">
                <a:schemeClr val="accent1">
                  <a:lumMod val="50000"/>
                </a:schemeClr>
              </a:gs>
              <a:gs pos="100000">
                <a:srgbClr val="000000"/>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E12BF4D-F47A-41C1-85FC-652E412D3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8591">
            <a:off x="7897613" y="684022"/>
            <a:ext cx="5330585" cy="5218721"/>
          </a:xfrm>
          <a:custGeom>
            <a:avLst/>
            <a:gdLst>
              <a:gd name="connsiteX0" fmla="*/ 4721855 w 5330585"/>
              <a:gd name="connsiteY0" fmla="*/ 4361426 h 5218721"/>
              <a:gd name="connsiteX1" fmla="*/ 3457542 w 5330585"/>
              <a:gd name="connsiteY1" fmla="*/ 5211667 h 5218721"/>
              <a:gd name="connsiteX2" fmla="*/ 3430109 w 5330585"/>
              <a:gd name="connsiteY2" fmla="*/ 5218721 h 5218721"/>
              <a:gd name="connsiteX3" fmla="*/ 0 w 5330585"/>
              <a:gd name="connsiteY3" fmla="*/ 2647363 h 5218721"/>
              <a:gd name="connsiteX4" fmla="*/ 12834 w 5330585"/>
              <a:gd name="connsiteY4" fmla="*/ 2393199 h 5218721"/>
              <a:gd name="connsiteX5" fmla="*/ 2664828 w 5330585"/>
              <a:gd name="connsiteY5" fmla="*/ 0 h 5218721"/>
              <a:gd name="connsiteX6" fmla="*/ 5330585 w 5330585"/>
              <a:gd name="connsiteY6" fmla="*/ 2665757 h 5218721"/>
              <a:gd name="connsiteX7" fmla="*/ 4721855 w 5330585"/>
              <a:gd name="connsiteY7" fmla="*/ 4361426 h 521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30585" h="5218721">
                <a:moveTo>
                  <a:pt x="4721855" y="4361426"/>
                </a:moveTo>
                <a:cubicBezTo>
                  <a:pt x="4395896" y="4756397"/>
                  <a:pt x="3958379" y="5055891"/>
                  <a:pt x="3457542" y="5211667"/>
                </a:cubicBezTo>
                <a:lnTo>
                  <a:pt x="3430109" y="5218721"/>
                </a:lnTo>
                <a:lnTo>
                  <a:pt x="0" y="2647363"/>
                </a:lnTo>
                <a:lnTo>
                  <a:pt x="12834" y="2393199"/>
                </a:lnTo>
                <a:cubicBezTo>
                  <a:pt x="149347" y="1048975"/>
                  <a:pt x="1284587" y="0"/>
                  <a:pt x="2664828" y="0"/>
                </a:cubicBezTo>
                <a:cubicBezTo>
                  <a:pt x="4137085" y="0"/>
                  <a:pt x="5330585" y="1193500"/>
                  <a:pt x="5330585" y="2665757"/>
                </a:cubicBezTo>
                <a:cubicBezTo>
                  <a:pt x="5330585" y="3309870"/>
                  <a:pt x="5102142" y="3900626"/>
                  <a:pt x="4721855" y="4361426"/>
                </a:cubicBezTo>
                <a:close/>
              </a:path>
            </a:pathLst>
          </a:custGeom>
          <a:gradFill>
            <a:gsLst>
              <a:gs pos="16000">
                <a:srgbClr val="000000">
                  <a:alpha val="41000"/>
                </a:srgbClr>
              </a:gs>
              <a:gs pos="85000">
                <a:schemeClr val="accent1">
                  <a:alpha val="25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AAF055B3-1F95-4ABA-BFE4-A58320A82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65981" cy="4480890"/>
          </a:xfrm>
          <a:prstGeom prst="rect">
            <a:avLst/>
          </a:prstGeom>
          <a:gradFill>
            <a:gsLst>
              <a:gs pos="0">
                <a:schemeClr val="accent1">
                  <a:lumMod val="75000"/>
                  <a:alpha val="50000"/>
                </a:schemeClr>
              </a:gs>
              <a:gs pos="99000">
                <a:srgbClr val="000000">
                  <a:alpha val="3400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5FBF53F-BBBA-4974-AD72-0E8CD294E5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622" y="-2"/>
            <a:ext cx="12179371" cy="6400796"/>
          </a:xfrm>
          <a:prstGeom prst="rect">
            <a:avLst/>
          </a:prstGeom>
          <a:gradFill>
            <a:gsLst>
              <a:gs pos="45000">
                <a:schemeClr val="accent1">
                  <a:lumMod val="75000"/>
                  <a:alpha val="0"/>
                </a:schemeClr>
              </a:gs>
              <a:gs pos="99000">
                <a:srgbClr val="000000">
                  <a:alpha val="68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08823-B73F-3C96-33FC-1279A81205CA}"/>
              </a:ext>
            </a:extLst>
          </p:cNvPr>
          <p:cNvSpPr>
            <a:spLocks noGrp="1"/>
          </p:cNvSpPr>
          <p:nvPr>
            <p:ph type="ctrTitle"/>
          </p:nvPr>
        </p:nvSpPr>
        <p:spPr>
          <a:xfrm>
            <a:off x="4221803" y="1201002"/>
            <a:ext cx="7208197" cy="2779619"/>
          </a:xfrm>
        </p:spPr>
        <p:txBody>
          <a:bodyPr vert="horz" lIns="91440" tIns="45720" rIns="91440" bIns="45720" rtlCol="0" anchor="b">
            <a:normAutofit/>
          </a:bodyPr>
          <a:lstStyle/>
          <a:p>
            <a:pPr algn="l"/>
            <a:r>
              <a:rPr lang="en-US" sz="4800" kern="1200" dirty="0">
                <a:solidFill>
                  <a:srgbClr val="FFFFFF"/>
                </a:solidFill>
                <a:latin typeface="+mj-lt"/>
                <a:ea typeface="+mj-ea"/>
                <a:cs typeface="+mj-cs"/>
              </a:rPr>
              <a:t>A Transition to Agile at </a:t>
            </a:r>
            <a:r>
              <a:rPr lang="en-US" sz="4800" kern="1200" dirty="0" err="1">
                <a:solidFill>
                  <a:srgbClr val="FFFFFF"/>
                </a:solidFill>
                <a:latin typeface="+mj-lt"/>
                <a:ea typeface="+mj-ea"/>
                <a:cs typeface="+mj-cs"/>
              </a:rPr>
              <a:t>ChadaTech</a:t>
            </a:r>
            <a:endParaRPr lang="en-US" sz="48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1E5D10A9-0FB9-2EDC-E3A3-59E72B0155B3}"/>
              </a:ext>
            </a:extLst>
          </p:cNvPr>
          <p:cNvSpPr>
            <a:spLocks noGrp="1"/>
          </p:cNvSpPr>
          <p:nvPr>
            <p:ph type="subTitle" idx="1"/>
          </p:nvPr>
        </p:nvSpPr>
        <p:spPr>
          <a:xfrm>
            <a:off x="4221803" y="4940490"/>
            <a:ext cx="7208197" cy="1265112"/>
          </a:xfrm>
        </p:spPr>
        <p:txBody>
          <a:bodyPr vert="horz" lIns="91440" tIns="45720" rIns="91440" bIns="45720" rtlCol="0">
            <a:normAutofit/>
          </a:bodyPr>
          <a:lstStyle/>
          <a:p>
            <a:pPr algn="r"/>
            <a:r>
              <a:rPr lang="en-US" sz="1300" dirty="0">
                <a:solidFill>
                  <a:srgbClr val="FFFFFF"/>
                </a:solidFill>
              </a:rPr>
              <a:t>Cristiana Rodriguez </a:t>
            </a:r>
          </a:p>
          <a:p>
            <a:pPr algn="r"/>
            <a:r>
              <a:rPr lang="en-US" sz="1300" dirty="0">
                <a:solidFill>
                  <a:srgbClr val="FFFFFF"/>
                </a:solidFill>
              </a:rPr>
              <a:t>SNHU Travel Project</a:t>
            </a:r>
          </a:p>
          <a:p>
            <a:pPr algn="r"/>
            <a:r>
              <a:rPr lang="en-US" sz="1300" dirty="0">
                <a:solidFill>
                  <a:srgbClr val="FFFFFF"/>
                </a:solidFill>
              </a:rPr>
              <a:t>Southern New Hampshire University</a:t>
            </a:r>
          </a:p>
          <a:p>
            <a:pPr algn="r"/>
            <a:r>
              <a:rPr lang="en-US" sz="1300" dirty="0">
                <a:solidFill>
                  <a:srgbClr val="FFFFFF"/>
                </a:solidFill>
              </a:rPr>
              <a:t>10/19/2025</a:t>
            </a:r>
          </a:p>
        </p:txBody>
      </p:sp>
      <p:sp>
        <p:nvSpPr>
          <p:cNvPr id="33" name="Rectangle 32">
            <a:extLst>
              <a:ext uri="{FF2B5EF4-FFF2-40B4-BE49-F238E27FC236}">
                <a16:creationId xmlns:a16="http://schemas.microsoft.com/office/drawing/2014/main" id="{5A2875D7-3769-4291-959E-9FAD764A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461" y="0"/>
            <a:ext cx="3214360" cy="6858000"/>
          </a:xfrm>
          <a:prstGeom prst="rect">
            <a:avLst/>
          </a:prstGeom>
          <a:gradFill>
            <a:gsLst>
              <a:gs pos="0">
                <a:srgbClr val="000000">
                  <a:alpha val="41000"/>
                </a:srgbClr>
              </a:gs>
              <a:gs pos="86000">
                <a:schemeClr val="accent1">
                  <a:alpha val="3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ubtitle 2">
            <a:extLst>
              <a:ext uri="{FF2B5EF4-FFF2-40B4-BE49-F238E27FC236}">
                <a16:creationId xmlns:a16="http://schemas.microsoft.com/office/drawing/2014/main" id="{2FE0DA11-7BEB-38DD-29A0-BEA122774A5A}"/>
              </a:ext>
            </a:extLst>
          </p:cNvPr>
          <p:cNvSpPr txBox="1">
            <a:spLocks/>
          </p:cNvSpPr>
          <p:nvPr/>
        </p:nvSpPr>
        <p:spPr>
          <a:xfrm>
            <a:off x="4234809" y="3980621"/>
            <a:ext cx="7208197" cy="12651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a:solidFill>
                  <a:srgbClr val="FFFFFF"/>
                </a:solidFill>
              </a:rPr>
              <a:t>A </a:t>
            </a:r>
            <a:r>
              <a:rPr lang="en-US" sz="1300" dirty="0">
                <a:solidFill>
                  <a:srgbClr val="FFFFFF"/>
                </a:solidFill>
              </a:rPr>
              <a:t>recommendation for a company-wide shift to the Scrum Framework</a:t>
            </a:r>
          </a:p>
        </p:txBody>
      </p:sp>
    </p:spTree>
    <p:extLst>
      <p:ext uri="{BB962C8B-B14F-4D97-AF65-F5344CB8AC3E}">
        <p14:creationId xmlns:p14="http://schemas.microsoft.com/office/powerpoint/2010/main" val="4001393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A6DBFE-FC94-FD61-3570-5ABE24C287D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Scrum-Agile Overview</a:t>
            </a:r>
          </a:p>
        </p:txBody>
      </p:sp>
      <p:graphicFrame>
        <p:nvGraphicFramePr>
          <p:cNvPr id="5" name="Content Placeholder 2">
            <a:extLst>
              <a:ext uri="{FF2B5EF4-FFF2-40B4-BE49-F238E27FC236}">
                <a16:creationId xmlns:a16="http://schemas.microsoft.com/office/drawing/2014/main" id="{CB565328-0B61-D993-7204-BC7D50AC4A21}"/>
              </a:ext>
            </a:extLst>
          </p:cNvPr>
          <p:cNvGraphicFramePr>
            <a:graphicFrameLocks noGrp="1"/>
          </p:cNvGraphicFramePr>
          <p:nvPr>
            <p:ph idx="1"/>
            <p:extLst>
              <p:ext uri="{D42A27DB-BD31-4B8C-83A1-F6EECF244321}">
                <p14:modId xmlns:p14="http://schemas.microsoft.com/office/powerpoint/2010/main" val="190301224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2074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F748B5-26AF-59C2-6E09-AEC2E6C3A1DE}"/>
              </a:ext>
            </a:extLst>
          </p:cNvPr>
          <p:cNvSpPr>
            <a:spLocks noGrp="1"/>
          </p:cNvSpPr>
          <p:nvPr>
            <p:ph type="title"/>
          </p:nvPr>
        </p:nvSpPr>
        <p:spPr>
          <a:xfrm>
            <a:off x="1043631" y="809898"/>
            <a:ext cx="10173010" cy="1554480"/>
          </a:xfrm>
        </p:spPr>
        <p:txBody>
          <a:bodyPr anchor="ctr">
            <a:normAutofit/>
          </a:bodyPr>
          <a:lstStyle/>
          <a:p>
            <a:r>
              <a:rPr lang="en-US" sz="4800"/>
              <a:t>Scrum Roles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CAA5290-7CE2-1601-9C44-07B2DD5FA442}"/>
              </a:ext>
            </a:extLst>
          </p:cNvPr>
          <p:cNvGraphicFramePr>
            <a:graphicFrameLocks noGrp="1"/>
          </p:cNvGraphicFramePr>
          <p:nvPr>
            <p:ph idx="1"/>
            <p:extLst>
              <p:ext uri="{D42A27DB-BD31-4B8C-83A1-F6EECF244321}">
                <p14:modId xmlns:p14="http://schemas.microsoft.com/office/powerpoint/2010/main" val="4012081719"/>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6837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9BF5DC-C95F-1FD6-7C66-D50519D0446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Agile SDLC Phases</a:t>
            </a:r>
          </a:p>
        </p:txBody>
      </p:sp>
      <p:graphicFrame>
        <p:nvGraphicFramePr>
          <p:cNvPr id="5" name="Content Placeholder 2">
            <a:extLst>
              <a:ext uri="{FF2B5EF4-FFF2-40B4-BE49-F238E27FC236}">
                <a16:creationId xmlns:a16="http://schemas.microsoft.com/office/drawing/2014/main" id="{88927E65-D30C-CD4A-D2E5-4434FE5D1CF7}"/>
              </a:ext>
            </a:extLst>
          </p:cNvPr>
          <p:cNvGraphicFramePr>
            <a:graphicFrameLocks noGrp="1"/>
          </p:cNvGraphicFramePr>
          <p:nvPr>
            <p:ph idx="1"/>
            <p:extLst>
              <p:ext uri="{D42A27DB-BD31-4B8C-83A1-F6EECF244321}">
                <p14:modId xmlns:p14="http://schemas.microsoft.com/office/powerpoint/2010/main" val="4195461454"/>
              </p:ext>
            </p:extLst>
          </p:nvPr>
        </p:nvGraphicFramePr>
        <p:xfrm>
          <a:off x="451180" y="1782304"/>
          <a:ext cx="11289639" cy="4507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592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0CE0E-D1D6-3376-4B02-D89506228CC4}"/>
              </a:ext>
            </a:extLst>
          </p:cNvPr>
          <p:cNvSpPr>
            <a:spLocks noGrp="1"/>
          </p:cNvSpPr>
          <p:nvPr>
            <p:ph type="title"/>
          </p:nvPr>
        </p:nvSpPr>
        <p:spPr>
          <a:xfrm>
            <a:off x="1043631" y="809898"/>
            <a:ext cx="9942716" cy="1554480"/>
          </a:xfrm>
        </p:spPr>
        <p:txBody>
          <a:bodyPr anchor="ctr">
            <a:normAutofit/>
          </a:bodyPr>
          <a:lstStyle/>
          <a:p>
            <a:r>
              <a:rPr lang="en-US" sz="4800"/>
              <a:t>Waterfall vs. Agile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0FE22C3-EB51-D61A-6D4A-B875659E5977}"/>
              </a:ext>
            </a:extLst>
          </p:cNvPr>
          <p:cNvSpPr txBox="1"/>
          <p:nvPr/>
        </p:nvSpPr>
        <p:spPr>
          <a:xfrm>
            <a:off x="2234998" y="3428682"/>
            <a:ext cx="3114339" cy="1569660"/>
          </a:xfrm>
          <a:prstGeom prst="rect">
            <a:avLst/>
          </a:prstGeom>
          <a:noFill/>
        </p:spPr>
        <p:txBody>
          <a:bodyPr wrap="square" rtlCol="0">
            <a:spAutoFit/>
          </a:bodyPr>
          <a:lstStyle/>
          <a:p>
            <a:pPr algn="ctr"/>
            <a:r>
              <a:rPr lang="en-US" sz="2400" dirty="0">
                <a:solidFill>
                  <a:schemeClr val="bg1"/>
                </a:solidFill>
              </a:rPr>
              <a:t>Agile: </a:t>
            </a:r>
          </a:p>
          <a:p>
            <a:pPr algn="ctr"/>
            <a:r>
              <a:rPr lang="en-US" dirty="0">
                <a:solidFill>
                  <a:schemeClr val="bg1"/>
                </a:solidFill>
              </a:rPr>
              <a:t>Iterative and flexible</a:t>
            </a:r>
          </a:p>
          <a:p>
            <a:pPr algn="ctr"/>
            <a:r>
              <a:rPr lang="en-US" dirty="0">
                <a:solidFill>
                  <a:schemeClr val="bg1"/>
                </a:solidFill>
              </a:rPr>
              <a:t>Continuous testing</a:t>
            </a:r>
          </a:p>
          <a:p>
            <a:pPr algn="ctr"/>
            <a:r>
              <a:rPr lang="en-US" dirty="0">
                <a:solidFill>
                  <a:schemeClr val="bg1"/>
                </a:solidFill>
              </a:rPr>
              <a:t>Constant stakeholder input</a:t>
            </a:r>
          </a:p>
          <a:p>
            <a:pPr algn="ctr"/>
            <a:r>
              <a:rPr lang="en-US" dirty="0">
                <a:solidFill>
                  <a:schemeClr val="bg1"/>
                </a:solidFill>
              </a:rPr>
              <a:t>Adapts easily to change</a:t>
            </a:r>
          </a:p>
        </p:txBody>
      </p:sp>
      <p:graphicFrame>
        <p:nvGraphicFramePr>
          <p:cNvPr id="22" name="Diagram 21">
            <a:extLst>
              <a:ext uri="{FF2B5EF4-FFF2-40B4-BE49-F238E27FC236}">
                <a16:creationId xmlns:a16="http://schemas.microsoft.com/office/drawing/2014/main" id="{2D1A4C38-610E-1F65-BC88-FDCDEAB8A57C}"/>
              </a:ext>
            </a:extLst>
          </p:cNvPr>
          <p:cNvGraphicFramePr/>
          <p:nvPr>
            <p:extLst>
              <p:ext uri="{D42A27DB-BD31-4B8C-83A1-F6EECF244321}">
                <p14:modId xmlns:p14="http://schemas.microsoft.com/office/powerpoint/2010/main" val="1224508400"/>
              </p:ext>
            </p:extLst>
          </p:nvPr>
        </p:nvGraphicFramePr>
        <p:xfrm>
          <a:off x="633597" y="1210399"/>
          <a:ext cx="10709366" cy="6566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7567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B8BED-7F06-C45F-F0EC-B12404792D7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Choosing the Right Approach</a:t>
            </a:r>
          </a:p>
        </p:txBody>
      </p:sp>
      <p:graphicFrame>
        <p:nvGraphicFramePr>
          <p:cNvPr id="5" name="Content Placeholder 2">
            <a:extLst>
              <a:ext uri="{FF2B5EF4-FFF2-40B4-BE49-F238E27FC236}">
                <a16:creationId xmlns:a16="http://schemas.microsoft.com/office/drawing/2014/main" id="{DBB9B990-A382-9F5B-49E2-505B16A080B5}"/>
              </a:ext>
            </a:extLst>
          </p:cNvPr>
          <p:cNvGraphicFramePr>
            <a:graphicFrameLocks noGrp="1"/>
          </p:cNvGraphicFramePr>
          <p:nvPr>
            <p:ph idx="1"/>
            <p:extLst>
              <p:ext uri="{D42A27DB-BD31-4B8C-83A1-F6EECF244321}">
                <p14:modId xmlns:p14="http://schemas.microsoft.com/office/powerpoint/2010/main" val="2473189092"/>
              </p:ext>
            </p:extLst>
          </p:nvPr>
        </p:nvGraphicFramePr>
        <p:xfrm>
          <a:off x="4487451" y="874427"/>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927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D0272-860F-D884-8975-F53F98D21E3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References </a:t>
            </a:r>
          </a:p>
        </p:txBody>
      </p:sp>
      <p:sp>
        <p:nvSpPr>
          <p:cNvPr id="3" name="Content Placeholder 2">
            <a:extLst>
              <a:ext uri="{FF2B5EF4-FFF2-40B4-BE49-F238E27FC236}">
                <a16:creationId xmlns:a16="http://schemas.microsoft.com/office/drawing/2014/main" id="{063CCCEC-8F49-95FF-AE00-20775CF10143}"/>
              </a:ext>
            </a:extLst>
          </p:cNvPr>
          <p:cNvSpPr>
            <a:spLocks noGrp="1"/>
          </p:cNvSpPr>
          <p:nvPr>
            <p:ph idx="1"/>
          </p:nvPr>
        </p:nvSpPr>
        <p:spPr>
          <a:xfrm>
            <a:off x="4810259" y="649480"/>
            <a:ext cx="6555347" cy="5546047"/>
          </a:xfrm>
        </p:spPr>
        <p:txBody>
          <a:bodyPr anchor="ctr">
            <a:normAutofit/>
          </a:bodyPr>
          <a:lstStyle/>
          <a:p>
            <a:endParaRPr lang="en-US" sz="2000" dirty="0"/>
          </a:p>
          <a:p>
            <a:r>
              <a:rPr lang="en-US" sz="2000" dirty="0"/>
              <a:t>Atlassian. (2024). The Agile Coach: Scrum Framework. https://www.atlassian.com/agile/scrum</a:t>
            </a:r>
          </a:p>
          <a:p>
            <a:r>
              <a:rPr lang="en-US" sz="2000" dirty="0"/>
              <a:t>Project Management Institute. (2023). Agile Practice Guide. Newtown Square, PA: PMI.</a:t>
            </a:r>
          </a:p>
          <a:p>
            <a:r>
              <a:rPr lang="en-US" sz="2000" dirty="0"/>
              <a:t>Schwaber, K., &amp; Sutherland, J. (2020). The Scrum Guide. Scrum.org.</a:t>
            </a:r>
          </a:p>
          <a:p>
            <a:r>
              <a:rPr lang="en-US" sz="2000" dirty="0"/>
              <a:t>Rigby, D. K., Sutherland, J., &amp; Noble, A. (2018). Agile at Scale. Harvard Business Review.</a:t>
            </a:r>
          </a:p>
          <a:p>
            <a:endParaRPr lang="en-US" sz="2000" dirty="0"/>
          </a:p>
        </p:txBody>
      </p:sp>
    </p:spTree>
    <p:extLst>
      <p:ext uri="{BB962C8B-B14F-4D97-AF65-F5344CB8AC3E}">
        <p14:creationId xmlns:p14="http://schemas.microsoft.com/office/powerpoint/2010/main" val="2889380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224</TotalTime>
  <Words>1111</Words>
  <Application>Microsoft Office PowerPoint</Application>
  <PresentationFormat>Widescreen</PresentationFormat>
  <Paragraphs>85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A Transition to Agile at ChadaTech</vt:lpstr>
      <vt:lpstr>Scrum-Agile Overview</vt:lpstr>
      <vt:lpstr>Scrum Roles</vt:lpstr>
      <vt:lpstr>Agile SDLC Phases</vt:lpstr>
      <vt:lpstr>Waterfall vs. Agile</vt:lpstr>
      <vt:lpstr>Choosing the Right Approach</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Rodriguez, Cristiana</dc:creator>
  <cp:lastModifiedBy>Rodriguez, Cristiana</cp:lastModifiedBy>
  <cp:revision>1</cp:revision>
  <dcterms:created xsi:type="dcterms:W3CDTF">2025-10-19T23:13:22Z</dcterms:created>
  <dcterms:modified xsi:type="dcterms:W3CDTF">2025-10-20T02:58:19Z</dcterms:modified>
</cp:coreProperties>
</file>