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5" r:id="rId3"/>
    <p:sldId id="257" r:id="rId4"/>
    <p:sldId id="269" r:id="rId5"/>
    <p:sldId id="274" r:id="rId6"/>
    <p:sldId id="273" r:id="rId7"/>
    <p:sldId id="271" r:id="rId8"/>
    <p:sldId id="272" r:id="rId9"/>
    <p:sldId id="270" r:id="rId10"/>
    <p:sldId id="279" r:id="rId11"/>
    <p:sldId id="278" r:id="rId12"/>
    <p:sldId id="277" r:id="rId13"/>
    <p:sldId id="276" r:id="rId14"/>
    <p:sldId id="275" r:id="rId15"/>
    <p:sldId id="280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/>
    <p:restoredTop sz="94717"/>
  </p:normalViewPr>
  <p:slideViewPr>
    <p:cSldViewPr snapToGrid="0" snapToObjects="1">
      <p:cViewPr varScale="1">
        <p:scale>
          <a:sx n="132" d="100"/>
          <a:sy n="132" d="100"/>
        </p:scale>
        <p:origin x="6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C6285-94A5-7E41-A825-4D8E2393CFB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C02B9-423B-F642-A37C-845769A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C02B9-423B-F642-A37C-845769A5C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C02B9-423B-F642-A37C-845769A5C8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07EB-C23F-4544-8351-0486690C4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B6648-22B3-BE49-A858-FE293C186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AE436-390E-F044-A040-660AF7AB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4A41-C204-7B4E-A25F-86BA5D37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FB45-A8B9-D943-A63F-1CC1DFD7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E694-F6A9-B64F-974E-778E4BBD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6D22-2CAB-9943-9E37-60B641447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5761-2C9A-0F44-A469-AE7F6C87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D29F-1A36-C84B-BD6F-226BCBF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E9A8-584D-6F4F-9E16-27C06473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9DD8E-1F19-2E4C-A693-A055B0713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362E8-B4AE-764B-A6D6-864F410AA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15CE-70EF-FD4E-889D-D5B384D1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00BB-CC45-1B4D-BEC7-487D6331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46A7-B105-0048-9081-79BE05EC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6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A6DF-05C3-3445-BBCF-6E4C3E5F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33503-9AAB-F84E-9A14-22C70D0F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8E08-62EB-D245-8DDA-84F6AF09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6DE5-5470-7041-94E8-EB7977C2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C279-FD56-E14F-A09F-237118FE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5110-BC91-6F48-AD0A-3B16E92A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A9160-7EE4-A54F-BFA8-3D69E9104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CE9F-F1B7-564A-9F8C-61FCA4CB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B7C7-4CD8-8143-B211-8BF4E273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48FC-2980-A44E-96D2-C3D98C7D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6F61-160F-1C4F-9803-19CFA052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6880-484D-9148-85DB-C6FE80FF8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D93B2-BC56-D549-8E5F-11D5CACC2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48656-2C75-BE42-9AD8-A2E7B5E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0290F-6093-DE47-80A6-F7E8A11F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BA08-C381-6E48-B3C5-46A94D1E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6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5DFB-2337-F74A-81AC-522E00B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F0A0-2FCC-5746-8456-4B488C2A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0306-C78C-9044-AAE4-25832C02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033B-D4F2-C64E-B4B7-EF2CAC2AE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A26CD-4E2C-DD47-A6A9-1C0C4AD2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83FD4-0D29-0843-9A7B-750859DE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B1FD7-C93F-4944-8546-2F18C2FF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758AB-D313-CB48-A0B9-E452C25F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2CBA-69EB-8D49-AE35-353102CA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CB92-2A03-5543-A971-94562485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3311C-7F0E-874F-B215-EE8C024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92DAC-E724-5C46-9BF8-071D3212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DA630-6479-D047-8E79-DD82F52A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92A76-4091-DC44-8167-116C00DA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9223-6450-F24C-AEC2-7ABFFFEA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5341-2C22-F24E-8A1F-CC7EDD94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0CE5-8B64-434B-BE62-B776C467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19D79-8BB3-7D41-B65D-7A0E7F146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96415-C966-FD47-B0FB-D7EE18E8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89472-947C-5944-8958-4EA5593A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80AF4-5C2C-7E48-9F25-330AC2BD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349C-A166-4841-87CB-FC43D20D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85075-0888-4446-B556-B1685C14B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6D458-A3CB-0D4E-91FD-C7D5E1435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5A252-66C1-304E-AF8C-7E41021F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A8C86-9D1F-F941-B78F-17ECAFE7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691A9-A5DE-9943-8625-CF1AE982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9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84063-9ED1-CC49-A8FA-D9E2308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6A84-B52B-324B-A8FC-43280217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8CBF-9FD2-D147-BB62-BCAA70F22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6DFA-4706-CE4D-AC0A-AD525DDB956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EFE2-9267-4F4C-AF79-E927FE337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B726F-F278-854A-85BA-114C3F405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F280-F810-DB46-AC29-3635F345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D7E93-3EA1-34A8-551B-771619917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36" r="1" b="1"/>
          <a:stretch/>
        </p:blipFill>
        <p:spPr>
          <a:xfrm>
            <a:off x="0" y="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3BACF-E5F3-4341-B3EF-83B4A0D6F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5754" y="1133109"/>
            <a:ext cx="5057274" cy="3259954"/>
          </a:xfrm>
        </p:spPr>
        <p:txBody>
          <a:bodyPr anchor="b"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Informatice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Magazin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04B5E-647C-C64D-8376-E14FA3247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35939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Agache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Cristiana-Maria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Specializare:Automatică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Informatică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An: IV</a:t>
            </a:r>
          </a:p>
          <a:p>
            <a:pPr algn="l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21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962526"/>
            <a:ext cx="10509504" cy="508165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Vânzărilor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Performanței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Raportare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Analiză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avansate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raportare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vânzărilor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permițând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monitorizeze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magazinului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decizii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Grafice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Statistici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vizualiza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grafice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privind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vânzările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stocurile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trendurile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Adiționale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Notificări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Alerte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notificări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evenimente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actualizările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stocurilor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accesată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 diverse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dispozitive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inclusiv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desktop,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tabletă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experiență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027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E46B8-74A8-AD48-AAD9-3B84735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085824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ARHITECTURA SISTEMULUI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00278"/>
            <a:ext cx="10509504" cy="414390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Servere</a:t>
            </a: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+mj-lt"/>
              <a:buAutoNum type="arabicPeriod"/>
            </a:pP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Procesoare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puternice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capacitate mare de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stocare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+mj-lt"/>
              <a:buAutoNum type="arabicPeriod"/>
            </a:pP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Găzduirea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bazei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date,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serviciilor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altor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backend.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Dispozitive</a:t>
            </a: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I/O:</a:t>
            </a:r>
            <a:endParaRPr lang="en-US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+mj-lt"/>
              <a:buAutoNum type="arabicPeriod"/>
            </a:pP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Interfețe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Ethernet, USB, HDMI etc.</a:t>
            </a:r>
          </a:p>
          <a:p>
            <a:pPr marL="742950" lvl="1" indent="-285750" algn="l">
              <a:lnSpc>
                <a:spcPct val="120000"/>
              </a:lnSpc>
              <a:buFont typeface="+mj-lt"/>
              <a:buAutoNum type="arabicPeriod"/>
            </a:pP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Conexiunea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dispozitivele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periferice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cititoarele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coduri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bare,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imprimantele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Routere</a:t>
            </a: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/Switch-</a:t>
            </a:r>
            <a:r>
              <a:rPr lang="en-US" sz="2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+mj-lt"/>
              <a:buAutoNum type="arabicPeriod"/>
            </a:pP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Protocoale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rețea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(TCP/IP, DHCP, DNS),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porturi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LAN/WAN.</a:t>
            </a:r>
          </a:p>
          <a:p>
            <a:pPr marL="742950" lvl="1" indent="-285750" algn="l">
              <a:lnSpc>
                <a:spcPct val="120000"/>
              </a:lnSpc>
              <a:buFont typeface="+mj-lt"/>
              <a:buAutoNum type="arabicPeriod"/>
            </a:pP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traficului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rețea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48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962527"/>
            <a:ext cx="10509504" cy="50816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algn="l"/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Software-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Servicii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Web: API-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RESTful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frontend-ul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dispozitivele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Date: SGBD 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Gestiune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Bazelor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Date)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stocarea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Interfață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interacțiunea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Comunicații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Comunicații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Utilizată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Protocolul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Comunicare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TCP/IP: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standard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diferitele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34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770021"/>
            <a:ext cx="10509504" cy="55922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Mixtă</a:t>
            </a:r>
            <a:endParaRPr lang="en-US" sz="19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Componentelor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</a:p>
          <a:p>
            <a:pPr algn="l">
              <a:buFont typeface="+mj-lt"/>
              <a:buAutoNum type="arabicPeriod"/>
            </a:pP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Comunicare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API-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serviciilor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backend cu frontend-ul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dispozitivele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protocolului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TCP/IP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comunicația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dispozitive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l">
              <a:buNone/>
            </a:pP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Funcționarea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Ansamblu</a:t>
            </a:r>
            <a:endParaRPr lang="en-US" sz="19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colectate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dispozitivele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trimise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serverele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backend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procesare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Serverele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procesează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cererile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interacțiunile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efectua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operațiuni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precum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plasarea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stocurilor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Frontend-ul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prezintă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interacționeze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asigurată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comunicații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software-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hardware-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074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E46B8-74A8-AD48-AAD9-3B84735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085824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SCENARII DE UTILIZARE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71048"/>
            <a:ext cx="10509504" cy="4389120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Înregistrarea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Clientului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Scenariu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client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dorește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înregistreze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efectua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cumpărături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Acțiuni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Accesează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înregistrare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completează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formularul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e-mail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link-ul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primit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Clientul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înregistrat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platformei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999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001027"/>
            <a:ext cx="10509504" cy="504315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Plasarea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</a:t>
            </a: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Scenariu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client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dorește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cumpere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magazinul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Acțiuni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Accesează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magazinul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navighează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Selectează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dorite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coșul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cumpărături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Completează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detaliile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livrare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efectuează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Comanda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plasată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clientul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primește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detaliile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livrare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2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Stocurilor</a:t>
            </a: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Scenariu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administrator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dorește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actualizeze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stocurile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produselor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Acțiuni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Accesează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panoul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navighează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secțiunea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produselor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Actualizează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cantitățile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livrările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vânzările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efectuate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Stocurile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produselor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actualizate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asigurându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precise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următoarele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tranzacții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018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E46B8-74A8-AD48-AAD9-3B84735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085824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CONCLUZIE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00278"/>
            <a:ext cx="10509504" cy="41439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avut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informatice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inovatoare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pas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eficienței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experienței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domeniu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specific.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reușit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aducem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împreună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soluție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cuprinzătoare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Realizările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interfețe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intuitive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facilitează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stocului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clienților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avansate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raportare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permițând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managerilor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obțină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perspectivă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profundă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performanței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afacerii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lor.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DD378-7E0B-B04D-95FB-9F4384EA2BF7}"/>
              </a:ext>
            </a:extLst>
          </p:cNvPr>
          <p:cNvSpPr txBox="1"/>
          <p:nvPr/>
        </p:nvSpPr>
        <p:spPr>
          <a:xfrm>
            <a:off x="12637971" y="2329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4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E46B8-74A8-AD48-AAD9-3B84735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085824"/>
          </a:xfrm>
        </p:spPr>
        <p:txBody>
          <a:bodyPr anchor="b">
            <a:normAutofit/>
          </a:bodyPr>
          <a:lstStyle/>
          <a:p>
            <a:endParaRPr lang="en-US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00278"/>
            <a:ext cx="10509504" cy="414390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 MULȚUMESC!</a:t>
            </a:r>
          </a:p>
        </p:txBody>
      </p:sp>
    </p:spTree>
    <p:extLst>
      <p:ext uri="{BB962C8B-B14F-4D97-AF65-F5344CB8AC3E}">
        <p14:creationId xmlns:p14="http://schemas.microsoft.com/office/powerpoint/2010/main" val="206334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E46B8-74A8-AD48-AAD9-3B84735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085824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00278"/>
            <a:ext cx="10509504" cy="414390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</a:t>
            </a:r>
            <a:r>
              <a:rPr lang="en-US" sz="2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produsului</a:t>
            </a:r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Arhitectura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6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E46B8-74A8-AD48-AAD9-3B84735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085824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00278"/>
            <a:ext cx="10509504" cy="414390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Motivația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endParaRPr lang="en-US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Magazinul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element important al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comunității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oferind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ci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oportunități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interacțiune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educație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iubitorii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Totuși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multitudine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activități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 la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inventarului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context,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vine ca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răspuns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nevoia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eficientiza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procesele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informatice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specializate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25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24539"/>
            <a:ext cx="10509504" cy="485113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endParaRPr lang="en-US" sz="19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principal al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platformă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informatică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robustă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interfețe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intuitive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inventarului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inclusiv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accesorii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clienților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comunicare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experiență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personalizată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avansate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sănătății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animalelor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programarea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consultanțelor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veterinare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Asigurarea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securității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integrității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respectând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standardele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reglementările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Furnizarea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instrument de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raportare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analiză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proprietarilor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magazine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monitorizeze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evalueze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afacerii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lor.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239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E46B8-74A8-AD48-AAD9-3B84735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78686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ÎN DOMENIUL PRODUSULUI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01319"/>
            <a:ext cx="10509504" cy="44428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contextului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actual al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pieței</a:t>
            </a:r>
            <a:endParaRPr lang="en-US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magazinelor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evoluție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odată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creșterea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interesului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preocuparea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crescândă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bunăstarea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soluții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piață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magazinelor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 la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simple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gestiune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inventarului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suite integrate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afacerii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aspect important al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industriei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magazinelor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accentul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pus pe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experiența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clienților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Astăzi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calitate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ci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experiență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cumpărături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plăcută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convenabilă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Așadar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soluțiile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care pot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experiența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clienților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interacțiunea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magazinul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din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căutate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842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683395"/>
            <a:ext cx="10509504" cy="572703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3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Exemplificare</a:t>
            </a:r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soluțiilor</a:t>
            </a:r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limitările</a:t>
            </a:r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endParaRPr lang="en-US" sz="3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inventarului</a:t>
            </a: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magazine de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soluții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care se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exclusiv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inventarului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alimente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jucării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accesorii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urmărirea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stocurilor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rapoarte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privește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clienților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altor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aspecte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afacerii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Suite integrate de </a:t>
            </a:r>
            <a:r>
              <a:rPr lang="en-US" sz="2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afacerii</a:t>
            </a: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soluții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integrează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inventarului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aspecte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afacerii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clienților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contabilitatea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programarea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suite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costisitoare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necesita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curba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învățare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abruptă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Limitări</a:t>
            </a: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comune</a:t>
            </a: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Majoritatea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soluțiilor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piață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prezintă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anumite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limitări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fi:</a:t>
            </a:r>
          </a:p>
          <a:p>
            <a:pPr marL="742950" lvl="1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Complexitatea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excesivă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puțin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Lipsa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integrării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Costurile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ridicate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achiziție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întreținere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Necesitatea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separate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aspecte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afacerii</a:t>
            </a: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093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E46B8-74A8-AD48-AAD9-3B84735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085824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METODE/TEHNOLOGII FOLOSITE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00278"/>
            <a:ext cx="10509504" cy="414390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Principalele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Limbaj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software-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ales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versatilității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performanței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suportului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comunității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extinse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date: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optat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MySQL,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avansate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stocare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manipulare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fiabile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Interfață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interfeței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Angular,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flexibilității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performanței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capacității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interfețe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Securitate: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securității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criptare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end-to-end,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proteja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împotriva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amenințărilor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cibernetice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vulnerabilităților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600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991403"/>
            <a:ext cx="10509504" cy="505278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Justificarea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alegerilor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tehnologice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Eficiență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performanță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ales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capacității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lor de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ridicate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Compatibilitate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scalabilitate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Tehnologiile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alese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compatibile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permit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scalarea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ușoară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măsură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crește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Comunitate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tehnologiile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selectate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beneficiază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o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comunitate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extins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rezolvarea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problemelor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actualizări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regulate.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Siguranță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protecție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acordat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atenție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deosebită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securității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protecției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alegând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avansate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securitate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recunoscute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fiabilitatea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lor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domeniu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567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E46B8-74A8-AD48-AAD9-3B84735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873493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FUNCȚIONALITĂȚI PROIECTATE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94-2CE5-DF4F-8648-D0008458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82291"/>
            <a:ext cx="10509504" cy="45618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Produselor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Stocurilor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Adăugare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Editare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Ștergere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adăuga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pot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șterge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neutilizate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Stocurilor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monitoriza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stocurile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permițând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stocurilor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Clienților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profile de client,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inclusiv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contact,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preferințe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istoricul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Plasarea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dorite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alegând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opțiuni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livrare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882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1635</Words>
  <Application>Microsoft Macintosh PowerPoint</Application>
  <PresentationFormat>Widescreen</PresentationFormat>
  <Paragraphs>132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Proiectarea și Implementarea unei Platforme Informatice pentru Gestionarea unui Magazin de Animale </vt:lpstr>
      <vt:lpstr>CUPRINS</vt:lpstr>
      <vt:lpstr>1. INTRODUCERE</vt:lpstr>
      <vt:lpstr>PowerPoint Presentation</vt:lpstr>
      <vt:lpstr>2. STATE-OF-THE-ART ÎN DOMENIUL PRODUSULUI</vt:lpstr>
      <vt:lpstr>PowerPoint Presentation</vt:lpstr>
      <vt:lpstr>3. METODE/TEHNOLOGII FOLOSITE</vt:lpstr>
      <vt:lpstr>PowerPoint Presentation</vt:lpstr>
      <vt:lpstr>4. FUNCȚIONALITĂȚI PROIECTATE</vt:lpstr>
      <vt:lpstr>PowerPoint Presentation</vt:lpstr>
      <vt:lpstr>5. ARHITECTURA SISTEMULUI</vt:lpstr>
      <vt:lpstr>PowerPoint Presentation</vt:lpstr>
      <vt:lpstr>PowerPoint Presentation</vt:lpstr>
      <vt:lpstr>6. SCENARII DE UTILIZARE</vt:lpstr>
      <vt:lpstr>PowerPoint Presentation</vt:lpstr>
      <vt:lpstr>7. CONCLUZIE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ASIPSI</dc:title>
  <dc:creator>Cristiana-Maria AGACHE</dc:creator>
  <cp:lastModifiedBy>Cristiana-Maria AGACHE</cp:lastModifiedBy>
  <cp:revision>4</cp:revision>
  <dcterms:created xsi:type="dcterms:W3CDTF">2024-04-15T15:40:56Z</dcterms:created>
  <dcterms:modified xsi:type="dcterms:W3CDTF">2024-04-15T21:42:19Z</dcterms:modified>
</cp:coreProperties>
</file>