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95C5A32F-B11B-4198-BF1F-469846FED3C7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89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7A22F-C3BC-48E4-B7E8-42FF755270F7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30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73714531-8DEC-48B8-86EE-2A681EAAF7C9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48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F6B80-9E6F-448B-8FB9-CC2D43432C75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0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0626DB6-73AF-4FDF-B195-79784B91542F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18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4A3D2D-6C83-404E-95BB-08FFBA12B83C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99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0CAF06-696A-47FC-BABB-83546C66321C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29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6C12C1-AEEC-4CE3-B8FE-F54DE778788F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76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6D4D7-957E-4FFD-A684-B2032D1A8654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2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8B4DD-D571-4693-9866-45333624F2E8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12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B094A-3F7C-4AB4-B88E-1616BDFB30F3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0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7577AC4E-A065-4165-9720-156E6C8028D0}" type="datetime1">
              <a:rPr lang="pt-BR" smtClean="0"/>
              <a:t>05/11/2018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3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ACBF4-1BA3-4625-9C1C-0D2FCFF7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2º 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8A4AC-7BE7-4B2C-80EF-5C4C2926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5617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dirty="0"/>
              <a:t>Relembrando as probabilidades, percebemos que a soma das quatro probabilidades tem de ser </a:t>
            </a:r>
            <a:r>
              <a:rPr lang="pt-PT" b="1" dirty="0"/>
              <a:t>1.</a:t>
            </a:r>
          </a:p>
          <a:p>
            <a:pPr algn="just"/>
            <a:r>
              <a:rPr lang="pt-PT" dirty="0"/>
              <a:t>Mas não é possível escrever frações com o HTML, então tivemos de gerar </a:t>
            </a:r>
            <a:r>
              <a:rPr lang="pt-PT" b="1" dirty="0"/>
              <a:t>aleatoriamente</a:t>
            </a:r>
            <a:r>
              <a:rPr lang="pt-PT" dirty="0"/>
              <a:t> dois números e por sobre a forma de fração. Isto para cada probabilidade.</a:t>
            </a:r>
          </a:p>
          <a:p>
            <a:pPr lvl="1" algn="just"/>
            <a:r>
              <a:rPr lang="pt-PT" dirty="0"/>
              <a:t>Mas a soma tinha de ser 1, então tivemos de gerar sempre frações cada vez menores.</a:t>
            </a:r>
          </a:p>
          <a:p>
            <a:pPr lvl="1" algn="just"/>
            <a:r>
              <a:rPr lang="pt-PT" dirty="0"/>
              <a:t>Teríamos também de simplificar as frações</a:t>
            </a:r>
          </a:p>
          <a:p>
            <a:pPr lvl="1" algn="just"/>
            <a:r>
              <a:rPr lang="pt-PT" dirty="0"/>
              <a:t>E se, ao total das probabilidades, </a:t>
            </a:r>
            <a:r>
              <a:rPr lang="pt-PT" b="1" dirty="0"/>
              <a:t>1</a:t>
            </a:r>
            <a:r>
              <a:rPr lang="pt-PT" dirty="0"/>
              <a:t>, tirarmos os valores já conhecidos? Iria, muitas vezes, dar uma dízima infinita, </a:t>
            </a:r>
            <a:r>
              <a:rPr lang="pt-PT" b="1" dirty="0"/>
              <a:t>como passar esse valor para uma fração?</a:t>
            </a:r>
            <a:r>
              <a:rPr lang="pt-PT" dirty="0"/>
              <a:t> Chegamos à conclusão que era preciso utilizar o </a:t>
            </a:r>
            <a:r>
              <a:rPr lang="pt-PT" b="1" dirty="0"/>
              <a:t>mínimo múltiplo comum </a:t>
            </a:r>
            <a:r>
              <a:rPr lang="pt-PT" dirty="0"/>
              <a:t>e o </a:t>
            </a:r>
            <a:r>
              <a:rPr lang="pt-PT" b="1" dirty="0"/>
              <a:t>máximo divisor comum</a:t>
            </a:r>
            <a:r>
              <a:rPr lang="pt-PT" dirty="0"/>
              <a:t>. Como programar isto? Pesquisámos e percebemos que, para calcular o </a:t>
            </a:r>
            <a:r>
              <a:rPr lang="pt-PT" i="1" dirty="0"/>
              <a:t>máximo dividor comum</a:t>
            </a:r>
            <a:r>
              <a:rPr lang="pt-PT" dirty="0"/>
              <a:t>, existe o </a:t>
            </a:r>
            <a:br>
              <a:rPr lang="pt-PT" dirty="0"/>
            </a:br>
            <a:r>
              <a:rPr lang="pt-PT" b="1" dirty="0"/>
              <a:t>Algoritmo Euclidiano </a:t>
            </a:r>
            <a:r>
              <a:rPr lang="pt-PT" dirty="0">
                <a:sym typeface="Wingdings" panose="05000000000000000000" pitchFamily="2" charset="2"/>
              </a:rPr>
              <a:t> </a:t>
            </a:r>
          </a:p>
          <a:p>
            <a:pPr lvl="1" algn="just"/>
            <a:r>
              <a:rPr lang="pt-PT" dirty="0">
                <a:sym typeface="Wingdings" panose="05000000000000000000" pitchFamily="2" charset="2"/>
              </a:rPr>
              <a:t>O </a:t>
            </a:r>
            <a:r>
              <a:rPr lang="pt-PT" i="1" dirty="0">
                <a:sym typeface="Wingdings" panose="05000000000000000000" pitchFamily="2" charset="2"/>
              </a:rPr>
              <a:t>mínimo múltiplo comum</a:t>
            </a:r>
            <a:r>
              <a:rPr lang="pt-PT" dirty="0">
                <a:sym typeface="Wingdings" panose="05000000000000000000" pitchFamily="2" charset="2"/>
              </a:rPr>
              <a:t> pode ser calculadado através do anterior  </a:t>
            </a:r>
          </a:p>
          <a:p>
            <a:pPr lvl="1" algn="just"/>
            <a:endParaRPr lang="pt-PT" dirty="0"/>
          </a:p>
          <a:p>
            <a:pPr lvl="1" algn="just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FE660-A852-45F3-9CE5-35D46E04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4" y="5738340"/>
            <a:ext cx="1943371" cy="238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5947FB-05B6-4EC3-A87C-5A4AA8259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38" y="5868734"/>
            <a:ext cx="160995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5_TF03462902_TF03462902.potx" id="{40133AEE-29B6-41FE-9947-DDF30634B4BB}" vid="{9DE7FA61-2447-42FB-ACA3-1F3F09875B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Assuntos educacionais 16X9</vt:lpstr>
      <vt:lpstr>2º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Exercício</dc:title>
  <dc:creator>Geral</dc:creator>
  <cp:lastModifiedBy>Geral</cp:lastModifiedBy>
  <cp:revision>1</cp:revision>
  <dcterms:created xsi:type="dcterms:W3CDTF">2018-11-05T09:30:54Z</dcterms:created>
  <dcterms:modified xsi:type="dcterms:W3CDTF">2018-11-05T09:31:37Z</dcterms:modified>
</cp:coreProperties>
</file>