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12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480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78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72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2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216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63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39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93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49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01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4007-F913-46AC-B2A6-67098C9D3966}" type="datetimeFigureOut">
              <a:rPr lang="pt-PT" smtClean="0"/>
              <a:t>26-10-2018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6D2E-0778-42CB-857A-94AE09C199A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92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2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Aleatoriamente apareciam valores como 2/4, 4/12, …</a:t>
            </a:r>
          </a:p>
          <a:p>
            <a:r>
              <a:rPr lang="pt-PT" dirty="0" smtClean="0"/>
              <a:t>Pode-se resolver com mdc</a:t>
            </a:r>
          </a:p>
          <a:p>
            <a:endParaRPr lang="pt-PT" dirty="0"/>
          </a:p>
          <a:p>
            <a:r>
              <a:rPr lang="pt-PT" dirty="0" smtClean="0"/>
              <a:t>0,111111, como transformar numa fracção? </a:t>
            </a:r>
          </a:p>
          <a:p>
            <a:r>
              <a:rPr lang="pt-PT" dirty="0" smtClean="0"/>
              <a:t>a/b + c/d + e/f + X/Y = 1?</a:t>
            </a:r>
          </a:p>
          <a:p>
            <a:r>
              <a:rPr lang="pt-PT" dirty="0" smtClean="0"/>
              <a:t>M = </a:t>
            </a:r>
            <a:r>
              <a:rPr lang="pt-PT" dirty="0" err="1" smtClean="0"/>
              <a:t>Mmc</a:t>
            </a:r>
            <a:r>
              <a:rPr lang="pt-PT" dirty="0" smtClean="0"/>
              <a:t> (</a:t>
            </a:r>
            <a:r>
              <a:rPr lang="pt-PT" dirty="0" err="1" smtClean="0"/>
              <a:t>b,d,f</a:t>
            </a:r>
            <a:r>
              <a:rPr lang="pt-PT" dirty="0" smtClean="0"/>
              <a:t>)</a:t>
            </a:r>
          </a:p>
          <a:p>
            <a:r>
              <a:rPr lang="pt-PT" dirty="0" smtClean="0">
                <a:sym typeface="Wingdings" panose="05000000000000000000" pitchFamily="2" charset="2"/>
              </a:rPr>
              <a:t>M / M  - a1 / M + c1 / M + e1/M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4472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Apresentação no Ecrã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Problema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2018-10-26T15:43:51Z</dcterms:created>
  <dcterms:modified xsi:type="dcterms:W3CDTF">2018-10-26T15:46:44Z</dcterms:modified>
</cp:coreProperties>
</file>