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843C0C"/>
    <a:srgbClr val="F8FCF6"/>
    <a:srgbClr val="FD6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Sale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Tuorlo d’uovo di gallina</a:t>
          </a:r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73AC3690-75D5-41BB-9A06-C03A7F64BBF2}">
      <dgm:prSet phldrT="[Testo]" custT="1"/>
      <dgm:spPr/>
      <dgm:t>
        <a:bodyPr/>
        <a:lstStyle/>
        <a:p>
          <a:r>
            <a:rPr lang="it-IT" sz="1200" dirty="0"/>
            <a:t>Guanciale (cotto)</a:t>
          </a:r>
        </a:p>
      </dgm:t>
    </dgm:pt>
    <dgm:pt modelId="{A4521E31-F3AC-4493-9A35-5127AC507B4C}" type="parTrans" cxnId="{608F240C-6D31-4EC2-9A0B-44786FB0CFC9}">
      <dgm:prSet/>
      <dgm:spPr/>
      <dgm:t>
        <a:bodyPr/>
        <a:lstStyle/>
        <a:p>
          <a:endParaRPr lang="it-IT" sz="1400"/>
        </a:p>
      </dgm:t>
    </dgm:pt>
    <dgm:pt modelId="{2635728D-9B92-4EB1-8DB0-A0DA76CA87F1}" type="sibTrans" cxnId="{608F240C-6D31-4EC2-9A0B-44786FB0CFC9}">
      <dgm:prSet/>
      <dgm:spPr/>
      <dgm:t>
        <a:bodyPr/>
        <a:lstStyle/>
        <a:p>
          <a:endParaRPr lang="it-IT" sz="1400"/>
        </a:p>
      </dgm:t>
    </dgm:pt>
    <dgm:pt modelId="{D97B27A1-5A4D-4301-8556-F5EAABCCE635}">
      <dgm:prSet phldrT="[Testo]" custT="1"/>
      <dgm:spPr/>
      <dgm:t>
        <a:bodyPr/>
        <a:lstStyle/>
        <a:p>
          <a:r>
            <a:rPr lang="it-IT" sz="1200" dirty="0"/>
            <a:t>Pecorino Romano</a:t>
          </a:r>
        </a:p>
      </dgm:t>
    </dgm:pt>
    <dgm:pt modelId="{BB6EFE5A-55CD-474F-8C7E-F27622450C45}" type="parTrans" cxnId="{B1F385A6-FE47-4AB4-96E8-EFCE0CA60E39}">
      <dgm:prSet/>
      <dgm:spPr/>
      <dgm:t>
        <a:bodyPr/>
        <a:lstStyle/>
        <a:p>
          <a:endParaRPr lang="it-IT" sz="1400"/>
        </a:p>
      </dgm:t>
    </dgm:pt>
    <dgm:pt modelId="{F4007C5F-1DBD-402D-B72E-37ADD6DC429A}" type="sibTrans" cxnId="{B1F385A6-FE47-4AB4-96E8-EFCE0CA60E39}">
      <dgm:prSet/>
      <dgm:spPr/>
      <dgm:t>
        <a:bodyPr/>
        <a:lstStyle/>
        <a:p>
          <a:endParaRPr lang="it-IT" sz="1400"/>
        </a:p>
      </dgm:t>
    </dgm:pt>
    <dgm:pt modelId="{04BE9AEC-4552-474D-B071-212C041E0A84}">
      <dgm:prSet phldrT="[Testo]" custT="1"/>
      <dgm:spPr/>
      <dgm:t>
        <a:bodyPr/>
        <a:lstStyle/>
        <a:p>
          <a:r>
            <a:rPr lang="it-IT" sz="1200" dirty="0"/>
            <a:t>Pepe</a:t>
          </a:r>
        </a:p>
      </dgm:t>
    </dgm:pt>
    <dgm:pt modelId="{3CD93CC9-3E9F-4F4B-9788-E7167ABD90EA}" type="parTrans" cxnId="{DD17C3E7-9C5D-4FA0-9035-99B3043CF779}">
      <dgm:prSet/>
      <dgm:spPr/>
      <dgm:t>
        <a:bodyPr/>
        <a:lstStyle/>
        <a:p>
          <a:endParaRPr lang="it-IT" sz="1400"/>
        </a:p>
      </dgm:t>
    </dgm:pt>
    <dgm:pt modelId="{6DF7C04D-DC26-4403-B017-3946977266C3}" type="sibTrans" cxnId="{DD17C3E7-9C5D-4FA0-9035-99B3043CF779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F0C0F86B-80BD-4520-9E83-6DC0219129D8}">
      <dgm:prSet phldrT="[Testo]" custT="1"/>
      <dgm:spPr>
        <a:noFill/>
        <a:ln>
          <a:noFill/>
        </a:ln>
      </dgm:spPr>
      <dgm:t>
        <a:bodyPr/>
        <a:lstStyle/>
        <a:p>
          <a:endParaRPr lang="it-IT" sz="1400" dirty="0"/>
        </a:p>
      </dgm:t>
    </dgm:pt>
    <dgm:pt modelId="{44D45EBF-5242-4CF5-A5A8-AFAF60963F21}" type="parTrans" cxnId="{CFC94C55-EB71-4B8A-A7FA-9C147C383FD1}">
      <dgm:prSet/>
      <dgm:spPr/>
      <dgm:t>
        <a:bodyPr/>
        <a:lstStyle/>
        <a:p>
          <a:endParaRPr lang="it-IT"/>
        </a:p>
      </dgm:t>
    </dgm:pt>
    <dgm:pt modelId="{DC995CE2-13AC-4CE2-AAC5-1607B79F7671}" type="sibTrans" cxnId="{CFC94C55-EB71-4B8A-A7FA-9C147C383FD1}">
      <dgm:prSet/>
      <dgm:spPr/>
      <dgm:t>
        <a:bodyPr/>
        <a:lstStyle/>
        <a:p>
          <a:endParaRPr lang="it-IT"/>
        </a:p>
      </dgm:t>
    </dgm:pt>
    <dgm:pt modelId="{2652193C-1628-4C0E-B5A7-BC01F5A15199}">
      <dgm:prSet/>
      <dgm:spPr/>
      <dgm:t>
        <a:bodyPr/>
        <a:lstStyle/>
        <a:p>
          <a:endParaRPr lang="it-IT"/>
        </a:p>
      </dgm:t>
    </dgm:pt>
    <dgm:pt modelId="{716E18BA-6997-4308-8595-2ABD5F716B04}" type="parTrans" cxnId="{AE973A5B-F97E-42BF-A08E-D4B7EDB8DC8A}">
      <dgm:prSet/>
      <dgm:spPr/>
      <dgm:t>
        <a:bodyPr/>
        <a:lstStyle/>
        <a:p>
          <a:endParaRPr lang="it-IT"/>
        </a:p>
      </dgm:t>
    </dgm:pt>
    <dgm:pt modelId="{8FE3BF33-8D9F-4796-965B-3521F5B590E9}" type="sibTrans" cxnId="{AE973A5B-F97E-42BF-A08E-D4B7EDB8DC8A}">
      <dgm:prSet/>
      <dgm:spPr/>
      <dgm:t>
        <a:bodyPr/>
        <a:lstStyle/>
        <a:p>
          <a:endParaRPr lang="it-IT"/>
        </a:p>
      </dgm:t>
    </dgm:pt>
    <dgm:pt modelId="{1B7537CF-254E-4683-88E0-15B5AC4525D1}">
      <dgm:prSet/>
      <dgm:spPr/>
      <dgm:t>
        <a:bodyPr/>
        <a:lstStyle/>
        <a:p>
          <a:endParaRPr lang="it-IT"/>
        </a:p>
      </dgm:t>
    </dgm:pt>
    <dgm:pt modelId="{7C1C36E8-BCD2-44DC-BA2F-6CE86D49097E}" type="parTrans" cxnId="{63A1F80B-4FE5-44B6-AB9D-7CC620D0CEFD}">
      <dgm:prSet/>
      <dgm:spPr/>
      <dgm:t>
        <a:bodyPr/>
        <a:lstStyle/>
        <a:p>
          <a:endParaRPr lang="it-IT"/>
        </a:p>
      </dgm:t>
    </dgm:pt>
    <dgm:pt modelId="{FA58463C-1AF2-4D42-B86C-81BEFB42402D}" type="sibTrans" cxnId="{63A1F80B-4FE5-44B6-AB9D-7CC620D0CEFD}">
      <dgm:prSet/>
      <dgm:spPr/>
      <dgm:t>
        <a:bodyPr/>
        <a:lstStyle/>
        <a:p>
          <a:endParaRPr lang="it-IT"/>
        </a:p>
      </dgm:t>
    </dgm:pt>
    <dgm:pt modelId="{81994E72-8066-4A33-9CF0-BDC3BFED4B91}">
      <dgm:prSet/>
      <dgm:spPr/>
      <dgm:t>
        <a:bodyPr/>
        <a:lstStyle/>
        <a:p>
          <a:endParaRPr lang="it-IT"/>
        </a:p>
      </dgm:t>
    </dgm:pt>
    <dgm:pt modelId="{B0B54F88-967B-4495-A296-0196625F8678}" type="parTrans" cxnId="{39D58A2D-9B32-481C-A133-05607B8D751C}">
      <dgm:prSet/>
      <dgm:spPr/>
      <dgm:t>
        <a:bodyPr/>
        <a:lstStyle/>
        <a:p>
          <a:endParaRPr lang="it-IT"/>
        </a:p>
      </dgm:t>
    </dgm:pt>
    <dgm:pt modelId="{E1DBF7EF-35D0-43D2-993E-83A013278857}" type="sibTrans" cxnId="{39D58A2D-9B32-481C-A133-05607B8D751C}">
      <dgm:prSet/>
      <dgm:spPr/>
      <dgm:t>
        <a:bodyPr/>
        <a:lstStyle/>
        <a:p>
          <a:endParaRPr lang="it-IT"/>
        </a:p>
      </dgm:t>
    </dgm:pt>
    <dgm:pt modelId="{CCF1C336-351A-4986-8966-7334DAD19C58}">
      <dgm:prSet/>
      <dgm:spPr/>
      <dgm:t>
        <a:bodyPr/>
        <a:lstStyle/>
        <a:p>
          <a:endParaRPr lang="it-IT"/>
        </a:p>
      </dgm:t>
    </dgm:pt>
    <dgm:pt modelId="{0F3FDFDB-28D8-441A-95DB-FBAEEF23CCF9}" type="parTrans" cxnId="{10A12EA6-BA59-48C5-9067-97E7AC23BB46}">
      <dgm:prSet/>
      <dgm:spPr/>
      <dgm:t>
        <a:bodyPr/>
        <a:lstStyle/>
        <a:p>
          <a:endParaRPr lang="it-IT"/>
        </a:p>
      </dgm:t>
    </dgm:pt>
    <dgm:pt modelId="{45F2E657-D8BE-409C-8503-980B9C48BDAC}" type="sibTrans" cxnId="{10A12EA6-BA59-48C5-9067-97E7AC23BB46}">
      <dgm:prSet/>
      <dgm:spPr/>
      <dgm:t>
        <a:bodyPr/>
        <a:lstStyle/>
        <a:p>
          <a:endParaRPr lang="it-IT"/>
        </a:p>
      </dgm:t>
    </dgm:pt>
    <dgm:pt modelId="{6EF8C836-5809-4119-98F0-335893544027}">
      <dgm:prSet/>
      <dgm:spPr/>
      <dgm:t>
        <a:bodyPr/>
        <a:lstStyle/>
        <a:p>
          <a:endParaRPr lang="it-IT" dirty="0"/>
        </a:p>
      </dgm:t>
    </dgm:pt>
    <dgm:pt modelId="{B086C1C3-793F-4C05-8BA3-B2FC14418D50}" type="parTrans" cxnId="{97B62132-225D-423B-9CF7-95D091B6AEC1}">
      <dgm:prSet/>
      <dgm:spPr/>
      <dgm:t>
        <a:bodyPr/>
        <a:lstStyle/>
        <a:p>
          <a:endParaRPr lang="it-IT"/>
        </a:p>
      </dgm:t>
    </dgm:pt>
    <dgm:pt modelId="{31DF8A1A-87A4-4EFD-8026-AF72443C6C50}" type="sibTrans" cxnId="{97B62132-225D-423B-9CF7-95D091B6AEC1}">
      <dgm:prSet/>
      <dgm:spPr/>
      <dgm:t>
        <a:bodyPr/>
        <a:lstStyle/>
        <a:p>
          <a:endParaRPr lang="it-IT"/>
        </a:p>
      </dgm:t>
    </dgm:pt>
    <dgm:pt modelId="{0CE436C1-5497-4887-A29F-133ED153DBCE}">
      <dgm:prSet/>
      <dgm:spPr/>
      <dgm:t>
        <a:bodyPr/>
        <a:lstStyle/>
        <a:p>
          <a:endParaRPr lang="it-IT"/>
        </a:p>
      </dgm:t>
    </dgm:pt>
    <dgm:pt modelId="{6CFC12FF-E221-4CCE-BEB2-84BB792B6D21}" type="parTrans" cxnId="{7A1CC611-18BB-46A5-AC29-50ECD3167017}">
      <dgm:prSet/>
      <dgm:spPr/>
      <dgm:t>
        <a:bodyPr/>
        <a:lstStyle/>
        <a:p>
          <a:endParaRPr lang="it-IT"/>
        </a:p>
      </dgm:t>
    </dgm:pt>
    <dgm:pt modelId="{E547FCED-3454-4B91-9844-7B6987389CD8}" type="sibTrans" cxnId="{7A1CC611-18BB-46A5-AC29-50ECD3167017}">
      <dgm:prSet/>
      <dgm:spPr/>
      <dgm:t>
        <a:bodyPr/>
        <a:lstStyle/>
        <a:p>
          <a:endParaRPr lang="it-IT"/>
        </a:p>
      </dgm:t>
    </dgm:pt>
    <dgm:pt modelId="{FFE4DFC2-83E3-4B88-8AA1-C916996E5F7B}">
      <dgm:prSet/>
      <dgm:spPr/>
      <dgm:t>
        <a:bodyPr/>
        <a:lstStyle/>
        <a:p>
          <a:endParaRPr lang="it-IT"/>
        </a:p>
      </dgm:t>
    </dgm:pt>
    <dgm:pt modelId="{1E4834AA-6831-4C05-8916-8D82BEAE1FE8}" type="parTrans" cxnId="{E7E93ECF-F918-4024-BD3A-A12D6C61E8D6}">
      <dgm:prSet/>
      <dgm:spPr/>
      <dgm:t>
        <a:bodyPr/>
        <a:lstStyle/>
        <a:p>
          <a:endParaRPr lang="it-IT"/>
        </a:p>
      </dgm:t>
    </dgm:pt>
    <dgm:pt modelId="{7784081E-86D0-433D-B238-1E93EE868D2E}" type="sibTrans" cxnId="{E7E93ECF-F918-4024-BD3A-A12D6C61E8D6}">
      <dgm:prSet/>
      <dgm:spPr/>
      <dgm:t>
        <a:bodyPr/>
        <a:lstStyle/>
        <a:p>
          <a:endParaRPr lang="it-IT"/>
        </a:p>
      </dgm:t>
    </dgm:pt>
    <dgm:pt modelId="{32B6E68A-4A4F-4AD7-83CD-F8175BCBCA64}">
      <dgm:prSet/>
      <dgm:spPr/>
      <dgm:t>
        <a:bodyPr/>
        <a:lstStyle/>
        <a:p>
          <a:endParaRPr lang="it-IT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8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E27A52A-8957-471F-AA16-F337D37061A8}" type="pres">
      <dgm:prSet presAssocID="{7DAEC203-3C7C-436D-AFE8-B885FB723D85}" presName="spacer" presStyleCnt="0"/>
      <dgm:spPr/>
    </dgm:pt>
    <dgm:pt modelId="{60CFC448-A2E9-471D-B823-5CCB0A6A8936}" type="pres">
      <dgm:prSet presAssocID="{73AC3690-75D5-41BB-9A06-C03A7F64BBF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BC88EDA-9496-41A5-A1CB-3951BE1A3A94}" type="pres">
      <dgm:prSet presAssocID="{2635728D-9B92-4EB1-8DB0-A0DA76CA87F1}" presName="spacer" presStyleCnt="0"/>
      <dgm:spPr/>
    </dgm:pt>
    <dgm:pt modelId="{99CE9A2F-1CEC-4ABF-B168-15D47293304F}" type="pres">
      <dgm:prSet presAssocID="{D97B27A1-5A4D-4301-8556-F5EAABCCE63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8426BBA-1F64-4AFA-8957-D78168382DF4}" type="pres">
      <dgm:prSet presAssocID="{F4007C5F-1DBD-402D-B72E-37ADD6DC429A}" presName="spacer" presStyleCnt="0"/>
      <dgm:spPr/>
    </dgm:pt>
    <dgm:pt modelId="{EFDFAC03-7954-429E-A62B-58C691FD5CEA}" type="pres">
      <dgm:prSet presAssocID="{04BE9AEC-4552-474D-B071-212C041E0A8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A65C1F9-B100-46A8-9C4E-C0AD1F6897D8}" type="pres">
      <dgm:prSet presAssocID="{04BE9AEC-4552-474D-B071-212C041E0A84}" presName="childText" presStyleLbl="revTx" presStyleIdx="0" presStyleCnt="1">
        <dgm:presLayoutVars>
          <dgm:bulletEnabled val="1"/>
        </dgm:presLayoutVars>
      </dgm:prSet>
      <dgm:spPr/>
    </dgm:pt>
    <dgm:pt modelId="{924A46D7-53D3-4C2B-A0D4-9593D2A096BF}" type="pres">
      <dgm:prSet presAssocID="{F0C0F86B-80BD-4520-9E83-6DC0219129D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2B0200A-C088-4154-AC6B-FBD63EA3629B}" type="pres">
      <dgm:prSet presAssocID="{DC995CE2-13AC-4CE2-AAC5-1607B79F7671}" presName="spacer" presStyleCnt="0"/>
      <dgm:spPr/>
    </dgm:pt>
    <dgm:pt modelId="{A04F6C91-AEBF-4847-980F-C23A5906DCBB}" type="pres">
      <dgm:prSet presAssocID="{508B34B0-8822-4B9D-8509-C86242B3F0FC}" presName="parentText" presStyleLbl="node1" presStyleIdx="7" presStyleCnt="8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BB1F0707-D578-4BED-98B6-C211E6F07870}" type="presOf" srcId="{0CE436C1-5497-4887-A29F-133ED153DBCE}" destId="{6A65C1F9-B100-46A8-9C4E-C0AD1F6897D8}" srcOrd="0" destOrd="5" presId="urn:microsoft.com/office/officeart/2005/8/layout/vList2"/>
    <dgm:cxn modelId="{63A1F80B-4FE5-44B6-AB9D-7CC620D0CEFD}" srcId="{04BE9AEC-4552-474D-B071-212C041E0A84}" destId="{1B7537CF-254E-4683-88E0-15B5AC4525D1}" srcOrd="1" destOrd="0" parTransId="{7C1C36E8-BCD2-44DC-BA2F-6CE86D49097E}" sibTransId="{FA58463C-1AF2-4D42-B86C-81BEFB42402D}"/>
    <dgm:cxn modelId="{608F240C-6D31-4EC2-9A0B-44786FB0CFC9}" srcId="{901C6586-BCBD-4CE4-9830-89F1D9B4AE5F}" destId="{73AC3690-75D5-41BB-9A06-C03A7F64BBF2}" srcOrd="3" destOrd="0" parTransId="{A4521E31-F3AC-4493-9A35-5127AC507B4C}" sibTransId="{2635728D-9B92-4EB1-8DB0-A0DA76CA87F1}"/>
    <dgm:cxn modelId="{7A1CC611-18BB-46A5-AC29-50ECD3167017}" srcId="{04BE9AEC-4552-474D-B071-212C041E0A84}" destId="{0CE436C1-5497-4887-A29F-133ED153DBCE}" srcOrd="5" destOrd="0" parTransId="{6CFC12FF-E221-4CCE-BEB2-84BB792B6D21}" sibTransId="{E547FCED-3454-4B91-9844-7B6987389CD8}"/>
    <dgm:cxn modelId="{39D58A2D-9B32-481C-A133-05607B8D751C}" srcId="{04BE9AEC-4552-474D-B071-212C041E0A84}" destId="{81994E72-8066-4A33-9CF0-BDC3BFED4B91}" srcOrd="2" destOrd="0" parTransId="{B0B54F88-967B-4495-A296-0196625F8678}" sibTransId="{E1DBF7EF-35D0-43D2-993E-83A013278857}"/>
    <dgm:cxn modelId="{80B23730-46B5-4DC6-B88C-69C8BAA2CE9F}" type="presOf" srcId="{F0C0F86B-80BD-4520-9E83-6DC0219129D8}" destId="{924A46D7-53D3-4C2B-A0D4-9593D2A096BF}" srcOrd="0" destOrd="0" presId="urn:microsoft.com/office/officeart/2005/8/layout/vList2"/>
    <dgm:cxn modelId="{97B62132-225D-423B-9CF7-95D091B6AEC1}" srcId="{04BE9AEC-4552-474D-B071-212C041E0A84}" destId="{6EF8C836-5809-4119-98F0-335893544027}" srcOrd="4" destOrd="0" parTransId="{B086C1C3-793F-4C05-8BA3-B2FC14418D50}" sibTransId="{31DF8A1A-87A4-4EFD-8026-AF72443C6C50}"/>
    <dgm:cxn modelId="{B7E32D36-B923-43E1-B2CE-694DD99F3081}" srcId="{901C6586-BCBD-4CE4-9830-89F1D9B4AE5F}" destId="{508B34B0-8822-4B9D-8509-C86242B3F0FC}" srcOrd="7" destOrd="0" parTransId="{EAFBB4BE-EB34-4DE9-B37A-E90832B60FFA}" sibTransId="{46A9A74D-28EB-459B-B131-E8A65D94C2ED}"/>
    <dgm:cxn modelId="{AE973A5B-F97E-42BF-A08E-D4B7EDB8DC8A}" srcId="{04BE9AEC-4552-474D-B071-212C041E0A84}" destId="{2652193C-1628-4C0E-B5A7-BC01F5A15199}" srcOrd="0" destOrd="0" parTransId="{716E18BA-6997-4308-8595-2ABD5F716B04}" sibTransId="{8FE3BF33-8D9F-4796-965B-3521F5B590E9}"/>
    <dgm:cxn modelId="{8E5BB860-61D0-46E3-B9BC-2E3ABBA3BA72}" type="presOf" srcId="{FFE4DFC2-83E3-4B88-8AA1-C916996E5F7B}" destId="{6A65C1F9-B100-46A8-9C4E-C0AD1F6897D8}" srcOrd="0" destOrd="6" presId="urn:microsoft.com/office/officeart/2005/8/layout/vList2"/>
    <dgm:cxn modelId="{51219D41-94E6-4691-814E-FF6B39A29AF0}" type="presOf" srcId="{2652193C-1628-4C0E-B5A7-BC01F5A15199}" destId="{6A65C1F9-B100-46A8-9C4E-C0AD1F6897D8}" srcOrd="0" destOrd="0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04BE9AEC-4552-474D-B071-212C041E0A84}" destId="{32B6E68A-4A4F-4AD7-83CD-F8175BCBCA64}" srcOrd="7" destOrd="0" parTransId="{1C706831-F717-4F53-883B-B1360AA9AC7D}" sibTransId="{20BF1F8A-19B8-45CB-9B10-4160ABBE06C0}"/>
    <dgm:cxn modelId="{EC8C6746-808B-47C7-8480-64BCD1E94515}" type="presOf" srcId="{04BE9AEC-4552-474D-B071-212C041E0A84}" destId="{EFDFAC03-7954-429E-A62B-58C691FD5CEA}" srcOrd="0" destOrd="0" presId="urn:microsoft.com/office/officeart/2005/8/layout/vList2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C94C55-EB71-4B8A-A7FA-9C147C383FD1}" srcId="{901C6586-BCBD-4CE4-9830-89F1D9B4AE5F}" destId="{F0C0F86B-80BD-4520-9E83-6DC0219129D8}" srcOrd="6" destOrd="0" parTransId="{44D45EBF-5242-4CF5-A5A8-AFAF60963F21}" sibTransId="{DC995CE2-13AC-4CE2-AAC5-1607B79F7671}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FC89439E-1552-46F2-8777-1A8BC6AE4F45}" type="presOf" srcId="{6EF8C836-5809-4119-98F0-335893544027}" destId="{6A65C1F9-B100-46A8-9C4E-C0AD1F6897D8}" srcOrd="0" destOrd="4" presId="urn:microsoft.com/office/officeart/2005/8/layout/vList2"/>
    <dgm:cxn modelId="{10A12EA6-BA59-48C5-9067-97E7AC23BB46}" srcId="{04BE9AEC-4552-474D-B071-212C041E0A84}" destId="{CCF1C336-351A-4986-8966-7334DAD19C58}" srcOrd="3" destOrd="0" parTransId="{0F3FDFDB-28D8-441A-95DB-FBAEEF23CCF9}" sibTransId="{45F2E657-D8BE-409C-8503-980B9C48BDAC}"/>
    <dgm:cxn modelId="{B1F385A6-FE47-4AB4-96E8-EFCE0CA60E39}" srcId="{901C6586-BCBD-4CE4-9830-89F1D9B4AE5F}" destId="{D97B27A1-5A4D-4301-8556-F5EAABCCE635}" srcOrd="4" destOrd="0" parTransId="{BB6EFE5A-55CD-474F-8C7E-F27622450C45}" sibTransId="{F4007C5F-1DBD-402D-B72E-37ADD6DC429A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4CF470B3-41B6-4B42-AC9D-A70FAF68B449}" type="presOf" srcId="{CCF1C336-351A-4986-8966-7334DAD19C58}" destId="{6A65C1F9-B100-46A8-9C4E-C0AD1F6897D8}" srcOrd="0" destOrd="3" presId="urn:microsoft.com/office/officeart/2005/8/layout/vList2"/>
    <dgm:cxn modelId="{827569BF-6414-44BA-9C08-F4811FA8B7B8}" type="presOf" srcId="{73AC3690-75D5-41BB-9A06-C03A7F64BBF2}" destId="{60CFC448-A2E9-471D-B823-5CCB0A6A8936}" srcOrd="0" destOrd="0" presId="urn:microsoft.com/office/officeart/2005/8/layout/vList2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E7E93ECF-F918-4024-BD3A-A12D6C61E8D6}" srcId="{04BE9AEC-4552-474D-B071-212C041E0A84}" destId="{FFE4DFC2-83E3-4B88-8AA1-C916996E5F7B}" srcOrd="6" destOrd="0" parTransId="{1E4834AA-6831-4C05-8916-8D82BEAE1FE8}" sibTransId="{7784081E-86D0-433D-B238-1E93EE868D2E}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0574F8D9-6724-4C38-A8B7-67928FF56A92}" type="presOf" srcId="{1B7537CF-254E-4683-88E0-15B5AC4525D1}" destId="{6A65C1F9-B100-46A8-9C4E-C0AD1F6897D8}" srcOrd="0" destOrd="1" presId="urn:microsoft.com/office/officeart/2005/8/layout/vList2"/>
    <dgm:cxn modelId="{1F7D7ADB-BC6B-4821-8390-EED4BFAE4065}" type="presOf" srcId="{D97B27A1-5A4D-4301-8556-F5EAABCCE635}" destId="{99CE9A2F-1CEC-4ABF-B168-15D47293304F}" srcOrd="0" destOrd="0" presId="urn:microsoft.com/office/officeart/2005/8/layout/vList2"/>
    <dgm:cxn modelId="{98AB5AE7-2320-4DEC-9822-EA4B08DACCC3}" type="presOf" srcId="{32B6E68A-4A4F-4AD7-83CD-F8175BCBCA64}" destId="{6A65C1F9-B100-46A8-9C4E-C0AD1F6897D8}" srcOrd="0" destOrd="7" presId="urn:microsoft.com/office/officeart/2005/8/layout/vList2"/>
    <dgm:cxn modelId="{DD17C3E7-9C5D-4FA0-9035-99B3043CF779}" srcId="{901C6586-BCBD-4CE4-9830-89F1D9B4AE5F}" destId="{04BE9AEC-4552-474D-B071-212C041E0A84}" srcOrd="5" destOrd="0" parTransId="{3CD93CC9-3E9F-4F4B-9788-E7167ABD90EA}" sibTransId="{6DF7C04D-DC26-4403-B017-3946977266C3}"/>
    <dgm:cxn modelId="{4AF856F7-A575-4582-B33C-F101922D292C}" type="presOf" srcId="{81994E72-8066-4A33-9CF0-BDC3BFED4B91}" destId="{6A65C1F9-B100-46A8-9C4E-C0AD1F6897D8}" srcOrd="0" destOrd="2" presId="urn:microsoft.com/office/officeart/2005/8/layout/vList2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31E9E98B-E835-44FA-8048-6910B8C6C9CB}" type="presParOf" srcId="{87195878-9623-4A53-B73A-3510AE5062C5}" destId="{2E27A52A-8957-471F-AA16-F337D37061A8}" srcOrd="5" destOrd="0" presId="urn:microsoft.com/office/officeart/2005/8/layout/vList2"/>
    <dgm:cxn modelId="{87687FE9-9F82-4121-A0AA-AF853B8A0D6C}" type="presParOf" srcId="{87195878-9623-4A53-B73A-3510AE5062C5}" destId="{60CFC448-A2E9-471D-B823-5CCB0A6A8936}" srcOrd="6" destOrd="0" presId="urn:microsoft.com/office/officeart/2005/8/layout/vList2"/>
    <dgm:cxn modelId="{050D95BE-1BBD-4792-BB41-80F4980C3D27}" type="presParOf" srcId="{87195878-9623-4A53-B73A-3510AE5062C5}" destId="{0BC88EDA-9496-41A5-A1CB-3951BE1A3A94}" srcOrd="7" destOrd="0" presId="urn:microsoft.com/office/officeart/2005/8/layout/vList2"/>
    <dgm:cxn modelId="{C84C3944-EDCA-4BEE-A62F-E0192F0FE96A}" type="presParOf" srcId="{87195878-9623-4A53-B73A-3510AE5062C5}" destId="{99CE9A2F-1CEC-4ABF-B168-15D47293304F}" srcOrd="8" destOrd="0" presId="urn:microsoft.com/office/officeart/2005/8/layout/vList2"/>
    <dgm:cxn modelId="{EA66A9D7-CE7B-4F46-840F-3FC0EEC83C51}" type="presParOf" srcId="{87195878-9623-4A53-B73A-3510AE5062C5}" destId="{98426BBA-1F64-4AFA-8957-D78168382DF4}" srcOrd="9" destOrd="0" presId="urn:microsoft.com/office/officeart/2005/8/layout/vList2"/>
    <dgm:cxn modelId="{985E69CA-0E5B-428B-8D39-41E97FE1E5DC}" type="presParOf" srcId="{87195878-9623-4A53-B73A-3510AE5062C5}" destId="{EFDFAC03-7954-429E-A62B-58C691FD5CEA}" srcOrd="10" destOrd="0" presId="urn:microsoft.com/office/officeart/2005/8/layout/vList2"/>
    <dgm:cxn modelId="{83573241-D0AB-4C0D-A1F5-CB8E1022C968}" type="presParOf" srcId="{87195878-9623-4A53-B73A-3510AE5062C5}" destId="{6A65C1F9-B100-46A8-9C4E-C0AD1F6897D8}" srcOrd="11" destOrd="0" presId="urn:microsoft.com/office/officeart/2005/8/layout/vList2"/>
    <dgm:cxn modelId="{D722051E-A16F-4A16-95EE-AAE91990F0F4}" type="presParOf" srcId="{87195878-9623-4A53-B73A-3510AE5062C5}" destId="{924A46D7-53D3-4C2B-A0D4-9593D2A096BF}" srcOrd="12" destOrd="0" presId="urn:microsoft.com/office/officeart/2005/8/layout/vList2"/>
    <dgm:cxn modelId="{4D0230EF-8824-40DC-9612-2FD5C37D4C1D}" type="presParOf" srcId="{87195878-9623-4A53-B73A-3510AE5062C5}" destId="{32B0200A-C088-4154-AC6B-FBD63EA3629B}" srcOrd="13" destOrd="0" presId="urn:microsoft.com/office/officeart/2005/8/layout/vList2"/>
    <dgm:cxn modelId="{2318F9B4-15F5-44D3-BC47-52FC9C2DDABD}" type="presParOf" srcId="{87195878-9623-4A53-B73A-3510AE5062C5}" destId="{A04F6C91-AEBF-4847-980F-C23A5906DCBB}" srcOrd="14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Uova e prodotti a base di uova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32B6E68A-4A4F-4AD7-83CD-F8175BCBCA64}">
      <dgm:prSet/>
      <dgm:spPr/>
      <dgm:t>
        <a:bodyPr/>
        <a:lstStyle/>
        <a:p>
          <a:endParaRPr lang="it-IT" dirty="0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Latte e prodotti a base di latte</a:t>
          </a:r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C34A7D7A-9576-4FF6-A2D7-6570D2CE2B8A}">
      <dgm:prSet/>
      <dgm:spPr/>
      <dgm:t>
        <a:bodyPr/>
        <a:lstStyle/>
        <a:p>
          <a:endParaRPr lang="it-IT" dirty="0"/>
        </a:p>
      </dgm:t>
    </dgm:pt>
    <dgm:pt modelId="{B0B94145-BE76-470E-8FFD-BB60C4FCD4CA}" type="parTrans" cxnId="{FD660CBE-2CF5-42EC-8AF9-679D895F3C81}">
      <dgm:prSet/>
      <dgm:spPr/>
      <dgm:t>
        <a:bodyPr/>
        <a:lstStyle/>
        <a:p>
          <a:endParaRPr lang="it-IT"/>
        </a:p>
      </dgm:t>
    </dgm:pt>
    <dgm:pt modelId="{07B86293-2F6E-4101-A11D-426BDDC0EA25}" type="sibTrans" cxnId="{FD660CBE-2CF5-42EC-8AF9-679D895F3C81}">
      <dgm:prSet/>
      <dgm:spPr/>
      <dgm:t>
        <a:bodyPr/>
        <a:lstStyle/>
        <a:p>
          <a:endParaRPr lang="it-IT"/>
        </a:p>
      </dgm:t>
    </dgm:pt>
    <dgm:pt modelId="{52047BF9-A353-4F3C-A439-D96C407B9F0E}">
      <dgm:prSet/>
      <dgm:spPr/>
      <dgm:t>
        <a:bodyPr/>
        <a:lstStyle/>
        <a:p>
          <a:endParaRPr lang="it-IT" dirty="0"/>
        </a:p>
      </dgm:t>
    </dgm:pt>
    <dgm:pt modelId="{B2086C2B-74CC-4B35-B2BF-BCAE78CDA663}" type="parTrans" cxnId="{E572CAAE-71B4-4325-89E0-64FCDEA29C97}">
      <dgm:prSet/>
      <dgm:spPr/>
      <dgm:t>
        <a:bodyPr/>
        <a:lstStyle/>
        <a:p>
          <a:endParaRPr lang="it-IT"/>
        </a:p>
      </dgm:t>
    </dgm:pt>
    <dgm:pt modelId="{B3B0A022-0FFB-4040-B1DD-3816346EA22E}" type="sibTrans" cxnId="{E572CAAE-71B4-4325-89E0-64FCDEA29C97}">
      <dgm:prSet/>
      <dgm:spPr/>
      <dgm:t>
        <a:bodyPr/>
        <a:lstStyle/>
        <a:p>
          <a:endParaRPr lang="it-IT"/>
        </a:p>
      </dgm:t>
    </dgm:pt>
    <dgm:pt modelId="{BCE0415A-EA7E-43E6-B296-E823DA52C3E7}">
      <dgm:prSet/>
      <dgm:spPr/>
      <dgm:t>
        <a:bodyPr/>
        <a:lstStyle/>
        <a:p>
          <a:endParaRPr lang="it-IT" dirty="0"/>
        </a:p>
      </dgm:t>
    </dgm:pt>
    <dgm:pt modelId="{6C02ED2E-FE65-49F0-A336-729CC8871527}" type="parTrans" cxnId="{8F1BB440-FCE1-410A-833B-35AB93E1E2C9}">
      <dgm:prSet/>
      <dgm:spPr/>
      <dgm:t>
        <a:bodyPr/>
        <a:lstStyle/>
        <a:p>
          <a:endParaRPr lang="it-IT"/>
        </a:p>
      </dgm:t>
    </dgm:pt>
    <dgm:pt modelId="{D4C4395D-AE35-4042-ADF9-3FAD159F2FB1}" type="sibTrans" cxnId="{8F1BB440-FCE1-410A-833B-35AB93E1E2C9}">
      <dgm:prSet/>
      <dgm:spPr/>
      <dgm:t>
        <a:bodyPr/>
        <a:lstStyle/>
        <a:p>
          <a:endParaRPr lang="it-IT"/>
        </a:p>
      </dgm:t>
    </dgm:pt>
    <dgm:pt modelId="{952BB327-7C1D-4E3A-B7EF-E38365B17D7F}">
      <dgm:prSet/>
      <dgm:spPr/>
      <dgm:t>
        <a:bodyPr/>
        <a:lstStyle/>
        <a:p>
          <a:endParaRPr lang="it-IT" dirty="0"/>
        </a:p>
      </dgm:t>
    </dgm:pt>
    <dgm:pt modelId="{B88E99E5-E93D-4B20-B245-67F822D41D0F}" type="parTrans" cxnId="{2AE79A6E-A8BB-4A3F-94E2-2A598D0C039A}">
      <dgm:prSet/>
      <dgm:spPr/>
      <dgm:t>
        <a:bodyPr/>
        <a:lstStyle/>
        <a:p>
          <a:endParaRPr lang="it-IT"/>
        </a:p>
      </dgm:t>
    </dgm:pt>
    <dgm:pt modelId="{5D3A8F43-FEAF-4DD5-AA09-6CDA1232D4B2}" type="sibTrans" cxnId="{2AE79A6E-A8BB-4A3F-94E2-2A598D0C039A}">
      <dgm:prSet/>
      <dgm:spPr/>
      <dgm:t>
        <a:bodyPr/>
        <a:lstStyle/>
        <a:p>
          <a:endParaRPr lang="it-IT"/>
        </a:p>
      </dgm:t>
    </dgm:pt>
    <dgm:pt modelId="{20AE0E32-10DD-47C1-96AD-AF530C66C69F}">
      <dgm:prSet/>
      <dgm:spPr/>
      <dgm:t>
        <a:bodyPr/>
        <a:lstStyle/>
        <a:p>
          <a:endParaRPr lang="it-IT" dirty="0"/>
        </a:p>
      </dgm:t>
    </dgm:pt>
    <dgm:pt modelId="{BAA467C5-10D8-403F-BA8D-BFCC130A425C}" type="parTrans" cxnId="{A96476CA-D1B5-44F9-9949-520AD7303805}">
      <dgm:prSet/>
      <dgm:spPr/>
      <dgm:t>
        <a:bodyPr/>
        <a:lstStyle/>
        <a:p>
          <a:endParaRPr lang="it-IT"/>
        </a:p>
      </dgm:t>
    </dgm:pt>
    <dgm:pt modelId="{3EE5D31C-34CC-4DAD-B4C3-5DD3F7C41B85}" type="sibTrans" cxnId="{A96476CA-D1B5-44F9-9949-520AD7303805}">
      <dgm:prSet/>
      <dgm:spPr/>
      <dgm:t>
        <a:bodyPr/>
        <a:lstStyle/>
        <a:p>
          <a:endParaRPr lang="it-IT"/>
        </a:p>
      </dgm:t>
    </dgm:pt>
    <dgm:pt modelId="{BFB50813-E4F9-4251-A4BC-99F4EBDB6D0F}">
      <dgm:prSet/>
      <dgm:spPr/>
      <dgm:t>
        <a:bodyPr/>
        <a:lstStyle/>
        <a:p>
          <a:endParaRPr lang="it-IT" dirty="0"/>
        </a:p>
      </dgm:t>
    </dgm:pt>
    <dgm:pt modelId="{C09961B3-4796-43AE-96C7-E2854E4E95D7}" type="parTrans" cxnId="{D9EF36C3-A46A-4E11-B4C0-6A628044D227}">
      <dgm:prSet/>
      <dgm:spPr/>
      <dgm:t>
        <a:bodyPr/>
        <a:lstStyle/>
        <a:p>
          <a:endParaRPr lang="it-IT"/>
        </a:p>
      </dgm:t>
    </dgm:pt>
    <dgm:pt modelId="{FBA3D7A3-4780-4F1C-855F-2AD9D20B7032}" type="sibTrans" cxnId="{D9EF36C3-A46A-4E11-B4C0-6A628044D227}">
      <dgm:prSet/>
      <dgm:spPr/>
      <dgm:t>
        <a:bodyPr/>
        <a:lstStyle/>
        <a:p>
          <a:endParaRPr lang="it-IT"/>
        </a:p>
      </dgm:t>
    </dgm:pt>
    <dgm:pt modelId="{8386D88B-396C-48A0-B8B3-DDC7DD755106}">
      <dgm:prSet/>
      <dgm:spPr/>
      <dgm:t>
        <a:bodyPr/>
        <a:lstStyle/>
        <a:p>
          <a:endParaRPr lang="it-IT" dirty="0"/>
        </a:p>
      </dgm:t>
    </dgm:pt>
    <dgm:pt modelId="{91B81EEC-407E-44C2-A435-18144803555A}" type="parTrans" cxnId="{8CD4D00E-EB2C-46B9-B893-6652049FCB55}">
      <dgm:prSet/>
      <dgm:spPr/>
      <dgm:t>
        <a:bodyPr/>
        <a:lstStyle/>
        <a:p>
          <a:endParaRPr lang="it-IT"/>
        </a:p>
      </dgm:t>
    </dgm:pt>
    <dgm:pt modelId="{4CA51C94-3F2D-4EDD-BAED-39580F2B5FAC}" type="sibTrans" cxnId="{8CD4D00E-EB2C-46B9-B893-6652049FCB55}">
      <dgm:prSet/>
      <dgm:spPr/>
      <dgm:t>
        <a:bodyPr/>
        <a:lstStyle/>
        <a:p>
          <a:endParaRPr lang="it-IT"/>
        </a:p>
      </dgm:t>
    </dgm:pt>
    <dgm:pt modelId="{A432918B-338E-4857-9F62-37E85883726A}">
      <dgm:prSet/>
      <dgm:spPr/>
      <dgm:t>
        <a:bodyPr/>
        <a:lstStyle/>
        <a:p>
          <a:endParaRPr lang="it-IT" dirty="0"/>
        </a:p>
      </dgm:t>
    </dgm:pt>
    <dgm:pt modelId="{69B13764-165B-40E4-9392-FE5D8D14CCBA}" type="parTrans" cxnId="{135D7BEA-3A80-4F09-A1FF-C9D11B398AFC}">
      <dgm:prSet/>
      <dgm:spPr/>
      <dgm:t>
        <a:bodyPr/>
        <a:lstStyle/>
        <a:p>
          <a:endParaRPr lang="it-IT"/>
        </a:p>
      </dgm:t>
    </dgm:pt>
    <dgm:pt modelId="{CB420957-73CE-4141-B49B-F6619252C1E5}" type="sibTrans" cxnId="{135D7BEA-3A80-4F09-A1FF-C9D11B398AFC}">
      <dgm:prSet/>
      <dgm:spPr/>
      <dgm:t>
        <a:bodyPr/>
        <a:lstStyle/>
        <a:p>
          <a:endParaRPr lang="it-IT"/>
        </a:p>
      </dgm:t>
    </dgm:pt>
    <dgm:pt modelId="{5844263D-2440-4798-B552-36A93B2AFAB1}">
      <dgm:prSet/>
      <dgm:spPr/>
      <dgm:t>
        <a:bodyPr/>
        <a:lstStyle/>
        <a:p>
          <a:endParaRPr lang="it-IT" dirty="0"/>
        </a:p>
      </dgm:t>
    </dgm:pt>
    <dgm:pt modelId="{9F5517B3-C4EE-4F19-AEA3-0CEFBDDCC5C9}" type="parTrans" cxnId="{C97AD203-857D-4C7D-9461-DB2B94885A82}">
      <dgm:prSet/>
      <dgm:spPr/>
      <dgm:t>
        <a:bodyPr/>
        <a:lstStyle/>
        <a:p>
          <a:endParaRPr lang="it-IT"/>
        </a:p>
      </dgm:t>
    </dgm:pt>
    <dgm:pt modelId="{2C412F20-2E27-439F-8A7A-E1BAC0A6E9BA}" type="sibTrans" cxnId="{C97AD203-857D-4C7D-9461-DB2B94885A82}">
      <dgm:prSet/>
      <dgm:spPr/>
      <dgm:t>
        <a:bodyPr/>
        <a:lstStyle/>
        <a:p>
          <a:endParaRPr lang="it-IT"/>
        </a:p>
      </dgm:t>
    </dgm:pt>
    <dgm:pt modelId="{3C9D5C68-6FCA-4A10-980A-33E11658865B}">
      <dgm:prSet/>
      <dgm:spPr/>
      <dgm:t>
        <a:bodyPr/>
        <a:lstStyle/>
        <a:p>
          <a:endParaRPr lang="it-IT" dirty="0"/>
        </a:p>
      </dgm:t>
    </dgm:pt>
    <dgm:pt modelId="{05C080D9-7998-4F50-8D45-825B25DCD512}" type="parTrans" cxnId="{1BF672CF-E1A3-4F5D-B648-482844D04C03}">
      <dgm:prSet/>
      <dgm:spPr/>
      <dgm:t>
        <a:bodyPr/>
        <a:lstStyle/>
        <a:p>
          <a:endParaRPr lang="it-IT"/>
        </a:p>
      </dgm:t>
    </dgm:pt>
    <dgm:pt modelId="{D212E12E-385E-41E0-B53E-F948B797600D}" type="sibTrans" cxnId="{1BF672CF-E1A3-4F5D-B648-482844D04C03}">
      <dgm:prSet/>
      <dgm:spPr/>
      <dgm:t>
        <a:bodyPr/>
        <a:lstStyle/>
        <a:p>
          <a:endParaRPr lang="it-IT"/>
        </a:p>
      </dgm:t>
    </dgm:pt>
    <dgm:pt modelId="{D638AB69-7239-4385-87A9-010C4FF9B007}">
      <dgm:prSet/>
      <dgm:spPr/>
      <dgm:t>
        <a:bodyPr/>
        <a:lstStyle/>
        <a:p>
          <a:endParaRPr lang="it-IT" dirty="0"/>
        </a:p>
      </dgm:t>
    </dgm:pt>
    <dgm:pt modelId="{3E83447B-1AB4-451A-A1A6-3ABD965CF691}" type="parTrans" cxnId="{1243DCC8-42AD-49AA-93E8-F1C1AD188C30}">
      <dgm:prSet/>
      <dgm:spPr/>
      <dgm:t>
        <a:bodyPr/>
        <a:lstStyle/>
        <a:p>
          <a:endParaRPr lang="it-IT"/>
        </a:p>
      </dgm:t>
    </dgm:pt>
    <dgm:pt modelId="{2B2FE155-865C-4F6B-9B2B-8548AC163E2E}" type="sibTrans" cxnId="{1243DCC8-42AD-49AA-93E8-F1C1AD188C30}">
      <dgm:prSet/>
      <dgm:spPr/>
      <dgm:t>
        <a:bodyPr/>
        <a:lstStyle/>
        <a:p>
          <a:endParaRPr lang="it-IT"/>
        </a:p>
      </dgm:t>
    </dgm:pt>
    <dgm:pt modelId="{AB58BD59-636A-4FE6-A40D-0833FB603B00}">
      <dgm:prSet/>
      <dgm:spPr/>
      <dgm:t>
        <a:bodyPr/>
        <a:lstStyle/>
        <a:p>
          <a:endParaRPr lang="it-IT" dirty="0"/>
        </a:p>
      </dgm:t>
    </dgm:pt>
    <dgm:pt modelId="{5BBEDE51-F33E-4C9C-A8A2-A1A6827E7EE9}" type="parTrans" cxnId="{06E14152-B839-4161-8FFE-8A65F019E372}">
      <dgm:prSet/>
      <dgm:spPr/>
      <dgm:t>
        <a:bodyPr/>
        <a:lstStyle/>
        <a:p>
          <a:endParaRPr lang="it-IT"/>
        </a:p>
      </dgm:t>
    </dgm:pt>
    <dgm:pt modelId="{BCE0364A-BBB8-471B-8DC9-72865C561CFC}" type="sibTrans" cxnId="{06E14152-B839-4161-8FFE-8A65F019E372}">
      <dgm:prSet/>
      <dgm:spPr/>
      <dgm:t>
        <a:bodyPr/>
        <a:lstStyle/>
        <a:p>
          <a:endParaRPr lang="it-IT"/>
        </a:p>
      </dgm:t>
    </dgm:pt>
    <dgm:pt modelId="{117ACEB7-010C-4DEB-B58D-581CB7427475}">
      <dgm:prSet/>
      <dgm:spPr/>
      <dgm:t>
        <a:bodyPr/>
        <a:lstStyle/>
        <a:p>
          <a:endParaRPr lang="it-IT" dirty="0"/>
        </a:p>
      </dgm:t>
    </dgm:pt>
    <dgm:pt modelId="{22A92083-BEF8-48AF-BB93-86E9154A27F3}" type="parTrans" cxnId="{707C5A6D-100E-4E3E-ADE7-9F59D266F887}">
      <dgm:prSet/>
      <dgm:spPr/>
      <dgm:t>
        <a:bodyPr/>
        <a:lstStyle/>
        <a:p>
          <a:endParaRPr lang="it-IT"/>
        </a:p>
      </dgm:t>
    </dgm:pt>
    <dgm:pt modelId="{E4541D56-2B87-4071-AF57-D565B29C9F5E}" type="sibTrans" cxnId="{707C5A6D-100E-4E3E-ADE7-9F59D266F887}">
      <dgm:prSet/>
      <dgm:spPr/>
      <dgm:t>
        <a:bodyPr/>
        <a:lstStyle/>
        <a:p>
          <a:endParaRPr lang="it-IT"/>
        </a:p>
      </dgm:t>
    </dgm:pt>
    <dgm:pt modelId="{9389B19E-1899-4F2C-82AB-0EB53E354BF4}">
      <dgm:prSet/>
      <dgm:spPr/>
      <dgm:t>
        <a:bodyPr/>
        <a:lstStyle/>
        <a:p>
          <a:endParaRPr lang="it-IT" dirty="0"/>
        </a:p>
      </dgm:t>
    </dgm:pt>
    <dgm:pt modelId="{6E30DF53-89B9-4DAC-B9F2-249480BBA67D}" type="parTrans" cxnId="{3471C0E8-EC31-4315-81C3-9929CFFE970F}">
      <dgm:prSet/>
      <dgm:spPr/>
      <dgm:t>
        <a:bodyPr/>
        <a:lstStyle/>
        <a:p>
          <a:endParaRPr lang="it-IT"/>
        </a:p>
      </dgm:t>
    </dgm:pt>
    <dgm:pt modelId="{B6B2617F-83E8-4A87-BC2F-863B0D9F1899}" type="sibTrans" cxnId="{3471C0E8-EC31-4315-81C3-9929CFFE970F}">
      <dgm:prSet/>
      <dgm:spPr/>
      <dgm:t>
        <a:bodyPr/>
        <a:lstStyle/>
        <a:p>
          <a:endParaRPr lang="it-IT"/>
        </a:p>
      </dgm:t>
    </dgm:pt>
    <dgm:pt modelId="{773A2A02-CD75-4BE2-9405-002E606E9995}">
      <dgm:prSet/>
      <dgm:spPr/>
      <dgm:t>
        <a:bodyPr/>
        <a:lstStyle/>
        <a:p>
          <a:endParaRPr lang="it-IT" dirty="0"/>
        </a:p>
      </dgm:t>
    </dgm:pt>
    <dgm:pt modelId="{A4631488-F0B1-491C-914F-76E4CF04B6E4}" type="parTrans" cxnId="{C8E44EEB-8ABD-48A1-8A47-088DC6DB768E}">
      <dgm:prSet/>
      <dgm:spPr/>
      <dgm:t>
        <a:bodyPr/>
        <a:lstStyle/>
        <a:p>
          <a:endParaRPr lang="it-IT"/>
        </a:p>
      </dgm:t>
    </dgm:pt>
    <dgm:pt modelId="{3E6D53D1-48DA-486A-8547-7350941664DC}" type="sibTrans" cxnId="{C8E44EEB-8ABD-48A1-8A47-088DC6DB768E}">
      <dgm:prSet/>
      <dgm:spPr/>
      <dgm:t>
        <a:bodyPr/>
        <a:lstStyle/>
        <a:p>
          <a:endParaRPr lang="it-IT"/>
        </a:p>
      </dgm:t>
    </dgm:pt>
    <dgm:pt modelId="{C9A7F4F6-8A47-4ED0-AA4B-5FDE33E534D3}">
      <dgm:prSet/>
      <dgm:spPr/>
      <dgm:t>
        <a:bodyPr/>
        <a:lstStyle/>
        <a:p>
          <a:endParaRPr lang="it-IT" dirty="0"/>
        </a:p>
      </dgm:t>
    </dgm:pt>
    <dgm:pt modelId="{496E119F-FF69-4EE8-9F83-6B154E7DDA22}" type="parTrans" cxnId="{161D42FF-2957-4609-B458-FFBBE2224410}">
      <dgm:prSet/>
      <dgm:spPr/>
      <dgm:t>
        <a:bodyPr/>
        <a:lstStyle/>
        <a:p>
          <a:endParaRPr lang="it-IT"/>
        </a:p>
      </dgm:t>
    </dgm:pt>
    <dgm:pt modelId="{43954DD8-D408-44E6-96BA-417CCEA76CA6}" type="sibTrans" cxnId="{161D42FF-2957-4609-B458-FFBBE2224410}">
      <dgm:prSet/>
      <dgm:spPr/>
      <dgm:t>
        <a:bodyPr/>
        <a:lstStyle/>
        <a:p>
          <a:endParaRPr lang="it-IT"/>
        </a:p>
      </dgm:t>
    </dgm:pt>
    <dgm:pt modelId="{FAF025BF-D22F-4618-A1C6-B73B104074E3}">
      <dgm:prSet/>
      <dgm:spPr/>
      <dgm:t>
        <a:bodyPr/>
        <a:lstStyle/>
        <a:p>
          <a:endParaRPr lang="it-IT" dirty="0"/>
        </a:p>
      </dgm:t>
    </dgm:pt>
    <dgm:pt modelId="{ACEBD54A-5FF9-4520-8D27-422579A83F10}" type="parTrans" cxnId="{DC2D0E1F-B65F-459A-91B7-FDA2792EC4A2}">
      <dgm:prSet/>
      <dgm:spPr/>
      <dgm:t>
        <a:bodyPr/>
        <a:lstStyle/>
        <a:p>
          <a:endParaRPr lang="it-IT"/>
        </a:p>
      </dgm:t>
    </dgm:pt>
    <dgm:pt modelId="{58241217-5FDE-47B0-B45F-D1FC788ABA52}" type="sibTrans" cxnId="{DC2D0E1F-B65F-459A-91B7-FDA2792EC4A2}">
      <dgm:prSet/>
      <dgm:spPr/>
      <dgm:t>
        <a:bodyPr/>
        <a:lstStyle/>
        <a:p>
          <a:endParaRPr lang="it-IT"/>
        </a:p>
      </dgm:t>
    </dgm:pt>
    <dgm:pt modelId="{D6C1D3AC-4E1E-4207-AAF3-48F6286EB818}">
      <dgm:prSet/>
      <dgm:spPr/>
      <dgm:t>
        <a:bodyPr/>
        <a:lstStyle/>
        <a:p>
          <a:endParaRPr lang="it-IT" dirty="0"/>
        </a:p>
      </dgm:t>
    </dgm:pt>
    <dgm:pt modelId="{016AE1A0-4A85-440E-8D1D-E88720F2AA97}" type="parTrans" cxnId="{25047110-F888-4DCC-9191-F10C0AF02413}">
      <dgm:prSet/>
      <dgm:spPr/>
      <dgm:t>
        <a:bodyPr/>
        <a:lstStyle/>
        <a:p>
          <a:endParaRPr lang="it-IT"/>
        </a:p>
      </dgm:t>
    </dgm:pt>
    <dgm:pt modelId="{A4EE6A8A-6B36-4586-B550-E39804E8F92A}" type="sibTrans" cxnId="{25047110-F888-4DCC-9191-F10C0AF02413}">
      <dgm:prSet/>
      <dgm:spPr/>
      <dgm:t>
        <a:bodyPr/>
        <a:lstStyle/>
        <a:p>
          <a:endParaRPr lang="it-IT"/>
        </a:p>
      </dgm:t>
    </dgm:pt>
    <dgm:pt modelId="{0112AADC-B90B-4409-886C-74D8914FBA90}">
      <dgm:prSet/>
      <dgm:spPr/>
      <dgm:t>
        <a:bodyPr/>
        <a:lstStyle/>
        <a:p>
          <a:endParaRPr lang="it-IT" dirty="0"/>
        </a:p>
      </dgm:t>
    </dgm:pt>
    <dgm:pt modelId="{663FE461-EB55-422D-82D0-C92AFF7A0F6A}" type="parTrans" cxnId="{01E1DA61-20FA-4656-B020-7182F6EA12FC}">
      <dgm:prSet/>
      <dgm:spPr/>
      <dgm:t>
        <a:bodyPr/>
        <a:lstStyle/>
        <a:p>
          <a:endParaRPr lang="it-IT"/>
        </a:p>
      </dgm:t>
    </dgm:pt>
    <dgm:pt modelId="{3F358168-077C-4822-934A-1E887F958ECA}" type="sibTrans" cxnId="{01E1DA61-20FA-4656-B020-7182F6EA12FC}">
      <dgm:prSet/>
      <dgm:spPr/>
      <dgm:t>
        <a:bodyPr/>
        <a:lstStyle/>
        <a:p>
          <a:endParaRPr lang="it-IT"/>
        </a:p>
      </dgm:t>
    </dgm:pt>
    <dgm:pt modelId="{9BF0969C-9363-4AAE-AC35-B61B5CF042BC}">
      <dgm:prSet/>
      <dgm:spPr/>
      <dgm:t>
        <a:bodyPr/>
        <a:lstStyle/>
        <a:p>
          <a:endParaRPr lang="it-IT" dirty="0"/>
        </a:p>
      </dgm:t>
    </dgm:pt>
    <dgm:pt modelId="{71F35008-D55D-407F-ABDE-4B1DB123579C}" type="parTrans" cxnId="{3CC53FB2-908B-4BCA-9F2D-36B4708A553E}">
      <dgm:prSet/>
      <dgm:spPr/>
      <dgm:t>
        <a:bodyPr/>
        <a:lstStyle/>
        <a:p>
          <a:endParaRPr lang="it-IT"/>
        </a:p>
      </dgm:t>
    </dgm:pt>
    <dgm:pt modelId="{EE5B4BDF-9393-4EE6-8B37-4F3CE75E9A52}" type="sibTrans" cxnId="{3CC53FB2-908B-4BCA-9F2D-36B4708A553E}">
      <dgm:prSet/>
      <dgm:spPr/>
      <dgm:t>
        <a:bodyPr/>
        <a:lstStyle/>
        <a:p>
          <a:endParaRPr lang="it-IT"/>
        </a:p>
      </dgm:t>
    </dgm:pt>
    <dgm:pt modelId="{E1B43E14-8216-4550-8E33-3EC59F2423CE}">
      <dgm:prSet/>
      <dgm:spPr/>
      <dgm:t>
        <a:bodyPr/>
        <a:lstStyle/>
        <a:p>
          <a:endParaRPr lang="it-IT" dirty="0"/>
        </a:p>
      </dgm:t>
    </dgm:pt>
    <dgm:pt modelId="{669E2B12-3987-4C45-9E46-4263F458446D}" type="parTrans" cxnId="{0CBEEE25-9303-4605-B24B-CF6BD72576DD}">
      <dgm:prSet/>
      <dgm:spPr/>
      <dgm:t>
        <a:bodyPr/>
        <a:lstStyle/>
        <a:p>
          <a:endParaRPr lang="it-IT"/>
        </a:p>
      </dgm:t>
    </dgm:pt>
    <dgm:pt modelId="{779BBC1F-08BE-415F-8ADA-BDBB9A58E67C}" type="sibTrans" cxnId="{0CBEEE25-9303-4605-B24B-CF6BD72576DD}">
      <dgm:prSet/>
      <dgm:spPr/>
      <dgm:t>
        <a:bodyPr/>
        <a:lstStyle/>
        <a:p>
          <a:endParaRPr lang="it-IT"/>
        </a:p>
      </dgm:t>
    </dgm:pt>
    <dgm:pt modelId="{E527CF90-2636-4A37-8562-22BB4FF1529E}">
      <dgm:prSet/>
      <dgm:spPr/>
      <dgm:t>
        <a:bodyPr/>
        <a:lstStyle/>
        <a:p>
          <a:endParaRPr lang="it-IT" dirty="0"/>
        </a:p>
      </dgm:t>
    </dgm:pt>
    <dgm:pt modelId="{03F896ED-7E3D-4360-9602-C2874C608373}" type="parTrans" cxnId="{117AA14E-48D4-46B9-822B-5A556FFF77CA}">
      <dgm:prSet/>
      <dgm:spPr/>
      <dgm:t>
        <a:bodyPr/>
        <a:lstStyle/>
        <a:p>
          <a:endParaRPr lang="it-IT"/>
        </a:p>
      </dgm:t>
    </dgm:pt>
    <dgm:pt modelId="{9F4DEBA9-FB8F-481C-B471-857A83309FBC}" type="sibTrans" cxnId="{117AA14E-48D4-46B9-822B-5A556FFF77CA}">
      <dgm:prSet/>
      <dgm:spPr/>
      <dgm:t>
        <a:bodyPr/>
        <a:lstStyle/>
        <a:p>
          <a:endParaRPr lang="it-IT"/>
        </a:p>
      </dgm:t>
    </dgm:pt>
    <dgm:pt modelId="{128D5B42-8B89-4AC7-8BAC-C8B3759D325E}">
      <dgm:prSet/>
      <dgm:spPr/>
      <dgm:t>
        <a:bodyPr/>
        <a:lstStyle/>
        <a:p>
          <a:endParaRPr lang="it-IT" dirty="0"/>
        </a:p>
      </dgm:t>
    </dgm:pt>
    <dgm:pt modelId="{45612D30-4F9E-40FC-8BAB-9998422A09C7}" type="parTrans" cxnId="{71570C21-101F-48E8-BED3-B4627B240FFA}">
      <dgm:prSet/>
      <dgm:spPr/>
      <dgm:t>
        <a:bodyPr/>
        <a:lstStyle/>
        <a:p>
          <a:endParaRPr lang="it-IT"/>
        </a:p>
      </dgm:t>
    </dgm:pt>
    <dgm:pt modelId="{90A87C9B-8E9E-4717-9872-D01B16379833}" type="sibTrans" cxnId="{71570C21-101F-48E8-BED3-B4627B240FFA}">
      <dgm:prSet/>
      <dgm:spPr/>
      <dgm:t>
        <a:bodyPr/>
        <a:lstStyle/>
        <a:p>
          <a:endParaRPr lang="it-IT"/>
        </a:p>
      </dgm:t>
    </dgm:pt>
    <dgm:pt modelId="{A41F902F-C66D-488A-8DD8-597A3019E2C7}">
      <dgm:prSet/>
      <dgm:spPr/>
      <dgm:t>
        <a:bodyPr/>
        <a:lstStyle/>
        <a:p>
          <a:endParaRPr lang="it-IT" dirty="0"/>
        </a:p>
      </dgm:t>
    </dgm:pt>
    <dgm:pt modelId="{88B6770A-755A-4722-B974-5093021C5A09}" type="parTrans" cxnId="{FC4E8ED7-220E-4BC1-B6AF-8ACEDACC20C0}">
      <dgm:prSet/>
      <dgm:spPr/>
      <dgm:t>
        <a:bodyPr/>
        <a:lstStyle/>
        <a:p>
          <a:endParaRPr lang="it-IT"/>
        </a:p>
      </dgm:t>
    </dgm:pt>
    <dgm:pt modelId="{0F21C6AF-E34D-447C-89B5-ABEA023C79C6}" type="sibTrans" cxnId="{FC4E8ED7-220E-4BC1-B6AF-8ACEDACC20C0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4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C4600B-39FA-46BA-A953-69A47F2CFAAA}" type="pres">
      <dgm:prSet presAssocID="{A0DAAF04-7AA3-4F22-9190-45111789109B}" presName="childText" presStyleLbl="revTx" presStyleIdx="0" presStyleCnt="1">
        <dgm:presLayoutVars>
          <dgm:bulletEnabled val="1"/>
        </dgm:presLayoutVars>
      </dgm:prSet>
      <dgm:spPr/>
    </dgm:pt>
    <dgm:pt modelId="{A04F6C91-AEBF-4847-980F-C23A5906DCBB}" type="pres">
      <dgm:prSet presAssocID="{508B34B0-8822-4B9D-8509-C86242B3F0FC}" presName="parentText" presStyleLbl="node1" presStyleIdx="3" presStyleCnt="4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C97AD203-857D-4C7D-9461-DB2B94885A82}" srcId="{A0DAAF04-7AA3-4F22-9190-45111789109B}" destId="{5844263D-2440-4798-B552-36A93B2AFAB1}" srcOrd="8" destOrd="0" parTransId="{9F5517B3-C4EE-4F19-AEA3-0CEFBDDCC5C9}" sibTransId="{2C412F20-2E27-439F-8A7A-E1BAC0A6E9BA}"/>
    <dgm:cxn modelId="{8CD4D00E-EB2C-46B9-B893-6652049FCB55}" srcId="{A0DAAF04-7AA3-4F22-9190-45111789109B}" destId="{8386D88B-396C-48A0-B8B3-DDC7DD755106}" srcOrd="6" destOrd="0" parTransId="{91B81EEC-407E-44C2-A435-18144803555A}" sibTransId="{4CA51C94-3F2D-4EDD-BAED-39580F2B5FAC}"/>
    <dgm:cxn modelId="{25047110-F888-4DCC-9191-F10C0AF02413}" srcId="{A0DAAF04-7AA3-4F22-9190-45111789109B}" destId="{D6C1D3AC-4E1E-4207-AAF3-48F6286EB818}" srcOrd="17" destOrd="0" parTransId="{016AE1A0-4A85-440E-8D1D-E88720F2AA97}" sibTransId="{A4EE6A8A-6B36-4586-B550-E39804E8F92A}"/>
    <dgm:cxn modelId="{9919BE1E-FE1F-4EE1-8B3F-4C86C3188EDC}" type="presOf" srcId="{E527CF90-2636-4A37-8562-22BB4FF1529E}" destId="{07C4600B-39FA-46BA-A953-69A47F2CFAAA}" srcOrd="0" destOrd="21" presId="urn:microsoft.com/office/officeart/2005/8/layout/vList2"/>
    <dgm:cxn modelId="{DC2D0E1F-B65F-459A-91B7-FDA2792EC4A2}" srcId="{A0DAAF04-7AA3-4F22-9190-45111789109B}" destId="{FAF025BF-D22F-4618-A1C6-B73B104074E3}" srcOrd="16" destOrd="0" parTransId="{ACEBD54A-5FF9-4520-8D27-422579A83F10}" sibTransId="{58241217-5FDE-47B0-B45F-D1FC788ABA52}"/>
    <dgm:cxn modelId="{71570C21-101F-48E8-BED3-B4627B240FFA}" srcId="{A0DAAF04-7AA3-4F22-9190-45111789109B}" destId="{128D5B42-8B89-4AC7-8BAC-C8B3759D325E}" srcOrd="22" destOrd="0" parTransId="{45612D30-4F9E-40FC-8BAB-9998422A09C7}" sibTransId="{90A87C9B-8E9E-4717-9872-D01B16379833}"/>
    <dgm:cxn modelId="{1EB3AD21-F4DB-4D2B-9CB5-27E9BE9E791E}" type="presOf" srcId="{0112AADC-B90B-4409-886C-74D8914FBA90}" destId="{07C4600B-39FA-46BA-A953-69A47F2CFAAA}" srcOrd="0" destOrd="18" presId="urn:microsoft.com/office/officeart/2005/8/layout/vList2"/>
    <dgm:cxn modelId="{0CBEEE25-9303-4605-B24B-CF6BD72576DD}" srcId="{A0DAAF04-7AA3-4F22-9190-45111789109B}" destId="{E1B43E14-8216-4550-8E33-3EC59F2423CE}" srcOrd="20" destOrd="0" parTransId="{669E2B12-3987-4C45-9E46-4263F458446D}" sibTransId="{779BBC1F-08BE-415F-8ADA-BDBB9A58E67C}"/>
    <dgm:cxn modelId="{EE4FFC30-0341-40FE-A06C-D0EA27CF6D28}" type="presOf" srcId="{A41F902F-C66D-488A-8DD8-597A3019E2C7}" destId="{07C4600B-39FA-46BA-A953-69A47F2CFAAA}" srcOrd="0" destOrd="23" presId="urn:microsoft.com/office/officeart/2005/8/layout/vList2"/>
    <dgm:cxn modelId="{8C07B635-4C76-4BC1-A3B5-4F0B7DC38D29}" type="presOf" srcId="{D6C1D3AC-4E1E-4207-AAF3-48F6286EB818}" destId="{07C4600B-39FA-46BA-A953-69A47F2CFAAA}" srcOrd="0" destOrd="17" presId="urn:microsoft.com/office/officeart/2005/8/layout/vList2"/>
    <dgm:cxn modelId="{B7E32D36-B923-43E1-B2CE-694DD99F3081}" srcId="{901C6586-BCBD-4CE4-9830-89F1D9B4AE5F}" destId="{508B34B0-8822-4B9D-8509-C86242B3F0FC}" srcOrd="3" destOrd="0" parTransId="{EAFBB4BE-EB34-4DE9-B37A-E90832B60FFA}" sibTransId="{46A9A74D-28EB-459B-B131-E8A65D94C2ED}"/>
    <dgm:cxn modelId="{98D9C03C-5D24-47D0-B701-664E30C10D17}" type="presOf" srcId="{FAF025BF-D22F-4618-A1C6-B73B104074E3}" destId="{07C4600B-39FA-46BA-A953-69A47F2CFAAA}" srcOrd="0" destOrd="16" presId="urn:microsoft.com/office/officeart/2005/8/layout/vList2"/>
    <dgm:cxn modelId="{8F1BB440-FCE1-410A-833B-35AB93E1E2C9}" srcId="{A0DAAF04-7AA3-4F22-9190-45111789109B}" destId="{BCE0415A-EA7E-43E6-B296-E823DA52C3E7}" srcOrd="2" destOrd="0" parTransId="{6C02ED2E-FE65-49F0-A336-729CC8871527}" sibTransId="{D4C4395D-AE35-4042-ADF9-3FAD159F2FB1}"/>
    <dgm:cxn modelId="{01E1DA61-20FA-4656-B020-7182F6EA12FC}" srcId="{A0DAAF04-7AA3-4F22-9190-45111789109B}" destId="{0112AADC-B90B-4409-886C-74D8914FBA90}" srcOrd="18" destOrd="0" parTransId="{663FE461-EB55-422D-82D0-C92AFF7A0F6A}" sibTransId="{3F358168-077C-4822-934A-1E887F958ECA}"/>
    <dgm:cxn modelId="{44C05742-DB24-4C11-A5FC-3691F6D87F25}" type="presOf" srcId="{20AE0E32-10DD-47C1-96AD-AF530C66C69F}" destId="{07C4600B-39FA-46BA-A953-69A47F2CFAAA}" srcOrd="0" destOrd="4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A0DAAF04-7AA3-4F22-9190-45111789109B}" destId="{32B6E68A-4A4F-4AD7-83CD-F8175BCBCA64}" srcOrd="24" destOrd="0" parTransId="{1C706831-F717-4F53-883B-B1360AA9AC7D}" sibTransId="{20BF1F8A-19B8-45CB-9B10-4160ABBE06C0}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367968-BFA9-4392-8289-98F406AAF0E8}" type="presOf" srcId="{C9A7F4F6-8A47-4ED0-AA4B-5FDE33E534D3}" destId="{07C4600B-39FA-46BA-A953-69A47F2CFAAA}" srcOrd="0" destOrd="15" presId="urn:microsoft.com/office/officeart/2005/8/layout/vList2"/>
    <dgm:cxn modelId="{707C5A6D-100E-4E3E-ADE7-9F59D266F887}" srcId="{A0DAAF04-7AA3-4F22-9190-45111789109B}" destId="{117ACEB7-010C-4DEB-B58D-581CB7427475}" srcOrd="12" destOrd="0" parTransId="{22A92083-BEF8-48AF-BB93-86E9154A27F3}" sibTransId="{E4541D56-2B87-4071-AF57-D565B29C9F5E}"/>
    <dgm:cxn modelId="{2AE79A6E-A8BB-4A3F-94E2-2A598D0C039A}" srcId="{A0DAAF04-7AA3-4F22-9190-45111789109B}" destId="{952BB327-7C1D-4E3A-B7EF-E38365B17D7F}" srcOrd="3" destOrd="0" parTransId="{B88E99E5-E93D-4B20-B245-67F822D41D0F}" sibTransId="{5D3A8F43-FEAF-4DD5-AA09-6CDA1232D4B2}"/>
    <dgm:cxn modelId="{117AA14E-48D4-46B9-822B-5A556FFF77CA}" srcId="{A0DAAF04-7AA3-4F22-9190-45111789109B}" destId="{E527CF90-2636-4A37-8562-22BB4FF1529E}" srcOrd="21" destOrd="0" parTransId="{03F896ED-7E3D-4360-9602-C2874C608373}" sibTransId="{9F4DEBA9-FB8F-481C-B471-857A83309FBC}"/>
    <dgm:cxn modelId="{E85AAB6E-C20C-473D-92F7-F58C239A6B04}" type="presOf" srcId="{E1B43E14-8216-4550-8E33-3EC59F2423CE}" destId="{07C4600B-39FA-46BA-A953-69A47F2CFAAA}" srcOrd="0" destOrd="20" presId="urn:microsoft.com/office/officeart/2005/8/layout/vList2"/>
    <dgm:cxn modelId="{6F86DF71-E338-416C-AD21-1179C10CB4BE}" type="presOf" srcId="{128D5B42-8B89-4AC7-8BAC-C8B3759D325E}" destId="{07C4600B-39FA-46BA-A953-69A47F2CFAAA}" srcOrd="0" destOrd="22" presId="urn:microsoft.com/office/officeart/2005/8/layout/vList2"/>
    <dgm:cxn modelId="{4A60E751-4FCD-40F1-98A8-9D1C5FC1DACE}" type="presOf" srcId="{D638AB69-7239-4385-87A9-010C4FF9B007}" destId="{07C4600B-39FA-46BA-A953-69A47F2CFAAA}" srcOrd="0" destOrd="10" presId="urn:microsoft.com/office/officeart/2005/8/layout/vList2"/>
    <dgm:cxn modelId="{06E14152-B839-4161-8FFE-8A65F019E372}" srcId="{A0DAAF04-7AA3-4F22-9190-45111789109B}" destId="{AB58BD59-636A-4FE6-A40D-0833FB603B00}" srcOrd="11" destOrd="0" parTransId="{5BBEDE51-F33E-4C9C-A8A2-A1A6827E7EE9}" sibTransId="{BCE0364A-BBB8-471B-8DC9-72865C561CFC}"/>
    <dgm:cxn modelId="{92914E75-873F-42EA-A5F7-4321FEDB6693}" type="presOf" srcId="{A432918B-338E-4857-9F62-37E85883726A}" destId="{07C4600B-39FA-46BA-A953-69A47F2CFAAA}" srcOrd="0" destOrd="7" presId="urn:microsoft.com/office/officeart/2005/8/layout/vList2"/>
    <dgm:cxn modelId="{17F79A79-44C1-4907-A6E6-38E034033BC8}" type="presOf" srcId="{BFB50813-E4F9-4251-A4BC-99F4EBDB6D0F}" destId="{07C4600B-39FA-46BA-A953-69A47F2CFAAA}" srcOrd="0" destOrd="5" presId="urn:microsoft.com/office/officeart/2005/8/layout/vList2"/>
    <dgm:cxn modelId="{39F3AB7B-8BCA-49DC-A047-1958789117F4}" type="presOf" srcId="{AB58BD59-636A-4FE6-A40D-0833FB603B00}" destId="{07C4600B-39FA-46BA-A953-69A47F2CFAAA}" srcOrd="0" destOrd="11" presId="urn:microsoft.com/office/officeart/2005/8/layout/vList2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B58D2F93-4384-495D-89D7-8B664473065E}" type="presOf" srcId="{952BB327-7C1D-4E3A-B7EF-E38365B17D7F}" destId="{07C4600B-39FA-46BA-A953-69A47F2CFAAA}" srcOrd="0" destOrd="3" presId="urn:microsoft.com/office/officeart/2005/8/layout/vList2"/>
    <dgm:cxn modelId="{81AF73A0-4C43-4AE9-97B3-ED7379133625}" type="presOf" srcId="{9389B19E-1899-4F2C-82AB-0EB53E354BF4}" destId="{07C4600B-39FA-46BA-A953-69A47F2CFAAA}" srcOrd="0" destOrd="13" presId="urn:microsoft.com/office/officeart/2005/8/layout/vList2"/>
    <dgm:cxn modelId="{673BDFA4-A09E-4981-B65F-A1370197E0A5}" type="presOf" srcId="{52047BF9-A353-4F3C-A439-D96C407B9F0E}" destId="{07C4600B-39FA-46BA-A953-69A47F2CFAAA}" srcOrd="0" destOrd="1" presId="urn:microsoft.com/office/officeart/2005/8/layout/vList2"/>
    <dgm:cxn modelId="{0864A6AA-4B8A-498A-8B74-C94CAF5CA0AF}" type="presOf" srcId="{773A2A02-CD75-4BE2-9405-002E606E9995}" destId="{07C4600B-39FA-46BA-A953-69A47F2CFAAA}" srcOrd="0" destOrd="14" presId="urn:microsoft.com/office/officeart/2005/8/layout/vList2"/>
    <dgm:cxn modelId="{645FA0AB-BDD0-4742-8B33-A1B7474B039B}" type="presOf" srcId="{117ACEB7-010C-4DEB-B58D-581CB7427475}" destId="{07C4600B-39FA-46BA-A953-69A47F2CFAAA}" srcOrd="0" destOrd="12" presId="urn:microsoft.com/office/officeart/2005/8/layout/vList2"/>
    <dgm:cxn modelId="{A9E4B6AC-64A4-4B63-8725-EB5B8F752AED}" type="presOf" srcId="{BCE0415A-EA7E-43E6-B296-E823DA52C3E7}" destId="{07C4600B-39FA-46BA-A953-69A47F2CFAAA}" srcOrd="0" destOrd="2" presId="urn:microsoft.com/office/officeart/2005/8/layout/vList2"/>
    <dgm:cxn modelId="{E6FA5EAD-4AB5-4580-92AD-8DAA80755A0C}" type="presOf" srcId="{5844263D-2440-4798-B552-36A93B2AFAB1}" destId="{07C4600B-39FA-46BA-A953-69A47F2CFAAA}" srcOrd="0" destOrd="8" presId="urn:microsoft.com/office/officeart/2005/8/layout/vList2"/>
    <dgm:cxn modelId="{E572CAAE-71B4-4325-89E0-64FCDEA29C97}" srcId="{A0DAAF04-7AA3-4F22-9190-45111789109B}" destId="{52047BF9-A353-4F3C-A439-D96C407B9F0E}" srcOrd="1" destOrd="0" parTransId="{B2086C2B-74CC-4B35-B2BF-BCAE78CDA663}" sibTransId="{B3B0A022-0FFB-4040-B1DD-3816346EA22E}"/>
    <dgm:cxn modelId="{3CC53FB2-908B-4BCA-9F2D-36B4708A553E}" srcId="{A0DAAF04-7AA3-4F22-9190-45111789109B}" destId="{9BF0969C-9363-4AAE-AC35-B61B5CF042BC}" srcOrd="19" destOrd="0" parTransId="{71F35008-D55D-407F-ABDE-4B1DB123579C}" sibTransId="{EE5B4BDF-9393-4EE6-8B37-4F3CE75E9A52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3FA983B9-A930-4FF4-8E8C-98B7DCBB0293}" type="presOf" srcId="{3C9D5C68-6FCA-4A10-980A-33E11658865B}" destId="{07C4600B-39FA-46BA-A953-69A47F2CFAAA}" srcOrd="0" destOrd="9" presId="urn:microsoft.com/office/officeart/2005/8/layout/vList2"/>
    <dgm:cxn modelId="{FD660CBE-2CF5-42EC-8AF9-679D895F3C81}" srcId="{A0DAAF04-7AA3-4F22-9190-45111789109B}" destId="{C34A7D7A-9576-4FF6-A2D7-6570D2CE2B8A}" srcOrd="0" destOrd="0" parTransId="{B0B94145-BE76-470E-8FFD-BB60C4FCD4CA}" sibTransId="{07B86293-2F6E-4101-A11D-426BDDC0EA25}"/>
    <dgm:cxn modelId="{D9EF36C3-A46A-4E11-B4C0-6A628044D227}" srcId="{A0DAAF04-7AA3-4F22-9190-45111789109B}" destId="{BFB50813-E4F9-4251-A4BC-99F4EBDB6D0F}" srcOrd="5" destOrd="0" parTransId="{C09961B3-4796-43AE-96C7-E2854E4E95D7}" sibTransId="{FBA3D7A3-4780-4F1C-855F-2AD9D20B7032}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1243DCC8-42AD-49AA-93E8-F1C1AD188C30}" srcId="{A0DAAF04-7AA3-4F22-9190-45111789109B}" destId="{D638AB69-7239-4385-87A9-010C4FF9B007}" srcOrd="10" destOrd="0" parTransId="{3E83447B-1AB4-451A-A1A6-3ABD965CF691}" sibTransId="{2B2FE155-865C-4F6B-9B2B-8548AC163E2E}"/>
    <dgm:cxn modelId="{A96476CA-D1B5-44F9-9949-520AD7303805}" srcId="{A0DAAF04-7AA3-4F22-9190-45111789109B}" destId="{20AE0E32-10DD-47C1-96AD-AF530C66C69F}" srcOrd="4" destOrd="0" parTransId="{BAA467C5-10D8-403F-BA8D-BFCC130A425C}" sibTransId="{3EE5D31C-34CC-4DAD-B4C3-5DD3F7C41B85}"/>
    <dgm:cxn modelId="{1BF672CF-E1A3-4F5D-B648-482844D04C03}" srcId="{A0DAAF04-7AA3-4F22-9190-45111789109B}" destId="{3C9D5C68-6FCA-4A10-980A-33E11658865B}" srcOrd="9" destOrd="0" parTransId="{05C080D9-7998-4F50-8D45-825B25DCD512}" sibTransId="{D212E12E-385E-41E0-B53E-F948B797600D}"/>
    <dgm:cxn modelId="{7E7615D3-5325-4A3D-A3EE-317371958DB8}" type="presOf" srcId="{9BF0969C-9363-4AAE-AC35-B61B5CF042BC}" destId="{07C4600B-39FA-46BA-A953-69A47F2CFAAA}" srcOrd="0" destOrd="19" presId="urn:microsoft.com/office/officeart/2005/8/layout/vList2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FC4E8ED7-220E-4BC1-B6AF-8ACEDACC20C0}" srcId="{A0DAAF04-7AA3-4F22-9190-45111789109B}" destId="{A41F902F-C66D-488A-8DD8-597A3019E2C7}" srcOrd="23" destOrd="0" parTransId="{88B6770A-755A-4722-B974-5093021C5A09}" sibTransId="{0F21C6AF-E34D-447C-89B5-ABEA023C79C6}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3C0C2EE1-CEF1-4DDB-9409-3B6CF5B85AE9}" type="presOf" srcId="{8386D88B-396C-48A0-B8B3-DDC7DD755106}" destId="{07C4600B-39FA-46BA-A953-69A47F2CFAAA}" srcOrd="0" destOrd="6" presId="urn:microsoft.com/office/officeart/2005/8/layout/vList2"/>
    <dgm:cxn modelId="{6BB423E7-7D0D-4DC1-8275-8578E7F50C16}" type="presOf" srcId="{32B6E68A-4A4F-4AD7-83CD-F8175BCBCA64}" destId="{07C4600B-39FA-46BA-A953-69A47F2CFAAA}" srcOrd="0" destOrd="24" presId="urn:microsoft.com/office/officeart/2005/8/layout/vList2"/>
    <dgm:cxn modelId="{3471C0E8-EC31-4315-81C3-9929CFFE970F}" srcId="{A0DAAF04-7AA3-4F22-9190-45111789109B}" destId="{9389B19E-1899-4F2C-82AB-0EB53E354BF4}" srcOrd="13" destOrd="0" parTransId="{6E30DF53-89B9-4DAC-B9F2-249480BBA67D}" sibTransId="{B6B2617F-83E8-4A87-BC2F-863B0D9F1899}"/>
    <dgm:cxn modelId="{135D7BEA-3A80-4F09-A1FF-C9D11B398AFC}" srcId="{A0DAAF04-7AA3-4F22-9190-45111789109B}" destId="{A432918B-338E-4857-9F62-37E85883726A}" srcOrd="7" destOrd="0" parTransId="{69B13764-165B-40E4-9392-FE5D8D14CCBA}" sibTransId="{CB420957-73CE-4141-B49B-F6619252C1E5}"/>
    <dgm:cxn modelId="{C8E44EEB-8ABD-48A1-8A47-088DC6DB768E}" srcId="{A0DAAF04-7AA3-4F22-9190-45111789109B}" destId="{773A2A02-CD75-4BE2-9405-002E606E9995}" srcOrd="14" destOrd="0" parTransId="{A4631488-F0B1-491C-914F-76E4CF04B6E4}" sibTransId="{3E6D53D1-48DA-486A-8547-7350941664DC}"/>
    <dgm:cxn modelId="{239286EC-555D-470D-8B52-5B28D94D4E39}" type="presOf" srcId="{C34A7D7A-9576-4FF6-A2D7-6570D2CE2B8A}" destId="{07C4600B-39FA-46BA-A953-69A47F2CFAAA}" srcOrd="0" destOrd="0" presId="urn:microsoft.com/office/officeart/2005/8/layout/vList2"/>
    <dgm:cxn modelId="{161D42FF-2957-4609-B458-FFBBE2224410}" srcId="{A0DAAF04-7AA3-4F22-9190-45111789109B}" destId="{C9A7F4F6-8A47-4ED0-AA4B-5FDE33E534D3}" srcOrd="15" destOrd="0" parTransId="{496E119F-FF69-4EE8-9F83-6B154E7DDA22}" sibTransId="{43954DD8-D408-44E6-96BA-417CCEA76CA6}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8FED8C11-F2BB-45D5-96CD-D9FE03C44E67}" type="presParOf" srcId="{87195878-9623-4A53-B73A-3510AE5062C5}" destId="{07C4600B-39FA-46BA-A953-69A47F2CFAAA}" srcOrd="5" destOrd="0" presId="urn:microsoft.com/office/officeart/2005/8/layout/vList2"/>
    <dgm:cxn modelId="{2318F9B4-15F5-44D3-BC47-52FC9C2DDABD}" type="presParOf" srcId="{87195878-9623-4A53-B73A-3510AE5062C5}" destId="{A04F6C91-AEBF-4847-980F-C23A5906DCBB}" srcOrd="6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568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sp:txBody>
      <dsp:txXfrm>
        <a:off x="12536" y="12536"/>
        <a:ext cx="3063648" cy="231731"/>
      </dsp:txXfrm>
    </dsp:sp>
    <dsp:sp modelId="{588B54E1-05A8-4440-8F0D-96AD752098A3}">
      <dsp:nvSpPr>
        <dsp:cNvPr id="0" name=""/>
        <dsp:cNvSpPr/>
      </dsp:nvSpPr>
      <dsp:spPr>
        <a:xfrm>
          <a:off x="0" y="271646"/>
          <a:ext cx="3088720" cy="2568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Sale</a:t>
          </a:r>
        </a:p>
      </dsp:txBody>
      <dsp:txXfrm>
        <a:off x="12536" y="284182"/>
        <a:ext cx="3063648" cy="231731"/>
      </dsp:txXfrm>
    </dsp:sp>
    <dsp:sp modelId="{920EF786-34AE-4CDF-83CF-7A159AE4B3C9}">
      <dsp:nvSpPr>
        <dsp:cNvPr id="0" name=""/>
        <dsp:cNvSpPr/>
      </dsp:nvSpPr>
      <dsp:spPr>
        <a:xfrm>
          <a:off x="0" y="541164"/>
          <a:ext cx="3088720" cy="2568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Tuorlo d’uovo di gallina</a:t>
          </a:r>
        </a:p>
      </dsp:txBody>
      <dsp:txXfrm>
        <a:off x="12536" y="553700"/>
        <a:ext cx="3063648" cy="231731"/>
      </dsp:txXfrm>
    </dsp:sp>
    <dsp:sp modelId="{60CFC448-A2E9-471D-B823-5CCB0A6A8936}">
      <dsp:nvSpPr>
        <dsp:cNvPr id="0" name=""/>
        <dsp:cNvSpPr/>
      </dsp:nvSpPr>
      <dsp:spPr>
        <a:xfrm>
          <a:off x="0" y="810681"/>
          <a:ext cx="3088720" cy="2568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Guanciale (cotto)</a:t>
          </a:r>
        </a:p>
      </dsp:txBody>
      <dsp:txXfrm>
        <a:off x="12536" y="823217"/>
        <a:ext cx="3063648" cy="231731"/>
      </dsp:txXfrm>
    </dsp:sp>
    <dsp:sp modelId="{99CE9A2F-1CEC-4ABF-B168-15D47293304F}">
      <dsp:nvSpPr>
        <dsp:cNvPr id="0" name=""/>
        <dsp:cNvSpPr/>
      </dsp:nvSpPr>
      <dsp:spPr>
        <a:xfrm>
          <a:off x="0" y="1080198"/>
          <a:ext cx="3088720" cy="2568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Pecorino Romano</a:t>
          </a:r>
        </a:p>
      </dsp:txBody>
      <dsp:txXfrm>
        <a:off x="12536" y="1092734"/>
        <a:ext cx="3063648" cy="231731"/>
      </dsp:txXfrm>
    </dsp:sp>
    <dsp:sp modelId="{EFDFAC03-7954-429E-A62B-58C691FD5CEA}">
      <dsp:nvSpPr>
        <dsp:cNvPr id="0" name=""/>
        <dsp:cNvSpPr/>
      </dsp:nvSpPr>
      <dsp:spPr>
        <a:xfrm>
          <a:off x="0" y="1349715"/>
          <a:ext cx="3088720" cy="2568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Pepe</a:t>
          </a:r>
        </a:p>
      </dsp:txBody>
      <dsp:txXfrm>
        <a:off x="12536" y="1362251"/>
        <a:ext cx="3063648" cy="231731"/>
      </dsp:txXfrm>
    </dsp:sp>
    <dsp:sp modelId="{6A65C1F9-B100-46A8-9C4E-C0AD1F6897D8}">
      <dsp:nvSpPr>
        <dsp:cNvPr id="0" name=""/>
        <dsp:cNvSpPr/>
      </dsp:nvSpPr>
      <dsp:spPr>
        <a:xfrm>
          <a:off x="0" y="1606519"/>
          <a:ext cx="3088720" cy="484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</dsp:txBody>
      <dsp:txXfrm>
        <a:off x="0" y="1606519"/>
        <a:ext cx="3088720" cy="484329"/>
      </dsp:txXfrm>
    </dsp:sp>
    <dsp:sp modelId="{924A46D7-53D3-4C2B-A0D4-9593D2A096BF}">
      <dsp:nvSpPr>
        <dsp:cNvPr id="0" name=""/>
        <dsp:cNvSpPr/>
      </dsp:nvSpPr>
      <dsp:spPr>
        <a:xfrm>
          <a:off x="0" y="2090848"/>
          <a:ext cx="3088720" cy="25680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 dirty="0"/>
        </a:p>
      </dsp:txBody>
      <dsp:txXfrm>
        <a:off x="12536" y="2103384"/>
        <a:ext cx="3063648" cy="231731"/>
      </dsp:txXfrm>
    </dsp:sp>
    <dsp:sp modelId="{A04F6C91-AEBF-4847-980F-C23A5906DCBB}">
      <dsp:nvSpPr>
        <dsp:cNvPr id="0" name=""/>
        <dsp:cNvSpPr/>
      </dsp:nvSpPr>
      <dsp:spPr>
        <a:xfrm>
          <a:off x="0" y="2362494"/>
          <a:ext cx="3088720" cy="256803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sp:txBody>
      <dsp:txXfrm>
        <a:off x="12536" y="2375030"/>
        <a:ext cx="3063648" cy="231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</a:t>
          </a:r>
        </a:p>
      </dsp:txBody>
      <dsp:txXfrm>
        <a:off x="12718" y="12718"/>
        <a:ext cx="3063284" cy="235102"/>
      </dsp:txXfrm>
    </dsp:sp>
    <dsp:sp modelId="{588B54E1-05A8-4440-8F0D-96AD752098A3}">
      <dsp:nvSpPr>
        <dsp:cNvPr id="0" name=""/>
        <dsp:cNvSpPr/>
      </dsp:nvSpPr>
      <dsp:spPr>
        <a:xfrm>
          <a:off x="0" y="274708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Uova e prodotti a base di uova</a:t>
          </a:r>
        </a:p>
      </dsp:txBody>
      <dsp:txXfrm>
        <a:off x="12718" y="287426"/>
        <a:ext cx="3063284" cy="235102"/>
      </dsp:txXfrm>
    </dsp:sp>
    <dsp:sp modelId="{920EF786-34AE-4CDF-83CF-7A159AE4B3C9}">
      <dsp:nvSpPr>
        <dsp:cNvPr id="0" name=""/>
        <dsp:cNvSpPr/>
      </dsp:nvSpPr>
      <dsp:spPr>
        <a:xfrm>
          <a:off x="0" y="548074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Latte e prodotti a base di latte</a:t>
          </a:r>
        </a:p>
      </dsp:txBody>
      <dsp:txXfrm>
        <a:off x="12718" y="560792"/>
        <a:ext cx="3063284" cy="235102"/>
      </dsp:txXfrm>
    </dsp:sp>
    <dsp:sp modelId="{07C4600B-39FA-46BA-A953-69A47F2CFAAA}">
      <dsp:nvSpPr>
        <dsp:cNvPr id="0" name=""/>
        <dsp:cNvSpPr/>
      </dsp:nvSpPr>
      <dsp:spPr>
        <a:xfrm>
          <a:off x="0" y="808612"/>
          <a:ext cx="3088720" cy="154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</dsp:txBody>
      <dsp:txXfrm>
        <a:off x="0" y="808612"/>
        <a:ext cx="3088720" cy="1548802"/>
      </dsp:txXfrm>
    </dsp:sp>
    <dsp:sp modelId="{A04F6C91-AEBF-4847-980F-C23A5906DCBB}">
      <dsp:nvSpPr>
        <dsp:cNvPr id="0" name=""/>
        <dsp:cNvSpPr/>
      </dsp:nvSpPr>
      <dsp:spPr>
        <a:xfrm>
          <a:off x="0" y="2358759"/>
          <a:ext cx="3088720" cy="260538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sp:txBody>
      <dsp:txXfrm>
        <a:off x="12718" y="2371477"/>
        <a:ext cx="3063284" cy="235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E3C01-933F-65A8-2CBB-921C4FF6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08D0EA-C811-1E78-A5CA-B0CE73C5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FC4D9-6102-5427-3DAE-3A8F8548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66A5E-F60A-8F4B-3D5C-FF05DAA7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8AE88-DCDC-A2E7-47C6-38615808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7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E9B81-74C6-BB3A-E68D-8C5D23F6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547017-A7AC-AF35-1655-DA79CEA94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3851D2-4647-4693-1524-7DACBD83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FA4948-EF70-B380-425B-984504E8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7CC749-02DC-58D0-3288-D1A503EC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5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0EE13B-2354-33C6-0E3E-2CF37CE9D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72B50-9856-3F39-A0F9-E091E096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064CF5-D888-C845-FF8D-2AF1A152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BBC48-B0CD-1CA9-391A-250F0E7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4CAD8-6DFE-87BD-D663-EE19F80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5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29106-6DF2-2F7E-39F9-BFC3A388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7C840-6252-F478-B33D-5A035872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236100-F914-7B22-C801-D6895942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DDC6F1-C16D-40A2-A0DD-22676502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B347E6-E7B0-73FC-B2AF-CF7A0896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12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F4646-7BE8-B78F-F865-E7645757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FC2BF1-AE53-1C81-6B04-63B49E2A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B64977-1CA5-7175-A34A-DE9591C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9E3D96-2C81-4861-49E5-E6E6102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DB041-060C-E3EA-5B93-303EAAAB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82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2AC4A-2DB2-C1AC-0EA2-F4ECAFA3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80D879-C40F-7697-CBA1-7E0EB8C47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2F32DD-1DB6-37AC-D11B-A9F9DE09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4802B4-7C82-751A-6F44-35EB9B58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2A5513-5083-06B0-660A-0BF9D092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71ED8-04EB-F6C0-5A40-2CB2DC82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23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0474B-C29D-9DC9-A37E-D2A7EA0C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7FD304-43AB-CF8A-BB33-855A9143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B587B4-1FAA-CCFC-A067-1B84C399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2ECC1C-ECFD-24DE-BFD4-12D28FC2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B4A07C-1BFB-845B-0EB7-D8444851A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7DD4EF-F347-6A04-B064-BBA9711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A51CC0-428C-3134-6024-21B705FE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AD9405-31F1-4FCA-999D-7558926D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1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291AA-5812-19EB-6C64-6B8C883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34CCC-390D-DB20-02B2-5FF750EC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733817-F1F4-8DE5-8575-CA57D081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AAFEAE-7469-A26B-1E31-19DAA777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37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7A2E65-C85E-D1EF-7FC6-EC09AB7A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FB7A70-78E8-A170-07D9-A0506A24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5F2044-4F17-DB79-8C47-4EACE694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9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07C47-A7E3-3730-9E41-4FCEAB19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28A83F-A9BF-EEDE-4F8B-6A5E94E8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56BB36-CA95-E303-2323-337097A92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D8005E-F4C0-3937-4A0F-E76D2C94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131866-2372-F11A-AC46-CA90A39C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9D0820-F9C3-E02E-B0E4-7DE39689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7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D6218-9C02-2705-B725-C09F35F5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385BC7-0123-A8F8-68B3-64284105C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8BBCF7-3CC5-44A8-E110-B01C8095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DDC497-EE8C-D3B5-D706-25423EEC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1453EF-CB3F-0833-1542-20B9DC22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19310F-4BA4-4D7A-78F5-14FD9DE3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5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C388CB-3389-AC74-7C1D-501CB585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70631-415F-4838-9616-FC82EBCB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C9920E-7681-1D81-7878-575F0A4F0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46760-1B9C-AB52-7469-92D347C4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868E88-3D76-B2CA-F15F-702276277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5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18" Type="http://schemas.openxmlformats.org/officeDocument/2006/relationships/diagramLayout" Target="../diagrams/layout2.xml"/><Relationship Id="rId3" Type="http://schemas.openxmlformats.org/officeDocument/2006/relationships/image" Target="../media/image2.svg"/><Relationship Id="rId21" Type="http://schemas.microsoft.com/office/2007/relationships/diagramDrawing" Target="../diagrams/drawing2.xml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17" Type="http://schemas.openxmlformats.org/officeDocument/2006/relationships/diagramData" Target="../diagrams/data2.xml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diagramData" Target="../diagrams/data1.xml"/><Relationship Id="rId19" Type="http://schemas.openxmlformats.org/officeDocument/2006/relationships/diagramQuickStyle" Target="../diagrams/quickStyle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DC760C-A29D-2FFF-94E0-44F0359AF6C5}"/>
              </a:ext>
            </a:extLst>
          </p:cNvPr>
          <p:cNvSpPr txBox="1"/>
          <p:nvPr/>
        </p:nvSpPr>
        <p:spPr>
          <a:xfrm>
            <a:off x="464046" y="1644689"/>
            <a:ext cx="17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Il mio piatto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CAF8AD5-DE74-D5EE-4B1B-5BE47F0045E9}"/>
              </a:ext>
            </a:extLst>
          </p:cNvPr>
          <p:cNvGrpSpPr/>
          <p:nvPr/>
        </p:nvGrpSpPr>
        <p:grpSpPr>
          <a:xfrm>
            <a:off x="311160" y="2091710"/>
            <a:ext cx="4032129" cy="713016"/>
            <a:chOff x="311160" y="2091710"/>
            <a:chExt cx="4032129" cy="713016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9C148B6-335C-017F-93FA-B575CC3D624E}"/>
                </a:ext>
              </a:extLst>
            </p:cNvPr>
            <p:cNvSpPr txBox="1"/>
            <p:nvPr/>
          </p:nvSpPr>
          <p:spPr>
            <a:xfrm>
              <a:off x="311160" y="2422044"/>
              <a:ext cx="4032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bg1"/>
                  </a:solidFill>
                </a:rPr>
                <a:t>A che categoria appartiene il piatto?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7D2604A-3B38-3078-668A-2502CACB8CEB}"/>
                </a:ext>
              </a:extLst>
            </p:cNvPr>
            <p:cNvSpPr txBox="1"/>
            <p:nvPr/>
          </p:nvSpPr>
          <p:spPr>
            <a:xfrm>
              <a:off x="542647" y="2091710"/>
              <a:ext cx="3678954" cy="713016"/>
            </a:xfrm>
            <a:custGeom>
              <a:avLst/>
              <a:gdLst>
                <a:gd name="connsiteX0" fmla="*/ 0 w 3678954"/>
                <a:gd name="connsiteY0" fmla="*/ 0 h 713016"/>
                <a:gd name="connsiteX1" fmla="*/ 525565 w 3678954"/>
                <a:gd name="connsiteY1" fmla="*/ 0 h 713016"/>
                <a:gd name="connsiteX2" fmla="*/ 1087919 w 3678954"/>
                <a:gd name="connsiteY2" fmla="*/ 0 h 713016"/>
                <a:gd name="connsiteX3" fmla="*/ 1576695 w 3678954"/>
                <a:gd name="connsiteY3" fmla="*/ 0 h 713016"/>
                <a:gd name="connsiteX4" fmla="*/ 2102259 w 3678954"/>
                <a:gd name="connsiteY4" fmla="*/ 0 h 713016"/>
                <a:gd name="connsiteX5" fmla="*/ 2627824 w 3678954"/>
                <a:gd name="connsiteY5" fmla="*/ 0 h 713016"/>
                <a:gd name="connsiteX6" fmla="*/ 3116600 w 3678954"/>
                <a:gd name="connsiteY6" fmla="*/ 0 h 713016"/>
                <a:gd name="connsiteX7" fmla="*/ 3678954 w 3678954"/>
                <a:gd name="connsiteY7" fmla="*/ 0 h 713016"/>
                <a:gd name="connsiteX8" fmla="*/ 3678954 w 3678954"/>
                <a:gd name="connsiteY8" fmla="*/ 363638 h 713016"/>
                <a:gd name="connsiteX9" fmla="*/ 3678954 w 3678954"/>
                <a:gd name="connsiteY9" fmla="*/ 713016 h 713016"/>
                <a:gd name="connsiteX10" fmla="*/ 3226968 w 3678954"/>
                <a:gd name="connsiteY10" fmla="*/ 713016 h 713016"/>
                <a:gd name="connsiteX11" fmla="*/ 2664614 w 3678954"/>
                <a:gd name="connsiteY11" fmla="*/ 713016 h 713016"/>
                <a:gd name="connsiteX12" fmla="*/ 2212628 w 3678954"/>
                <a:gd name="connsiteY12" fmla="*/ 713016 h 713016"/>
                <a:gd name="connsiteX13" fmla="*/ 1760642 w 3678954"/>
                <a:gd name="connsiteY13" fmla="*/ 713016 h 713016"/>
                <a:gd name="connsiteX14" fmla="*/ 1198288 w 3678954"/>
                <a:gd name="connsiteY14" fmla="*/ 713016 h 713016"/>
                <a:gd name="connsiteX15" fmla="*/ 709513 w 3678954"/>
                <a:gd name="connsiteY15" fmla="*/ 713016 h 713016"/>
                <a:gd name="connsiteX16" fmla="*/ 0 w 3678954"/>
                <a:gd name="connsiteY16" fmla="*/ 713016 h 713016"/>
                <a:gd name="connsiteX17" fmla="*/ 0 w 3678954"/>
                <a:gd name="connsiteY17" fmla="*/ 370768 h 713016"/>
                <a:gd name="connsiteX18" fmla="*/ 0 w 3678954"/>
                <a:gd name="connsiteY18" fmla="*/ 0 h 71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8954" h="713016" fill="none" extrusionOk="0">
                  <a:moveTo>
                    <a:pt x="0" y="0"/>
                  </a:moveTo>
                  <a:cubicBezTo>
                    <a:pt x="106438" y="-4997"/>
                    <a:pt x="290281" y="12720"/>
                    <a:pt x="525565" y="0"/>
                  </a:cubicBezTo>
                  <a:cubicBezTo>
                    <a:pt x="760849" y="-12720"/>
                    <a:pt x="944033" y="41878"/>
                    <a:pt x="1087919" y="0"/>
                  </a:cubicBezTo>
                  <a:cubicBezTo>
                    <a:pt x="1231805" y="-41878"/>
                    <a:pt x="1434944" y="36466"/>
                    <a:pt x="1576695" y="0"/>
                  </a:cubicBezTo>
                  <a:cubicBezTo>
                    <a:pt x="1718446" y="-36466"/>
                    <a:pt x="1870168" y="52935"/>
                    <a:pt x="2102259" y="0"/>
                  </a:cubicBezTo>
                  <a:cubicBezTo>
                    <a:pt x="2334350" y="-52935"/>
                    <a:pt x="2498891" y="34467"/>
                    <a:pt x="2627824" y="0"/>
                  </a:cubicBezTo>
                  <a:cubicBezTo>
                    <a:pt x="2756758" y="-34467"/>
                    <a:pt x="2986951" y="19835"/>
                    <a:pt x="3116600" y="0"/>
                  </a:cubicBezTo>
                  <a:cubicBezTo>
                    <a:pt x="3246249" y="-19835"/>
                    <a:pt x="3495103" y="18411"/>
                    <a:pt x="3678954" y="0"/>
                  </a:cubicBezTo>
                  <a:cubicBezTo>
                    <a:pt x="3696401" y="97946"/>
                    <a:pt x="3659628" y="230606"/>
                    <a:pt x="3678954" y="363638"/>
                  </a:cubicBezTo>
                  <a:cubicBezTo>
                    <a:pt x="3698280" y="496670"/>
                    <a:pt x="3675102" y="600816"/>
                    <a:pt x="3678954" y="713016"/>
                  </a:cubicBezTo>
                  <a:cubicBezTo>
                    <a:pt x="3515749" y="735965"/>
                    <a:pt x="3388328" y="679855"/>
                    <a:pt x="3226968" y="713016"/>
                  </a:cubicBezTo>
                  <a:cubicBezTo>
                    <a:pt x="3065608" y="746177"/>
                    <a:pt x="2789577" y="686206"/>
                    <a:pt x="2664614" y="713016"/>
                  </a:cubicBezTo>
                  <a:cubicBezTo>
                    <a:pt x="2539651" y="739826"/>
                    <a:pt x="2358840" y="668039"/>
                    <a:pt x="2212628" y="713016"/>
                  </a:cubicBezTo>
                  <a:cubicBezTo>
                    <a:pt x="2066416" y="757993"/>
                    <a:pt x="1974174" y="698246"/>
                    <a:pt x="1760642" y="713016"/>
                  </a:cubicBezTo>
                  <a:cubicBezTo>
                    <a:pt x="1547110" y="727786"/>
                    <a:pt x="1332764" y="706061"/>
                    <a:pt x="1198288" y="713016"/>
                  </a:cubicBezTo>
                  <a:cubicBezTo>
                    <a:pt x="1063812" y="719971"/>
                    <a:pt x="876579" y="655965"/>
                    <a:pt x="709513" y="713016"/>
                  </a:cubicBezTo>
                  <a:cubicBezTo>
                    <a:pt x="542447" y="770067"/>
                    <a:pt x="240243" y="629967"/>
                    <a:pt x="0" y="713016"/>
                  </a:cubicBezTo>
                  <a:cubicBezTo>
                    <a:pt x="-1346" y="573898"/>
                    <a:pt x="37630" y="457402"/>
                    <a:pt x="0" y="370768"/>
                  </a:cubicBezTo>
                  <a:cubicBezTo>
                    <a:pt x="-37630" y="284134"/>
                    <a:pt x="30866" y="172819"/>
                    <a:pt x="0" y="0"/>
                  </a:cubicBezTo>
                  <a:close/>
                </a:path>
                <a:path w="3678954" h="713016" stroke="0" extrusionOk="0">
                  <a:moveTo>
                    <a:pt x="0" y="0"/>
                  </a:moveTo>
                  <a:cubicBezTo>
                    <a:pt x="103131" y="-9360"/>
                    <a:pt x="292001" y="40606"/>
                    <a:pt x="488775" y="0"/>
                  </a:cubicBezTo>
                  <a:cubicBezTo>
                    <a:pt x="685549" y="-40606"/>
                    <a:pt x="768138" y="39139"/>
                    <a:pt x="1014340" y="0"/>
                  </a:cubicBezTo>
                  <a:cubicBezTo>
                    <a:pt x="1260543" y="-39139"/>
                    <a:pt x="1339992" y="60992"/>
                    <a:pt x="1539905" y="0"/>
                  </a:cubicBezTo>
                  <a:cubicBezTo>
                    <a:pt x="1739819" y="-60992"/>
                    <a:pt x="1835688" y="24468"/>
                    <a:pt x="1955101" y="0"/>
                  </a:cubicBezTo>
                  <a:cubicBezTo>
                    <a:pt x="2074514" y="-24468"/>
                    <a:pt x="2338163" y="31478"/>
                    <a:pt x="2480666" y="0"/>
                  </a:cubicBezTo>
                  <a:cubicBezTo>
                    <a:pt x="2623170" y="-31478"/>
                    <a:pt x="2799086" y="44158"/>
                    <a:pt x="3079810" y="0"/>
                  </a:cubicBezTo>
                  <a:cubicBezTo>
                    <a:pt x="3360534" y="-44158"/>
                    <a:pt x="3398958" y="63391"/>
                    <a:pt x="3678954" y="0"/>
                  </a:cubicBezTo>
                  <a:cubicBezTo>
                    <a:pt x="3701422" y="153123"/>
                    <a:pt x="3649368" y="180147"/>
                    <a:pt x="3678954" y="356508"/>
                  </a:cubicBezTo>
                  <a:cubicBezTo>
                    <a:pt x="3708540" y="532869"/>
                    <a:pt x="3642430" y="618845"/>
                    <a:pt x="3678954" y="713016"/>
                  </a:cubicBezTo>
                  <a:cubicBezTo>
                    <a:pt x="3428851" y="726921"/>
                    <a:pt x="3396913" y="671597"/>
                    <a:pt x="3153389" y="713016"/>
                  </a:cubicBezTo>
                  <a:cubicBezTo>
                    <a:pt x="2909866" y="754435"/>
                    <a:pt x="2831314" y="660195"/>
                    <a:pt x="2701403" y="713016"/>
                  </a:cubicBezTo>
                  <a:cubicBezTo>
                    <a:pt x="2571492" y="765837"/>
                    <a:pt x="2345691" y="673526"/>
                    <a:pt x="2102259" y="713016"/>
                  </a:cubicBezTo>
                  <a:cubicBezTo>
                    <a:pt x="1858827" y="752506"/>
                    <a:pt x="1864375" y="692526"/>
                    <a:pt x="1650274" y="713016"/>
                  </a:cubicBezTo>
                  <a:cubicBezTo>
                    <a:pt x="1436174" y="733506"/>
                    <a:pt x="1327173" y="694293"/>
                    <a:pt x="1198288" y="713016"/>
                  </a:cubicBezTo>
                  <a:cubicBezTo>
                    <a:pt x="1069403" y="731739"/>
                    <a:pt x="878107" y="663824"/>
                    <a:pt x="746302" y="713016"/>
                  </a:cubicBezTo>
                  <a:cubicBezTo>
                    <a:pt x="614497" y="762208"/>
                    <a:pt x="232841" y="643641"/>
                    <a:pt x="0" y="713016"/>
                  </a:cubicBezTo>
                  <a:cubicBezTo>
                    <a:pt x="-27456" y="584045"/>
                    <a:pt x="861" y="498799"/>
                    <a:pt x="0" y="356508"/>
                  </a:cubicBezTo>
                  <a:cubicBezTo>
                    <a:pt x="-861" y="214217"/>
                    <a:pt x="37318" y="17639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Nome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88B5B392-33A8-8D98-4B49-4DB073626A5F}"/>
                </a:ext>
              </a:extLst>
            </p:cNvPr>
            <p:cNvSpPr/>
            <p:nvPr/>
          </p:nvSpPr>
          <p:spPr>
            <a:xfrm>
              <a:off x="682556" y="2377916"/>
              <a:ext cx="3269684" cy="26234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1200" dirty="0"/>
                <a:t>Spaghetti alla carbonara 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6FFB044C-8FF7-0A8D-3FDC-C614BF75BAA4}"/>
              </a:ext>
            </a:extLst>
          </p:cNvPr>
          <p:cNvGrpSpPr/>
          <p:nvPr/>
        </p:nvGrpSpPr>
        <p:grpSpPr>
          <a:xfrm>
            <a:off x="5306306" y="6229679"/>
            <a:ext cx="1579387" cy="369332"/>
            <a:chOff x="5278058" y="6199536"/>
            <a:chExt cx="1635883" cy="382543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49151269-F069-5BC0-1B08-C78D79792048}"/>
                </a:ext>
              </a:extLst>
            </p:cNvPr>
            <p:cNvSpPr/>
            <p:nvPr/>
          </p:nvSpPr>
          <p:spPr>
            <a:xfrm>
              <a:off x="5278058" y="6199536"/>
              <a:ext cx="1635883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Salva piatto</a:t>
              </a:r>
            </a:p>
          </p:txBody>
        </p:sp>
        <p:sp>
          <p:nvSpPr>
            <p:cNvPr id="118" name="Figura a mano libera: forma 117">
              <a:extLst>
                <a:ext uri="{FF2B5EF4-FFF2-40B4-BE49-F238E27FC236}">
                  <a16:creationId xmlns:a16="http://schemas.microsoft.com/office/drawing/2014/main" id="{68E1529F-CB79-C729-8160-7D92332F0341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0C58AB8-0709-194D-1C1C-03A0AD727E20}"/>
              </a:ext>
            </a:extLst>
          </p:cNvPr>
          <p:cNvSpPr txBox="1"/>
          <p:nvPr/>
        </p:nvSpPr>
        <p:spPr>
          <a:xfrm>
            <a:off x="464046" y="1298412"/>
            <a:ext cx="291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Aggiungi un piatto</a:t>
            </a:r>
          </a:p>
        </p:txBody>
      </p: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3E97313-9D2E-6FFB-E2F9-CD15B8A7F604}"/>
              </a:ext>
            </a:extLst>
          </p:cNvPr>
          <p:cNvGrpSpPr/>
          <p:nvPr/>
        </p:nvGrpSpPr>
        <p:grpSpPr>
          <a:xfrm>
            <a:off x="104858" y="1081303"/>
            <a:ext cx="959836" cy="307777"/>
            <a:chOff x="573401" y="6231721"/>
            <a:chExt cx="959836" cy="307777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D61A326B-0C71-4556-B8FC-26FAA987C8E0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142" name="Elemento grafico 141" descr="Accento circonflesso verso sinistra con riempimento a tinta unita">
              <a:extLst>
                <a:ext uri="{FF2B5EF4-FFF2-40B4-BE49-F238E27FC236}">
                  <a16:creationId xmlns:a16="http://schemas.microsoft.com/office/drawing/2014/main" id="{35E604C2-30F8-0BCD-B105-FD1EC53A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E6BCD7B-A6D2-D151-3876-114829D2973D}"/>
              </a:ext>
            </a:extLst>
          </p:cNvPr>
          <p:cNvGrpSpPr/>
          <p:nvPr/>
        </p:nvGrpSpPr>
        <p:grpSpPr>
          <a:xfrm>
            <a:off x="534612" y="2909216"/>
            <a:ext cx="3686987" cy="1754148"/>
            <a:chOff x="6686556" y="1228718"/>
            <a:chExt cx="3686987" cy="1754148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17E9D1B-D9E9-BD9C-4216-778520A6073C}"/>
                </a:ext>
              </a:extLst>
            </p:cNvPr>
            <p:cNvSpPr txBox="1"/>
            <p:nvPr/>
          </p:nvSpPr>
          <p:spPr>
            <a:xfrm>
              <a:off x="6686556" y="1228718"/>
              <a:ext cx="3686987" cy="1754148"/>
            </a:xfrm>
            <a:custGeom>
              <a:avLst/>
              <a:gdLst>
                <a:gd name="connsiteX0" fmla="*/ 0 w 3686987"/>
                <a:gd name="connsiteY0" fmla="*/ 0 h 1754148"/>
                <a:gd name="connsiteX1" fmla="*/ 452973 w 3686987"/>
                <a:gd name="connsiteY1" fmla="*/ 0 h 1754148"/>
                <a:gd name="connsiteX2" fmla="*/ 979685 w 3686987"/>
                <a:gd name="connsiteY2" fmla="*/ 0 h 1754148"/>
                <a:gd name="connsiteX3" fmla="*/ 1506398 w 3686987"/>
                <a:gd name="connsiteY3" fmla="*/ 0 h 1754148"/>
                <a:gd name="connsiteX4" fmla="*/ 1996240 w 3686987"/>
                <a:gd name="connsiteY4" fmla="*/ 0 h 1754148"/>
                <a:gd name="connsiteX5" fmla="*/ 2522953 w 3686987"/>
                <a:gd name="connsiteY5" fmla="*/ 0 h 1754148"/>
                <a:gd name="connsiteX6" fmla="*/ 3086535 w 3686987"/>
                <a:gd name="connsiteY6" fmla="*/ 0 h 1754148"/>
                <a:gd name="connsiteX7" fmla="*/ 3686987 w 3686987"/>
                <a:gd name="connsiteY7" fmla="*/ 0 h 1754148"/>
                <a:gd name="connsiteX8" fmla="*/ 3686987 w 3686987"/>
                <a:gd name="connsiteY8" fmla="*/ 532092 h 1754148"/>
                <a:gd name="connsiteX9" fmla="*/ 3686987 w 3686987"/>
                <a:gd name="connsiteY9" fmla="*/ 1064183 h 1754148"/>
                <a:gd name="connsiteX10" fmla="*/ 3686987 w 3686987"/>
                <a:gd name="connsiteY10" fmla="*/ 1754148 h 1754148"/>
                <a:gd name="connsiteX11" fmla="*/ 3234014 w 3686987"/>
                <a:gd name="connsiteY11" fmla="*/ 1754148 h 1754148"/>
                <a:gd name="connsiteX12" fmla="*/ 2670432 w 3686987"/>
                <a:gd name="connsiteY12" fmla="*/ 1754148 h 1754148"/>
                <a:gd name="connsiteX13" fmla="*/ 2180589 w 3686987"/>
                <a:gd name="connsiteY13" fmla="*/ 1754148 h 1754148"/>
                <a:gd name="connsiteX14" fmla="*/ 1727617 w 3686987"/>
                <a:gd name="connsiteY14" fmla="*/ 1754148 h 1754148"/>
                <a:gd name="connsiteX15" fmla="*/ 1274644 w 3686987"/>
                <a:gd name="connsiteY15" fmla="*/ 1754148 h 1754148"/>
                <a:gd name="connsiteX16" fmla="*/ 711062 w 3686987"/>
                <a:gd name="connsiteY16" fmla="*/ 1754148 h 1754148"/>
                <a:gd name="connsiteX17" fmla="*/ 0 w 3686987"/>
                <a:gd name="connsiteY17" fmla="*/ 1754148 h 1754148"/>
                <a:gd name="connsiteX18" fmla="*/ 0 w 3686987"/>
                <a:gd name="connsiteY18" fmla="*/ 1204515 h 1754148"/>
                <a:gd name="connsiteX19" fmla="*/ 0 w 3686987"/>
                <a:gd name="connsiteY19" fmla="*/ 637340 h 1754148"/>
                <a:gd name="connsiteX20" fmla="*/ 0 w 3686987"/>
                <a:gd name="connsiteY20" fmla="*/ 0 h 175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6987" h="1754148" fill="none" extrusionOk="0">
                  <a:moveTo>
                    <a:pt x="0" y="0"/>
                  </a:moveTo>
                  <a:cubicBezTo>
                    <a:pt x="129934" y="-43702"/>
                    <a:pt x="286924" y="9096"/>
                    <a:pt x="452973" y="0"/>
                  </a:cubicBezTo>
                  <a:cubicBezTo>
                    <a:pt x="619022" y="-9096"/>
                    <a:pt x="740879" y="21527"/>
                    <a:pt x="979685" y="0"/>
                  </a:cubicBezTo>
                  <a:cubicBezTo>
                    <a:pt x="1218491" y="-21527"/>
                    <a:pt x="1246574" y="41589"/>
                    <a:pt x="1506398" y="0"/>
                  </a:cubicBezTo>
                  <a:cubicBezTo>
                    <a:pt x="1766222" y="-41589"/>
                    <a:pt x="1807060" y="19017"/>
                    <a:pt x="1996240" y="0"/>
                  </a:cubicBezTo>
                  <a:cubicBezTo>
                    <a:pt x="2185420" y="-19017"/>
                    <a:pt x="2321121" y="28337"/>
                    <a:pt x="2522953" y="0"/>
                  </a:cubicBezTo>
                  <a:cubicBezTo>
                    <a:pt x="2724785" y="-28337"/>
                    <a:pt x="2857727" y="1235"/>
                    <a:pt x="3086535" y="0"/>
                  </a:cubicBezTo>
                  <a:cubicBezTo>
                    <a:pt x="3315343" y="-1235"/>
                    <a:pt x="3469423" y="61880"/>
                    <a:pt x="3686987" y="0"/>
                  </a:cubicBezTo>
                  <a:cubicBezTo>
                    <a:pt x="3746168" y="248166"/>
                    <a:pt x="3650318" y="351662"/>
                    <a:pt x="3686987" y="532092"/>
                  </a:cubicBezTo>
                  <a:cubicBezTo>
                    <a:pt x="3723656" y="712522"/>
                    <a:pt x="3666451" y="840838"/>
                    <a:pt x="3686987" y="1064183"/>
                  </a:cubicBezTo>
                  <a:cubicBezTo>
                    <a:pt x="3707523" y="1287528"/>
                    <a:pt x="3607977" y="1457305"/>
                    <a:pt x="3686987" y="1754148"/>
                  </a:cubicBezTo>
                  <a:cubicBezTo>
                    <a:pt x="3471077" y="1800156"/>
                    <a:pt x="3448594" y="1736836"/>
                    <a:pt x="3234014" y="1754148"/>
                  </a:cubicBezTo>
                  <a:cubicBezTo>
                    <a:pt x="3019434" y="1771460"/>
                    <a:pt x="2787630" y="1733171"/>
                    <a:pt x="2670432" y="1754148"/>
                  </a:cubicBezTo>
                  <a:cubicBezTo>
                    <a:pt x="2553234" y="1775125"/>
                    <a:pt x="2422499" y="1709984"/>
                    <a:pt x="2180589" y="1754148"/>
                  </a:cubicBezTo>
                  <a:cubicBezTo>
                    <a:pt x="1938679" y="1798312"/>
                    <a:pt x="1944906" y="1747137"/>
                    <a:pt x="1727617" y="1754148"/>
                  </a:cubicBezTo>
                  <a:cubicBezTo>
                    <a:pt x="1510328" y="1761159"/>
                    <a:pt x="1394936" y="1748683"/>
                    <a:pt x="1274644" y="1754148"/>
                  </a:cubicBezTo>
                  <a:cubicBezTo>
                    <a:pt x="1154352" y="1759613"/>
                    <a:pt x="846465" y="1687997"/>
                    <a:pt x="711062" y="1754148"/>
                  </a:cubicBezTo>
                  <a:cubicBezTo>
                    <a:pt x="575659" y="1820299"/>
                    <a:pt x="325161" y="1745013"/>
                    <a:pt x="0" y="1754148"/>
                  </a:cubicBezTo>
                  <a:cubicBezTo>
                    <a:pt x="-32283" y="1489626"/>
                    <a:pt x="52974" y="1415188"/>
                    <a:pt x="0" y="1204515"/>
                  </a:cubicBezTo>
                  <a:cubicBezTo>
                    <a:pt x="-52974" y="993842"/>
                    <a:pt x="27051" y="819127"/>
                    <a:pt x="0" y="637340"/>
                  </a:cubicBezTo>
                  <a:cubicBezTo>
                    <a:pt x="-27051" y="455553"/>
                    <a:pt x="21282" y="254298"/>
                    <a:pt x="0" y="0"/>
                  </a:cubicBezTo>
                  <a:close/>
                </a:path>
                <a:path w="3686987" h="1754148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42723" y="286966"/>
                    <a:pt x="3686180" y="368708"/>
                    <a:pt x="3686987" y="584716"/>
                  </a:cubicBezTo>
                  <a:cubicBezTo>
                    <a:pt x="3687794" y="800724"/>
                    <a:pt x="3656751" y="923442"/>
                    <a:pt x="3686987" y="1169432"/>
                  </a:cubicBezTo>
                  <a:cubicBezTo>
                    <a:pt x="3717223" y="1415422"/>
                    <a:pt x="3669684" y="1601925"/>
                    <a:pt x="3686987" y="1754148"/>
                  </a:cubicBezTo>
                  <a:cubicBezTo>
                    <a:pt x="3549815" y="1762940"/>
                    <a:pt x="3472153" y="1738774"/>
                    <a:pt x="3270884" y="1754148"/>
                  </a:cubicBezTo>
                  <a:cubicBezTo>
                    <a:pt x="3069615" y="1769522"/>
                    <a:pt x="2828117" y="1724844"/>
                    <a:pt x="2670432" y="1754148"/>
                  </a:cubicBezTo>
                  <a:cubicBezTo>
                    <a:pt x="2512747" y="1783452"/>
                    <a:pt x="2311793" y="1702707"/>
                    <a:pt x="2217459" y="1754148"/>
                  </a:cubicBezTo>
                  <a:cubicBezTo>
                    <a:pt x="2123125" y="1805589"/>
                    <a:pt x="1956863" y="1724861"/>
                    <a:pt x="1764487" y="1754148"/>
                  </a:cubicBezTo>
                  <a:cubicBezTo>
                    <a:pt x="1572111" y="1783435"/>
                    <a:pt x="1433755" y="1714338"/>
                    <a:pt x="1311514" y="1754148"/>
                  </a:cubicBezTo>
                  <a:cubicBezTo>
                    <a:pt x="1189273" y="1793958"/>
                    <a:pt x="1008380" y="1712792"/>
                    <a:pt x="784802" y="1754148"/>
                  </a:cubicBezTo>
                  <a:cubicBezTo>
                    <a:pt x="561224" y="1795504"/>
                    <a:pt x="176838" y="1744808"/>
                    <a:pt x="0" y="1754148"/>
                  </a:cubicBezTo>
                  <a:cubicBezTo>
                    <a:pt x="-36299" y="1559233"/>
                    <a:pt x="5385" y="1370594"/>
                    <a:pt x="0" y="1169432"/>
                  </a:cubicBezTo>
                  <a:cubicBezTo>
                    <a:pt x="-5385" y="968270"/>
                    <a:pt x="26800" y="850003"/>
                    <a:pt x="0" y="584716"/>
                  </a:cubicBezTo>
                  <a:cubicBezTo>
                    <a:pt x="-26800" y="319429"/>
                    <a:pt x="29227" y="22503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Descrizione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A0DC989-287E-8400-CB10-EEB5DCBC40DE}"/>
                </a:ext>
              </a:extLst>
            </p:cNvPr>
            <p:cNvSpPr/>
            <p:nvPr/>
          </p:nvSpPr>
          <p:spPr>
            <a:xfrm>
              <a:off x="6834498" y="1526490"/>
              <a:ext cx="3477308" cy="1152917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it-IT" sz="1200" dirty="0"/>
                <a:t>Spaghetti di grano 100% italiano trafilati al bronzo, croccante guanciale amatriciano d’allevamento biologico, avvolgente crema di uova laziali a KM 0, pecorino romano DOP ed aromatico pepe nero appena macinato.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76AC9D4B-8B09-935C-E1ED-AF10CEF21F3B}"/>
              </a:ext>
            </a:extLst>
          </p:cNvPr>
          <p:cNvGrpSpPr/>
          <p:nvPr/>
        </p:nvGrpSpPr>
        <p:grpSpPr>
          <a:xfrm>
            <a:off x="542647" y="4737347"/>
            <a:ext cx="3686987" cy="1680979"/>
            <a:chOff x="7234879" y="4011084"/>
            <a:chExt cx="3686987" cy="1680979"/>
          </a:xfrm>
        </p:grpSpPr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F7932D9E-CE45-60D3-50B2-C0482506B166}"/>
                </a:ext>
              </a:extLst>
            </p:cNvPr>
            <p:cNvSpPr txBox="1"/>
            <p:nvPr/>
          </p:nvSpPr>
          <p:spPr>
            <a:xfrm>
              <a:off x="7234879" y="4011084"/>
              <a:ext cx="3686987" cy="1680979"/>
            </a:xfrm>
            <a:custGeom>
              <a:avLst/>
              <a:gdLst>
                <a:gd name="connsiteX0" fmla="*/ 0 w 3686987"/>
                <a:gd name="connsiteY0" fmla="*/ 0 h 1680979"/>
                <a:gd name="connsiteX1" fmla="*/ 452973 w 3686987"/>
                <a:gd name="connsiteY1" fmla="*/ 0 h 1680979"/>
                <a:gd name="connsiteX2" fmla="*/ 979685 w 3686987"/>
                <a:gd name="connsiteY2" fmla="*/ 0 h 1680979"/>
                <a:gd name="connsiteX3" fmla="*/ 1506398 w 3686987"/>
                <a:gd name="connsiteY3" fmla="*/ 0 h 1680979"/>
                <a:gd name="connsiteX4" fmla="*/ 1996240 w 3686987"/>
                <a:gd name="connsiteY4" fmla="*/ 0 h 1680979"/>
                <a:gd name="connsiteX5" fmla="*/ 2522953 w 3686987"/>
                <a:gd name="connsiteY5" fmla="*/ 0 h 1680979"/>
                <a:gd name="connsiteX6" fmla="*/ 3086535 w 3686987"/>
                <a:gd name="connsiteY6" fmla="*/ 0 h 1680979"/>
                <a:gd name="connsiteX7" fmla="*/ 3686987 w 3686987"/>
                <a:gd name="connsiteY7" fmla="*/ 0 h 1680979"/>
                <a:gd name="connsiteX8" fmla="*/ 3686987 w 3686987"/>
                <a:gd name="connsiteY8" fmla="*/ 509897 h 1680979"/>
                <a:gd name="connsiteX9" fmla="*/ 3686987 w 3686987"/>
                <a:gd name="connsiteY9" fmla="*/ 1019794 h 1680979"/>
                <a:gd name="connsiteX10" fmla="*/ 3686987 w 3686987"/>
                <a:gd name="connsiteY10" fmla="*/ 1680979 h 1680979"/>
                <a:gd name="connsiteX11" fmla="*/ 3234014 w 3686987"/>
                <a:gd name="connsiteY11" fmla="*/ 1680979 h 1680979"/>
                <a:gd name="connsiteX12" fmla="*/ 2670432 w 3686987"/>
                <a:gd name="connsiteY12" fmla="*/ 1680979 h 1680979"/>
                <a:gd name="connsiteX13" fmla="*/ 2180589 w 3686987"/>
                <a:gd name="connsiteY13" fmla="*/ 1680979 h 1680979"/>
                <a:gd name="connsiteX14" fmla="*/ 1727617 w 3686987"/>
                <a:gd name="connsiteY14" fmla="*/ 1680979 h 1680979"/>
                <a:gd name="connsiteX15" fmla="*/ 1274644 w 3686987"/>
                <a:gd name="connsiteY15" fmla="*/ 1680979 h 1680979"/>
                <a:gd name="connsiteX16" fmla="*/ 711062 w 3686987"/>
                <a:gd name="connsiteY16" fmla="*/ 1680979 h 1680979"/>
                <a:gd name="connsiteX17" fmla="*/ 0 w 3686987"/>
                <a:gd name="connsiteY17" fmla="*/ 1680979 h 1680979"/>
                <a:gd name="connsiteX18" fmla="*/ 0 w 3686987"/>
                <a:gd name="connsiteY18" fmla="*/ 1154272 h 1680979"/>
                <a:gd name="connsiteX19" fmla="*/ 0 w 3686987"/>
                <a:gd name="connsiteY19" fmla="*/ 610756 h 1680979"/>
                <a:gd name="connsiteX20" fmla="*/ 0 w 3686987"/>
                <a:gd name="connsiteY20" fmla="*/ 0 h 168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6987" h="1680979" fill="none" extrusionOk="0">
                  <a:moveTo>
                    <a:pt x="0" y="0"/>
                  </a:moveTo>
                  <a:cubicBezTo>
                    <a:pt x="129934" y="-43702"/>
                    <a:pt x="286924" y="9096"/>
                    <a:pt x="452973" y="0"/>
                  </a:cubicBezTo>
                  <a:cubicBezTo>
                    <a:pt x="619022" y="-9096"/>
                    <a:pt x="740879" y="21527"/>
                    <a:pt x="979685" y="0"/>
                  </a:cubicBezTo>
                  <a:cubicBezTo>
                    <a:pt x="1218491" y="-21527"/>
                    <a:pt x="1246574" y="41589"/>
                    <a:pt x="1506398" y="0"/>
                  </a:cubicBezTo>
                  <a:cubicBezTo>
                    <a:pt x="1766222" y="-41589"/>
                    <a:pt x="1807060" y="19017"/>
                    <a:pt x="1996240" y="0"/>
                  </a:cubicBezTo>
                  <a:cubicBezTo>
                    <a:pt x="2185420" y="-19017"/>
                    <a:pt x="2321121" y="28337"/>
                    <a:pt x="2522953" y="0"/>
                  </a:cubicBezTo>
                  <a:cubicBezTo>
                    <a:pt x="2724785" y="-28337"/>
                    <a:pt x="2857727" y="1235"/>
                    <a:pt x="3086535" y="0"/>
                  </a:cubicBezTo>
                  <a:cubicBezTo>
                    <a:pt x="3315343" y="-1235"/>
                    <a:pt x="3469423" y="61880"/>
                    <a:pt x="3686987" y="0"/>
                  </a:cubicBezTo>
                  <a:cubicBezTo>
                    <a:pt x="3711721" y="199256"/>
                    <a:pt x="3684333" y="322672"/>
                    <a:pt x="3686987" y="509897"/>
                  </a:cubicBezTo>
                  <a:cubicBezTo>
                    <a:pt x="3689641" y="697122"/>
                    <a:pt x="3643683" y="898025"/>
                    <a:pt x="3686987" y="1019794"/>
                  </a:cubicBezTo>
                  <a:cubicBezTo>
                    <a:pt x="3730291" y="1141563"/>
                    <a:pt x="3629160" y="1537464"/>
                    <a:pt x="3686987" y="1680979"/>
                  </a:cubicBezTo>
                  <a:cubicBezTo>
                    <a:pt x="3471077" y="1726987"/>
                    <a:pt x="3448594" y="1663667"/>
                    <a:pt x="3234014" y="1680979"/>
                  </a:cubicBezTo>
                  <a:cubicBezTo>
                    <a:pt x="3019434" y="1698291"/>
                    <a:pt x="2787630" y="1660002"/>
                    <a:pt x="2670432" y="1680979"/>
                  </a:cubicBezTo>
                  <a:cubicBezTo>
                    <a:pt x="2553234" y="1701956"/>
                    <a:pt x="2422499" y="1636815"/>
                    <a:pt x="2180589" y="1680979"/>
                  </a:cubicBezTo>
                  <a:cubicBezTo>
                    <a:pt x="1938679" y="1725143"/>
                    <a:pt x="1944906" y="1673968"/>
                    <a:pt x="1727617" y="1680979"/>
                  </a:cubicBezTo>
                  <a:cubicBezTo>
                    <a:pt x="1510328" y="1687990"/>
                    <a:pt x="1394936" y="1675514"/>
                    <a:pt x="1274644" y="1680979"/>
                  </a:cubicBezTo>
                  <a:cubicBezTo>
                    <a:pt x="1154352" y="1686444"/>
                    <a:pt x="846465" y="1614828"/>
                    <a:pt x="711062" y="1680979"/>
                  </a:cubicBezTo>
                  <a:cubicBezTo>
                    <a:pt x="575659" y="1747130"/>
                    <a:pt x="325161" y="1671844"/>
                    <a:pt x="0" y="1680979"/>
                  </a:cubicBezTo>
                  <a:cubicBezTo>
                    <a:pt x="-5863" y="1553672"/>
                    <a:pt x="41578" y="1306057"/>
                    <a:pt x="0" y="1154272"/>
                  </a:cubicBezTo>
                  <a:cubicBezTo>
                    <a:pt x="-41578" y="1002487"/>
                    <a:pt x="4645" y="856296"/>
                    <a:pt x="0" y="610756"/>
                  </a:cubicBezTo>
                  <a:cubicBezTo>
                    <a:pt x="-4645" y="365216"/>
                    <a:pt x="11120" y="139468"/>
                    <a:pt x="0" y="0"/>
                  </a:cubicBezTo>
                  <a:close/>
                </a:path>
                <a:path w="3686987" h="1680979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692557" y="242338"/>
                    <a:pt x="3636789" y="333440"/>
                    <a:pt x="3686987" y="560326"/>
                  </a:cubicBezTo>
                  <a:cubicBezTo>
                    <a:pt x="3737185" y="787212"/>
                    <a:pt x="3659917" y="851579"/>
                    <a:pt x="3686987" y="1120653"/>
                  </a:cubicBezTo>
                  <a:cubicBezTo>
                    <a:pt x="3714057" y="1389727"/>
                    <a:pt x="3623209" y="1484793"/>
                    <a:pt x="3686987" y="1680979"/>
                  </a:cubicBezTo>
                  <a:cubicBezTo>
                    <a:pt x="3549815" y="1689771"/>
                    <a:pt x="3472153" y="1665605"/>
                    <a:pt x="3270884" y="1680979"/>
                  </a:cubicBezTo>
                  <a:cubicBezTo>
                    <a:pt x="3069615" y="1696353"/>
                    <a:pt x="2828117" y="1651675"/>
                    <a:pt x="2670432" y="1680979"/>
                  </a:cubicBezTo>
                  <a:cubicBezTo>
                    <a:pt x="2512747" y="1710283"/>
                    <a:pt x="2311793" y="1629538"/>
                    <a:pt x="2217459" y="1680979"/>
                  </a:cubicBezTo>
                  <a:cubicBezTo>
                    <a:pt x="2123125" y="1732420"/>
                    <a:pt x="1956863" y="1651692"/>
                    <a:pt x="1764487" y="1680979"/>
                  </a:cubicBezTo>
                  <a:cubicBezTo>
                    <a:pt x="1572111" y="1710266"/>
                    <a:pt x="1433755" y="1641169"/>
                    <a:pt x="1311514" y="1680979"/>
                  </a:cubicBezTo>
                  <a:cubicBezTo>
                    <a:pt x="1189273" y="1720789"/>
                    <a:pt x="1008380" y="1639623"/>
                    <a:pt x="784802" y="1680979"/>
                  </a:cubicBezTo>
                  <a:cubicBezTo>
                    <a:pt x="561224" y="1722335"/>
                    <a:pt x="176838" y="1671639"/>
                    <a:pt x="0" y="1680979"/>
                  </a:cubicBezTo>
                  <a:cubicBezTo>
                    <a:pt x="-51860" y="1473809"/>
                    <a:pt x="29836" y="1278550"/>
                    <a:pt x="0" y="1120653"/>
                  </a:cubicBezTo>
                  <a:cubicBezTo>
                    <a:pt x="-29836" y="962756"/>
                    <a:pt x="25036" y="784290"/>
                    <a:pt x="0" y="560326"/>
                  </a:cubicBezTo>
                  <a:cubicBezTo>
                    <a:pt x="-25036" y="336362"/>
                    <a:pt x="36971" y="16460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Categoria</a:t>
              </a:r>
            </a:p>
          </p:txBody>
        </p: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B31C5B9C-1E98-5EB5-876D-D735B78B20F4}"/>
                </a:ext>
              </a:extLst>
            </p:cNvPr>
            <p:cNvGrpSpPr/>
            <p:nvPr/>
          </p:nvGrpSpPr>
          <p:grpSpPr>
            <a:xfrm>
              <a:off x="7382821" y="4267637"/>
              <a:ext cx="1356965" cy="1424426"/>
              <a:chOff x="6616831" y="2437850"/>
              <a:chExt cx="1197689" cy="1424426"/>
            </a:xfrm>
          </p:grpSpPr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6E2C127A-FE1E-42CE-9742-843A1765E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6831" y="2437850"/>
                <a:ext cx="648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b="1" dirty="0"/>
                  <a:t>Bevanda</a:t>
                </a:r>
                <a:endParaRPr lang="it-IT" sz="1600" b="1" dirty="0"/>
              </a:p>
            </p:txBody>
          </p:sp>
          <p:sp>
            <p:nvSpPr>
              <p:cNvPr id="16" name="Rettangolo con angoli arrotondati 15">
                <a:extLst>
                  <a:ext uri="{FF2B5EF4-FFF2-40B4-BE49-F238E27FC236}">
                    <a16:creationId xmlns:a16="http://schemas.microsoft.com/office/drawing/2014/main" id="{F6D9A4E7-7F59-94CF-328C-BB97091BA8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04329" y="2945184"/>
                <a:ext cx="107812" cy="10280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37F7374-6BBC-B874-759F-5048EAACC7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3569" y="2871223"/>
                <a:ext cx="6923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Antipasto</a:t>
                </a:r>
                <a:endParaRPr lang="it-IT" sz="1600" dirty="0"/>
              </a:p>
            </p:txBody>
          </p: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DE27DA4D-FEBF-13CA-4EE1-70A3437EBD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6831" y="2692227"/>
                <a:ext cx="4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Cibo</a:t>
                </a:r>
                <a:endParaRPr lang="it-IT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Rettangolo con angoli arrotondati 46">
                <a:extLst>
                  <a:ext uri="{FF2B5EF4-FFF2-40B4-BE49-F238E27FC236}">
                    <a16:creationId xmlns:a16="http://schemas.microsoft.com/office/drawing/2014/main" id="{63F1A774-89E6-6AC2-8500-84E896AC25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04329" y="3122873"/>
                <a:ext cx="107812" cy="10280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BD5637AA-C45F-7F47-7C41-4ADEA74E3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3569" y="3048912"/>
                <a:ext cx="4926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Primo</a:t>
                </a:r>
                <a:endParaRPr lang="it-IT" sz="1600" dirty="0"/>
              </a:p>
            </p:txBody>
          </p:sp>
          <p:sp>
            <p:nvSpPr>
              <p:cNvPr id="55" name="Rettangolo con angoli arrotondati 54">
                <a:extLst>
                  <a:ext uri="{FF2B5EF4-FFF2-40B4-BE49-F238E27FC236}">
                    <a16:creationId xmlns:a16="http://schemas.microsoft.com/office/drawing/2014/main" id="{FB4118B8-F957-8815-023B-EADE1CF572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04329" y="3303959"/>
                <a:ext cx="107812" cy="10280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525E88C2-DF2D-0403-72EE-0F89DB02D0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3569" y="3229998"/>
                <a:ext cx="635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Secondo</a:t>
                </a:r>
                <a:endParaRPr lang="it-IT" sz="1600" dirty="0"/>
              </a:p>
            </p:txBody>
          </p:sp>
          <p:sp>
            <p:nvSpPr>
              <p:cNvPr id="57" name="Rettangolo con angoli arrotondati 56">
                <a:extLst>
                  <a:ext uri="{FF2B5EF4-FFF2-40B4-BE49-F238E27FC236}">
                    <a16:creationId xmlns:a16="http://schemas.microsoft.com/office/drawing/2014/main" id="{1FB11982-063F-DF8B-06F0-D99E2A5261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04329" y="3481648"/>
                <a:ext cx="107812" cy="10280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A84791F5-2CAD-AADD-1FC6-1C225104B9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3569" y="3407687"/>
                <a:ext cx="6825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Contorno</a:t>
                </a:r>
                <a:endParaRPr lang="it-IT" sz="1600" dirty="0"/>
              </a:p>
            </p:txBody>
          </p:sp>
          <p:sp>
            <p:nvSpPr>
              <p:cNvPr id="59" name="Rettangolo con angoli arrotondati 58">
                <a:extLst>
                  <a:ext uri="{FF2B5EF4-FFF2-40B4-BE49-F238E27FC236}">
                    <a16:creationId xmlns:a16="http://schemas.microsoft.com/office/drawing/2014/main" id="{BB7F68B4-80FD-73A0-81CA-8E9AF88623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04329" y="3659238"/>
                <a:ext cx="107812" cy="10280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4BB67F74-9F5D-3726-1031-28A99C04F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3569" y="3585277"/>
                <a:ext cx="8209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Piatto unico</a:t>
                </a:r>
                <a:endParaRPr lang="it-IT" sz="1600" dirty="0"/>
              </a:p>
            </p:txBody>
          </p:sp>
        </p:grpSp>
        <p:pic>
          <p:nvPicPr>
            <p:cNvPr id="9" name="Elemento grafico 8" descr="Accento circonflesso verso il basso con riempimento a tinta unita">
              <a:extLst>
                <a:ext uri="{FF2B5EF4-FFF2-40B4-BE49-F238E27FC236}">
                  <a16:creationId xmlns:a16="http://schemas.microsoft.com/office/drawing/2014/main" id="{BC6433CF-1906-4E8D-3FB7-9145456FE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42249" y="4300001"/>
              <a:ext cx="252336" cy="252336"/>
            </a:xfrm>
            <a:prstGeom prst="rect">
              <a:avLst/>
            </a:prstGeom>
          </p:spPr>
        </p:pic>
        <p:pic>
          <p:nvPicPr>
            <p:cNvPr id="32" name="Elemento grafico 31" descr="Accento circonflesso verso il basso con riempimento a tinta unita">
              <a:extLst>
                <a:ext uri="{FF2B5EF4-FFF2-40B4-BE49-F238E27FC236}">
                  <a16:creationId xmlns:a16="http://schemas.microsoft.com/office/drawing/2014/main" id="{ED2641BD-7603-5AB4-B959-9C1C1DEBA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8642249" y="4554378"/>
              <a:ext cx="252336" cy="252336"/>
            </a:xfrm>
            <a:prstGeom prst="rect">
              <a:avLst/>
            </a:prstGeom>
          </p:spPr>
        </p:pic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84B15D3C-937C-FC6C-EACA-CC9A78494A49}"/>
                </a:ext>
              </a:extLst>
            </p:cNvPr>
            <p:cNvCxnSpPr>
              <a:cxnSpLocks/>
            </p:cNvCxnSpPr>
            <p:nvPr/>
          </p:nvCxnSpPr>
          <p:spPr>
            <a:xfrm>
              <a:off x="7285041" y="4542957"/>
              <a:ext cx="3575088" cy="938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B28188A-7D2E-C1A7-DB65-325BCB44729C}"/>
              </a:ext>
            </a:extLst>
          </p:cNvPr>
          <p:cNvGrpSpPr/>
          <p:nvPr/>
        </p:nvGrpSpPr>
        <p:grpSpPr>
          <a:xfrm>
            <a:off x="4382765" y="2091710"/>
            <a:ext cx="3686987" cy="3245074"/>
            <a:chOff x="534614" y="2882120"/>
            <a:chExt cx="3686987" cy="3245074"/>
          </a:xfrm>
        </p:grpSpPr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13BED87-BCCF-059E-A0EB-4AC4AA77920C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Ingredienti</a:t>
              </a:r>
            </a:p>
          </p:txBody>
        </p:sp>
        <p:graphicFrame>
          <p:nvGraphicFramePr>
            <p:cNvPr id="67" name="Diagramma 66">
              <a:extLst>
                <a:ext uri="{FF2B5EF4-FFF2-40B4-BE49-F238E27FC236}">
                  <a16:creationId xmlns:a16="http://schemas.microsoft.com/office/drawing/2014/main" id="{D564F8F1-261E-1DFA-924A-3118D80E1C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50949712"/>
                </p:ext>
              </p:extLst>
            </p:nvPr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96B603E-8572-1C01-58F2-0532AC42D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01" name="Elemento grafico 100" descr="Chiudi con riempimento a tinta unita">
              <a:extLst>
                <a:ext uri="{FF2B5EF4-FFF2-40B4-BE49-F238E27FC236}">
                  <a16:creationId xmlns:a16="http://schemas.microsoft.com/office/drawing/2014/main" id="{00F12B8E-C4B2-0096-91C9-DB777BA0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102" name="Elemento grafico 101" descr="Chiudi con riempimento a tinta unita">
              <a:extLst>
                <a:ext uri="{FF2B5EF4-FFF2-40B4-BE49-F238E27FC236}">
                  <a16:creationId xmlns:a16="http://schemas.microsoft.com/office/drawing/2014/main" id="{E69EF5A5-939F-762C-2B76-7BFC1B879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103" name="Elemento grafico 102" descr="Chiudi con riempimento a tinta unita">
              <a:extLst>
                <a:ext uri="{FF2B5EF4-FFF2-40B4-BE49-F238E27FC236}">
                  <a16:creationId xmlns:a16="http://schemas.microsoft.com/office/drawing/2014/main" id="{59418F4C-224A-EC66-E829-D686A7B6D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pic>
          <p:nvPicPr>
            <p:cNvPr id="104" name="Elemento grafico 103" descr="Chiudi con riempimento a tinta unita">
              <a:extLst>
                <a:ext uri="{FF2B5EF4-FFF2-40B4-BE49-F238E27FC236}">
                  <a16:creationId xmlns:a16="http://schemas.microsoft.com/office/drawing/2014/main" id="{875D4EFF-7C4D-C14A-FB2E-CFC47332F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274844"/>
              <a:ext cx="199306" cy="199306"/>
            </a:xfrm>
            <a:prstGeom prst="rect">
              <a:avLst/>
            </a:prstGeom>
          </p:spPr>
        </p:pic>
        <p:pic>
          <p:nvPicPr>
            <p:cNvPr id="105" name="Elemento grafico 104" descr="Chiudi con riempimento a tinta unita">
              <a:extLst>
                <a:ext uri="{FF2B5EF4-FFF2-40B4-BE49-F238E27FC236}">
                  <a16:creationId xmlns:a16="http://schemas.microsoft.com/office/drawing/2014/main" id="{D7E24C95-A8B1-B7F7-29C5-9942B9C1B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546091"/>
              <a:ext cx="199306" cy="199306"/>
            </a:xfrm>
            <a:prstGeom prst="rect">
              <a:avLst/>
            </a:prstGeom>
          </p:spPr>
        </p:pic>
        <p:pic>
          <p:nvPicPr>
            <p:cNvPr id="106" name="Elemento grafico 105" descr="Chiudi con riempimento a tinta unita">
              <a:extLst>
                <a:ext uri="{FF2B5EF4-FFF2-40B4-BE49-F238E27FC236}">
                  <a16:creationId xmlns:a16="http://schemas.microsoft.com/office/drawing/2014/main" id="{61C514AD-E8CB-B255-62DF-AF59FEB9B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803325"/>
              <a:ext cx="199306" cy="199306"/>
            </a:xfrm>
            <a:prstGeom prst="rect">
              <a:avLst/>
            </a:prstGeom>
          </p:spPr>
        </p:pic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ED7433C-1CF2-59AF-98E3-2AD2676E9037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C7AC8155-3209-B06F-531F-E7EAFC4859BA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" name="Triangolo isoscele 12">
              <a:extLst>
                <a:ext uri="{FF2B5EF4-FFF2-40B4-BE49-F238E27FC236}">
                  <a16:creationId xmlns:a16="http://schemas.microsoft.com/office/drawing/2014/main" id="{B08165F2-EF03-1875-6040-DFFF86583B9F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Triangolo isoscele 14">
              <a:extLst>
                <a:ext uri="{FF2B5EF4-FFF2-40B4-BE49-F238E27FC236}">
                  <a16:creationId xmlns:a16="http://schemas.microsoft.com/office/drawing/2014/main" id="{C5564D1D-BCF9-C329-A601-258FF3F8A60B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79BA724-722E-F5DB-8406-E44CE7B824E6}"/>
              </a:ext>
            </a:extLst>
          </p:cNvPr>
          <p:cNvGrpSpPr/>
          <p:nvPr/>
        </p:nvGrpSpPr>
        <p:grpSpPr>
          <a:xfrm>
            <a:off x="8222883" y="2106354"/>
            <a:ext cx="3686987" cy="3245074"/>
            <a:chOff x="534614" y="2882120"/>
            <a:chExt cx="3686987" cy="3245074"/>
          </a:xfrm>
        </p:grpSpPr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A3CBFBCA-5C3F-3C89-363F-74C1B7CB1E96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Allergeni</a:t>
              </a:r>
            </a:p>
          </p:txBody>
        </p:sp>
        <p:graphicFrame>
          <p:nvGraphicFramePr>
            <p:cNvPr id="68" name="Diagramma 67">
              <a:extLst>
                <a:ext uri="{FF2B5EF4-FFF2-40B4-BE49-F238E27FC236}">
                  <a16:creationId xmlns:a16="http://schemas.microsoft.com/office/drawing/2014/main" id="{21FAD7D5-1E19-12D4-21DC-1ED6B2B00D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3488357"/>
                </p:ext>
              </p:extLst>
            </p:nvPr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C18E5F93-E4C3-A31D-9942-452A2EC09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71" name="Elemento grafico 70" descr="Chiudi con riempimento a tinta unita">
              <a:extLst>
                <a:ext uri="{FF2B5EF4-FFF2-40B4-BE49-F238E27FC236}">
                  <a16:creationId xmlns:a16="http://schemas.microsoft.com/office/drawing/2014/main" id="{71FC2E1C-48BA-E4F4-3F7B-72733BD14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72" name="Elemento grafico 71" descr="Chiudi con riempimento a tinta unita">
              <a:extLst>
                <a:ext uri="{FF2B5EF4-FFF2-40B4-BE49-F238E27FC236}">
                  <a16:creationId xmlns:a16="http://schemas.microsoft.com/office/drawing/2014/main" id="{55B8358C-990B-1146-8F79-8555B731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73" name="Elemento grafico 72" descr="Chiudi con riempimento a tinta unita">
              <a:extLst>
                <a:ext uri="{FF2B5EF4-FFF2-40B4-BE49-F238E27FC236}">
                  <a16:creationId xmlns:a16="http://schemas.microsoft.com/office/drawing/2014/main" id="{B79C0A52-9FC6-820E-9898-EA480185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14DDF391-4453-0695-2A07-F2C0B20CD215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7287EB2-8ECD-E40F-4832-8BB486B6572F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1" name="Triangolo isoscele 80">
              <a:extLst>
                <a:ext uri="{FF2B5EF4-FFF2-40B4-BE49-F238E27FC236}">
                  <a16:creationId xmlns:a16="http://schemas.microsoft.com/office/drawing/2014/main" id="{E8C34E5F-22D1-AA1F-C76B-C6D76B31F0E7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2" name="Triangolo isoscele 81">
              <a:extLst>
                <a:ext uri="{FF2B5EF4-FFF2-40B4-BE49-F238E27FC236}">
                  <a16:creationId xmlns:a16="http://schemas.microsoft.com/office/drawing/2014/main" id="{14CC2BE2-F99D-E54A-F339-9CFE89B93906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977425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114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Cristiana Giustiniani</dc:creator>
  <cp:lastModifiedBy>Cristiana Giustiniani</cp:lastModifiedBy>
  <cp:revision>4</cp:revision>
  <dcterms:created xsi:type="dcterms:W3CDTF">2023-10-27T13:42:59Z</dcterms:created>
  <dcterms:modified xsi:type="dcterms:W3CDTF">2023-12-06T14:17:22Z</dcterms:modified>
</cp:coreProperties>
</file>