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4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Farina 00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4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400" dirty="0"/>
            <a:t>Uovo (cotto)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400" dirty="0"/>
            <a:t>Guanciale (cotto) (di Amatrice)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4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4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4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E4C355-3500-4D4C-92B1-582E8CE68798}" type="pres">
      <dgm:prSet presAssocID="{6DF7C04D-DC26-4403-B017-3946977266C3}" presName="spacer" presStyleCnt="0"/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91BA138B-6FC1-4930-AD7A-0632A5FC952C}" type="presParOf" srcId="{87195878-9623-4A53-B73A-3510AE5062C5}" destId="{ADE4C355-3500-4D4C-92B1-582E8CE6879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414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Farina 00</a:t>
          </a:r>
        </a:p>
      </dsp:txBody>
      <dsp:txXfrm>
        <a:off x="12417" y="12831"/>
        <a:ext cx="3063886" cy="229533"/>
      </dsp:txXfrm>
    </dsp:sp>
    <dsp:sp modelId="{588B54E1-05A8-4440-8F0D-96AD752098A3}">
      <dsp:nvSpPr>
        <dsp:cNvPr id="0" name=""/>
        <dsp:cNvSpPr/>
      </dsp:nvSpPr>
      <dsp:spPr>
        <a:xfrm>
          <a:off x="0" y="265624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Sale</a:t>
          </a:r>
        </a:p>
      </dsp:txBody>
      <dsp:txXfrm>
        <a:off x="12417" y="278041"/>
        <a:ext cx="3063886" cy="229533"/>
      </dsp:txXfrm>
    </dsp:sp>
    <dsp:sp modelId="{920EF786-34AE-4CDF-83CF-7A159AE4B3C9}">
      <dsp:nvSpPr>
        <dsp:cNvPr id="0" name=""/>
        <dsp:cNvSpPr/>
      </dsp:nvSpPr>
      <dsp:spPr>
        <a:xfrm>
          <a:off x="0" y="530834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Uovo (cotto)</a:t>
          </a:r>
        </a:p>
      </dsp:txBody>
      <dsp:txXfrm>
        <a:off x="12417" y="543251"/>
        <a:ext cx="3063886" cy="229533"/>
      </dsp:txXfrm>
    </dsp:sp>
    <dsp:sp modelId="{60CFC448-A2E9-471D-B823-5CCB0A6A8936}">
      <dsp:nvSpPr>
        <dsp:cNvPr id="0" name=""/>
        <dsp:cNvSpPr/>
      </dsp:nvSpPr>
      <dsp:spPr>
        <a:xfrm>
          <a:off x="0" y="796045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Guanciale (cotto) (di Amatrice)</a:t>
          </a:r>
        </a:p>
      </dsp:txBody>
      <dsp:txXfrm>
        <a:off x="12417" y="808462"/>
        <a:ext cx="3063886" cy="229533"/>
      </dsp:txXfrm>
    </dsp:sp>
    <dsp:sp modelId="{99CE9A2F-1CEC-4ABF-B168-15D47293304F}">
      <dsp:nvSpPr>
        <dsp:cNvPr id="0" name=""/>
        <dsp:cNvSpPr/>
      </dsp:nvSpPr>
      <dsp:spPr>
        <a:xfrm>
          <a:off x="0" y="1061255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Pecorino Romano</a:t>
          </a:r>
        </a:p>
      </dsp:txBody>
      <dsp:txXfrm>
        <a:off x="12417" y="1073672"/>
        <a:ext cx="3063886" cy="229533"/>
      </dsp:txXfrm>
    </dsp:sp>
    <dsp:sp modelId="{EFDFAC03-7954-429E-A62B-58C691FD5CEA}">
      <dsp:nvSpPr>
        <dsp:cNvPr id="0" name=""/>
        <dsp:cNvSpPr/>
      </dsp:nvSpPr>
      <dsp:spPr>
        <a:xfrm>
          <a:off x="0" y="1326465"/>
          <a:ext cx="3088720" cy="2543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Pepe</a:t>
          </a:r>
        </a:p>
      </dsp:txBody>
      <dsp:txXfrm>
        <a:off x="12417" y="1338882"/>
        <a:ext cx="3063886" cy="229533"/>
      </dsp:txXfrm>
    </dsp:sp>
    <dsp:sp modelId="{924A46D7-53D3-4C2B-A0D4-9593D2A096BF}">
      <dsp:nvSpPr>
        <dsp:cNvPr id="0" name=""/>
        <dsp:cNvSpPr/>
      </dsp:nvSpPr>
      <dsp:spPr>
        <a:xfrm>
          <a:off x="0" y="1591675"/>
          <a:ext cx="3088720" cy="254367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417" y="1604092"/>
        <a:ext cx="3063886" cy="229533"/>
      </dsp:txXfrm>
    </dsp:sp>
    <dsp:sp modelId="{A04F6C91-AEBF-4847-980F-C23A5906DCBB}">
      <dsp:nvSpPr>
        <dsp:cNvPr id="0" name=""/>
        <dsp:cNvSpPr/>
      </dsp:nvSpPr>
      <dsp:spPr>
        <a:xfrm>
          <a:off x="0" y="1856885"/>
          <a:ext cx="3088720" cy="25436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417" y="1869302"/>
        <a:ext cx="3063886" cy="22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FEC9AE4-5DE0-A111-3C82-507BBB41DD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5A07C2-0189-F024-84A4-E83A4D8155D5}"/>
              </a:ext>
            </a:extLst>
          </p:cNvPr>
          <p:cNvSpPr/>
          <p:nvPr/>
        </p:nvSpPr>
        <p:spPr>
          <a:xfrm>
            <a:off x="2000250" y="1004887"/>
            <a:ext cx="8191500" cy="5095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A2C9F3A-0CAC-F6DA-E1A3-27F97B9BFD03}"/>
              </a:ext>
            </a:extLst>
          </p:cNvPr>
          <p:cNvSpPr/>
          <p:nvPr/>
        </p:nvSpPr>
        <p:spPr>
          <a:xfrm>
            <a:off x="3838575" y="1776412"/>
            <a:ext cx="4305300" cy="1309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Che tipo di piatto è?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66484C-2FC9-BD21-9239-1454B06EB52F}"/>
              </a:ext>
            </a:extLst>
          </p:cNvPr>
          <p:cNvSpPr/>
          <p:nvPr/>
        </p:nvSpPr>
        <p:spPr>
          <a:xfrm>
            <a:off x="1323975" y="3667124"/>
            <a:ext cx="4229100" cy="1533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Scegli un nome per il tuo piatto: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4B16DC9-0121-ECCA-5272-53EF2571B095}"/>
              </a:ext>
            </a:extLst>
          </p:cNvPr>
          <p:cNvSpPr/>
          <p:nvPr/>
        </p:nvSpPr>
        <p:spPr>
          <a:xfrm>
            <a:off x="3924300" y="2174082"/>
            <a:ext cx="1981200" cy="33099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386A2DB-214B-4929-8553-6009C3FB68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FCF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08" y="213117"/>
            <a:ext cx="725985" cy="4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tangolo con angoli arrotondati 147">
            <a:extLst>
              <a:ext uri="{FF2B5EF4-FFF2-40B4-BE49-F238E27FC236}">
                <a16:creationId xmlns:a16="http://schemas.microsoft.com/office/drawing/2014/main" id="{3CA9F3E8-94A5-D538-01E4-9DE6AFC47FF5}"/>
              </a:ext>
            </a:extLst>
          </p:cNvPr>
          <p:cNvSpPr/>
          <p:nvPr/>
        </p:nvSpPr>
        <p:spPr>
          <a:xfrm>
            <a:off x="8671867" y="136739"/>
            <a:ext cx="3364286" cy="454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C148B6-335C-017F-93FA-B575CC3D624E}"/>
              </a:ext>
            </a:extLst>
          </p:cNvPr>
          <p:cNvSpPr txBox="1"/>
          <p:nvPr/>
        </p:nvSpPr>
        <p:spPr>
          <a:xfrm>
            <a:off x="311160" y="2755419"/>
            <a:ext cx="403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A che categoria appartiene il piatto?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901864"/>
            <a:ext cx="199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</a:rPr>
              <a:t>Il mio piatto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7D2604A-3B38-3078-668A-2502CACB8CEB}"/>
              </a:ext>
            </a:extLst>
          </p:cNvPr>
          <p:cNvSpPr txBox="1"/>
          <p:nvPr/>
        </p:nvSpPr>
        <p:spPr>
          <a:xfrm>
            <a:off x="542646" y="2425085"/>
            <a:ext cx="4568346" cy="922502"/>
          </a:xfrm>
          <a:custGeom>
            <a:avLst/>
            <a:gdLst>
              <a:gd name="connsiteX0" fmla="*/ 0 w 4568346"/>
              <a:gd name="connsiteY0" fmla="*/ 0 h 922502"/>
              <a:gd name="connsiteX1" fmla="*/ 479676 w 4568346"/>
              <a:gd name="connsiteY1" fmla="*/ 0 h 922502"/>
              <a:gd name="connsiteX2" fmla="*/ 1050720 w 4568346"/>
              <a:gd name="connsiteY2" fmla="*/ 0 h 922502"/>
              <a:gd name="connsiteX3" fmla="*/ 1621763 w 4568346"/>
              <a:gd name="connsiteY3" fmla="*/ 0 h 922502"/>
              <a:gd name="connsiteX4" fmla="*/ 2147123 w 4568346"/>
              <a:gd name="connsiteY4" fmla="*/ 0 h 922502"/>
              <a:gd name="connsiteX5" fmla="*/ 2718166 w 4568346"/>
              <a:gd name="connsiteY5" fmla="*/ 0 h 922502"/>
              <a:gd name="connsiteX6" fmla="*/ 3334893 w 4568346"/>
              <a:gd name="connsiteY6" fmla="*/ 0 h 922502"/>
              <a:gd name="connsiteX7" fmla="*/ 3768885 w 4568346"/>
              <a:gd name="connsiteY7" fmla="*/ 0 h 922502"/>
              <a:gd name="connsiteX8" fmla="*/ 4568346 w 4568346"/>
              <a:gd name="connsiteY8" fmla="*/ 0 h 922502"/>
              <a:gd name="connsiteX9" fmla="*/ 4568346 w 4568346"/>
              <a:gd name="connsiteY9" fmla="*/ 479701 h 922502"/>
              <a:gd name="connsiteX10" fmla="*/ 4568346 w 4568346"/>
              <a:gd name="connsiteY10" fmla="*/ 922502 h 922502"/>
              <a:gd name="connsiteX11" fmla="*/ 4088670 w 4568346"/>
              <a:gd name="connsiteY11" fmla="*/ 922502 h 922502"/>
              <a:gd name="connsiteX12" fmla="*/ 3471943 w 4568346"/>
              <a:gd name="connsiteY12" fmla="*/ 922502 h 922502"/>
              <a:gd name="connsiteX13" fmla="*/ 2946583 w 4568346"/>
              <a:gd name="connsiteY13" fmla="*/ 922502 h 922502"/>
              <a:gd name="connsiteX14" fmla="*/ 2466907 w 4568346"/>
              <a:gd name="connsiteY14" fmla="*/ 922502 h 922502"/>
              <a:gd name="connsiteX15" fmla="*/ 1987231 w 4568346"/>
              <a:gd name="connsiteY15" fmla="*/ 922502 h 922502"/>
              <a:gd name="connsiteX16" fmla="*/ 1370504 w 4568346"/>
              <a:gd name="connsiteY16" fmla="*/ 922502 h 922502"/>
              <a:gd name="connsiteX17" fmla="*/ 753777 w 4568346"/>
              <a:gd name="connsiteY17" fmla="*/ 922502 h 922502"/>
              <a:gd name="connsiteX18" fmla="*/ 0 w 4568346"/>
              <a:gd name="connsiteY18" fmla="*/ 922502 h 922502"/>
              <a:gd name="connsiteX19" fmla="*/ 0 w 4568346"/>
              <a:gd name="connsiteY19" fmla="*/ 470476 h 922502"/>
              <a:gd name="connsiteX20" fmla="*/ 0 w 4568346"/>
              <a:gd name="connsiteY20" fmla="*/ 0 h 9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8346" h="922502" fill="none" extrusionOk="0">
                <a:moveTo>
                  <a:pt x="0" y="0"/>
                </a:moveTo>
                <a:cubicBezTo>
                  <a:pt x="99598" y="-44299"/>
                  <a:pt x="355990" y="23902"/>
                  <a:pt x="479676" y="0"/>
                </a:cubicBezTo>
                <a:cubicBezTo>
                  <a:pt x="603362" y="-23902"/>
                  <a:pt x="875099" y="7582"/>
                  <a:pt x="1050720" y="0"/>
                </a:cubicBezTo>
                <a:cubicBezTo>
                  <a:pt x="1226341" y="-7582"/>
                  <a:pt x="1387126" y="32738"/>
                  <a:pt x="1621763" y="0"/>
                </a:cubicBezTo>
                <a:cubicBezTo>
                  <a:pt x="1856400" y="-32738"/>
                  <a:pt x="2029195" y="747"/>
                  <a:pt x="2147123" y="0"/>
                </a:cubicBezTo>
                <a:cubicBezTo>
                  <a:pt x="2265051" y="-747"/>
                  <a:pt x="2449054" y="66906"/>
                  <a:pt x="2718166" y="0"/>
                </a:cubicBezTo>
                <a:cubicBezTo>
                  <a:pt x="2987278" y="-66906"/>
                  <a:pt x="3136147" y="47020"/>
                  <a:pt x="3334893" y="0"/>
                </a:cubicBezTo>
                <a:cubicBezTo>
                  <a:pt x="3533639" y="-47020"/>
                  <a:pt x="3656895" y="27333"/>
                  <a:pt x="3768885" y="0"/>
                </a:cubicBezTo>
                <a:cubicBezTo>
                  <a:pt x="3880875" y="-27333"/>
                  <a:pt x="4364894" y="40312"/>
                  <a:pt x="4568346" y="0"/>
                </a:cubicBezTo>
                <a:cubicBezTo>
                  <a:pt x="4622218" y="120296"/>
                  <a:pt x="4553569" y="298792"/>
                  <a:pt x="4568346" y="479701"/>
                </a:cubicBezTo>
                <a:cubicBezTo>
                  <a:pt x="4583123" y="660610"/>
                  <a:pt x="4563052" y="747375"/>
                  <a:pt x="4568346" y="922502"/>
                </a:cubicBezTo>
                <a:cubicBezTo>
                  <a:pt x="4412963" y="963690"/>
                  <a:pt x="4280855" y="901137"/>
                  <a:pt x="4088670" y="922502"/>
                </a:cubicBezTo>
                <a:cubicBezTo>
                  <a:pt x="3896485" y="943867"/>
                  <a:pt x="3710526" y="907742"/>
                  <a:pt x="3471943" y="922502"/>
                </a:cubicBezTo>
                <a:cubicBezTo>
                  <a:pt x="3233360" y="937262"/>
                  <a:pt x="3195705" y="864101"/>
                  <a:pt x="2946583" y="922502"/>
                </a:cubicBezTo>
                <a:cubicBezTo>
                  <a:pt x="2697461" y="980903"/>
                  <a:pt x="2616381" y="907780"/>
                  <a:pt x="2466907" y="922502"/>
                </a:cubicBezTo>
                <a:cubicBezTo>
                  <a:pt x="2317433" y="937224"/>
                  <a:pt x="2142460" y="911725"/>
                  <a:pt x="1987231" y="922502"/>
                </a:cubicBezTo>
                <a:cubicBezTo>
                  <a:pt x="1832002" y="933279"/>
                  <a:pt x="1540679" y="850470"/>
                  <a:pt x="1370504" y="922502"/>
                </a:cubicBezTo>
                <a:cubicBezTo>
                  <a:pt x="1200329" y="994534"/>
                  <a:pt x="1057630" y="900192"/>
                  <a:pt x="753777" y="922502"/>
                </a:cubicBezTo>
                <a:cubicBezTo>
                  <a:pt x="449924" y="944812"/>
                  <a:pt x="290260" y="910858"/>
                  <a:pt x="0" y="922502"/>
                </a:cubicBezTo>
                <a:cubicBezTo>
                  <a:pt x="-44538" y="791012"/>
                  <a:pt x="41788" y="563432"/>
                  <a:pt x="0" y="470476"/>
                </a:cubicBezTo>
                <a:cubicBezTo>
                  <a:pt x="-41788" y="377520"/>
                  <a:pt x="25980" y="133500"/>
                  <a:pt x="0" y="0"/>
                </a:cubicBezTo>
                <a:close/>
              </a:path>
              <a:path w="4568346" h="922502" stroke="0" extrusionOk="0">
                <a:moveTo>
                  <a:pt x="0" y="0"/>
                </a:moveTo>
                <a:cubicBezTo>
                  <a:pt x="123799" y="-20092"/>
                  <a:pt x="308615" y="36306"/>
                  <a:pt x="525360" y="0"/>
                </a:cubicBezTo>
                <a:cubicBezTo>
                  <a:pt x="742105" y="-36306"/>
                  <a:pt x="923386" y="3712"/>
                  <a:pt x="1096403" y="0"/>
                </a:cubicBezTo>
                <a:cubicBezTo>
                  <a:pt x="1269420" y="-3712"/>
                  <a:pt x="1486123" y="13539"/>
                  <a:pt x="1667446" y="0"/>
                </a:cubicBezTo>
                <a:cubicBezTo>
                  <a:pt x="1848769" y="-13539"/>
                  <a:pt x="1914760" y="10605"/>
                  <a:pt x="2101439" y="0"/>
                </a:cubicBezTo>
                <a:cubicBezTo>
                  <a:pt x="2288118" y="-10605"/>
                  <a:pt x="2476449" y="15309"/>
                  <a:pt x="2672482" y="0"/>
                </a:cubicBezTo>
                <a:cubicBezTo>
                  <a:pt x="2868515" y="-15309"/>
                  <a:pt x="3122211" y="11964"/>
                  <a:pt x="3334893" y="0"/>
                </a:cubicBezTo>
                <a:cubicBezTo>
                  <a:pt x="3547575" y="-11964"/>
                  <a:pt x="3630924" y="31074"/>
                  <a:pt x="3814569" y="0"/>
                </a:cubicBezTo>
                <a:cubicBezTo>
                  <a:pt x="3998214" y="-31074"/>
                  <a:pt x="4293116" y="38817"/>
                  <a:pt x="4568346" y="0"/>
                </a:cubicBezTo>
                <a:cubicBezTo>
                  <a:pt x="4604981" y="125264"/>
                  <a:pt x="4520575" y="263675"/>
                  <a:pt x="4568346" y="470476"/>
                </a:cubicBezTo>
                <a:cubicBezTo>
                  <a:pt x="4616117" y="677277"/>
                  <a:pt x="4525662" y="807810"/>
                  <a:pt x="4568346" y="922502"/>
                </a:cubicBezTo>
                <a:cubicBezTo>
                  <a:pt x="4481024" y="924150"/>
                  <a:pt x="4306283" y="909460"/>
                  <a:pt x="4134353" y="922502"/>
                </a:cubicBezTo>
                <a:cubicBezTo>
                  <a:pt x="3962423" y="935544"/>
                  <a:pt x="3784997" y="914608"/>
                  <a:pt x="3471943" y="922502"/>
                </a:cubicBezTo>
                <a:cubicBezTo>
                  <a:pt x="3158889" y="930396"/>
                  <a:pt x="3102593" y="908363"/>
                  <a:pt x="2992267" y="922502"/>
                </a:cubicBezTo>
                <a:cubicBezTo>
                  <a:pt x="2881941" y="936641"/>
                  <a:pt x="2648963" y="893461"/>
                  <a:pt x="2512590" y="922502"/>
                </a:cubicBezTo>
                <a:cubicBezTo>
                  <a:pt x="2376217" y="951543"/>
                  <a:pt x="2165948" y="898154"/>
                  <a:pt x="2032914" y="922502"/>
                </a:cubicBezTo>
                <a:cubicBezTo>
                  <a:pt x="1899880" y="946850"/>
                  <a:pt x="1729693" y="878492"/>
                  <a:pt x="1461871" y="922502"/>
                </a:cubicBezTo>
                <a:cubicBezTo>
                  <a:pt x="1194049" y="966512"/>
                  <a:pt x="1155551" y="865201"/>
                  <a:pt x="890827" y="922502"/>
                </a:cubicBezTo>
                <a:cubicBezTo>
                  <a:pt x="626103" y="979803"/>
                  <a:pt x="215358" y="884258"/>
                  <a:pt x="0" y="922502"/>
                </a:cubicBezTo>
                <a:cubicBezTo>
                  <a:pt x="-14791" y="746927"/>
                  <a:pt x="55994" y="666213"/>
                  <a:pt x="0" y="452026"/>
                </a:cubicBezTo>
                <a:cubicBezTo>
                  <a:pt x="-55994" y="237839"/>
                  <a:pt x="23107" y="1154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Nome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EFFCEEA9-0A17-6851-A6FD-FB6AF5082E62}"/>
              </a:ext>
            </a:extLst>
          </p:cNvPr>
          <p:cNvGrpSpPr/>
          <p:nvPr/>
        </p:nvGrpSpPr>
        <p:grpSpPr>
          <a:xfrm>
            <a:off x="542646" y="3820498"/>
            <a:ext cx="4568346" cy="987012"/>
            <a:chOff x="7061530" y="3324969"/>
            <a:chExt cx="4032129" cy="987012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7061530" y="3324969"/>
              <a:ext cx="4032129" cy="987012"/>
            </a:xfrm>
            <a:custGeom>
              <a:avLst/>
              <a:gdLst>
                <a:gd name="connsiteX0" fmla="*/ 0 w 4568346"/>
                <a:gd name="connsiteY0" fmla="*/ 0 h 987012"/>
                <a:gd name="connsiteX1" fmla="*/ 479676 w 4568346"/>
                <a:gd name="connsiteY1" fmla="*/ 0 h 987012"/>
                <a:gd name="connsiteX2" fmla="*/ 1050720 w 4568346"/>
                <a:gd name="connsiteY2" fmla="*/ 0 h 987012"/>
                <a:gd name="connsiteX3" fmla="*/ 1621763 w 4568346"/>
                <a:gd name="connsiteY3" fmla="*/ 0 h 987012"/>
                <a:gd name="connsiteX4" fmla="*/ 2147123 w 4568346"/>
                <a:gd name="connsiteY4" fmla="*/ 0 h 987012"/>
                <a:gd name="connsiteX5" fmla="*/ 2718166 w 4568346"/>
                <a:gd name="connsiteY5" fmla="*/ 0 h 987012"/>
                <a:gd name="connsiteX6" fmla="*/ 3334893 w 4568346"/>
                <a:gd name="connsiteY6" fmla="*/ 0 h 987012"/>
                <a:gd name="connsiteX7" fmla="*/ 3768885 w 4568346"/>
                <a:gd name="connsiteY7" fmla="*/ 0 h 987012"/>
                <a:gd name="connsiteX8" fmla="*/ 4568346 w 4568346"/>
                <a:gd name="connsiteY8" fmla="*/ 0 h 987012"/>
                <a:gd name="connsiteX9" fmla="*/ 4568346 w 4568346"/>
                <a:gd name="connsiteY9" fmla="*/ 513246 h 987012"/>
                <a:gd name="connsiteX10" fmla="*/ 4568346 w 4568346"/>
                <a:gd name="connsiteY10" fmla="*/ 987012 h 987012"/>
                <a:gd name="connsiteX11" fmla="*/ 4088670 w 4568346"/>
                <a:gd name="connsiteY11" fmla="*/ 987012 h 987012"/>
                <a:gd name="connsiteX12" fmla="*/ 3471943 w 4568346"/>
                <a:gd name="connsiteY12" fmla="*/ 987012 h 987012"/>
                <a:gd name="connsiteX13" fmla="*/ 2946583 w 4568346"/>
                <a:gd name="connsiteY13" fmla="*/ 987012 h 987012"/>
                <a:gd name="connsiteX14" fmla="*/ 2466907 w 4568346"/>
                <a:gd name="connsiteY14" fmla="*/ 987012 h 987012"/>
                <a:gd name="connsiteX15" fmla="*/ 1987231 w 4568346"/>
                <a:gd name="connsiteY15" fmla="*/ 987012 h 987012"/>
                <a:gd name="connsiteX16" fmla="*/ 1370504 w 4568346"/>
                <a:gd name="connsiteY16" fmla="*/ 987012 h 987012"/>
                <a:gd name="connsiteX17" fmla="*/ 753777 w 4568346"/>
                <a:gd name="connsiteY17" fmla="*/ 987012 h 987012"/>
                <a:gd name="connsiteX18" fmla="*/ 0 w 4568346"/>
                <a:gd name="connsiteY18" fmla="*/ 987012 h 987012"/>
                <a:gd name="connsiteX19" fmla="*/ 0 w 4568346"/>
                <a:gd name="connsiteY19" fmla="*/ 503376 h 987012"/>
                <a:gd name="connsiteX20" fmla="*/ 0 w 4568346"/>
                <a:gd name="connsiteY20" fmla="*/ 0 h 98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68346" h="987012" fill="none" extrusionOk="0">
                  <a:moveTo>
                    <a:pt x="0" y="0"/>
                  </a:moveTo>
                  <a:cubicBezTo>
                    <a:pt x="99598" y="-44299"/>
                    <a:pt x="355990" y="23902"/>
                    <a:pt x="479676" y="0"/>
                  </a:cubicBezTo>
                  <a:cubicBezTo>
                    <a:pt x="603362" y="-23902"/>
                    <a:pt x="875099" y="7582"/>
                    <a:pt x="1050720" y="0"/>
                  </a:cubicBezTo>
                  <a:cubicBezTo>
                    <a:pt x="1226341" y="-7582"/>
                    <a:pt x="1387126" y="32738"/>
                    <a:pt x="1621763" y="0"/>
                  </a:cubicBezTo>
                  <a:cubicBezTo>
                    <a:pt x="1856400" y="-32738"/>
                    <a:pt x="2029195" y="747"/>
                    <a:pt x="2147123" y="0"/>
                  </a:cubicBezTo>
                  <a:cubicBezTo>
                    <a:pt x="2265051" y="-747"/>
                    <a:pt x="2449054" y="66906"/>
                    <a:pt x="2718166" y="0"/>
                  </a:cubicBezTo>
                  <a:cubicBezTo>
                    <a:pt x="2987278" y="-66906"/>
                    <a:pt x="3136147" y="47020"/>
                    <a:pt x="3334893" y="0"/>
                  </a:cubicBezTo>
                  <a:cubicBezTo>
                    <a:pt x="3533639" y="-47020"/>
                    <a:pt x="3656895" y="27333"/>
                    <a:pt x="3768885" y="0"/>
                  </a:cubicBezTo>
                  <a:cubicBezTo>
                    <a:pt x="3880875" y="-27333"/>
                    <a:pt x="4364894" y="40312"/>
                    <a:pt x="4568346" y="0"/>
                  </a:cubicBezTo>
                  <a:cubicBezTo>
                    <a:pt x="4591299" y="196875"/>
                    <a:pt x="4511515" y="319908"/>
                    <a:pt x="4568346" y="513246"/>
                  </a:cubicBezTo>
                  <a:cubicBezTo>
                    <a:pt x="4625177" y="706584"/>
                    <a:pt x="4528823" y="804458"/>
                    <a:pt x="4568346" y="987012"/>
                  </a:cubicBezTo>
                  <a:cubicBezTo>
                    <a:pt x="4412963" y="1028200"/>
                    <a:pt x="4280855" y="965647"/>
                    <a:pt x="4088670" y="987012"/>
                  </a:cubicBezTo>
                  <a:cubicBezTo>
                    <a:pt x="3896485" y="1008377"/>
                    <a:pt x="3710526" y="972252"/>
                    <a:pt x="3471943" y="987012"/>
                  </a:cubicBezTo>
                  <a:cubicBezTo>
                    <a:pt x="3233360" y="1001772"/>
                    <a:pt x="3195705" y="928611"/>
                    <a:pt x="2946583" y="987012"/>
                  </a:cubicBezTo>
                  <a:cubicBezTo>
                    <a:pt x="2697461" y="1045413"/>
                    <a:pt x="2616381" y="972290"/>
                    <a:pt x="2466907" y="987012"/>
                  </a:cubicBezTo>
                  <a:cubicBezTo>
                    <a:pt x="2317433" y="1001734"/>
                    <a:pt x="2142460" y="976235"/>
                    <a:pt x="1987231" y="987012"/>
                  </a:cubicBezTo>
                  <a:cubicBezTo>
                    <a:pt x="1832002" y="997789"/>
                    <a:pt x="1540679" y="914980"/>
                    <a:pt x="1370504" y="987012"/>
                  </a:cubicBezTo>
                  <a:cubicBezTo>
                    <a:pt x="1200329" y="1059044"/>
                    <a:pt x="1057630" y="964702"/>
                    <a:pt x="753777" y="987012"/>
                  </a:cubicBezTo>
                  <a:cubicBezTo>
                    <a:pt x="449924" y="1009322"/>
                    <a:pt x="290260" y="975368"/>
                    <a:pt x="0" y="987012"/>
                  </a:cubicBezTo>
                  <a:cubicBezTo>
                    <a:pt x="-16703" y="800459"/>
                    <a:pt x="9616" y="722038"/>
                    <a:pt x="0" y="503376"/>
                  </a:cubicBezTo>
                  <a:cubicBezTo>
                    <a:pt x="-9616" y="284714"/>
                    <a:pt x="50390" y="224882"/>
                    <a:pt x="0" y="0"/>
                  </a:cubicBezTo>
                  <a:close/>
                </a:path>
                <a:path w="4568346" h="987012" stroke="0" extrusionOk="0">
                  <a:moveTo>
                    <a:pt x="0" y="0"/>
                  </a:moveTo>
                  <a:cubicBezTo>
                    <a:pt x="123799" y="-20092"/>
                    <a:pt x="308615" y="36306"/>
                    <a:pt x="525360" y="0"/>
                  </a:cubicBezTo>
                  <a:cubicBezTo>
                    <a:pt x="742105" y="-36306"/>
                    <a:pt x="923386" y="3712"/>
                    <a:pt x="1096403" y="0"/>
                  </a:cubicBezTo>
                  <a:cubicBezTo>
                    <a:pt x="1269420" y="-3712"/>
                    <a:pt x="1486123" y="13539"/>
                    <a:pt x="1667446" y="0"/>
                  </a:cubicBezTo>
                  <a:cubicBezTo>
                    <a:pt x="1848769" y="-13539"/>
                    <a:pt x="1914760" y="10605"/>
                    <a:pt x="2101439" y="0"/>
                  </a:cubicBezTo>
                  <a:cubicBezTo>
                    <a:pt x="2288118" y="-10605"/>
                    <a:pt x="2476449" y="15309"/>
                    <a:pt x="2672482" y="0"/>
                  </a:cubicBezTo>
                  <a:cubicBezTo>
                    <a:pt x="2868515" y="-15309"/>
                    <a:pt x="3122211" y="11964"/>
                    <a:pt x="3334893" y="0"/>
                  </a:cubicBezTo>
                  <a:cubicBezTo>
                    <a:pt x="3547575" y="-11964"/>
                    <a:pt x="3630924" y="31074"/>
                    <a:pt x="3814569" y="0"/>
                  </a:cubicBezTo>
                  <a:cubicBezTo>
                    <a:pt x="3998214" y="-31074"/>
                    <a:pt x="4293116" y="38817"/>
                    <a:pt x="4568346" y="0"/>
                  </a:cubicBezTo>
                  <a:cubicBezTo>
                    <a:pt x="4594120" y="151027"/>
                    <a:pt x="4539676" y="273137"/>
                    <a:pt x="4568346" y="503376"/>
                  </a:cubicBezTo>
                  <a:cubicBezTo>
                    <a:pt x="4597016" y="733615"/>
                    <a:pt x="4528955" y="873945"/>
                    <a:pt x="4568346" y="987012"/>
                  </a:cubicBezTo>
                  <a:cubicBezTo>
                    <a:pt x="4481024" y="988660"/>
                    <a:pt x="4306283" y="973970"/>
                    <a:pt x="4134353" y="987012"/>
                  </a:cubicBezTo>
                  <a:cubicBezTo>
                    <a:pt x="3962423" y="1000054"/>
                    <a:pt x="3784997" y="979118"/>
                    <a:pt x="3471943" y="987012"/>
                  </a:cubicBezTo>
                  <a:cubicBezTo>
                    <a:pt x="3158889" y="994906"/>
                    <a:pt x="3102593" y="972873"/>
                    <a:pt x="2992267" y="987012"/>
                  </a:cubicBezTo>
                  <a:cubicBezTo>
                    <a:pt x="2881941" y="1001151"/>
                    <a:pt x="2648963" y="957971"/>
                    <a:pt x="2512590" y="987012"/>
                  </a:cubicBezTo>
                  <a:cubicBezTo>
                    <a:pt x="2376217" y="1016053"/>
                    <a:pt x="2165948" y="962664"/>
                    <a:pt x="2032914" y="987012"/>
                  </a:cubicBezTo>
                  <a:cubicBezTo>
                    <a:pt x="1899880" y="1011360"/>
                    <a:pt x="1729693" y="943002"/>
                    <a:pt x="1461871" y="987012"/>
                  </a:cubicBezTo>
                  <a:cubicBezTo>
                    <a:pt x="1194049" y="1031022"/>
                    <a:pt x="1155551" y="929711"/>
                    <a:pt x="890827" y="987012"/>
                  </a:cubicBezTo>
                  <a:cubicBezTo>
                    <a:pt x="626103" y="1044313"/>
                    <a:pt x="215358" y="948768"/>
                    <a:pt x="0" y="987012"/>
                  </a:cubicBezTo>
                  <a:cubicBezTo>
                    <a:pt x="-50973" y="861558"/>
                    <a:pt x="44304" y="709295"/>
                    <a:pt x="0" y="483636"/>
                  </a:cubicBezTo>
                  <a:cubicBezTo>
                    <a:pt x="-44304" y="257977"/>
                    <a:pt x="3568" y="14623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B31C5B9C-1E98-5EB5-876D-D735B78B20F4}"/>
                </a:ext>
              </a:extLst>
            </p:cNvPr>
            <p:cNvGrpSpPr/>
            <p:nvPr/>
          </p:nvGrpSpPr>
          <p:grpSpPr>
            <a:xfrm>
              <a:off x="7239849" y="3630130"/>
              <a:ext cx="790574" cy="492642"/>
              <a:chOff x="6664573" y="2486458"/>
              <a:chExt cx="790574" cy="492642"/>
            </a:xfrm>
          </p:grpSpPr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93718902-8A5D-2663-87D7-CF394BEE17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4573" y="2534228"/>
                <a:ext cx="161579" cy="155188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4B25A3C-0059-9352-B845-2811E98B6F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4573" y="2817931"/>
                <a:ext cx="161579" cy="155188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E2C127A-FE1E-42CE-9742-843A1765E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698" y="2486458"/>
                <a:ext cx="574449" cy="208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Bevanda</a:t>
                </a:r>
                <a:endParaRPr lang="it-IT" dirty="0"/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066DE1-8F0D-642B-911F-75D95E9A1F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698" y="2770161"/>
                <a:ext cx="361665" cy="208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Cibo</a:t>
                </a:r>
                <a:endParaRPr lang="it-IT" dirty="0"/>
              </a:p>
            </p:txBody>
          </p:sp>
        </p:grp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13BED87-BCCF-059E-A0EB-4AC4AA77920C}"/>
              </a:ext>
            </a:extLst>
          </p:cNvPr>
          <p:cNvSpPr txBox="1"/>
          <p:nvPr/>
        </p:nvSpPr>
        <p:spPr>
          <a:xfrm>
            <a:off x="5504317" y="2425084"/>
            <a:ext cx="6608267" cy="3615498"/>
          </a:xfrm>
          <a:custGeom>
            <a:avLst/>
            <a:gdLst>
              <a:gd name="connsiteX0" fmla="*/ 0 w 6608267"/>
              <a:gd name="connsiteY0" fmla="*/ 0 h 3615498"/>
              <a:gd name="connsiteX1" fmla="*/ 418524 w 6608267"/>
              <a:gd name="connsiteY1" fmla="*/ 0 h 3615498"/>
              <a:gd name="connsiteX2" fmla="*/ 903130 w 6608267"/>
              <a:gd name="connsiteY2" fmla="*/ 0 h 3615498"/>
              <a:gd name="connsiteX3" fmla="*/ 1585984 w 6608267"/>
              <a:gd name="connsiteY3" fmla="*/ 0 h 3615498"/>
              <a:gd name="connsiteX4" fmla="*/ 2070590 w 6608267"/>
              <a:gd name="connsiteY4" fmla="*/ 0 h 3615498"/>
              <a:gd name="connsiteX5" fmla="*/ 2621279 w 6608267"/>
              <a:gd name="connsiteY5" fmla="*/ 0 h 3615498"/>
              <a:gd name="connsiteX6" fmla="*/ 2973720 w 6608267"/>
              <a:gd name="connsiteY6" fmla="*/ 0 h 3615498"/>
              <a:gd name="connsiteX7" fmla="*/ 3656574 w 6608267"/>
              <a:gd name="connsiteY7" fmla="*/ 0 h 3615498"/>
              <a:gd name="connsiteX8" fmla="*/ 4339429 w 6608267"/>
              <a:gd name="connsiteY8" fmla="*/ 0 h 3615498"/>
              <a:gd name="connsiteX9" fmla="*/ 4890118 w 6608267"/>
              <a:gd name="connsiteY9" fmla="*/ 0 h 3615498"/>
              <a:gd name="connsiteX10" fmla="*/ 5374724 w 6608267"/>
              <a:gd name="connsiteY10" fmla="*/ 0 h 3615498"/>
              <a:gd name="connsiteX11" fmla="*/ 6057578 w 6608267"/>
              <a:gd name="connsiteY11" fmla="*/ 0 h 3615498"/>
              <a:gd name="connsiteX12" fmla="*/ 6608267 w 6608267"/>
              <a:gd name="connsiteY12" fmla="*/ 0 h 3615498"/>
              <a:gd name="connsiteX13" fmla="*/ 6608267 w 6608267"/>
              <a:gd name="connsiteY13" fmla="*/ 444190 h 3615498"/>
              <a:gd name="connsiteX14" fmla="*/ 6608267 w 6608267"/>
              <a:gd name="connsiteY14" fmla="*/ 996844 h 3615498"/>
              <a:gd name="connsiteX15" fmla="*/ 6608267 w 6608267"/>
              <a:gd name="connsiteY15" fmla="*/ 1404879 h 3615498"/>
              <a:gd name="connsiteX16" fmla="*/ 6608267 w 6608267"/>
              <a:gd name="connsiteY16" fmla="*/ 1993689 h 3615498"/>
              <a:gd name="connsiteX17" fmla="*/ 6608267 w 6608267"/>
              <a:gd name="connsiteY17" fmla="*/ 2437879 h 3615498"/>
              <a:gd name="connsiteX18" fmla="*/ 6608267 w 6608267"/>
              <a:gd name="connsiteY18" fmla="*/ 2954378 h 3615498"/>
              <a:gd name="connsiteX19" fmla="*/ 6608267 w 6608267"/>
              <a:gd name="connsiteY19" fmla="*/ 3615498 h 3615498"/>
              <a:gd name="connsiteX20" fmla="*/ 6057578 w 6608267"/>
              <a:gd name="connsiteY20" fmla="*/ 3615498 h 3615498"/>
              <a:gd name="connsiteX21" fmla="*/ 5506889 w 6608267"/>
              <a:gd name="connsiteY21" fmla="*/ 3615498 h 3615498"/>
              <a:gd name="connsiteX22" fmla="*/ 5088366 w 6608267"/>
              <a:gd name="connsiteY22" fmla="*/ 3615498 h 3615498"/>
              <a:gd name="connsiteX23" fmla="*/ 4669842 w 6608267"/>
              <a:gd name="connsiteY23" fmla="*/ 3615498 h 3615498"/>
              <a:gd name="connsiteX24" fmla="*/ 4251318 w 6608267"/>
              <a:gd name="connsiteY24" fmla="*/ 3615498 h 3615498"/>
              <a:gd name="connsiteX25" fmla="*/ 3832795 w 6608267"/>
              <a:gd name="connsiteY25" fmla="*/ 3615498 h 3615498"/>
              <a:gd name="connsiteX26" fmla="*/ 3149941 w 6608267"/>
              <a:gd name="connsiteY26" fmla="*/ 3615498 h 3615498"/>
              <a:gd name="connsiteX27" fmla="*/ 2665334 w 6608267"/>
              <a:gd name="connsiteY27" fmla="*/ 3615498 h 3615498"/>
              <a:gd name="connsiteX28" fmla="*/ 2048563 w 6608267"/>
              <a:gd name="connsiteY28" fmla="*/ 3615498 h 3615498"/>
              <a:gd name="connsiteX29" fmla="*/ 1563957 w 6608267"/>
              <a:gd name="connsiteY29" fmla="*/ 3615498 h 3615498"/>
              <a:gd name="connsiteX30" fmla="*/ 1211516 w 6608267"/>
              <a:gd name="connsiteY30" fmla="*/ 3615498 h 3615498"/>
              <a:gd name="connsiteX31" fmla="*/ 726909 w 6608267"/>
              <a:gd name="connsiteY31" fmla="*/ 3615498 h 3615498"/>
              <a:gd name="connsiteX32" fmla="*/ 0 w 6608267"/>
              <a:gd name="connsiteY32" fmla="*/ 3615498 h 3615498"/>
              <a:gd name="connsiteX33" fmla="*/ 0 w 6608267"/>
              <a:gd name="connsiteY33" fmla="*/ 3098998 h 3615498"/>
              <a:gd name="connsiteX34" fmla="*/ 0 w 6608267"/>
              <a:gd name="connsiteY34" fmla="*/ 2510189 h 3615498"/>
              <a:gd name="connsiteX35" fmla="*/ 0 w 6608267"/>
              <a:gd name="connsiteY35" fmla="*/ 1957534 h 3615498"/>
              <a:gd name="connsiteX36" fmla="*/ 0 w 6608267"/>
              <a:gd name="connsiteY36" fmla="*/ 1477189 h 3615498"/>
              <a:gd name="connsiteX37" fmla="*/ 0 w 6608267"/>
              <a:gd name="connsiteY37" fmla="*/ 924534 h 3615498"/>
              <a:gd name="connsiteX38" fmla="*/ 0 w 6608267"/>
              <a:gd name="connsiteY38" fmla="*/ 0 h 36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08267" h="3615498" fill="none" extrusionOk="0">
                <a:moveTo>
                  <a:pt x="0" y="0"/>
                </a:moveTo>
                <a:cubicBezTo>
                  <a:pt x="99281" y="-44027"/>
                  <a:pt x="293029" y="12379"/>
                  <a:pt x="418524" y="0"/>
                </a:cubicBezTo>
                <a:cubicBezTo>
                  <a:pt x="544019" y="-12379"/>
                  <a:pt x="727412" y="16622"/>
                  <a:pt x="903130" y="0"/>
                </a:cubicBezTo>
                <a:cubicBezTo>
                  <a:pt x="1078848" y="-16622"/>
                  <a:pt x="1266998" y="26300"/>
                  <a:pt x="1585984" y="0"/>
                </a:cubicBezTo>
                <a:cubicBezTo>
                  <a:pt x="1904970" y="-26300"/>
                  <a:pt x="1944221" y="1827"/>
                  <a:pt x="2070590" y="0"/>
                </a:cubicBezTo>
                <a:cubicBezTo>
                  <a:pt x="2196959" y="-1827"/>
                  <a:pt x="2432617" y="49631"/>
                  <a:pt x="2621279" y="0"/>
                </a:cubicBezTo>
                <a:cubicBezTo>
                  <a:pt x="2809941" y="-49631"/>
                  <a:pt x="2896452" y="33173"/>
                  <a:pt x="2973720" y="0"/>
                </a:cubicBezTo>
                <a:cubicBezTo>
                  <a:pt x="3050988" y="-33173"/>
                  <a:pt x="3394668" y="63442"/>
                  <a:pt x="3656574" y="0"/>
                </a:cubicBezTo>
                <a:cubicBezTo>
                  <a:pt x="3918480" y="-63442"/>
                  <a:pt x="4139993" y="1068"/>
                  <a:pt x="4339429" y="0"/>
                </a:cubicBezTo>
                <a:cubicBezTo>
                  <a:pt x="4538866" y="-1068"/>
                  <a:pt x="4624428" y="2476"/>
                  <a:pt x="4890118" y="0"/>
                </a:cubicBezTo>
                <a:cubicBezTo>
                  <a:pt x="5155808" y="-2476"/>
                  <a:pt x="5270866" y="23224"/>
                  <a:pt x="5374724" y="0"/>
                </a:cubicBezTo>
                <a:cubicBezTo>
                  <a:pt x="5478582" y="-23224"/>
                  <a:pt x="5827347" y="2053"/>
                  <a:pt x="6057578" y="0"/>
                </a:cubicBezTo>
                <a:cubicBezTo>
                  <a:pt x="6287809" y="-2053"/>
                  <a:pt x="6474298" y="40799"/>
                  <a:pt x="6608267" y="0"/>
                </a:cubicBezTo>
                <a:cubicBezTo>
                  <a:pt x="6616154" y="206058"/>
                  <a:pt x="6586901" y="290431"/>
                  <a:pt x="6608267" y="444190"/>
                </a:cubicBezTo>
                <a:cubicBezTo>
                  <a:pt x="6629633" y="597949"/>
                  <a:pt x="6562429" y="832803"/>
                  <a:pt x="6608267" y="996844"/>
                </a:cubicBezTo>
                <a:cubicBezTo>
                  <a:pt x="6654105" y="1160885"/>
                  <a:pt x="6604937" y="1321987"/>
                  <a:pt x="6608267" y="1404879"/>
                </a:cubicBezTo>
                <a:cubicBezTo>
                  <a:pt x="6611597" y="1487772"/>
                  <a:pt x="6588296" y="1756518"/>
                  <a:pt x="6608267" y="1993689"/>
                </a:cubicBezTo>
                <a:cubicBezTo>
                  <a:pt x="6628238" y="2230860"/>
                  <a:pt x="6597598" y="2313021"/>
                  <a:pt x="6608267" y="2437879"/>
                </a:cubicBezTo>
                <a:cubicBezTo>
                  <a:pt x="6618936" y="2562737"/>
                  <a:pt x="6591581" y="2800769"/>
                  <a:pt x="6608267" y="2954378"/>
                </a:cubicBezTo>
                <a:cubicBezTo>
                  <a:pt x="6624953" y="3107987"/>
                  <a:pt x="6562095" y="3445816"/>
                  <a:pt x="6608267" y="3615498"/>
                </a:cubicBezTo>
                <a:cubicBezTo>
                  <a:pt x="6374538" y="3635731"/>
                  <a:pt x="6203380" y="3568898"/>
                  <a:pt x="6057578" y="3615498"/>
                </a:cubicBezTo>
                <a:cubicBezTo>
                  <a:pt x="5911776" y="3662098"/>
                  <a:pt x="5653997" y="3591437"/>
                  <a:pt x="5506889" y="3615498"/>
                </a:cubicBezTo>
                <a:cubicBezTo>
                  <a:pt x="5359781" y="3639559"/>
                  <a:pt x="5269819" y="3596617"/>
                  <a:pt x="5088366" y="3615498"/>
                </a:cubicBezTo>
                <a:cubicBezTo>
                  <a:pt x="4906913" y="3634379"/>
                  <a:pt x="4838673" y="3598911"/>
                  <a:pt x="4669842" y="3615498"/>
                </a:cubicBezTo>
                <a:cubicBezTo>
                  <a:pt x="4501011" y="3632085"/>
                  <a:pt x="4439973" y="3568378"/>
                  <a:pt x="4251318" y="3615498"/>
                </a:cubicBezTo>
                <a:cubicBezTo>
                  <a:pt x="4062663" y="3662618"/>
                  <a:pt x="3921253" y="3570472"/>
                  <a:pt x="3832795" y="3615498"/>
                </a:cubicBezTo>
                <a:cubicBezTo>
                  <a:pt x="3744337" y="3660524"/>
                  <a:pt x="3454534" y="3547667"/>
                  <a:pt x="3149941" y="3615498"/>
                </a:cubicBezTo>
                <a:cubicBezTo>
                  <a:pt x="2845348" y="3683329"/>
                  <a:pt x="2898255" y="3606198"/>
                  <a:pt x="2665334" y="3615498"/>
                </a:cubicBezTo>
                <a:cubicBezTo>
                  <a:pt x="2432413" y="3624798"/>
                  <a:pt x="2270518" y="3607218"/>
                  <a:pt x="2048563" y="3615498"/>
                </a:cubicBezTo>
                <a:cubicBezTo>
                  <a:pt x="1826608" y="3623778"/>
                  <a:pt x="1750224" y="3613312"/>
                  <a:pt x="1563957" y="3615498"/>
                </a:cubicBezTo>
                <a:cubicBezTo>
                  <a:pt x="1377690" y="3617684"/>
                  <a:pt x="1302403" y="3599036"/>
                  <a:pt x="1211516" y="3615498"/>
                </a:cubicBezTo>
                <a:cubicBezTo>
                  <a:pt x="1120629" y="3631960"/>
                  <a:pt x="828806" y="3600634"/>
                  <a:pt x="726909" y="3615498"/>
                </a:cubicBezTo>
                <a:cubicBezTo>
                  <a:pt x="625012" y="3630362"/>
                  <a:pt x="247759" y="3532615"/>
                  <a:pt x="0" y="3615498"/>
                </a:cubicBezTo>
                <a:cubicBezTo>
                  <a:pt x="-31155" y="3458080"/>
                  <a:pt x="32828" y="3269201"/>
                  <a:pt x="0" y="3098998"/>
                </a:cubicBezTo>
                <a:cubicBezTo>
                  <a:pt x="-32828" y="2928795"/>
                  <a:pt x="46570" y="2654808"/>
                  <a:pt x="0" y="2510189"/>
                </a:cubicBezTo>
                <a:cubicBezTo>
                  <a:pt x="-46570" y="2365570"/>
                  <a:pt x="47997" y="2232262"/>
                  <a:pt x="0" y="1957534"/>
                </a:cubicBezTo>
                <a:cubicBezTo>
                  <a:pt x="-47997" y="1682807"/>
                  <a:pt x="16960" y="1708359"/>
                  <a:pt x="0" y="1477189"/>
                </a:cubicBezTo>
                <a:cubicBezTo>
                  <a:pt x="-16960" y="1246019"/>
                  <a:pt x="47797" y="1153496"/>
                  <a:pt x="0" y="924534"/>
                </a:cubicBezTo>
                <a:cubicBezTo>
                  <a:pt x="-47797" y="695572"/>
                  <a:pt x="98590" y="447876"/>
                  <a:pt x="0" y="0"/>
                </a:cubicBezTo>
                <a:close/>
              </a:path>
              <a:path w="6608267" h="3615498" stroke="0" extrusionOk="0">
                <a:moveTo>
                  <a:pt x="0" y="0"/>
                </a:moveTo>
                <a:cubicBezTo>
                  <a:pt x="158045" y="-20624"/>
                  <a:pt x="265141" y="52275"/>
                  <a:pt x="484606" y="0"/>
                </a:cubicBezTo>
                <a:cubicBezTo>
                  <a:pt x="704071" y="-52275"/>
                  <a:pt x="792278" y="45038"/>
                  <a:pt x="1035295" y="0"/>
                </a:cubicBezTo>
                <a:cubicBezTo>
                  <a:pt x="1278312" y="-45038"/>
                  <a:pt x="1451215" y="51079"/>
                  <a:pt x="1585984" y="0"/>
                </a:cubicBezTo>
                <a:cubicBezTo>
                  <a:pt x="1720753" y="-51079"/>
                  <a:pt x="1770488" y="14148"/>
                  <a:pt x="1938425" y="0"/>
                </a:cubicBezTo>
                <a:cubicBezTo>
                  <a:pt x="2106362" y="-14148"/>
                  <a:pt x="2289745" y="44567"/>
                  <a:pt x="2489114" y="0"/>
                </a:cubicBezTo>
                <a:cubicBezTo>
                  <a:pt x="2688483" y="-44567"/>
                  <a:pt x="2966184" y="21969"/>
                  <a:pt x="3171968" y="0"/>
                </a:cubicBezTo>
                <a:cubicBezTo>
                  <a:pt x="3377752" y="-21969"/>
                  <a:pt x="3442632" y="35794"/>
                  <a:pt x="3590492" y="0"/>
                </a:cubicBezTo>
                <a:cubicBezTo>
                  <a:pt x="3738352" y="-35794"/>
                  <a:pt x="3897159" y="36724"/>
                  <a:pt x="4141181" y="0"/>
                </a:cubicBezTo>
                <a:cubicBezTo>
                  <a:pt x="4385203" y="-36724"/>
                  <a:pt x="4503048" y="46711"/>
                  <a:pt x="4757952" y="0"/>
                </a:cubicBezTo>
                <a:cubicBezTo>
                  <a:pt x="5012856" y="-46711"/>
                  <a:pt x="5091750" y="7071"/>
                  <a:pt x="5176476" y="0"/>
                </a:cubicBezTo>
                <a:cubicBezTo>
                  <a:pt x="5261202" y="-7071"/>
                  <a:pt x="5445112" y="3534"/>
                  <a:pt x="5594999" y="0"/>
                </a:cubicBezTo>
                <a:cubicBezTo>
                  <a:pt x="5744886" y="-3534"/>
                  <a:pt x="5961204" y="11184"/>
                  <a:pt x="6079606" y="0"/>
                </a:cubicBezTo>
                <a:cubicBezTo>
                  <a:pt x="6198008" y="-11184"/>
                  <a:pt x="6417071" y="54438"/>
                  <a:pt x="6608267" y="0"/>
                </a:cubicBezTo>
                <a:cubicBezTo>
                  <a:pt x="6659356" y="124415"/>
                  <a:pt x="6573096" y="381252"/>
                  <a:pt x="6608267" y="480345"/>
                </a:cubicBezTo>
                <a:cubicBezTo>
                  <a:pt x="6643438" y="579439"/>
                  <a:pt x="6605458" y="807980"/>
                  <a:pt x="6608267" y="996844"/>
                </a:cubicBezTo>
                <a:cubicBezTo>
                  <a:pt x="6611076" y="1185708"/>
                  <a:pt x="6557623" y="1364498"/>
                  <a:pt x="6608267" y="1477189"/>
                </a:cubicBezTo>
                <a:cubicBezTo>
                  <a:pt x="6658911" y="1589881"/>
                  <a:pt x="6572966" y="1765816"/>
                  <a:pt x="6608267" y="1921379"/>
                </a:cubicBezTo>
                <a:cubicBezTo>
                  <a:pt x="6643568" y="2076942"/>
                  <a:pt x="6564926" y="2268841"/>
                  <a:pt x="6608267" y="2437879"/>
                </a:cubicBezTo>
                <a:cubicBezTo>
                  <a:pt x="6651608" y="2606917"/>
                  <a:pt x="6586712" y="2759479"/>
                  <a:pt x="6608267" y="2918223"/>
                </a:cubicBezTo>
                <a:cubicBezTo>
                  <a:pt x="6629822" y="3076967"/>
                  <a:pt x="6590103" y="3286965"/>
                  <a:pt x="6608267" y="3615498"/>
                </a:cubicBezTo>
                <a:cubicBezTo>
                  <a:pt x="6463695" y="3659197"/>
                  <a:pt x="6235529" y="3578814"/>
                  <a:pt x="6123661" y="3615498"/>
                </a:cubicBezTo>
                <a:cubicBezTo>
                  <a:pt x="6011793" y="3652182"/>
                  <a:pt x="5694592" y="3609532"/>
                  <a:pt x="5440806" y="3615498"/>
                </a:cubicBezTo>
                <a:cubicBezTo>
                  <a:pt x="5187020" y="3621464"/>
                  <a:pt x="5014516" y="3610734"/>
                  <a:pt x="4757952" y="3615498"/>
                </a:cubicBezTo>
                <a:cubicBezTo>
                  <a:pt x="4501388" y="3620262"/>
                  <a:pt x="4463027" y="3572689"/>
                  <a:pt x="4273346" y="3615498"/>
                </a:cubicBezTo>
                <a:cubicBezTo>
                  <a:pt x="4083665" y="3658307"/>
                  <a:pt x="3854055" y="3548423"/>
                  <a:pt x="3656574" y="3615498"/>
                </a:cubicBezTo>
                <a:cubicBezTo>
                  <a:pt x="3459093" y="3682573"/>
                  <a:pt x="3384164" y="3606202"/>
                  <a:pt x="3238051" y="3615498"/>
                </a:cubicBezTo>
                <a:cubicBezTo>
                  <a:pt x="3091938" y="3624794"/>
                  <a:pt x="2902990" y="3573417"/>
                  <a:pt x="2753445" y="3615498"/>
                </a:cubicBezTo>
                <a:cubicBezTo>
                  <a:pt x="2603900" y="3657579"/>
                  <a:pt x="2316295" y="3548838"/>
                  <a:pt x="2070590" y="3615498"/>
                </a:cubicBezTo>
                <a:cubicBezTo>
                  <a:pt x="1824886" y="3682158"/>
                  <a:pt x="1719803" y="3550421"/>
                  <a:pt x="1519901" y="3615498"/>
                </a:cubicBezTo>
                <a:cubicBezTo>
                  <a:pt x="1319999" y="3680575"/>
                  <a:pt x="1304698" y="3601281"/>
                  <a:pt x="1101378" y="3615498"/>
                </a:cubicBezTo>
                <a:cubicBezTo>
                  <a:pt x="898058" y="3629715"/>
                  <a:pt x="906047" y="3580014"/>
                  <a:pt x="748937" y="3615498"/>
                </a:cubicBezTo>
                <a:cubicBezTo>
                  <a:pt x="591827" y="3650982"/>
                  <a:pt x="243025" y="3551517"/>
                  <a:pt x="0" y="3615498"/>
                </a:cubicBezTo>
                <a:cubicBezTo>
                  <a:pt x="-15304" y="3499873"/>
                  <a:pt x="37502" y="3277537"/>
                  <a:pt x="0" y="3171308"/>
                </a:cubicBezTo>
                <a:cubicBezTo>
                  <a:pt x="-37502" y="3065079"/>
                  <a:pt x="8493" y="2816370"/>
                  <a:pt x="0" y="2618654"/>
                </a:cubicBezTo>
                <a:cubicBezTo>
                  <a:pt x="-8493" y="2420938"/>
                  <a:pt x="39647" y="2373074"/>
                  <a:pt x="0" y="2138309"/>
                </a:cubicBezTo>
                <a:cubicBezTo>
                  <a:pt x="-39647" y="1903544"/>
                  <a:pt x="50478" y="1784644"/>
                  <a:pt x="0" y="1694119"/>
                </a:cubicBezTo>
                <a:cubicBezTo>
                  <a:pt x="-50478" y="1603594"/>
                  <a:pt x="45643" y="1349278"/>
                  <a:pt x="0" y="1249929"/>
                </a:cubicBezTo>
                <a:cubicBezTo>
                  <a:pt x="-45643" y="1150580"/>
                  <a:pt x="8521" y="856162"/>
                  <a:pt x="0" y="697275"/>
                </a:cubicBezTo>
                <a:cubicBezTo>
                  <a:pt x="-8521" y="538388"/>
                  <a:pt x="25067" y="17043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Ingredienti</a:t>
            </a:r>
          </a:p>
        </p:txBody>
      </p:sp>
      <p:graphicFrame>
        <p:nvGraphicFramePr>
          <p:cNvPr id="67" name="Diagramma 66">
            <a:extLst>
              <a:ext uri="{FF2B5EF4-FFF2-40B4-BE49-F238E27FC236}">
                <a16:creationId xmlns:a16="http://schemas.microsoft.com/office/drawing/2014/main" id="{D564F8F1-261E-1DFA-924A-3118D80E1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86928"/>
              </p:ext>
            </p:extLst>
          </p:nvPr>
        </p:nvGraphicFramePr>
        <p:xfrm>
          <a:off x="5719731" y="2811971"/>
          <a:ext cx="3088720" cy="211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8B5B392-33A8-8D98-4B49-4DB073626A5F}"/>
              </a:ext>
            </a:extLst>
          </p:cNvPr>
          <p:cNvSpPr/>
          <p:nvPr/>
        </p:nvSpPr>
        <p:spPr>
          <a:xfrm>
            <a:off x="690588" y="2722855"/>
            <a:ext cx="3202837" cy="38268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Spaghetti alla carbonara 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F96B603E-8572-1C01-58F2-0532AC42D298}"/>
              </a:ext>
            </a:extLst>
          </p:cNvPr>
          <p:cNvCxnSpPr>
            <a:cxnSpLocks/>
          </p:cNvCxnSpPr>
          <p:nvPr/>
        </p:nvCxnSpPr>
        <p:spPr>
          <a:xfrm>
            <a:off x="5627733" y="4549879"/>
            <a:ext cx="64084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pic>
        <p:nvPicPr>
          <p:cNvPr id="101" name="Elemento grafico 100" descr="Chiudi con riempimento a tinta unita">
            <a:extLst>
              <a:ext uri="{FF2B5EF4-FFF2-40B4-BE49-F238E27FC236}">
                <a16:creationId xmlns:a16="http://schemas.microsoft.com/office/drawing/2014/main" id="{00F12B8E-C4B2-0096-91C9-DB777BA0EC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105538"/>
            <a:ext cx="199306" cy="199306"/>
          </a:xfrm>
          <a:prstGeom prst="rect">
            <a:avLst/>
          </a:prstGeom>
        </p:spPr>
      </p:pic>
      <p:pic>
        <p:nvPicPr>
          <p:cNvPr id="102" name="Elemento grafico 101" descr="Chiudi con riempimento a tinta unita">
            <a:extLst>
              <a:ext uri="{FF2B5EF4-FFF2-40B4-BE49-F238E27FC236}">
                <a16:creationId xmlns:a16="http://schemas.microsoft.com/office/drawing/2014/main" id="{E69EF5A5-939F-762C-2B76-7BFC1B879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2859871"/>
            <a:ext cx="199306" cy="199306"/>
          </a:xfrm>
          <a:prstGeom prst="rect">
            <a:avLst/>
          </a:prstGeom>
        </p:spPr>
      </p:pic>
      <p:pic>
        <p:nvPicPr>
          <p:cNvPr id="103" name="Elemento grafico 102" descr="Chiudi con riempimento a tinta unita">
            <a:extLst>
              <a:ext uri="{FF2B5EF4-FFF2-40B4-BE49-F238E27FC236}">
                <a16:creationId xmlns:a16="http://schemas.microsoft.com/office/drawing/2014/main" id="{59418F4C-224A-EC66-E829-D686A7B6D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353851"/>
            <a:ext cx="199306" cy="199306"/>
          </a:xfrm>
          <a:prstGeom prst="rect">
            <a:avLst/>
          </a:prstGeom>
        </p:spPr>
      </p:pic>
      <p:pic>
        <p:nvPicPr>
          <p:cNvPr id="104" name="Elemento grafico 103" descr="Chiudi con riempimento a tinta unita">
            <a:extLst>
              <a:ext uri="{FF2B5EF4-FFF2-40B4-BE49-F238E27FC236}">
                <a16:creationId xmlns:a16="http://schemas.microsoft.com/office/drawing/2014/main" id="{875D4EFF-7C4D-C14A-FB2E-CFC47332F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631448"/>
            <a:ext cx="199306" cy="199306"/>
          </a:xfrm>
          <a:prstGeom prst="rect">
            <a:avLst/>
          </a:prstGeom>
        </p:spPr>
      </p:pic>
      <p:pic>
        <p:nvPicPr>
          <p:cNvPr id="105" name="Elemento grafico 104" descr="Chiudi con riempimento a tinta unita">
            <a:extLst>
              <a:ext uri="{FF2B5EF4-FFF2-40B4-BE49-F238E27FC236}">
                <a16:creationId xmlns:a16="http://schemas.microsoft.com/office/drawing/2014/main" id="{D7E24C95-A8B1-B7F7-29C5-9942B9C1B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909045"/>
            <a:ext cx="199306" cy="199306"/>
          </a:xfrm>
          <a:prstGeom prst="rect">
            <a:avLst/>
          </a:prstGeom>
        </p:spPr>
      </p:pic>
      <p:pic>
        <p:nvPicPr>
          <p:cNvPr id="106" name="Elemento grafico 105" descr="Chiudi con riempimento a tinta unita">
            <a:extLst>
              <a:ext uri="{FF2B5EF4-FFF2-40B4-BE49-F238E27FC236}">
                <a16:creationId xmlns:a16="http://schemas.microsoft.com/office/drawing/2014/main" id="{61C514AD-E8CB-B255-62DF-AF59FEB9B5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4172629"/>
            <a:ext cx="199306" cy="199306"/>
          </a:xfrm>
          <a:prstGeom prst="rect">
            <a:avLst/>
          </a:prstGeom>
        </p:spPr>
      </p:pic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412712"/>
            <a:ext cx="336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2</cp:revision>
  <dcterms:created xsi:type="dcterms:W3CDTF">2023-10-27T13:42:59Z</dcterms:created>
  <dcterms:modified xsi:type="dcterms:W3CDTF">2023-10-27T16:01:55Z</dcterms:modified>
</cp:coreProperties>
</file>