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FD6E03"/>
    <a:srgbClr val="FBE5D6"/>
    <a:srgbClr val="F8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51" y="12551"/>
        <a:ext cx="3063618" cy="232012"/>
      </dsp:txXfrm>
    </dsp:sp>
    <dsp:sp modelId="{588B54E1-05A8-4440-8F0D-96AD752098A3}">
      <dsp:nvSpPr>
        <dsp:cNvPr id="0" name=""/>
        <dsp:cNvSpPr/>
      </dsp:nvSpPr>
      <dsp:spPr>
        <a:xfrm>
          <a:off x="0" y="27189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51" y="284446"/>
        <a:ext cx="3063618" cy="232012"/>
      </dsp:txXfrm>
    </dsp:sp>
    <dsp:sp modelId="{920EF786-34AE-4CDF-83CF-7A159AE4B3C9}">
      <dsp:nvSpPr>
        <dsp:cNvPr id="0" name=""/>
        <dsp:cNvSpPr/>
      </dsp:nvSpPr>
      <dsp:spPr>
        <a:xfrm>
          <a:off x="0" y="541668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51" y="554219"/>
        <a:ext cx="3063618" cy="232012"/>
      </dsp:txXfrm>
    </dsp:sp>
    <dsp:sp modelId="{60CFC448-A2E9-471D-B823-5CCB0A6A8936}">
      <dsp:nvSpPr>
        <dsp:cNvPr id="0" name=""/>
        <dsp:cNvSpPr/>
      </dsp:nvSpPr>
      <dsp:spPr>
        <a:xfrm>
          <a:off x="0" y="81144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51" y="823991"/>
        <a:ext cx="3063618" cy="232012"/>
      </dsp:txXfrm>
    </dsp:sp>
    <dsp:sp modelId="{99CE9A2F-1CEC-4ABF-B168-15D47293304F}">
      <dsp:nvSpPr>
        <dsp:cNvPr id="0" name=""/>
        <dsp:cNvSpPr/>
      </dsp:nvSpPr>
      <dsp:spPr>
        <a:xfrm>
          <a:off x="0" y="1081212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51" y="1093763"/>
        <a:ext cx="3063618" cy="232012"/>
      </dsp:txXfrm>
    </dsp:sp>
    <dsp:sp modelId="{EFDFAC03-7954-429E-A62B-58C691FD5CEA}">
      <dsp:nvSpPr>
        <dsp:cNvPr id="0" name=""/>
        <dsp:cNvSpPr/>
      </dsp:nvSpPr>
      <dsp:spPr>
        <a:xfrm>
          <a:off x="0" y="135098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51" y="1363536"/>
        <a:ext cx="3063618" cy="232012"/>
      </dsp:txXfrm>
    </dsp:sp>
    <dsp:sp modelId="{6A65C1F9-B100-46A8-9C4E-C0AD1F6897D8}">
      <dsp:nvSpPr>
        <dsp:cNvPr id="0" name=""/>
        <dsp:cNvSpPr/>
      </dsp:nvSpPr>
      <dsp:spPr>
        <a:xfrm>
          <a:off x="0" y="1608099"/>
          <a:ext cx="3088720" cy="48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8099"/>
        <a:ext cx="3088720" cy="482188"/>
      </dsp:txXfrm>
    </dsp:sp>
    <dsp:sp modelId="{924A46D7-53D3-4C2B-A0D4-9593D2A096BF}">
      <dsp:nvSpPr>
        <dsp:cNvPr id="0" name=""/>
        <dsp:cNvSpPr/>
      </dsp:nvSpPr>
      <dsp:spPr>
        <a:xfrm>
          <a:off x="0" y="2090287"/>
          <a:ext cx="3088720" cy="25711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51" y="2102838"/>
        <a:ext cx="3063618" cy="232012"/>
      </dsp:txXfrm>
    </dsp:sp>
    <dsp:sp modelId="{A04F6C91-AEBF-4847-980F-C23A5906DCBB}">
      <dsp:nvSpPr>
        <dsp:cNvPr id="0" name=""/>
        <dsp:cNvSpPr/>
      </dsp:nvSpPr>
      <dsp:spPr>
        <a:xfrm>
          <a:off x="0" y="2362183"/>
          <a:ext cx="3088720" cy="25711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51" y="2374734"/>
        <a:ext cx="3063618" cy="232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588" y="12588"/>
        <a:ext cx="3063544" cy="232696"/>
      </dsp:txXfrm>
    </dsp:sp>
    <dsp:sp modelId="{588B54E1-05A8-4440-8F0D-96AD752098A3}">
      <dsp:nvSpPr>
        <dsp:cNvPr id="0" name=""/>
        <dsp:cNvSpPr/>
      </dsp:nvSpPr>
      <dsp:spPr>
        <a:xfrm>
          <a:off x="0" y="273134"/>
          <a:ext cx="3088720" cy="257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588" y="285722"/>
        <a:ext cx="3063544" cy="232696"/>
      </dsp:txXfrm>
    </dsp:sp>
    <dsp:sp modelId="{920EF786-34AE-4CDF-83CF-7A159AE4B3C9}">
      <dsp:nvSpPr>
        <dsp:cNvPr id="0" name=""/>
        <dsp:cNvSpPr/>
      </dsp:nvSpPr>
      <dsp:spPr>
        <a:xfrm>
          <a:off x="0" y="543903"/>
          <a:ext cx="3088720" cy="257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588" y="556491"/>
        <a:ext cx="3063544" cy="232696"/>
      </dsp:txXfrm>
    </dsp:sp>
    <dsp:sp modelId="{07C4600B-39FA-46BA-A953-69A47F2CFAAA}">
      <dsp:nvSpPr>
        <dsp:cNvPr id="0" name=""/>
        <dsp:cNvSpPr/>
      </dsp:nvSpPr>
      <dsp:spPr>
        <a:xfrm>
          <a:off x="0" y="801775"/>
          <a:ext cx="3088720" cy="155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1775"/>
        <a:ext cx="3088720" cy="1557284"/>
      </dsp:txXfrm>
    </dsp:sp>
    <dsp:sp modelId="{A04F6C91-AEBF-4847-980F-C23A5906DCBB}">
      <dsp:nvSpPr>
        <dsp:cNvPr id="0" name=""/>
        <dsp:cNvSpPr/>
      </dsp:nvSpPr>
      <dsp:spPr>
        <a:xfrm>
          <a:off x="0" y="2361425"/>
          <a:ext cx="3088720" cy="25787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588" y="2374013"/>
        <a:ext cx="3063544" cy="23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51" y="12551"/>
        <a:ext cx="3063618" cy="232012"/>
      </dsp:txXfrm>
    </dsp:sp>
    <dsp:sp modelId="{588B54E1-05A8-4440-8F0D-96AD752098A3}">
      <dsp:nvSpPr>
        <dsp:cNvPr id="0" name=""/>
        <dsp:cNvSpPr/>
      </dsp:nvSpPr>
      <dsp:spPr>
        <a:xfrm>
          <a:off x="0" y="27189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51" y="284446"/>
        <a:ext cx="3063618" cy="232012"/>
      </dsp:txXfrm>
    </dsp:sp>
    <dsp:sp modelId="{920EF786-34AE-4CDF-83CF-7A159AE4B3C9}">
      <dsp:nvSpPr>
        <dsp:cNvPr id="0" name=""/>
        <dsp:cNvSpPr/>
      </dsp:nvSpPr>
      <dsp:spPr>
        <a:xfrm>
          <a:off x="0" y="541668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51" y="554219"/>
        <a:ext cx="3063618" cy="232012"/>
      </dsp:txXfrm>
    </dsp:sp>
    <dsp:sp modelId="{60CFC448-A2E9-471D-B823-5CCB0A6A8936}">
      <dsp:nvSpPr>
        <dsp:cNvPr id="0" name=""/>
        <dsp:cNvSpPr/>
      </dsp:nvSpPr>
      <dsp:spPr>
        <a:xfrm>
          <a:off x="0" y="81144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51" y="823991"/>
        <a:ext cx="3063618" cy="232012"/>
      </dsp:txXfrm>
    </dsp:sp>
    <dsp:sp modelId="{99CE9A2F-1CEC-4ABF-B168-15D47293304F}">
      <dsp:nvSpPr>
        <dsp:cNvPr id="0" name=""/>
        <dsp:cNvSpPr/>
      </dsp:nvSpPr>
      <dsp:spPr>
        <a:xfrm>
          <a:off x="0" y="1081212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51" y="1093763"/>
        <a:ext cx="3063618" cy="232012"/>
      </dsp:txXfrm>
    </dsp:sp>
    <dsp:sp modelId="{EFDFAC03-7954-429E-A62B-58C691FD5CEA}">
      <dsp:nvSpPr>
        <dsp:cNvPr id="0" name=""/>
        <dsp:cNvSpPr/>
      </dsp:nvSpPr>
      <dsp:spPr>
        <a:xfrm>
          <a:off x="0" y="135098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51" y="1363536"/>
        <a:ext cx="3063618" cy="232012"/>
      </dsp:txXfrm>
    </dsp:sp>
    <dsp:sp modelId="{6A65C1F9-B100-46A8-9C4E-C0AD1F6897D8}">
      <dsp:nvSpPr>
        <dsp:cNvPr id="0" name=""/>
        <dsp:cNvSpPr/>
      </dsp:nvSpPr>
      <dsp:spPr>
        <a:xfrm>
          <a:off x="0" y="1608099"/>
          <a:ext cx="3088720" cy="48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8099"/>
        <a:ext cx="3088720" cy="482188"/>
      </dsp:txXfrm>
    </dsp:sp>
    <dsp:sp modelId="{924A46D7-53D3-4C2B-A0D4-9593D2A096BF}">
      <dsp:nvSpPr>
        <dsp:cNvPr id="0" name=""/>
        <dsp:cNvSpPr/>
      </dsp:nvSpPr>
      <dsp:spPr>
        <a:xfrm>
          <a:off x="0" y="2090287"/>
          <a:ext cx="3088720" cy="25711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51" y="2102838"/>
        <a:ext cx="3063618" cy="232012"/>
      </dsp:txXfrm>
    </dsp:sp>
    <dsp:sp modelId="{A04F6C91-AEBF-4847-980F-C23A5906DCBB}">
      <dsp:nvSpPr>
        <dsp:cNvPr id="0" name=""/>
        <dsp:cNvSpPr/>
      </dsp:nvSpPr>
      <dsp:spPr>
        <a:xfrm>
          <a:off x="0" y="2362183"/>
          <a:ext cx="3088720" cy="25711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51" y="2374734"/>
        <a:ext cx="3063618" cy="232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2.svg"/><Relationship Id="rId21" Type="http://schemas.microsoft.com/office/2007/relationships/diagramDrawing" Target="../diagrams/drawing2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4.xml"/><Relationship Id="rId18" Type="http://schemas.openxmlformats.org/officeDocument/2006/relationships/diagramLayout" Target="../diagrams/layout5.xml"/><Relationship Id="rId3" Type="http://schemas.openxmlformats.org/officeDocument/2006/relationships/image" Target="../media/image2.svg"/><Relationship Id="rId21" Type="http://schemas.microsoft.com/office/2007/relationships/diagramDrawing" Target="../diagrams/drawing5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4.xml"/><Relationship Id="rId17" Type="http://schemas.openxmlformats.org/officeDocument/2006/relationships/diagramData" Target="../diagrams/data5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4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4.xml"/><Relationship Id="rId19" Type="http://schemas.openxmlformats.org/officeDocument/2006/relationships/diagramQuickStyle" Target="../diagrams/quickStyle5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diagramLayout" Target="../diagrams/layout6.xml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2598547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6570453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7472186-65BA-3AA6-CDA5-994DFBBE44CD}"/>
              </a:ext>
            </a:extLst>
          </p:cNvPr>
          <p:cNvSpPr txBox="1"/>
          <p:nvPr/>
        </p:nvSpPr>
        <p:spPr>
          <a:xfrm>
            <a:off x="464046" y="1644689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Cosa vuoi fare oggi?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64046" y="129841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74233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932D9E-CE45-60D3-50B2-C0482506B166}"/>
              </a:ext>
            </a:extLst>
          </p:cNvPr>
          <p:cNvSpPr txBox="1"/>
          <p:nvPr/>
        </p:nvSpPr>
        <p:spPr>
          <a:xfrm>
            <a:off x="542647" y="4737347"/>
            <a:ext cx="3686987" cy="1861664"/>
          </a:xfrm>
          <a:custGeom>
            <a:avLst/>
            <a:gdLst>
              <a:gd name="connsiteX0" fmla="*/ 0 w 3686987"/>
              <a:gd name="connsiteY0" fmla="*/ 0 h 1861664"/>
              <a:gd name="connsiteX1" fmla="*/ 452973 w 3686987"/>
              <a:gd name="connsiteY1" fmla="*/ 0 h 1861664"/>
              <a:gd name="connsiteX2" fmla="*/ 942815 w 3686987"/>
              <a:gd name="connsiteY2" fmla="*/ 0 h 1861664"/>
              <a:gd name="connsiteX3" fmla="*/ 1469528 w 3686987"/>
              <a:gd name="connsiteY3" fmla="*/ 0 h 1861664"/>
              <a:gd name="connsiteX4" fmla="*/ 2033110 w 3686987"/>
              <a:gd name="connsiteY4" fmla="*/ 0 h 1861664"/>
              <a:gd name="connsiteX5" fmla="*/ 2449213 w 3686987"/>
              <a:gd name="connsiteY5" fmla="*/ 0 h 1861664"/>
              <a:gd name="connsiteX6" fmla="*/ 2865316 w 3686987"/>
              <a:gd name="connsiteY6" fmla="*/ 0 h 1861664"/>
              <a:gd name="connsiteX7" fmla="*/ 3686987 w 3686987"/>
              <a:gd name="connsiteY7" fmla="*/ 0 h 1861664"/>
              <a:gd name="connsiteX8" fmla="*/ 3686987 w 3686987"/>
              <a:gd name="connsiteY8" fmla="*/ 409566 h 1861664"/>
              <a:gd name="connsiteX9" fmla="*/ 3686987 w 3686987"/>
              <a:gd name="connsiteY9" fmla="*/ 837749 h 1861664"/>
              <a:gd name="connsiteX10" fmla="*/ 3686987 w 3686987"/>
              <a:gd name="connsiteY10" fmla="*/ 1284548 h 1861664"/>
              <a:gd name="connsiteX11" fmla="*/ 3686987 w 3686987"/>
              <a:gd name="connsiteY11" fmla="*/ 1861664 h 1861664"/>
              <a:gd name="connsiteX12" fmla="*/ 3234014 w 3686987"/>
              <a:gd name="connsiteY12" fmla="*/ 1861664 h 1861664"/>
              <a:gd name="connsiteX13" fmla="*/ 2781042 w 3686987"/>
              <a:gd name="connsiteY13" fmla="*/ 1861664 h 1861664"/>
              <a:gd name="connsiteX14" fmla="*/ 2217459 w 3686987"/>
              <a:gd name="connsiteY14" fmla="*/ 1861664 h 1861664"/>
              <a:gd name="connsiteX15" fmla="*/ 1653877 w 3686987"/>
              <a:gd name="connsiteY15" fmla="*/ 1861664 h 1861664"/>
              <a:gd name="connsiteX16" fmla="*/ 1200904 w 3686987"/>
              <a:gd name="connsiteY16" fmla="*/ 1861664 h 1861664"/>
              <a:gd name="connsiteX17" fmla="*/ 711062 w 3686987"/>
              <a:gd name="connsiteY17" fmla="*/ 1861664 h 1861664"/>
              <a:gd name="connsiteX18" fmla="*/ 0 w 3686987"/>
              <a:gd name="connsiteY18" fmla="*/ 1861664 h 1861664"/>
              <a:gd name="connsiteX19" fmla="*/ 0 w 3686987"/>
              <a:gd name="connsiteY19" fmla="*/ 1359015 h 1861664"/>
              <a:gd name="connsiteX20" fmla="*/ 0 w 3686987"/>
              <a:gd name="connsiteY20" fmla="*/ 893599 h 1861664"/>
              <a:gd name="connsiteX21" fmla="*/ 0 w 3686987"/>
              <a:gd name="connsiteY21" fmla="*/ 484033 h 1861664"/>
              <a:gd name="connsiteX22" fmla="*/ 0 w 3686987"/>
              <a:gd name="connsiteY22" fmla="*/ 0 h 18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86987" h="1861664" fill="none" extrusionOk="0">
                <a:moveTo>
                  <a:pt x="0" y="0"/>
                </a:moveTo>
                <a:cubicBezTo>
                  <a:pt x="124882" y="-33618"/>
                  <a:pt x="301111" y="44737"/>
                  <a:pt x="452973" y="0"/>
                </a:cubicBezTo>
                <a:cubicBezTo>
                  <a:pt x="604835" y="-44737"/>
                  <a:pt x="753635" y="19017"/>
                  <a:pt x="942815" y="0"/>
                </a:cubicBezTo>
                <a:cubicBezTo>
                  <a:pt x="1131995" y="-19017"/>
                  <a:pt x="1267696" y="28337"/>
                  <a:pt x="1469528" y="0"/>
                </a:cubicBezTo>
                <a:cubicBezTo>
                  <a:pt x="1671360" y="-28337"/>
                  <a:pt x="1804302" y="1235"/>
                  <a:pt x="2033110" y="0"/>
                </a:cubicBezTo>
                <a:cubicBezTo>
                  <a:pt x="2261918" y="-1235"/>
                  <a:pt x="2288696" y="42015"/>
                  <a:pt x="2449213" y="0"/>
                </a:cubicBezTo>
                <a:cubicBezTo>
                  <a:pt x="2609730" y="-42015"/>
                  <a:pt x="2764105" y="15917"/>
                  <a:pt x="2865316" y="0"/>
                </a:cubicBezTo>
                <a:cubicBezTo>
                  <a:pt x="2966527" y="-15917"/>
                  <a:pt x="3373033" y="622"/>
                  <a:pt x="3686987" y="0"/>
                </a:cubicBezTo>
                <a:cubicBezTo>
                  <a:pt x="3717474" y="121686"/>
                  <a:pt x="3656586" y="307913"/>
                  <a:pt x="3686987" y="409566"/>
                </a:cubicBezTo>
                <a:cubicBezTo>
                  <a:pt x="3717388" y="511219"/>
                  <a:pt x="3652326" y="697421"/>
                  <a:pt x="3686987" y="837749"/>
                </a:cubicBezTo>
                <a:cubicBezTo>
                  <a:pt x="3721648" y="978077"/>
                  <a:pt x="3636732" y="1182396"/>
                  <a:pt x="3686987" y="1284548"/>
                </a:cubicBezTo>
                <a:cubicBezTo>
                  <a:pt x="3737242" y="1386700"/>
                  <a:pt x="3681295" y="1710091"/>
                  <a:pt x="3686987" y="1861664"/>
                </a:cubicBezTo>
                <a:cubicBezTo>
                  <a:pt x="3474786" y="1876587"/>
                  <a:pt x="3456356" y="1859253"/>
                  <a:pt x="3234014" y="1861664"/>
                </a:cubicBezTo>
                <a:cubicBezTo>
                  <a:pt x="3011672" y="1864075"/>
                  <a:pt x="2899754" y="1852177"/>
                  <a:pt x="2781042" y="1861664"/>
                </a:cubicBezTo>
                <a:cubicBezTo>
                  <a:pt x="2662330" y="1871151"/>
                  <a:pt x="2359930" y="1798148"/>
                  <a:pt x="2217459" y="1861664"/>
                </a:cubicBezTo>
                <a:cubicBezTo>
                  <a:pt x="2074988" y="1925180"/>
                  <a:pt x="1814277" y="1856769"/>
                  <a:pt x="1653877" y="1861664"/>
                </a:cubicBezTo>
                <a:cubicBezTo>
                  <a:pt x="1493477" y="1866559"/>
                  <a:pt x="1390264" y="1861048"/>
                  <a:pt x="1200904" y="1861664"/>
                </a:cubicBezTo>
                <a:cubicBezTo>
                  <a:pt x="1011544" y="1862280"/>
                  <a:pt x="896329" y="1839178"/>
                  <a:pt x="711062" y="1861664"/>
                </a:cubicBezTo>
                <a:cubicBezTo>
                  <a:pt x="525795" y="1884150"/>
                  <a:pt x="260213" y="1780405"/>
                  <a:pt x="0" y="1861664"/>
                </a:cubicBezTo>
                <a:cubicBezTo>
                  <a:pt x="-17140" y="1705143"/>
                  <a:pt x="54146" y="1602233"/>
                  <a:pt x="0" y="1359015"/>
                </a:cubicBezTo>
                <a:cubicBezTo>
                  <a:pt x="-54146" y="1115797"/>
                  <a:pt x="48865" y="999127"/>
                  <a:pt x="0" y="893599"/>
                </a:cubicBezTo>
                <a:cubicBezTo>
                  <a:pt x="-48865" y="788071"/>
                  <a:pt x="36330" y="605323"/>
                  <a:pt x="0" y="484033"/>
                </a:cubicBezTo>
                <a:cubicBezTo>
                  <a:pt x="-36330" y="362743"/>
                  <a:pt x="35957" y="162900"/>
                  <a:pt x="0" y="0"/>
                </a:cubicBezTo>
                <a:close/>
              </a:path>
              <a:path w="3686987" h="1861664" stroke="0" extrusionOk="0">
                <a:moveTo>
                  <a:pt x="0" y="0"/>
                </a:moveTo>
                <a:cubicBezTo>
                  <a:pt x="152296" y="-692"/>
                  <a:pt x="332954" y="5869"/>
                  <a:pt x="489843" y="0"/>
                </a:cubicBezTo>
                <a:cubicBezTo>
                  <a:pt x="646732" y="-5869"/>
                  <a:pt x="767879" y="20724"/>
                  <a:pt x="1016555" y="0"/>
                </a:cubicBezTo>
                <a:cubicBezTo>
                  <a:pt x="1265231" y="-20724"/>
                  <a:pt x="1287666" y="28693"/>
                  <a:pt x="1543267" y="0"/>
                </a:cubicBezTo>
                <a:cubicBezTo>
                  <a:pt x="1798868" y="-28693"/>
                  <a:pt x="1793946" y="1083"/>
                  <a:pt x="1959370" y="0"/>
                </a:cubicBezTo>
                <a:cubicBezTo>
                  <a:pt x="2124794" y="-1083"/>
                  <a:pt x="2228765" y="57811"/>
                  <a:pt x="2486083" y="0"/>
                </a:cubicBezTo>
                <a:cubicBezTo>
                  <a:pt x="2743401" y="-57811"/>
                  <a:pt x="2959520" y="69337"/>
                  <a:pt x="3086535" y="0"/>
                </a:cubicBezTo>
                <a:cubicBezTo>
                  <a:pt x="3213550" y="-69337"/>
                  <a:pt x="3551423" y="71545"/>
                  <a:pt x="3686987" y="0"/>
                </a:cubicBezTo>
                <a:cubicBezTo>
                  <a:pt x="3724680" y="199738"/>
                  <a:pt x="3683091" y="315379"/>
                  <a:pt x="3686987" y="465416"/>
                </a:cubicBezTo>
                <a:cubicBezTo>
                  <a:pt x="3690883" y="615453"/>
                  <a:pt x="3637222" y="813433"/>
                  <a:pt x="3686987" y="930832"/>
                </a:cubicBezTo>
                <a:cubicBezTo>
                  <a:pt x="3736752" y="1048231"/>
                  <a:pt x="3637575" y="1242298"/>
                  <a:pt x="3686987" y="1396248"/>
                </a:cubicBezTo>
                <a:cubicBezTo>
                  <a:pt x="3736399" y="1550198"/>
                  <a:pt x="3680098" y="1688107"/>
                  <a:pt x="3686987" y="1861664"/>
                </a:cubicBezTo>
                <a:cubicBezTo>
                  <a:pt x="3586317" y="1876876"/>
                  <a:pt x="3420479" y="1850487"/>
                  <a:pt x="3270884" y="1861664"/>
                </a:cubicBezTo>
                <a:cubicBezTo>
                  <a:pt x="3121289" y="1872841"/>
                  <a:pt x="2912245" y="1810223"/>
                  <a:pt x="2817911" y="1861664"/>
                </a:cubicBezTo>
                <a:cubicBezTo>
                  <a:pt x="2723577" y="1913105"/>
                  <a:pt x="2557315" y="1832377"/>
                  <a:pt x="2364939" y="1861664"/>
                </a:cubicBezTo>
                <a:cubicBezTo>
                  <a:pt x="2172563" y="1890951"/>
                  <a:pt x="2034207" y="1821854"/>
                  <a:pt x="1911966" y="1861664"/>
                </a:cubicBezTo>
                <a:cubicBezTo>
                  <a:pt x="1789725" y="1901474"/>
                  <a:pt x="1608832" y="1820308"/>
                  <a:pt x="1385254" y="1861664"/>
                </a:cubicBezTo>
                <a:cubicBezTo>
                  <a:pt x="1161676" y="1903020"/>
                  <a:pt x="1010616" y="1804196"/>
                  <a:pt x="858541" y="1861664"/>
                </a:cubicBezTo>
                <a:cubicBezTo>
                  <a:pt x="706466" y="1919132"/>
                  <a:pt x="351619" y="1799034"/>
                  <a:pt x="0" y="1861664"/>
                </a:cubicBezTo>
                <a:cubicBezTo>
                  <a:pt x="-11432" y="1620778"/>
                  <a:pt x="52838" y="1553047"/>
                  <a:pt x="0" y="1377631"/>
                </a:cubicBezTo>
                <a:cubicBezTo>
                  <a:pt x="-52838" y="1202215"/>
                  <a:pt x="36353" y="1085450"/>
                  <a:pt x="0" y="949449"/>
                </a:cubicBezTo>
                <a:cubicBezTo>
                  <a:pt x="-36353" y="813448"/>
                  <a:pt x="4914" y="616546"/>
                  <a:pt x="0" y="521266"/>
                </a:cubicBezTo>
                <a:cubicBezTo>
                  <a:pt x="-4914" y="425986"/>
                  <a:pt x="23622" y="2561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2C127A-FE1E-42CE-9742-843A1765E519}"/>
              </a:ext>
            </a:extLst>
          </p:cNvPr>
          <p:cNvSpPr txBox="1">
            <a:spLocks/>
          </p:cNvSpPr>
          <p:nvPr/>
        </p:nvSpPr>
        <p:spPr>
          <a:xfrm>
            <a:off x="690589" y="4993900"/>
            <a:ext cx="73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Bevanda</a:t>
            </a:r>
            <a:endParaRPr lang="it-IT" sz="1600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6D9A4E7-7F59-94CF-328C-BB97091BA84B}"/>
              </a:ext>
            </a:extLst>
          </p:cNvPr>
          <p:cNvSpPr>
            <a:spLocks/>
          </p:cNvSpPr>
          <p:nvPr/>
        </p:nvSpPr>
        <p:spPr>
          <a:xfrm>
            <a:off x="903022" y="550123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7F7374-6BBC-B874-759F-5048EAACC7BF}"/>
              </a:ext>
            </a:extLst>
          </p:cNvPr>
          <p:cNvSpPr txBox="1">
            <a:spLocks/>
          </p:cNvSpPr>
          <p:nvPr/>
        </p:nvSpPr>
        <p:spPr>
          <a:xfrm>
            <a:off x="1117428" y="5427273"/>
            <a:ext cx="78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Antipasto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E27DA4D-FEBF-13CA-4EE1-70A3437EBD61}"/>
              </a:ext>
            </a:extLst>
          </p:cNvPr>
          <p:cNvSpPr txBox="1">
            <a:spLocks/>
          </p:cNvSpPr>
          <p:nvPr/>
        </p:nvSpPr>
        <p:spPr>
          <a:xfrm>
            <a:off x="690589" y="524827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Cibo</a:t>
            </a:r>
            <a:endParaRPr lang="it-IT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F1A774-89E6-6AC2-8500-84E896AC25BA}"/>
              </a:ext>
            </a:extLst>
          </p:cNvPr>
          <p:cNvSpPr>
            <a:spLocks/>
          </p:cNvSpPr>
          <p:nvPr/>
        </p:nvSpPr>
        <p:spPr>
          <a:xfrm>
            <a:off x="903022" y="5678923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D5637AA-C45F-7F47-7C41-4ADEA74E3F16}"/>
              </a:ext>
            </a:extLst>
          </p:cNvPr>
          <p:cNvSpPr txBox="1">
            <a:spLocks/>
          </p:cNvSpPr>
          <p:nvPr/>
        </p:nvSpPr>
        <p:spPr>
          <a:xfrm>
            <a:off x="1117428" y="560496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Primo</a:t>
            </a:r>
            <a:endParaRPr lang="it-IT" sz="16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B4118B8-F957-8815-023B-EADE1CF572A3}"/>
              </a:ext>
            </a:extLst>
          </p:cNvPr>
          <p:cNvSpPr>
            <a:spLocks/>
          </p:cNvSpPr>
          <p:nvPr/>
        </p:nvSpPr>
        <p:spPr>
          <a:xfrm>
            <a:off x="903022" y="5860009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25E88C2-DF2D-0403-72EE-0F89DB02D079}"/>
              </a:ext>
            </a:extLst>
          </p:cNvPr>
          <p:cNvSpPr txBox="1">
            <a:spLocks/>
          </p:cNvSpPr>
          <p:nvPr/>
        </p:nvSpPr>
        <p:spPr>
          <a:xfrm>
            <a:off x="1117428" y="5786048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Secondo</a:t>
            </a:r>
            <a:endParaRPr lang="it-IT" sz="1600" dirty="0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FB11982-063F-DF8B-06F0-D99E2A52611A}"/>
              </a:ext>
            </a:extLst>
          </p:cNvPr>
          <p:cNvSpPr>
            <a:spLocks/>
          </p:cNvSpPr>
          <p:nvPr/>
        </p:nvSpPr>
        <p:spPr>
          <a:xfrm>
            <a:off x="903022" y="603769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4791F5-2CAD-AADD-1FC6-1C225104B930}"/>
              </a:ext>
            </a:extLst>
          </p:cNvPr>
          <p:cNvSpPr txBox="1">
            <a:spLocks/>
          </p:cNvSpPr>
          <p:nvPr/>
        </p:nvSpPr>
        <p:spPr>
          <a:xfrm>
            <a:off x="1117428" y="5963737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Contorno</a:t>
            </a:r>
            <a:endParaRPr lang="it-IT" sz="1600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BB7F68B4-80FD-73A0-81CA-8E9AF886230C}"/>
              </a:ext>
            </a:extLst>
          </p:cNvPr>
          <p:cNvSpPr>
            <a:spLocks/>
          </p:cNvSpPr>
          <p:nvPr/>
        </p:nvSpPr>
        <p:spPr>
          <a:xfrm>
            <a:off x="903022" y="621528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BB67F74-9F5D-3726-1031-28A99C04F67A}"/>
              </a:ext>
            </a:extLst>
          </p:cNvPr>
          <p:cNvSpPr txBox="1">
            <a:spLocks/>
          </p:cNvSpPr>
          <p:nvPr/>
        </p:nvSpPr>
        <p:spPr>
          <a:xfrm>
            <a:off x="1117428" y="6141327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Piatto unico</a:t>
            </a:r>
            <a:endParaRPr lang="it-IT" sz="1600" dirty="0"/>
          </a:p>
        </p:txBody>
      </p:sp>
      <p:pic>
        <p:nvPicPr>
          <p:cNvPr id="9" name="Elemento grafico 8" descr="Accento circonflesso verso il basso con riempimento a tinta unita">
            <a:extLst>
              <a:ext uri="{FF2B5EF4-FFF2-40B4-BE49-F238E27FC236}">
                <a16:creationId xmlns:a16="http://schemas.microsoft.com/office/drawing/2014/main" id="{BC6433CF-1906-4E8D-3FB7-9145456FE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17" y="5026264"/>
            <a:ext cx="252336" cy="252336"/>
          </a:xfrm>
          <a:prstGeom prst="rect">
            <a:avLst/>
          </a:prstGeom>
        </p:spPr>
      </p:pic>
      <p:pic>
        <p:nvPicPr>
          <p:cNvPr id="32" name="Elemento grafico 31" descr="Accento circonflesso verso il basso con riempimento a tinta unita">
            <a:extLst>
              <a:ext uri="{FF2B5EF4-FFF2-40B4-BE49-F238E27FC236}">
                <a16:creationId xmlns:a16="http://schemas.microsoft.com/office/drawing/2014/main" id="{ED2641BD-7603-5AB4-B959-9C1C1DEBA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950017" y="5280641"/>
            <a:ext cx="252336" cy="252336"/>
          </a:xfrm>
          <a:prstGeom prst="rect">
            <a:avLst/>
          </a:prstGeom>
        </p:spPr>
      </p:pic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592809" y="5269220"/>
            <a:ext cx="3575088" cy="9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0949712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1151264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977242-8D2D-75FB-F10E-F50CD42194A9}"/>
              </a:ext>
            </a:extLst>
          </p:cNvPr>
          <p:cNvSpPr>
            <a:spLocks/>
          </p:cNvSpPr>
          <p:nvPr/>
        </p:nvSpPr>
        <p:spPr>
          <a:xfrm>
            <a:off x="903022" y="639799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27A44D-FACF-7557-49C4-ED02C373C122}"/>
              </a:ext>
            </a:extLst>
          </p:cNvPr>
          <p:cNvSpPr txBox="1">
            <a:spLocks/>
          </p:cNvSpPr>
          <p:nvPr/>
        </p:nvSpPr>
        <p:spPr>
          <a:xfrm>
            <a:off x="1117428" y="632403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Dessert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6054781" y="331451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7821230" y="1659074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3512171" y="6227865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251462" y="1037907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9099388" y="1059598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4223237" y="164022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055508" y="2587870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9817AE7-3022-F126-035E-2B1927045BDD}"/>
              </a:ext>
            </a:extLst>
          </p:cNvPr>
          <p:cNvGrpSpPr/>
          <p:nvPr/>
        </p:nvGrpSpPr>
        <p:grpSpPr>
          <a:xfrm>
            <a:off x="4244664" y="3648459"/>
            <a:ext cx="3686987" cy="1863685"/>
            <a:chOff x="542647" y="4737347"/>
            <a:chExt cx="3686987" cy="1863685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542647" y="4737347"/>
              <a:ext cx="3686987" cy="1861664"/>
            </a:xfrm>
            <a:custGeom>
              <a:avLst/>
              <a:gdLst>
                <a:gd name="connsiteX0" fmla="*/ 0 w 3686987"/>
                <a:gd name="connsiteY0" fmla="*/ 0 h 1861664"/>
                <a:gd name="connsiteX1" fmla="*/ 452973 w 3686987"/>
                <a:gd name="connsiteY1" fmla="*/ 0 h 1861664"/>
                <a:gd name="connsiteX2" fmla="*/ 942815 w 3686987"/>
                <a:gd name="connsiteY2" fmla="*/ 0 h 1861664"/>
                <a:gd name="connsiteX3" fmla="*/ 1469528 w 3686987"/>
                <a:gd name="connsiteY3" fmla="*/ 0 h 1861664"/>
                <a:gd name="connsiteX4" fmla="*/ 2033110 w 3686987"/>
                <a:gd name="connsiteY4" fmla="*/ 0 h 1861664"/>
                <a:gd name="connsiteX5" fmla="*/ 2449213 w 3686987"/>
                <a:gd name="connsiteY5" fmla="*/ 0 h 1861664"/>
                <a:gd name="connsiteX6" fmla="*/ 2865316 w 3686987"/>
                <a:gd name="connsiteY6" fmla="*/ 0 h 1861664"/>
                <a:gd name="connsiteX7" fmla="*/ 3686987 w 3686987"/>
                <a:gd name="connsiteY7" fmla="*/ 0 h 1861664"/>
                <a:gd name="connsiteX8" fmla="*/ 3686987 w 3686987"/>
                <a:gd name="connsiteY8" fmla="*/ 409566 h 1861664"/>
                <a:gd name="connsiteX9" fmla="*/ 3686987 w 3686987"/>
                <a:gd name="connsiteY9" fmla="*/ 837749 h 1861664"/>
                <a:gd name="connsiteX10" fmla="*/ 3686987 w 3686987"/>
                <a:gd name="connsiteY10" fmla="*/ 1284548 h 1861664"/>
                <a:gd name="connsiteX11" fmla="*/ 3686987 w 3686987"/>
                <a:gd name="connsiteY11" fmla="*/ 1861664 h 1861664"/>
                <a:gd name="connsiteX12" fmla="*/ 3234014 w 3686987"/>
                <a:gd name="connsiteY12" fmla="*/ 1861664 h 1861664"/>
                <a:gd name="connsiteX13" fmla="*/ 2781042 w 3686987"/>
                <a:gd name="connsiteY13" fmla="*/ 1861664 h 1861664"/>
                <a:gd name="connsiteX14" fmla="*/ 2217459 w 3686987"/>
                <a:gd name="connsiteY14" fmla="*/ 1861664 h 1861664"/>
                <a:gd name="connsiteX15" fmla="*/ 1653877 w 3686987"/>
                <a:gd name="connsiteY15" fmla="*/ 1861664 h 1861664"/>
                <a:gd name="connsiteX16" fmla="*/ 1200904 w 3686987"/>
                <a:gd name="connsiteY16" fmla="*/ 1861664 h 1861664"/>
                <a:gd name="connsiteX17" fmla="*/ 711062 w 3686987"/>
                <a:gd name="connsiteY17" fmla="*/ 1861664 h 1861664"/>
                <a:gd name="connsiteX18" fmla="*/ 0 w 3686987"/>
                <a:gd name="connsiteY18" fmla="*/ 1861664 h 1861664"/>
                <a:gd name="connsiteX19" fmla="*/ 0 w 3686987"/>
                <a:gd name="connsiteY19" fmla="*/ 1359015 h 1861664"/>
                <a:gd name="connsiteX20" fmla="*/ 0 w 3686987"/>
                <a:gd name="connsiteY20" fmla="*/ 893599 h 1861664"/>
                <a:gd name="connsiteX21" fmla="*/ 0 w 3686987"/>
                <a:gd name="connsiteY21" fmla="*/ 484033 h 1861664"/>
                <a:gd name="connsiteX22" fmla="*/ 0 w 3686987"/>
                <a:gd name="connsiteY22" fmla="*/ 0 h 186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86987" h="1861664" fill="none" extrusionOk="0">
                  <a:moveTo>
                    <a:pt x="0" y="0"/>
                  </a:moveTo>
                  <a:cubicBezTo>
                    <a:pt x="124882" y="-33618"/>
                    <a:pt x="301111" y="44737"/>
                    <a:pt x="452973" y="0"/>
                  </a:cubicBezTo>
                  <a:cubicBezTo>
                    <a:pt x="604835" y="-44737"/>
                    <a:pt x="753635" y="19017"/>
                    <a:pt x="942815" y="0"/>
                  </a:cubicBezTo>
                  <a:cubicBezTo>
                    <a:pt x="1131995" y="-19017"/>
                    <a:pt x="1267696" y="28337"/>
                    <a:pt x="1469528" y="0"/>
                  </a:cubicBezTo>
                  <a:cubicBezTo>
                    <a:pt x="1671360" y="-28337"/>
                    <a:pt x="1804302" y="1235"/>
                    <a:pt x="2033110" y="0"/>
                  </a:cubicBezTo>
                  <a:cubicBezTo>
                    <a:pt x="2261918" y="-1235"/>
                    <a:pt x="2288696" y="42015"/>
                    <a:pt x="2449213" y="0"/>
                  </a:cubicBezTo>
                  <a:cubicBezTo>
                    <a:pt x="2609730" y="-42015"/>
                    <a:pt x="2764105" y="15917"/>
                    <a:pt x="2865316" y="0"/>
                  </a:cubicBezTo>
                  <a:cubicBezTo>
                    <a:pt x="2966527" y="-15917"/>
                    <a:pt x="3373033" y="622"/>
                    <a:pt x="3686987" y="0"/>
                  </a:cubicBezTo>
                  <a:cubicBezTo>
                    <a:pt x="3717474" y="121686"/>
                    <a:pt x="3656586" y="307913"/>
                    <a:pt x="3686987" y="409566"/>
                  </a:cubicBezTo>
                  <a:cubicBezTo>
                    <a:pt x="3717388" y="511219"/>
                    <a:pt x="3652326" y="697421"/>
                    <a:pt x="3686987" y="837749"/>
                  </a:cubicBezTo>
                  <a:cubicBezTo>
                    <a:pt x="3721648" y="978077"/>
                    <a:pt x="3636732" y="1182396"/>
                    <a:pt x="3686987" y="1284548"/>
                  </a:cubicBezTo>
                  <a:cubicBezTo>
                    <a:pt x="3737242" y="1386700"/>
                    <a:pt x="3681295" y="1710091"/>
                    <a:pt x="3686987" y="1861664"/>
                  </a:cubicBezTo>
                  <a:cubicBezTo>
                    <a:pt x="3474786" y="1876587"/>
                    <a:pt x="3456356" y="1859253"/>
                    <a:pt x="3234014" y="1861664"/>
                  </a:cubicBezTo>
                  <a:cubicBezTo>
                    <a:pt x="3011672" y="1864075"/>
                    <a:pt x="2899754" y="1852177"/>
                    <a:pt x="2781042" y="1861664"/>
                  </a:cubicBezTo>
                  <a:cubicBezTo>
                    <a:pt x="2662330" y="1871151"/>
                    <a:pt x="2359930" y="1798148"/>
                    <a:pt x="2217459" y="1861664"/>
                  </a:cubicBezTo>
                  <a:cubicBezTo>
                    <a:pt x="2074988" y="1925180"/>
                    <a:pt x="1814277" y="1856769"/>
                    <a:pt x="1653877" y="1861664"/>
                  </a:cubicBezTo>
                  <a:cubicBezTo>
                    <a:pt x="1493477" y="1866559"/>
                    <a:pt x="1390264" y="1861048"/>
                    <a:pt x="1200904" y="1861664"/>
                  </a:cubicBezTo>
                  <a:cubicBezTo>
                    <a:pt x="1011544" y="1862280"/>
                    <a:pt x="896329" y="1839178"/>
                    <a:pt x="711062" y="1861664"/>
                  </a:cubicBezTo>
                  <a:cubicBezTo>
                    <a:pt x="525795" y="1884150"/>
                    <a:pt x="260213" y="1780405"/>
                    <a:pt x="0" y="1861664"/>
                  </a:cubicBezTo>
                  <a:cubicBezTo>
                    <a:pt x="-17140" y="1705143"/>
                    <a:pt x="54146" y="1602233"/>
                    <a:pt x="0" y="1359015"/>
                  </a:cubicBezTo>
                  <a:cubicBezTo>
                    <a:pt x="-54146" y="1115797"/>
                    <a:pt x="48865" y="999127"/>
                    <a:pt x="0" y="893599"/>
                  </a:cubicBezTo>
                  <a:cubicBezTo>
                    <a:pt x="-48865" y="788071"/>
                    <a:pt x="36330" y="605323"/>
                    <a:pt x="0" y="484033"/>
                  </a:cubicBezTo>
                  <a:cubicBezTo>
                    <a:pt x="-36330" y="362743"/>
                    <a:pt x="35957" y="162900"/>
                    <a:pt x="0" y="0"/>
                  </a:cubicBezTo>
                  <a:close/>
                </a:path>
                <a:path w="3686987" h="186166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4680" y="199738"/>
                    <a:pt x="3683091" y="315379"/>
                    <a:pt x="3686987" y="465416"/>
                  </a:cubicBezTo>
                  <a:cubicBezTo>
                    <a:pt x="3690883" y="615453"/>
                    <a:pt x="3637222" y="813433"/>
                    <a:pt x="3686987" y="930832"/>
                  </a:cubicBezTo>
                  <a:cubicBezTo>
                    <a:pt x="3736752" y="1048231"/>
                    <a:pt x="3637575" y="1242298"/>
                    <a:pt x="3686987" y="1396248"/>
                  </a:cubicBezTo>
                  <a:cubicBezTo>
                    <a:pt x="3736399" y="1550198"/>
                    <a:pt x="3680098" y="1688107"/>
                    <a:pt x="3686987" y="1861664"/>
                  </a:cubicBezTo>
                  <a:cubicBezTo>
                    <a:pt x="3586317" y="1876876"/>
                    <a:pt x="3420479" y="1850487"/>
                    <a:pt x="3270884" y="1861664"/>
                  </a:cubicBezTo>
                  <a:cubicBezTo>
                    <a:pt x="3121289" y="1872841"/>
                    <a:pt x="2912245" y="1810223"/>
                    <a:pt x="2817911" y="1861664"/>
                  </a:cubicBezTo>
                  <a:cubicBezTo>
                    <a:pt x="2723577" y="1913105"/>
                    <a:pt x="2557315" y="1832377"/>
                    <a:pt x="2364939" y="1861664"/>
                  </a:cubicBezTo>
                  <a:cubicBezTo>
                    <a:pt x="2172563" y="1890951"/>
                    <a:pt x="2034207" y="1821854"/>
                    <a:pt x="1911966" y="1861664"/>
                  </a:cubicBezTo>
                  <a:cubicBezTo>
                    <a:pt x="1789725" y="1901474"/>
                    <a:pt x="1608832" y="1820308"/>
                    <a:pt x="1385254" y="1861664"/>
                  </a:cubicBezTo>
                  <a:cubicBezTo>
                    <a:pt x="1161676" y="1903020"/>
                    <a:pt x="1010616" y="1804196"/>
                    <a:pt x="858541" y="1861664"/>
                  </a:cubicBezTo>
                  <a:cubicBezTo>
                    <a:pt x="706466" y="1919132"/>
                    <a:pt x="351619" y="1799034"/>
                    <a:pt x="0" y="1861664"/>
                  </a:cubicBezTo>
                  <a:cubicBezTo>
                    <a:pt x="-11432" y="1620778"/>
                    <a:pt x="52838" y="1553047"/>
                    <a:pt x="0" y="1377631"/>
                  </a:cubicBezTo>
                  <a:cubicBezTo>
                    <a:pt x="-52838" y="1202215"/>
                    <a:pt x="36353" y="1085450"/>
                    <a:pt x="0" y="949449"/>
                  </a:cubicBezTo>
                  <a:cubicBezTo>
                    <a:pt x="-36353" y="813448"/>
                    <a:pt x="4914" y="616546"/>
                    <a:pt x="0" y="521266"/>
                  </a:cubicBezTo>
                  <a:cubicBezTo>
                    <a:pt x="-4914" y="425986"/>
                    <a:pt x="23622" y="2561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E2C127A-FE1E-42CE-9742-843A1765E519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4993900"/>
              <a:ext cx="734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/>
                <a:t>Bevanda</a:t>
              </a:r>
              <a:endParaRPr lang="it-IT" sz="1600" b="1" dirty="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F6D9A4E7-7F59-94CF-328C-BB97091BA84B}"/>
                </a:ext>
              </a:extLst>
            </p:cNvPr>
            <p:cNvSpPr>
              <a:spLocks/>
            </p:cNvSpPr>
            <p:nvPr/>
          </p:nvSpPr>
          <p:spPr>
            <a:xfrm>
              <a:off x="903022" y="550123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37F7374-6BBC-B874-759F-5048EAACC7BF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427273"/>
              <a:ext cx="784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Antipasto</a:t>
              </a:r>
              <a:endParaRPr lang="it-IT" sz="1600" dirty="0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27DA4D-FEBF-13CA-4EE1-70A3437EBD61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524827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2">
                      <a:lumMod val="50000"/>
                    </a:schemeClr>
                  </a:solidFill>
                </a:rPr>
                <a:t>Cibo</a:t>
              </a:r>
              <a:endParaRPr lang="it-IT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63F1A774-89E6-6AC2-8500-84E896AC25BA}"/>
                </a:ext>
              </a:extLst>
            </p:cNvPr>
            <p:cNvSpPr>
              <a:spLocks/>
            </p:cNvSpPr>
            <p:nvPr/>
          </p:nvSpPr>
          <p:spPr>
            <a:xfrm>
              <a:off x="903022" y="5678923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BD5637AA-C45F-7F47-7C41-4ADEA74E3F16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604962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Primo</a:t>
              </a:r>
              <a:endParaRPr lang="it-IT" sz="1600" dirty="0"/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FB4118B8-F957-8815-023B-EADE1CF572A3}"/>
                </a:ext>
              </a:extLst>
            </p:cNvPr>
            <p:cNvSpPr>
              <a:spLocks/>
            </p:cNvSpPr>
            <p:nvPr/>
          </p:nvSpPr>
          <p:spPr>
            <a:xfrm>
              <a:off x="903022" y="5860009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525E88C2-DF2D-0403-72EE-0F89DB02D079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786048"/>
              <a:ext cx="72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Secondo</a:t>
              </a:r>
              <a:endParaRPr lang="it-IT" sz="1600" dirty="0"/>
            </a:p>
          </p:txBody>
        </p:sp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1FB11982-063F-DF8B-06F0-D99E2A52611A}"/>
                </a:ext>
              </a:extLst>
            </p:cNvPr>
            <p:cNvSpPr>
              <a:spLocks/>
            </p:cNvSpPr>
            <p:nvPr/>
          </p:nvSpPr>
          <p:spPr>
            <a:xfrm>
              <a:off x="903022" y="603769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A84791F5-2CAD-AADD-1FC6-1C225104B930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963737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Contorno</a:t>
              </a:r>
              <a:endParaRPr lang="it-IT" sz="1600" dirty="0"/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BB7F68B4-80FD-73A0-81CA-8E9AF886230C}"/>
                </a:ext>
              </a:extLst>
            </p:cNvPr>
            <p:cNvSpPr>
              <a:spLocks/>
            </p:cNvSpPr>
            <p:nvPr/>
          </p:nvSpPr>
          <p:spPr>
            <a:xfrm>
              <a:off x="903022" y="621528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4BB67F74-9F5D-3726-1031-28A99C04F67A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141327"/>
              <a:ext cx="930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Piatto unico</a:t>
              </a:r>
              <a:endParaRPr lang="it-IT" sz="1600" dirty="0"/>
            </a:p>
          </p:txBody>
        </p: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BC6433CF-1906-4E8D-3FB7-9145456F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50017" y="5026264"/>
              <a:ext cx="252336" cy="252336"/>
            </a:xfrm>
            <a:prstGeom prst="rect">
              <a:avLst/>
            </a:prstGeom>
          </p:spPr>
        </p:pic>
        <p:pic>
          <p:nvPicPr>
            <p:cNvPr id="32" name="Elemento grafico 31" descr="Accento circonflesso verso il basso con riempimento a tinta unita">
              <a:extLst>
                <a:ext uri="{FF2B5EF4-FFF2-40B4-BE49-F238E27FC236}">
                  <a16:creationId xmlns:a16="http://schemas.microsoft.com/office/drawing/2014/main" id="{ED2641BD-7603-5AB4-B959-9C1C1DEB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950017" y="5280641"/>
              <a:ext cx="252336" cy="252336"/>
            </a:xfrm>
            <a:prstGeom prst="rect">
              <a:avLst/>
            </a:prstGeom>
          </p:spPr>
        </p:pic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4B15D3C-937C-FC6C-EACA-CC9A78494A4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9" y="5269220"/>
              <a:ext cx="3575088" cy="93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6977242-8D2D-75FB-F10E-F50CD42194A9}"/>
                </a:ext>
              </a:extLst>
            </p:cNvPr>
            <p:cNvSpPr>
              <a:spLocks/>
            </p:cNvSpPr>
            <p:nvPr/>
          </p:nvSpPr>
          <p:spPr>
            <a:xfrm>
              <a:off x="903022" y="639799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A27A44D-FACF-7557-49C4-ED02C373C122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324033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Dessert</a:t>
              </a:r>
              <a:endParaRPr lang="it-IT" sz="1400" dirty="0"/>
            </a:p>
          </p:txBody>
        </p: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1380225" y="2682815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1380225" y="3799861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</p:spTree>
    <p:extLst>
      <p:ext uri="{BB962C8B-B14F-4D97-AF65-F5344CB8AC3E}">
        <p14:creationId xmlns:p14="http://schemas.microsoft.com/office/powerpoint/2010/main" val="12792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932D9E-CE45-60D3-50B2-C0482506B166}"/>
              </a:ext>
            </a:extLst>
          </p:cNvPr>
          <p:cNvSpPr txBox="1"/>
          <p:nvPr/>
        </p:nvSpPr>
        <p:spPr>
          <a:xfrm>
            <a:off x="542647" y="4737347"/>
            <a:ext cx="3686987" cy="1861664"/>
          </a:xfrm>
          <a:custGeom>
            <a:avLst/>
            <a:gdLst>
              <a:gd name="connsiteX0" fmla="*/ 0 w 3686987"/>
              <a:gd name="connsiteY0" fmla="*/ 0 h 1861664"/>
              <a:gd name="connsiteX1" fmla="*/ 452973 w 3686987"/>
              <a:gd name="connsiteY1" fmla="*/ 0 h 1861664"/>
              <a:gd name="connsiteX2" fmla="*/ 942815 w 3686987"/>
              <a:gd name="connsiteY2" fmla="*/ 0 h 1861664"/>
              <a:gd name="connsiteX3" fmla="*/ 1469528 w 3686987"/>
              <a:gd name="connsiteY3" fmla="*/ 0 h 1861664"/>
              <a:gd name="connsiteX4" fmla="*/ 2033110 w 3686987"/>
              <a:gd name="connsiteY4" fmla="*/ 0 h 1861664"/>
              <a:gd name="connsiteX5" fmla="*/ 2449213 w 3686987"/>
              <a:gd name="connsiteY5" fmla="*/ 0 h 1861664"/>
              <a:gd name="connsiteX6" fmla="*/ 2865316 w 3686987"/>
              <a:gd name="connsiteY6" fmla="*/ 0 h 1861664"/>
              <a:gd name="connsiteX7" fmla="*/ 3686987 w 3686987"/>
              <a:gd name="connsiteY7" fmla="*/ 0 h 1861664"/>
              <a:gd name="connsiteX8" fmla="*/ 3686987 w 3686987"/>
              <a:gd name="connsiteY8" fmla="*/ 409566 h 1861664"/>
              <a:gd name="connsiteX9" fmla="*/ 3686987 w 3686987"/>
              <a:gd name="connsiteY9" fmla="*/ 837749 h 1861664"/>
              <a:gd name="connsiteX10" fmla="*/ 3686987 w 3686987"/>
              <a:gd name="connsiteY10" fmla="*/ 1284548 h 1861664"/>
              <a:gd name="connsiteX11" fmla="*/ 3686987 w 3686987"/>
              <a:gd name="connsiteY11" fmla="*/ 1861664 h 1861664"/>
              <a:gd name="connsiteX12" fmla="*/ 3234014 w 3686987"/>
              <a:gd name="connsiteY12" fmla="*/ 1861664 h 1861664"/>
              <a:gd name="connsiteX13" fmla="*/ 2781042 w 3686987"/>
              <a:gd name="connsiteY13" fmla="*/ 1861664 h 1861664"/>
              <a:gd name="connsiteX14" fmla="*/ 2217459 w 3686987"/>
              <a:gd name="connsiteY14" fmla="*/ 1861664 h 1861664"/>
              <a:gd name="connsiteX15" fmla="*/ 1653877 w 3686987"/>
              <a:gd name="connsiteY15" fmla="*/ 1861664 h 1861664"/>
              <a:gd name="connsiteX16" fmla="*/ 1200904 w 3686987"/>
              <a:gd name="connsiteY16" fmla="*/ 1861664 h 1861664"/>
              <a:gd name="connsiteX17" fmla="*/ 711062 w 3686987"/>
              <a:gd name="connsiteY17" fmla="*/ 1861664 h 1861664"/>
              <a:gd name="connsiteX18" fmla="*/ 0 w 3686987"/>
              <a:gd name="connsiteY18" fmla="*/ 1861664 h 1861664"/>
              <a:gd name="connsiteX19" fmla="*/ 0 w 3686987"/>
              <a:gd name="connsiteY19" fmla="*/ 1359015 h 1861664"/>
              <a:gd name="connsiteX20" fmla="*/ 0 w 3686987"/>
              <a:gd name="connsiteY20" fmla="*/ 893599 h 1861664"/>
              <a:gd name="connsiteX21" fmla="*/ 0 w 3686987"/>
              <a:gd name="connsiteY21" fmla="*/ 484033 h 1861664"/>
              <a:gd name="connsiteX22" fmla="*/ 0 w 3686987"/>
              <a:gd name="connsiteY22" fmla="*/ 0 h 18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86987" h="1861664" fill="none" extrusionOk="0">
                <a:moveTo>
                  <a:pt x="0" y="0"/>
                </a:moveTo>
                <a:cubicBezTo>
                  <a:pt x="124882" y="-33618"/>
                  <a:pt x="301111" y="44737"/>
                  <a:pt x="452973" y="0"/>
                </a:cubicBezTo>
                <a:cubicBezTo>
                  <a:pt x="604835" y="-44737"/>
                  <a:pt x="753635" y="19017"/>
                  <a:pt x="942815" y="0"/>
                </a:cubicBezTo>
                <a:cubicBezTo>
                  <a:pt x="1131995" y="-19017"/>
                  <a:pt x="1267696" y="28337"/>
                  <a:pt x="1469528" y="0"/>
                </a:cubicBezTo>
                <a:cubicBezTo>
                  <a:pt x="1671360" y="-28337"/>
                  <a:pt x="1804302" y="1235"/>
                  <a:pt x="2033110" y="0"/>
                </a:cubicBezTo>
                <a:cubicBezTo>
                  <a:pt x="2261918" y="-1235"/>
                  <a:pt x="2288696" y="42015"/>
                  <a:pt x="2449213" y="0"/>
                </a:cubicBezTo>
                <a:cubicBezTo>
                  <a:pt x="2609730" y="-42015"/>
                  <a:pt x="2764105" y="15917"/>
                  <a:pt x="2865316" y="0"/>
                </a:cubicBezTo>
                <a:cubicBezTo>
                  <a:pt x="2966527" y="-15917"/>
                  <a:pt x="3373033" y="622"/>
                  <a:pt x="3686987" y="0"/>
                </a:cubicBezTo>
                <a:cubicBezTo>
                  <a:pt x="3717474" y="121686"/>
                  <a:pt x="3656586" y="307913"/>
                  <a:pt x="3686987" y="409566"/>
                </a:cubicBezTo>
                <a:cubicBezTo>
                  <a:pt x="3717388" y="511219"/>
                  <a:pt x="3652326" y="697421"/>
                  <a:pt x="3686987" y="837749"/>
                </a:cubicBezTo>
                <a:cubicBezTo>
                  <a:pt x="3721648" y="978077"/>
                  <a:pt x="3636732" y="1182396"/>
                  <a:pt x="3686987" y="1284548"/>
                </a:cubicBezTo>
                <a:cubicBezTo>
                  <a:pt x="3737242" y="1386700"/>
                  <a:pt x="3681295" y="1710091"/>
                  <a:pt x="3686987" y="1861664"/>
                </a:cubicBezTo>
                <a:cubicBezTo>
                  <a:pt x="3474786" y="1876587"/>
                  <a:pt x="3456356" y="1859253"/>
                  <a:pt x="3234014" y="1861664"/>
                </a:cubicBezTo>
                <a:cubicBezTo>
                  <a:pt x="3011672" y="1864075"/>
                  <a:pt x="2899754" y="1852177"/>
                  <a:pt x="2781042" y="1861664"/>
                </a:cubicBezTo>
                <a:cubicBezTo>
                  <a:pt x="2662330" y="1871151"/>
                  <a:pt x="2359930" y="1798148"/>
                  <a:pt x="2217459" y="1861664"/>
                </a:cubicBezTo>
                <a:cubicBezTo>
                  <a:pt x="2074988" y="1925180"/>
                  <a:pt x="1814277" y="1856769"/>
                  <a:pt x="1653877" y="1861664"/>
                </a:cubicBezTo>
                <a:cubicBezTo>
                  <a:pt x="1493477" y="1866559"/>
                  <a:pt x="1390264" y="1861048"/>
                  <a:pt x="1200904" y="1861664"/>
                </a:cubicBezTo>
                <a:cubicBezTo>
                  <a:pt x="1011544" y="1862280"/>
                  <a:pt x="896329" y="1839178"/>
                  <a:pt x="711062" y="1861664"/>
                </a:cubicBezTo>
                <a:cubicBezTo>
                  <a:pt x="525795" y="1884150"/>
                  <a:pt x="260213" y="1780405"/>
                  <a:pt x="0" y="1861664"/>
                </a:cubicBezTo>
                <a:cubicBezTo>
                  <a:pt x="-17140" y="1705143"/>
                  <a:pt x="54146" y="1602233"/>
                  <a:pt x="0" y="1359015"/>
                </a:cubicBezTo>
                <a:cubicBezTo>
                  <a:pt x="-54146" y="1115797"/>
                  <a:pt x="48865" y="999127"/>
                  <a:pt x="0" y="893599"/>
                </a:cubicBezTo>
                <a:cubicBezTo>
                  <a:pt x="-48865" y="788071"/>
                  <a:pt x="36330" y="605323"/>
                  <a:pt x="0" y="484033"/>
                </a:cubicBezTo>
                <a:cubicBezTo>
                  <a:pt x="-36330" y="362743"/>
                  <a:pt x="35957" y="162900"/>
                  <a:pt x="0" y="0"/>
                </a:cubicBezTo>
                <a:close/>
              </a:path>
              <a:path w="3686987" h="1861664" stroke="0" extrusionOk="0">
                <a:moveTo>
                  <a:pt x="0" y="0"/>
                </a:moveTo>
                <a:cubicBezTo>
                  <a:pt x="152296" y="-692"/>
                  <a:pt x="332954" y="5869"/>
                  <a:pt x="489843" y="0"/>
                </a:cubicBezTo>
                <a:cubicBezTo>
                  <a:pt x="646732" y="-5869"/>
                  <a:pt x="767879" y="20724"/>
                  <a:pt x="1016555" y="0"/>
                </a:cubicBezTo>
                <a:cubicBezTo>
                  <a:pt x="1265231" y="-20724"/>
                  <a:pt x="1287666" y="28693"/>
                  <a:pt x="1543267" y="0"/>
                </a:cubicBezTo>
                <a:cubicBezTo>
                  <a:pt x="1798868" y="-28693"/>
                  <a:pt x="1793946" y="1083"/>
                  <a:pt x="1959370" y="0"/>
                </a:cubicBezTo>
                <a:cubicBezTo>
                  <a:pt x="2124794" y="-1083"/>
                  <a:pt x="2228765" y="57811"/>
                  <a:pt x="2486083" y="0"/>
                </a:cubicBezTo>
                <a:cubicBezTo>
                  <a:pt x="2743401" y="-57811"/>
                  <a:pt x="2959520" y="69337"/>
                  <a:pt x="3086535" y="0"/>
                </a:cubicBezTo>
                <a:cubicBezTo>
                  <a:pt x="3213550" y="-69337"/>
                  <a:pt x="3551423" y="71545"/>
                  <a:pt x="3686987" y="0"/>
                </a:cubicBezTo>
                <a:cubicBezTo>
                  <a:pt x="3724680" y="199738"/>
                  <a:pt x="3683091" y="315379"/>
                  <a:pt x="3686987" y="465416"/>
                </a:cubicBezTo>
                <a:cubicBezTo>
                  <a:pt x="3690883" y="615453"/>
                  <a:pt x="3637222" y="813433"/>
                  <a:pt x="3686987" y="930832"/>
                </a:cubicBezTo>
                <a:cubicBezTo>
                  <a:pt x="3736752" y="1048231"/>
                  <a:pt x="3637575" y="1242298"/>
                  <a:pt x="3686987" y="1396248"/>
                </a:cubicBezTo>
                <a:cubicBezTo>
                  <a:pt x="3736399" y="1550198"/>
                  <a:pt x="3680098" y="1688107"/>
                  <a:pt x="3686987" y="1861664"/>
                </a:cubicBezTo>
                <a:cubicBezTo>
                  <a:pt x="3586317" y="1876876"/>
                  <a:pt x="3420479" y="1850487"/>
                  <a:pt x="3270884" y="1861664"/>
                </a:cubicBezTo>
                <a:cubicBezTo>
                  <a:pt x="3121289" y="1872841"/>
                  <a:pt x="2912245" y="1810223"/>
                  <a:pt x="2817911" y="1861664"/>
                </a:cubicBezTo>
                <a:cubicBezTo>
                  <a:pt x="2723577" y="1913105"/>
                  <a:pt x="2557315" y="1832377"/>
                  <a:pt x="2364939" y="1861664"/>
                </a:cubicBezTo>
                <a:cubicBezTo>
                  <a:pt x="2172563" y="1890951"/>
                  <a:pt x="2034207" y="1821854"/>
                  <a:pt x="1911966" y="1861664"/>
                </a:cubicBezTo>
                <a:cubicBezTo>
                  <a:pt x="1789725" y="1901474"/>
                  <a:pt x="1608832" y="1820308"/>
                  <a:pt x="1385254" y="1861664"/>
                </a:cubicBezTo>
                <a:cubicBezTo>
                  <a:pt x="1161676" y="1903020"/>
                  <a:pt x="1010616" y="1804196"/>
                  <a:pt x="858541" y="1861664"/>
                </a:cubicBezTo>
                <a:cubicBezTo>
                  <a:pt x="706466" y="1919132"/>
                  <a:pt x="351619" y="1799034"/>
                  <a:pt x="0" y="1861664"/>
                </a:cubicBezTo>
                <a:cubicBezTo>
                  <a:pt x="-11432" y="1620778"/>
                  <a:pt x="52838" y="1553047"/>
                  <a:pt x="0" y="1377631"/>
                </a:cubicBezTo>
                <a:cubicBezTo>
                  <a:pt x="-52838" y="1202215"/>
                  <a:pt x="36353" y="1085450"/>
                  <a:pt x="0" y="949449"/>
                </a:cubicBezTo>
                <a:cubicBezTo>
                  <a:pt x="-36353" y="813448"/>
                  <a:pt x="4914" y="616546"/>
                  <a:pt x="0" y="521266"/>
                </a:cubicBezTo>
                <a:cubicBezTo>
                  <a:pt x="-4914" y="425986"/>
                  <a:pt x="23622" y="2561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2C127A-FE1E-42CE-9742-843A1765E519}"/>
              </a:ext>
            </a:extLst>
          </p:cNvPr>
          <p:cNvSpPr txBox="1">
            <a:spLocks/>
          </p:cNvSpPr>
          <p:nvPr/>
        </p:nvSpPr>
        <p:spPr>
          <a:xfrm>
            <a:off x="690589" y="4993900"/>
            <a:ext cx="73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Bevanda</a:t>
            </a:r>
            <a:endParaRPr lang="it-IT" sz="1600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6D9A4E7-7F59-94CF-328C-BB97091BA84B}"/>
              </a:ext>
            </a:extLst>
          </p:cNvPr>
          <p:cNvSpPr>
            <a:spLocks/>
          </p:cNvSpPr>
          <p:nvPr/>
        </p:nvSpPr>
        <p:spPr>
          <a:xfrm>
            <a:off x="903022" y="550123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7F7374-6BBC-B874-759F-5048EAACC7BF}"/>
              </a:ext>
            </a:extLst>
          </p:cNvPr>
          <p:cNvSpPr txBox="1">
            <a:spLocks/>
          </p:cNvSpPr>
          <p:nvPr/>
        </p:nvSpPr>
        <p:spPr>
          <a:xfrm>
            <a:off x="1117428" y="5427273"/>
            <a:ext cx="78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Antipasto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E27DA4D-FEBF-13CA-4EE1-70A3437EBD61}"/>
              </a:ext>
            </a:extLst>
          </p:cNvPr>
          <p:cNvSpPr txBox="1">
            <a:spLocks/>
          </p:cNvSpPr>
          <p:nvPr/>
        </p:nvSpPr>
        <p:spPr>
          <a:xfrm>
            <a:off x="690589" y="524827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Cibo</a:t>
            </a:r>
            <a:endParaRPr lang="it-IT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F1A774-89E6-6AC2-8500-84E896AC25BA}"/>
              </a:ext>
            </a:extLst>
          </p:cNvPr>
          <p:cNvSpPr>
            <a:spLocks/>
          </p:cNvSpPr>
          <p:nvPr/>
        </p:nvSpPr>
        <p:spPr>
          <a:xfrm>
            <a:off x="903022" y="5678923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D5637AA-C45F-7F47-7C41-4ADEA74E3F16}"/>
              </a:ext>
            </a:extLst>
          </p:cNvPr>
          <p:cNvSpPr txBox="1">
            <a:spLocks/>
          </p:cNvSpPr>
          <p:nvPr/>
        </p:nvSpPr>
        <p:spPr>
          <a:xfrm>
            <a:off x="1117428" y="560496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Primo</a:t>
            </a:r>
            <a:endParaRPr lang="it-IT" sz="16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B4118B8-F957-8815-023B-EADE1CF572A3}"/>
              </a:ext>
            </a:extLst>
          </p:cNvPr>
          <p:cNvSpPr>
            <a:spLocks/>
          </p:cNvSpPr>
          <p:nvPr/>
        </p:nvSpPr>
        <p:spPr>
          <a:xfrm>
            <a:off x="903022" y="5860009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25E88C2-DF2D-0403-72EE-0F89DB02D079}"/>
              </a:ext>
            </a:extLst>
          </p:cNvPr>
          <p:cNvSpPr txBox="1">
            <a:spLocks/>
          </p:cNvSpPr>
          <p:nvPr/>
        </p:nvSpPr>
        <p:spPr>
          <a:xfrm>
            <a:off x="1117428" y="5786048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Secondo</a:t>
            </a:r>
            <a:endParaRPr lang="it-IT" sz="1600" dirty="0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FB11982-063F-DF8B-06F0-D99E2A52611A}"/>
              </a:ext>
            </a:extLst>
          </p:cNvPr>
          <p:cNvSpPr>
            <a:spLocks/>
          </p:cNvSpPr>
          <p:nvPr/>
        </p:nvSpPr>
        <p:spPr>
          <a:xfrm>
            <a:off x="903022" y="603769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4791F5-2CAD-AADD-1FC6-1C225104B930}"/>
              </a:ext>
            </a:extLst>
          </p:cNvPr>
          <p:cNvSpPr txBox="1">
            <a:spLocks/>
          </p:cNvSpPr>
          <p:nvPr/>
        </p:nvSpPr>
        <p:spPr>
          <a:xfrm>
            <a:off x="1117428" y="5963737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Contorno</a:t>
            </a:r>
            <a:endParaRPr lang="it-IT" sz="1600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BB7F68B4-80FD-73A0-81CA-8E9AF886230C}"/>
              </a:ext>
            </a:extLst>
          </p:cNvPr>
          <p:cNvSpPr>
            <a:spLocks/>
          </p:cNvSpPr>
          <p:nvPr/>
        </p:nvSpPr>
        <p:spPr>
          <a:xfrm>
            <a:off x="903022" y="621528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BB67F74-9F5D-3726-1031-28A99C04F67A}"/>
              </a:ext>
            </a:extLst>
          </p:cNvPr>
          <p:cNvSpPr txBox="1">
            <a:spLocks/>
          </p:cNvSpPr>
          <p:nvPr/>
        </p:nvSpPr>
        <p:spPr>
          <a:xfrm>
            <a:off x="1117428" y="6141327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Piatto unico</a:t>
            </a:r>
            <a:endParaRPr lang="it-IT" sz="1600" dirty="0"/>
          </a:p>
        </p:txBody>
      </p:sp>
      <p:pic>
        <p:nvPicPr>
          <p:cNvPr id="9" name="Elemento grafico 8" descr="Accento circonflesso verso il basso con riempimento a tinta unita">
            <a:extLst>
              <a:ext uri="{FF2B5EF4-FFF2-40B4-BE49-F238E27FC236}">
                <a16:creationId xmlns:a16="http://schemas.microsoft.com/office/drawing/2014/main" id="{BC6433CF-1906-4E8D-3FB7-9145456FE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17" y="5026264"/>
            <a:ext cx="252336" cy="252336"/>
          </a:xfrm>
          <a:prstGeom prst="rect">
            <a:avLst/>
          </a:prstGeom>
        </p:spPr>
      </p:pic>
      <p:pic>
        <p:nvPicPr>
          <p:cNvPr id="32" name="Elemento grafico 31" descr="Accento circonflesso verso il basso con riempimento a tinta unita">
            <a:extLst>
              <a:ext uri="{FF2B5EF4-FFF2-40B4-BE49-F238E27FC236}">
                <a16:creationId xmlns:a16="http://schemas.microsoft.com/office/drawing/2014/main" id="{ED2641BD-7603-5AB4-B959-9C1C1DEBA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950017" y="5280641"/>
            <a:ext cx="252336" cy="252336"/>
          </a:xfrm>
          <a:prstGeom prst="rect">
            <a:avLst/>
          </a:prstGeom>
        </p:spPr>
      </p:pic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592809" y="5269220"/>
            <a:ext cx="3575088" cy="9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977242-8D2D-75FB-F10E-F50CD42194A9}"/>
              </a:ext>
            </a:extLst>
          </p:cNvPr>
          <p:cNvSpPr>
            <a:spLocks/>
          </p:cNvSpPr>
          <p:nvPr/>
        </p:nvSpPr>
        <p:spPr>
          <a:xfrm>
            <a:off x="903022" y="639799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27A44D-FACF-7557-49C4-ED02C373C122}"/>
              </a:ext>
            </a:extLst>
          </p:cNvPr>
          <p:cNvSpPr txBox="1">
            <a:spLocks/>
          </p:cNvSpPr>
          <p:nvPr/>
        </p:nvSpPr>
        <p:spPr>
          <a:xfrm>
            <a:off x="1117428" y="632403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Dessert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1474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6054781" y="331451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9615365" y="1660888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6045597" y="1039721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893523" y="1061412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6017372" y="1642040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9849643" y="258968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9817AE7-3022-F126-035E-2B1927045BDD}"/>
              </a:ext>
            </a:extLst>
          </p:cNvPr>
          <p:cNvGrpSpPr/>
          <p:nvPr/>
        </p:nvGrpSpPr>
        <p:grpSpPr>
          <a:xfrm>
            <a:off x="6038799" y="3650273"/>
            <a:ext cx="3686987" cy="1863685"/>
            <a:chOff x="542647" y="4737347"/>
            <a:chExt cx="3686987" cy="1863685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542647" y="4737347"/>
              <a:ext cx="3686987" cy="1861664"/>
            </a:xfrm>
            <a:custGeom>
              <a:avLst/>
              <a:gdLst>
                <a:gd name="connsiteX0" fmla="*/ 0 w 3686987"/>
                <a:gd name="connsiteY0" fmla="*/ 0 h 1861664"/>
                <a:gd name="connsiteX1" fmla="*/ 452973 w 3686987"/>
                <a:gd name="connsiteY1" fmla="*/ 0 h 1861664"/>
                <a:gd name="connsiteX2" fmla="*/ 942815 w 3686987"/>
                <a:gd name="connsiteY2" fmla="*/ 0 h 1861664"/>
                <a:gd name="connsiteX3" fmla="*/ 1469528 w 3686987"/>
                <a:gd name="connsiteY3" fmla="*/ 0 h 1861664"/>
                <a:gd name="connsiteX4" fmla="*/ 2033110 w 3686987"/>
                <a:gd name="connsiteY4" fmla="*/ 0 h 1861664"/>
                <a:gd name="connsiteX5" fmla="*/ 2449213 w 3686987"/>
                <a:gd name="connsiteY5" fmla="*/ 0 h 1861664"/>
                <a:gd name="connsiteX6" fmla="*/ 2865316 w 3686987"/>
                <a:gd name="connsiteY6" fmla="*/ 0 h 1861664"/>
                <a:gd name="connsiteX7" fmla="*/ 3686987 w 3686987"/>
                <a:gd name="connsiteY7" fmla="*/ 0 h 1861664"/>
                <a:gd name="connsiteX8" fmla="*/ 3686987 w 3686987"/>
                <a:gd name="connsiteY8" fmla="*/ 409566 h 1861664"/>
                <a:gd name="connsiteX9" fmla="*/ 3686987 w 3686987"/>
                <a:gd name="connsiteY9" fmla="*/ 837749 h 1861664"/>
                <a:gd name="connsiteX10" fmla="*/ 3686987 w 3686987"/>
                <a:gd name="connsiteY10" fmla="*/ 1284548 h 1861664"/>
                <a:gd name="connsiteX11" fmla="*/ 3686987 w 3686987"/>
                <a:gd name="connsiteY11" fmla="*/ 1861664 h 1861664"/>
                <a:gd name="connsiteX12" fmla="*/ 3234014 w 3686987"/>
                <a:gd name="connsiteY12" fmla="*/ 1861664 h 1861664"/>
                <a:gd name="connsiteX13" fmla="*/ 2781042 w 3686987"/>
                <a:gd name="connsiteY13" fmla="*/ 1861664 h 1861664"/>
                <a:gd name="connsiteX14" fmla="*/ 2217459 w 3686987"/>
                <a:gd name="connsiteY14" fmla="*/ 1861664 h 1861664"/>
                <a:gd name="connsiteX15" fmla="*/ 1653877 w 3686987"/>
                <a:gd name="connsiteY15" fmla="*/ 1861664 h 1861664"/>
                <a:gd name="connsiteX16" fmla="*/ 1200904 w 3686987"/>
                <a:gd name="connsiteY16" fmla="*/ 1861664 h 1861664"/>
                <a:gd name="connsiteX17" fmla="*/ 711062 w 3686987"/>
                <a:gd name="connsiteY17" fmla="*/ 1861664 h 1861664"/>
                <a:gd name="connsiteX18" fmla="*/ 0 w 3686987"/>
                <a:gd name="connsiteY18" fmla="*/ 1861664 h 1861664"/>
                <a:gd name="connsiteX19" fmla="*/ 0 w 3686987"/>
                <a:gd name="connsiteY19" fmla="*/ 1359015 h 1861664"/>
                <a:gd name="connsiteX20" fmla="*/ 0 w 3686987"/>
                <a:gd name="connsiteY20" fmla="*/ 893599 h 1861664"/>
                <a:gd name="connsiteX21" fmla="*/ 0 w 3686987"/>
                <a:gd name="connsiteY21" fmla="*/ 484033 h 1861664"/>
                <a:gd name="connsiteX22" fmla="*/ 0 w 3686987"/>
                <a:gd name="connsiteY22" fmla="*/ 0 h 186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86987" h="1861664" fill="none" extrusionOk="0">
                  <a:moveTo>
                    <a:pt x="0" y="0"/>
                  </a:moveTo>
                  <a:cubicBezTo>
                    <a:pt x="124882" y="-33618"/>
                    <a:pt x="301111" y="44737"/>
                    <a:pt x="452973" y="0"/>
                  </a:cubicBezTo>
                  <a:cubicBezTo>
                    <a:pt x="604835" y="-44737"/>
                    <a:pt x="753635" y="19017"/>
                    <a:pt x="942815" y="0"/>
                  </a:cubicBezTo>
                  <a:cubicBezTo>
                    <a:pt x="1131995" y="-19017"/>
                    <a:pt x="1267696" y="28337"/>
                    <a:pt x="1469528" y="0"/>
                  </a:cubicBezTo>
                  <a:cubicBezTo>
                    <a:pt x="1671360" y="-28337"/>
                    <a:pt x="1804302" y="1235"/>
                    <a:pt x="2033110" y="0"/>
                  </a:cubicBezTo>
                  <a:cubicBezTo>
                    <a:pt x="2261918" y="-1235"/>
                    <a:pt x="2288696" y="42015"/>
                    <a:pt x="2449213" y="0"/>
                  </a:cubicBezTo>
                  <a:cubicBezTo>
                    <a:pt x="2609730" y="-42015"/>
                    <a:pt x="2764105" y="15917"/>
                    <a:pt x="2865316" y="0"/>
                  </a:cubicBezTo>
                  <a:cubicBezTo>
                    <a:pt x="2966527" y="-15917"/>
                    <a:pt x="3373033" y="622"/>
                    <a:pt x="3686987" y="0"/>
                  </a:cubicBezTo>
                  <a:cubicBezTo>
                    <a:pt x="3717474" y="121686"/>
                    <a:pt x="3656586" y="307913"/>
                    <a:pt x="3686987" y="409566"/>
                  </a:cubicBezTo>
                  <a:cubicBezTo>
                    <a:pt x="3717388" y="511219"/>
                    <a:pt x="3652326" y="697421"/>
                    <a:pt x="3686987" y="837749"/>
                  </a:cubicBezTo>
                  <a:cubicBezTo>
                    <a:pt x="3721648" y="978077"/>
                    <a:pt x="3636732" y="1182396"/>
                    <a:pt x="3686987" y="1284548"/>
                  </a:cubicBezTo>
                  <a:cubicBezTo>
                    <a:pt x="3737242" y="1386700"/>
                    <a:pt x="3681295" y="1710091"/>
                    <a:pt x="3686987" y="1861664"/>
                  </a:cubicBezTo>
                  <a:cubicBezTo>
                    <a:pt x="3474786" y="1876587"/>
                    <a:pt x="3456356" y="1859253"/>
                    <a:pt x="3234014" y="1861664"/>
                  </a:cubicBezTo>
                  <a:cubicBezTo>
                    <a:pt x="3011672" y="1864075"/>
                    <a:pt x="2899754" y="1852177"/>
                    <a:pt x="2781042" y="1861664"/>
                  </a:cubicBezTo>
                  <a:cubicBezTo>
                    <a:pt x="2662330" y="1871151"/>
                    <a:pt x="2359930" y="1798148"/>
                    <a:pt x="2217459" y="1861664"/>
                  </a:cubicBezTo>
                  <a:cubicBezTo>
                    <a:pt x="2074988" y="1925180"/>
                    <a:pt x="1814277" y="1856769"/>
                    <a:pt x="1653877" y="1861664"/>
                  </a:cubicBezTo>
                  <a:cubicBezTo>
                    <a:pt x="1493477" y="1866559"/>
                    <a:pt x="1390264" y="1861048"/>
                    <a:pt x="1200904" y="1861664"/>
                  </a:cubicBezTo>
                  <a:cubicBezTo>
                    <a:pt x="1011544" y="1862280"/>
                    <a:pt x="896329" y="1839178"/>
                    <a:pt x="711062" y="1861664"/>
                  </a:cubicBezTo>
                  <a:cubicBezTo>
                    <a:pt x="525795" y="1884150"/>
                    <a:pt x="260213" y="1780405"/>
                    <a:pt x="0" y="1861664"/>
                  </a:cubicBezTo>
                  <a:cubicBezTo>
                    <a:pt x="-17140" y="1705143"/>
                    <a:pt x="54146" y="1602233"/>
                    <a:pt x="0" y="1359015"/>
                  </a:cubicBezTo>
                  <a:cubicBezTo>
                    <a:pt x="-54146" y="1115797"/>
                    <a:pt x="48865" y="999127"/>
                    <a:pt x="0" y="893599"/>
                  </a:cubicBezTo>
                  <a:cubicBezTo>
                    <a:pt x="-48865" y="788071"/>
                    <a:pt x="36330" y="605323"/>
                    <a:pt x="0" y="484033"/>
                  </a:cubicBezTo>
                  <a:cubicBezTo>
                    <a:pt x="-36330" y="362743"/>
                    <a:pt x="35957" y="162900"/>
                    <a:pt x="0" y="0"/>
                  </a:cubicBezTo>
                  <a:close/>
                </a:path>
                <a:path w="3686987" h="186166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4680" y="199738"/>
                    <a:pt x="3683091" y="315379"/>
                    <a:pt x="3686987" y="465416"/>
                  </a:cubicBezTo>
                  <a:cubicBezTo>
                    <a:pt x="3690883" y="615453"/>
                    <a:pt x="3637222" y="813433"/>
                    <a:pt x="3686987" y="930832"/>
                  </a:cubicBezTo>
                  <a:cubicBezTo>
                    <a:pt x="3736752" y="1048231"/>
                    <a:pt x="3637575" y="1242298"/>
                    <a:pt x="3686987" y="1396248"/>
                  </a:cubicBezTo>
                  <a:cubicBezTo>
                    <a:pt x="3736399" y="1550198"/>
                    <a:pt x="3680098" y="1688107"/>
                    <a:pt x="3686987" y="1861664"/>
                  </a:cubicBezTo>
                  <a:cubicBezTo>
                    <a:pt x="3586317" y="1876876"/>
                    <a:pt x="3420479" y="1850487"/>
                    <a:pt x="3270884" y="1861664"/>
                  </a:cubicBezTo>
                  <a:cubicBezTo>
                    <a:pt x="3121289" y="1872841"/>
                    <a:pt x="2912245" y="1810223"/>
                    <a:pt x="2817911" y="1861664"/>
                  </a:cubicBezTo>
                  <a:cubicBezTo>
                    <a:pt x="2723577" y="1913105"/>
                    <a:pt x="2557315" y="1832377"/>
                    <a:pt x="2364939" y="1861664"/>
                  </a:cubicBezTo>
                  <a:cubicBezTo>
                    <a:pt x="2172563" y="1890951"/>
                    <a:pt x="2034207" y="1821854"/>
                    <a:pt x="1911966" y="1861664"/>
                  </a:cubicBezTo>
                  <a:cubicBezTo>
                    <a:pt x="1789725" y="1901474"/>
                    <a:pt x="1608832" y="1820308"/>
                    <a:pt x="1385254" y="1861664"/>
                  </a:cubicBezTo>
                  <a:cubicBezTo>
                    <a:pt x="1161676" y="1903020"/>
                    <a:pt x="1010616" y="1804196"/>
                    <a:pt x="858541" y="1861664"/>
                  </a:cubicBezTo>
                  <a:cubicBezTo>
                    <a:pt x="706466" y="1919132"/>
                    <a:pt x="351619" y="1799034"/>
                    <a:pt x="0" y="1861664"/>
                  </a:cubicBezTo>
                  <a:cubicBezTo>
                    <a:pt x="-11432" y="1620778"/>
                    <a:pt x="52838" y="1553047"/>
                    <a:pt x="0" y="1377631"/>
                  </a:cubicBezTo>
                  <a:cubicBezTo>
                    <a:pt x="-52838" y="1202215"/>
                    <a:pt x="36353" y="1085450"/>
                    <a:pt x="0" y="949449"/>
                  </a:cubicBezTo>
                  <a:cubicBezTo>
                    <a:pt x="-36353" y="813448"/>
                    <a:pt x="4914" y="616546"/>
                    <a:pt x="0" y="521266"/>
                  </a:cubicBezTo>
                  <a:cubicBezTo>
                    <a:pt x="-4914" y="425986"/>
                    <a:pt x="23622" y="2561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E2C127A-FE1E-42CE-9742-843A1765E519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4993900"/>
              <a:ext cx="734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/>
                <a:t>Bevanda</a:t>
              </a:r>
              <a:endParaRPr lang="it-IT" sz="1600" b="1" dirty="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F6D9A4E7-7F59-94CF-328C-BB97091BA84B}"/>
                </a:ext>
              </a:extLst>
            </p:cNvPr>
            <p:cNvSpPr>
              <a:spLocks/>
            </p:cNvSpPr>
            <p:nvPr/>
          </p:nvSpPr>
          <p:spPr>
            <a:xfrm>
              <a:off x="903022" y="550123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37F7374-6BBC-B874-759F-5048EAACC7BF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427273"/>
              <a:ext cx="784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Antipasto</a:t>
              </a:r>
              <a:endParaRPr lang="it-IT" sz="1600" dirty="0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27DA4D-FEBF-13CA-4EE1-70A3437EBD61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524827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2">
                      <a:lumMod val="50000"/>
                    </a:schemeClr>
                  </a:solidFill>
                </a:rPr>
                <a:t>Cibo</a:t>
              </a:r>
              <a:endParaRPr lang="it-IT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63F1A774-89E6-6AC2-8500-84E896AC25BA}"/>
                </a:ext>
              </a:extLst>
            </p:cNvPr>
            <p:cNvSpPr>
              <a:spLocks/>
            </p:cNvSpPr>
            <p:nvPr/>
          </p:nvSpPr>
          <p:spPr>
            <a:xfrm>
              <a:off x="903022" y="5678923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BD5637AA-C45F-7F47-7C41-4ADEA74E3F16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604962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Primo</a:t>
              </a:r>
              <a:endParaRPr lang="it-IT" sz="1600" dirty="0"/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FB4118B8-F957-8815-023B-EADE1CF572A3}"/>
                </a:ext>
              </a:extLst>
            </p:cNvPr>
            <p:cNvSpPr>
              <a:spLocks/>
            </p:cNvSpPr>
            <p:nvPr/>
          </p:nvSpPr>
          <p:spPr>
            <a:xfrm>
              <a:off x="903022" y="5860009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525E88C2-DF2D-0403-72EE-0F89DB02D079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786048"/>
              <a:ext cx="72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Secondo</a:t>
              </a:r>
              <a:endParaRPr lang="it-IT" sz="1600" dirty="0"/>
            </a:p>
          </p:txBody>
        </p:sp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1FB11982-063F-DF8B-06F0-D99E2A52611A}"/>
                </a:ext>
              </a:extLst>
            </p:cNvPr>
            <p:cNvSpPr>
              <a:spLocks/>
            </p:cNvSpPr>
            <p:nvPr/>
          </p:nvSpPr>
          <p:spPr>
            <a:xfrm>
              <a:off x="903022" y="603769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A84791F5-2CAD-AADD-1FC6-1C225104B930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963737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Contorno</a:t>
              </a:r>
              <a:endParaRPr lang="it-IT" sz="1600" dirty="0"/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BB7F68B4-80FD-73A0-81CA-8E9AF886230C}"/>
                </a:ext>
              </a:extLst>
            </p:cNvPr>
            <p:cNvSpPr>
              <a:spLocks/>
            </p:cNvSpPr>
            <p:nvPr/>
          </p:nvSpPr>
          <p:spPr>
            <a:xfrm>
              <a:off x="903022" y="621528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4BB67F74-9F5D-3726-1031-28A99C04F67A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141327"/>
              <a:ext cx="930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Piatto unico</a:t>
              </a:r>
              <a:endParaRPr lang="it-IT" sz="1600" dirty="0"/>
            </a:p>
          </p:txBody>
        </p: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BC6433CF-1906-4E8D-3FB7-9145456F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50017" y="5026264"/>
              <a:ext cx="252336" cy="252336"/>
            </a:xfrm>
            <a:prstGeom prst="rect">
              <a:avLst/>
            </a:prstGeom>
          </p:spPr>
        </p:pic>
        <p:pic>
          <p:nvPicPr>
            <p:cNvPr id="32" name="Elemento grafico 31" descr="Accento circonflesso verso il basso con riempimento a tinta unita">
              <a:extLst>
                <a:ext uri="{FF2B5EF4-FFF2-40B4-BE49-F238E27FC236}">
                  <a16:creationId xmlns:a16="http://schemas.microsoft.com/office/drawing/2014/main" id="{ED2641BD-7603-5AB4-B959-9C1C1DEB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950017" y="5280641"/>
              <a:ext cx="252336" cy="252336"/>
            </a:xfrm>
            <a:prstGeom prst="rect">
              <a:avLst/>
            </a:prstGeom>
          </p:spPr>
        </p:pic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4B15D3C-937C-FC6C-EACA-CC9A78494A4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9" y="5269220"/>
              <a:ext cx="3575088" cy="93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6977242-8D2D-75FB-F10E-F50CD42194A9}"/>
                </a:ext>
              </a:extLst>
            </p:cNvPr>
            <p:cNvSpPr>
              <a:spLocks/>
            </p:cNvSpPr>
            <p:nvPr/>
          </p:nvSpPr>
          <p:spPr>
            <a:xfrm>
              <a:off x="903022" y="639799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A27A44D-FACF-7557-49C4-ED02C373C122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324033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Dessert</a:t>
              </a:r>
              <a:endParaRPr lang="it-IT" sz="1400" dirty="0"/>
            </a:p>
          </p:txBody>
        </p: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1380225" y="2682815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1380225" y="3799861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</p:spTree>
    <p:extLst>
      <p:ext uri="{BB962C8B-B14F-4D97-AF65-F5344CB8AC3E}">
        <p14:creationId xmlns:p14="http://schemas.microsoft.com/office/powerpoint/2010/main" val="289755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9411355" y="182847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mariorossi88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2598547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6570453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7472186-65BA-3AA6-CDA5-994DFBBE44CD}"/>
              </a:ext>
            </a:extLst>
          </p:cNvPr>
          <p:cNvSpPr txBox="1"/>
          <p:nvPr/>
        </p:nvSpPr>
        <p:spPr>
          <a:xfrm>
            <a:off x="464046" y="1644689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Cosa vuoi fare oggi?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64046" y="129841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6627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01141" y="118750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Segnalazioni</a:t>
            </a:r>
          </a:p>
        </p:txBody>
      </p: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103DEA84-C39F-B3C8-D524-36D47C2F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41638"/>
              </p:ext>
            </p:extLst>
          </p:nvPr>
        </p:nvGraphicFramePr>
        <p:xfrm>
          <a:off x="464047" y="2015597"/>
          <a:ext cx="6927354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541">
                  <a:extLst>
                    <a:ext uri="{9D8B030D-6E8A-4147-A177-3AD203B41FA5}">
                      <a16:colId xmlns:a16="http://schemas.microsoft.com/office/drawing/2014/main" val="247761286"/>
                    </a:ext>
                  </a:extLst>
                </a:gridCol>
                <a:gridCol w="1876503">
                  <a:extLst>
                    <a:ext uri="{9D8B030D-6E8A-4147-A177-3AD203B41FA5}">
                      <a16:colId xmlns:a16="http://schemas.microsoft.com/office/drawing/2014/main" val="3118012571"/>
                    </a:ext>
                  </a:extLst>
                </a:gridCol>
                <a:gridCol w="1894609">
                  <a:extLst>
                    <a:ext uri="{9D8B030D-6E8A-4147-A177-3AD203B41FA5}">
                      <a16:colId xmlns:a16="http://schemas.microsoft.com/office/drawing/2014/main" val="289949350"/>
                    </a:ext>
                  </a:extLst>
                </a:gridCol>
                <a:gridCol w="1663701">
                  <a:extLst>
                    <a:ext uri="{9D8B030D-6E8A-4147-A177-3AD203B41FA5}">
                      <a16:colId xmlns:a16="http://schemas.microsoft.com/office/drawing/2014/main" val="531676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 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Tipologia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 utente segnalatore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69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000000001029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51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6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000000001047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000000001055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2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Ingrediente mancante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000000001073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9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000000001081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4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7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0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95206"/>
                  </a:ext>
                </a:extLst>
              </a:tr>
            </a:tbl>
          </a:graphicData>
        </a:graphic>
      </p:graphicFrame>
      <p:sp>
        <p:nvSpPr>
          <p:cNvPr id="24" name="Rettangolo 23">
            <a:extLst>
              <a:ext uri="{FF2B5EF4-FFF2-40B4-BE49-F238E27FC236}">
                <a16:creationId xmlns:a16="http://schemas.microsoft.com/office/drawing/2014/main" id="{4FC79170-87D2-0024-52B1-EFEC34F28681}"/>
              </a:ext>
            </a:extLst>
          </p:cNvPr>
          <p:cNvSpPr/>
          <p:nvPr/>
        </p:nvSpPr>
        <p:spPr>
          <a:xfrm>
            <a:off x="5914864" y="2779801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7C68702-C1F7-8E95-9C81-DDC88C750A42}"/>
              </a:ext>
            </a:extLst>
          </p:cNvPr>
          <p:cNvSpPr/>
          <p:nvPr/>
        </p:nvSpPr>
        <p:spPr>
          <a:xfrm>
            <a:off x="5914864" y="3155085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5E6270A-96A4-0FC6-F41D-841A6353A9D9}"/>
              </a:ext>
            </a:extLst>
          </p:cNvPr>
          <p:cNvSpPr/>
          <p:nvPr/>
        </p:nvSpPr>
        <p:spPr>
          <a:xfrm>
            <a:off x="5914864" y="3529087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3A35CFC-A0B0-19F1-297C-276214489F93}"/>
              </a:ext>
            </a:extLst>
          </p:cNvPr>
          <p:cNvSpPr/>
          <p:nvPr/>
        </p:nvSpPr>
        <p:spPr>
          <a:xfrm>
            <a:off x="5914864" y="3904371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43B9012-4473-973B-1CB1-6BE339E54CEA}"/>
              </a:ext>
            </a:extLst>
          </p:cNvPr>
          <p:cNvSpPr/>
          <p:nvPr/>
        </p:nvSpPr>
        <p:spPr>
          <a:xfrm>
            <a:off x="5914864" y="4279655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B3A155A-1BF5-CA93-D3EB-A17D432143C6}"/>
              </a:ext>
            </a:extLst>
          </p:cNvPr>
          <p:cNvSpPr/>
          <p:nvPr/>
        </p:nvSpPr>
        <p:spPr>
          <a:xfrm>
            <a:off x="5914864" y="4638266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9719CE7-A49E-53C9-731C-2BCFE335D523}"/>
              </a:ext>
            </a:extLst>
          </p:cNvPr>
          <p:cNvSpPr/>
          <p:nvPr/>
        </p:nvSpPr>
        <p:spPr>
          <a:xfrm>
            <a:off x="5914864" y="2422879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312EAC-1EDF-5146-3F97-341389AB0B2F}"/>
              </a:ext>
            </a:extLst>
          </p:cNvPr>
          <p:cNvSpPr txBox="1"/>
          <p:nvPr/>
        </p:nvSpPr>
        <p:spPr>
          <a:xfrm>
            <a:off x="9182126" y="205109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Buongiorno, </a:t>
            </a:r>
            <a:r>
              <a:rPr lang="it-IT" b="1" i="1" dirty="0"/>
              <a:t>amdcrgi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F9FB7F48-FCE9-306E-EA7E-318405A2FCFB}"/>
              </a:ext>
            </a:extLst>
          </p:cNvPr>
          <p:cNvSpPr/>
          <p:nvPr/>
        </p:nvSpPr>
        <p:spPr>
          <a:xfrm>
            <a:off x="11355157" y="287620"/>
            <a:ext cx="547191" cy="2043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200" dirty="0"/>
              <a:t>Esci</a:t>
            </a:r>
            <a:endParaRPr lang="it-IT" sz="105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B1EAE84-2CFE-0C0D-BA2A-5DC208955A64}"/>
              </a:ext>
            </a:extLst>
          </p:cNvPr>
          <p:cNvSpPr txBox="1"/>
          <p:nvPr/>
        </p:nvSpPr>
        <p:spPr>
          <a:xfrm>
            <a:off x="437645" y="1678290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Ordina per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0B5F6BD-A8A8-81B5-9DF1-69B5F8BA4C1B}"/>
              </a:ext>
            </a:extLst>
          </p:cNvPr>
          <p:cNvGrpSpPr/>
          <p:nvPr/>
        </p:nvGrpSpPr>
        <p:grpSpPr>
          <a:xfrm>
            <a:off x="1282169" y="1698720"/>
            <a:ext cx="2329451" cy="257114"/>
            <a:chOff x="1564733" y="1468590"/>
            <a:chExt cx="2329451" cy="25711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54A8C698-49BC-A0F4-7C43-4A1BE6FB77D3}"/>
                </a:ext>
              </a:extLst>
            </p:cNvPr>
            <p:cNvGrpSpPr/>
            <p:nvPr/>
          </p:nvGrpSpPr>
          <p:grpSpPr>
            <a:xfrm>
              <a:off x="1564733" y="1468590"/>
              <a:ext cx="2329451" cy="257114"/>
              <a:chOff x="0" y="2362183"/>
              <a:chExt cx="3088720" cy="257114"/>
            </a:xfrm>
          </p:grpSpPr>
          <p:sp>
            <p:nvSpPr>
              <p:cNvPr id="63" name="Rettangolo con angoli arrotondati 62">
                <a:extLst>
                  <a:ext uri="{FF2B5EF4-FFF2-40B4-BE49-F238E27FC236}">
                    <a16:creationId xmlns:a16="http://schemas.microsoft.com/office/drawing/2014/main" id="{A7CD4FF5-522B-A4B9-43CF-9F10E735413C}"/>
                  </a:ext>
                </a:extLst>
              </p:cNvPr>
              <p:cNvSpPr/>
              <p:nvPr/>
            </p:nvSpPr>
            <p:spPr>
              <a:xfrm>
                <a:off x="0" y="2362183"/>
                <a:ext cx="3088720" cy="25711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7C15F4BC-CA90-E808-06FE-772036122D19}"/>
                  </a:ext>
                </a:extLst>
              </p:cNvPr>
              <p:cNvSpPr txBox="1"/>
              <p:nvPr/>
            </p:nvSpPr>
            <p:spPr>
              <a:xfrm>
                <a:off x="12551" y="2374734"/>
                <a:ext cx="3063619" cy="232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200" b="1" kern="1200" dirty="0">
                    <a:solidFill>
                      <a:schemeClr val="accent2">
                        <a:lumMod val="50000"/>
                      </a:schemeClr>
                    </a:solidFill>
                  </a:rPr>
                  <a:t>ID report crescente</a:t>
                </a:r>
              </a:p>
            </p:txBody>
          </p:sp>
        </p:grpSp>
        <p:pic>
          <p:nvPicPr>
            <p:cNvPr id="61" name="Elemento grafico 60" descr="Accento circonflesso verso il basso con riempimento a tinta unita">
              <a:extLst>
                <a:ext uri="{FF2B5EF4-FFF2-40B4-BE49-F238E27FC236}">
                  <a16:creationId xmlns:a16="http://schemas.microsoft.com/office/drawing/2014/main" id="{AA13C354-5AB8-332D-27DE-5C4C49D65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2383" y="1472823"/>
              <a:ext cx="252336" cy="252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56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01141" y="118750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Segnalazioni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312EAC-1EDF-5146-3F97-341389AB0B2F}"/>
              </a:ext>
            </a:extLst>
          </p:cNvPr>
          <p:cNvSpPr txBox="1"/>
          <p:nvPr/>
        </p:nvSpPr>
        <p:spPr>
          <a:xfrm>
            <a:off x="9182126" y="205109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Buongiorno, </a:t>
            </a:r>
            <a:r>
              <a:rPr lang="it-IT" b="1" i="1" dirty="0" err="1"/>
              <a:t>admcrgi</a:t>
            </a:r>
            <a:endParaRPr lang="it-IT" b="1" i="1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F9FB7F48-FCE9-306E-EA7E-318405A2FCFB}"/>
              </a:ext>
            </a:extLst>
          </p:cNvPr>
          <p:cNvSpPr/>
          <p:nvPr/>
        </p:nvSpPr>
        <p:spPr>
          <a:xfrm>
            <a:off x="11355157" y="287620"/>
            <a:ext cx="547191" cy="2043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200" dirty="0"/>
              <a:t>Esci</a:t>
            </a:r>
            <a:endParaRPr lang="it-IT" sz="105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5445FE-4FA4-A65F-4529-625EBB95A73D}"/>
              </a:ext>
            </a:extLst>
          </p:cNvPr>
          <p:cNvSpPr txBox="1"/>
          <p:nvPr/>
        </p:nvSpPr>
        <p:spPr>
          <a:xfrm>
            <a:off x="399757" y="1587283"/>
            <a:ext cx="548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Gestione segnalazione ID 0000000001029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3CB6150-719C-AC29-2305-5CCB72C2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15569"/>
              </p:ext>
            </p:extLst>
          </p:nvPr>
        </p:nvGraphicFramePr>
        <p:xfrm>
          <a:off x="534614" y="2347752"/>
          <a:ext cx="4730113" cy="12192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956515">
                  <a:extLst>
                    <a:ext uri="{9D8B030D-6E8A-4147-A177-3AD203B41FA5}">
                      <a16:colId xmlns:a16="http://schemas.microsoft.com/office/drawing/2014/main" val="3391828571"/>
                    </a:ext>
                  </a:extLst>
                </a:gridCol>
                <a:gridCol w="2773598">
                  <a:extLst>
                    <a:ext uri="{9D8B030D-6E8A-4147-A177-3AD203B41FA5}">
                      <a16:colId xmlns:a16="http://schemas.microsoft.com/office/drawing/2014/main" val="3969871586"/>
                    </a:ext>
                  </a:extLst>
                </a:gridCol>
              </a:tblGrid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ID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0000000001029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79619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Tipologia 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Ingrediente mancante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97562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ID utente segnalatore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12736156271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62270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Salsa di soia scura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20448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EA6222-41BA-B20D-6E87-EB105A8DB242}"/>
              </a:ext>
            </a:extLst>
          </p:cNvPr>
          <p:cNvSpPr txBox="1"/>
          <p:nvPr/>
        </p:nvSpPr>
        <p:spPr>
          <a:xfrm>
            <a:off x="459452" y="2048948"/>
            <a:ext cx="26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Informazioni segnalazione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C2F3B8-8E07-542D-0BF6-046F4BE93A3C}"/>
              </a:ext>
            </a:extLst>
          </p:cNvPr>
          <p:cNvGrpSpPr/>
          <p:nvPr/>
        </p:nvGrpSpPr>
        <p:grpSpPr>
          <a:xfrm>
            <a:off x="5936907" y="3327108"/>
            <a:ext cx="3528290" cy="307777"/>
            <a:chOff x="646543" y="4071894"/>
            <a:chExt cx="3528290" cy="307777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9719CE7-A49E-53C9-731C-2BCFE335D523}"/>
                </a:ext>
              </a:extLst>
            </p:cNvPr>
            <p:cNvSpPr/>
            <p:nvPr/>
          </p:nvSpPr>
          <p:spPr>
            <a:xfrm>
              <a:off x="646543" y="4071894"/>
              <a:ext cx="352829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Cerca nel database ingrediente mancante</a:t>
              </a:r>
            </a:p>
          </p:txBody>
        </p:sp>
        <p:pic>
          <p:nvPicPr>
            <p:cNvPr id="15" name="Elemento grafico 14" descr="Lente di ingrandimento con riempimento a tinta unita">
              <a:extLst>
                <a:ext uri="{FF2B5EF4-FFF2-40B4-BE49-F238E27FC236}">
                  <a16:creationId xmlns:a16="http://schemas.microsoft.com/office/drawing/2014/main" id="{C65C3715-3800-EB4D-B360-561B905F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830" y="4117181"/>
              <a:ext cx="217200" cy="217200"/>
            </a:xfrm>
            <a:prstGeom prst="rect">
              <a:avLst/>
            </a:prstGeom>
          </p:spPr>
        </p:pic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BE584D10-7360-F0D1-5260-E2E4A5F2C148}"/>
              </a:ext>
            </a:extLst>
          </p:cNvPr>
          <p:cNvGrpSpPr/>
          <p:nvPr/>
        </p:nvGrpSpPr>
        <p:grpSpPr>
          <a:xfrm>
            <a:off x="5936906" y="4209301"/>
            <a:ext cx="3528291" cy="307777"/>
            <a:chOff x="8374057" y="3275111"/>
            <a:chExt cx="3528291" cy="307777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FC79170-87D2-0024-52B1-EFEC34F28681}"/>
                </a:ext>
              </a:extLst>
            </p:cNvPr>
            <p:cNvSpPr/>
            <p:nvPr/>
          </p:nvSpPr>
          <p:spPr>
            <a:xfrm>
              <a:off x="8374057" y="3275111"/>
              <a:ext cx="3528291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Aggiungi al database ingrediente mancante</a:t>
              </a:r>
            </a:p>
          </p:txBody>
        </p:sp>
        <p:pic>
          <p:nvPicPr>
            <p:cNvPr id="17" name="Elemento grafico 16" descr="Aggiungere con riempimento a tinta unita">
              <a:extLst>
                <a:ext uri="{FF2B5EF4-FFF2-40B4-BE49-F238E27FC236}">
                  <a16:creationId xmlns:a16="http://schemas.microsoft.com/office/drawing/2014/main" id="{B631F868-2AF0-1559-1839-297D173A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42204" y="3353459"/>
              <a:ext cx="148402" cy="148402"/>
            </a:xfrm>
            <a:prstGeom prst="rect">
              <a:avLst/>
            </a:prstGeom>
          </p:spPr>
        </p:pic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2038E0-1A97-3824-B3C3-E3C6478B2854}"/>
              </a:ext>
            </a:extLst>
          </p:cNvPr>
          <p:cNvSpPr txBox="1"/>
          <p:nvPr/>
        </p:nvSpPr>
        <p:spPr>
          <a:xfrm>
            <a:off x="5751888" y="204894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Risoluzione segnalazione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A200B74-D1D5-4B07-8C2D-B919D6FBA7A5}"/>
              </a:ext>
            </a:extLst>
          </p:cNvPr>
          <p:cNvSpPr txBox="1"/>
          <p:nvPr/>
        </p:nvSpPr>
        <p:spPr>
          <a:xfrm>
            <a:off x="5811583" y="234775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43C0C"/>
                </a:solidFill>
              </a:rPr>
              <a:t>Step 1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69AC924-C0EB-74F1-5A81-4465C7AD045B}"/>
              </a:ext>
            </a:extLst>
          </p:cNvPr>
          <p:cNvGrpSpPr/>
          <p:nvPr/>
        </p:nvGrpSpPr>
        <p:grpSpPr>
          <a:xfrm>
            <a:off x="6115207" y="2660172"/>
            <a:ext cx="2377046" cy="276999"/>
            <a:chOff x="4605039" y="4332450"/>
            <a:chExt cx="2377046" cy="276999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37C42DE2-BC63-ADF7-57EE-7FDE03B43E9E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E4B607CB-BB99-9312-5E4D-F1A5FB187F1C}"/>
                </a:ext>
              </a:extLst>
            </p:cNvPr>
            <p:cNvSpPr txBox="1"/>
            <p:nvPr/>
          </p:nvSpPr>
          <p:spPr>
            <a:xfrm>
              <a:off x="4664719" y="4332450"/>
              <a:ext cx="2317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L’ingrediente mancante non esiste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358989D1-753D-EA58-8C85-6263060064B3}"/>
              </a:ext>
            </a:extLst>
          </p:cNvPr>
          <p:cNvGrpSpPr/>
          <p:nvPr/>
        </p:nvGrpSpPr>
        <p:grpSpPr>
          <a:xfrm>
            <a:off x="6115207" y="3084213"/>
            <a:ext cx="4018136" cy="276999"/>
            <a:chOff x="4605039" y="4332450"/>
            <a:chExt cx="4018136" cy="276999"/>
          </a:xfrm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8F6C3A0F-8E8D-08E9-0991-41E55C3DB727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3488FFE-FED4-C2D1-D750-611D085369F0}"/>
                </a:ext>
              </a:extLst>
            </p:cNvPr>
            <p:cNvSpPr txBox="1"/>
            <p:nvPr/>
          </p:nvSpPr>
          <p:spPr>
            <a:xfrm>
              <a:off x="4664719" y="4332450"/>
              <a:ext cx="3958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L’ingrediente mancante esiste e non è presente nel database </a:t>
              </a:r>
            </a:p>
          </p:txBody>
        </p: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627872C2-8A39-DCE9-0761-A4B5E137A56E}"/>
              </a:ext>
            </a:extLst>
          </p:cNvPr>
          <p:cNvGrpSpPr/>
          <p:nvPr/>
        </p:nvGrpSpPr>
        <p:grpSpPr>
          <a:xfrm>
            <a:off x="6115207" y="2865818"/>
            <a:ext cx="4037372" cy="276999"/>
            <a:chOff x="4605039" y="4332450"/>
            <a:chExt cx="4037372" cy="276999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7F9635F3-A951-B885-F31D-04324C6B0CC6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B8909368-1EDA-AC8C-94C3-F9348A4B7B00}"/>
                </a:ext>
              </a:extLst>
            </p:cNvPr>
            <p:cNvSpPr txBox="1"/>
            <p:nvPr/>
          </p:nvSpPr>
          <p:spPr>
            <a:xfrm>
              <a:off x="4664719" y="4332450"/>
              <a:ext cx="3977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L’ingrediente mancante esiste ed è già presente nel database</a:t>
              </a:r>
            </a:p>
          </p:txBody>
        </p:sp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8971EEF-3076-FE10-6CB2-AABCA95242E8}"/>
              </a:ext>
            </a:extLst>
          </p:cNvPr>
          <p:cNvSpPr txBox="1"/>
          <p:nvPr/>
        </p:nvSpPr>
        <p:spPr>
          <a:xfrm>
            <a:off x="6485416" y="239844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Analisi della segnalazione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5F1009C-D96D-3BD4-6DB9-F29DCEC08C33}"/>
              </a:ext>
            </a:extLst>
          </p:cNvPr>
          <p:cNvSpPr txBox="1"/>
          <p:nvPr/>
        </p:nvSpPr>
        <p:spPr>
          <a:xfrm>
            <a:off x="5811582" y="383996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43C0C"/>
                </a:solidFill>
              </a:rPr>
              <a:t>Step 2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7D337F-BF3E-A4DB-6A26-BFECA9AB2C0F}"/>
              </a:ext>
            </a:extLst>
          </p:cNvPr>
          <p:cNvSpPr txBox="1"/>
          <p:nvPr/>
        </p:nvSpPr>
        <p:spPr>
          <a:xfrm>
            <a:off x="6476141" y="3876955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Risoluzione della segnalazione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3E7331C-7668-221C-9314-A430A7231D41}"/>
              </a:ext>
            </a:extLst>
          </p:cNvPr>
          <p:cNvSpPr/>
          <p:nvPr/>
        </p:nvSpPr>
        <p:spPr>
          <a:xfrm>
            <a:off x="6148692" y="3196060"/>
            <a:ext cx="52387" cy="523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940DD95-2E02-39D4-8215-7F1AE92C1A25}"/>
              </a:ext>
            </a:extLst>
          </p:cNvPr>
          <p:cNvGrpSpPr/>
          <p:nvPr/>
        </p:nvGrpSpPr>
        <p:grpSpPr>
          <a:xfrm>
            <a:off x="5323058" y="6032500"/>
            <a:ext cx="1114860" cy="369332"/>
            <a:chOff x="5759202" y="6199534"/>
            <a:chExt cx="1154739" cy="382543"/>
          </a:xfrm>
        </p:grpSpPr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28EC400A-F90B-7DBF-25E7-8FCD305748A9}"/>
                </a:ext>
              </a:extLst>
            </p:cNvPr>
            <p:cNvSpPr/>
            <p:nvPr/>
          </p:nvSpPr>
          <p:spPr>
            <a:xfrm>
              <a:off x="5759202" y="6199534"/>
              <a:ext cx="1154739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Fatto</a:t>
              </a:r>
            </a:p>
          </p:txBody>
        </p:sp>
        <p:sp>
          <p:nvSpPr>
            <p:cNvPr id="77" name="Figura a mano libera: forma 76">
              <a:extLst>
                <a:ext uri="{FF2B5EF4-FFF2-40B4-BE49-F238E27FC236}">
                  <a16:creationId xmlns:a16="http://schemas.microsoft.com/office/drawing/2014/main" id="{87ACD316-CF87-F925-CDAE-D2C1A55FBC34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35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604</Words>
  <Application>Microsoft Office PowerPoint</Application>
  <PresentationFormat>Widescreen</PresentationFormat>
  <Paragraphs>194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8</cp:revision>
  <dcterms:created xsi:type="dcterms:W3CDTF">2023-10-27T13:42:59Z</dcterms:created>
  <dcterms:modified xsi:type="dcterms:W3CDTF">2024-01-17T18:48:14Z</dcterms:modified>
</cp:coreProperties>
</file>