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85F98C-8963-8D99-72ED-B338B5F5B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D437F2-1BD1-034D-595E-521D323B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93248B-A2AC-CB28-6ED1-E14DF8E5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F45BD5-1848-B7A9-7D4F-FB4BF116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8883D9-9ED3-99A8-EFFC-B6C4CE72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2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F5B88-8DBE-0E97-B553-51E81B9A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143200-38CB-41D2-626C-7552A3E7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BBD8A6-DF31-CCB3-0BEE-AD5DF735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D70CE1-C403-2845-AE16-20A33B4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DA41DF-F8C8-0173-68BE-A9B72EC0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56445C-25C8-F8B5-5B73-1166B6B4F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2C2EE9-03CD-6F40-7D7F-ADA360935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ABE1C0-E528-3AFD-A9B8-A5BAC7DB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4F556-8E06-21B9-30F1-49EE7D5B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BCF74-ED32-09CE-E6AC-6EDF1C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99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E3C01-933F-65A8-2CBB-921C4FF6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08D0EA-C811-1E78-A5CA-B0CE73C5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FC4D9-6102-5427-3DAE-3A8F854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66A5E-F60A-8F4B-3D5C-FF05DAA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8AE88-DCDC-A2E7-47C6-3861580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64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29106-6DF2-2F7E-39F9-BFC3A38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7C840-6252-F478-B33D-5A03587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36100-F914-7B22-C801-D689594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C6F1-C16D-40A2-A0DD-2267650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347E6-E7B0-73FC-B2AF-CF7A089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72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4646-7BE8-B78F-F865-E764575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C2BF1-AE53-1C81-6B04-63B49E2A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64977-1CA5-7175-A34A-DE9591C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E3D96-2C81-4861-49E5-E6E610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DB041-060C-E3EA-5B93-303EAAA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595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C4A-2DB2-C1AC-0EA2-F4ECAFA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0D879-C40F-7697-CBA1-7E0EB8C4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F32DD-1DB6-37AC-D11B-A9F9DE0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802B4-7C82-751A-6F44-35EB9B5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A5513-5083-06B0-660A-0BF9D09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71ED8-04EB-F6C0-5A40-2CB2DC8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69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474B-C29D-9DC9-A37E-D2A7EA0C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7FD304-43AB-CF8A-BB33-855A9143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B587B4-1FAA-CCFC-A067-1B84C39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ECC1C-ECFD-24DE-BFD4-12D28FC2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B4A07C-1BFB-845B-0EB7-D8444851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DD4EF-F347-6A04-B064-BBA9711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A51CC0-428C-3134-6024-21B705F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AD9405-31F1-4FCA-999D-7558926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011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291AA-5812-19EB-6C64-6B8C883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34CCC-390D-DB20-02B2-5FF750E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733817-F1F4-8DE5-8575-CA57D08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AAFEAE-7469-A26B-1E31-19DAA77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674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A2E65-C85E-D1EF-7FC6-EC09A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FB7A70-78E8-A170-07D9-A0506A2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F2044-4F17-DB79-8C47-4EACE69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310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07C47-A7E3-3730-9E41-4FCEAB1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8A83F-A9BF-EEDE-4F8B-6A5E94E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6BB36-CA95-E303-2323-337097A9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D8005E-F4C0-3937-4A0F-E76D2C9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31866-2372-F11A-AC46-CA90A39C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D0820-F9C3-E02E-B0E4-7DE3968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72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A03E7-C75A-B9C6-E033-0FAA3F2F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6D361-BC4C-685A-2969-7F00D827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96546C-F731-11E3-EBBF-BD17BF0D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737C93-8034-8553-35EF-E02510B7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4F1840-14F7-5ABA-6C69-F8A6F546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246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D6218-9C02-2705-B725-C09F35F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385BC7-0123-A8F8-68B3-64284105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BBCF7-3CC5-44A8-E110-B01C809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DC497-EE8C-D3B5-D706-25423EE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453EF-CB3F-0833-1542-20B9DC2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9310F-4BA4-4D7A-78F5-14FD9D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998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E9B81-74C6-BB3A-E68D-8C5D23F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47017-A7AC-AF35-1655-DA79CEA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851D2-4647-4693-1524-7DACBD83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A4948-EF70-B380-425B-984504E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CC749-02DC-58D0-3288-D1A503E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380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0EE13B-2354-33C6-0E3E-2CF37CE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72B50-9856-3F39-A0F9-E091E09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064CF5-D888-C845-FF8D-2AF1A152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BBC48-B0CD-1CA9-391A-250F0E7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4CAD8-6DFE-87BD-D663-EE19F80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7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02F06-8ADE-C02B-BDE8-3E4C3D28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BBDCD0-4E65-2BFB-F426-C5797581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D6F16E-D04D-31B5-CE80-CEB5946E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1E13D-FD28-48C2-C06B-9D310D7D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FFAAEF-5082-6EA9-E499-0F610CD5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86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E481C-4F33-4234-5A71-23CE9413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1B024F-F908-FE0A-C11F-426015859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A10FCF-2B5C-BA13-88E2-5F111F67B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4599C1-C9AD-F13F-3F93-900EF69A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F62E89-6B7D-D3D1-B068-81430014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EDAA2F-DA86-0833-6422-B6517F8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59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C3178-632E-ACA2-5A78-A13AE3CF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41BC8F-16C6-FE94-0ED1-B2BC7306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20762B-8C6C-F2A3-B971-89AAAF08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A7B95C-162A-B8B1-FACC-BE0E78A0B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FA58FC-50C6-F95A-F82B-ABD30B28E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9121D78-81FC-D510-58BC-6982D9A3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9059A82-C398-2BD3-C188-9BF5A135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C18734-E7AF-ECCA-6740-3B90B68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57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5400D-9564-56BA-A4CD-7CB1499F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9DEED2-7D65-F0B2-978B-CCA1A5DE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381546-39BB-6D7E-2231-4CC31429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940976-F77E-84A5-210B-A1AC6028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9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25DEDE-FDB1-E76F-584C-A42AD262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4AD7D3-94AF-67D7-4BF6-C33B6596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4EBC37-3D7C-51D6-6E88-9B55B85D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59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DBED3-12BC-DCC4-388E-B68B27D4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C6290F-C20C-D61E-5D45-30D79BA0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B4EE22-2542-3CF7-D3BD-FFB544B4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A36943-D1AD-3B26-9B8E-A0789E8F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88AC4-5D93-08D6-14E0-8EEDC1D4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E73691-56C1-CA47-5EA1-FA650CC8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53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24CC6-2D05-F536-5C12-3831E9A6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324F59-1D09-C9AC-A62A-AE226712D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462BF8-13D8-A35B-6D43-37E85940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74A455-0503-4C07-392B-86A81FD1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A9324F-1DCE-3C50-AD1A-F70F2213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CA2FFF-F8CF-CA15-1A47-0DB25BCA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80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9B60587-5043-2952-BA78-7FF7FD18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AE090D-09EB-D43D-BDE5-33497D81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E2D46B-0124-B364-6378-045663CE8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8C222-229C-46CA-AC6F-8E879E83B3F2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767652-8766-C909-96C5-1367678A8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424DE8-CEBD-C034-0882-40C460AF0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4E9C4-4699-41C9-9C01-4057198B4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109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388CB-3389-AC74-7C1D-501CB58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70631-415F-4838-9616-FC82EBC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9920E-7681-1D81-7878-575F0A4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46760-1B9C-AB52-7469-92D347C4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68E88-3D76-B2CA-F15F-70227627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93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60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PickyEaters</a:t>
            </a:r>
            <a:endParaRPr kumimoji="0" lang="it-IT" sz="1800" b="0" i="0" u="none" strike="noStrike" kern="1200" cap="none" spc="6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6312EAC-1EDF-5146-3F97-341389AB0B2F}"/>
              </a:ext>
            </a:extLst>
          </p:cNvPr>
          <p:cNvSpPr txBox="1"/>
          <p:nvPr/>
        </p:nvSpPr>
        <p:spPr>
          <a:xfrm>
            <a:off x="9182126" y="205109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Buongiorno, </a:t>
            </a:r>
            <a:r>
              <a:rPr kumimoji="0" lang="it-IT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admcrgi</a:t>
            </a:r>
            <a:endParaRPr kumimoji="0" lang="it-IT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F9FB7F48-FCE9-306E-EA7E-318405A2FCFB}"/>
              </a:ext>
            </a:extLst>
          </p:cNvPr>
          <p:cNvSpPr/>
          <p:nvPr/>
        </p:nvSpPr>
        <p:spPr>
          <a:xfrm>
            <a:off x="11355157" y="287620"/>
            <a:ext cx="547191" cy="2043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Esci</a:t>
            </a:r>
            <a:endParaRPr kumimoji="0" lang="it-IT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3CB6150-719C-AC29-2305-5CCB72C27461}"/>
              </a:ext>
            </a:extLst>
          </p:cNvPr>
          <p:cNvGraphicFramePr>
            <a:graphicFrameLocks noGrp="1"/>
          </p:cNvGraphicFramePr>
          <p:nvPr/>
        </p:nvGraphicFramePr>
        <p:xfrm>
          <a:off x="534614" y="2347752"/>
          <a:ext cx="4730113" cy="12192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956515">
                  <a:extLst>
                    <a:ext uri="{9D8B030D-6E8A-4147-A177-3AD203B41FA5}">
                      <a16:colId xmlns:a16="http://schemas.microsoft.com/office/drawing/2014/main" val="3391828571"/>
                    </a:ext>
                  </a:extLst>
                </a:gridCol>
                <a:gridCol w="2773598">
                  <a:extLst>
                    <a:ext uri="{9D8B030D-6E8A-4147-A177-3AD203B41FA5}">
                      <a16:colId xmlns:a16="http://schemas.microsoft.com/office/drawing/2014/main" val="3969871586"/>
                    </a:ext>
                  </a:extLst>
                </a:gridCol>
              </a:tblGrid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ID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0000000001029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79619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Tipologia 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Ingrediente mancante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97562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ID utente segnalatore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12736156271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62270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Ingrediente mancante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Salsa di soia scura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20448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EA6222-41BA-B20D-6E87-EB105A8DB242}"/>
              </a:ext>
            </a:extLst>
          </p:cNvPr>
          <p:cNvSpPr txBox="1"/>
          <p:nvPr/>
        </p:nvSpPr>
        <p:spPr>
          <a:xfrm>
            <a:off x="459452" y="2048948"/>
            <a:ext cx="26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Informazioni segnalazione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3C2F3B8-8E07-542D-0BF6-046F4BE93A3C}"/>
              </a:ext>
            </a:extLst>
          </p:cNvPr>
          <p:cNvGrpSpPr/>
          <p:nvPr/>
        </p:nvGrpSpPr>
        <p:grpSpPr>
          <a:xfrm>
            <a:off x="6432244" y="3318474"/>
            <a:ext cx="3528290" cy="307777"/>
            <a:chOff x="646543" y="4071894"/>
            <a:chExt cx="3528290" cy="307777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9719CE7-A49E-53C9-731C-2BCFE335D523}"/>
                </a:ext>
              </a:extLst>
            </p:cNvPr>
            <p:cNvSpPr/>
            <p:nvPr/>
          </p:nvSpPr>
          <p:spPr>
            <a:xfrm>
              <a:off x="646543" y="4071894"/>
              <a:ext cx="352829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Cerca nel database ingrediente mancante</a:t>
              </a:r>
            </a:p>
          </p:txBody>
        </p:sp>
        <p:pic>
          <p:nvPicPr>
            <p:cNvPr id="15" name="Elemento grafico 14" descr="Lente di ingrandimento con riempimento a tinta unita">
              <a:extLst>
                <a:ext uri="{FF2B5EF4-FFF2-40B4-BE49-F238E27FC236}">
                  <a16:creationId xmlns:a16="http://schemas.microsoft.com/office/drawing/2014/main" id="{C65C3715-3800-EB4D-B360-561B905F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830" y="4117181"/>
              <a:ext cx="217200" cy="217200"/>
            </a:xfrm>
            <a:prstGeom prst="rect">
              <a:avLst/>
            </a:prstGeom>
          </p:spPr>
        </p:pic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BE584D10-7360-F0D1-5260-E2E4A5F2C148}"/>
              </a:ext>
            </a:extLst>
          </p:cNvPr>
          <p:cNvGrpSpPr/>
          <p:nvPr/>
        </p:nvGrpSpPr>
        <p:grpSpPr>
          <a:xfrm>
            <a:off x="6432243" y="4200667"/>
            <a:ext cx="3528291" cy="307777"/>
            <a:chOff x="8374057" y="3275111"/>
            <a:chExt cx="3528291" cy="307777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FC79170-87D2-0024-52B1-EFEC34F28681}"/>
                </a:ext>
              </a:extLst>
            </p:cNvPr>
            <p:cNvSpPr/>
            <p:nvPr/>
          </p:nvSpPr>
          <p:spPr>
            <a:xfrm>
              <a:off x="8374057" y="3275111"/>
              <a:ext cx="3528291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Aggiungi al database ingrediente mancante</a:t>
              </a:r>
            </a:p>
          </p:txBody>
        </p:sp>
        <p:pic>
          <p:nvPicPr>
            <p:cNvPr id="17" name="Elemento grafico 16" descr="Aggiungere con riempimento a tinta unita">
              <a:extLst>
                <a:ext uri="{FF2B5EF4-FFF2-40B4-BE49-F238E27FC236}">
                  <a16:creationId xmlns:a16="http://schemas.microsoft.com/office/drawing/2014/main" id="{B631F868-2AF0-1559-1839-297D173A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42204" y="3353459"/>
              <a:ext cx="148402" cy="148402"/>
            </a:xfrm>
            <a:prstGeom prst="rect">
              <a:avLst/>
            </a:prstGeom>
          </p:spPr>
        </p:pic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2038E0-1A97-3824-B3C3-E3C6478B2854}"/>
              </a:ext>
            </a:extLst>
          </p:cNvPr>
          <p:cNvSpPr txBox="1"/>
          <p:nvPr/>
        </p:nvSpPr>
        <p:spPr>
          <a:xfrm>
            <a:off x="6247225" y="2040314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Risoluzione segnalazione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A200B74-D1D5-4B07-8C2D-B919D6FBA7A5}"/>
              </a:ext>
            </a:extLst>
          </p:cNvPr>
          <p:cNvSpPr txBox="1"/>
          <p:nvPr/>
        </p:nvSpPr>
        <p:spPr>
          <a:xfrm>
            <a:off x="6306920" y="233911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43C0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1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C69AC924-C0EB-74F1-5A81-4465C7AD045B}"/>
              </a:ext>
            </a:extLst>
          </p:cNvPr>
          <p:cNvGrpSpPr/>
          <p:nvPr/>
        </p:nvGrpSpPr>
        <p:grpSpPr>
          <a:xfrm>
            <a:off x="6610544" y="2651538"/>
            <a:ext cx="2377046" cy="276999"/>
            <a:chOff x="4605039" y="4332450"/>
            <a:chExt cx="2377046" cy="276999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37C42DE2-BC63-ADF7-57EE-7FDE03B43E9E}"/>
                </a:ext>
              </a:extLst>
            </p:cNvPr>
            <p:cNvSpPr>
              <a:spLocks/>
            </p:cNvSpPr>
            <p:nvPr/>
          </p:nvSpPr>
          <p:spPr>
            <a:xfrm>
              <a:off x="4605039" y="4412346"/>
              <a:ext cx="119361" cy="117208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E4B607CB-BB99-9312-5E4D-F1A5FB187F1C}"/>
                </a:ext>
              </a:extLst>
            </p:cNvPr>
            <p:cNvSpPr txBox="1"/>
            <p:nvPr/>
          </p:nvSpPr>
          <p:spPr>
            <a:xfrm>
              <a:off x="4664719" y="4332450"/>
              <a:ext cx="2317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L’ingrediente mancante non esiste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358989D1-753D-EA58-8C85-6263060064B3}"/>
              </a:ext>
            </a:extLst>
          </p:cNvPr>
          <p:cNvGrpSpPr/>
          <p:nvPr/>
        </p:nvGrpSpPr>
        <p:grpSpPr>
          <a:xfrm>
            <a:off x="6610544" y="3075579"/>
            <a:ext cx="4018136" cy="276999"/>
            <a:chOff x="4605039" y="4332450"/>
            <a:chExt cx="4018136" cy="276999"/>
          </a:xfrm>
        </p:grpSpPr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8F6C3A0F-8E8D-08E9-0991-41E55C3DB727}"/>
                </a:ext>
              </a:extLst>
            </p:cNvPr>
            <p:cNvSpPr>
              <a:spLocks/>
            </p:cNvSpPr>
            <p:nvPr/>
          </p:nvSpPr>
          <p:spPr>
            <a:xfrm>
              <a:off x="4605039" y="4412346"/>
              <a:ext cx="119361" cy="117208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23488FFE-FED4-C2D1-D750-611D085369F0}"/>
                </a:ext>
              </a:extLst>
            </p:cNvPr>
            <p:cNvSpPr txBox="1"/>
            <p:nvPr/>
          </p:nvSpPr>
          <p:spPr>
            <a:xfrm>
              <a:off x="4664719" y="4332450"/>
              <a:ext cx="39584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L’ingrediente mancante esiste e non è presente nel database </a:t>
              </a:r>
            </a:p>
          </p:txBody>
        </p:sp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627872C2-8A39-DCE9-0761-A4B5E137A56E}"/>
              </a:ext>
            </a:extLst>
          </p:cNvPr>
          <p:cNvGrpSpPr/>
          <p:nvPr/>
        </p:nvGrpSpPr>
        <p:grpSpPr>
          <a:xfrm>
            <a:off x="6610544" y="2857184"/>
            <a:ext cx="4037372" cy="276999"/>
            <a:chOff x="4605039" y="4332450"/>
            <a:chExt cx="4037372" cy="276999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7F9635F3-A951-B885-F31D-04324C6B0CC6}"/>
                </a:ext>
              </a:extLst>
            </p:cNvPr>
            <p:cNvSpPr>
              <a:spLocks/>
            </p:cNvSpPr>
            <p:nvPr/>
          </p:nvSpPr>
          <p:spPr>
            <a:xfrm>
              <a:off x="4605039" y="4412346"/>
              <a:ext cx="119361" cy="117208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B8909368-1EDA-AC8C-94C3-F9348A4B7B00}"/>
                </a:ext>
              </a:extLst>
            </p:cNvPr>
            <p:cNvSpPr txBox="1"/>
            <p:nvPr/>
          </p:nvSpPr>
          <p:spPr>
            <a:xfrm>
              <a:off x="4664719" y="4332450"/>
              <a:ext cx="3977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L’ingrediente mancante esiste ed è già presente nel database</a:t>
              </a:r>
            </a:p>
          </p:txBody>
        </p:sp>
      </p:grp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8971EEF-3076-FE10-6CB2-AABCA95242E8}"/>
              </a:ext>
            </a:extLst>
          </p:cNvPr>
          <p:cNvSpPr txBox="1"/>
          <p:nvPr/>
        </p:nvSpPr>
        <p:spPr>
          <a:xfrm>
            <a:off x="6980753" y="2389808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Analisi della segnalazione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5F1009C-D96D-3BD4-6DB9-F29DCEC08C33}"/>
              </a:ext>
            </a:extLst>
          </p:cNvPr>
          <p:cNvSpPr txBox="1"/>
          <p:nvPr/>
        </p:nvSpPr>
        <p:spPr>
          <a:xfrm>
            <a:off x="6306919" y="383133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43C0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2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7D337F-BF3E-A4DB-6A26-BFECA9AB2C0F}"/>
              </a:ext>
            </a:extLst>
          </p:cNvPr>
          <p:cNvSpPr txBox="1"/>
          <p:nvPr/>
        </p:nvSpPr>
        <p:spPr>
          <a:xfrm>
            <a:off x="6971478" y="3868321"/>
            <a:ext cx="217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Soluzione alla segnalazione</a:t>
            </a: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3E7331C-7668-221C-9314-A430A7231D41}"/>
              </a:ext>
            </a:extLst>
          </p:cNvPr>
          <p:cNvSpPr/>
          <p:nvPr/>
        </p:nvSpPr>
        <p:spPr>
          <a:xfrm>
            <a:off x="6644029" y="3187426"/>
            <a:ext cx="52387" cy="523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940DD95-2E02-39D4-8215-7F1AE92C1A25}"/>
              </a:ext>
            </a:extLst>
          </p:cNvPr>
          <p:cNvGrpSpPr/>
          <p:nvPr/>
        </p:nvGrpSpPr>
        <p:grpSpPr>
          <a:xfrm>
            <a:off x="5323058" y="6032500"/>
            <a:ext cx="1114860" cy="369332"/>
            <a:chOff x="5759202" y="6199534"/>
            <a:chExt cx="1154739" cy="382543"/>
          </a:xfrm>
        </p:grpSpPr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28EC400A-F90B-7DBF-25E7-8FCD305748A9}"/>
                </a:ext>
              </a:extLst>
            </p:cNvPr>
            <p:cNvSpPr/>
            <p:nvPr/>
          </p:nvSpPr>
          <p:spPr>
            <a:xfrm>
              <a:off x="5759202" y="6199534"/>
              <a:ext cx="1154739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Fatto</a:t>
              </a:r>
            </a:p>
          </p:txBody>
        </p:sp>
        <p:sp>
          <p:nvSpPr>
            <p:cNvPr id="77" name="Figura a mano libera: forma 76">
              <a:extLst>
                <a:ext uri="{FF2B5EF4-FFF2-40B4-BE49-F238E27FC236}">
                  <a16:creationId xmlns:a16="http://schemas.microsoft.com/office/drawing/2014/main" id="{87ACD316-CF87-F925-CDAE-D2C1A55FBC34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3612E7-F267-AF3E-518E-D713B3209669}"/>
              </a:ext>
            </a:extLst>
          </p:cNvPr>
          <p:cNvSpPr txBox="1"/>
          <p:nvPr/>
        </p:nvSpPr>
        <p:spPr>
          <a:xfrm>
            <a:off x="464046" y="1644689"/>
            <a:ext cx="548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Gestione segnalazione ID 0000000001029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1D15E2-F237-C538-C482-992C0304D3DE}"/>
              </a:ext>
            </a:extLst>
          </p:cNvPr>
          <p:cNvSpPr txBox="1"/>
          <p:nvPr/>
        </p:nvSpPr>
        <p:spPr>
          <a:xfrm>
            <a:off x="464046" y="1298412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Segnalazioni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0E63816-C878-CFCF-ABB1-67889B5C3A8B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B7486CB-B105-B571-A3F6-583FB2A4373C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Indietro</a:t>
              </a:r>
            </a:p>
          </p:txBody>
        </p:sp>
        <p:pic>
          <p:nvPicPr>
            <p:cNvPr id="9" name="Elemento grafico 8" descr="Accento circonflesso verso sinistra con riempimento a tinta unita">
              <a:extLst>
                <a:ext uri="{FF2B5EF4-FFF2-40B4-BE49-F238E27FC236}">
                  <a16:creationId xmlns:a16="http://schemas.microsoft.com/office/drawing/2014/main" id="{B4C4F0A0-1F27-F1C6-4636-6FEC6647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1359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9" baseType="lpstr">
      <vt:lpstr>Aharoni</vt:lpstr>
      <vt:lpstr>Aptos</vt:lpstr>
      <vt:lpstr>Aptos Display</vt:lpstr>
      <vt:lpstr>Arial</vt:lpstr>
      <vt:lpstr>Calibri</vt:lpstr>
      <vt:lpstr>Calibri Light</vt:lpstr>
      <vt:lpstr>Tema di Office</vt:lpstr>
      <vt:lpstr>1_Tema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Cristiana Giustiniani</dc:creator>
  <cp:lastModifiedBy>Cristiana Giustiniani</cp:lastModifiedBy>
  <cp:revision>1</cp:revision>
  <dcterms:created xsi:type="dcterms:W3CDTF">2024-01-23T22:55:38Z</dcterms:created>
  <dcterms:modified xsi:type="dcterms:W3CDTF">2024-01-23T23:02:56Z</dcterms:modified>
</cp:coreProperties>
</file>