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CF6"/>
    <a:srgbClr val="FD6E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C6586-BCBD-4CE4-9830-89F1D9B4AE5F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it-IT"/>
        </a:p>
      </dgm:t>
    </dgm:pt>
    <dgm:pt modelId="{FFB3B67C-1440-48A0-8A3C-215F535DAEB6}">
      <dgm:prSet phldrT="[Testo]" custT="1"/>
      <dgm:spPr/>
      <dgm:t>
        <a:bodyPr/>
        <a:lstStyle/>
        <a:p>
          <a:r>
            <a:rPr lang="it-IT" sz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Pasta di semola di grano duro</a:t>
          </a:r>
        </a:p>
      </dgm:t>
    </dgm:pt>
    <dgm:pt modelId="{518085CE-D40D-4424-BF63-7CD1ED0A1257}" type="parTrans" cxnId="{5F11CBD9-5FBA-426E-9584-4988C06405BC}">
      <dgm:prSet/>
      <dgm:spPr/>
      <dgm:t>
        <a:bodyPr/>
        <a:lstStyle/>
        <a:p>
          <a:endParaRPr lang="it-IT" sz="1400"/>
        </a:p>
      </dgm:t>
    </dgm:pt>
    <dgm:pt modelId="{DBE34E57-ADC3-4EFA-814C-31040430D082}" type="sibTrans" cxnId="{5F11CBD9-5FBA-426E-9584-4988C06405BC}">
      <dgm:prSet/>
      <dgm:spPr/>
      <dgm:t>
        <a:bodyPr/>
        <a:lstStyle/>
        <a:p>
          <a:endParaRPr lang="it-IT" sz="1400"/>
        </a:p>
      </dgm:t>
    </dgm:pt>
    <dgm:pt modelId="{6EA496EA-1116-4392-82B2-3ABB000E63A9}">
      <dgm:prSet phldrT="[Testo]" custT="1"/>
      <dgm:spPr/>
      <dgm:t>
        <a:bodyPr/>
        <a:lstStyle/>
        <a:p>
          <a:r>
            <a:rPr lang="it-IT" sz="1200" dirty="0"/>
            <a:t>Sale</a:t>
          </a:r>
        </a:p>
      </dgm:t>
    </dgm:pt>
    <dgm:pt modelId="{AF68B59F-D7C0-4C91-BEDC-861FD980CEAD}" type="parTrans" cxnId="{4D0E3B83-6833-441A-8118-96718D68C6AA}">
      <dgm:prSet/>
      <dgm:spPr/>
      <dgm:t>
        <a:bodyPr/>
        <a:lstStyle/>
        <a:p>
          <a:endParaRPr lang="it-IT" sz="1400"/>
        </a:p>
      </dgm:t>
    </dgm:pt>
    <dgm:pt modelId="{24950D9D-C797-4876-8F64-C13AC3960C8E}" type="sibTrans" cxnId="{4D0E3B83-6833-441A-8118-96718D68C6AA}">
      <dgm:prSet/>
      <dgm:spPr/>
      <dgm:t>
        <a:bodyPr/>
        <a:lstStyle/>
        <a:p>
          <a:endParaRPr lang="it-IT" sz="1400"/>
        </a:p>
      </dgm:t>
    </dgm:pt>
    <dgm:pt modelId="{A0DAAF04-7AA3-4F22-9190-45111789109B}">
      <dgm:prSet phldrT="[Testo]" custT="1"/>
      <dgm:spPr/>
      <dgm:t>
        <a:bodyPr/>
        <a:lstStyle/>
        <a:p>
          <a:r>
            <a:rPr lang="it-IT" sz="1200" dirty="0"/>
            <a:t>Tuorlo d’uovo di gallina</a:t>
          </a:r>
        </a:p>
      </dgm:t>
    </dgm:pt>
    <dgm:pt modelId="{519D677F-6421-4B03-977C-6050410474A4}" type="parTrans" cxnId="{DDC82E43-C7DD-40B2-956E-47F81491CDEC}">
      <dgm:prSet/>
      <dgm:spPr/>
      <dgm:t>
        <a:bodyPr/>
        <a:lstStyle/>
        <a:p>
          <a:endParaRPr lang="it-IT" sz="1400"/>
        </a:p>
      </dgm:t>
    </dgm:pt>
    <dgm:pt modelId="{7DAEC203-3C7C-436D-AFE8-B885FB723D85}" type="sibTrans" cxnId="{DDC82E43-C7DD-40B2-956E-47F81491CDEC}">
      <dgm:prSet/>
      <dgm:spPr/>
      <dgm:t>
        <a:bodyPr/>
        <a:lstStyle/>
        <a:p>
          <a:endParaRPr lang="it-IT" sz="1400"/>
        </a:p>
      </dgm:t>
    </dgm:pt>
    <dgm:pt modelId="{73AC3690-75D5-41BB-9A06-C03A7F64BBF2}">
      <dgm:prSet phldrT="[Testo]" custT="1"/>
      <dgm:spPr/>
      <dgm:t>
        <a:bodyPr/>
        <a:lstStyle/>
        <a:p>
          <a:r>
            <a:rPr lang="it-IT" sz="1200" dirty="0"/>
            <a:t>Guanciale (cotto)</a:t>
          </a:r>
        </a:p>
      </dgm:t>
    </dgm:pt>
    <dgm:pt modelId="{A4521E31-F3AC-4493-9A35-5127AC507B4C}" type="parTrans" cxnId="{608F240C-6D31-4EC2-9A0B-44786FB0CFC9}">
      <dgm:prSet/>
      <dgm:spPr/>
      <dgm:t>
        <a:bodyPr/>
        <a:lstStyle/>
        <a:p>
          <a:endParaRPr lang="it-IT" sz="1400"/>
        </a:p>
      </dgm:t>
    </dgm:pt>
    <dgm:pt modelId="{2635728D-9B92-4EB1-8DB0-A0DA76CA87F1}" type="sibTrans" cxnId="{608F240C-6D31-4EC2-9A0B-44786FB0CFC9}">
      <dgm:prSet/>
      <dgm:spPr/>
      <dgm:t>
        <a:bodyPr/>
        <a:lstStyle/>
        <a:p>
          <a:endParaRPr lang="it-IT" sz="1400"/>
        </a:p>
      </dgm:t>
    </dgm:pt>
    <dgm:pt modelId="{D97B27A1-5A4D-4301-8556-F5EAABCCE635}">
      <dgm:prSet phldrT="[Testo]" custT="1"/>
      <dgm:spPr/>
      <dgm:t>
        <a:bodyPr/>
        <a:lstStyle/>
        <a:p>
          <a:r>
            <a:rPr lang="it-IT" sz="1200" dirty="0"/>
            <a:t>Pecorino Romano</a:t>
          </a:r>
        </a:p>
      </dgm:t>
    </dgm:pt>
    <dgm:pt modelId="{BB6EFE5A-55CD-474F-8C7E-F27622450C45}" type="parTrans" cxnId="{B1F385A6-FE47-4AB4-96E8-EFCE0CA60E39}">
      <dgm:prSet/>
      <dgm:spPr/>
      <dgm:t>
        <a:bodyPr/>
        <a:lstStyle/>
        <a:p>
          <a:endParaRPr lang="it-IT" sz="1400"/>
        </a:p>
      </dgm:t>
    </dgm:pt>
    <dgm:pt modelId="{F4007C5F-1DBD-402D-B72E-37ADD6DC429A}" type="sibTrans" cxnId="{B1F385A6-FE47-4AB4-96E8-EFCE0CA60E39}">
      <dgm:prSet/>
      <dgm:spPr/>
      <dgm:t>
        <a:bodyPr/>
        <a:lstStyle/>
        <a:p>
          <a:endParaRPr lang="it-IT" sz="1400"/>
        </a:p>
      </dgm:t>
    </dgm:pt>
    <dgm:pt modelId="{04BE9AEC-4552-474D-B071-212C041E0A84}">
      <dgm:prSet phldrT="[Testo]" custT="1"/>
      <dgm:spPr/>
      <dgm:t>
        <a:bodyPr/>
        <a:lstStyle/>
        <a:p>
          <a:r>
            <a:rPr lang="it-IT" sz="1200" dirty="0"/>
            <a:t>Pepe</a:t>
          </a:r>
        </a:p>
      </dgm:t>
    </dgm:pt>
    <dgm:pt modelId="{3CD93CC9-3E9F-4F4B-9788-E7167ABD90EA}" type="parTrans" cxnId="{DD17C3E7-9C5D-4FA0-9035-99B3043CF779}">
      <dgm:prSet/>
      <dgm:spPr/>
      <dgm:t>
        <a:bodyPr/>
        <a:lstStyle/>
        <a:p>
          <a:endParaRPr lang="it-IT" sz="1400"/>
        </a:p>
      </dgm:t>
    </dgm:pt>
    <dgm:pt modelId="{6DF7C04D-DC26-4403-B017-3946977266C3}" type="sibTrans" cxnId="{DD17C3E7-9C5D-4FA0-9035-99B3043CF779}">
      <dgm:prSet/>
      <dgm:spPr/>
      <dgm:t>
        <a:bodyPr/>
        <a:lstStyle/>
        <a:p>
          <a:endParaRPr lang="it-IT" sz="1400"/>
        </a:p>
      </dgm:t>
    </dgm:pt>
    <dgm:pt modelId="{508B34B0-8822-4B9D-8509-C86242B3F0FC}">
      <dgm:prSet phldrT="[Testo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it-IT" sz="1200" b="1" dirty="0">
              <a:solidFill>
                <a:schemeClr val="accent2">
                  <a:lumMod val="50000"/>
                </a:schemeClr>
              </a:solidFill>
            </a:rPr>
            <a:t>+ Aggiungi ingrediente</a:t>
          </a:r>
        </a:p>
      </dgm:t>
    </dgm:pt>
    <dgm:pt modelId="{EAFBB4BE-EB34-4DE9-B37A-E90832B60FFA}" type="parTrans" cxnId="{B7E32D36-B923-43E1-B2CE-694DD99F3081}">
      <dgm:prSet/>
      <dgm:spPr/>
      <dgm:t>
        <a:bodyPr/>
        <a:lstStyle/>
        <a:p>
          <a:endParaRPr lang="it-IT" sz="1400"/>
        </a:p>
      </dgm:t>
    </dgm:pt>
    <dgm:pt modelId="{46A9A74D-28EB-459B-B131-E8A65D94C2ED}" type="sibTrans" cxnId="{B7E32D36-B923-43E1-B2CE-694DD99F3081}">
      <dgm:prSet/>
      <dgm:spPr/>
      <dgm:t>
        <a:bodyPr/>
        <a:lstStyle/>
        <a:p>
          <a:endParaRPr lang="it-IT" sz="1400"/>
        </a:p>
      </dgm:t>
    </dgm:pt>
    <dgm:pt modelId="{F0C0F86B-80BD-4520-9E83-6DC0219129D8}">
      <dgm:prSet phldrT="[Testo]" custT="1"/>
      <dgm:spPr>
        <a:noFill/>
        <a:ln>
          <a:noFill/>
        </a:ln>
      </dgm:spPr>
      <dgm:t>
        <a:bodyPr/>
        <a:lstStyle/>
        <a:p>
          <a:endParaRPr lang="it-IT" sz="1400" dirty="0"/>
        </a:p>
      </dgm:t>
    </dgm:pt>
    <dgm:pt modelId="{44D45EBF-5242-4CF5-A5A8-AFAF60963F21}" type="parTrans" cxnId="{CFC94C55-EB71-4B8A-A7FA-9C147C383FD1}">
      <dgm:prSet/>
      <dgm:spPr/>
      <dgm:t>
        <a:bodyPr/>
        <a:lstStyle/>
        <a:p>
          <a:endParaRPr lang="it-IT"/>
        </a:p>
      </dgm:t>
    </dgm:pt>
    <dgm:pt modelId="{DC995CE2-13AC-4CE2-AAC5-1607B79F7671}" type="sibTrans" cxnId="{CFC94C55-EB71-4B8A-A7FA-9C147C383FD1}">
      <dgm:prSet/>
      <dgm:spPr/>
      <dgm:t>
        <a:bodyPr/>
        <a:lstStyle/>
        <a:p>
          <a:endParaRPr lang="it-IT"/>
        </a:p>
      </dgm:t>
    </dgm:pt>
    <dgm:pt modelId="{87195878-9623-4A53-B73A-3510AE5062C5}" type="pres">
      <dgm:prSet presAssocID="{901C6586-BCBD-4CE4-9830-89F1D9B4AE5F}" presName="linear" presStyleCnt="0">
        <dgm:presLayoutVars>
          <dgm:animLvl val="lvl"/>
          <dgm:resizeHandles val="exact"/>
        </dgm:presLayoutVars>
      </dgm:prSet>
      <dgm:spPr/>
    </dgm:pt>
    <dgm:pt modelId="{2E63C274-9DA8-45B8-82CD-443D3F0D4117}" type="pres">
      <dgm:prSet presAssocID="{FFB3B67C-1440-48A0-8A3C-215F535DAEB6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0ED22298-B8E4-4CC6-A1C0-09FB0D12D12D}" type="pres">
      <dgm:prSet presAssocID="{DBE34E57-ADC3-4EFA-814C-31040430D082}" presName="spacer" presStyleCnt="0"/>
      <dgm:spPr/>
    </dgm:pt>
    <dgm:pt modelId="{588B54E1-05A8-4440-8F0D-96AD752098A3}" type="pres">
      <dgm:prSet presAssocID="{6EA496EA-1116-4392-82B2-3ABB000E63A9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9EB2A054-C719-46C0-9B55-010E4B78980E}" type="pres">
      <dgm:prSet presAssocID="{24950D9D-C797-4876-8F64-C13AC3960C8E}" presName="spacer" presStyleCnt="0"/>
      <dgm:spPr/>
    </dgm:pt>
    <dgm:pt modelId="{920EF786-34AE-4CDF-83CF-7A159AE4B3C9}" type="pres">
      <dgm:prSet presAssocID="{A0DAAF04-7AA3-4F22-9190-45111789109B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2E27A52A-8957-471F-AA16-F337D37061A8}" type="pres">
      <dgm:prSet presAssocID="{7DAEC203-3C7C-436D-AFE8-B885FB723D85}" presName="spacer" presStyleCnt="0"/>
      <dgm:spPr/>
    </dgm:pt>
    <dgm:pt modelId="{60CFC448-A2E9-471D-B823-5CCB0A6A8936}" type="pres">
      <dgm:prSet presAssocID="{73AC3690-75D5-41BB-9A06-C03A7F64BBF2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0BC88EDA-9496-41A5-A1CB-3951BE1A3A94}" type="pres">
      <dgm:prSet presAssocID="{2635728D-9B92-4EB1-8DB0-A0DA76CA87F1}" presName="spacer" presStyleCnt="0"/>
      <dgm:spPr/>
    </dgm:pt>
    <dgm:pt modelId="{99CE9A2F-1CEC-4ABF-B168-15D47293304F}" type="pres">
      <dgm:prSet presAssocID="{D97B27A1-5A4D-4301-8556-F5EAABCCE635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8426BBA-1F64-4AFA-8957-D78168382DF4}" type="pres">
      <dgm:prSet presAssocID="{F4007C5F-1DBD-402D-B72E-37ADD6DC429A}" presName="spacer" presStyleCnt="0"/>
      <dgm:spPr/>
    </dgm:pt>
    <dgm:pt modelId="{EFDFAC03-7954-429E-A62B-58C691FD5CEA}" type="pres">
      <dgm:prSet presAssocID="{04BE9AEC-4552-474D-B071-212C041E0A84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ADE4C355-3500-4D4C-92B1-582E8CE68798}" type="pres">
      <dgm:prSet presAssocID="{6DF7C04D-DC26-4403-B017-3946977266C3}" presName="spacer" presStyleCnt="0"/>
      <dgm:spPr/>
    </dgm:pt>
    <dgm:pt modelId="{924A46D7-53D3-4C2B-A0D4-9593D2A096BF}" type="pres">
      <dgm:prSet presAssocID="{F0C0F86B-80BD-4520-9E83-6DC0219129D8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32B0200A-C088-4154-AC6B-FBD63EA3629B}" type="pres">
      <dgm:prSet presAssocID="{DC995CE2-13AC-4CE2-AAC5-1607B79F7671}" presName="spacer" presStyleCnt="0"/>
      <dgm:spPr/>
    </dgm:pt>
    <dgm:pt modelId="{A04F6C91-AEBF-4847-980F-C23A5906DCBB}" type="pres">
      <dgm:prSet presAssocID="{508B34B0-8822-4B9D-8509-C86242B3F0FC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608F240C-6D31-4EC2-9A0B-44786FB0CFC9}" srcId="{901C6586-BCBD-4CE4-9830-89F1D9B4AE5F}" destId="{73AC3690-75D5-41BB-9A06-C03A7F64BBF2}" srcOrd="3" destOrd="0" parTransId="{A4521E31-F3AC-4493-9A35-5127AC507B4C}" sibTransId="{2635728D-9B92-4EB1-8DB0-A0DA76CA87F1}"/>
    <dgm:cxn modelId="{80B23730-46B5-4DC6-B88C-69C8BAA2CE9F}" type="presOf" srcId="{F0C0F86B-80BD-4520-9E83-6DC0219129D8}" destId="{924A46D7-53D3-4C2B-A0D4-9593D2A096BF}" srcOrd="0" destOrd="0" presId="urn:microsoft.com/office/officeart/2005/8/layout/vList2"/>
    <dgm:cxn modelId="{B7E32D36-B923-43E1-B2CE-694DD99F3081}" srcId="{901C6586-BCBD-4CE4-9830-89F1D9B4AE5F}" destId="{508B34B0-8822-4B9D-8509-C86242B3F0FC}" srcOrd="7" destOrd="0" parTransId="{EAFBB4BE-EB34-4DE9-B37A-E90832B60FFA}" sibTransId="{46A9A74D-28EB-459B-B131-E8A65D94C2ED}"/>
    <dgm:cxn modelId="{DDC82E43-C7DD-40B2-956E-47F81491CDEC}" srcId="{901C6586-BCBD-4CE4-9830-89F1D9B4AE5F}" destId="{A0DAAF04-7AA3-4F22-9190-45111789109B}" srcOrd="2" destOrd="0" parTransId="{519D677F-6421-4B03-977C-6050410474A4}" sibTransId="{7DAEC203-3C7C-436D-AFE8-B885FB723D85}"/>
    <dgm:cxn modelId="{EC8C6746-808B-47C7-8480-64BCD1E94515}" type="presOf" srcId="{04BE9AEC-4552-474D-B071-212C041E0A84}" destId="{EFDFAC03-7954-429E-A62B-58C691FD5CEA}" srcOrd="0" destOrd="0" presId="urn:microsoft.com/office/officeart/2005/8/layout/vList2"/>
    <dgm:cxn modelId="{1D942A47-B72A-4E69-9500-4819B447EF64}" type="presOf" srcId="{FFB3B67C-1440-48A0-8A3C-215F535DAEB6}" destId="{2E63C274-9DA8-45B8-82CD-443D3F0D4117}" srcOrd="0" destOrd="0" presId="urn:microsoft.com/office/officeart/2005/8/layout/vList2"/>
    <dgm:cxn modelId="{CFC94C55-EB71-4B8A-A7FA-9C147C383FD1}" srcId="{901C6586-BCBD-4CE4-9830-89F1D9B4AE5F}" destId="{F0C0F86B-80BD-4520-9E83-6DC0219129D8}" srcOrd="6" destOrd="0" parTransId="{44D45EBF-5242-4CF5-A5A8-AFAF60963F21}" sibTransId="{DC995CE2-13AC-4CE2-AAC5-1607B79F7671}"/>
    <dgm:cxn modelId="{4D0E3B83-6833-441A-8118-96718D68C6AA}" srcId="{901C6586-BCBD-4CE4-9830-89F1D9B4AE5F}" destId="{6EA496EA-1116-4392-82B2-3ABB000E63A9}" srcOrd="1" destOrd="0" parTransId="{AF68B59F-D7C0-4C91-BEDC-861FD980CEAD}" sibTransId="{24950D9D-C797-4876-8F64-C13AC3960C8E}"/>
    <dgm:cxn modelId="{FAD3268B-E4F1-48AB-8C19-D586D836EA40}" type="presOf" srcId="{A0DAAF04-7AA3-4F22-9190-45111789109B}" destId="{920EF786-34AE-4CDF-83CF-7A159AE4B3C9}" srcOrd="0" destOrd="0" presId="urn:microsoft.com/office/officeart/2005/8/layout/vList2"/>
    <dgm:cxn modelId="{B1F385A6-FE47-4AB4-96E8-EFCE0CA60E39}" srcId="{901C6586-BCBD-4CE4-9830-89F1D9B4AE5F}" destId="{D97B27A1-5A4D-4301-8556-F5EAABCCE635}" srcOrd="4" destOrd="0" parTransId="{BB6EFE5A-55CD-474F-8C7E-F27622450C45}" sibTransId="{F4007C5F-1DBD-402D-B72E-37ADD6DC429A}"/>
    <dgm:cxn modelId="{07D75AB2-D22E-49BF-9A3B-78AE14B504CE}" type="presOf" srcId="{901C6586-BCBD-4CE4-9830-89F1D9B4AE5F}" destId="{87195878-9623-4A53-B73A-3510AE5062C5}" srcOrd="0" destOrd="0" presId="urn:microsoft.com/office/officeart/2005/8/layout/vList2"/>
    <dgm:cxn modelId="{827569BF-6414-44BA-9C08-F4811FA8B7B8}" type="presOf" srcId="{73AC3690-75D5-41BB-9A06-C03A7F64BBF2}" destId="{60CFC448-A2E9-471D-B823-5CCB0A6A8936}" srcOrd="0" destOrd="0" presId="urn:microsoft.com/office/officeart/2005/8/layout/vList2"/>
    <dgm:cxn modelId="{B9487BC8-723F-4399-9032-A115D4BA276C}" type="presOf" srcId="{508B34B0-8822-4B9D-8509-C86242B3F0FC}" destId="{A04F6C91-AEBF-4847-980F-C23A5906DCBB}" srcOrd="0" destOrd="0" presId="urn:microsoft.com/office/officeart/2005/8/layout/vList2"/>
    <dgm:cxn modelId="{31835AD6-F378-469D-8CFC-50022F13F148}" type="presOf" srcId="{6EA496EA-1116-4392-82B2-3ABB000E63A9}" destId="{588B54E1-05A8-4440-8F0D-96AD752098A3}" srcOrd="0" destOrd="0" presId="urn:microsoft.com/office/officeart/2005/8/layout/vList2"/>
    <dgm:cxn modelId="{5F11CBD9-5FBA-426E-9584-4988C06405BC}" srcId="{901C6586-BCBD-4CE4-9830-89F1D9B4AE5F}" destId="{FFB3B67C-1440-48A0-8A3C-215F535DAEB6}" srcOrd="0" destOrd="0" parTransId="{518085CE-D40D-4424-BF63-7CD1ED0A1257}" sibTransId="{DBE34E57-ADC3-4EFA-814C-31040430D082}"/>
    <dgm:cxn modelId="{1F7D7ADB-BC6B-4821-8390-EED4BFAE4065}" type="presOf" srcId="{D97B27A1-5A4D-4301-8556-F5EAABCCE635}" destId="{99CE9A2F-1CEC-4ABF-B168-15D47293304F}" srcOrd="0" destOrd="0" presId="urn:microsoft.com/office/officeart/2005/8/layout/vList2"/>
    <dgm:cxn modelId="{DD17C3E7-9C5D-4FA0-9035-99B3043CF779}" srcId="{901C6586-BCBD-4CE4-9830-89F1D9B4AE5F}" destId="{04BE9AEC-4552-474D-B071-212C041E0A84}" srcOrd="5" destOrd="0" parTransId="{3CD93CC9-3E9F-4F4B-9788-E7167ABD90EA}" sibTransId="{6DF7C04D-DC26-4403-B017-3946977266C3}"/>
    <dgm:cxn modelId="{5B475918-8458-4E3F-8FDE-CBCDC36D4A12}" type="presParOf" srcId="{87195878-9623-4A53-B73A-3510AE5062C5}" destId="{2E63C274-9DA8-45B8-82CD-443D3F0D4117}" srcOrd="0" destOrd="0" presId="urn:microsoft.com/office/officeart/2005/8/layout/vList2"/>
    <dgm:cxn modelId="{027A12C7-1024-48CF-9DFB-75F634AC119C}" type="presParOf" srcId="{87195878-9623-4A53-B73A-3510AE5062C5}" destId="{0ED22298-B8E4-4CC6-A1C0-09FB0D12D12D}" srcOrd="1" destOrd="0" presId="urn:microsoft.com/office/officeart/2005/8/layout/vList2"/>
    <dgm:cxn modelId="{85AE3E9F-9EBC-4FDC-9CB9-946AC061D882}" type="presParOf" srcId="{87195878-9623-4A53-B73A-3510AE5062C5}" destId="{588B54E1-05A8-4440-8F0D-96AD752098A3}" srcOrd="2" destOrd="0" presId="urn:microsoft.com/office/officeart/2005/8/layout/vList2"/>
    <dgm:cxn modelId="{B994135C-0EC1-4EA0-98A0-C49DAD3B081D}" type="presParOf" srcId="{87195878-9623-4A53-B73A-3510AE5062C5}" destId="{9EB2A054-C719-46C0-9B55-010E4B78980E}" srcOrd="3" destOrd="0" presId="urn:microsoft.com/office/officeart/2005/8/layout/vList2"/>
    <dgm:cxn modelId="{E2906EFB-0CED-4A1A-AAF3-A07A3C15B7B3}" type="presParOf" srcId="{87195878-9623-4A53-B73A-3510AE5062C5}" destId="{920EF786-34AE-4CDF-83CF-7A159AE4B3C9}" srcOrd="4" destOrd="0" presId="urn:microsoft.com/office/officeart/2005/8/layout/vList2"/>
    <dgm:cxn modelId="{31E9E98B-E835-44FA-8048-6910B8C6C9CB}" type="presParOf" srcId="{87195878-9623-4A53-B73A-3510AE5062C5}" destId="{2E27A52A-8957-471F-AA16-F337D37061A8}" srcOrd="5" destOrd="0" presId="urn:microsoft.com/office/officeart/2005/8/layout/vList2"/>
    <dgm:cxn modelId="{87687FE9-9F82-4121-A0AA-AF853B8A0D6C}" type="presParOf" srcId="{87195878-9623-4A53-B73A-3510AE5062C5}" destId="{60CFC448-A2E9-471D-B823-5CCB0A6A8936}" srcOrd="6" destOrd="0" presId="urn:microsoft.com/office/officeart/2005/8/layout/vList2"/>
    <dgm:cxn modelId="{050D95BE-1BBD-4792-BB41-80F4980C3D27}" type="presParOf" srcId="{87195878-9623-4A53-B73A-3510AE5062C5}" destId="{0BC88EDA-9496-41A5-A1CB-3951BE1A3A94}" srcOrd="7" destOrd="0" presId="urn:microsoft.com/office/officeart/2005/8/layout/vList2"/>
    <dgm:cxn modelId="{C84C3944-EDCA-4BEE-A62F-E0192F0FE96A}" type="presParOf" srcId="{87195878-9623-4A53-B73A-3510AE5062C5}" destId="{99CE9A2F-1CEC-4ABF-B168-15D47293304F}" srcOrd="8" destOrd="0" presId="urn:microsoft.com/office/officeart/2005/8/layout/vList2"/>
    <dgm:cxn modelId="{EA66A9D7-CE7B-4F46-840F-3FC0EEC83C51}" type="presParOf" srcId="{87195878-9623-4A53-B73A-3510AE5062C5}" destId="{98426BBA-1F64-4AFA-8957-D78168382DF4}" srcOrd="9" destOrd="0" presId="urn:microsoft.com/office/officeart/2005/8/layout/vList2"/>
    <dgm:cxn modelId="{985E69CA-0E5B-428B-8D39-41E97FE1E5DC}" type="presParOf" srcId="{87195878-9623-4A53-B73A-3510AE5062C5}" destId="{EFDFAC03-7954-429E-A62B-58C691FD5CEA}" srcOrd="10" destOrd="0" presId="urn:microsoft.com/office/officeart/2005/8/layout/vList2"/>
    <dgm:cxn modelId="{91BA138B-6FC1-4930-AD7A-0632A5FC952C}" type="presParOf" srcId="{87195878-9623-4A53-B73A-3510AE5062C5}" destId="{ADE4C355-3500-4D4C-92B1-582E8CE68798}" srcOrd="11" destOrd="0" presId="urn:microsoft.com/office/officeart/2005/8/layout/vList2"/>
    <dgm:cxn modelId="{D722051E-A16F-4A16-95EE-AAE91990F0F4}" type="presParOf" srcId="{87195878-9623-4A53-B73A-3510AE5062C5}" destId="{924A46D7-53D3-4C2B-A0D4-9593D2A096BF}" srcOrd="12" destOrd="0" presId="urn:microsoft.com/office/officeart/2005/8/layout/vList2"/>
    <dgm:cxn modelId="{4D0230EF-8824-40DC-9612-2FD5C37D4C1D}" type="presParOf" srcId="{87195878-9623-4A53-B73A-3510AE5062C5}" destId="{32B0200A-C088-4154-AC6B-FBD63EA3629B}" srcOrd="13" destOrd="0" presId="urn:microsoft.com/office/officeart/2005/8/layout/vList2"/>
    <dgm:cxn modelId="{2318F9B4-15F5-44D3-BC47-52FC9C2DDABD}" type="presParOf" srcId="{87195878-9623-4A53-B73A-3510AE5062C5}" destId="{A04F6C91-AEBF-4847-980F-C23A5906DCBB}" srcOrd="14" destOrd="0" presId="urn:microsoft.com/office/officeart/2005/8/layout/vList2"/>
  </dgm:cxnLst>
  <dgm:bg>
    <a:solidFill>
      <a:schemeClr val="accent2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3C274-9DA8-45B8-82CD-443D3F0D4117}">
      <dsp:nvSpPr>
        <dsp:cNvPr id="0" name=""/>
        <dsp:cNvSpPr/>
      </dsp:nvSpPr>
      <dsp:spPr>
        <a:xfrm>
          <a:off x="0" y="91"/>
          <a:ext cx="3088720" cy="25161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>
              <a:solidFill>
                <a:schemeClr val="dk1">
                  <a:hueOff val="0"/>
                  <a:satOff val="0"/>
                  <a:lumOff val="0"/>
                </a:schemeClr>
              </a:solidFill>
            </a:rPr>
            <a:t>Pasta di semola di grano duro</a:t>
          </a:r>
        </a:p>
      </dsp:txBody>
      <dsp:txXfrm>
        <a:off x="12283" y="12374"/>
        <a:ext cx="3064154" cy="227052"/>
      </dsp:txXfrm>
    </dsp:sp>
    <dsp:sp modelId="{588B54E1-05A8-4440-8F0D-96AD752098A3}">
      <dsp:nvSpPr>
        <dsp:cNvPr id="0" name=""/>
        <dsp:cNvSpPr/>
      </dsp:nvSpPr>
      <dsp:spPr>
        <a:xfrm>
          <a:off x="0" y="265786"/>
          <a:ext cx="3088720" cy="25161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Sale</a:t>
          </a:r>
        </a:p>
      </dsp:txBody>
      <dsp:txXfrm>
        <a:off x="12283" y="278069"/>
        <a:ext cx="3064154" cy="227052"/>
      </dsp:txXfrm>
    </dsp:sp>
    <dsp:sp modelId="{920EF786-34AE-4CDF-83CF-7A159AE4B3C9}">
      <dsp:nvSpPr>
        <dsp:cNvPr id="0" name=""/>
        <dsp:cNvSpPr/>
      </dsp:nvSpPr>
      <dsp:spPr>
        <a:xfrm>
          <a:off x="0" y="531482"/>
          <a:ext cx="3088720" cy="25161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Tuorlo d’uovo di gallina</a:t>
          </a:r>
        </a:p>
      </dsp:txBody>
      <dsp:txXfrm>
        <a:off x="12283" y="543765"/>
        <a:ext cx="3064154" cy="227052"/>
      </dsp:txXfrm>
    </dsp:sp>
    <dsp:sp modelId="{60CFC448-A2E9-471D-B823-5CCB0A6A8936}">
      <dsp:nvSpPr>
        <dsp:cNvPr id="0" name=""/>
        <dsp:cNvSpPr/>
      </dsp:nvSpPr>
      <dsp:spPr>
        <a:xfrm>
          <a:off x="0" y="797177"/>
          <a:ext cx="3088720" cy="25161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Guanciale (cotto)</a:t>
          </a:r>
        </a:p>
      </dsp:txBody>
      <dsp:txXfrm>
        <a:off x="12283" y="809460"/>
        <a:ext cx="3064154" cy="227052"/>
      </dsp:txXfrm>
    </dsp:sp>
    <dsp:sp modelId="{99CE9A2F-1CEC-4ABF-B168-15D47293304F}">
      <dsp:nvSpPr>
        <dsp:cNvPr id="0" name=""/>
        <dsp:cNvSpPr/>
      </dsp:nvSpPr>
      <dsp:spPr>
        <a:xfrm>
          <a:off x="0" y="1062872"/>
          <a:ext cx="3088720" cy="25161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Pecorino Romano</a:t>
          </a:r>
        </a:p>
      </dsp:txBody>
      <dsp:txXfrm>
        <a:off x="12283" y="1075155"/>
        <a:ext cx="3064154" cy="227052"/>
      </dsp:txXfrm>
    </dsp:sp>
    <dsp:sp modelId="{EFDFAC03-7954-429E-A62B-58C691FD5CEA}">
      <dsp:nvSpPr>
        <dsp:cNvPr id="0" name=""/>
        <dsp:cNvSpPr/>
      </dsp:nvSpPr>
      <dsp:spPr>
        <a:xfrm>
          <a:off x="0" y="1328567"/>
          <a:ext cx="3088720" cy="25161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kern="1200" dirty="0"/>
            <a:t>Pepe</a:t>
          </a:r>
        </a:p>
      </dsp:txBody>
      <dsp:txXfrm>
        <a:off x="12283" y="1340850"/>
        <a:ext cx="3064154" cy="227052"/>
      </dsp:txXfrm>
    </dsp:sp>
    <dsp:sp modelId="{924A46D7-53D3-4C2B-A0D4-9593D2A096BF}">
      <dsp:nvSpPr>
        <dsp:cNvPr id="0" name=""/>
        <dsp:cNvSpPr/>
      </dsp:nvSpPr>
      <dsp:spPr>
        <a:xfrm>
          <a:off x="0" y="1594262"/>
          <a:ext cx="3088720" cy="251618"/>
        </a:xfrm>
        <a:prstGeom prst="round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400" kern="1200" dirty="0"/>
        </a:p>
      </dsp:txBody>
      <dsp:txXfrm>
        <a:off x="12283" y="1606545"/>
        <a:ext cx="3064154" cy="227052"/>
      </dsp:txXfrm>
    </dsp:sp>
    <dsp:sp modelId="{A04F6C91-AEBF-4847-980F-C23A5906DCBB}">
      <dsp:nvSpPr>
        <dsp:cNvPr id="0" name=""/>
        <dsp:cNvSpPr/>
      </dsp:nvSpPr>
      <dsp:spPr>
        <a:xfrm>
          <a:off x="0" y="1859957"/>
          <a:ext cx="3088720" cy="251618"/>
        </a:xfrm>
        <a:prstGeom prst="round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 dirty="0">
              <a:solidFill>
                <a:schemeClr val="accent2">
                  <a:lumMod val="50000"/>
                </a:schemeClr>
              </a:solidFill>
            </a:rPr>
            <a:t>+ Aggiungi ingrediente</a:t>
          </a:r>
        </a:p>
      </dsp:txBody>
      <dsp:txXfrm>
        <a:off x="12283" y="1872240"/>
        <a:ext cx="3064154" cy="227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CE3C01-933F-65A8-2CBB-921C4FF67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108D0EA-C811-1E78-A5CA-B0CE73C50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8FC4D9-6102-5427-3DAE-3A8F8548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01/12/2023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C66A5E-F60A-8F4B-3D5C-FF05DAA70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B8AE88-DCDC-A2E7-47C6-38615808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776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2E9B81-74C6-BB3A-E68D-8C5D23F60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A547017-A7AC-AF35-1655-DA79CEA94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3851D2-4647-4693-1524-7DACBD83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01/12/2023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FA4948-EF70-B380-425B-984504E8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7CC749-02DC-58D0-3288-D1A503EC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751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E0EE13B-2354-33C6-0E3E-2CF37CE9D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5872B50-9856-3F39-A0F9-E091E0960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064CF5-D888-C845-FF8D-2AF1A152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01/12/2023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CBBC48-B0CD-1CA9-391A-250F0E72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A4CAD8-6DFE-87BD-D663-EE19F806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658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829106-6DF2-2F7E-39F9-BFC3A388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A7C840-6252-F478-B33D-5A035872F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236100-F914-7B22-C801-D6895942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01/12/2023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DDC6F1-C16D-40A2-A0DD-22676502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B347E6-E7B0-73FC-B2AF-CF7A0896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912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AF4646-7BE8-B78F-F865-E7645757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FC2BF1-AE53-1C81-6B04-63B49E2AF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B64977-1CA5-7175-A34A-DE9591C8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01/12/2023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9E3D96-2C81-4861-49E5-E6E61026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2DB041-060C-E3EA-5B93-303EAAAB1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382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12AC4A-2DB2-C1AC-0EA2-F4ECAFA3C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80D879-C40F-7697-CBA1-7E0EB8C47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82F32DD-1DB6-37AC-D11B-A9F9DE098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54802B4-7C82-751A-6F44-35EB9B58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01/12/2023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22A5513-5083-06B0-660A-0BF9D0924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2471ED8-04EB-F6C0-5A40-2CB2DC82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823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20474B-C29D-9DC9-A37E-D2A7EA0C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7FD304-43AB-CF8A-BB33-855A91433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CB587B4-1FAA-CCFC-A067-1B84C399D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92ECC1C-ECFD-24DE-BFD4-12D28FC25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7B4A07C-1BFB-845B-0EB7-D8444851A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07DD4EF-F347-6A04-B064-BBA97118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01/12/2023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0A51CC0-428C-3134-6024-21B705FE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0AD9405-31F1-4FCA-999D-7558926D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013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1291AA-5812-19EB-6C64-6B8C8832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5134CCC-390D-DB20-02B2-5FF750EC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01/12/2023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9733817-F1F4-8DE5-8575-CA57D081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CAAFEAE-7469-A26B-1E31-19DAA7772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7373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97A2E65-C85E-D1EF-7FC6-EC09AB7A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01/12/2023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6FB7A70-78E8-A170-07D9-A0506A24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5F2044-4F17-DB79-8C47-4EACE694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6895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707C47-A7E3-3730-9E41-4FCEAB193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28A83F-A9BF-EEDE-4F8B-6A5E94E87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56BB36-CA95-E303-2323-337097A92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6D8005E-F4C0-3937-4A0F-E76D2C94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01/12/2023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131866-2372-F11A-AC46-CA90A39C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9D0820-F9C3-E02E-B0E4-7DE39689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573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BD6218-9C02-2705-B725-C09F35F5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F385BC7-0123-A8F8-68B3-64284105C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48BBCF7-3CC5-44A8-E110-B01C80957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2DDC497-EE8C-D3B5-D706-25423EEC0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A10C-AE68-4E1D-A3DB-DEC87F81CBCA}" type="datetimeFigureOut">
              <a:rPr lang="it-IT" smtClean="0"/>
              <a:t>01/12/2023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A1453EF-CB3F-0833-1542-20B9DC22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19310F-4BA4-4D7A-78F5-14FD9DE3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458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C388CB-3389-AC74-7C1D-501CB5852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0570631-415F-4838-9616-FC82EBCBC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C9920E-7681-1D81-7878-575F0A4F0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6A10C-AE68-4E1D-A3DB-DEC87F81CBCA}" type="datetimeFigureOut">
              <a:rPr lang="it-IT" smtClean="0"/>
              <a:t>01/12/2023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446760-1B9C-AB52-7469-92D347C41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868E88-3D76-B2CA-F15F-702276277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A026B-00A9-4AF8-BD1D-E30F9A1E91C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850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12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9.png"/><Relationship Id="rId10" Type="http://schemas.openxmlformats.org/officeDocument/2006/relationships/image" Target="../media/image4.sv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Relationship Id="rId1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0CA490C6-4E5F-B928-C435-0E70E465D697}"/>
              </a:ext>
            </a:extLst>
          </p:cNvPr>
          <p:cNvCxnSpPr>
            <a:cxnSpLocks/>
          </p:cNvCxnSpPr>
          <p:nvPr/>
        </p:nvCxnSpPr>
        <p:spPr>
          <a:xfrm>
            <a:off x="0" y="939800"/>
            <a:ext cx="1219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8C54FAC-69D8-9AAC-2214-056D0BDB56B0}"/>
              </a:ext>
            </a:extLst>
          </p:cNvPr>
          <p:cNvSpPr txBox="1"/>
          <p:nvPr/>
        </p:nvSpPr>
        <p:spPr>
          <a:xfrm>
            <a:off x="534614" y="137259"/>
            <a:ext cx="3364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spc="600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PickyEaters</a:t>
            </a:r>
            <a:endParaRPr lang="it-IT" spc="600" dirty="0">
              <a:solidFill>
                <a:schemeClr val="accent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1" name="Elemento grafico 20" descr="Cursore con riempimento a tinta unita">
            <a:extLst>
              <a:ext uri="{FF2B5EF4-FFF2-40B4-BE49-F238E27FC236}">
                <a16:creationId xmlns:a16="http://schemas.microsoft.com/office/drawing/2014/main" id="{F008D48A-B91A-317D-E039-9427E865E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136739"/>
            <a:ext cx="584776" cy="584776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9C148B6-335C-017F-93FA-B575CC3D624E}"/>
              </a:ext>
            </a:extLst>
          </p:cNvPr>
          <p:cNvSpPr txBox="1"/>
          <p:nvPr/>
        </p:nvSpPr>
        <p:spPr>
          <a:xfrm>
            <a:off x="311160" y="2422044"/>
            <a:ext cx="4032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</a:rPr>
              <a:t>A che categoria appartiene il piatto?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8DC760C-A29D-2FFF-94E0-44F0359AF6C5}"/>
              </a:ext>
            </a:extLst>
          </p:cNvPr>
          <p:cNvSpPr txBox="1"/>
          <p:nvPr/>
        </p:nvSpPr>
        <p:spPr>
          <a:xfrm>
            <a:off x="464046" y="1644689"/>
            <a:ext cx="1733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chemeClr val="accent2"/>
                </a:solidFill>
              </a:rPr>
              <a:t>Il mio piatto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7D2604A-3B38-3078-668A-2502CACB8CEB}"/>
              </a:ext>
            </a:extLst>
          </p:cNvPr>
          <p:cNvSpPr txBox="1"/>
          <p:nvPr/>
        </p:nvSpPr>
        <p:spPr>
          <a:xfrm>
            <a:off x="542646" y="2091710"/>
            <a:ext cx="6429149" cy="713016"/>
          </a:xfrm>
          <a:custGeom>
            <a:avLst/>
            <a:gdLst>
              <a:gd name="connsiteX0" fmla="*/ 0 w 6429149"/>
              <a:gd name="connsiteY0" fmla="*/ 0 h 713016"/>
              <a:gd name="connsiteX1" fmla="*/ 584468 w 6429149"/>
              <a:gd name="connsiteY1" fmla="*/ 0 h 713016"/>
              <a:gd name="connsiteX2" fmla="*/ 976062 w 6429149"/>
              <a:gd name="connsiteY2" fmla="*/ 0 h 713016"/>
              <a:gd name="connsiteX3" fmla="*/ 1367655 w 6429149"/>
              <a:gd name="connsiteY3" fmla="*/ 0 h 713016"/>
              <a:gd name="connsiteX4" fmla="*/ 2080706 w 6429149"/>
              <a:gd name="connsiteY4" fmla="*/ 0 h 713016"/>
              <a:gd name="connsiteX5" fmla="*/ 2472300 w 6429149"/>
              <a:gd name="connsiteY5" fmla="*/ 0 h 713016"/>
              <a:gd name="connsiteX6" fmla="*/ 2992477 w 6429149"/>
              <a:gd name="connsiteY6" fmla="*/ 0 h 713016"/>
              <a:gd name="connsiteX7" fmla="*/ 3576945 w 6429149"/>
              <a:gd name="connsiteY7" fmla="*/ 0 h 713016"/>
              <a:gd name="connsiteX8" fmla="*/ 4097121 w 6429149"/>
              <a:gd name="connsiteY8" fmla="*/ 0 h 713016"/>
              <a:gd name="connsiteX9" fmla="*/ 4617298 w 6429149"/>
              <a:gd name="connsiteY9" fmla="*/ 0 h 713016"/>
              <a:gd name="connsiteX10" fmla="*/ 5201766 w 6429149"/>
              <a:gd name="connsiteY10" fmla="*/ 0 h 713016"/>
              <a:gd name="connsiteX11" fmla="*/ 5850526 w 6429149"/>
              <a:gd name="connsiteY11" fmla="*/ 0 h 713016"/>
              <a:gd name="connsiteX12" fmla="*/ 6429149 w 6429149"/>
              <a:gd name="connsiteY12" fmla="*/ 0 h 713016"/>
              <a:gd name="connsiteX13" fmla="*/ 6429149 w 6429149"/>
              <a:gd name="connsiteY13" fmla="*/ 349378 h 713016"/>
              <a:gd name="connsiteX14" fmla="*/ 6429149 w 6429149"/>
              <a:gd name="connsiteY14" fmla="*/ 713016 h 713016"/>
              <a:gd name="connsiteX15" fmla="*/ 5780389 w 6429149"/>
              <a:gd name="connsiteY15" fmla="*/ 713016 h 713016"/>
              <a:gd name="connsiteX16" fmla="*/ 5067338 w 6429149"/>
              <a:gd name="connsiteY16" fmla="*/ 713016 h 713016"/>
              <a:gd name="connsiteX17" fmla="*/ 4418579 w 6429149"/>
              <a:gd name="connsiteY17" fmla="*/ 713016 h 713016"/>
              <a:gd name="connsiteX18" fmla="*/ 3898402 w 6429149"/>
              <a:gd name="connsiteY18" fmla="*/ 713016 h 713016"/>
              <a:gd name="connsiteX19" fmla="*/ 3378226 w 6429149"/>
              <a:gd name="connsiteY19" fmla="*/ 713016 h 713016"/>
              <a:gd name="connsiteX20" fmla="*/ 2665174 w 6429149"/>
              <a:gd name="connsiteY20" fmla="*/ 713016 h 713016"/>
              <a:gd name="connsiteX21" fmla="*/ 1952123 w 6429149"/>
              <a:gd name="connsiteY21" fmla="*/ 713016 h 713016"/>
              <a:gd name="connsiteX22" fmla="*/ 1431947 w 6429149"/>
              <a:gd name="connsiteY22" fmla="*/ 713016 h 713016"/>
              <a:gd name="connsiteX23" fmla="*/ 718896 w 6429149"/>
              <a:gd name="connsiteY23" fmla="*/ 713016 h 713016"/>
              <a:gd name="connsiteX24" fmla="*/ 0 w 6429149"/>
              <a:gd name="connsiteY24" fmla="*/ 713016 h 713016"/>
              <a:gd name="connsiteX25" fmla="*/ 0 w 6429149"/>
              <a:gd name="connsiteY25" fmla="*/ 370768 h 713016"/>
              <a:gd name="connsiteX26" fmla="*/ 0 w 6429149"/>
              <a:gd name="connsiteY26" fmla="*/ 0 h 713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429149" h="713016" fill="none" extrusionOk="0">
                <a:moveTo>
                  <a:pt x="0" y="0"/>
                </a:moveTo>
                <a:cubicBezTo>
                  <a:pt x="185485" y="-17085"/>
                  <a:pt x="367976" y="37408"/>
                  <a:pt x="584468" y="0"/>
                </a:cubicBezTo>
                <a:cubicBezTo>
                  <a:pt x="800960" y="-37408"/>
                  <a:pt x="847369" y="39819"/>
                  <a:pt x="976062" y="0"/>
                </a:cubicBezTo>
                <a:cubicBezTo>
                  <a:pt x="1104755" y="-39819"/>
                  <a:pt x="1267905" y="32663"/>
                  <a:pt x="1367655" y="0"/>
                </a:cubicBezTo>
                <a:cubicBezTo>
                  <a:pt x="1467405" y="-32663"/>
                  <a:pt x="1906377" y="11562"/>
                  <a:pt x="2080706" y="0"/>
                </a:cubicBezTo>
                <a:cubicBezTo>
                  <a:pt x="2255035" y="-11562"/>
                  <a:pt x="2281982" y="45652"/>
                  <a:pt x="2472300" y="0"/>
                </a:cubicBezTo>
                <a:cubicBezTo>
                  <a:pt x="2662618" y="-45652"/>
                  <a:pt x="2815074" y="25904"/>
                  <a:pt x="2992477" y="0"/>
                </a:cubicBezTo>
                <a:cubicBezTo>
                  <a:pt x="3169880" y="-25904"/>
                  <a:pt x="3436414" y="22277"/>
                  <a:pt x="3576945" y="0"/>
                </a:cubicBezTo>
                <a:cubicBezTo>
                  <a:pt x="3717476" y="-22277"/>
                  <a:pt x="3895993" y="20438"/>
                  <a:pt x="4097121" y="0"/>
                </a:cubicBezTo>
                <a:cubicBezTo>
                  <a:pt x="4298249" y="-20438"/>
                  <a:pt x="4429995" y="34836"/>
                  <a:pt x="4617298" y="0"/>
                </a:cubicBezTo>
                <a:cubicBezTo>
                  <a:pt x="4804601" y="-34836"/>
                  <a:pt x="4918880" y="42332"/>
                  <a:pt x="5201766" y="0"/>
                </a:cubicBezTo>
                <a:cubicBezTo>
                  <a:pt x="5484652" y="-42332"/>
                  <a:pt x="5545436" y="32124"/>
                  <a:pt x="5850526" y="0"/>
                </a:cubicBezTo>
                <a:cubicBezTo>
                  <a:pt x="6155616" y="-32124"/>
                  <a:pt x="6179327" y="34931"/>
                  <a:pt x="6429149" y="0"/>
                </a:cubicBezTo>
                <a:cubicBezTo>
                  <a:pt x="6468025" y="90787"/>
                  <a:pt x="6406354" y="225956"/>
                  <a:pt x="6429149" y="349378"/>
                </a:cubicBezTo>
                <a:cubicBezTo>
                  <a:pt x="6451944" y="472800"/>
                  <a:pt x="6407780" y="581518"/>
                  <a:pt x="6429149" y="713016"/>
                </a:cubicBezTo>
                <a:cubicBezTo>
                  <a:pt x="6147102" y="773531"/>
                  <a:pt x="6034759" y="711685"/>
                  <a:pt x="5780389" y="713016"/>
                </a:cubicBezTo>
                <a:cubicBezTo>
                  <a:pt x="5526019" y="714347"/>
                  <a:pt x="5214563" y="686371"/>
                  <a:pt x="5067338" y="713016"/>
                </a:cubicBezTo>
                <a:cubicBezTo>
                  <a:pt x="4920113" y="739661"/>
                  <a:pt x="4553110" y="692083"/>
                  <a:pt x="4418579" y="713016"/>
                </a:cubicBezTo>
                <a:cubicBezTo>
                  <a:pt x="4284048" y="733949"/>
                  <a:pt x="4019228" y="709755"/>
                  <a:pt x="3898402" y="713016"/>
                </a:cubicBezTo>
                <a:cubicBezTo>
                  <a:pt x="3777576" y="716277"/>
                  <a:pt x="3590621" y="678536"/>
                  <a:pt x="3378226" y="713016"/>
                </a:cubicBezTo>
                <a:cubicBezTo>
                  <a:pt x="3165831" y="747496"/>
                  <a:pt x="2980037" y="663695"/>
                  <a:pt x="2665174" y="713016"/>
                </a:cubicBezTo>
                <a:cubicBezTo>
                  <a:pt x="2350311" y="762337"/>
                  <a:pt x="2118298" y="706856"/>
                  <a:pt x="1952123" y="713016"/>
                </a:cubicBezTo>
                <a:cubicBezTo>
                  <a:pt x="1785948" y="719176"/>
                  <a:pt x="1601588" y="688137"/>
                  <a:pt x="1431947" y="713016"/>
                </a:cubicBezTo>
                <a:cubicBezTo>
                  <a:pt x="1262306" y="737895"/>
                  <a:pt x="886303" y="630072"/>
                  <a:pt x="718896" y="713016"/>
                </a:cubicBezTo>
                <a:cubicBezTo>
                  <a:pt x="551489" y="795960"/>
                  <a:pt x="200572" y="690004"/>
                  <a:pt x="0" y="713016"/>
                </a:cubicBezTo>
                <a:cubicBezTo>
                  <a:pt x="-1011" y="546238"/>
                  <a:pt x="1801" y="488736"/>
                  <a:pt x="0" y="370768"/>
                </a:cubicBezTo>
                <a:cubicBezTo>
                  <a:pt x="-1801" y="252800"/>
                  <a:pt x="22868" y="89791"/>
                  <a:pt x="0" y="0"/>
                </a:cubicBezTo>
                <a:close/>
              </a:path>
              <a:path w="6429149" h="713016" stroke="0" extrusionOk="0">
                <a:moveTo>
                  <a:pt x="0" y="0"/>
                </a:moveTo>
                <a:cubicBezTo>
                  <a:pt x="220288" y="-34232"/>
                  <a:pt x="285072" y="33870"/>
                  <a:pt x="520177" y="0"/>
                </a:cubicBezTo>
                <a:cubicBezTo>
                  <a:pt x="755282" y="-33870"/>
                  <a:pt x="914648" y="40768"/>
                  <a:pt x="1104645" y="0"/>
                </a:cubicBezTo>
                <a:cubicBezTo>
                  <a:pt x="1294642" y="-40768"/>
                  <a:pt x="1497911" y="66090"/>
                  <a:pt x="1689113" y="0"/>
                </a:cubicBezTo>
                <a:cubicBezTo>
                  <a:pt x="1880315" y="-66090"/>
                  <a:pt x="1998179" y="32255"/>
                  <a:pt x="2080706" y="0"/>
                </a:cubicBezTo>
                <a:cubicBezTo>
                  <a:pt x="2163233" y="-32255"/>
                  <a:pt x="2483300" y="58438"/>
                  <a:pt x="2665174" y="0"/>
                </a:cubicBezTo>
                <a:cubicBezTo>
                  <a:pt x="2847048" y="-58438"/>
                  <a:pt x="3219986" y="8976"/>
                  <a:pt x="3378226" y="0"/>
                </a:cubicBezTo>
                <a:cubicBezTo>
                  <a:pt x="3536466" y="-8976"/>
                  <a:pt x="3742875" y="13951"/>
                  <a:pt x="3834111" y="0"/>
                </a:cubicBezTo>
                <a:cubicBezTo>
                  <a:pt x="3925348" y="-13951"/>
                  <a:pt x="4231572" y="60542"/>
                  <a:pt x="4418579" y="0"/>
                </a:cubicBezTo>
                <a:cubicBezTo>
                  <a:pt x="4605586" y="-60542"/>
                  <a:pt x="4776246" y="16049"/>
                  <a:pt x="5067338" y="0"/>
                </a:cubicBezTo>
                <a:cubicBezTo>
                  <a:pt x="5358430" y="-16049"/>
                  <a:pt x="5322341" y="51907"/>
                  <a:pt x="5523223" y="0"/>
                </a:cubicBezTo>
                <a:cubicBezTo>
                  <a:pt x="5724106" y="-51907"/>
                  <a:pt x="6232319" y="99696"/>
                  <a:pt x="6429149" y="0"/>
                </a:cubicBezTo>
                <a:cubicBezTo>
                  <a:pt x="6461167" y="117946"/>
                  <a:pt x="6391203" y="268988"/>
                  <a:pt x="6429149" y="349378"/>
                </a:cubicBezTo>
                <a:cubicBezTo>
                  <a:pt x="6467095" y="429768"/>
                  <a:pt x="6409271" y="632144"/>
                  <a:pt x="6429149" y="713016"/>
                </a:cubicBezTo>
                <a:cubicBezTo>
                  <a:pt x="6213665" y="735058"/>
                  <a:pt x="6086359" y="659962"/>
                  <a:pt x="5908972" y="713016"/>
                </a:cubicBezTo>
                <a:cubicBezTo>
                  <a:pt x="5731585" y="766070"/>
                  <a:pt x="5636308" y="673667"/>
                  <a:pt x="5453087" y="713016"/>
                </a:cubicBezTo>
                <a:cubicBezTo>
                  <a:pt x="5269866" y="752365"/>
                  <a:pt x="5118408" y="667745"/>
                  <a:pt x="4868619" y="713016"/>
                </a:cubicBezTo>
                <a:cubicBezTo>
                  <a:pt x="4618830" y="758287"/>
                  <a:pt x="4480035" y="671841"/>
                  <a:pt x="4284151" y="713016"/>
                </a:cubicBezTo>
                <a:cubicBezTo>
                  <a:pt x="4088267" y="754191"/>
                  <a:pt x="3891550" y="666130"/>
                  <a:pt x="3699683" y="713016"/>
                </a:cubicBezTo>
                <a:cubicBezTo>
                  <a:pt x="3507816" y="759902"/>
                  <a:pt x="3196415" y="696398"/>
                  <a:pt x="3050923" y="713016"/>
                </a:cubicBezTo>
                <a:cubicBezTo>
                  <a:pt x="2905431" y="729634"/>
                  <a:pt x="2678650" y="688598"/>
                  <a:pt x="2337872" y="713016"/>
                </a:cubicBezTo>
                <a:cubicBezTo>
                  <a:pt x="1997094" y="737434"/>
                  <a:pt x="2109676" y="711835"/>
                  <a:pt x="1881987" y="713016"/>
                </a:cubicBezTo>
                <a:cubicBezTo>
                  <a:pt x="1654298" y="714197"/>
                  <a:pt x="1338000" y="694510"/>
                  <a:pt x="1168936" y="713016"/>
                </a:cubicBezTo>
                <a:cubicBezTo>
                  <a:pt x="999872" y="731522"/>
                  <a:pt x="443105" y="710059"/>
                  <a:pt x="0" y="713016"/>
                </a:cubicBezTo>
                <a:cubicBezTo>
                  <a:pt x="-27560" y="551196"/>
                  <a:pt x="1513" y="434587"/>
                  <a:pt x="0" y="363638"/>
                </a:cubicBezTo>
                <a:cubicBezTo>
                  <a:pt x="-1513" y="292689"/>
                  <a:pt x="10860" y="1810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4813308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norm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Nome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913BED87-BCCF-059E-A0EB-4AC4AA77920C}"/>
              </a:ext>
            </a:extLst>
          </p:cNvPr>
          <p:cNvSpPr txBox="1"/>
          <p:nvPr/>
        </p:nvSpPr>
        <p:spPr>
          <a:xfrm>
            <a:off x="534614" y="2882120"/>
            <a:ext cx="6437181" cy="3245074"/>
          </a:xfrm>
          <a:custGeom>
            <a:avLst/>
            <a:gdLst>
              <a:gd name="connsiteX0" fmla="*/ 0 w 6437181"/>
              <a:gd name="connsiteY0" fmla="*/ 0 h 3245074"/>
              <a:gd name="connsiteX1" fmla="*/ 649570 w 6437181"/>
              <a:gd name="connsiteY1" fmla="*/ 0 h 3245074"/>
              <a:gd name="connsiteX2" fmla="*/ 1234768 w 6437181"/>
              <a:gd name="connsiteY2" fmla="*/ 0 h 3245074"/>
              <a:gd name="connsiteX3" fmla="*/ 1884338 w 6437181"/>
              <a:gd name="connsiteY3" fmla="*/ 0 h 3245074"/>
              <a:gd name="connsiteX4" fmla="*/ 2340793 w 6437181"/>
              <a:gd name="connsiteY4" fmla="*/ 0 h 3245074"/>
              <a:gd name="connsiteX5" fmla="*/ 2861620 w 6437181"/>
              <a:gd name="connsiteY5" fmla="*/ 0 h 3245074"/>
              <a:gd name="connsiteX6" fmla="*/ 3575561 w 6437181"/>
              <a:gd name="connsiteY6" fmla="*/ 0 h 3245074"/>
              <a:gd name="connsiteX7" fmla="*/ 4289503 w 6437181"/>
              <a:gd name="connsiteY7" fmla="*/ 0 h 3245074"/>
              <a:gd name="connsiteX8" fmla="*/ 4810330 w 6437181"/>
              <a:gd name="connsiteY8" fmla="*/ 0 h 3245074"/>
              <a:gd name="connsiteX9" fmla="*/ 5524272 w 6437181"/>
              <a:gd name="connsiteY9" fmla="*/ 0 h 3245074"/>
              <a:gd name="connsiteX10" fmla="*/ 6437181 w 6437181"/>
              <a:gd name="connsiteY10" fmla="*/ 0 h 3245074"/>
              <a:gd name="connsiteX11" fmla="*/ 6437181 w 6437181"/>
              <a:gd name="connsiteY11" fmla="*/ 540846 h 3245074"/>
              <a:gd name="connsiteX12" fmla="*/ 6437181 w 6437181"/>
              <a:gd name="connsiteY12" fmla="*/ 1081691 h 3245074"/>
              <a:gd name="connsiteX13" fmla="*/ 6437181 w 6437181"/>
              <a:gd name="connsiteY13" fmla="*/ 1654988 h 3245074"/>
              <a:gd name="connsiteX14" fmla="*/ 6437181 w 6437181"/>
              <a:gd name="connsiteY14" fmla="*/ 2130932 h 3245074"/>
              <a:gd name="connsiteX15" fmla="*/ 6437181 w 6437181"/>
              <a:gd name="connsiteY15" fmla="*/ 2736679 h 3245074"/>
              <a:gd name="connsiteX16" fmla="*/ 6437181 w 6437181"/>
              <a:gd name="connsiteY16" fmla="*/ 3245074 h 3245074"/>
              <a:gd name="connsiteX17" fmla="*/ 5916355 w 6437181"/>
              <a:gd name="connsiteY17" fmla="*/ 3245074 h 3245074"/>
              <a:gd name="connsiteX18" fmla="*/ 5524272 w 6437181"/>
              <a:gd name="connsiteY18" fmla="*/ 3245074 h 3245074"/>
              <a:gd name="connsiteX19" fmla="*/ 5132189 w 6437181"/>
              <a:gd name="connsiteY19" fmla="*/ 3245074 h 3245074"/>
              <a:gd name="connsiteX20" fmla="*/ 4611362 w 6437181"/>
              <a:gd name="connsiteY20" fmla="*/ 3245074 h 3245074"/>
              <a:gd name="connsiteX21" fmla="*/ 4219280 w 6437181"/>
              <a:gd name="connsiteY21" fmla="*/ 3245074 h 3245074"/>
              <a:gd name="connsiteX22" fmla="*/ 3634081 w 6437181"/>
              <a:gd name="connsiteY22" fmla="*/ 3245074 h 3245074"/>
              <a:gd name="connsiteX23" fmla="*/ 2920139 w 6437181"/>
              <a:gd name="connsiteY23" fmla="*/ 3245074 h 3245074"/>
              <a:gd name="connsiteX24" fmla="*/ 2334941 w 6437181"/>
              <a:gd name="connsiteY24" fmla="*/ 3245074 h 3245074"/>
              <a:gd name="connsiteX25" fmla="*/ 1685371 w 6437181"/>
              <a:gd name="connsiteY25" fmla="*/ 3245074 h 3245074"/>
              <a:gd name="connsiteX26" fmla="*/ 1100173 w 6437181"/>
              <a:gd name="connsiteY26" fmla="*/ 3245074 h 3245074"/>
              <a:gd name="connsiteX27" fmla="*/ 514974 w 6437181"/>
              <a:gd name="connsiteY27" fmla="*/ 3245074 h 3245074"/>
              <a:gd name="connsiteX28" fmla="*/ 0 w 6437181"/>
              <a:gd name="connsiteY28" fmla="*/ 3245074 h 3245074"/>
              <a:gd name="connsiteX29" fmla="*/ 0 w 6437181"/>
              <a:gd name="connsiteY29" fmla="*/ 2769130 h 3245074"/>
              <a:gd name="connsiteX30" fmla="*/ 0 w 6437181"/>
              <a:gd name="connsiteY30" fmla="*/ 2260735 h 3245074"/>
              <a:gd name="connsiteX31" fmla="*/ 0 w 6437181"/>
              <a:gd name="connsiteY31" fmla="*/ 1687438 h 3245074"/>
              <a:gd name="connsiteX32" fmla="*/ 0 w 6437181"/>
              <a:gd name="connsiteY32" fmla="*/ 1081691 h 3245074"/>
              <a:gd name="connsiteX33" fmla="*/ 0 w 6437181"/>
              <a:gd name="connsiteY33" fmla="*/ 638198 h 3245074"/>
              <a:gd name="connsiteX34" fmla="*/ 0 w 6437181"/>
              <a:gd name="connsiteY34" fmla="*/ 0 h 3245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437181" h="3245074" fill="none" extrusionOk="0">
                <a:moveTo>
                  <a:pt x="0" y="0"/>
                </a:moveTo>
                <a:cubicBezTo>
                  <a:pt x="189337" y="-71880"/>
                  <a:pt x="361487" y="58110"/>
                  <a:pt x="649570" y="0"/>
                </a:cubicBezTo>
                <a:cubicBezTo>
                  <a:pt x="937653" y="-58110"/>
                  <a:pt x="1112906" y="63468"/>
                  <a:pt x="1234768" y="0"/>
                </a:cubicBezTo>
                <a:cubicBezTo>
                  <a:pt x="1356630" y="-63468"/>
                  <a:pt x="1720606" y="73946"/>
                  <a:pt x="1884338" y="0"/>
                </a:cubicBezTo>
                <a:cubicBezTo>
                  <a:pt x="2048070" y="-73946"/>
                  <a:pt x="2181568" y="20461"/>
                  <a:pt x="2340793" y="0"/>
                </a:cubicBezTo>
                <a:cubicBezTo>
                  <a:pt x="2500018" y="-20461"/>
                  <a:pt x="2717783" y="34632"/>
                  <a:pt x="2861620" y="0"/>
                </a:cubicBezTo>
                <a:cubicBezTo>
                  <a:pt x="3005457" y="-34632"/>
                  <a:pt x="3301149" y="21310"/>
                  <a:pt x="3575561" y="0"/>
                </a:cubicBezTo>
                <a:cubicBezTo>
                  <a:pt x="3849973" y="-21310"/>
                  <a:pt x="4020187" y="26731"/>
                  <a:pt x="4289503" y="0"/>
                </a:cubicBezTo>
                <a:cubicBezTo>
                  <a:pt x="4558819" y="-26731"/>
                  <a:pt x="4704800" y="57243"/>
                  <a:pt x="4810330" y="0"/>
                </a:cubicBezTo>
                <a:cubicBezTo>
                  <a:pt x="4915860" y="-57243"/>
                  <a:pt x="5375274" y="38131"/>
                  <a:pt x="5524272" y="0"/>
                </a:cubicBezTo>
                <a:cubicBezTo>
                  <a:pt x="5673270" y="-38131"/>
                  <a:pt x="6036115" y="3687"/>
                  <a:pt x="6437181" y="0"/>
                </a:cubicBezTo>
                <a:cubicBezTo>
                  <a:pt x="6478291" y="185380"/>
                  <a:pt x="6435910" y="303250"/>
                  <a:pt x="6437181" y="540846"/>
                </a:cubicBezTo>
                <a:cubicBezTo>
                  <a:pt x="6438452" y="778442"/>
                  <a:pt x="6414954" y="860389"/>
                  <a:pt x="6437181" y="1081691"/>
                </a:cubicBezTo>
                <a:cubicBezTo>
                  <a:pt x="6459408" y="1302994"/>
                  <a:pt x="6393525" y="1449253"/>
                  <a:pt x="6437181" y="1654988"/>
                </a:cubicBezTo>
                <a:cubicBezTo>
                  <a:pt x="6480837" y="1860723"/>
                  <a:pt x="6392076" y="1940998"/>
                  <a:pt x="6437181" y="2130932"/>
                </a:cubicBezTo>
                <a:cubicBezTo>
                  <a:pt x="6482286" y="2320866"/>
                  <a:pt x="6370908" y="2463297"/>
                  <a:pt x="6437181" y="2736679"/>
                </a:cubicBezTo>
                <a:cubicBezTo>
                  <a:pt x="6503454" y="3010061"/>
                  <a:pt x="6406407" y="3056782"/>
                  <a:pt x="6437181" y="3245074"/>
                </a:cubicBezTo>
                <a:cubicBezTo>
                  <a:pt x="6298164" y="3293914"/>
                  <a:pt x="6058696" y="3231089"/>
                  <a:pt x="5916355" y="3245074"/>
                </a:cubicBezTo>
                <a:cubicBezTo>
                  <a:pt x="5774014" y="3259059"/>
                  <a:pt x="5675463" y="3238204"/>
                  <a:pt x="5524272" y="3245074"/>
                </a:cubicBezTo>
                <a:cubicBezTo>
                  <a:pt x="5373081" y="3251944"/>
                  <a:pt x="5287464" y="3223039"/>
                  <a:pt x="5132189" y="3245074"/>
                </a:cubicBezTo>
                <a:cubicBezTo>
                  <a:pt x="4976914" y="3267109"/>
                  <a:pt x="4721403" y="3241070"/>
                  <a:pt x="4611362" y="3245074"/>
                </a:cubicBezTo>
                <a:cubicBezTo>
                  <a:pt x="4501321" y="3249078"/>
                  <a:pt x="4359349" y="3228326"/>
                  <a:pt x="4219280" y="3245074"/>
                </a:cubicBezTo>
                <a:cubicBezTo>
                  <a:pt x="4079211" y="3261822"/>
                  <a:pt x="3781051" y="3238684"/>
                  <a:pt x="3634081" y="3245074"/>
                </a:cubicBezTo>
                <a:cubicBezTo>
                  <a:pt x="3487111" y="3251464"/>
                  <a:pt x="3122853" y="3178632"/>
                  <a:pt x="2920139" y="3245074"/>
                </a:cubicBezTo>
                <a:cubicBezTo>
                  <a:pt x="2717425" y="3311516"/>
                  <a:pt x="2550257" y="3184047"/>
                  <a:pt x="2334941" y="3245074"/>
                </a:cubicBezTo>
                <a:cubicBezTo>
                  <a:pt x="2119625" y="3306101"/>
                  <a:pt x="1928647" y="3220108"/>
                  <a:pt x="1685371" y="3245074"/>
                </a:cubicBezTo>
                <a:cubicBezTo>
                  <a:pt x="1442095" y="3270040"/>
                  <a:pt x="1339228" y="3221240"/>
                  <a:pt x="1100173" y="3245074"/>
                </a:cubicBezTo>
                <a:cubicBezTo>
                  <a:pt x="861118" y="3268908"/>
                  <a:pt x="777666" y="3193420"/>
                  <a:pt x="514974" y="3245074"/>
                </a:cubicBezTo>
                <a:cubicBezTo>
                  <a:pt x="252282" y="3296728"/>
                  <a:pt x="133411" y="3214415"/>
                  <a:pt x="0" y="3245074"/>
                </a:cubicBezTo>
                <a:cubicBezTo>
                  <a:pt x="-49154" y="3144414"/>
                  <a:pt x="5342" y="2864681"/>
                  <a:pt x="0" y="2769130"/>
                </a:cubicBezTo>
                <a:cubicBezTo>
                  <a:pt x="-5342" y="2673579"/>
                  <a:pt x="13059" y="2505576"/>
                  <a:pt x="0" y="2260735"/>
                </a:cubicBezTo>
                <a:cubicBezTo>
                  <a:pt x="-13059" y="2015894"/>
                  <a:pt x="29036" y="1932428"/>
                  <a:pt x="0" y="1687438"/>
                </a:cubicBezTo>
                <a:cubicBezTo>
                  <a:pt x="-29036" y="1442448"/>
                  <a:pt x="15422" y="1235120"/>
                  <a:pt x="0" y="1081691"/>
                </a:cubicBezTo>
                <a:cubicBezTo>
                  <a:pt x="-15422" y="928262"/>
                  <a:pt x="12432" y="789769"/>
                  <a:pt x="0" y="638198"/>
                </a:cubicBezTo>
                <a:cubicBezTo>
                  <a:pt x="-12432" y="486627"/>
                  <a:pt x="58902" y="202954"/>
                  <a:pt x="0" y="0"/>
                </a:cubicBezTo>
                <a:close/>
              </a:path>
              <a:path w="6437181" h="3245074" stroke="0" extrusionOk="0">
                <a:moveTo>
                  <a:pt x="0" y="0"/>
                </a:moveTo>
                <a:cubicBezTo>
                  <a:pt x="109658" y="-7266"/>
                  <a:pt x="348989" y="33779"/>
                  <a:pt x="520826" y="0"/>
                </a:cubicBezTo>
                <a:cubicBezTo>
                  <a:pt x="692663" y="-33779"/>
                  <a:pt x="983032" y="44797"/>
                  <a:pt x="1106025" y="0"/>
                </a:cubicBezTo>
                <a:cubicBezTo>
                  <a:pt x="1229018" y="-44797"/>
                  <a:pt x="1495215" y="69259"/>
                  <a:pt x="1691223" y="0"/>
                </a:cubicBezTo>
                <a:cubicBezTo>
                  <a:pt x="1887231" y="-69259"/>
                  <a:pt x="1916579" y="25308"/>
                  <a:pt x="2083306" y="0"/>
                </a:cubicBezTo>
                <a:cubicBezTo>
                  <a:pt x="2250033" y="-25308"/>
                  <a:pt x="2537592" y="50206"/>
                  <a:pt x="2668504" y="0"/>
                </a:cubicBezTo>
                <a:cubicBezTo>
                  <a:pt x="2799416" y="-50206"/>
                  <a:pt x="3122667" y="67105"/>
                  <a:pt x="3382446" y="0"/>
                </a:cubicBezTo>
                <a:cubicBezTo>
                  <a:pt x="3642225" y="-67105"/>
                  <a:pt x="3639466" y="21764"/>
                  <a:pt x="3838901" y="0"/>
                </a:cubicBezTo>
                <a:cubicBezTo>
                  <a:pt x="4038336" y="-21764"/>
                  <a:pt x="4159026" y="32243"/>
                  <a:pt x="4424099" y="0"/>
                </a:cubicBezTo>
                <a:cubicBezTo>
                  <a:pt x="4689172" y="-32243"/>
                  <a:pt x="4780633" y="26831"/>
                  <a:pt x="5073669" y="0"/>
                </a:cubicBezTo>
                <a:cubicBezTo>
                  <a:pt x="5366705" y="-26831"/>
                  <a:pt x="5335204" y="1125"/>
                  <a:pt x="5530124" y="0"/>
                </a:cubicBezTo>
                <a:cubicBezTo>
                  <a:pt x="5725044" y="-1125"/>
                  <a:pt x="6160387" y="85282"/>
                  <a:pt x="6437181" y="0"/>
                </a:cubicBezTo>
                <a:cubicBezTo>
                  <a:pt x="6486593" y="170973"/>
                  <a:pt x="6436486" y="345837"/>
                  <a:pt x="6437181" y="508395"/>
                </a:cubicBezTo>
                <a:cubicBezTo>
                  <a:pt x="6437876" y="670953"/>
                  <a:pt x="6395016" y="852254"/>
                  <a:pt x="6437181" y="984339"/>
                </a:cubicBezTo>
                <a:cubicBezTo>
                  <a:pt x="6479346" y="1116424"/>
                  <a:pt x="6426456" y="1388576"/>
                  <a:pt x="6437181" y="1492734"/>
                </a:cubicBezTo>
                <a:cubicBezTo>
                  <a:pt x="6447906" y="1596892"/>
                  <a:pt x="6380410" y="1820449"/>
                  <a:pt x="6437181" y="2033580"/>
                </a:cubicBezTo>
                <a:cubicBezTo>
                  <a:pt x="6493952" y="2246711"/>
                  <a:pt x="6434451" y="2381143"/>
                  <a:pt x="6437181" y="2541975"/>
                </a:cubicBezTo>
                <a:cubicBezTo>
                  <a:pt x="6439911" y="2702808"/>
                  <a:pt x="6412314" y="3004831"/>
                  <a:pt x="6437181" y="3245074"/>
                </a:cubicBezTo>
                <a:cubicBezTo>
                  <a:pt x="6312843" y="3307722"/>
                  <a:pt x="6110134" y="3224045"/>
                  <a:pt x="5851983" y="3245074"/>
                </a:cubicBezTo>
                <a:cubicBezTo>
                  <a:pt x="5593832" y="3266103"/>
                  <a:pt x="5459945" y="3179851"/>
                  <a:pt x="5202413" y="3245074"/>
                </a:cubicBezTo>
                <a:cubicBezTo>
                  <a:pt x="4944881" y="3310297"/>
                  <a:pt x="4796779" y="3175885"/>
                  <a:pt x="4488471" y="3245074"/>
                </a:cubicBezTo>
                <a:cubicBezTo>
                  <a:pt x="4180163" y="3314263"/>
                  <a:pt x="4242363" y="3239376"/>
                  <a:pt x="4032016" y="3245074"/>
                </a:cubicBezTo>
                <a:cubicBezTo>
                  <a:pt x="3821669" y="3250772"/>
                  <a:pt x="3592901" y="3203968"/>
                  <a:pt x="3318074" y="3245074"/>
                </a:cubicBezTo>
                <a:cubicBezTo>
                  <a:pt x="3043247" y="3286180"/>
                  <a:pt x="2756032" y="3166265"/>
                  <a:pt x="2604132" y="3245074"/>
                </a:cubicBezTo>
                <a:cubicBezTo>
                  <a:pt x="2452232" y="3323883"/>
                  <a:pt x="2244443" y="3191503"/>
                  <a:pt x="2083306" y="3245074"/>
                </a:cubicBezTo>
                <a:cubicBezTo>
                  <a:pt x="1922169" y="3298645"/>
                  <a:pt x="1728607" y="3218049"/>
                  <a:pt x="1433736" y="3245074"/>
                </a:cubicBezTo>
                <a:cubicBezTo>
                  <a:pt x="1138865" y="3272099"/>
                  <a:pt x="1173783" y="3205674"/>
                  <a:pt x="977281" y="3245074"/>
                </a:cubicBezTo>
                <a:cubicBezTo>
                  <a:pt x="780779" y="3284474"/>
                  <a:pt x="408976" y="3238937"/>
                  <a:pt x="0" y="3245074"/>
                </a:cubicBezTo>
                <a:cubicBezTo>
                  <a:pt x="-49112" y="3080609"/>
                  <a:pt x="52400" y="2845627"/>
                  <a:pt x="0" y="2639327"/>
                </a:cubicBezTo>
                <a:cubicBezTo>
                  <a:pt x="-52400" y="2433027"/>
                  <a:pt x="8797" y="2353714"/>
                  <a:pt x="0" y="2130932"/>
                </a:cubicBezTo>
                <a:cubicBezTo>
                  <a:pt x="-8797" y="1908151"/>
                  <a:pt x="36910" y="1795047"/>
                  <a:pt x="0" y="1622537"/>
                </a:cubicBezTo>
                <a:cubicBezTo>
                  <a:pt x="-36910" y="1450027"/>
                  <a:pt x="18633" y="1285308"/>
                  <a:pt x="0" y="1049241"/>
                </a:cubicBezTo>
                <a:cubicBezTo>
                  <a:pt x="-18633" y="813174"/>
                  <a:pt x="40846" y="766857"/>
                  <a:pt x="0" y="573296"/>
                </a:cubicBezTo>
                <a:cubicBezTo>
                  <a:pt x="-40846" y="379736"/>
                  <a:pt x="59804" y="274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4813308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norm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Ingredienti</a:t>
            </a:r>
          </a:p>
        </p:txBody>
      </p:sp>
      <p:graphicFrame>
        <p:nvGraphicFramePr>
          <p:cNvPr id="67" name="Diagramma 66">
            <a:extLst>
              <a:ext uri="{FF2B5EF4-FFF2-40B4-BE49-F238E27FC236}">
                <a16:creationId xmlns:a16="http://schemas.microsoft.com/office/drawing/2014/main" id="{D564F8F1-261E-1DFA-924A-3118D80E1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0870222"/>
              </p:ext>
            </p:extLst>
          </p:nvPr>
        </p:nvGraphicFramePr>
        <p:xfrm>
          <a:off x="750028" y="3429967"/>
          <a:ext cx="3088720" cy="2111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88B5B392-33A8-8D98-4B49-4DB073626A5F}"/>
              </a:ext>
            </a:extLst>
          </p:cNvPr>
          <p:cNvSpPr/>
          <p:nvPr/>
        </p:nvSpPr>
        <p:spPr>
          <a:xfrm>
            <a:off x="682556" y="2377916"/>
            <a:ext cx="4308544" cy="262345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/>
              <a:t>Spaghetti alla carbonara </a:t>
            </a:r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F96B603E-8572-1C01-58F2-0532AC42D298}"/>
              </a:ext>
            </a:extLst>
          </p:cNvPr>
          <p:cNvCxnSpPr>
            <a:cxnSpLocks/>
          </p:cNvCxnSpPr>
          <p:nvPr/>
        </p:nvCxnSpPr>
        <p:spPr>
          <a:xfrm flipV="1">
            <a:off x="658030" y="5155698"/>
            <a:ext cx="6227663" cy="1217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6E48C0EC-948F-7551-9254-6F701B80ACAE}"/>
              </a:ext>
            </a:extLst>
          </p:cNvPr>
          <p:cNvSpPr txBox="1"/>
          <p:nvPr/>
        </p:nvSpPr>
        <p:spPr>
          <a:xfrm>
            <a:off x="8808451" y="184210"/>
            <a:ext cx="2558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Ciao, </a:t>
            </a:r>
            <a:r>
              <a:rPr lang="it-IT" b="1" i="1" dirty="0"/>
              <a:t>Sellero &amp; Ventresca</a:t>
            </a:r>
          </a:p>
        </p:txBody>
      </p:sp>
      <p:grpSp>
        <p:nvGrpSpPr>
          <p:cNvPr id="98" name="Gruppo 97">
            <a:extLst>
              <a:ext uri="{FF2B5EF4-FFF2-40B4-BE49-F238E27FC236}">
                <a16:creationId xmlns:a16="http://schemas.microsoft.com/office/drawing/2014/main" id="{E1C5012D-FE9F-664A-9AF4-73C5698279F6}"/>
              </a:ext>
            </a:extLst>
          </p:cNvPr>
          <p:cNvGrpSpPr/>
          <p:nvPr/>
        </p:nvGrpSpPr>
        <p:grpSpPr>
          <a:xfrm>
            <a:off x="11357835" y="221714"/>
            <a:ext cx="547191" cy="304938"/>
            <a:chOff x="11307902" y="248604"/>
            <a:chExt cx="547191" cy="304938"/>
          </a:xfrm>
        </p:grpSpPr>
        <p:sp>
          <p:nvSpPr>
            <p:cNvPr id="92" name="Rettangolo con angoli arrotondati 91">
              <a:extLst>
                <a:ext uri="{FF2B5EF4-FFF2-40B4-BE49-F238E27FC236}">
                  <a16:creationId xmlns:a16="http://schemas.microsoft.com/office/drawing/2014/main" id="{11D71D72-940A-308D-C3E6-4546C58E48A9}"/>
                </a:ext>
              </a:extLst>
            </p:cNvPr>
            <p:cNvSpPr/>
            <p:nvPr/>
          </p:nvSpPr>
          <p:spPr>
            <a:xfrm>
              <a:off x="11307902" y="248604"/>
              <a:ext cx="547191" cy="3049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endParaRPr lang="it-IT" dirty="0"/>
            </a:p>
          </p:txBody>
        </p:sp>
        <p:grpSp>
          <p:nvGrpSpPr>
            <p:cNvPr id="93" name="Gruppo 92">
              <a:extLst>
                <a:ext uri="{FF2B5EF4-FFF2-40B4-BE49-F238E27FC236}">
                  <a16:creationId xmlns:a16="http://schemas.microsoft.com/office/drawing/2014/main" id="{D812DAF1-06E2-7540-5959-BB26ECA86E7B}"/>
                </a:ext>
              </a:extLst>
            </p:cNvPr>
            <p:cNvGrpSpPr/>
            <p:nvPr/>
          </p:nvGrpSpPr>
          <p:grpSpPr>
            <a:xfrm>
              <a:off x="11366459" y="287693"/>
              <a:ext cx="436967" cy="226759"/>
              <a:chOff x="11370201" y="216945"/>
              <a:chExt cx="579869" cy="303862"/>
            </a:xfrm>
            <a:solidFill>
              <a:schemeClr val="bg1"/>
            </a:solidFill>
          </p:grpSpPr>
          <p:sp>
            <p:nvSpPr>
              <p:cNvPr id="94" name="Elemento grafico 76" descr="Accento circonflesso verso il basso con riempimento a tinta unita">
                <a:extLst>
                  <a:ext uri="{FF2B5EF4-FFF2-40B4-BE49-F238E27FC236}">
                    <a16:creationId xmlns:a16="http://schemas.microsoft.com/office/drawing/2014/main" id="{35E0012E-6013-3ACB-5683-D019F6B9B29C}"/>
                  </a:ext>
                </a:extLst>
              </p:cNvPr>
              <p:cNvSpPr/>
              <p:nvPr/>
            </p:nvSpPr>
            <p:spPr>
              <a:xfrm>
                <a:off x="11737450" y="333086"/>
                <a:ext cx="212620" cy="122264"/>
              </a:xfrm>
              <a:custGeom>
                <a:avLst/>
                <a:gdLst>
                  <a:gd name="connsiteX0" fmla="*/ 106321 w 212620"/>
                  <a:gd name="connsiteY0" fmla="*/ 122264 h 122264"/>
                  <a:gd name="connsiteX1" fmla="*/ 0 w 212620"/>
                  <a:gd name="connsiteY1" fmla="*/ 15966 h 122264"/>
                  <a:gd name="connsiteX2" fmla="*/ 15962 w 212620"/>
                  <a:gd name="connsiteY2" fmla="*/ 0 h 122264"/>
                  <a:gd name="connsiteX3" fmla="*/ 106321 w 212620"/>
                  <a:gd name="connsiteY3" fmla="*/ 90341 h 122264"/>
                  <a:gd name="connsiteX4" fmla="*/ 196659 w 212620"/>
                  <a:gd name="connsiteY4" fmla="*/ 4 h 122264"/>
                  <a:gd name="connsiteX5" fmla="*/ 212620 w 212620"/>
                  <a:gd name="connsiteY5" fmla="*/ 15966 h 122264"/>
                  <a:gd name="connsiteX6" fmla="*/ 106321 w 212620"/>
                  <a:gd name="connsiteY6" fmla="*/ 122264 h 122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620" h="122264">
                    <a:moveTo>
                      <a:pt x="106321" y="122264"/>
                    </a:moveTo>
                    <a:lnTo>
                      <a:pt x="0" y="15966"/>
                    </a:lnTo>
                    <a:lnTo>
                      <a:pt x="15962" y="0"/>
                    </a:lnTo>
                    <a:lnTo>
                      <a:pt x="106321" y="90341"/>
                    </a:lnTo>
                    <a:lnTo>
                      <a:pt x="196659" y="4"/>
                    </a:lnTo>
                    <a:lnTo>
                      <a:pt x="212620" y="15966"/>
                    </a:lnTo>
                    <a:lnTo>
                      <a:pt x="106321" y="122264"/>
                    </a:lnTo>
                    <a:close/>
                  </a:path>
                </a:pathLst>
              </a:custGeom>
              <a:grpFill/>
              <a:ln w="36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 dirty="0"/>
              </a:p>
            </p:txBody>
          </p:sp>
          <p:grpSp>
            <p:nvGrpSpPr>
              <p:cNvPr id="95" name="Elemento grafico 78" descr="Utente con riempimento a tinta unita">
                <a:extLst>
                  <a:ext uri="{FF2B5EF4-FFF2-40B4-BE49-F238E27FC236}">
                    <a16:creationId xmlns:a16="http://schemas.microsoft.com/office/drawing/2014/main" id="{0855020C-B016-4FDE-F8BF-2CC8A1098BE4}"/>
                  </a:ext>
                </a:extLst>
              </p:cNvPr>
              <p:cNvGrpSpPr/>
              <p:nvPr/>
            </p:nvGrpSpPr>
            <p:grpSpPr>
              <a:xfrm>
                <a:off x="11370201" y="216945"/>
                <a:ext cx="285988" cy="303862"/>
                <a:chOff x="11370201" y="216945"/>
                <a:chExt cx="285988" cy="303862"/>
              </a:xfrm>
              <a:grpFill/>
            </p:grpSpPr>
            <p:sp>
              <p:nvSpPr>
                <p:cNvPr id="96" name="Figura a mano libera: forma 95">
                  <a:extLst>
                    <a:ext uri="{FF2B5EF4-FFF2-40B4-BE49-F238E27FC236}">
                      <a16:creationId xmlns:a16="http://schemas.microsoft.com/office/drawing/2014/main" id="{C7A540EF-89BA-7C52-D281-26CCC8AC68F7}"/>
                    </a:ext>
                  </a:extLst>
                </p:cNvPr>
                <p:cNvSpPr/>
                <p:nvPr/>
              </p:nvSpPr>
              <p:spPr>
                <a:xfrm>
                  <a:off x="11441698" y="216945"/>
                  <a:ext cx="142994" cy="142994"/>
                </a:xfrm>
                <a:custGeom>
                  <a:avLst/>
                  <a:gdLst>
                    <a:gd name="connsiteX0" fmla="*/ 142994 w 142994"/>
                    <a:gd name="connsiteY0" fmla="*/ 71497 h 142994"/>
                    <a:gd name="connsiteX1" fmla="*/ 71497 w 142994"/>
                    <a:gd name="connsiteY1" fmla="*/ 142994 h 142994"/>
                    <a:gd name="connsiteX2" fmla="*/ 0 w 142994"/>
                    <a:gd name="connsiteY2" fmla="*/ 71497 h 142994"/>
                    <a:gd name="connsiteX3" fmla="*/ 71497 w 142994"/>
                    <a:gd name="connsiteY3" fmla="*/ 0 h 142994"/>
                    <a:gd name="connsiteX4" fmla="*/ 142994 w 142994"/>
                    <a:gd name="connsiteY4" fmla="*/ 71497 h 142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2994" h="142994">
                      <a:moveTo>
                        <a:pt x="142994" y="71497"/>
                      </a:moveTo>
                      <a:cubicBezTo>
                        <a:pt x="142994" y="110984"/>
                        <a:pt x="110984" y="142994"/>
                        <a:pt x="71497" y="142994"/>
                      </a:cubicBezTo>
                      <a:cubicBezTo>
                        <a:pt x="32010" y="142994"/>
                        <a:pt x="0" y="110984"/>
                        <a:pt x="0" y="71497"/>
                      </a:cubicBezTo>
                      <a:cubicBezTo>
                        <a:pt x="0" y="32010"/>
                        <a:pt x="32010" y="0"/>
                        <a:pt x="71497" y="0"/>
                      </a:cubicBezTo>
                      <a:cubicBezTo>
                        <a:pt x="110984" y="0"/>
                        <a:pt x="142994" y="32010"/>
                        <a:pt x="142994" y="71497"/>
                      </a:cubicBezTo>
                      <a:close/>
                    </a:path>
                  </a:pathLst>
                </a:custGeom>
                <a:grpFill/>
                <a:ln w="44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97" name="Figura a mano libera: forma 96">
                  <a:extLst>
                    <a:ext uri="{FF2B5EF4-FFF2-40B4-BE49-F238E27FC236}">
                      <a16:creationId xmlns:a16="http://schemas.microsoft.com/office/drawing/2014/main" id="{8A34D85D-5DB6-CE8D-EBAF-3E510DA928EC}"/>
                    </a:ext>
                  </a:extLst>
                </p:cNvPr>
                <p:cNvSpPr/>
                <p:nvPr/>
              </p:nvSpPr>
              <p:spPr>
                <a:xfrm>
                  <a:off x="11370201" y="377813"/>
                  <a:ext cx="285988" cy="142994"/>
                </a:xfrm>
                <a:custGeom>
                  <a:avLst/>
                  <a:gdLst>
                    <a:gd name="connsiteX0" fmla="*/ 285989 w 285988"/>
                    <a:gd name="connsiteY0" fmla="*/ 142994 h 142994"/>
                    <a:gd name="connsiteX1" fmla="*/ 285989 w 285988"/>
                    <a:gd name="connsiteY1" fmla="*/ 71497 h 142994"/>
                    <a:gd name="connsiteX2" fmla="*/ 271689 w 285988"/>
                    <a:gd name="connsiteY2" fmla="*/ 42898 h 142994"/>
                    <a:gd name="connsiteX3" fmla="*/ 201980 w 285988"/>
                    <a:gd name="connsiteY3" fmla="*/ 8937 h 142994"/>
                    <a:gd name="connsiteX4" fmla="*/ 142994 w 285988"/>
                    <a:gd name="connsiteY4" fmla="*/ 0 h 142994"/>
                    <a:gd name="connsiteX5" fmla="*/ 84009 w 285988"/>
                    <a:gd name="connsiteY5" fmla="*/ 8937 h 142994"/>
                    <a:gd name="connsiteX6" fmla="*/ 14299 w 285988"/>
                    <a:gd name="connsiteY6" fmla="*/ 42898 h 142994"/>
                    <a:gd name="connsiteX7" fmla="*/ 0 w 285988"/>
                    <a:gd name="connsiteY7" fmla="*/ 71497 h 142994"/>
                    <a:gd name="connsiteX8" fmla="*/ 0 w 285988"/>
                    <a:gd name="connsiteY8" fmla="*/ 142994 h 142994"/>
                    <a:gd name="connsiteX9" fmla="*/ 285989 w 285988"/>
                    <a:gd name="connsiteY9" fmla="*/ 142994 h 142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5988" h="142994">
                      <a:moveTo>
                        <a:pt x="285989" y="142994"/>
                      </a:moveTo>
                      <a:lnTo>
                        <a:pt x="285989" y="71497"/>
                      </a:lnTo>
                      <a:cubicBezTo>
                        <a:pt x="285989" y="60773"/>
                        <a:pt x="280626" y="50048"/>
                        <a:pt x="271689" y="42898"/>
                      </a:cubicBezTo>
                      <a:cubicBezTo>
                        <a:pt x="252028" y="26811"/>
                        <a:pt x="227004" y="16087"/>
                        <a:pt x="201980" y="8937"/>
                      </a:cubicBezTo>
                      <a:cubicBezTo>
                        <a:pt x="184105" y="3575"/>
                        <a:pt x="164443" y="0"/>
                        <a:pt x="142994" y="0"/>
                      </a:cubicBezTo>
                      <a:cubicBezTo>
                        <a:pt x="123333" y="0"/>
                        <a:pt x="103671" y="3575"/>
                        <a:pt x="84009" y="8937"/>
                      </a:cubicBezTo>
                      <a:cubicBezTo>
                        <a:pt x="58985" y="16087"/>
                        <a:pt x="33961" y="28599"/>
                        <a:pt x="14299" y="42898"/>
                      </a:cubicBezTo>
                      <a:cubicBezTo>
                        <a:pt x="5362" y="50048"/>
                        <a:pt x="0" y="60773"/>
                        <a:pt x="0" y="71497"/>
                      </a:cubicBezTo>
                      <a:lnTo>
                        <a:pt x="0" y="142994"/>
                      </a:lnTo>
                      <a:lnTo>
                        <a:pt x="285989" y="142994"/>
                      </a:lnTo>
                      <a:close/>
                    </a:path>
                  </a:pathLst>
                </a:custGeom>
                <a:grpFill/>
                <a:ln w="446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 dirty="0"/>
                </a:p>
              </p:txBody>
            </p:sp>
          </p:grpSp>
        </p:grpSp>
      </p:grpSp>
      <p:pic>
        <p:nvPicPr>
          <p:cNvPr id="101" name="Elemento grafico 100" descr="Chiudi con riempimento a tinta unita">
            <a:extLst>
              <a:ext uri="{FF2B5EF4-FFF2-40B4-BE49-F238E27FC236}">
                <a16:creationId xmlns:a16="http://schemas.microsoft.com/office/drawing/2014/main" id="{00F12B8E-C4B2-0096-91C9-DB777BA0EC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82291" y="3723534"/>
            <a:ext cx="199306" cy="199306"/>
          </a:xfrm>
          <a:prstGeom prst="rect">
            <a:avLst/>
          </a:prstGeom>
        </p:spPr>
      </p:pic>
      <p:pic>
        <p:nvPicPr>
          <p:cNvPr id="102" name="Elemento grafico 101" descr="Chiudi con riempimento a tinta unita">
            <a:extLst>
              <a:ext uri="{FF2B5EF4-FFF2-40B4-BE49-F238E27FC236}">
                <a16:creationId xmlns:a16="http://schemas.microsoft.com/office/drawing/2014/main" id="{E69EF5A5-939F-762C-2B76-7BFC1B8792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82291" y="3477867"/>
            <a:ext cx="199306" cy="199306"/>
          </a:xfrm>
          <a:prstGeom prst="rect">
            <a:avLst/>
          </a:prstGeom>
        </p:spPr>
      </p:pic>
      <p:pic>
        <p:nvPicPr>
          <p:cNvPr id="103" name="Elemento grafico 102" descr="Chiudi con riempimento a tinta unita">
            <a:extLst>
              <a:ext uri="{FF2B5EF4-FFF2-40B4-BE49-F238E27FC236}">
                <a16:creationId xmlns:a16="http://schemas.microsoft.com/office/drawing/2014/main" id="{59418F4C-224A-EC66-E829-D686A7B6DE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82291" y="3971847"/>
            <a:ext cx="199306" cy="199306"/>
          </a:xfrm>
          <a:prstGeom prst="rect">
            <a:avLst/>
          </a:prstGeom>
        </p:spPr>
      </p:pic>
      <p:pic>
        <p:nvPicPr>
          <p:cNvPr id="104" name="Elemento grafico 103" descr="Chiudi con riempimento a tinta unita">
            <a:extLst>
              <a:ext uri="{FF2B5EF4-FFF2-40B4-BE49-F238E27FC236}">
                <a16:creationId xmlns:a16="http://schemas.microsoft.com/office/drawing/2014/main" id="{875D4EFF-7C4D-C14A-FB2E-CFC47332FB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82291" y="4249444"/>
            <a:ext cx="199306" cy="199306"/>
          </a:xfrm>
          <a:prstGeom prst="rect">
            <a:avLst/>
          </a:prstGeom>
        </p:spPr>
      </p:pic>
      <p:pic>
        <p:nvPicPr>
          <p:cNvPr id="105" name="Elemento grafico 104" descr="Chiudi con riempimento a tinta unita">
            <a:extLst>
              <a:ext uri="{FF2B5EF4-FFF2-40B4-BE49-F238E27FC236}">
                <a16:creationId xmlns:a16="http://schemas.microsoft.com/office/drawing/2014/main" id="{D7E24C95-A8B1-B7F7-29C5-9942B9C1BA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82291" y="4527041"/>
            <a:ext cx="199306" cy="199306"/>
          </a:xfrm>
          <a:prstGeom prst="rect">
            <a:avLst/>
          </a:prstGeom>
        </p:spPr>
      </p:pic>
      <p:pic>
        <p:nvPicPr>
          <p:cNvPr id="106" name="Elemento grafico 105" descr="Chiudi con riempimento a tinta unita">
            <a:extLst>
              <a:ext uri="{FF2B5EF4-FFF2-40B4-BE49-F238E27FC236}">
                <a16:creationId xmlns:a16="http://schemas.microsoft.com/office/drawing/2014/main" id="{61C514AD-E8CB-B255-62DF-AF59FEB9B5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82291" y="4790625"/>
            <a:ext cx="199306" cy="199306"/>
          </a:xfrm>
          <a:prstGeom prst="rect">
            <a:avLst/>
          </a:prstGeom>
        </p:spPr>
      </p:pic>
      <p:grpSp>
        <p:nvGrpSpPr>
          <p:cNvPr id="145" name="Gruppo 144">
            <a:extLst>
              <a:ext uri="{FF2B5EF4-FFF2-40B4-BE49-F238E27FC236}">
                <a16:creationId xmlns:a16="http://schemas.microsoft.com/office/drawing/2014/main" id="{6FFB044C-8FF7-0A8D-3FDC-C614BF75BAA4}"/>
              </a:ext>
            </a:extLst>
          </p:cNvPr>
          <p:cNvGrpSpPr/>
          <p:nvPr/>
        </p:nvGrpSpPr>
        <p:grpSpPr>
          <a:xfrm>
            <a:off x="5306306" y="6229679"/>
            <a:ext cx="1579387" cy="369332"/>
            <a:chOff x="5278058" y="6199536"/>
            <a:chExt cx="1635883" cy="382543"/>
          </a:xfrm>
        </p:grpSpPr>
        <p:sp>
          <p:nvSpPr>
            <p:cNvPr id="80" name="Rettangolo 79">
              <a:extLst>
                <a:ext uri="{FF2B5EF4-FFF2-40B4-BE49-F238E27FC236}">
                  <a16:creationId xmlns:a16="http://schemas.microsoft.com/office/drawing/2014/main" id="{49151269-F069-5BC0-1B08-C78D79792048}"/>
                </a:ext>
              </a:extLst>
            </p:cNvPr>
            <p:cNvSpPr/>
            <p:nvPr/>
          </p:nvSpPr>
          <p:spPr>
            <a:xfrm>
              <a:off x="5278058" y="6199536"/>
              <a:ext cx="1635883" cy="38254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it-IT" b="1" dirty="0"/>
                <a:t>Salva piatto</a:t>
              </a:r>
            </a:p>
          </p:txBody>
        </p:sp>
        <p:sp>
          <p:nvSpPr>
            <p:cNvPr id="118" name="Figura a mano libera: forma 117">
              <a:extLst>
                <a:ext uri="{FF2B5EF4-FFF2-40B4-BE49-F238E27FC236}">
                  <a16:creationId xmlns:a16="http://schemas.microsoft.com/office/drawing/2014/main" id="{68E1529F-CB79-C729-8160-7D92332F0341}"/>
                </a:ext>
              </a:extLst>
            </p:cNvPr>
            <p:cNvSpPr/>
            <p:nvPr/>
          </p:nvSpPr>
          <p:spPr>
            <a:xfrm>
              <a:off x="6602187" y="6287788"/>
              <a:ext cx="246820" cy="188140"/>
            </a:xfrm>
            <a:custGeom>
              <a:avLst/>
              <a:gdLst>
                <a:gd name="connsiteX0" fmla="*/ 336099 w 336099"/>
                <a:gd name="connsiteY0" fmla="*/ 40815 h 256193"/>
                <a:gd name="connsiteX1" fmla="*/ 296094 w 336099"/>
                <a:gd name="connsiteY1" fmla="*/ 0 h 256193"/>
                <a:gd name="connsiteX2" fmla="*/ 116710 w 336099"/>
                <a:gd name="connsiteY2" fmla="*/ 175784 h 256193"/>
                <a:gd name="connsiteX3" fmla="*/ 40415 w 336099"/>
                <a:gd name="connsiteY3" fmla="*/ 99489 h 256193"/>
                <a:gd name="connsiteX4" fmla="*/ 0 w 336099"/>
                <a:gd name="connsiteY4" fmla="*/ 139894 h 256193"/>
                <a:gd name="connsiteX5" fmla="*/ 116300 w 336099"/>
                <a:gd name="connsiteY5" fmla="*/ 256194 h 256193"/>
                <a:gd name="connsiteX6" fmla="*/ 336099 w 336099"/>
                <a:gd name="connsiteY6" fmla="*/ 40815 h 25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099" h="256193">
                  <a:moveTo>
                    <a:pt x="336099" y="40815"/>
                  </a:moveTo>
                  <a:lnTo>
                    <a:pt x="296094" y="0"/>
                  </a:lnTo>
                  <a:lnTo>
                    <a:pt x="116710" y="175784"/>
                  </a:lnTo>
                  <a:lnTo>
                    <a:pt x="40415" y="99489"/>
                  </a:lnTo>
                  <a:lnTo>
                    <a:pt x="0" y="139894"/>
                  </a:lnTo>
                  <a:lnTo>
                    <a:pt x="116300" y="256194"/>
                  </a:lnTo>
                  <a:lnTo>
                    <a:pt x="336099" y="4081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</p:grp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F0C58AB8-0709-194D-1C1C-03A0AD727E20}"/>
              </a:ext>
            </a:extLst>
          </p:cNvPr>
          <p:cNvSpPr txBox="1"/>
          <p:nvPr/>
        </p:nvSpPr>
        <p:spPr>
          <a:xfrm>
            <a:off x="464046" y="1298412"/>
            <a:ext cx="2914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chemeClr val="accent2">
                    <a:lumMod val="50000"/>
                  </a:schemeClr>
                </a:solidFill>
              </a:rPr>
              <a:t>Aggiungi un piatto</a:t>
            </a:r>
          </a:p>
        </p:txBody>
      </p:sp>
      <p:grpSp>
        <p:nvGrpSpPr>
          <p:cNvPr id="144" name="Gruppo 143">
            <a:extLst>
              <a:ext uri="{FF2B5EF4-FFF2-40B4-BE49-F238E27FC236}">
                <a16:creationId xmlns:a16="http://schemas.microsoft.com/office/drawing/2014/main" id="{13E97313-9D2E-6FFB-E2F9-CD15B8A7F604}"/>
              </a:ext>
            </a:extLst>
          </p:cNvPr>
          <p:cNvGrpSpPr/>
          <p:nvPr/>
        </p:nvGrpSpPr>
        <p:grpSpPr>
          <a:xfrm>
            <a:off x="104858" y="1081303"/>
            <a:ext cx="959836" cy="307777"/>
            <a:chOff x="573401" y="6231721"/>
            <a:chExt cx="959836" cy="307777"/>
          </a:xfrm>
        </p:grpSpPr>
        <p:sp>
          <p:nvSpPr>
            <p:cNvPr id="124" name="Rettangolo 123">
              <a:extLst>
                <a:ext uri="{FF2B5EF4-FFF2-40B4-BE49-F238E27FC236}">
                  <a16:creationId xmlns:a16="http://schemas.microsoft.com/office/drawing/2014/main" id="{D61A326B-0C71-4556-B8FC-26FAA987C8E0}"/>
                </a:ext>
              </a:extLst>
            </p:cNvPr>
            <p:cNvSpPr/>
            <p:nvPr/>
          </p:nvSpPr>
          <p:spPr>
            <a:xfrm>
              <a:off x="573401" y="6231721"/>
              <a:ext cx="959836" cy="30777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r"/>
              <a:r>
                <a:rPr lang="it-IT" sz="1400" dirty="0">
                  <a:solidFill>
                    <a:schemeClr val="accent1"/>
                  </a:solidFill>
                </a:rPr>
                <a:t>Indietro</a:t>
              </a:r>
            </a:p>
          </p:txBody>
        </p:sp>
        <p:pic>
          <p:nvPicPr>
            <p:cNvPr id="142" name="Elemento grafico 141" descr="Accento circonflesso verso sinistra con riempimento a tinta unita">
              <a:extLst>
                <a:ext uri="{FF2B5EF4-FFF2-40B4-BE49-F238E27FC236}">
                  <a16:creationId xmlns:a16="http://schemas.microsoft.com/office/drawing/2014/main" id="{35E604C2-30F8-0BCD-B105-FD1EC53A6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05122" y="6276651"/>
              <a:ext cx="228316" cy="228316"/>
            </a:xfrm>
            <a:prstGeom prst="rect">
              <a:avLst/>
            </a:prstGeom>
          </p:spPr>
        </p:pic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17E9D1B-D9E9-BD9C-4216-778520A6073C}"/>
              </a:ext>
            </a:extLst>
          </p:cNvPr>
          <p:cNvSpPr txBox="1"/>
          <p:nvPr/>
        </p:nvSpPr>
        <p:spPr>
          <a:xfrm>
            <a:off x="7234879" y="2075027"/>
            <a:ext cx="4568346" cy="1754148"/>
          </a:xfrm>
          <a:custGeom>
            <a:avLst/>
            <a:gdLst>
              <a:gd name="connsiteX0" fmla="*/ 0 w 4568346"/>
              <a:gd name="connsiteY0" fmla="*/ 0 h 1754148"/>
              <a:gd name="connsiteX1" fmla="*/ 479676 w 4568346"/>
              <a:gd name="connsiteY1" fmla="*/ 0 h 1754148"/>
              <a:gd name="connsiteX2" fmla="*/ 1005036 w 4568346"/>
              <a:gd name="connsiteY2" fmla="*/ 0 h 1754148"/>
              <a:gd name="connsiteX3" fmla="*/ 1576079 w 4568346"/>
              <a:gd name="connsiteY3" fmla="*/ 0 h 1754148"/>
              <a:gd name="connsiteX4" fmla="*/ 2192806 w 4568346"/>
              <a:gd name="connsiteY4" fmla="*/ 0 h 1754148"/>
              <a:gd name="connsiteX5" fmla="*/ 2626799 w 4568346"/>
              <a:gd name="connsiteY5" fmla="*/ 0 h 1754148"/>
              <a:gd name="connsiteX6" fmla="*/ 3060792 w 4568346"/>
              <a:gd name="connsiteY6" fmla="*/ 0 h 1754148"/>
              <a:gd name="connsiteX7" fmla="*/ 3723202 w 4568346"/>
              <a:gd name="connsiteY7" fmla="*/ 0 h 1754148"/>
              <a:gd name="connsiteX8" fmla="*/ 4568346 w 4568346"/>
              <a:gd name="connsiteY8" fmla="*/ 0 h 1754148"/>
              <a:gd name="connsiteX9" fmla="*/ 4568346 w 4568346"/>
              <a:gd name="connsiteY9" fmla="*/ 567175 h 1754148"/>
              <a:gd name="connsiteX10" fmla="*/ 4568346 w 4568346"/>
              <a:gd name="connsiteY10" fmla="*/ 1134349 h 1754148"/>
              <a:gd name="connsiteX11" fmla="*/ 4568346 w 4568346"/>
              <a:gd name="connsiteY11" fmla="*/ 1754148 h 1754148"/>
              <a:gd name="connsiteX12" fmla="*/ 4088670 w 4568346"/>
              <a:gd name="connsiteY12" fmla="*/ 1754148 h 1754148"/>
              <a:gd name="connsiteX13" fmla="*/ 3608993 w 4568346"/>
              <a:gd name="connsiteY13" fmla="*/ 1754148 h 1754148"/>
              <a:gd name="connsiteX14" fmla="*/ 2992267 w 4568346"/>
              <a:gd name="connsiteY14" fmla="*/ 1754148 h 1754148"/>
              <a:gd name="connsiteX15" fmla="*/ 2375540 w 4568346"/>
              <a:gd name="connsiteY15" fmla="*/ 1754148 h 1754148"/>
              <a:gd name="connsiteX16" fmla="*/ 1895864 w 4568346"/>
              <a:gd name="connsiteY16" fmla="*/ 1754148 h 1754148"/>
              <a:gd name="connsiteX17" fmla="*/ 1370504 w 4568346"/>
              <a:gd name="connsiteY17" fmla="*/ 1754148 h 1754148"/>
              <a:gd name="connsiteX18" fmla="*/ 708094 w 4568346"/>
              <a:gd name="connsiteY18" fmla="*/ 1754148 h 1754148"/>
              <a:gd name="connsiteX19" fmla="*/ 0 w 4568346"/>
              <a:gd name="connsiteY19" fmla="*/ 1754148 h 1754148"/>
              <a:gd name="connsiteX20" fmla="*/ 0 w 4568346"/>
              <a:gd name="connsiteY20" fmla="*/ 1151891 h 1754148"/>
              <a:gd name="connsiteX21" fmla="*/ 0 w 4568346"/>
              <a:gd name="connsiteY21" fmla="*/ 619799 h 1754148"/>
              <a:gd name="connsiteX22" fmla="*/ 0 w 4568346"/>
              <a:gd name="connsiteY22" fmla="*/ 0 h 175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568346" h="1754148" fill="none" extrusionOk="0">
                <a:moveTo>
                  <a:pt x="0" y="0"/>
                </a:moveTo>
                <a:cubicBezTo>
                  <a:pt x="99847" y="-35720"/>
                  <a:pt x="309109" y="49574"/>
                  <a:pt x="479676" y="0"/>
                </a:cubicBezTo>
                <a:cubicBezTo>
                  <a:pt x="650243" y="-49574"/>
                  <a:pt x="887108" y="747"/>
                  <a:pt x="1005036" y="0"/>
                </a:cubicBezTo>
                <a:cubicBezTo>
                  <a:pt x="1122964" y="-747"/>
                  <a:pt x="1306967" y="66906"/>
                  <a:pt x="1576079" y="0"/>
                </a:cubicBezTo>
                <a:cubicBezTo>
                  <a:pt x="1845191" y="-66906"/>
                  <a:pt x="1994060" y="47020"/>
                  <a:pt x="2192806" y="0"/>
                </a:cubicBezTo>
                <a:cubicBezTo>
                  <a:pt x="2391552" y="-47020"/>
                  <a:pt x="2507666" y="22397"/>
                  <a:pt x="2626799" y="0"/>
                </a:cubicBezTo>
                <a:cubicBezTo>
                  <a:pt x="2745932" y="-22397"/>
                  <a:pt x="2914326" y="35836"/>
                  <a:pt x="3060792" y="0"/>
                </a:cubicBezTo>
                <a:cubicBezTo>
                  <a:pt x="3207258" y="-35836"/>
                  <a:pt x="3431999" y="28361"/>
                  <a:pt x="3723202" y="0"/>
                </a:cubicBezTo>
                <a:cubicBezTo>
                  <a:pt x="4014405" y="-28361"/>
                  <a:pt x="4182513" y="21740"/>
                  <a:pt x="4568346" y="0"/>
                </a:cubicBezTo>
                <a:cubicBezTo>
                  <a:pt x="4606100" y="264716"/>
                  <a:pt x="4505894" y="322540"/>
                  <a:pt x="4568346" y="567175"/>
                </a:cubicBezTo>
                <a:cubicBezTo>
                  <a:pt x="4630798" y="811811"/>
                  <a:pt x="4520232" y="932866"/>
                  <a:pt x="4568346" y="1134349"/>
                </a:cubicBezTo>
                <a:cubicBezTo>
                  <a:pt x="4616460" y="1335832"/>
                  <a:pt x="4560537" y="1491406"/>
                  <a:pt x="4568346" y="1754148"/>
                </a:cubicBezTo>
                <a:cubicBezTo>
                  <a:pt x="4409255" y="1800957"/>
                  <a:pt x="4238144" y="1739426"/>
                  <a:pt x="4088670" y="1754148"/>
                </a:cubicBezTo>
                <a:cubicBezTo>
                  <a:pt x="3939196" y="1768870"/>
                  <a:pt x="3765715" y="1747169"/>
                  <a:pt x="3608993" y="1754148"/>
                </a:cubicBezTo>
                <a:cubicBezTo>
                  <a:pt x="3452271" y="1761127"/>
                  <a:pt x="3155983" y="1753716"/>
                  <a:pt x="2992267" y="1754148"/>
                </a:cubicBezTo>
                <a:cubicBezTo>
                  <a:pt x="2828551" y="1754580"/>
                  <a:pt x="2679393" y="1731838"/>
                  <a:pt x="2375540" y="1754148"/>
                </a:cubicBezTo>
                <a:cubicBezTo>
                  <a:pt x="2071687" y="1776458"/>
                  <a:pt x="2071279" y="1749035"/>
                  <a:pt x="1895864" y="1754148"/>
                </a:cubicBezTo>
                <a:cubicBezTo>
                  <a:pt x="1720449" y="1759261"/>
                  <a:pt x="1505490" y="1691486"/>
                  <a:pt x="1370504" y="1754148"/>
                </a:cubicBezTo>
                <a:cubicBezTo>
                  <a:pt x="1235518" y="1816810"/>
                  <a:pt x="1015371" y="1729373"/>
                  <a:pt x="708094" y="1754148"/>
                </a:cubicBezTo>
                <a:cubicBezTo>
                  <a:pt x="400817" y="1778923"/>
                  <a:pt x="177290" y="1684847"/>
                  <a:pt x="0" y="1754148"/>
                </a:cubicBezTo>
                <a:cubicBezTo>
                  <a:pt x="-64505" y="1630478"/>
                  <a:pt x="41260" y="1352304"/>
                  <a:pt x="0" y="1151891"/>
                </a:cubicBezTo>
                <a:cubicBezTo>
                  <a:pt x="-41260" y="951478"/>
                  <a:pt x="8605" y="835539"/>
                  <a:pt x="0" y="619799"/>
                </a:cubicBezTo>
                <a:cubicBezTo>
                  <a:pt x="-8605" y="404059"/>
                  <a:pt x="5619" y="226195"/>
                  <a:pt x="0" y="0"/>
                </a:cubicBezTo>
                <a:close/>
              </a:path>
              <a:path w="4568346" h="1754148" stroke="0" extrusionOk="0">
                <a:moveTo>
                  <a:pt x="0" y="0"/>
                </a:moveTo>
                <a:cubicBezTo>
                  <a:pt x="123799" y="-20092"/>
                  <a:pt x="308615" y="36306"/>
                  <a:pt x="525360" y="0"/>
                </a:cubicBezTo>
                <a:cubicBezTo>
                  <a:pt x="742105" y="-36306"/>
                  <a:pt x="923386" y="3712"/>
                  <a:pt x="1096403" y="0"/>
                </a:cubicBezTo>
                <a:cubicBezTo>
                  <a:pt x="1269420" y="-3712"/>
                  <a:pt x="1486123" y="13539"/>
                  <a:pt x="1667446" y="0"/>
                </a:cubicBezTo>
                <a:cubicBezTo>
                  <a:pt x="1848769" y="-13539"/>
                  <a:pt x="1914760" y="10605"/>
                  <a:pt x="2101439" y="0"/>
                </a:cubicBezTo>
                <a:cubicBezTo>
                  <a:pt x="2288118" y="-10605"/>
                  <a:pt x="2476449" y="15309"/>
                  <a:pt x="2672482" y="0"/>
                </a:cubicBezTo>
                <a:cubicBezTo>
                  <a:pt x="2868515" y="-15309"/>
                  <a:pt x="3122211" y="11964"/>
                  <a:pt x="3334893" y="0"/>
                </a:cubicBezTo>
                <a:cubicBezTo>
                  <a:pt x="3547575" y="-11964"/>
                  <a:pt x="3630924" y="31074"/>
                  <a:pt x="3814569" y="0"/>
                </a:cubicBezTo>
                <a:cubicBezTo>
                  <a:pt x="3998214" y="-31074"/>
                  <a:pt x="4293116" y="38817"/>
                  <a:pt x="4568346" y="0"/>
                </a:cubicBezTo>
                <a:cubicBezTo>
                  <a:pt x="4637617" y="224840"/>
                  <a:pt x="4551371" y="391004"/>
                  <a:pt x="4568346" y="602257"/>
                </a:cubicBezTo>
                <a:cubicBezTo>
                  <a:pt x="4585321" y="813510"/>
                  <a:pt x="4551043" y="1034750"/>
                  <a:pt x="4568346" y="1186973"/>
                </a:cubicBezTo>
                <a:cubicBezTo>
                  <a:pt x="4585649" y="1339196"/>
                  <a:pt x="4516010" y="1494653"/>
                  <a:pt x="4568346" y="1754148"/>
                </a:cubicBezTo>
                <a:cubicBezTo>
                  <a:pt x="4412334" y="1797238"/>
                  <a:pt x="4332588" y="1708213"/>
                  <a:pt x="4134353" y="1754148"/>
                </a:cubicBezTo>
                <a:cubicBezTo>
                  <a:pt x="3936118" y="1800083"/>
                  <a:pt x="3765003" y="1740009"/>
                  <a:pt x="3654677" y="1754148"/>
                </a:cubicBezTo>
                <a:cubicBezTo>
                  <a:pt x="3544351" y="1768287"/>
                  <a:pt x="3311373" y="1725107"/>
                  <a:pt x="3175000" y="1754148"/>
                </a:cubicBezTo>
                <a:cubicBezTo>
                  <a:pt x="3038627" y="1783189"/>
                  <a:pt x="2828358" y="1729800"/>
                  <a:pt x="2695324" y="1754148"/>
                </a:cubicBezTo>
                <a:cubicBezTo>
                  <a:pt x="2562290" y="1778496"/>
                  <a:pt x="2392103" y="1710138"/>
                  <a:pt x="2124281" y="1754148"/>
                </a:cubicBezTo>
                <a:cubicBezTo>
                  <a:pt x="1856459" y="1798158"/>
                  <a:pt x="1816883" y="1694840"/>
                  <a:pt x="1553238" y="1754148"/>
                </a:cubicBezTo>
                <a:cubicBezTo>
                  <a:pt x="1289593" y="1813456"/>
                  <a:pt x="1154362" y="1722049"/>
                  <a:pt x="982194" y="1754148"/>
                </a:cubicBezTo>
                <a:cubicBezTo>
                  <a:pt x="810026" y="1786247"/>
                  <a:pt x="208343" y="1698451"/>
                  <a:pt x="0" y="1754148"/>
                </a:cubicBezTo>
                <a:cubicBezTo>
                  <a:pt x="-30089" y="1484186"/>
                  <a:pt x="52943" y="1432201"/>
                  <a:pt x="0" y="1134349"/>
                </a:cubicBezTo>
                <a:cubicBezTo>
                  <a:pt x="-52943" y="836497"/>
                  <a:pt x="3962" y="818232"/>
                  <a:pt x="0" y="584716"/>
                </a:cubicBezTo>
                <a:cubicBezTo>
                  <a:pt x="-3962" y="351200"/>
                  <a:pt x="22558" y="16432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4813308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norm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Descrizione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1A0DC989-287E-8400-CB10-EEB5DCBC40DE}"/>
              </a:ext>
            </a:extLst>
          </p:cNvPr>
          <p:cNvSpPr/>
          <p:nvPr/>
        </p:nvSpPr>
        <p:spPr>
          <a:xfrm>
            <a:off x="7382821" y="2372799"/>
            <a:ext cx="4308544" cy="1152917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it-IT" sz="1200" dirty="0"/>
              <a:t>Spaghetti di grano 100% italiano trafilati al bronzo, croccante guanciale amatriciano d’allevamento biologico, avvolgente crema di uova laziali a KM 0, pecorino romano DOP ed aromatico pepe nero appena macinato.</a:t>
            </a:r>
          </a:p>
        </p:txBody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10564729-F131-F634-4A5D-57608BD5A99A}"/>
              </a:ext>
            </a:extLst>
          </p:cNvPr>
          <p:cNvGrpSpPr/>
          <p:nvPr/>
        </p:nvGrpSpPr>
        <p:grpSpPr>
          <a:xfrm>
            <a:off x="7234879" y="4011084"/>
            <a:ext cx="4568346" cy="1680979"/>
            <a:chOff x="534614" y="2973541"/>
            <a:chExt cx="4568346" cy="1680979"/>
          </a:xfrm>
        </p:grpSpPr>
        <p:grpSp>
          <p:nvGrpSpPr>
            <p:cNvPr id="44" name="Gruppo 43">
              <a:extLst>
                <a:ext uri="{FF2B5EF4-FFF2-40B4-BE49-F238E27FC236}">
                  <a16:creationId xmlns:a16="http://schemas.microsoft.com/office/drawing/2014/main" id="{EFFCEEA9-0A17-6851-A6FD-FB6AF5082E62}"/>
                </a:ext>
              </a:extLst>
            </p:cNvPr>
            <p:cNvGrpSpPr/>
            <p:nvPr/>
          </p:nvGrpSpPr>
          <p:grpSpPr>
            <a:xfrm>
              <a:off x="534614" y="2973541"/>
              <a:ext cx="4568346" cy="1680979"/>
              <a:chOff x="7061530" y="3324969"/>
              <a:chExt cx="4032129" cy="1680979"/>
            </a:xfrm>
          </p:grpSpPr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F7932D9E-CE45-60D3-50B2-C0482506B166}"/>
                  </a:ext>
                </a:extLst>
              </p:cNvPr>
              <p:cNvSpPr txBox="1"/>
              <p:nvPr/>
            </p:nvSpPr>
            <p:spPr>
              <a:xfrm>
                <a:off x="7061530" y="3324969"/>
                <a:ext cx="4032129" cy="1680979"/>
              </a:xfrm>
              <a:custGeom>
                <a:avLst/>
                <a:gdLst>
                  <a:gd name="connsiteX0" fmla="*/ 0 w 4568346"/>
                  <a:gd name="connsiteY0" fmla="*/ 0 h 1680979"/>
                  <a:gd name="connsiteX1" fmla="*/ 479676 w 4568346"/>
                  <a:gd name="connsiteY1" fmla="*/ 0 h 1680979"/>
                  <a:gd name="connsiteX2" fmla="*/ 1005036 w 4568346"/>
                  <a:gd name="connsiteY2" fmla="*/ 0 h 1680979"/>
                  <a:gd name="connsiteX3" fmla="*/ 1576079 w 4568346"/>
                  <a:gd name="connsiteY3" fmla="*/ 0 h 1680979"/>
                  <a:gd name="connsiteX4" fmla="*/ 2192806 w 4568346"/>
                  <a:gd name="connsiteY4" fmla="*/ 0 h 1680979"/>
                  <a:gd name="connsiteX5" fmla="*/ 2626799 w 4568346"/>
                  <a:gd name="connsiteY5" fmla="*/ 0 h 1680979"/>
                  <a:gd name="connsiteX6" fmla="*/ 3060792 w 4568346"/>
                  <a:gd name="connsiteY6" fmla="*/ 0 h 1680979"/>
                  <a:gd name="connsiteX7" fmla="*/ 3723202 w 4568346"/>
                  <a:gd name="connsiteY7" fmla="*/ 0 h 1680979"/>
                  <a:gd name="connsiteX8" fmla="*/ 4568346 w 4568346"/>
                  <a:gd name="connsiteY8" fmla="*/ 0 h 1680979"/>
                  <a:gd name="connsiteX9" fmla="*/ 4568346 w 4568346"/>
                  <a:gd name="connsiteY9" fmla="*/ 543517 h 1680979"/>
                  <a:gd name="connsiteX10" fmla="*/ 4568346 w 4568346"/>
                  <a:gd name="connsiteY10" fmla="*/ 1087033 h 1680979"/>
                  <a:gd name="connsiteX11" fmla="*/ 4568346 w 4568346"/>
                  <a:gd name="connsiteY11" fmla="*/ 1680979 h 1680979"/>
                  <a:gd name="connsiteX12" fmla="*/ 4088670 w 4568346"/>
                  <a:gd name="connsiteY12" fmla="*/ 1680979 h 1680979"/>
                  <a:gd name="connsiteX13" fmla="*/ 3608993 w 4568346"/>
                  <a:gd name="connsiteY13" fmla="*/ 1680979 h 1680979"/>
                  <a:gd name="connsiteX14" fmla="*/ 2992267 w 4568346"/>
                  <a:gd name="connsiteY14" fmla="*/ 1680979 h 1680979"/>
                  <a:gd name="connsiteX15" fmla="*/ 2375540 w 4568346"/>
                  <a:gd name="connsiteY15" fmla="*/ 1680979 h 1680979"/>
                  <a:gd name="connsiteX16" fmla="*/ 1895864 w 4568346"/>
                  <a:gd name="connsiteY16" fmla="*/ 1680979 h 1680979"/>
                  <a:gd name="connsiteX17" fmla="*/ 1370504 w 4568346"/>
                  <a:gd name="connsiteY17" fmla="*/ 1680979 h 1680979"/>
                  <a:gd name="connsiteX18" fmla="*/ 708094 w 4568346"/>
                  <a:gd name="connsiteY18" fmla="*/ 1680979 h 1680979"/>
                  <a:gd name="connsiteX19" fmla="*/ 0 w 4568346"/>
                  <a:gd name="connsiteY19" fmla="*/ 1680979 h 1680979"/>
                  <a:gd name="connsiteX20" fmla="*/ 0 w 4568346"/>
                  <a:gd name="connsiteY20" fmla="*/ 1103843 h 1680979"/>
                  <a:gd name="connsiteX21" fmla="*/ 0 w 4568346"/>
                  <a:gd name="connsiteY21" fmla="*/ 593946 h 1680979"/>
                  <a:gd name="connsiteX22" fmla="*/ 0 w 4568346"/>
                  <a:gd name="connsiteY22" fmla="*/ 0 h 1680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568346" h="1680979" fill="none" extrusionOk="0">
                    <a:moveTo>
                      <a:pt x="0" y="0"/>
                    </a:moveTo>
                    <a:cubicBezTo>
                      <a:pt x="99847" y="-35720"/>
                      <a:pt x="309109" y="49574"/>
                      <a:pt x="479676" y="0"/>
                    </a:cubicBezTo>
                    <a:cubicBezTo>
                      <a:pt x="650243" y="-49574"/>
                      <a:pt x="887108" y="747"/>
                      <a:pt x="1005036" y="0"/>
                    </a:cubicBezTo>
                    <a:cubicBezTo>
                      <a:pt x="1122964" y="-747"/>
                      <a:pt x="1306967" y="66906"/>
                      <a:pt x="1576079" y="0"/>
                    </a:cubicBezTo>
                    <a:cubicBezTo>
                      <a:pt x="1845191" y="-66906"/>
                      <a:pt x="1994060" y="47020"/>
                      <a:pt x="2192806" y="0"/>
                    </a:cubicBezTo>
                    <a:cubicBezTo>
                      <a:pt x="2391552" y="-47020"/>
                      <a:pt x="2507666" y="22397"/>
                      <a:pt x="2626799" y="0"/>
                    </a:cubicBezTo>
                    <a:cubicBezTo>
                      <a:pt x="2745932" y="-22397"/>
                      <a:pt x="2914326" y="35836"/>
                      <a:pt x="3060792" y="0"/>
                    </a:cubicBezTo>
                    <a:cubicBezTo>
                      <a:pt x="3207258" y="-35836"/>
                      <a:pt x="3431999" y="28361"/>
                      <a:pt x="3723202" y="0"/>
                    </a:cubicBezTo>
                    <a:cubicBezTo>
                      <a:pt x="4014405" y="-28361"/>
                      <a:pt x="4182513" y="21740"/>
                      <a:pt x="4568346" y="0"/>
                    </a:cubicBezTo>
                    <a:cubicBezTo>
                      <a:pt x="4574985" y="199307"/>
                      <a:pt x="4505181" y="370403"/>
                      <a:pt x="4568346" y="543517"/>
                    </a:cubicBezTo>
                    <a:cubicBezTo>
                      <a:pt x="4631511" y="716631"/>
                      <a:pt x="4517095" y="943507"/>
                      <a:pt x="4568346" y="1087033"/>
                    </a:cubicBezTo>
                    <a:cubicBezTo>
                      <a:pt x="4619597" y="1230559"/>
                      <a:pt x="4550206" y="1384088"/>
                      <a:pt x="4568346" y="1680979"/>
                    </a:cubicBezTo>
                    <a:cubicBezTo>
                      <a:pt x="4409255" y="1727788"/>
                      <a:pt x="4238144" y="1666257"/>
                      <a:pt x="4088670" y="1680979"/>
                    </a:cubicBezTo>
                    <a:cubicBezTo>
                      <a:pt x="3939196" y="1695701"/>
                      <a:pt x="3765715" y="1674000"/>
                      <a:pt x="3608993" y="1680979"/>
                    </a:cubicBezTo>
                    <a:cubicBezTo>
                      <a:pt x="3452271" y="1687958"/>
                      <a:pt x="3155983" y="1680547"/>
                      <a:pt x="2992267" y="1680979"/>
                    </a:cubicBezTo>
                    <a:cubicBezTo>
                      <a:pt x="2828551" y="1681411"/>
                      <a:pt x="2679393" y="1658669"/>
                      <a:pt x="2375540" y="1680979"/>
                    </a:cubicBezTo>
                    <a:cubicBezTo>
                      <a:pt x="2071687" y="1703289"/>
                      <a:pt x="2071279" y="1675866"/>
                      <a:pt x="1895864" y="1680979"/>
                    </a:cubicBezTo>
                    <a:cubicBezTo>
                      <a:pt x="1720449" y="1686092"/>
                      <a:pt x="1505490" y="1618317"/>
                      <a:pt x="1370504" y="1680979"/>
                    </a:cubicBezTo>
                    <a:cubicBezTo>
                      <a:pt x="1235518" y="1743641"/>
                      <a:pt x="1015371" y="1656204"/>
                      <a:pt x="708094" y="1680979"/>
                    </a:cubicBezTo>
                    <a:cubicBezTo>
                      <a:pt x="400817" y="1705754"/>
                      <a:pt x="177290" y="1611678"/>
                      <a:pt x="0" y="1680979"/>
                    </a:cubicBezTo>
                    <a:cubicBezTo>
                      <a:pt x="-11531" y="1500970"/>
                      <a:pt x="28524" y="1227410"/>
                      <a:pt x="0" y="1103843"/>
                    </a:cubicBezTo>
                    <a:cubicBezTo>
                      <a:pt x="-28524" y="980276"/>
                      <a:pt x="8700" y="742320"/>
                      <a:pt x="0" y="593946"/>
                    </a:cubicBezTo>
                    <a:cubicBezTo>
                      <a:pt x="-8700" y="445572"/>
                      <a:pt x="37622" y="200666"/>
                      <a:pt x="0" y="0"/>
                    </a:cubicBezTo>
                    <a:close/>
                  </a:path>
                  <a:path w="4568346" h="1680979" stroke="0" extrusionOk="0">
                    <a:moveTo>
                      <a:pt x="0" y="0"/>
                    </a:moveTo>
                    <a:cubicBezTo>
                      <a:pt x="123799" y="-20092"/>
                      <a:pt x="308615" y="36306"/>
                      <a:pt x="525360" y="0"/>
                    </a:cubicBezTo>
                    <a:cubicBezTo>
                      <a:pt x="742105" y="-36306"/>
                      <a:pt x="923386" y="3712"/>
                      <a:pt x="1096403" y="0"/>
                    </a:cubicBezTo>
                    <a:cubicBezTo>
                      <a:pt x="1269420" y="-3712"/>
                      <a:pt x="1486123" y="13539"/>
                      <a:pt x="1667446" y="0"/>
                    </a:cubicBezTo>
                    <a:cubicBezTo>
                      <a:pt x="1848769" y="-13539"/>
                      <a:pt x="1914760" y="10605"/>
                      <a:pt x="2101439" y="0"/>
                    </a:cubicBezTo>
                    <a:cubicBezTo>
                      <a:pt x="2288118" y="-10605"/>
                      <a:pt x="2476449" y="15309"/>
                      <a:pt x="2672482" y="0"/>
                    </a:cubicBezTo>
                    <a:cubicBezTo>
                      <a:pt x="2868515" y="-15309"/>
                      <a:pt x="3122211" y="11964"/>
                      <a:pt x="3334893" y="0"/>
                    </a:cubicBezTo>
                    <a:cubicBezTo>
                      <a:pt x="3547575" y="-11964"/>
                      <a:pt x="3630924" y="31074"/>
                      <a:pt x="3814569" y="0"/>
                    </a:cubicBezTo>
                    <a:cubicBezTo>
                      <a:pt x="3998214" y="-31074"/>
                      <a:pt x="4293116" y="38817"/>
                      <a:pt x="4568346" y="0"/>
                    </a:cubicBezTo>
                    <a:cubicBezTo>
                      <a:pt x="4632388" y="247992"/>
                      <a:pt x="4566468" y="416270"/>
                      <a:pt x="4568346" y="577136"/>
                    </a:cubicBezTo>
                    <a:cubicBezTo>
                      <a:pt x="4570224" y="738002"/>
                      <a:pt x="4504568" y="941276"/>
                      <a:pt x="4568346" y="1137462"/>
                    </a:cubicBezTo>
                    <a:cubicBezTo>
                      <a:pt x="4632124" y="1333648"/>
                      <a:pt x="4551183" y="1535431"/>
                      <a:pt x="4568346" y="1680979"/>
                    </a:cubicBezTo>
                    <a:cubicBezTo>
                      <a:pt x="4412334" y="1724069"/>
                      <a:pt x="4332588" y="1635044"/>
                      <a:pt x="4134353" y="1680979"/>
                    </a:cubicBezTo>
                    <a:cubicBezTo>
                      <a:pt x="3936118" y="1726914"/>
                      <a:pt x="3765003" y="1666840"/>
                      <a:pt x="3654677" y="1680979"/>
                    </a:cubicBezTo>
                    <a:cubicBezTo>
                      <a:pt x="3544351" y="1695118"/>
                      <a:pt x="3311373" y="1651938"/>
                      <a:pt x="3175000" y="1680979"/>
                    </a:cubicBezTo>
                    <a:cubicBezTo>
                      <a:pt x="3038627" y="1710020"/>
                      <a:pt x="2828358" y="1656631"/>
                      <a:pt x="2695324" y="1680979"/>
                    </a:cubicBezTo>
                    <a:cubicBezTo>
                      <a:pt x="2562290" y="1705327"/>
                      <a:pt x="2392103" y="1636969"/>
                      <a:pt x="2124281" y="1680979"/>
                    </a:cubicBezTo>
                    <a:cubicBezTo>
                      <a:pt x="1856459" y="1724989"/>
                      <a:pt x="1816883" y="1621671"/>
                      <a:pt x="1553238" y="1680979"/>
                    </a:cubicBezTo>
                    <a:cubicBezTo>
                      <a:pt x="1289593" y="1740287"/>
                      <a:pt x="1154362" y="1648880"/>
                      <a:pt x="982194" y="1680979"/>
                    </a:cubicBezTo>
                    <a:cubicBezTo>
                      <a:pt x="810026" y="1713078"/>
                      <a:pt x="208343" y="1625282"/>
                      <a:pt x="0" y="1680979"/>
                    </a:cubicBezTo>
                    <a:cubicBezTo>
                      <a:pt x="-33698" y="1540166"/>
                      <a:pt x="28635" y="1239529"/>
                      <a:pt x="0" y="1087033"/>
                    </a:cubicBezTo>
                    <a:cubicBezTo>
                      <a:pt x="-28635" y="934537"/>
                      <a:pt x="19555" y="773570"/>
                      <a:pt x="0" y="560326"/>
                    </a:cubicBezTo>
                    <a:cubicBezTo>
                      <a:pt x="-19555" y="347082"/>
                      <a:pt x="27274" y="169608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481330856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normAutofit/>
              </a:bodyPr>
              <a:lstStyle/>
              <a:p>
                <a:r>
                  <a:rPr lang="it-IT" sz="1400" b="1" dirty="0">
                    <a:solidFill>
                      <a:schemeClr val="bg1"/>
                    </a:solidFill>
                  </a:rPr>
                  <a:t>Categoria</a:t>
                </a:r>
              </a:p>
            </p:txBody>
          </p:sp>
          <p:grpSp>
            <p:nvGrpSpPr>
              <p:cNvPr id="43" name="Gruppo 42">
                <a:extLst>
                  <a:ext uri="{FF2B5EF4-FFF2-40B4-BE49-F238E27FC236}">
                    <a16:creationId xmlns:a16="http://schemas.microsoft.com/office/drawing/2014/main" id="{B31C5B9C-1E98-5EB5-876D-D735B78B20F4}"/>
                  </a:ext>
                </a:extLst>
              </p:cNvPr>
              <p:cNvGrpSpPr/>
              <p:nvPr/>
            </p:nvGrpSpPr>
            <p:grpSpPr>
              <a:xfrm>
                <a:off x="7192107" y="3581522"/>
                <a:ext cx="1197689" cy="1424426"/>
                <a:chOff x="6616831" y="2437850"/>
                <a:chExt cx="1197689" cy="1424426"/>
              </a:xfrm>
            </p:grpSpPr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6E2C127A-FE1E-42CE-9742-843A1765E5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16831" y="2437850"/>
                  <a:ext cx="64845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200" b="1" dirty="0"/>
                    <a:t>Bevanda</a:t>
                  </a:r>
                  <a:endParaRPr lang="it-IT" sz="1600" b="1" dirty="0"/>
                </a:p>
              </p:txBody>
            </p:sp>
            <p:sp>
              <p:nvSpPr>
                <p:cNvPr id="16" name="Rettangolo con angoli arrotondati 15">
                  <a:extLst>
                    <a:ext uri="{FF2B5EF4-FFF2-40B4-BE49-F238E27FC236}">
                      <a16:creationId xmlns:a16="http://schemas.microsoft.com/office/drawing/2014/main" id="{F6D9A4E7-7F59-94CF-328C-BB97091BA84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804329" y="2945184"/>
                  <a:ext cx="107812" cy="102806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737F7374-6BBC-B874-759F-5048EAACC7B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993569" y="2871223"/>
                  <a:ext cx="69231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200" dirty="0"/>
                    <a:t>Antipasto</a:t>
                  </a:r>
                  <a:endParaRPr lang="it-IT" sz="1600" dirty="0"/>
                </a:p>
              </p:txBody>
            </p:sp>
            <p:sp>
              <p:nvSpPr>
                <p:cNvPr id="31" name="CasellaDiTesto 30">
                  <a:extLst>
                    <a:ext uri="{FF2B5EF4-FFF2-40B4-BE49-F238E27FC236}">
                      <a16:creationId xmlns:a16="http://schemas.microsoft.com/office/drawing/2014/main" id="{DE27DA4D-FEBF-13CA-4EE1-70A3437EBD6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16831" y="2692227"/>
                  <a:ext cx="41624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200" b="1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Cibo</a:t>
                  </a:r>
                  <a:endParaRPr lang="it-IT" sz="1600" b="1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47" name="Rettangolo con angoli arrotondati 46">
                  <a:extLst>
                    <a:ext uri="{FF2B5EF4-FFF2-40B4-BE49-F238E27FC236}">
                      <a16:creationId xmlns:a16="http://schemas.microsoft.com/office/drawing/2014/main" id="{63F1A774-89E6-6AC2-8500-84E896AC25B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804329" y="3122873"/>
                  <a:ext cx="107812" cy="102806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48" name="CasellaDiTesto 47">
                  <a:extLst>
                    <a:ext uri="{FF2B5EF4-FFF2-40B4-BE49-F238E27FC236}">
                      <a16:creationId xmlns:a16="http://schemas.microsoft.com/office/drawing/2014/main" id="{BD5637AA-C45F-7F47-7C41-4ADEA74E3F1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993569" y="3048912"/>
                  <a:ext cx="49265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200" dirty="0"/>
                    <a:t>Primo</a:t>
                  </a:r>
                  <a:endParaRPr lang="it-IT" sz="1600" dirty="0"/>
                </a:p>
              </p:txBody>
            </p:sp>
            <p:sp>
              <p:nvSpPr>
                <p:cNvPr id="55" name="Rettangolo con angoli arrotondati 54">
                  <a:extLst>
                    <a:ext uri="{FF2B5EF4-FFF2-40B4-BE49-F238E27FC236}">
                      <a16:creationId xmlns:a16="http://schemas.microsoft.com/office/drawing/2014/main" id="{FB4118B8-F957-8815-023B-EADE1CF572A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804329" y="3303959"/>
                  <a:ext cx="107812" cy="102806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56" name="CasellaDiTesto 55">
                  <a:extLst>
                    <a:ext uri="{FF2B5EF4-FFF2-40B4-BE49-F238E27FC236}">
                      <a16:creationId xmlns:a16="http://schemas.microsoft.com/office/drawing/2014/main" id="{525E88C2-DF2D-0403-72EE-0F89DB02D07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993569" y="3229998"/>
                  <a:ext cx="63583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200" dirty="0"/>
                    <a:t>Secondo</a:t>
                  </a:r>
                  <a:endParaRPr lang="it-IT" sz="1600" dirty="0"/>
                </a:p>
              </p:txBody>
            </p:sp>
            <p:sp>
              <p:nvSpPr>
                <p:cNvPr id="57" name="Rettangolo con angoli arrotondati 56">
                  <a:extLst>
                    <a:ext uri="{FF2B5EF4-FFF2-40B4-BE49-F238E27FC236}">
                      <a16:creationId xmlns:a16="http://schemas.microsoft.com/office/drawing/2014/main" id="{1FB11982-063F-DF8B-06F0-D99E2A52611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804329" y="3481648"/>
                  <a:ext cx="107812" cy="102806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58" name="CasellaDiTesto 57">
                  <a:extLst>
                    <a:ext uri="{FF2B5EF4-FFF2-40B4-BE49-F238E27FC236}">
                      <a16:creationId xmlns:a16="http://schemas.microsoft.com/office/drawing/2014/main" id="{A84791F5-2CAD-AADD-1FC6-1C225104B93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993569" y="3407687"/>
                  <a:ext cx="6825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200" dirty="0"/>
                    <a:t>Contorno</a:t>
                  </a:r>
                  <a:endParaRPr lang="it-IT" sz="1600" dirty="0"/>
                </a:p>
              </p:txBody>
            </p:sp>
            <p:sp>
              <p:nvSpPr>
                <p:cNvPr id="59" name="Rettangolo con angoli arrotondati 58">
                  <a:extLst>
                    <a:ext uri="{FF2B5EF4-FFF2-40B4-BE49-F238E27FC236}">
                      <a16:creationId xmlns:a16="http://schemas.microsoft.com/office/drawing/2014/main" id="{BB7F68B4-80FD-73A0-81CA-8E9AF886230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804329" y="3659238"/>
                  <a:ext cx="107812" cy="102806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60" name="CasellaDiTesto 59">
                  <a:extLst>
                    <a:ext uri="{FF2B5EF4-FFF2-40B4-BE49-F238E27FC236}">
                      <a16:creationId xmlns:a16="http://schemas.microsoft.com/office/drawing/2014/main" id="{4BB67F74-9F5D-3726-1031-28A99C04F67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993569" y="3585277"/>
                  <a:ext cx="82095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200" dirty="0"/>
                    <a:t>Piatto unico</a:t>
                  </a:r>
                  <a:endParaRPr lang="it-IT" sz="1600" dirty="0"/>
                </a:p>
              </p:txBody>
            </p:sp>
          </p:grpSp>
        </p:grpSp>
        <p:pic>
          <p:nvPicPr>
            <p:cNvPr id="9" name="Elemento grafico 8" descr="Accento circonflesso verso il basso con riempimento a tinta unita">
              <a:extLst>
                <a:ext uri="{FF2B5EF4-FFF2-40B4-BE49-F238E27FC236}">
                  <a16:creationId xmlns:a16="http://schemas.microsoft.com/office/drawing/2014/main" id="{BC6433CF-1906-4E8D-3FB7-9145456FE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941984" y="3262458"/>
              <a:ext cx="252336" cy="252336"/>
            </a:xfrm>
            <a:prstGeom prst="rect">
              <a:avLst/>
            </a:prstGeom>
          </p:spPr>
        </p:pic>
        <p:pic>
          <p:nvPicPr>
            <p:cNvPr id="32" name="Elemento grafico 31" descr="Accento circonflesso verso il basso con riempimento a tinta unita">
              <a:extLst>
                <a:ext uri="{FF2B5EF4-FFF2-40B4-BE49-F238E27FC236}">
                  <a16:creationId xmlns:a16="http://schemas.microsoft.com/office/drawing/2014/main" id="{ED2641BD-7603-5AB4-B959-9C1C1DEBA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10800000">
              <a:off x="1941984" y="3516835"/>
              <a:ext cx="252336" cy="252336"/>
            </a:xfrm>
            <a:prstGeom prst="rect">
              <a:avLst/>
            </a:prstGeom>
          </p:spPr>
        </p:pic>
      </p:grp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84B15D3C-937C-FC6C-EACA-CC9A78494A49}"/>
              </a:ext>
            </a:extLst>
          </p:cNvPr>
          <p:cNvCxnSpPr>
            <a:cxnSpLocks/>
          </p:cNvCxnSpPr>
          <p:nvPr/>
        </p:nvCxnSpPr>
        <p:spPr>
          <a:xfrm>
            <a:off x="7285041" y="4542957"/>
            <a:ext cx="4406324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4254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339</TotalTime>
  <Words>93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Cristiana Giustiniani</dc:creator>
  <cp:lastModifiedBy>Cristiana Giustiniani</cp:lastModifiedBy>
  <cp:revision>3</cp:revision>
  <dcterms:created xsi:type="dcterms:W3CDTF">2023-10-27T13:42:59Z</dcterms:created>
  <dcterms:modified xsi:type="dcterms:W3CDTF">2023-12-01T17:10:48Z</dcterms:modified>
</cp:coreProperties>
</file>