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8" r:id="rId2"/>
    <p:sldMasterId id="2147483790" r:id="rId3"/>
  </p:sldMasterIdLst>
  <p:sldIdLst>
    <p:sldId id="259" r:id="rId4"/>
    <p:sldId id="262" r:id="rId5"/>
    <p:sldId id="300" r:id="rId6"/>
    <p:sldId id="301" r:id="rId7"/>
    <p:sldId id="292" r:id="rId8"/>
    <p:sldId id="295" r:id="rId9"/>
    <p:sldId id="271" r:id="rId10"/>
    <p:sldId id="274" r:id="rId11"/>
    <p:sldId id="265" r:id="rId12"/>
    <p:sldId id="268" r:id="rId13"/>
    <p:sldId id="296" r:id="rId14"/>
    <p:sldId id="297" r:id="rId15"/>
    <p:sldId id="298" r:id="rId16"/>
    <p:sldId id="299" r:id="rId17"/>
    <p:sldId id="302" r:id="rId18"/>
    <p:sldId id="303" r:id="rId19"/>
    <p:sldId id="304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0" autoAdjust="0"/>
  </p:normalViewPr>
  <p:slideViewPr>
    <p:cSldViewPr>
      <p:cViewPr varScale="1">
        <p:scale>
          <a:sx n="86" d="100"/>
          <a:sy n="86" d="100"/>
        </p:scale>
        <p:origin x="47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2240-DCA2-4EB6-80F0-DCD6F72AE5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66761B-CAF4-47B6-A417-9FFA9163EFE7}" type="parTrans" cxnId="{E3BF6883-C1D9-4095-8D9B-1E30C432375F}">
      <dgm:prSet/>
      <dgm:spPr/>
      <dgm:t>
        <a:bodyPr/>
        <a:lstStyle/>
        <a:p>
          <a:endParaRPr lang="en-US"/>
        </a:p>
      </dgm:t>
    </dgm:pt>
    <dgm:pt modelId="{0F8CE403-726D-4327-8F9A-6E6BE980A664}">
      <dgm:prSet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pPr algn="ctr"/>
          <a:r>
            <a:rPr lang="en-US"/>
            <a:t>Administrator</a:t>
          </a:r>
        </a:p>
      </dgm:t>
    </dgm:pt>
    <dgm:pt modelId="{B7CF4F0A-27BF-45FD-9053-FBCAC0DD71C1}" type="parTrans" cxnId="{4F94B549-B81F-4896-911F-C05A4A8F61F6}">
      <dgm:prSet/>
      <dgm:spPr/>
      <dgm:t>
        <a:bodyPr/>
        <a:lstStyle/>
        <a:p>
          <a:endParaRPr lang="en-US"/>
        </a:p>
      </dgm:t>
    </dgm:pt>
    <dgm:pt modelId="{04FCAE1B-535F-405F-9DC4-1A047B748A77}">
      <dgm:prSet/>
      <dgm:spPr>
        <a:noFill/>
        <a:ln>
          <a:noFill/>
        </a:ln>
      </dgm:spPr>
      <dgm:t>
        <a:bodyPr/>
        <a:lstStyle/>
        <a:p>
          <a:r>
            <a:rPr lang="en-US" b="0" i="0" err="1"/>
            <a:t>Inregistreaza diferite obiective turistice specificand locatia si descrierea lor in format text si audio.</a:t>
          </a:r>
          <a:endParaRPr lang="en-US"/>
        </a:p>
      </dgm:t>
    </dgm:pt>
    <dgm:pt modelId="{1E7AE53D-5383-4887-8DAB-7980DC24B9A9}" type="sibTrans" cxnId="{4F94B549-B81F-4896-911F-C05A4A8F61F6}">
      <dgm:prSet/>
      <dgm:spPr/>
      <dgm:t>
        <a:bodyPr/>
        <a:lstStyle/>
        <a:p>
          <a:endParaRPr lang="en-US"/>
        </a:p>
      </dgm:t>
    </dgm:pt>
    <dgm:pt modelId="{F8AE3DC3-739C-48BB-8FD6-2DA43575C34B}" type="parTrans" cxnId="{A23EA265-329E-443E-88BA-34197504A229}">
      <dgm:prSet/>
      <dgm:spPr/>
      <dgm:t>
        <a:bodyPr/>
        <a:lstStyle/>
        <a:p>
          <a:endParaRPr lang="en-US"/>
        </a:p>
      </dgm:t>
    </dgm:pt>
    <dgm:pt modelId="{A0D67C5A-C420-4678-B0F3-2A3F63D2E8BD}">
      <dgm:prSet/>
      <dgm:spPr>
        <a:noFill/>
        <a:ln>
          <a:noFill/>
        </a:ln>
      </dgm:spPr>
      <dgm:t>
        <a:bodyPr/>
        <a:lstStyle/>
        <a:p>
          <a:r>
            <a:rPr lang="en-US" b="0" i="0"/>
            <a:t>Sterge /Modifica sau adauga detalii despre obiectivele existente in platforma </a:t>
          </a:r>
          <a:endParaRPr lang="en-US"/>
        </a:p>
      </dgm:t>
    </dgm:pt>
    <dgm:pt modelId="{E4E76C0F-2107-4105-994F-5877C3FBE724}" type="sibTrans" cxnId="{A23EA265-329E-443E-88BA-34197504A229}">
      <dgm:prSet/>
      <dgm:spPr/>
      <dgm:t>
        <a:bodyPr/>
        <a:lstStyle/>
        <a:p>
          <a:endParaRPr lang="en-US"/>
        </a:p>
      </dgm:t>
    </dgm:pt>
    <dgm:pt modelId="{10A75A6D-12C8-433C-BED7-AD8371E28323}" type="parTrans" cxnId="{A786A2FF-4F36-4C72-872F-13167B15FC32}">
      <dgm:prSet/>
      <dgm:spPr/>
      <dgm:t>
        <a:bodyPr/>
        <a:lstStyle/>
        <a:p>
          <a:endParaRPr lang="en-US"/>
        </a:p>
      </dgm:t>
    </dgm:pt>
    <dgm:pt modelId="{CA05A6A5-49A1-4D93-989F-6FEEFA062B6D}">
      <dgm:prSet/>
      <dgm:spPr>
        <a:noFill/>
        <a:ln>
          <a:noFill/>
        </a:ln>
      </dgm:spPr>
      <dgm:t>
        <a:bodyPr/>
        <a:lstStyle/>
        <a:p>
          <a:r>
            <a:rPr lang="en-US" b="0" i="0" dirty="0" err="1"/>
            <a:t>Vizualizeaza</a:t>
          </a:r>
          <a:r>
            <a:rPr lang="en-US" b="0" i="0" dirty="0"/>
            <a:t> </a:t>
          </a:r>
          <a:r>
            <a:rPr lang="en-US" b="0" i="0" dirty="0" err="1"/>
            <a:t>informatii</a:t>
          </a:r>
          <a:r>
            <a:rPr lang="en-US" b="0" i="0" dirty="0"/>
            <a:t> (</a:t>
          </a:r>
          <a:r>
            <a:rPr lang="en-US" b="0" i="0" dirty="0" err="1"/>
            <a:t>grafice</a:t>
          </a:r>
          <a:r>
            <a:rPr lang="en-US" b="0" i="0" dirty="0"/>
            <a:t>) </a:t>
          </a:r>
          <a:r>
            <a:rPr lang="en-US" b="0" i="0" dirty="0" err="1"/>
            <a:t>despre</a:t>
          </a:r>
          <a:r>
            <a:rPr lang="en-US" b="0" i="0" dirty="0"/>
            <a:t> </a:t>
          </a:r>
          <a:r>
            <a:rPr lang="en-US" b="0" i="0" dirty="0" err="1"/>
            <a:t>cele</a:t>
          </a:r>
          <a:r>
            <a:rPr lang="en-US" b="0" i="0" dirty="0"/>
            <a:t> </a:t>
          </a:r>
          <a:r>
            <a:rPr lang="en-US" b="0" i="0" dirty="0" err="1"/>
            <a:t>mai</a:t>
          </a:r>
          <a:r>
            <a:rPr lang="en-US" b="0" i="0" dirty="0"/>
            <a:t> </a:t>
          </a:r>
          <a:r>
            <a:rPr lang="en-US" b="0" i="0" dirty="0" err="1"/>
            <a:t>vizitate</a:t>
          </a:r>
          <a:r>
            <a:rPr lang="en-US" b="0" i="0" dirty="0"/>
            <a:t> </a:t>
          </a:r>
          <a:r>
            <a:rPr lang="en-US" b="0" i="0" dirty="0" err="1"/>
            <a:t>obiective</a:t>
          </a:r>
          <a:r>
            <a:rPr lang="en-US" b="0" i="0" dirty="0"/>
            <a:t> </a:t>
          </a:r>
          <a:r>
            <a:rPr lang="en-US" b="0" i="0" dirty="0" err="1"/>
            <a:t>si</a:t>
          </a:r>
          <a:r>
            <a:rPr lang="en-US" b="0" i="0" dirty="0"/>
            <a:t> </a:t>
          </a:r>
          <a:r>
            <a:rPr lang="en-US" b="0" i="0" dirty="0" err="1"/>
            <a:t>locatii</a:t>
          </a:r>
          <a:r>
            <a:rPr lang="en-US" b="0" i="0" dirty="0"/>
            <a:t>  </a:t>
          </a:r>
          <a:r>
            <a:rPr lang="en-US" b="0" i="0" dirty="0" err="1"/>
            <a:t>si</a:t>
          </a:r>
          <a:r>
            <a:rPr lang="en-US" b="0" i="0" dirty="0"/>
            <a:t> </a:t>
          </a:r>
          <a:r>
            <a:rPr lang="en-US" b="0" i="0" dirty="0" err="1"/>
            <a:t>despre</a:t>
          </a:r>
          <a:r>
            <a:rPr lang="en-US" b="0" i="0" dirty="0"/>
            <a:t> </a:t>
          </a:r>
          <a:r>
            <a:rPr lang="en-US" b="0" i="0" dirty="0" err="1"/>
            <a:t>frecventa</a:t>
          </a:r>
          <a:r>
            <a:rPr lang="en-US" b="0" i="0" dirty="0"/>
            <a:t> </a:t>
          </a:r>
          <a:r>
            <a:rPr lang="en-US" b="0" i="0" dirty="0" err="1"/>
            <a:t>vizitelor</a:t>
          </a:r>
          <a:r>
            <a:rPr lang="en-US" b="0" i="0" dirty="0"/>
            <a:t> pe ore in </a:t>
          </a:r>
          <a:r>
            <a:rPr lang="en-US" b="0" i="0" dirty="0" err="1"/>
            <a:t>cadrul</a:t>
          </a:r>
          <a:r>
            <a:rPr lang="en-US" b="0" i="0" dirty="0"/>
            <a:t> </a:t>
          </a:r>
          <a:r>
            <a:rPr lang="en-US" b="0" i="0" dirty="0" err="1"/>
            <a:t>unei</a:t>
          </a:r>
          <a:r>
            <a:rPr lang="en-US" b="0" i="0" dirty="0"/>
            <a:t> </a:t>
          </a:r>
          <a:r>
            <a:rPr lang="en-US" b="0" i="0" dirty="0" err="1"/>
            <a:t>zile</a:t>
          </a:r>
          <a:r>
            <a:rPr lang="en-US" b="0" i="0" dirty="0"/>
            <a:t> </a:t>
          </a:r>
          <a:r>
            <a:rPr lang="en-US" b="0" i="0" dirty="0" err="1"/>
            <a:t>si</a:t>
          </a:r>
          <a:r>
            <a:rPr lang="en-US" b="0" i="0" dirty="0"/>
            <a:t> </a:t>
          </a:r>
          <a:r>
            <a:rPr lang="en-US" b="0" i="0" dirty="0" err="1"/>
            <a:t>despre</a:t>
          </a:r>
          <a:r>
            <a:rPr lang="en-US" b="0" i="0" dirty="0"/>
            <a:t> </a:t>
          </a:r>
          <a:r>
            <a:rPr lang="en-US" b="0" i="0" dirty="0" err="1"/>
            <a:t>frecventa</a:t>
          </a:r>
          <a:r>
            <a:rPr lang="en-US" b="0" i="0" dirty="0"/>
            <a:t> </a:t>
          </a:r>
          <a:r>
            <a:rPr lang="en-US" b="0" i="0" dirty="0" err="1"/>
            <a:t>vizitelor</a:t>
          </a:r>
          <a:r>
            <a:rPr lang="en-US" b="0" i="0" dirty="0"/>
            <a:t> pe </a:t>
          </a:r>
          <a:r>
            <a:rPr lang="en-US" b="0" i="0" dirty="0" err="1"/>
            <a:t>luni</a:t>
          </a:r>
          <a:r>
            <a:rPr lang="en-US" b="0" i="0" dirty="0"/>
            <a:t> in </a:t>
          </a:r>
          <a:r>
            <a:rPr lang="en-US" b="0" i="0" dirty="0" err="1"/>
            <a:t>cadrul</a:t>
          </a:r>
          <a:r>
            <a:rPr lang="en-US" b="0" i="0" dirty="0"/>
            <a:t> </a:t>
          </a:r>
          <a:r>
            <a:rPr lang="en-US" b="0" i="0" dirty="0" err="1"/>
            <a:t>unui</a:t>
          </a:r>
          <a:r>
            <a:rPr lang="en-US" b="0" i="0" dirty="0"/>
            <a:t> an. </a:t>
          </a:r>
          <a:endParaRPr lang="en-US" dirty="0"/>
        </a:p>
      </dgm:t>
    </dgm:pt>
    <dgm:pt modelId="{6B00009B-405D-469B-BADC-F86CA55E863A}" type="sibTrans" cxnId="{A786A2FF-4F36-4C72-872F-13167B15FC32}">
      <dgm:prSet/>
      <dgm:spPr/>
      <dgm:t>
        <a:bodyPr/>
        <a:lstStyle/>
        <a:p>
          <a:endParaRPr lang="en-US"/>
        </a:p>
      </dgm:t>
    </dgm:pt>
    <dgm:pt modelId="{2775279E-FDD2-4B24-9145-81A779D31CB2}" type="sibTrans" cxnId="{E3BF6883-C1D9-4095-8D9B-1E30C432375F}">
      <dgm:prSet/>
      <dgm:spPr/>
      <dgm:t>
        <a:bodyPr/>
        <a:lstStyle/>
        <a:p>
          <a:endParaRPr lang="en-US"/>
        </a:p>
      </dgm:t>
    </dgm:pt>
    <dgm:pt modelId="{D0D2FEDD-7AF3-4BC4-968A-9A3B68B7E628}" type="pres">
      <dgm:prSet presAssocID="{822A2240-DCA2-4EB6-80F0-DCD6F72AE547}" presName="linear" presStyleCnt="0">
        <dgm:presLayoutVars>
          <dgm:animLvl val="lvl"/>
          <dgm:resizeHandles val="exact"/>
        </dgm:presLayoutVars>
      </dgm:prSet>
      <dgm:spPr/>
    </dgm:pt>
    <dgm:pt modelId="{3B3388DF-75A8-473B-8147-233E529E73DD}" type="pres">
      <dgm:prSet presAssocID="{0F8CE403-726D-4327-8F9A-6E6BE980A66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3F1DBD-185F-4D19-BE6F-7737D8F74908}" type="pres">
      <dgm:prSet presAssocID="{0F8CE403-726D-4327-8F9A-6E6BE980A6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23EA265-329E-443E-88BA-34197504A229}" srcId="{0F8CE403-726D-4327-8F9A-6E6BE980A664}" destId="{A0D67C5A-C420-4678-B0F3-2A3F63D2E8BD}" srcOrd="1" destOrd="0" parTransId="{F8AE3DC3-739C-48BB-8FD6-2DA43575C34B}" sibTransId="{E4E76C0F-2107-4105-994F-5877C3FBE724}"/>
    <dgm:cxn modelId="{4F94B549-B81F-4896-911F-C05A4A8F61F6}" srcId="{0F8CE403-726D-4327-8F9A-6E6BE980A664}" destId="{04FCAE1B-535F-405F-9DC4-1A047B748A77}" srcOrd="0" destOrd="0" parTransId="{B7CF4F0A-27BF-45FD-9053-FBCAC0DD71C1}" sibTransId="{1E7AE53D-5383-4887-8DAB-7980DC24B9A9}"/>
    <dgm:cxn modelId="{50F0107B-4477-44F3-BD97-6FA9BFA190DD}" type="presOf" srcId="{04FCAE1B-535F-405F-9DC4-1A047B748A77}" destId="{C03F1DBD-185F-4D19-BE6F-7737D8F74908}" srcOrd="0" destOrd="0" presId="urn:microsoft.com/office/officeart/2005/8/layout/vList2"/>
    <dgm:cxn modelId="{E3BF6883-C1D9-4095-8D9B-1E30C432375F}" srcId="{822A2240-DCA2-4EB6-80F0-DCD6F72AE547}" destId="{0F8CE403-726D-4327-8F9A-6E6BE980A664}" srcOrd="0" destOrd="0" parTransId="{C466761B-CAF4-47B6-A417-9FFA9163EFE7}" sibTransId="{2775279E-FDD2-4B24-9145-81A779D31CB2}"/>
    <dgm:cxn modelId="{A54DFC84-5BC9-4103-AAE6-E5FBE7449847}" type="presOf" srcId="{0F8CE403-726D-4327-8F9A-6E6BE980A664}" destId="{3B3388DF-75A8-473B-8147-233E529E73DD}" srcOrd="0" destOrd="0" presId="urn:microsoft.com/office/officeart/2005/8/layout/vList2"/>
    <dgm:cxn modelId="{F9A827A0-3FBA-4C70-8AF0-EEAFDC4F4209}" type="presOf" srcId="{822A2240-DCA2-4EB6-80F0-DCD6F72AE547}" destId="{D0D2FEDD-7AF3-4BC4-968A-9A3B68B7E628}" srcOrd="0" destOrd="0" presId="urn:microsoft.com/office/officeart/2005/8/layout/vList2"/>
    <dgm:cxn modelId="{B28D18D9-30E1-4476-A19E-E70F89B190B2}" type="presOf" srcId="{CA05A6A5-49A1-4D93-989F-6FEEFA062B6D}" destId="{C03F1DBD-185F-4D19-BE6F-7737D8F74908}" srcOrd="0" destOrd="2" presId="urn:microsoft.com/office/officeart/2005/8/layout/vList2"/>
    <dgm:cxn modelId="{8DED1FE0-9D02-409E-AEFF-4ADCC28102D3}" type="presOf" srcId="{A0D67C5A-C420-4678-B0F3-2A3F63D2E8BD}" destId="{C03F1DBD-185F-4D19-BE6F-7737D8F74908}" srcOrd="0" destOrd="1" presId="urn:microsoft.com/office/officeart/2005/8/layout/vList2"/>
    <dgm:cxn modelId="{A786A2FF-4F36-4C72-872F-13167B15FC32}" srcId="{0F8CE403-726D-4327-8F9A-6E6BE980A664}" destId="{CA05A6A5-49A1-4D93-989F-6FEEFA062B6D}" srcOrd="2" destOrd="0" parTransId="{10A75A6D-12C8-433C-BED7-AD8371E28323}" sibTransId="{6B00009B-405D-469B-BADC-F86CA55E863A}"/>
    <dgm:cxn modelId="{97BDE13B-8BF7-4485-A2A1-3E526BAFCF5F}" type="presParOf" srcId="{D0D2FEDD-7AF3-4BC4-968A-9A3B68B7E628}" destId="{3B3388DF-75A8-473B-8147-233E529E73DD}" srcOrd="0" destOrd="0" presId="urn:microsoft.com/office/officeart/2005/8/layout/vList2"/>
    <dgm:cxn modelId="{9D90E7F8-4A1D-4BDF-B6EE-063C4650122B}" type="presParOf" srcId="{D0D2FEDD-7AF3-4BC4-968A-9A3B68B7E628}" destId="{C03F1DBD-185F-4D19-BE6F-7737D8F749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F5881A5E-A012-4650-8182-F01EBF25B81D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Testarea</a:t>
          </a:r>
          <a:r>
            <a:rPr lang="en-US" dirty="0"/>
            <a:t> endpoint-</a:t>
          </a:r>
          <a:r>
            <a:rPr lang="en-US" dirty="0" err="1"/>
            <a:t>urilor</a:t>
          </a:r>
          <a:r>
            <a:rPr lang="en-US" dirty="0"/>
            <a:t> </a:t>
          </a:r>
          <a:r>
            <a:rPr lang="en-US" dirty="0" err="1"/>
            <a:t>aplicatiei</a:t>
          </a:r>
          <a:endParaRPr lang="en-US" dirty="0"/>
        </a:p>
      </dgm:t>
    </dgm:pt>
    <dgm:pt modelId="{ADBD2E5D-C75E-47FE-9A82-FFBDA0329CFB}" type="sibTrans" cxnId="{F5881A5E-A012-4650-8182-F01EBF25B81D}">
      <dgm:prSet/>
      <dgm:spPr/>
      <dgm:t>
        <a:bodyPr/>
        <a:lstStyle/>
        <a:p>
          <a:endParaRPr lang="en-US"/>
        </a:p>
      </dgm:t>
    </dgm:pt>
    <dgm:pt modelId="{F2A26310-5E36-4740-B937-C725366EA8A9}" type="parTrans" cxnId="{7E26AC7C-7B0E-4DE0-9421-FF6243742DD8}">
      <dgm:prSet/>
      <dgm:spPr/>
      <dgm:t>
        <a:bodyPr/>
        <a:lstStyle/>
        <a:p>
          <a:endParaRPr lang="en-US"/>
        </a:p>
      </dgm:t>
    </dgm:pt>
    <dgm:pt modelId="{3B790A1E-E94C-41DB-9BDD-C3FCF368347F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 SI FRONTEND: </a:t>
          </a:r>
          <a:r>
            <a:rPr lang="en-US" dirty="0" err="1"/>
            <a:t>Realizarea</a:t>
          </a:r>
          <a:r>
            <a:rPr lang="en-US" dirty="0"/>
            <a:t> de code review </a:t>
          </a:r>
          <a:r>
            <a:rPr lang="en-US" dirty="0" err="1"/>
            <a:t>si</a:t>
          </a:r>
          <a:r>
            <a:rPr lang="en-US" dirty="0"/>
            <a:t> deploy </a:t>
          </a:r>
        </a:p>
      </dgm:t>
    </dgm:pt>
    <dgm:pt modelId="{CE7AB7A9-2FC3-4451-9467-A226109EBCB4}" type="sibTrans" cxnId="{7E26AC7C-7B0E-4DE0-9421-FF6243742DD8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manuala</a:t>
          </a:r>
          <a:r>
            <a:rPr lang="en-US" dirty="0"/>
            <a:t> a </a:t>
          </a:r>
          <a:r>
            <a:rPr lang="en-US" dirty="0" err="1"/>
            <a:t>functionalitatilor</a:t>
          </a:r>
          <a:endParaRPr lang="en-US" dirty="0"/>
        </a:p>
      </dgm:t>
    </dgm:pt>
    <dgm:pt modelId="{60BF2859-5CB7-47AC-938F-78ACEB62DF19}" type="sibTrans" cxnId="{88FD0770-4869-4E6B-BCD9-4697126133DF}">
      <dgm:prSet/>
      <dgm:spPr/>
      <dgm:t>
        <a:bodyPr/>
        <a:lstStyle/>
        <a:p>
          <a:endParaRPr lang="en-US"/>
        </a:p>
      </dgm:t>
    </dgm:pt>
    <dgm:pt modelId="{E725FCBA-BCA1-4F38-8DDB-34DA41AEAEF8}" type="parTrans" cxnId="{88FD0770-4869-4E6B-BCD9-4697126133DF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3" custScaleY="95908" custLinFactNeighborX="145" custLinFactNeighborY="-6535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3" custScaleX="145753" custScaleY="151128" custLinFactNeighborX="-6481" custLinFactNeighborY="-7545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3" custScaleX="99534" custScaleY="108860" custLinFactNeighborX="-983" custLinFactNeighborY="-777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1" presStyleCnt="3" custScaleY="101401" custLinFactNeighborX="-1185" custLinFactNeighborY="-32075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1" presStyleCnt="3" custScaleX="117685" custScaleY="102203" custLinFactNeighborX="-7254" custLinFactNeighborY="-60490"/>
      <dgm:spPr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1" presStyleCnt="3" custLinFactNeighborX="514" custLinFactNeighborY="-43842">
        <dgm:presLayoutVars>
          <dgm:chMax val="0"/>
          <dgm:chPref val="0"/>
        </dgm:presLayoutVars>
      </dgm:prSet>
      <dgm:spPr/>
    </dgm:pt>
    <dgm:pt modelId="{BEB8DC5B-E079-44AF-98A4-139196E2ED09}" type="pres">
      <dgm:prSet presAssocID="{60BF2859-5CB7-47AC-938F-78ACEB62DF19}" presName="sibTrans" presStyleCnt="0"/>
      <dgm:spPr/>
    </dgm:pt>
    <dgm:pt modelId="{BF6D4A44-F09F-4D60-8F93-82FB64B02DA0}" type="pres">
      <dgm:prSet presAssocID="{3B790A1E-E94C-41DB-9BDD-C3FCF368347F}" presName="compNode" presStyleCnt="0"/>
      <dgm:spPr/>
    </dgm:pt>
    <dgm:pt modelId="{4D8CFAF4-B036-4CE8-8D35-276A640DF089}" type="pres">
      <dgm:prSet presAssocID="{3B790A1E-E94C-41DB-9BDD-C3FCF368347F}" presName="bgRect" presStyleLbl="bgShp" presStyleIdx="2" presStyleCnt="3" custLinFactNeighborX="1376" custLinFactNeighborY="-43936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ACC4E329-195C-4E45-B1D0-3762F9E7E4F8}" type="pres">
      <dgm:prSet presAssocID="{3B790A1E-E94C-41DB-9BDD-C3FCF368347F}" presName="iconRect" presStyleLbl="node1" presStyleIdx="2" presStyleCnt="3" custScaleX="95440" custScaleY="92042" custLinFactY="-25904" custLinFactNeighborX="-6703" custLinFactNeighborY="-100000"/>
      <dgm:spPr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CA14A04-0436-4166-80AB-A879B0BAC4A8}" type="pres">
      <dgm:prSet presAssocID="{3B790A1E-E94C-41DB-9BDD-C3FCF368347F}" presName="spaceRect" presStyleCnt="0"/>
      <dgm:spPr/>
    </dgm:pt>
    <dgm:pt modelId="{22FB09CC-C396-43A7-B0A2-C6E710A14AF2}" type="pres">
      <dgm:prSet presAssocID="{3B790A1E-E94C-41DB-9BDD-C3FCF368347F}" presName="parTx" presStyleLbl="revTx" presStyleIdx="2" presStyleCnt="3" custScaleY="81782" custLinFactNeighborY="-63009">
        <dgm:presLayoutVars>
          <dgm:chMax val="0"/>
          <dgm:chPref val="0"/>
        </dgm:presLayoutVars>
      </dgm:prSet>
      <dgm:spPr/>
    </dgm:pt>
  </dgm:ptLst>
  <dgm:cxnLst>
    <dgm:cxn modelId="{90F62625-0C5E-4C8B-AD10-3847695BBC85}" type="presOf" srcId="{3B790A1E-E94C-41DB-9BDD-C3FCF368347F}" destId="{22FB09CC-C396-43A7-B0A2-C6E710A14AF2}" srcOrd="0" destOrd="0" presId="urn:microsoft.com/office/officeart/2018/2/layout/IconVerticalSolidList"/>
    <dgm:cxn modelId="{4075143B-551D-4523-AA5B-233BB1712731}" type="presOf" srcId="{A5804864-4326-452F-B3DE-A95EA1F3C03B}" destId="{7A05D793-E407-49BE-941B-8846DB8BC580}" srcOrd="0" destOrd="0" presId="urn:microsoft.com/office/officeart/2018/2/layout/IconVerticalSolidList"/>
    <dgm:cxn modelId="{F5881A5E-A012-4650-8182-F01EBF25B81D}" srcId="{A5804864-4326-452F-B3DE-A95EA1F3C03B}" destId="{7DC131ED-832E-40CE-975E-B0D6CBEA386A}" srcOrd="0" destOrd="0" parTransId="{1E04D033-7550-4484-B5E6-CED6D147918D}" sibTransId="{ADBD2E5D-C75E-47FE-9A82-FFBDA0329CFB}"/>
    <dgm:cxn modelId="{88FD0770-4869-4E6B-BCD9-4697126133DF}" srcId="{A5804864-4326-452F-B3DE-A95EA1F3C03B}" destId="{45CE3A8F-6CA6-472A-A788-D5678A67F579}" srcOrd="1" destOrd="0" parTransId="{E725FCBA-BCA1-4F38-8DDB-34DA41AEAEF8}" sibTransId="{60BF2859-5CB7-47AC-938F-78ACEB62DF19}"/>
    <dgm:cxn modelId="{7E26AC7C-7B0E-4DE0-9421-FF6243742DD8}" srcId="{A5804864-4326-452F-B3DE-A95EA1F3C03B}" destId="{3B790A1E-E94C-41DB-9BDD-C3FCF368347F}" srcOrd="2" destOrd="0" parTransId="{F2A26310-5E36-4740-B937-C725366EA8A9}" sibTransId="{CE7AB7A9-2FC3-4451-9467-A226109EBCB4}"/>
    <dgm:cxn modelId="{764048BC-6C64-4C22-A7CF-830A374E670E}" type="presOf" srcId="{45CE3A8F-6CA6-472A-A788-D5678A67F579}" destId="{ADAB9683-69DD-47D3-80B4-89265E5C8122}" srcOrd="0" destOrd="0" presId="urn:microsoft.com/office/officeart/2018/2/layout/IconVerticalSolidList"/>
    <dgm:cxn modelId="{74B636C5-605B-4B2B-BC30-8A565156CFC3}" type="presOf" srcId="{7DC131ED-832E-40CE-975E-B0D6CBEA386A}" destId="{C4047567-4E6C-404A-A8A6-44F28D711641}" srcOrd="0" destOrd="0" presId="urn:microsoft.com/office/officeart/2018/2/layout/IconVerticalSolidList"/>
    <dgm:cxn modelId="{0023314B-1BA2-4A06-A4C9-9BF417EFD125}" type="presParOf" srcId="{7A05D793-E407-49BE-941B-8846DB8BC580}" destId="{29EB07D6-29AD-4442-8767-F7A5E74B85A3}" srcOrd="0" destOrd="0" presId="urn:microsoft.com/office/officeart/2018/2/layout/IconVerticalSolidList"/>
    <dgm:cxn modelId="{37FE88B8-90F7-4692-A0EA-F43DADA09F3A}" type="presParOf" srcId="{29EB07D6-29AD-4442-8767-F7A5E74B85A3}" destId="{85ED5DC6-C41B-4E24-BC3B-2B18A10D9963}" srcOrd="0" destOrd="0" presId="urn:microsoft.com/office/officeart/2018/2/layout/IconVerticalSolidList"/>
    <dgm:cxn modelId="{A5BFFE4E-8286-4776-8D63-1671A3D7DA70}" type="presParOf" srcId="{29EB07D6-29AD-4442-8767-F7A5E74B85A3}" destId="{72EB2891-396A-4D22-A58E-C14D99C17A41}" srcOrd="1" destOrd="0" presId="urn:microsoft.com/office/officeart/2018/2/layout/IconVerticalSolidList"/>
    <dgm:cxn modelId="{2F8840B5-990A-452D-9A2C-ECC66C148832}" type="presParOf" srcId="{29EB07D6-29AD-4442-8767-F7A5E74B85A3}" destId="{750FDA61-7115-44E2-A13A-0888F636C7A1}" srcOrd="2" destOrd="0" presId="urn:microsoft.com/office/officeart/2018/2/layout/IconVerticalSolidList"/>
    <dgm:cxn modelId="{765943EE-1C99-485A-ABB6-7EE716CFFA3F}" type="presParOf" srcId="{29EB07D6-29AD-4442-8767-F7A5E74B85A3}" destId="{C4047567-4E6C-404A-A8A6-44F28D711641}" srcOrd="3" destOrd="0" presId="urn:microsoft.com/office/officeart/2018/2/layout/IconVerticalSolidList"/>
    <dgm:cxn modelId="{26E15356-62D7-4999-82E5-BEC171974A44}" type="presParOf" srcId="{7A05D793-E407-49BE-941B-8846DB8BC580}" destId="{3147A723-7163-41C3-A8BE-4F5394D5ACF1}" srcOrd="1" destOrd="0" presId="urn:microsoft.com/office/officeart/2018/2/layout/IconVerticalSolidList"/>
    <dgm:cxn modelId="{88EC37B2-8BCC-4A57-B89B-E477E5FF3917}" type="presParOf" srcId="{7A05D793-E407-49BE-941B-8846DB8BC580}" destId="{92EEAF44-07C1-4171-ACC6-71C6841D0427}" srcOrd="2" destOrd="0" presId="urn:microsoft.com/office/officeart/2018/2/layout/IconVerticalSolidList"/>
    <dgm:cxn modelId="{DE59BCFE-598E-478E-8FF1-A854ED8BDF17}" type="presParOf" srcId="{92EEAF44-07C1-4171-ACC6-71C6841D0427}" destId="{A1800577-DDFF-424D-B015-90B065461B74}" srcOrd="0" destOrd="0" presId="urn:microsoft.com/office/officeart/2018/2/layout/IconVerticalSolidList"/>
    <dgm:cxn modelId="{612C0EAD-DA72-45BC-AD1E-BE5B049D67EB}" type="presParOf" srcId="{92EEAF44-07C1-4171-ACC6-71C6841D0427}" destId="{5E1F526F-F6C6-4C18-90FE-A7C89EB33620}" srcOrd="1" destOrd="0" presId="urn:microsoft.com/office/officeart/2018/2/layout/IconVerticalSolidList"/>
    <dgm:cxn modelId="{152FB568-59E9-4781-BA14-0A5D15FAB5F1}" type="presParOf" srcId="{92EEAF44-07C1-4171-ACC6-71C6841D0427}" destId="{D44312B8-760F-4E38-8F37-07C79BA0305F}" srcOrd="2" destOrd="0" presId="urn:microsoft.com/office/officeart/2018/2/layout/IconVerticalSolidList"/>
    <dgm:cxn modelId="{D5725011-51DE-440C-B62C-03FF2D827D28}" type="presParOf" srcId="{92EEAF44-07C1-4171-ACC6-71C6841D0427}" destId="{ADAB9683-69DD-47D3-80B4-89265E5C8122}" srcOrd="3" destOrd="0" presId="urn:microsoft.com/office/officeart/2018/2/layout/IconVerticalSolidList"/>
    <dgm:cxn modelId="{9E4AB92B-50EB-496F-A093-FE52DEC5C7FD}" type="presParOf" srcId="{7A05D793-E407-49BE-941B-8846DB8BC580}" destId="{BEB8DC5B-E079-44AF-98A4-139196E2ED09}" srcOrd="3" destOrd="0" presId="urn:microsoft.com/office/officeart/2018/2/layout/IconVerticalSolidList"/>
    <dgm:cxn modelId="{230570A4-A268-41AC-8452-E04F60480A80}" type="presParOf" srcId="{7A05D793-E407-49BE-941B-8846DB8BC580}" destId="{BF6D4A44-F09F-4D60-8F93-82FB64B02DA0}" srcOrd="4" destOrd="0" presId="urn:microsoft.com/office/officeart/2018/2/layout/IconVerticalSolidList"/>
    <dgm:cxn modelId="{899CDAC6-AA36-41D8-9AB6-549E5D4E0DEF}" type="presParOf" srcId="{BF6D4A44-F09F-4D60-8F93-82FB64B02DA0}" destId="{4D8CFAF4-B036-4CE8-8D35-276A640DF089}" srcOrd="0" destOrd="0" presId="urn:microsoft.com/office/officeart/2018/2/layout/IconVerticalSolidList"/>
    <dgm:cxn modelId="{B4313D67-C9E9-4128-AC4F-83D79E852F09}" type="presParOf" srcId="{BF6D4A44-F09F-4D60-8F93-82FB64B02DA0}" destId="{ACC4E329-195C-4E45-B1D0-3762F9E7E4F8}" srcOrd="1" destOrd="0" presId="urn:microsoft.com/office/officeart/2018/2/layout/IconVerticalSolidList"/>
    <dgm:cxn modelId="{654C925E-A6D8-495F-87D7-CCEB3C3DE015}" type="presParOf" srcId="{BF6D4A44-F09F-4D60-8F93-82FB64B02DA0}" destId="{5CA14A04-0436-4166-80AB-A879B0BAC4A8}" srcOrd="2" destOrd="0" presId="urn:microsoft.com/office/officeart/2018/2/layout/IconVerticalSolidList"/>
    <dgm:cxn modelId="{963543F9-6314-4FF2-81F7-278B43A0153E}" type="presParOf" srcId="{BF6D4A44-F09F-4D60-8F93-82FB64B02DA0}" destId="{22FB09CC-C396-43A7-B0A2-C6E710A14AF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F5881A5E-A012-4650-8182-F01EBF25B81D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BACKEND: Definirea entitatii User si implementarea operatiilor CRUD asupra acesteia</a:t>
          </a:r>
        </a:p>
      </dgm:t>
    </dgm:pt>
    <dgm:pt modelId="{ADBD2E5D-C75E-47FE-9A82-FFBDA0329CFB}" type="sibTrans" cxnId="{F5881A5E-A012-4650-8182-F01EBF25B81D}">
      <dgm:prSet/>
      <dgm:spPr/>
      <dgm:t>
        <a:bodyPr/>
        <a:lstStyle/>
        <a:p>
          <a:endParaRPr lang="en-US"/>
        </a:p>
      </dgm:t>
    </dgm:pt>
    <dgm:pt modelId="{91A636C6-0F54-49D0-980C-3184ED5E9C90}" type="parTrans" cxnId="{1ECAA91D-3725-4A87-B54D-E18F519287B4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Definirea</a:t>
          </a:r>
          <a:r>
            <a:rPr lang="en-US" dirty="0"/>
            <a:t> </a:t>
          </a:r>
          <a:r>
            <a:rPr lang="en-US" dirty="0" err="1"/>
            <a:t>entitatii</a:t>
          </a:r>
          <a:r>
            <a:rPr lang="en-US" dirty="0"/>
            <a:t> Wishlist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implementarea</a:t>
          </a:r>
          <a:r>
            <a:rPr lang="en-US" dirty="0"/>
            <a:t> </a:t>
          </a:r>
          <a:r>
            <a:rPr lang="en-US" dirty="0" err="1"/>
            <a:t>operatiilor</a:t>
          </a:r>
          <a:r>
            <a:rPr lang="en-US" dirty="0"/>
            <a:t> CRUD </a:t>
          </a:r>
          <a:r>
            <a:rPr lang="en-US" dirty="0" err="1"/>
            <a:t>asupra</a:t>
          </a:r>
          <a:r>
            <a:rPr lang="en-US" dirty="0"/>
            <a:t> </a:t>
          </a:r>
          <a:r>
            <a:rPr lang="en-US" dirty="0" err="1"/>
            <a:t>acesteia</a:t>
          </a:r>
          <a:endParaRPr lang="en-US" dirty="0"/>
        </a:p>
      </dgm:t>
    </dgm:pt>
    <dgm:pt modelId="{CF708D37-34B4-4489-8AF8-A8197B944738}" type="sibTrans" cxnId="{1ECAA91D-3725-4A87-B54D-E18F519287B4}">
      <dgm:prSet/>
      <dgm:spPr/>
      <dgm:t>
        <a:bodyPr/>
        <a:lstStyle/>
        <a:p>
          <a:endParaRPr lang="en-US"/>
        </a:p>
      </dgm:t>
    </dgm:pt>
    <dgm:pt modelId="{E725FCBA-BCA1-4F38-8DDB-34DA41AEAEF8}" type="parTrans" cxnId="{88FD0770-4869-4E6B-BCD9-4697126133DF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BACKEND: Implementarea functionalitatii de autentificare</a:t>
          </a:r>
        </a:p>
      </dgm:t>
    </dgm:pt>
    <dgm:pt modelId="{60BF2859-5CB7-47AC-938F-78ACEB62DF19}" type="sibTrans" cxnId="{88FD0770-4869-4E6B-BCD9-4697126133DF}">
      <dgm:prSet/>
      <dgm:spPr/>
      <dgm:t>
        <a:bodyPr/>
        <a:lstStyle/>
        <a:p>
          <a:endParaRPr lang="en-US"/>
        </a:p>
      </dgm:t>
    </dgm:pt>
    <dgm:pt modelId="{F2A26310-5E36-4740-B937-C725366EA8A9}" type="parTrans" cxnId="{7E26AC7C-7B0E-4DE0-9421-FF6243742DD8}">
      <dgm:prSet/>
      <dgm:spPr/>
      <dgm:t>
        <a:bodyPr/>
        <a:lstStyle/>
        <a:p>
          <a:endParaRPr lang="en-US"/>
        </a:p>
      </dgm:t>
    </dgm:pt>
    <dgm:pt modelId="{3B790A1E-E94C-41DB-9BDD-C3FCF368347F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FRONTEND: Adaugarea unui form pentru autentificare</a:t>
          </a:r>
        </a:p>
      </dgm:t>
    </dgm:pt>
    <dgm:pt modelId="{CE7AB7A9-2FC3-4451-9467-A226109EBCB4}" type="sibTrans" cxnId="{7E26AC7C-7B0E-4DE0-9421-FF6243742DD8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4" custScaleY="95908" custLinFactNeighborX="145" custLinFactNeighborY="-6535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4" custScaleX="145753" custScaleY="151128" custLinFactNeighborX="-2852" custLinFactNeighborY="-617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4" custScaleX="99534" custScaleY="108860" custLinFactNeighborX="-983" custLinFactNeighborY="-777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4" custScaleY="106455" custLinFactNeighborY="-15457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4" custScaleX="148406" custScaleY="146129" custLinFactNeighborX="1050" custLinFactNeighborY="-3170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4" custScaleY="88889" custLinFactNeighborX="-738" custLinFactNeighborY="-14883">
        <dgm:presLayoutVars>
          <dgm:chMax val="0"/>
          <dgm:chPref val="0"/>
        </dgm:presLayoutVars>
      </dgm:prSet>
      <dgm:spPr/>
    </dgm:pt>
    <dgm:pt modelId="{CFE2506F-93B5-4AC5-A1F4-ABA498090B91}" type="pres">
      <dgm:prSet presAssocID="{CF708D37-34B4-4489-8AF8-A8197B944738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2" presStyleCnt="4" custScaleY="101401" custLinFactNeighborY="-12289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2" presStyleCnt="4" custScaleX="155212" custScaleY="154434" custLinFactNeighborX="-4207" custLinFactNeighborY="-22728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2" presStyleCnt="4" custLinFactNeighborX="185" custLinFactNeighborY="-12990">
        <dgm:presLayoutVars>
          <dgm:chMax val="0"/>
          <dgm:chPref val="0"/>
        </dgm:presLayoutVars>
      </dgm:prSet>
      <dgm:spPr/>
    </dgm:pt>
    <dgm:pt modelId="{BEB8DC5B-E079-44AF-98A4-139196E2ED09}" type="pres">
      <dgm:prSet presAssocID="{60BF2859-5CB7-47AC-938F-78ACEB62DF19}" presName="sibTrans" presStyleCnt="0"/>
      <dgm:spPr/>
    </dgm:pt>
    <dgm:pt modelId="{BF6D4A44-F09F-4D60-8F93-82FB64B02DA0}" type="pres">
      <dgm:prSet presAssocID="{3B790A1E-E94C-41DB-9BDD-C3FCF368347F}" presName="compNode" presStyleCnt="0"/>
      <dgm:spPr/>
    </dgm:pt>
    <dgm:pt modelId="{4D8CFAF4-B036-4CE8-8D35-276A640DF089}" type="pres">
      <dgm:prSet presAssocID="{3B790A1E-E94C-41DB-9BDD-C3FCF368347F}" presName="bgRect" presStyleLbl="bgShp" presStyleIdx="3" presStyleCnt="4" custLinFactNeighborY="-14276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ACC4E329-195C-4E45-B1D0-3762F9E7E4F8}" type="pres">
      <dgm:prSet presAssocID="{3B790A1E-E94C-41DB-9BDD-C3FCF368347F}" presName="iconRect" presStyleLbl="node1" presStyleIdx="3" presStyleCnt="4" custScaleX="124527" custScaleY="118071" custLinFactNeighborX="2889" custLinFactNeighborY="-2600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CA14A04-0436-4166-80AB-A879B0BAC4A8}" type="pres">
      <dgm:prSet presAssocID="{3B790A1E-E94C-41DB-9BDD-C3FCF368347F}" presName="spaceRect" presStyleCnt="0"/>
      <dgm:spPr/>
    </dgm:pt>
    <dgm:pt modelId="{22FB09CC-C396-43A7-B0A2-C6E710A14AF2}" type="pres">
      <dgm:prSet presAssocID="{3B790A1E-E94C-41DB-9BDD-C3FCF368347F}" presName="parTx" presStyleLbl="revTx" presStyleIdx="3" presStyleCnt="4" custScaleY="81782" custLinFactNeighborY="-13506">
        <dgm:presLayoutVars>
          <dgm:chMax val="0"/>
          <dgm:chPref val="0"/>
        </dgm:presLayoutVars>
      </dgm:prSet>
      <dgm:spPr/>
    </dgm:pt>
  </dgm:ptLst>
  <dgm:cxnLst>
    <dgm:cxn modelId="{1ECAA91D-3725-4A87-B54D-E18F519287B4}" srcId="{A5804864-4326-452F-B3DE-A95EA1F3C03B}" destId="{33F04A99-8331-4D94-A97F-E5DDDF79B5C8}" srcOrd="1" destOrd="0" parTransId="{91A636C6-0F54-49D0-980C-3184ED5E9C90}" sibTransId="{CF708D37-34B4-4489-8AF8-A8197B944738}"/>
    <dgm:cxn modelId="{F55CD333-20AE-47AE-93FE-90405D0B1C9B}" type="presOf" srcId="{A5804864-4326-452F-B3DE-A95EA1F3C03B}" destId="{7A05D793-E407-49BE-941B-8846DB8BC580}" srcOrd="0" destOrd="0" presId="urn:microsoft.com/office/officeart/2018/2/layout/IconVerticalSolidList"/>
    <dgm:cxn modelId="{F5881A5E-A012-4650-8182-F01EBF25B81D}" srcId="{A5804864-4326-452F-B3DE-A95EA1F3C03B}" destId="{7DC131ED-832E-40CE-975E-B0D6CBEA386A}" srcOrd="0" destOrd="0" parTransId="{1E04D033-7550-4484-B5E6-CED6D147918D}" sibTransId="{ADBD2E5D-C75E-47FE-9A82-FFBDA0329CFB}"/>
    <dgm:cxn modelId="{88FD0770-4869-4E6B-BCD9-4697126133DF}" srcId="{A5804864-4326-452F-B3DE-A95EA1F3C03B}" destId="{45CE3A8F-6CA6-472A-A788-D5678A67F579}" srcOrd="2" destOrd="0" parTransId="{E725FCBA-BCA1-4F38-8DDB-34DA41AEAEF8}" sibTransId="{60BF2859-5CB7-47AC-938F-78ACEB62DF19}"/>
    <dgm:cxn modelId="{3D66827B-D81B-4ABB-9F2E-50FEAF9B4105}" type="presOf" srcId="{3B790A1E-E94C-41DB-9BDD-C3FCF368347F}" destId="{22FB09CC-C396-43A7-B0A2-C6E710A14AF2}" srcOrd="0" destOrd="0" presId="urn:microsoft.com/office/officeart/2018/2/layout/IconVerticalSolidList"/>
    <dgm:cxn modelId="{7E26AC7C-7B0E-4DE0-9421-FF6243742DD8}" srcId="{A5804864-4326-452F-B3DE-A95EA1F3C03B}" destId="{3B790A1E-E94C-41DB-9BDD-C3FCF368347F}" srcOrd="3" destOrd="0" parTransId="{F2A26310-5E36-4740-B937-C725366EA8A9}" sibTransId="{CE7AB7A9-2FC3-4451-9467-A226109EBCB4}"/>
    <dgm:cxn modelId="{56E3C4B6-B1EE-49EA-BE2F-0B2BADD9E884}" type="presOf" srcId="{33F04A99-8331-4D94-A97F-E5DDDF79B5C8}" destId="{467E1064-ED80-404F-8A71-8FAD0547E619}" srcOrd="0" destOrd="0" presId="urn:microsoft.com/office/officeart/2018/2/layout/IconVerticalSolidList"/>
    <dgm:cxn modelId="{D204BAC5-864C-4BD6-8880-359D9E385EE7}" type="presOf" srcId="{7DC131ED-832E-40CE-975E-B0D6CBEA386A}" destId="{C4047567-4E6C-404A-A8A6-44F28D711641}" srcOrd="0" destOrd="0" presId="urn:microsoft.com/office/officeart/2018/2/layout/IconVerticalSolidList"/>
    <dgm:cxn modelId="{005186F4-D4F5-4876-8E70-09DABA865419}" type="presOf" srcId="{45CE3A8F-6CA6-472A-A788-D5678A67F579}" destId="{ADAB9683-69DD-47D3-80B4-89265E5C8122}" srcOrd="0" destOrd="0" presId="urn:microsoft.com/office/officeart/2018/2/layout/IconVerticalSolidList"/>
    <dgm:cxn modelId="{ADDA3FD8-74EA-43CB-90B6-FED5EA3F3E7F}" type="presParOf" srcId="{7A05D793-E407-49BE-941B-8846DB8BC580}" destId="{29EB07D6-29AD-4442-8767-F7A5E74B85A3}" srcOrd="0" destOrd="0" presId="urn:microsoft.com/office/officeart/2018/2/layout/IconVerticalSolidList"/>
    <dgm:cxn modelId="{EDAC73CC-A639-4FF1-B364-F9BC03D0F911}" type="presParOf" srcId="{29EB07D6-29AD-4442-8767-F7A5E74B85A3}" destId="{85ED5DC6-C41B-4E24-BC3B-2B18A10D9963}" srcOrd="0" destOrd="0" presId="urn:microsoft.com/office/officeart/2018/2/layout/IconVerticalSolidList"/>
    <dgm:cxn modelId="{E3FC0A73-2839-4872-A82B-4211897B19C3}" type="presParOf" srcId="{29EB07D6-29AD-4442-8767-F7A5E74B85A3}" destId="{72EB2891-396A-4D22-A58E-C14D99C17A41}" srcOrd="1" destOrd="0" presId="urn:microsoft.com/office/officeart/2018/2/layout/IconVerticalSolidList"/>
    <dgm:cxn modelId="{E672E6C3-D549-4FE9-A69C-C7D0B03B7D6F}" type="presParOf" srcId="{29EB07D6-29AD-4442-8767-F7A5E74B85A3}" destId="{750FDA61-7115-44E2-A13A-0888F636C7A1}" srcOrd="2" destOrd="0" presId="urn:microsoft.com/office/officeart/2018/2/layout/IconVerticalSolidList"/>
    <dgm:cxn modelId="{720CDE1D-D3D4-4ABA-A7B1-66CE1583B0DF}" type="presParOf" srcId="{29EB07D6-29AD-4442-8767-F7A5E74B85A3}" destId="{C4047567-4E6C-404A-A8A6-44F28D711641}" srcOrd="3" destOrd="0" presId="urn:microsoft.com/office/officeart/2018/2/layout/IconVerticalSolidList"/>
    <dgm:cxn modelId="{757412BD-8F6F-47AD-B3E9-71797D7D0D30}" type="presParOf" srcId="{7A05D793-E407-49BE-941B-8846DB8BC580}" destId="{3147A723-7163-41C3-A8BE-4F5394D5ACF1}" srcOrd="1" destOrd="0" presId="urn:microsoft.com/office/officeart/2018/2/layout/IconVerticalSolidList"/>
    <dgm:cxn modelId="{4FBBA813-E407-4828-B4D1-858020F46219}" type="presParOf" srcId="{7A05D793-E407-49BE-941B-8846DB8BC580}" destId="{682FE9B9-CB7A-4253-96AF-96E99B1FDEEC}" srcOrd="2" destOrd="0" presId="urn:microsoft.com/office/officeart/2018/2/layout/IconVerticalSolidList"/>
    <dgm:cxn modelId="{FB99BAF5-7F1D-4753-9708-417B6ECDBC7A}" type="presParOf" srcId="{682FE9B9-CB7A-4253-96AF-96E99B1FDEEC}" destId="{3CE19200-A1E5-47A3-B0CA-A8CD21A3EB17}" srcOrd="0" destOrd="0" presId="urn:microsoft.com/office/officeart/2018/2/layout/IconVerticalSolidList"/>
    <dgm:cxn modelId="{4D1BE9A8-8004-42E7-AAB1-B62C1E45B292}" type="presParOf" srcId="{682FE9B9-CB7A-4253-96AF-96E99B1FDEEC}" destId="{D5B34BAD-8BA8-4110-A6FD-3E4FB86EED2C}" srcOrd="1" destOrd="0" presId="urn:microsoft.com/office/officeart/2018/2/layout/IconVerticalSolidList"/>
    <dgm:cxn modelId="{07C3B2E1-2C0E-40E1-A678-DA8E1C318C04}" type="presParOf" srcId="{682FE9B9-CB7A-4253-96AF-96E99B1FDEEC}" destId="{898E032A-D004-4BD0-BF85-B8ABB664A82B}" srcOrd="2" destOrd="0" presId="urn:microsoft.com/office/officeart/2018/2/layout/IconVerticalSolidList"/>
    <dgm:cxn modelId="{86E81A47-D91D-447E-90B6-B5E048F7AE45}" type="presParOf" srcId="{682FE9B9-CB7A-4253-96AF-96E99B1FDEEC}" destId="{467E1064-ED80-404F-8A71-8FAD0547E619}" srcOrd="3" destOrd="0" presId="urn:microsoft.com/office/officeart/2018/2/layout/IconVerticalSolidList"/>
    <dgm:cxn modelId="{CF4060A7-D2AE-40D7-B372-68308095A501}" type="presParOf" srcId="{7A05D793-E407-49BE-941B-8846DB8BC580}" destId="{CFE2506F-93B5-4AC5-A1F4-ABA498090B91}" srcOrd="3" destOrd="0" presId="urn:microsoft.com/office/officeart/2018/2/layout/IconVerticalSolidList"/>
    <dgm:cxn modelId="{128B78AB-477B-4B31-86B8-98E0C0D03052}" type="presParOf" srcId="{7A05D793-E407-49BE-941B-8846DB8BC580}" destId="{92EEAF44-07C1-4171-ACC6-71C6841D0427}" srcOrd="4" destOrd="0" presId="urn:microsoft.com/office/officeart/2018/2/layout/IconVerticalSolidList"/>
    <dgm:cxn modelId="{0D9A9D8C-24D2-41C0-AE28-D5C2B5914D4F}" type="presParOf" srcId="{92EEAF44-07C1-4171-ACC6-71C6841D0427}" destId="{A1800577-DDFF-424D-B015-90B065461B74}" srcOrd="0" destOrd="0" presId="urn:microsoft.com/office/officeart/2018/2/layout/IconVerticalSolidList"/>
    <dgm:cxn modelId="{6FE37BDE-7B3E-469F-9A74-059A359D81E2}" type="presParOf" srcId="{92EEAF44-07C1-4171-ACC6-71C6841D0427}" destId="{5E1F526F-F6C6-4C18-90FE-A7C89EB33620}" srcOrd="1" destOrd="0" presId="urn:microsoft.com/office/officeart/2018/2/layout/IconVerticalSolidList"/>
    <dgm:cxn modelId="{C62AE37E-F20A-4EDC-947F-B03CD595AE67}" type="presParOf" srcId="{92EEAF44-07C1-4171-ACC6-71C6841D0427}" destId="{D44312B8-760F-4E38-8F37-07C79BA0305F}" srcOrd="2" destOrd="0" presId="urn:microsoft.com/office/officeart/2018/2/layout/IconVerticalSolidList"/>
    <dgm:cxn modelId="{CE2F2CE6-4ECA-4BEF-98B3-115F27F9956D}" type="presParOf" srcId="{92EEAF44-07C1-4171-ACC6-71C6841D0427}" destId="{ADAB9683-69DD-47D3-80B4-89265E5C8122}" srcOrd="3" destOrd="0" presId="urn:microsoft.com/office/officeart/2018/2/layout/IconVerticalSolidList"/>
    <dgm:cxn modelId="{2389ABE4-EF8D-48FE-B797-006257EABD29}" type="presParOf" srcId="{7A05D793-E407-49BE-941B-8846DB8BC580}" destId="{BEB8DC5B-E079-44AF-98A4-139196E2ED09}" srcOrd="5" destOrd="0" presId="urn:microsoft.com/office/officeart/2018/2/layout/IconVerticalSolidList"/>
    <dgm:cxn modelId="{C2199576-735E-4AB1-9D3B-29D94B75DB3F}" type="presParOf" srcId="{7A05D793-E407-49BE-941B-8846DB8BC580}" destId="{BF6D4A44-F09F-4D60-8F93-82FB64B02DA0}" srcOrd="6" destOrd="0" presId="urn:microsoft.com/office/officeart/2018/2/layout/IconVerticalSolidList"/>
    <dgm:cxn modelId="{FFBBAE6D-BB03-40B0-90BD-2527F610C8E9}" type="presParOf" srcId="{BF6D4A44-F09F-4D60-8F93-82FB64B02DA0}" destId="{4D8CFAF4-B036-4CE8-8D35-276A640DF089}" srcOrd="0" destOrd="0" presId="urn:microsoft.com/office/officeart/2018/2/layout/IconVerticalSolidList"/>
    <dgm:cxn modelId="{78EA9714-9AA3-4576-B1EB-26FF4073037A}" type="presParOf" srcId="{BF6D4A44-F09F-4D60-8F93-82FB64B02DA0}" destId="{ACC4E329-195C-4E45-B1D0-3762F9E7E4F8}" srcOrd="1" destOrd="0" presId="urn:microsoft.com/office/officeart/2018/2/layout/IconVerticalSolidList"/>
    <dgm:cxn modelId="{85C2FB2A-B7DE-4CED-A79A-53286FAE01CC}" type="presParOf" srcId="{BF6D4A44-F09F-4D60-8F93-82FB64B02DA0}" destId="{5CA14A04-0436-4166-80AB-A879B0BAC4A8}" srcOrd="2" destOrd="0" presId="urn:microsoft.com/office/officeart/2018/2/layout/IconVerticalSolidList"/>
    <dgm:cxn modelId="{C621AF91-6C2F-41D2-A4E2-8EA8A4E24AC0}" type="presParOf" srcId="{BF6D4A44-F09F-4D60-8F93-82FB64B02DA0}" destId="{22FB09CC-C396-43A7-B0A2-C6E710A14AF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54C05BB6-AC9D-48E3-8423-BB449E5D98FE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Definirea</a:t>
          </a:r>
          <a:r>
            <a:rPr lang="en-US" dirty="0"/>
            <a:t> </a:t>
          </a:r>
          <a:r>
            <a:rPr lang="en-US" dirty="0" err="1"/>
            <a:t>entitatii</a:t>
          </a:r>
          <a:r>
            <a:rPr lang="en-US" dirty="0"/>
            <a:t> Attraction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implementarea</a:t>
          </a:r>
          <a:r>
            <a:rPr lang="en-US" dirty="0"/>
            <a:t> </a:t>
          </a:r>
          <a:r>
            <a:rPr lang="en-US" dirty="0" err="1"/>
            <a:t>operatiilor</a:t>
          </a:r>
          <a:r>
            <a:rPr lang="en-US" dirty="0"/>
            <a:t> CRUD </a:t>
          </a:r>
          <a:r>
            <a:rPr lang="en-US" dirty="0" err="1"/>
            <a:t>asupra</a:t>
          </a:r>
          <a:r>
            <a:rPr lang="en-US" dirty="0"/>
            <a:t> </a:t>
          </a:r>
          <a:r>
            <a:rPr lang="en-US" dirty="0" err="1"/>
            <a:t>acesteia</a:t>
          </a:r>
          <a:r>
            <a:rPr lang="en-US" dirty="0"/>
            <a:t>. </a:t>
          </a:r>
        </a:p>
      </dgm:t>
    </dgm:pt>
    <dgm:pt modelId="{ADBD2E5D-C75E-47FE-9A82-FFBDA0329CFB}" type="sibTrans" cxnId="{54C05BB6-AC9D-48E3-8423-BB449E5D98FE}">
      <dgm:prSet/>
      <dgm:spPr/>
      <dgm:t>
        <a:bodyPr/>
        <a:lstStyle/>
        <a:p>
          <a:endParaRPr lang="en-US"/>
        </a:p>
      </dgm:t>
    </dgm:pt>
    <dgm:pt modelId="{91A636C6-0F54-49D0-980C-3184ED5E9C90}" type="parTrans" cxnId="{2D65F2DA-570C-4C0F-9A40-DBA3301B5CBF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BACKEND: Definirea entitatii Review si implementarea operatiilor CRUD asupra acesteia. </a:t>
          </a:r>
        </a:p>
      </dgm:t>
    </dgm:pt>
    <dgm:pt modelId="{CF708D37-34B4-4489-8AF8-A8197B944738}" type="sibTrans" cxnId="{2D65F2DA-570C-4C0F-9A40-DBA3301B5CBF}">
      <dgm:prSet/>
      <dgm:spPr/>
      <dgm:t>
        <a:bodyPr/>
        <a:lstStyle/>
        <a:p>
          <a:endParaRPr lang="en-US"/>
        </a:p>
      </dgm:t>
    </dgm:pt>
    <dgm:pt modelId="{E725FCBA-BCA1-4F38-8DDB-34DA41AEAEF8}" type="parTrans" cxnId="{AE62FF7B-91A5-4FA1-B4B2-00C9ABA62BBC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FRONTEND: Realizarea operatiei de adaugare a unei noi atractii turistice.</a:t>
          </a:r>
        </a:p>
      </dgm:t>
    </dgm:pt>
    <dgm:pt modelId="{60BF2859-5CB7-47AC-938F-78ACEB62DF19}" type="sibTrans" cxnId="{AE62FF7B-91A5-4FA1-B4B2-00C9ABA62BBC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3" custScaleX="141042" custScaleY="13005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3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3" custScaleX="141042" custScaleY="12047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9000" b="-9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3">
        <dgm:presLayoutVars>
          <dgm:chMax val="0"/>
          <dgm:chPref val="0"/>
        </dgm:presLayoutVars>
      </dgm:prSet>
      <dgm:spPr/>
    </dgm:pt>
    <dgm:pt modelId="{CFE2506F-93B5-4AC5-A1F4-ABA498090B91}" type="pres">
      <dgm:prSet presAssocID="{CF708D37-34B4-4489-8AF8-A8197B944738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2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05CE05-35DA-4BF0-8A32-2F98BAF799C7}" type="presOf" srcId="{45CE3A8F-6CA6-472A-A788-D5678A67F579}" destId="{ADAB9683-69DD-47D3-80B4-89265E5C8122}" srcOrd="0" destOrd="0" presId="urn:microsoft.com/office/officeart/2018/2/layout/IconVerticalSolidList"/>
    <dgm:cxn modelId="{51199126-3475-4F0A-89C9-08B0EB7E3B84}" type="presOf" srcId="{7DC131ED-832E-40CE-975E-B0D6CBEA386A}" destId="{C4047567-4E6C-404A-A8A6-44F28D711641}" srcOrd="0" destOrd="0" presId="urn:microsoft.com/office/officeart/2018/2/layout/IconVerticalSolidList"/>
    <dgm:cxn modelId="{90048A50-C562-49B1-9542-F772602C72AF}" type="presOf" srcId="{33F04A99-8331-4D94-A97F-E5DDDF79B5C8}" destId="{467E1064-ED80-404F-8A71-8FAD0547E619}" srcOrd="0" destOrd="0" presId="urn:microsoft.com/office/officeart/2018/2/layout/IconVerticalSolidList"/>
    <dgm:cxn modelId="{AE62FF7B-91A5-4FA1-B4B2-00C9ABA62BBC}" srcId="{A5804864-4326-452F-B3DE-A95EA1F3C03B}" destId="{45CE3A8F-6CA6-472A-A788-D5678A67F579}" srcOrd="2" destOrd="0" parTransId="{E725FCBA-BCA1-4F38-8DDB-34DA41AEAEF8}" sibTransId="{60BF2859-5CB7-47AC-938F-78ACEB62DF19}"/>
    <dgm:cxn modelId="{8DDDEEA4-0B45-4970-B577-183D5963BFE7}" type="presOf" srcId="{A5804864-4326-452F-B3DE-A95EA1F3C03B}" destId="{7A05D793-E407-49BE-941B-8846DB8BC580}" srcOrd="0" destOrd="0" presId="urn:microsoft.com/office/officeart/2018/2/layout/IconVerticalSolidList"/>
    <dgm:cxn modelId="{54C05BB6-AC9D-48E3-8423-BB449E5D98FE}" srcId="{A5804864-4326-452F-B3DE-A95EA1F3C03B}" destId="{7DC131ED-832E-40CE-975E-B0D6CBEA386A}" srcOrd="0" destOrd="0" parTransId="{1E04D033-7550-4484-B5E6-CED6D147918D}" sibTransId="{ADBD2E5D-C75E-47FE-9A82-FFBDA0329CFB}"/>
    <dgm:cxn modelId="{2D65F2DA-570C-4C0F-9A40-DBA3301B5CBF}" srcId="{A5804864-4326-452F-B3DE-A95EA1F3C03B}" destId="{33F04A99-8331-4D94-A97F-E5DDDF79B5C8}" srcOrd="1" destOrd="0" parTransId="{91A636C6-0F54-49D0-980C-3184ED5E9C90}" sibTransId="{CF708D37-34B4-4489-8AF8-A8197B944738}"/>
    <dgm:cxn modelId="{DCA219B0-F99F-4753-8A43-2FB4A3638176}" type="presParOf" srcId="{7A05D793-E407-49BE-941B-8846DB8BC580}" destId="{29EB07D6-29AD-4442-8767-F7A5E74B85A3}" srcOrd="0" destOrd="0" presId="urn:microsoft.com/office/officeart/2018/2/layout/IconVerticalSolidList"/>
    <dgm:cxn modelId="{C99770EA-EE65-4940-95D4-9263EBC13D9E}" type="presParOf" srcId="{29EB07D6-29AD-4442-8767-F7A5E74B85A3}" destId="{85ED5DC6-C41B-4E24-BC3B-2B18A10D9963}" srcOrd="0" destOrd="0" presId="urn:microsoft.com/office/officeart/2018/2/layout/IconVerticalSolidList"/>
    <dgm:cxn modelId="{404FA968-49B6-4CB2-AC54-D7DEC2528D9B}" type="presParOf" srcId="{29EB07D6-29AD-4442-8767-F7A5E74B85A3}" destId="{72EB2891-396A-4D22-A58E-C14D99C17A41}" srcOrd="1" destOrd="0" presId="urn:microsoft.com/office/officeart/2018/2/layout/IconVerticalSolidList"/>
    <dgm:cxn modelId="{1421F8C2-A45F-4136-8FD9-6882D493D008}" type="presParOf" srcId="{29EB07D6-29AD-4442-8767-F7A5E74B85A3}" destId="{750FDA61-7115-44E2-A13A-0888F636C7A1}" srcOrd="2" destOrd="0" presId="urn:microsoft.com/office/officeart/2018/2/layout/IconVerticalSolidList"/>
    <dgm:cxn modelId="{0FDC4D8D-2FD4-4B95-9ADB-4FE653217336}" type="presParOf" srcId="{29EB07D6-29AD-4442-8767-F7A5E74B85A3}" destId="{C4047567-4E6C-404A-A8A6-44F28D711641}" srcOrd="3" destOrd="0" presId="urn:microsoft.com/office/officeart/2018/2/layout/IconVerticalSolidList"/>
    <dgm:cxn modelId="{62A7FD9F-B43A-45E8-9B45-73A093612F94}" type="presParOf" srcId="{7A05D793-E407-49BE-941B-8846DB8BC580}" destId="{3147A723-7163-41C3-A8BE-4F5394D5ACF1}" srcOrd="1" destOrd="0" presId="urn:microsoft.com/office/officeart/2018/2/layout/IconVerticalSolidList"/>
    <dgm:cxn modelId="{4AFA52AC-5D82-47E3-B2B9-B27B280E36CF}" type="presParOf" srcId="{7A05D793-E407-49BE-941B-8846DB8BC580}" destId="{682FE9B9-CB7A-4253-96AF-96E99B1FDEEC}" srcOrd="2" destOrd="0" presId="urn:microsoft.com/office/officeart/2018/2/layout/IconVerticalSolidList"/>
    <dgm:cxn modelId="{8B1E4734-577F-4693-8A5E-990AF8746B52}" type="presParOf" srcId="{682FE9B9-CB7A-4253-96AF-96E99B1FDEEC}" destId="{3CE19200-A1E5-47A3-B0CA-A8CD21A3EB17}" srcOrd="0" destOrd="0" presId="urn:microsoft.com/office/officeart/2018/2/layout/IconVerticalSolidList"/>
    <dgm:cxn modelId="{D88A55EA-22D1-4149-99ED-ED89592E1C38}" type="presParOf" srcId="{682FE9B9-CB7A-4253-96AF-96E99B1FDEEC}" destId="{D5B34BAD-8BA8-4110-A6FD-3E4FB86EED2C}" srcOrd="1" destOrd="0" presId="urn:microsoft.com/office/officeart/2018/2/layout/IconVerticalSolidList"/>
    <dgm:cxn modelId="{D5714F3A-861F-4AB9-AECD-B221323FEB12}" type="presParOf" srcId="{682FE9B9-CB7A-4253-96AF-96E99B1FDEEC}" destId="{898E032A-D004-4BD0-BF85-B8ABB664A82B}" srcOrd="2" destOrd="0" presId="urn:microsoft.com/office/officeart/2018/2/layout/IconVerticalSolidList"/>
    <dgm:cxn modelId="{22481BD0-EF8F-4233-94E7-065714C3EDA0}" type="presParOf" srcId="{682FE9B9-CB7A-4253-96AF-96E99B1FDEEC}" destId="{467E1064-ED80-404F-8A71-8FAD0547E619}" srcOrd="3" destOrd="0" presId="urn:microsoft.com/office/officeart/2018/2/layout/IconVerticalSolidList"/>
    <dgm:cxn modelId="{CFA4CE7B-9E0E-4372-9282-62548EBFB66A}" type="presParOf" srcId="{7A05D793-E407-49BE-941B-8846DB8BC580}" destId="{CFE2506F-93B5-4AC5-A1F4-ABA498090B91}" srcOrd="3" destOrd="0" presId="urn:microsoft.com/office/officeart/2018/2/layout/IconVerticalSolidList"/>
    <dgm:cxn modelId="{7311676F-C457-49D7-ACA1-E87FEAAF6284}" type="presParOf" srcId="{7A05D793-E407-49BE-941B-8846DB8BC580}" destId="{92EEAF44-07C1-4171-ACC6-71C6841D0427}" srcOrd="4" destOrd="0" presId="urn:microsoft.com/office/officeart/2018/2/layout/IconVerticalSolidList"/>
    <dgm:cxn modelId="{27FA4DB3-A173-43AF-8202-51504136A911}" type="presParOf" srcId="{92EEAF44-07C1-4171-ACC6-71C6841D0427}" destId="{A1800577-DDFF-424D-B015-90B065461B74}" srcOrd="0" destOrd="0" presId="urn:microsoft.com/office/officeart/2018/2/layout/IconVerticalSolidList"/>
    <dgm:cxn modelId="{2AED8CEC-F0F9-45AC-92C5-21D2309016A5}" type="presParOf" srcId="{92EEAF44-07C1-4171-ACC6-71C6841D0427}" destId="{5E1F526F-F6C6-4C18-90FE-A7C89EB33620}" srcOrd="1" destOrd="0" presId="urn:microsoft.com/office/officeart/2018/2/layout/IconVerticalSolidList"/>
    <dgm:cxn modelId="{6C80CDE5-D4FC-4843-8D5B-BD40E16E6563}" type="presParOf" srcId="{92EEAF44-07C1-4171-ACC6-71C6841D0427}" destId="{D44312B8-760F-4E38-8F37-07C79BA0305F}" srcOrd="2" destOrd="0" presId="urn:microsoft.com/office/officeart/2018/2/layout/IconVerticalSolidList"/>
    <dgm:cxn modelId="{ED4EED39-A573-44B2-A3D8-004D27DEFCB0}" type="presParOf" srcId="{92EEAF44-07C1-4171-ACC6-71C6841D0427}" destId="{ADAB9683-69DD-47D3-80B4-89265E5C8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AD00BA5C-5A1A-41A5-9087-521E0B464703}">
      <dgm:prSet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Configurarea</a:t>
          </a:r>
          <a:r>
            <a:rPr lang="en-US" sz="2400" dirty="0"/>
            <a:t> </a:t>
          </a:r>
          <a:r>
            <a:rPr lang="en-US" sz="2400" dirty="0" err="1"/>
            <a:t>initiala</a:t>
          </a:r>
          <a:r>
            <a:rPr lang="en-US" sz="2400" dirty="0"/>
            <a:t> a </a:t>
          </a:r>
          <a:r>
            <a:rPr lang="en-US" sz="2400" dirty="0" err="1"/>
            <a:t>proiectului</a:t>
          </a:r>
          <a:r>
            <a:rPr lang="en-US" sz="2400" dirty="0"/>
            <a:t> (BACKEND, DB, FRONTEND)</a:t>
          </a:r>
        </a:p>
      </dgm:t>
    </dgm:pt>
    <dgm:pt modelId="{ADBD2E5D-C75E-47FE-9A82-FFBDA0329CFB}" type="sibTrans" cxnId="{AD00BA5C-5A1A-41A5-9087-521E0B464703}">
      <dgm:prSet/>
      <dgm:spPr/>
      <dgm:t>
        <a:bodyPr/>
        <a:lstStyle/>
        <a:p>
          <a:endParaRPr lang="en-US"/>
        </a:p>
      </dgm:t>
    </dgm:pt>
    <dgm:pt modelId="{91A636C6-0F54-49D0-980C-3184ED5E9C90}" type="parTrans" cxnId="{04D8B79B-C5FC-4D14-989B-55D2D20DAD27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Definirea</a:t>
          </a:r>
          <a:r>
            <a:rPr lang="en-US" dirty="0"/>
            <a:t> </a:t>
          </a:r>
          <a:r>
            <a:rPr lang="en-US" dirty="0" err="1"/>
            <a:t>entitatii</a:t>
          </a:r>
          <a:r>
            <a:rPr lang="en-US" dirty="0"/>
            <a:t> </a:t>
          </a:r>
          <a:r>
            <a:rPr lang="en-US" dirty="0" err="1"/>
            <a:t>VisitedAttraction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implementarea</a:t>
          </a:r>
          <a:r>
            <a:rPr lang="en-US" dirty="0"/>
            <a:t> </a:t>
          </a:r>
          <a:r>
            <a:rPr lang="en-US" dirty="0" err="1"/>
            <a:t>operatiilor</a:t>
          </a:r>
          <a:r>
            <a:rPr lang="en-US" dirty="0"/>
            <a:t> CRUD </a:t>
          </a:r>
          <a:r>
            <a:rPr lang="en-US" dirty="0" err="1"/>
            <a:t>asupra</a:t>
          </a:r>
          <a:r>
            <a:rPr lang="en-US" dirty="0"/>
            <a:t> </a:t>
          </a:r>
          <a:r>
            <a:rPr lang="en-US" dirty="0" err="1"/>
            <a:t>acesteia</a:t>
          </a:r>
          <a:r>
            <a:rPr lang="en-US" dirty="0"/>
            <a:t>. </a:t>
          </a:r>
        </a:p>
      </dgm:t>
    </dgm:pt>
    <dgm:pt modelId="{CF708D37-34B4-4489-8AF8-A8197B944738}" type="sibTrans" cxnId="{04D8B79B-C5FC-4D14-989B-55D2D20DAD27}">
      <dgm:prSet/>
      <dgm:spPr/>
      <dgm:t>
        <a:bodyPr/>
        <a:lstStyle/>
        <a:p>
          <a:endParaRPr lang="en-US"/>
        </a:p>
      </dgm:t>
    </dgm:pt>
    <dgm:pt modelId="{E725FCBA-BCA1-4F38-8DDB-34DA41AEAEF8}" type="parTrans" cxnId="{95B49BF4-27AB-4DAF-8D1F-FB462671EFC9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Unit teste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entitati</a:t>
          </a:r>
          <a:endParaRPr lang="en-US" dirty="0"/>
        </a:p>
      </dgm:t>
    </dgm:pt>
    <dgm:pt modelId="{60BF2859-5CB7-47AC-938F-78ACEB62DF19}" type="sibTrans" cxnId="{95B49BF4-27AB-4DAF-8D1F-FB462671EFC9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3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3" custScaleX="136262" custScaleY="1369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3">
        <dgm:presLayoutVars>
          <dgm:chMax val="0"/>
          <dgm:chPref val="0"/>
        </dgm:presLayoutVars>
      </dgm:prSet>
      <dgm:spPr/>
    </dgm:pt>
    <dgm:pt modelId="{CFE2506F-93B5-4AC5-A1F4-ABA498090B91}" type="pres">
      <dgm:prSet presAssocID="{CF708D37-34B4-4489-8AF8-A8197B944738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2" presStyleCnt="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49063C-7EAE-41BC-96BB-332F1305C95E}" type="presOf" srcId="{45CE3A8F-6CA6-472A-A788-D5678A67F579}" destId="{ADAB9683-69DD-47D3-80B4-89265E5C8122}" srcOrd="0" destOrd="0" presId="urn:microsoft.com/office/officeart/2018/2/layout/IconVerticalSolidList"/>
    <dgm:cxn modelId="{AD00BA5C-5A1A-41A5-9087-521E0B464703}" srcId="{A5804864-4326-452F-B3DE-A95EA1F3C03B}" destId="{7DC131ED-832E-40CE-975E-B0D6CBEA386A}" srcOrd="0" destOrd="0" parTransId="{1E04D033-7550-4484-B5E6-CED6D147918D}" sibTransId="{ADBD2E5D-C75E-47FE-9A82-FFBDA0329CFB}"/>
    <dgm:cxn modelId="{55C03A4A-AE24-4FF7-B3C5-790E8CD9A38F}" type="presOf" srcId="{A5804864-4326-452F-B3DE-A95EA1F3C03B}" destId="{7A05D793-E407-49BE-941B-8846DB8BC580}" srcOrd="0" destOrd="0" presId="urn:microsoft.com/office/officeart/2018/2/layout/IconVerticalSolidList"/>
    <dgm:cxn modelId="{B824F88A-DFA0-47CF-9ED5-9BCA3774000F}" type="presOf" srcId="{7DC131ED-832E-40CE-975E-B0D6CBEA386A}" destId="{C4047567-4E6C-404A-A8A6-44F28D711641}" srcOrd="0" destOrd="0" presId="urn:microsoft.com/office/officeart/2018/2/layout/IconVerticalSolidList"/>
    <dgm:cxn modelId="{04D8B79B-C5FC-4D14-989B-55D2D20DAD27}" srcId="{A5804864-4326-452F-B3DE-A95EA1F3C03B}" destId="{33F04A99-8331-4D94-A97F-E5DDDF79B5C8}" srcOrd="1" destOrd="0" parTransId="{91A636C6-0F54-49D0-980C-3184ED5E9C90}" sibTransId="{CF708D37-34B4-4489-8AF8-A8197B944738}"/>
    <dgm:cxn modelId="{FFDE11B5-160B-4AD0-8482-23D289F7E50F}" type="presOf" srcId="{33F04A99-8331-4D94-A97F-E5DDDF79B5C8}" destId="{467E1064-ED80-404F-8A71-8FAD0547E619}" srcOrd="0" destOrd="0" presId="urn:microsoft.com/office/officeart/2018/2/layout/IconVerticalSolidList"/>
    <dgm:cxn modelId="{95B49BF4-27AB-4DAF-8D1F-FB462671EFC9}" srcId="{A5804864-4326-452F-B3DE-A95EA1F3C03B}" destId="{45CE3A8F-6CA6-472A-A788-D5678A67F579}" srcOrd="2" destOrd="0" parTransId="{E725FCBA-BCA1-4F38-8DDB-34DA41AEAEF8}" sibTransId="{60BF2859-5CB7-47AC-938F-78ACEB62DF19}"/>
    <dgm:cxn modelId="{D86ADCB2-70A8-42CA-BCAB-A8FF0B6C9B47}" type="presParOf" srcId="{7A05D793-E407-49BE-941B-8846DB8BC580}" destId="{29EB07D6-29AD-4442-8767-F7A5E74B85A3}" srcOrd="0" destOrd="0" presId="urn:microsoft.com/office/officeart/2018/2/layout/IconVerticalSolidList"/>
    <dgm:cxn modelId="{0E7BF3D1-69CC-4481-9C86-CAE4FDA3A01B}" type="presParOf" srcId="{29EB07D6-29AD-4442-8767-F7A5E74B85A3}" destId="{85ED5DC6-C41B-4E24-BC3B-2B18A10D9963}" srcOrd="0" destOrd="0" presId="urn:microsoft.com/office/officeart/2018/2/layout/IconVerticalSolidList"/>
    <dgm:cxn modelId="{8E2749CA-E193-495B-A10B-32D888EB36E7}" type="presParOf" srcId="{29EB07D6-29AD-4442-8767-F7A5E74B85A3}" destId="{72EB2891-396A-4D22-A58E-C14D99C17A41}" srcOrd="1" destOrd="0" presId="urn:microsoft.com/office/officeart/2018/2/layout/IconVerticalSolidList"/>
    <dgm:cxn modelId="{8650DDFC-FA59-41D3-8B2B-C43D1635BA99}" type="presParOf" srcId="{29EB07D6-29AD-4442-8767-F7A5E74B85A3}" destId="{750FDA61-7115-44E2-A13A-0888F636C7A1}" srcOrd="2" destOrd="0" presId="urn:microsoft.com/office/officeart/2018/2/layout/IconVerticalSolidList"/>
    <dgm:cxn modelId="{51620D69-B988-4488-8DAF-0812BD07D264}" type="presParOf" srcId="{29EB07D6-29AD-4442-8767-F7A5E74B85A3}" destId="{C4047567-4E6C-404A-A8A6-44F28D711641}" srcOrd="3" destOrd="0" presId="urn:microsoft.com/office/officeart/2018/2/layout/IconVerticalSolidList"/>
    <dgm:cxn modelId="{1A479478-3654-4597-8222-0C9FF1BD16BE}" type="presParOf" srcId="{7A05D793-E407-49BE-941B-8846DB8BC580}" destId="{3147A723-7163-41C3-A8BE-4F5394D5ACF1}" srcOrd="1" destOrd="0" presId="urn:microsoft.com/office/officeart/2018/2/layout/IconVerticalSolidList"/>
    <dgm:cxn modelId="{4CA3E390-7099-4958-84DD-8D1DD26D93FC}" type="presParOf" srcId="{7A05D793-E407-49BE-941B-8846DB8BC580}" destId="{682FE9B9-CB7A-4253-96AF-96E99B1FDEEC}" srcOrd="2" destOrd="0" presId="urn:microsoft.com/office/officeart/2018/2/layout/IconVerticalSolidList"/>
    <dgm:cxn modelId="{20BD4F65-8183-4739-8D0D-E55E788E5E4B}" type="presParOf" srcId="{682FE9B9-CB7A-4253-96AF-96E99B1FDEEC}" destId="{3CE19200-A1E5-47A3-B0CA-A8CD21A3EB17}" srcOrd="0" destOrd="0" presId="urn:microsoft.com/office/officeart/2018/2/layout/IconVerticalSolidList"/>
    <dgm:cxn modelId="{3180DE2E-D9FB-4243-9D3B-FDB485B405A0}" type="presParOf" srcId="{682FE9B9-CB7A-4253-96AF-96E99B1FDEEC}" destId="{D5B34BAD-8BA8-4110-A6FD-3E4FB86EED2C}" srcOrd="1" destOrd="0" presId="urn:microsoft.com/office/officeart/2018/2/layout/IconVerticalSolidList"/>
    <dgm:cxn modelId="{179A7384-6986-46A8-9EED-EAB25284EAE4}" type="presParOf" srcId="{682FE9B9-CB7A-4253-96AF-96E99B1FDEEC}" destId="{898E032A-D004-4BD0-BF85-B8ABB664A82B}" srcOrd="2" destOrd="0" presId="urn:microsoft.com/office/officeart/2018/2/layout/IconVerticalSolidList"/>
    <dgm:cxn modelId="{DE5C5716-36E3-4DDD-8275-D7DF26CE4EA8}" type="presParOf" srcId="{682FE9B9-CB7A-4253-96AF-96E99B1FDEEC}" destId="{467E1064-ED80-404F-8A71-8FAD0547E619}" srcOrd="3" destOrd="0" presId="urn:microsoft.com/office/officeart/2018/2/layout/IconVerticalSolidList"/>
    <dgm:cxn modelId="{1666CD37-4D08-42FE-B90C-B5E63D79C0F4}" type="presParOf" srcId="{7A05D793-E407-49BE-941B-8846DB8BC580}" destId="{CFE2506F-93B5-4AC5-A1F4-ABA498090B91}" srcOrd="3" destOrd="0" presId="urn:microsoft.com/office/officeart/2018/2/layout/IconVerticalSolidList"/>
    <dgm:cxn modelId="{06CC9D86-6F63-4198-BB93-2F9BAE585864}" type="presParOf" srcId="{7A05D793-E407-49BE-941B-8846DB8BC580}" destId="{92EEAF44-07C1-4171-ACC6-71C6841D0427}" srcOrd="4" destOrd="0" presId="urn:microsoft.com/office/officeart/2018/2/layout/IconVerticalSolidList"/>
    <dgm:cxn modelId="{76912622-FB3D-4A60-9A36-870E6C4868FF}" type="presParOf" srcId="{92EEAF44-07C1-4171-ACC6-71C6841D0427}" destId="{A1800577-DDFF-424D-B015-90B065461B74}" srcOrd="0" destOrd="0" presId="urn:microsoft.com/office/officeart/2018/2/layout/IconVerticalSolidList"/>
    <dgm:cxn modelId="{ADA5E515-4A96-4A2F-8BAC-3872BE2924CA}" type="presParOf" srcId="{92EEAF44-07C1-4171-ACC6-71C6841D0427}" destId="{5E1F526F-F6C6-4C18-90FE-A7C89EB33620}" srcOrd="1" destOrd="0" presId="urn:microsoft.com/office/officeart/2018/2/layout/IconVerticalSolidList"/>
    <dgm:cxn modelId="{2D81B238-05D0-4B31-9ACD-2754D2C93D60}" type="presParOf" srcId="{92EEAF44-07C1-4171-ACC6-71C6841D0427}" destId="{D44312B8-760F-4E38-8F37-07C79BA0305F}" srcOrd="2" destOrd="0" presId="urn:microsoft.com/office/officeart/2018/2/layout/IconVerticalSolidList"/>
    <dgm:cxn modelId="{EF587BBA-4438-4A77-88B5-52F1F25475C7}" type="presParOf" srcId="{92EEAF44-07C1-4171-ACC6-71C6841D0427}" destId="{ADAB9683-69DD-47D3-80B4-89265E5C8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F5881A5E-A012-4650-8182-F01EBF25B81D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Definirea</a:t>
          </a:r>
          <a:r>
            <a:rPr lang="en-US" dirty="0"/>
            <a:t> </a:t>
          </a:r>
          <a:r>
            <a:rPr lang="en-US" dirty="0" err="1"/>
            <a:t>entitatii</a:t>
          </a:r>
          <a:r>
            <a:rPr lang="en-US" dirty="0"/>
            <a:t> </a:t>
          </a:r>
          <a:r>
            <a:rPr lang="en-US" dirty="0" err="1"/>
            <a:t>AttractionPackage</a:t>
          </a:r>
          <a:r>
            <a:rPr lang="en-US" dirty="0"/>
            <a:t> + CRUDs</a:t>
          </a:r>
        </a:p>
      </dgm:t>
    </dgm:pt>
    <dgm:pt modelId="{ADBD2E5D-C75E-47FE-9A82-FFBDA0329CFB}" type="sibTrans" cxnId="{F5881A5E-A012-4650-8182-F01EBF25B81D}">
      <dgm:prSet/>
      <dgm:spPr/>
      <dgm:t>
        <a:bodyPr/>
        <a:lstStyle/>
        <a:p>
          <a:endParaRPr lang="en-US"/>
        </a:p>
      </dgm:t>
    </dgm:pt>
    <dgm:pt modelId="{91A636C6-0F54-49D0-980C-3184ED5E9C90}" type="parTrans" cxnId="{1ECAA91D-3725-4A87-B54D-E18F519287B4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Operatiunea</a:t>
          </a:r>
          <a:r>
            <a:rPr lang="en-US" dirty="0"/>
            <a:t> de Register user cu </a:t>
          </a:r>
          <a:r>
            <a:rPr lang="en-US" dirty="0" err="1"/>
            <a:t>validare</a:t>
          </a:r>
          <a:endParaRPr lang="en-US" dirty="0"/>
        </a:p>
      </dgm:t>
    </dgm:pt>
    <dgm:pt modelId="{CF708D37-34B4-4489-8AF8-A8197B944738}" type="sibTrans" cxnId="{1ECAA91D-3725-4A87-B54D-E18F519287B4}">
      <dgm:prSet/>
      <dgm:spPr/>
      <dgm:t>
        <a:bodyPr/>
        <a:lstStyle/>
        <a:p>
          <a:endParaRPr lang="en-US"/>
        </a:p>
      </dgm:t>
    </dgm:pt>
    <dgm:pt modelId="{F2A26310-5E36-4740-B937-C725366EA8A9}" type="parTrans" cxnId="{7E26AC7C-7B0E-4DE0-9421-FF6243742DD8}">
      <dgm:prSet/>
      <dgm:spPr/>
      <dgm:t>
        <a:bodyPr/>
        <a:lstStyle/>
        <a:p>
          <a:endParaRPr lang="en-US"/>
        </a:p>
      </dgm:t>
    </dgm:pt>
    <dgm:pt modelId="{3B790A1E-E94C-41DB-9BDD-C3FCF368347F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BACKEND: </a:t>
          </a:r>
          <a:r>
            <a:rPr lang="en-US" dirty="0" err="1"/>
            <a:t>Operatiunea</a:t>
          </a:r>
          <a:r>
            <a:rPr lang="en-US" dirty="0"/>
            <a:t> de Reset Password</a:t>
          </a:r>
        </a:p>
      </dgm:t>
    </dgm:pt>
    <dgm:pt modelId="{CE7AB7A9-2FC3-4451-9467-A226109EBCB4}" type="sibTrans" cxnId="{7E26AC7C-7B0E-4DE0-9421-FF6243742DD8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Adaugare</a:t>
          </a:r>
          <a:r>
            <a:rPr lang="en-US" dirty="0"/>
            <a:t> form de Register + </a:t>
          </a:r>
          <a:r>
            <a:rPr lang="en-US" dirty="0" err="1"/>
            <a:t>Navbar</a:t>
          </a:r>
          <a:endParaRPr lang="en-US" dirty="0"/>
        </a:p>
      </dgm:t>
    </dgm:pt>
    <dgm:pt modelId="{60BF2859-5CB7-47AC-938F-78ACEB62DF19}" type="sibTrans" cxnId="{88FD0770-4869-4E6B-BCD9-4697126133DF}">
      <dgm:prSet/>
      <dgm:spPr/>
      <dgm:t>
        <a:bodyPr/>
        <a:lstStyle/>
        <a:p>
          <a:endParaRPr lang="en-US"/>
        </a:p>
      </dgm:t>
    </dgm:pt>
    <dgm:pt modelId="{E725FCBA-BCA1-4F38-8DDB-34DA41AEAEF8}" type="parTrans" cxnId="{88FD0770-4869-4E6B-BCD9-4697126133DF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4" custScaleY="95908" custLinFactNeighborX="145" custLinFactNeighborY="-6535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4" custScaleX="145753" custScaleY="151128" custLinFactNeighborX="-2852" custLinFactNeighborY="-617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4" custScaleX="99534" custScaleY="108860" custLinFactNeighborX="-983" custLinFactNeighborY="-777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4" custScaleY="106455" custLinFactNeighborX="77" custLinFactNeighborY="-31848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4" custScaleX="148406" custScaleY="146129" custLinFactNeighborX="3609" custLinFactNeighborY="-5386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4" custScaleY="88889" custLinFactNeighborX="-962" custLinFactNeighborY="-25366">
        <dgm:presLayoutVars>
          <dgm:chMax val="0"/>
          <dgm:chPref val="0"/>
        </dgm:presLayoutVars>
      </dgm:prSet>
      <dgm:spPr/>
    </dgm:pt>
    <dgm:pt modelId="{CFE2506F-93B5-4AC5-A1F4-ABA498090B91}" type="pres">
      <dgm:prSet presAssocID="{CF708D37-34B4-4489-8AF8-A8197B944738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2" presStyleCnt="4" custScaleY="101401" custLinFactNeighborX="77" custLinFactNeighborY="-49312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2" presStyleCnt="4" custScaleX="136482" custScaleY="116283" custLinFactNeighborX="8866" custLinFactNeighborY="-86392"/>
      <dgm:spPr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2" presStyleCnt="4" custLinFactNeighborX="514" custLinFactNeighborY="-43842">
        <dgm:presLayoutVars>
          <dgm:chMax val="0"/>
          <dgm:chPref val="0"/>
        </dgm:presLayoutVars>
      </dgm:prSet>
      <dgm:spPr/>
    </dgm:pt>
    <dgm:pt modelId="{BEB8DC5B-E079-44AF-98A4-139196E2ED09}" type="pres">
      <dgm:prSet presAssocID="{60BF2859-5CB7-47AC-938F-78ACEB62DF19}" presName="sibTrans" presStyleCnt="0"/>
      <dgm:spPr/>
    </dgm:pt>
    <dgm:pt modelId="{BF6D4A44-F09F-4D60-8F93-82FB64B02DA0}" type="pres">
      <dgm:prSet presAssocID="{3B790A1E-E94C-41DB-9BDD-C3FCF368347F}" presName="compNode" presStyleCnt="0"/>
      <dgm:spPr/>
    </dgm:pt>
    <dgm:pt modelId="{4D8CFAF4-B036-4CE8-8D35-276A640DF089}" type="pres">
      <dgm:prSet presAssocID="{3B790A1E-E94C-41DB-9BDD-C3FCF368347F}" presName="bgRect" presStyleLbl="bgShp" presStyleIdx="3" presStyleCnt="4" custLinFactNeighborY="-66730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ACC4E329-195C-4E45-B1D0-3762F9E7E4F8}" type="pres">
      <dgm:prSet presAssocID="{3B790A1E-E94C-41DB-9BDD-C3FCF368347F}" presName="iconRect" presStyleLbl="node1" presStyleIdx="3" presStyleCnt="4" custScaleX="124527" custScaleY="118071" custLinFactY="-23819" custLinFactNeighborX="2889" custLinFactNeighborY="-100000"/>
      <dgm:spPr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CA14A04-0436-4166-80AB-A879B0BAC4A8}" type="pres">
      <dgm:prSet presAssocID="{3B790A1E-E94C-41DB-9BDD-C3FCF368347F}" presName="spaceRect" presStyleCnt="0"/>
      <dgm:spPr/>
    </dgm:pt>
    <dgm:pt modelId="{22FB09CC-C396-43A7-B0A2-C6E710A14AF2}" type="pres">
      <dgm:prSet presAssocID="{3B790A1E-E94C-41DB-9BDD-C3FCF368347F}" presName="parTx" presStyleLbl="revTx" presStyleIdx="3" presStyleCnt="4" custScaleY="81782" custLinFactNeighborY="-63009">
        <dgm:presLayoutVars>
          <dgm:chMax val="0"/>
          <dgm:chPref val="0"/>
        </dgm:presLayoutVars>
      </dgm:prSet>
      <dgm:spPr/>
    </dgm:pt>
  </dgm:ptLst>
  <dgm:cxnLst>
    <dgm:cxn modelId="{74653818-2744-423E-B59E-9E7852288263}" type="presOf" srcId="{33F04A99-8331-4D94-A97F-E5DDDF79B5C8}" destId="{467E1064-ED80-404F-8A71-8FAD0547E619}" srcOrd="0" destOrd="0" presId="urn:microsoft.com/office/officeart/2018/2/layout/IconVerticalSolidList"/>
    <dgm:cxn modelId="{1ECAA91D-3725-4A87-B54D-E18F519287B4}" srcId="{A5804864-4326-452F-B3DE-A95EA1F3C03B}" destId="{33F04A99-8331-4D94-A97F-E5DDDF79B5C8}" srcOrd="1" destOrd="0" parTransId="{91A636C6-0F54-49D0-980C-3184ED5E9C90}" sibTransId="{CF708D37-34B4-4489-8AF8-A8197B944738}"/>
    <dgm:cxn modelId="{90F62625-0C5E-4C8B-AD10-3847695BBC85}" type="presOf" srcId="{3B790A1E-E94C-41DB-9BDD-C3FCF368347F}" destId="{22FB09CC-C396-43A7-B0A2-C6E710A14AF2}" srcOrd="0" destOrd="0" presId="urn:microsoft.com/office/officeart/2018/2/layout/IconVerticalSolidList"/>
    <dgm:cxn modelId="{4075143B-551D-4523-AA5B-233BB1712731}" type="presOf" srcId="{A5804864-4326-452F-B3DE-A95EA1F3C03B}" destId="{7A05D793-E407-49BE-941B-8846DB8BC580}" srcOrd="0" destOrd="0" presId="urn:microsoft.com/office/officeart/2018/2/layout/IconVerticalSolidList"/>
    <dgm:cxn modelId="{F5881A5E-A012-4650-8182-F01EBF25B81D}" srcId="{A5804864-4326-452F-B3DE-A95EA1F3C03B}" destId="{7DC131ED-832E-40CE-975E-B0D6CBEA386A}" srcOrd="0" destOrd="0" parTransId="{1E04D033-7550-4484-B5E6-CED6D147918D}" sibTransId="{ADBD2E5D-C75E-47FE-9A82-FFBDA0329CFB}"/>
    <dgm:cxn modelId="{88FD0770-4869-4E6B-BCD9-4697126133DF}" srcId="{A5804864-4326-452F-B3DE-A95EA1F3C03B}" destId="{45CE3A8F-6CA6-472A-A788-D5678A67F579}" srcOrd="2" destOrd="0" parTransId="{E725FCBA-BCA1-4F38-8DDB-34DA41AEAEF8}" sibTransId="{60BF2859-5CB7-47AC-938F-78ACEB62DF19}"/>
    <dgm:cxn modelId="{7E26AC7C-7B0E-4DE0-9421-FF6243742DD8}" srcId="{A5804864-4326-452F-B3DE-A95EA1F3C03B}" destId="{3B790A1E-E94C-41DB-9BDD-C3FCF368347F}" srcOrd="3" destOrd="0" parTransId="{F2A26310-5E36-4740-B937-C725366EA8A9}" sibTransId="{CE7AB7A9-2FC3-4451-9467-A226109EBCB4}"/>
    <dgm:cxn modelId="{764048BC-6C64-4C22-A7CF-830A374E670E}" type="presOf" srcId="{45CE3A8F-6CA6-472A-A788-D5678A67F579}" destId="{ADAB9683-69DD-47D3-80B4-89265E5C8122}" srcOrd="0" destOrd="0" presId="urn:microsoft.com/office/officeart/2018/2/layout/IconVerticalSolidList"/>
    <dgm:cxn modelId="{74B636C5-605B-4B2B-BC30-8A565156CFC3}" type="presOf" srcId="{7DC131ED-832E-40CE-975E-B0D6CBEA386A}" destId="{C4047567-4E6C-404A-A8A6-44F28D711641}" srcOrd="0" destOrd="0" presId="urn:microsoft.com/office/officeart/2018/2/layout/IconVerticalSolidList"/>
    <dgm:cxn modelId="{0023314B-1BA2-4A06-A4C9-9BF417EFD125}" type="presParOf" srcId="{7A05D793-E407-49BE-941B-8846DB8BC580}" destId="{29EB07D6-29AD-4442-8767-F7A5E74B85A3}" srcOrd="0" destOrd="0" presId="urn:microsoft.com/office/officeart/2018/2/layout/IconVerticalSolidList"/>
    <dgm:cxn modelId="{37FE88B8-90F7-4692-A0EA-F43DADA09F3A}" type="presParOf" srcId="{29EB07D6-29AD-4442-8767-F7A5E74B85A3}" destId="{85ED5DC6-C41B-4E24-BC3B-2B18A10D9963}" srcOrd="0" destOrd="0" presId="urn:microsoft.com/office/officeart/2018/2/layout/IconVerticalSolidList"/>
    <dgm:cxn modelId="{A5BFFE4E-8286-4776-8D63-1671A3D7DA70}" type="presParOf" srcId="{29EB07D6-29AD-4442-8767-F7A5E74B85A3}" destId="{72EB2891-396A-4D22-A58E-C14D99C17A41}" srcOrd="1" destOrd="0" presId="urn:microsoft.com/office/officeart/2018/2/layout/IconVerticalSolidList"/>
    <dgm:cxn modelId="{2F8840B5-990A-452D-9A2C-ECC66C148832}" type="presParOf" srcId="{29EB07D6-29AD-4442-8767-F7A5E74B85A3}" destId="{750FDA61-7115-44E2-A13A-0888F636C7A1}" srcOrd="2" destOrd="0" presId="urn:microsoft.com/office/officeart/2018/2/layout/IconVerticalSolidList"/>
    <dgm:cxn modelId="{765943EE-1C99-485A-ABB6-7EE716CFFA3F}" type="presParOf" srcId="{29EB07D6-29AD-4442-8767-F7A5E74B85A3}" destId="{C4047567-4E6C-404A-A8A6-44F28D711641}" srcOrd="3" destOrd="0" presId="urn:microsoft.com/office/officeart/2018/2/layout/IconVerticalSolidList"/>
    <dgm:cxn modelId="{26E15356-62D7-4999-82E5-BEC171974A44}" type="presParOf" srcId="{7A05D793-E407-49BE-941B-8846DB8BC580}" destId="{3147A723-7163-41C3-A8BE-4F5394D5ACF1}" srcOrd="1" destOrd="0" presId="urn:microsoft.com/office/officeart/2018/2/layout/IconVerticalSolidList"/>
    <dgm:cxn modelId="{642C2917-3540-4FD1-AF34-C394F829D32E}" type="presParOf" srcId="{7A05D793-E407-49BE-941B-8846DB8BC580}" destId="{682FE9B9-CB7A-4253-96AF-96E99B1FDEEC}" srcOrd="2" destOrd="0" presId="urn:microsoft.com/office/officeart/2018/2/layout/IconVerticalSolidList"/>
    <dgm:cxn modelId="{FF4C6D23-C525-4BE9-A6B8-0F9BFC54CB0B}" type="presParOf" srcId="{682FE9B9-CB7A-4253-96AF-96E99B1FDEEC}" destId="{3CE19200-A1E5-47A3-B0CA-A8CD21A3EB17}" srcOrd="0" destOrd="0" presId="urn:microsoft.com/office/officeart/2018/2/layout/IconVerticalSolidList"/>
    <dgm:cxn modelId="{9E2AA7D7-F1D9-4589-8DA9-57194FA50459}" type="presParOf" srcId="{682FE9B9-CB7A-4253-96AF-96E99B1FDEEC}" destId="{D5B34BAD-8BA8-4110-A6FD-3E4FB86EED2C}" srcOrd="1" destOrd="0" presId="urn:microsoft.com/office/officeart/2018/2/layout/IconVerticalSolidList"/>
    <dgm:cxn modelId="{73FA0A65-B1A0-41B3-8371-71E259D34431}" type="presParOf" srcId="{682FE9B9-CB7A-4253-96AF-96E99B1FDEEC}" destId="{898E032A-D004-4BD0-BF85-B8ABB664A82B}" srcOrd="2" destOrd="0" presId="urn:microsoft.com/office/officeart/2018/2/layout/IconVerticalSolidList"/>
    <dgm:cxn modelId="{D4FB3AFD-442C-4AC0-9F2F-F3B06ECD2302}" type="presParOf" srcId="{682FE9B9-CB7A-4253-96AF-96E99B1FDEEC}" destId="{467E1064-ED80-404F-8A71-8FAD0547E619}" srcOrd="3" destOrd="0" presId="urn:microsoft.com/office/officeart/2018/2/layout/IconVerticalSolidList"/>
    <dgm:cxn modelId="{060ED21B-FEF0-4023-9F76-84A471A76315}" type="presParOf" srcId="{7A05D793-E407-49BE-941B-8846DB8BC580}" destId="{CFE2506F-93B5-4AC5-A1F4-ABA498090B91}" srcOrd="3" destOrd="0" presId="urn:microsoft.com/office/officeart/2018/2/layout/IconVerticalSolidList"/>
    <dgm:cxn modelId="{88EC37B2-8BCC-4A57-B89B-E477E5FF3917}" type="presParOf" srcId="{7A05D793-E407-49BE-941B-8846DB8BC580}" destId="{92EEAF44-07C1-4171-ACC6-71C6841D0427}" srcOrd="4" destOrd="0" presId="urn:microsoft.com/office/officeart/2018/2/layout/IconVerticalSolidList"/>
    <dgm:cxn modelId="{DE59BCFE-598E-478E-8FF1-A854ED8BDF17}" type="presParOf" srcId="{92EEAF44-07C1-4171-ACC6-71C6841D0427}" destId="{A1800577-DDFF-424D-B015-90B065461B74}" srcOrd="0" destOrd="0" presId="urn:microsoft.com/office/officeart/2018/2/layout/IconVerticalSolidList"/>
    <dgm:cxn modelId="{612C0EAD-DA72-45BC-AD1E-BE5B049D67EB}" type="presParOf" srcId="{92EEAF44-07C1-4171-ACC6-71C6841D0427}" destId="{5E1F526F-F6C6-4C18-90FE-A7C89EB33620}" srcOrd="1" destOrd="0" presId="urn:microsoft.com/office/officeart/2018/2/layout/IconVerticalSolidList"/>
    <dgm:cxn modelId="{152FB568-59E9-4781-BA14-0A5D15FAB5F1}" type="presParOf" srcId="{92EEAF44-07C1-4171-ACC6-71C6841D0427}" destId="{D44312B8-760F-4E38-8F37-07C79BA0305F}" srcOrd="2" destOrd="0" presId="urn:microsoft.com/office/officeart/2018/2/layout/IconVerticalSolidList"/>
    <dgm:cxn modelId="{D5725011-51DE-440C-B62C-03FF2D827D28}" type="presParOf" srcId="{92EEAF44-07C1-4171-ACC6-71C6841D0427}" destId="{ADAB9683-69DD-47D3-80B4-89265E5C8122}" srcOrd="3" destOrd="0" presId="urn:microsoft.com/office/officeart/2018/2/layout/IconVerticalSolidList"/>
    <dgm:cxn modelId="{9E4AB92B-50EB-496F-A093-FE52DEC5C7FD}" type="presParOf" srcId="{7A05D793-E407-49BE-941B-8846DB8BC580}" destId="{BEB8DC5B-E079-44AF-98A4-139196E2ED09}" srcOrd="5" destOrd="0" presId="urn:microsoft.com/office/officeart/2018/2/layout/IconVerticalSolidList"/>
    <dgm:cxn modelId="{230570A4-A268-41AC-8452-E04F60480A80}" type="presParOf" srcId="{7A05D793-E407-49BE-941B-8846DB8BC580}" destId="{BF6D4A44-F09F-4D60-8F93-82FB64B02DA0}" srcOrd="6" destOrd="0" presId="urn:microsoft.com/office/officeart/2018/2/layout/IconVerticalSolidList"/>
    <dgm:cxn modelId="{899CDAC6-AA36-41D8-9AB6-549E5D4E0DEF}" type="presParOf" srcId="{BF6D4A44-F09F-4D60-8F93-82FB64B02DA0}" destId="{4D8CFAF4-B036-4CE8-8D35-276A640DF089}" srcOrd="0" destOrd="0" presId="urn:microsoft.com/office/officeart/2018/2/layout/IconVerticalSolidList"/>
    <dgm:cxn modelId="{B4313D67-C9E9-4128-AC4F-83D79E852F09}" type="presParOf" srcId="{BF6D4A44-F09F-4D60-8F93-82FB64B02DA0}" destId="{ACC4E329-195C-4E45-B1D0-3762F9E7E4F8}" srcOrd="1" destOrd="0" presId="urn:microsoft.com/office/officeart/2018/2/layout/IconVerticalSolidList"/>
    <dgm:cxn modelId="{654C925E-A6D8-495F-87D7-CCEB3C3DE015}" type="presParOf" srcId="{BF6D4A44-F09F-4D60-8F93-82FB64B02DA0}" destId="{5CA14A04-0436-4166-80AB-A879B0BAC4A8}" srcOrd="2" destOrd="0" presId="urn:microsoft.com/office/officeart/2018/2/layout/IconVerticalSolidList"/>
    <dgm:cxn modelId="{963543F9-6314-4FF2-81F7-278B43A0153E}" type="presParOf" srcId="{BF6D4A44-F09F-4D60-8F93-82FB64B02DA0}" destId="{22FB09CC-C396-43A7-B0A2-C6E710A14AF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F5881A5E-A012-4650-8182-F01EBF25B81D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Realizarea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cardlist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atractii</a:t>
          </a:r>
          <a:r>
            <a:rPr lang="en-US" dirty="0"/>
            <a:t>.</a:t>
          </a:r>
        </a:p>
      </dgm:t>
    </dgm:pt>
    <dgm:pt modelId="{ADBD2E5D-C75E-47FE-9A82-FFBDA0329CFB}" type="sibTrans" cxnId="{F5881A5E-A012-4650-8182-F01EBF25B81D}">
      <dgm:prSet/>
      <dgm:spPr/>
      <dgm:t>
        <a:bodyPr/>
        <a:lstStyle/>
        <a:p>
          <a:endParaRPr lang="en-US"/>
        </a:p>
      </dgm:t>
    </dgm:pt>
    <dgm:pt modelId="{91A636C6-0F54-49D0-980C-3184ED5E9C90}" type="parTrans" cxnId="{1ECAA91D-3725-4A87-B54D-E18F519287B4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Realizarea</a:t>
          </a:r>
          <a:r>
            <a:rPr lang="en-US" dirty="0"/>
            <a:t> de </a:t>
          </a:r>
          <a:r>
            <a:rPr lang="en-US" dirty="0" err="1"/>
            <a:t>grafice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cele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vizitate</a:t>
          </a:r>
          <a:r>
            <a:rPr lang="en-US" dirty="0"/>
            <a:t> </a:t>
          </a:r>
          <a:r>
            <a:rPr lang="en-US" dirty="0" err="1"/>
            <a:t>obiective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locatii</a:t>
          </a:r>
          <a:endParaRPr lang="en-US" dirty="0"/>
        </a:p>
      </dgm:t>
    </dgm:pt>
    <dgm:pt modelId="{CF708D37-34B4-4489-8AF8-A8197B944738}" type="sibTrans" cxnId="{1ECAA91D-3725-4A87-B54D-E18F519287B4}">
      <dgm:prSet/>
      <dgm:spPr/>
      <dgm:t>
        <a:bodyPr/>
        <a:lstStyle/>
        <a:p>
          <a:endParaRPr lang="en-US"/>
        </a:p>
      </dgm:t>
    </dgm:pt>
    <dgm:pt modelId="{F2A26310-5E36-4740-B937-C725366EA8A9}" type="parTrans" cxnId="{7E26AC7C-7B0E-4DE0-9421-FF6243742DD8}">
      <dgm:prSet/>
      <dgm:spPr/>
      <dgm:t>
        <a:bodyPr/>
        <a:lstStyle/>
        <a:p>
          <a:endParaRPr lang="en-US"/>
        </a:p>
      </dgm:t>
    </dgm:pt>
    <dgm:pt modelId="{3B790A1E-E94C-41DB-9BDD-C3FCF368347F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Realizarea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searchbar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gasi</a:t>
          </a:r>
          <a:r>
            <a:rPr lang="en-US" dirty="0"/>
            <a:t> </a:t>
          </a:r>
          <a:r>
            <a:rPr lang="en-US" dirty="0" err="1"/>
            <a:t>atractiile</a:t>
          </a:r>
          <a:r>
            <a:rPr lang="en-US" dirty="0"/>
            <a:t> </a:t>
          </a:r>
          <a:r>
            <a:rPr lang="en-US" dirty="0" err="1"/>
            <a:t>dorite</a:t>
          </a:r>
          <a:r>
            <a:rPr lang="en-US" dirty="0"/>
            <a:t>, in </a:t>
          </a:r>
          <a:r>
            <a:rPr lang="en-US" dirty="0" err="1"/>
            <a:t>functie</a:t>
          </a:r>
          <a:r>
            <a:rPr lang="en-US" dirty="0"/>
            <a:t> de </a:t>
          </a:r>
          <a:r>
            <a:rPr lang="en-US" dirty="0" err="1"/>
            <a:t>nume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locatie</a:t>
          </a:r>
          <a:r>
            <a:rPr lang="en-US" dirty="0"/>
            <a:t>.</a:t>
          </a:r>
        </a:p>
      </dgm:t>
    </dgm:pt>
    <dgm:pt modelId="{CE7AB7A9-2FC3-4451-9467-A226109EBCB4}" type="sibTrans" cxnId="{7E26AC7C-7B0E-4DE0-9421-FF6243742DD8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Realizarea</a:t>
          </a:r>
          <a:r>
            <a:rPr lang="en-US" dirty="0"/>
            <a:t> de </a:t>
          </a:r>
          <a:r>
            <a:rPr lang="en-US" dirty="0" err="1"/>
            <a:t>grafice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vizualiza</a:t>
          </a:r>
          <a:r>
            <a:rPr lang="en-US" dirty="0"/>
            <a:t> </a:t>
          </a:r>
          <a:r>
            <a:rPr lang="en-US" b="0" i="0" dirty="0"/>
            <a:t> </a:t>
          </a:r>
          <a:r>
            <a:rPr lang="en-US" b="0" i="0" dirty="0" err="1"/>
            <a:t>frecventa</a:t>
          </a:r>
          <a:r>
            <a:rPr lang="en-US" b="0" i="0" dirty="0"/>
            <a:t> </a:t>
          </a:r>
          <a:r>
            <a:rPr lang="en-US" b="0" i="0" dirty="0" err="1"/>
            <a:t>vizitelor</a:t>
          </a:r>
          <a:r>
            <a:rPr lang="en-US" b="0" i="0" dirty="0"/>
            <a:t> pe ore in </a:t>
          </a:r>
          <a:r>
            <a:rPr lang="en-US" b="0" i="0" dirty="0" err="1"/>
            <a:t>cadrul</a:t>
          </a:r>
          <a:r>
            <a:rPr lang="en-US" b="0" i="0" dirty="0"/>
            <a:t> </a:t>
          </a:r>
          <a:r>
            <a:rPr lang="en-US" b="0" i="0" dirty="0" err="1"/>
            <a:t>unei</a:t>
          </a:r>
          <a:r>
            <a:rPr lang="en-US" b="0" i="0" dirty="0"/>
            <a:t> </a:t>
          </a:r>
          <a:r>
            <a:rPr lang="en-US" b="0" i="0" dirty="0" err="1"/>
            <a:t>zile</a:t>
          </a:r>
          <a:r>
            <a:rPr lang="en-US" b="0" i="0" dirty="0"/>
            <a:t> </a:t>
          </a:r>
          <a:r>
            <a:rPr lang="en-US" b="0" i="0" dirty="0" err="1"/>
            <a:t>si</a:t>
          </a:r>
          <a:r>
            <a:rPr lang="en-US" b="0" i="0" dirty="0"/>
            <a:t> </a:t>
          </a:r>
          <a:r>
            <a:rPr lang="en-US" b="0" i="0" dirty="0" err="1"/>
            <a:t>frecventa</a:t>
          </a:r>
          <a:r>
            <a:rPr lang="en-US" b="0" i="0" dirty="0"/>
            <a:t> </a:t>
          </a:r>
          <a:r>
            <a:rPr lang="en-US" b="0" i="0" dirty="0" err="1"/>
            <a:t>vizitelor</a:t>
          </a:r>
          <a:r>
            <a:rPr lang="en-US" b="0" i="0" dirty="0"/>
            <a:t> pe </a:t>
          </a:r>
          <a:r>
            <a:rPr lang="en-US" b="0" i="0" dirty="0" err="1"/>
            <a:t>luni</a:t>
          </a:r>
          <a:r>
            <a:rPr lang="en-US" b="0" i="0" dirty="0"/>
            <a:t> in </a:t>
          </a:r>
          <a:r>
            <a:rPr lang="en-US" b="0" i="0" dirty="0" err="1"/>
            <a:t>cadrul</a:t>
          </a:r>
          <a:r>
            <a:rPr lang="en-US" b="0" i="0" dirty="0"/>
            <a:t> </a:t>
          </a:r>
          <a:r>
            <a:rPr lang="en-US" b="0" i="0" dirty="0" err="1"/>
            <a:t>unui</a:t>
          </a:r>
          <a:r>
            <a:rPr lang="en-US" b="0" i="0" dirty="0"/>
            <a:t> an. </a:t>
          </a:r>
          <a:endParaRPr lang="en-US" dirty="0"/>
        </a:p>
      </dgm:t>
    </dgm:pt>
    <dgm:pt modelId="{60BF2859-5CB7-47AC-938F-78ACEB62DF19}" type="sibTrans" cxnId="{88FD0770-4869-4E6B-BCD9-4697126133DF}">
      <dgm:prSet/>
      <dgm:spPr/>
      <dgm:t>
        <a:bodyPr/>
        <a:lstStyle/>
        <a:p>
          <a:endParaRPr lang="en-US"/>
        </a:p>
      </dgm:t>
    </dgm:pt>
    <dgm:pt modelId="{E725FCBA-BCA1-4F38-8DDB-34DA41AEAEF8}" type="parTrans" cxnId="{88FD0770-4869-4E6B-BCD9-4697126133DF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4" custScaleY="95908" custLinFactNeighborX="145" custLinFactNeighborY="-6535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4" custLinFactNeighborX="-6373" custLinFactNeighborY="-203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4" custScaleX="99534" custScaleY="108860" custLinFactNeighborX="-983" custLinFactNeighborY="-777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4" custScaleY="106455" custLinFactNeighborX="77" custLinFactNeighborY="-31848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4" custLinFactNeighborX="-6373" custLinFactNeighborY="-5682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4" custScaleY="88889" custLinFactNeighborX="-962" custLinFactNeighborY="-25366">
        <dgm:presLayoutVars>
          <dgm:chMax val="0"/>
          <dgm:chPref val="0"/>
        </dgm:presLayoutVars>
      </dgm:prSet>
      <dgm:spPr/>
    </dgm:pt>
    <dgm:pt modelId="{CFE2506F-93B5-4AC5-A1F4-ABA498090B91}" type="pres">
      <dgm:prSet presAssocID="{CF708D37-34B4-4489-8AF8-A8197B944738}" presName="sibTrans" presStyleCnt="0"/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2" presStyleCnt="4" custScaleY="101401" custLinFactNeighborX="77" custLinFactNeighborY="-49312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2" presStyleCnt="4" custLinFactNeighborX="-6373" custLinFactNeighborY="-9398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2" presStyleCnt="4" custLinFactNeighborX="514" custLinFactNeighborY="-43842">
        <dgm:presLayoutVars>
          <dgm:chMax val="0"/>
          <dgm:chPref val="0"/>
        </dgm:presLayoutVars>
      </dgm:prSet>
      <dgm:spPr/>
    </dgm:pt>
    <dgm:pt modelId="{BEB8DC5B-E079-44AF-98A4-139196E2ED09}" type="pres">
      <dgm:prSet presAssocID="{60BF2859-5CB7-47AC-938F-78ACEB62DF19}" presName="sibTrans" presStyleCnt="0"/>
      <dgm:spPr/>
    </dgm:pt>
    <dgm:pt modelId="{BF6D4A44-F09F-4D60-8F93-82FB64B02DA0}" type="pres">
      <dgm:prSet presAssocID="{3B790A1E-E94C-41DB-9BDD-C3FCF368347F}" presName="compNode" presStyleCnt="0"/>
      <dgm:spPr/>
    </dgm:pt>
    <dgm:pt modelId="{4D8CFAF4-B036-4CE8-8D35-276A640DF089}" type="pres">
      <dgm:prSet presAssocID="{3B790A1E-E94C-41DB-9BDD-C3FCF368347F}" presName="bgRect" presStyleLbl="bgShp" presStyleIdx="3" presStyleCnt="4" custLinFactNeighborY="-6673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CC4E329-195C-4E45-B1D0-3762F9E7E4F8}" type="pres">
      <dgm:prSet presAssocID="{3B790A1E-E94C-41DB-9BDD-C3FCF368347F}" presName="iconRect" presStyleLbl="node1" presStyleIdx="3" presStyleCnt="4" custLinFactY="-35138" custLinFactNeighborX="-6373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CA14A04-0436-4166-80AB-A879B0BAC4A8}" type="pres">
      <dgm:prSet presAssocID="{3B790A1E-E94C-41DB-9BDD-C3FCF368347F}" presName="spaceRect" presStyleCnt="0"/>
      <dgm:spPr/>
    </dgm:pt>
    <dgm:pt modelId="{22FB09CC-C396-43A7-B0A2-C6E710A14AF2}" type="pres">
      <dgm:prSet presAssocID="{3B790A1E-E94C-41DB-9BDD-C3FCF368347F}" presName="parTx" presStyleLbl="revTx" presStyleIdx="3" presStyleCnt="4" custScaleY="81782" custLinFactNeighborY="-63009">
        <dgm:presLayoutVars>
          <dgm:chMax val="0"/>
          <dgm:chPref val="0"/>
        </dgm:presLayoutVars>
      </dgm:prSet>
      <dgm:spPr/>
    </dgm:pt>
  </dgm:ptLst>
  <dgm:cxnLst>
    <dgm:cxn modelId="{74653818-2744-423E-B59E-9E7852288263}" type="presOf" srcId="{33F04A99-8331-4D94-A97F-E5DDDF79B5C8}" destId="{467E1064-ED80-404F-8A71-8FAD0547E619}" srcOrd="0" destOrd="0" presId="urn:microsoft.com/office/officeart/2018/2/layout/IconVerticalSolidList"/>
    <dgm:cxn modelId="{1ECAA91D-3725-4A87-B54D-E18F519287B4}" srcId="{A5804864-4326-452F-B3DE-A95EA1F3C03B}" destId="{33F04A99-8331-4D94-A97F-E5DDDF79B5C8}" srcOrd="1" destOrd="0" parTransId="{91A636C6-0F54-49D0-980C-3184ED5E9C90}" sibTransId="{CF708D37-34B4-4489-8AF8-A8197B944738}"/>
    <dgm:cxn modelId="{90F62625-0C5E-4C8B-AD10-3847695BBC85}" type="presOf" srcId="{3B790A1E-E94C-41DB-9BDD-C3FCF368347F}" destId="{22FB09CC-C396-43A7-B0A2-C6E710A14AF2}" srcOrd="0" destOrd="0" presId="urn:microsoft.com/office/officeart/2018/2/layout/IconVerticalSolidList"/>
    <dgm:cxn modelId="{4075143B-551D-4523-AA5B-233BB1712731}" type="presOf" srcId="{A5804864-4326-452F-B3DE-A95EA1F3C03B}" destId="{7A05D793-E407-49BE-941B-8846DB8BC580}" srcOrd="0" destOrd="0" presId="urn:microsoft.com/office/officeart/2018/2/layout/IconVerticalSolidList"/>
    <dgm:cxn modelId="{F5881A5E-A012-4650-8182-F01EBF25B81D}" srcId="{A5804864-4326-452F-B3DE-A95EA1F3C03B}" destId="{7DC131ED-832E-40CE-975E-B0D6CBEA386A}" srcOrd="0" destOrd="0" parTransId="{1E04D033-7550-4484-B5E6-CED6D147918D}" sibTransId="{ADBD2E5D-C75E-47FE-9A82-FFBDA0329CFB}"/>
    <dgm:cxn modelId="{88FD0770-4869-4E6B-BCD9-4697126133DF}" srcId="{A5804864-4326-452F-B3DE-A95EA1F3C03B}" destId="{45CE3A8F-6CA6-472A-A788-D5678A67F579}" srcOrd="2" destOrd="0" parTransId="{E725FCBA-BCA1-4F38-8DDB-34DA41AEAEF8}" sibTransId="{60BF2859-5CB7-47AC-938F-78ACEB62DF19}"/>
    <dgm:cxn modelId="{7E26AC7C-7B0E-4DE0-9421-FF6243742DD8}" srcId="{A5804864-4326-452F-B3DE-A95EA1F3C03B}" destId="{3B790A1E-E94C-41DB-9BDD-C3FCF368347F}" srcOrd="3" destOrd="0" parTransId="{F2A26310-5E36-4740-B937-C725366EA8A9}" sibTransId="{CE7AB7A9-2FC3-4451-9467-A226109EBCB4}"/>
    <dgm:cxn modelId="{764048BC-6C64-4C22-A7CF-830A374E670E}" type="presOf" srcId="{45CE3A8F-6CA6-472A-A788-D5678A67F579}" destId="{ADAB9683-69DD-47D3-80B4-89265E5C8122}" srcOrd="0" destOrd="0" presId="urn:microsoft.com/office/officeart/2018/2/layout/IconVerticalSolidList"/>
    <dgm:cxn modelId="{74B636C5-605B-4B2B-BC30-8A565156CFC3}" type="presOf" srcId="{7DC131ED-832E-40CE-975E-B0D6CBEA386A}" destId="{C4047567-4E6C-404A-A8A6-44F28D711641}" srcOrd="0" destOrd="0" presId="urn:microsoft.com/office/officeart/2018/2/layout/IconVerticalSolidList"/>
    <dgm:cxn modelId="{0023314B-1BA2-4A06-A4C9-9BF417EFD125}" type="presParOf" srcId="{7A05D793-E407-49BE-941B-8846DB8BC580}" destId="{29EB07D6-29AD-4442-8767-F7A5E74B85A3}" srcOrd="0" destOrd="0" presId="urn:microsoft.com/office/officeart/2018/2/layout/IconVerticalSolidList"/>
    <dgm:cxn modelId="{37FE88B8-90F7-4692-A0EA-F43DADA09F3A}" type="presParOf" srcId="{29EB07D6-29AD-4442-8767-F7A5E74B85A3}" destId="{85ED5DC6-C41B-4E24-BC3B-2B18A10D9963}" srcOrd="0" destOrd="0" presId="urn:microsoft.com/office/officeart/2018/2/layout/IconVerticalSolidList"/>
    <dgm:cxn modelId="{A5BFFE4E-8286-4776-8D63-1671A3D7DA70}" type="presParOf" srcId="{29EB07D6-29AD-4442-8767-F7A5E74B85A3}" destId="{72EB2891-396A-4D22-A58E-C14D99C17A41}" srcOrd="1" destOrd="0" presId="urn:microsoft.com/office/officeart/2018/2/layout/IconVerticalSolidList"/>
    <dgm:cxn modelId="{2F8840B5-990A-452D-9A2C-ECC66C148832}" type="presParOf" srcId="{29EB07D6-29AD-4442-8767-F7A5E74B85A3}" destId="{750FDA61-7115-44E2-A13A-0888F636C7A1}" srcOrd="2" destOrd="0" presId="urn:microsoft.com/office/officeart/2018/2/layout/IconVerticalSolidList"/>
    <dgm:cxn modelId="{765943EE-1C99-485A-ABB6-7EE716CFFA3F}" type="presParOf" srcId="{29EB07D6-29AD-4442-8767-F7A5E74B85A3}" destId="{C4047567-4E6C-404A-A8A6-44F28D711641}" srcOrd="3" destOrd="0" presId="urn:microsoft.com/office/officeart/2018/2/layout/IconVerticalSolidList"/>
    <dgm:cxn modelId="{26E15356-62D7-4999-82E5-BEC171974A44}" type="presParOf" srcId="{7A05D793-E407-49BE-941B-8846DB8BC580}" destId="{3147A723-7163-41C3-A8BE-4F5394D5ACF1}" srcOrd="1" destOrd="0" presId="urn:microsoft.com/office/officeart/2018/2/layout/IconVerticalSolidList"/>
    <dgm:cxn modelId="{642C2917-3540-4FD1-AF34-C394F829D32E}" type="presParOf" srcId="{7A05D793-E407-49BE-941B-8846DB8BC580}" destId="{682FE9B9-CB7A-4253-96AF-96E99B1FDEEC}" srcOrd="2" destOrd="0" presId="urn:microsoft.com/office/officeart/2018/2/layout/IconVerticalSolidList"/>
    <dgm:cxn modelId="{FF4C6D23-C525-4BE9-A6B8-0F9BFC54CB0B}" type="presParOf" srcId="{682FE9B9-CB7A-4253-96AF-96E99B1FDEEC}" destId="{3CE19200-A1E5-47A3-B0CA-A8CD21A3EB17}" srcOrd="0" destOrd="0" presId="urn:microsoft.com/office/officeart/2018/2/layout/IconVerticalSolidList"/>
    <dgm:cxn modelId="{9E2AA7D7-F1D9-4589-8DA9-57194FA50459}" type="presParOf" srcId="{682FE9B9-CB7A-4253-96AF-96E99B1FDEEC}" destId="{D5B34BAD-8BA8-4110-A6FD-3E4FB86EED2C}" srcOrd="1" destOrd="0" presId="urn:microsoft.com/office/officeart/2018/2/layout/IconVerticalSolidList"/>
    <dgm:cxn modelId="{73FA0A65-B1A0-41B3-8371-71E259D34431}" type="presParOf" srcId="{682FE9B9-CB7A-4253-96AF-96E99B1FDEEC}" destId="{898E032A-D004-4BD0-BF85-B8ABB664A82B}" srcOrd="2" destOrd="0" presId="urn:microsoft.com/office/officeart/2018/2/layout/IconVerticalSolidList"/>
    <dgm:cxn modelId="{D4FB3AFD-442C-4AC0-9F2F-F3B06ECD2302}" type="presParOf" srcId="{682FE9B9-CB7A-4253-96AF-96E99B1FDEEC}" destId="{467E1064-ED80-404F-8A71-8FAD0547E619}" srcOrd="3" destOrd="0" presId="urn:microsoft.com/office/officeart/2018/2/layout/IconVerticalSolidList"/>
    <dgm:cxn modelId="{060ED21B-FEF0-4023-9F76-84A471A76315}" type="presParOf" srcId="{7A05D793-E407-49BE-941B-8846DB8BC580}" destId="{CFE2506F-93B5-4AC5-A1F4-ABA498090B91}" srcOrd="3" destOrd="0" presId="urn:microsoft.com/office/officeart/2018/2/layout/IconVerticalSolidList"/>
    <dgm:cxn modelId="{88EC37B2-8BCC-4A57-B89B-E477E5FF3917}" type="presParOf" srcId="{7A05D793-E407-49BE-941B-8846DB8BC580}" destId="{92EEAF44-07C1-4171-ACC6-71C6841D0427}" srcOrd="4" destOrd="0" presId="urn:microsoft.com/office/officeart/2018/2/layout/IconVerticalSolidList"/>
    <dgm:cxn modelId="{DE59BCFE-598E-478E-8FF1-A854ED8BDF17}" type="presParOf" srcId="{92EEAF44-07C1-4171-ACC6-71C6841D0427}" destId="{A1800577-DDFF-424D-B015-90B065461B74}" srcOrd="0" destOrd="0" presId="urn:microsoft.com/office/officeart/2018/2/layout/IconVerticalSolidList"/>
    <dgm:cxn modelId="{612C0EAD-DA72-45BC-AD1E-BE5B049D67EB}" type="presParOf" srcId="{92EEAF44-07C1-4171-ACC6-71C6841D0427}" destId="{5E1F526F-F6C6-4C18-90FE-A7C89EB33620}" srcOrd="1" destOrd="0" presId="urn:microsoft.com/office/officeart/2018/2/layout/IconVerticalSolidList"/>
    <dgm:cxn modelId="{152FB568-59E9-4781-BA14-0A5D15FAB5F1}" type="presParOf" srcId="{92EEAF44-07C1-4171-ACC6-71C6841D0427}" destId="{D44312B8-760F-4E38-8F37-07C79BA0305F}" srcOrd="2" destOrd="0" presId="urn:microsoft.com/office/officeart/2018/2/layout/IconVerticalSolidList"/>
    <dgm:cxn modelId="{D5725011-51DE-440C-B62C-03FF2D827D28}" type="presParOf" srcId="{92EEAF44-07C1-4171-ACC6-71C6841D0427}" destId="{ADAB9683-69DD-47D3-80B4-89265E5C8122}" srcOrd="3" destOrd="0" presId="urn:microsoft.com/office/officeart/2018/2/layout/IconVerticalSolidList"/>
    <dgm:cxn modelId="{9E4AB92B-50EB-496F-A093-FE52DEC5C7FD}" type="presParOf" srcId="{7A05D793-E407-49BE-941B-8846DB8BC580}" destId="{BEB8DC5B-E079-44AF-98A4-139196E2ED09}" srcOrd="5" destOrd="0" presId="urn:microsoft.com/office/officeart/2018/2/layout/IconVerticalSolidList"/>
    <dgm:cxn modelId="{230570A4-A268-41AC-8452-E04F60480A80}" type="presParOf" srcId="{7A05D793-E407-49BE-941B-8846DB8BC580}" destId="{BF6D4A44-F09F-4D60-8F93-82FB64B02DA0}" srcOrd="6" destOrd="0" presId="urn:microsoft.com/office/officeart/2018/2/layout/IconVerticalSolidList"/>
    <dgm:cxn modelId="{899CDAC6-AA36-41D8-9AB6-549E5D4E0DEF}" type="presParOf" srcId="{BF6D4A44-F09F-4D60-8F93-82FB64B02DA0}" destId="{4D8CFAF4-B036-4CE8-8D35-276A640DF089}" srcOrd="0" destOrd="0" presId="urn:microsoft.com/office/officeart/2018/2/layout/IconVerticalSolidList"/>
    <dgm:cxn modelId="{B4313D67-C9E9-4128-AC4F-83D79E852F09}" type="presParOf" srcId="{BF6D4A44-F09F-4D60-8F93-82FB64B02DA0}" destId="{ACC4E329-195C-4E45-B1D0-3762F9E7E4F8}" srcOrd="1" destOrd="0" presId="urn:microsoft.com/office/officeart/2018/2/layout/IconVerticalSolidList"/>
    <dgm:cxn modelId="{654C925E-A6D8-495F-87D7-CCEB3C3DE015}" type="presParOf" srcId="{BF6D4A44-F09F-4D60-8F93-82FB64B02DA0}" destId="{5CA14A04-0436-4166-80AB-A879B0BAC4A8}" srcOrd="2" destOrd="0" presId="urn:microsoft.com/office/officeart/2018/2/layout/IconVerticalSolidList"/>
    <dgm:cxn modelId="{963543F9-6314-4FF2-81F7-278B43A0153E}" type="presParOf" srcId="{BF6D4A44-F09F-4D60-8F93-82FB64B02DA0}" destId="{22FB09CC-C396-43A7-B0A2-C6E710A14AF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AAE6BE-C51D-499E-99BB-148E20B44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237653-5E22-4A19-B5A6-535938B5118F}">
      <dgm:prSet/>
      <dgm:spPr/>
      <dgm:t>
        <a:bodyPr/>
        <a:lstStyle/>
        <a:p>
          <a:r>
            <a:rPr lang="en-US"/>
            <a:t>Aspecte pozitive:</a:t>
          </a:r>
        </a:p>
      </dgm:t>
    </dgm:pt>
    <dgm:pt modelId="{B4B2A22F-3D48-4B5B-A3A9-C591214C1056}" type="parTrans" cxnId="{286E5622-0425-4F93-A4F6-2A49D7AD6660}">
      <dgm:prSet/>
      <dgm:spPr/>
      <dgm:t>
        <a:bodyPr/>
        <a:lstStyle/>
        <a:p>
          <a:endParaRPr lang="en-US"/>
        </a:p>
      </dgm:t>
    </dgm:pt>
    <dgm:pt modelId="{451C117A-B951-448E-ABBA-819498F5392B}" type="sibTrans" cxnId="{286E5622-0425-4F93-A4F6-2A49D7AD6660}">
      <dgm:prSet/>
      <dgm:spPr/>
      <dgm:t>
        <a:bodyPr/>
        <a:lstStyle/>
        <a:p>
          <a:endParaRPr lang="en-US"/>
        </a:p>
      </dgm:t>
    </dgm:pt>
    <dgm:pt modelId="{44F7C4C4-8A46-4A3B-BA1A-8708375FF00A}">
      <dgm:prSet/>
      <dgm:spPr/>
      <dgm:t>
        <a:bodyPr/>
        <a:lstStyle/>
        <a:p>
          <a:r>
            <a:rPr lang="en-US"/>
            <a:t>Am reusit sa facem tot ceea ce ne-am propus in acest sprint</a:t>
          </a:r>
        </a:p>
      </dgm:t>
    </dgm:pt>
    <dgm:pt modelId="{AFC882B4-A55A-4734-8550-5BAC23343736}" type="parTrans" cxnId="{158C0019-363E-4661-83A1-666F764C7CCA}">
      <dgm:prSet/>
      <dgm:spPr/>
      <dgm:t>
        <a:bodyPr/>
        <a:lstStyle/>
        <a:p>
          <a:endParaRPr lang="en-US"/>
        </a:p>
      </dgm:t>
    </dgm:pt>
    <dgm:pt modelId="{28EB1CF6-56D1-42BC-ADC0-28D80E53A951}" type="sibTrans" cxnId="{158C0019-363E-4661-83A1-666F764C7CCA}">
      <dgm:prSet/>
      <dgm:spPr/>
      <dgm:t>
        <a:bodyPr/>
        <a:lstStyle/>
        <a:p>
          <a:endParaRPr lang="en-US"/>
        </a:p>
      </dgm:t>
    </dgm:pt>
    <dgm:pt modelId="{1919A615-51BE-4F73-B919-54340C27B8E9}">
      <dgm:prSet/>
      <dgm:spPr/>
      <dgm:t>
        <a:bodyPr/>
        <a:lstStyle/>
        <a:p>
          <a:r>
            <a:rPr lang="en-US"/>
            <a:t>Am invatat sa lucram ca o echipa profesionista</a:t>
          </a:r>
        </a:p>
      </dgm:t>
    </dgm:pt>
    <dgm:pt modelId="{EFC84032-2255-4291-AFA2-9491688A9E01}" type="parTrans" cxnId="{1B953C27-5C3F-404C-9BCE-630EDB3DCE95}">
      <dgm:prSet/>
      <dgm:spPr/>
      <dgm:t>
        <a:bodyPr/>
        <a:lstStyle/>
        <a:p>
          <a:endParaRPr lang="en-US"/>
        </a:p>
      </dgm:t>
    </dgm:pt>
    <dgm:pt modelId="{B28B2E9C-1331-4EE9-A642-0E6C5B5891F6}" type="sibTrans" cxnId="{1B953C27-5C3F-404C-9BCE-630EDB3DCE95}">
      <dgm:prSet/>
      <dgm:spPr/>
      <dgm:t>
        <a:bodyPr/>
        <a:lstStyle/>
        <a:p>
          <a:endParaRPr lang="en-US"/>
        </a:p>
      </dgm:t>
    </dgm:pt>
    <dgm:pt modelId="{6F7887CE-7AE0-4A6C-BA1E-57DC118A5ACC}">
      <dgm:prSet/>
      <dgm:spPr/>
      <dgm:t>
        <a:bodyPr/>
        <a:lstStyle/>
        <a:p>
          <a:r>
            <a:rPr lang="en-US"/>
            <a:t>Aspecte negative:</a:t>
          </a:r>
        </a:p>
      </dgm:t>
    </dgm:pt>
    <dgm:pt modelId="{FAF09467-574D-4D93-A0CB-832B560B07B2}" type="parTrans" cxnId="{0995BBCC-BE6A-4197-8F28-85CD9F16DF2F}">
      <dgm:prSet/>
      <dgm:spPr/>
      <dgm:t>
        <a:bodyPr/>
        <a:lstStyle/>
        <a:p>
          <a:endParaRPr lang="en-US"/>
        </a:p>
      </dgm:t>
    </dgm:pt>
    <dgm:pt modelId="{174A5924-2AC1-497D-BFA8-2D849CE4B943}" type="sibTrans" cxnId="{0995BBCC-BE6A-4197-8F28-85CD9F16DF2F}">
      <dgm:prSet/>
      <dgm:spPr/>
      <dgm:t>
        <a:bodyPr/>
        <a:lstStyle/>
        <a:p>
          <a:endParaRPr lang="en-US"/>
        </a:p>
      </dgm:t>
    </dgm:pt>
    <dgm:pt modelId="{AC596D51-7E71-4430-AC22-525DA3A43219}">
      <dgm:prSet/>
      <dgm:spPr/>
      <dgm:t>
        <a:bodyPr/>
        <a:lstStyle/>
        <a:p>
          <a:r>
            <a:rPr lang="en-US"/>
            <a:t>Membrii echipei au avut task-uri cu diferite nivele de dificultate</a:t>
          </a:r>
        </a:p>
      </dgm:t>
    </dgm:pt>
    <dgm:pt modelId="{ABCC41BC-21A6-4AA4-8820-3C8F188B00B0}" type="parTrans" cxnId="{9572F39C-F876-4E46-A285-AB6290FE15B8}">
      <dgm:prSet/>
      <dgm:spPr/>
      <dgm:t>
        <a:bodyPr/>
        <a:lstStyle/>
        <a:p>
          <a:endParaRPr lang="en-US"/>
        </a:p>
      </dgm:t>
    </dgm:pt>
    <dgm:pt modelId="{E3A45DAE-E789-4459-A161-556C51D122FC}" type="sibTrans" cxnId="{9572F39C-F876-4E46-A285-AB6290FE15B8}">
      <dgm:prSet/>
      <dgm:spPr/>
      <dgm:t>
        <a:bodyPr/>
        <a:lstStyle/>
        <a:p>
          <a:endParaRPr lang="en-US"/>
        </a:p>
      </dgm:t>
    </dgm:pt>
    <dgm:pt modelId="{1E6E7B82-08AB-4FAA-834B-5CB9A36854D0}">
      <dgm:prSet/>
      <dgm:spPr/>
      <dgm:t>
        <a:bodyPr/>
        <a:lstStyle/>
        <a:p>
          <a:r>
            <a:rPr lang="en-US"/>
            <a:t>Am avut dificultate in a comunica si unele task-uri au fost realizate pe ultima suta de metri</a:t>
          </a:r>
        </a:p>
      </dgm:t>
    </dgm:pt>
    <dgm:pt modelId="{208F004A-7A70-4158-9350-0D26529E8798}" type="parTrans" cxnId="{47C3C96E-70FB-4539-B7E8-106D00ACBDDD}">
      <dgm:prSet/>
      <dgm:spPr/>
      <dgm:t>
        <a:bodyPr/>
        <a:lstStyle/>
        <a:p>
          <a:endParaRPr lang="en-US"/>
        </a:p>
      </dgm:t>
    </dgm:pt>
    <dgm:pt modelId="{E52AE25C-E87A-4B9F-932A-D207EEB69DB6}" type="sibTrans" cxnId="{47C3C96E-70FB-4539-B7E8-106D00ACBDDD}">
      <dgm:prSet/>
      <dgm:spPr/>
      <dgm:t>
        <a:bodyPr/>
        <a:lstStyle/>
        <a:p>
          <a:endParaRPr lang="en-US"/>
        </a:p>
      </dgm:t>
    </dgm:pt>
    <dgm:pt modelId="{318C2882-285D-4AC0-B5FF-263B526555D3}">
      <dgm:prSet/>
      <dgm:spPr/>
      <dgm:t>
        <a:bodyPr/>
        <a:lstStyle/>
        <a:p>
          <a:r>
            <a:rPr lang="en-US"/>
            <a:t>Imbunatatiri pentru sprint-ul al doilea:</a:t>
          </a:r>
        </a:p>
      </dgm:t>
    </dgm:pt>
    <dgm:pt modelId="{FE7155FB-312E-4530-883B-13076C3416E4}" type="parTrans" cxnId="{A82CCB3B-5442-4C98-9854-7B128EF16DB5}">
      <dgm:prSet/>
      <dgm:spPr/>
      <dgm:t>
        <a:bodyPr/>
        <a:lstStyle/>
        <a:p>
          <a:endParaRPr lang="en-US"/>
        </a:p>
      </dgm:t>
    </dgm:pt>
    <dgm:pt modelId="{E3D926A5-C820-4F42-BB0C-20358E904AB1}" type="sibTrans" cxnId="{A82CCB3B-5442-4C98-9854-7B128EF16DB5}">
      <dgm:prSet/>
      <dgm:spPr/>
      <dgm:t>
        <a:bodyPr/>
        <a:lstStyle/>
        <a:p>
          <a:endParaRPr lang="en-US"/>
        </a:p>
      </dgm:t>
    </dgm:pt>
    <dgm:pt modelId="{CD2BB3FB-2C9E-475F-B03E-54EA48295611}">
      <dgm:prSet/>
      <dgm:spPr/>
      <dgm:t>
        <a:bodyPr/>
        <a:lstStyle/>
        <a:p>
          <a:r>
            <a:rPr lang="en-US"/>
            <a:t>Impartirea task-urilor intr-un mod mai egal</a:t>
          </a:r>
        </a:p>
      </dgm:t>
    </dgm:pt>
    <dgm:pt modelId="{7B45483D-1D11-4C52-A6C7-80EA66D17C6B}" type="parTrans" cxnId="{4546F9A6-E9A4-49FD-800D-26F30AE9F182}">
      <dgm:prSet/>
      <dgm:spPr/>
      <dgm:t>
        <a:bodyPr/>
        <a:lstStyle/>
        <a:p>
          <a:endParaRPr lang="en-US"/>
        </a:p>
      </dgm:t>
    </dgm:pt>
    <dgm:pt modelId="{E32D94D0-5BE1-4593-B85F-A9C85B0EEB50}" type="sibTrans" cxnId="{4546F9A6-E9A4-49FD-800D-26F30AE9F182}">
      <dgm:prSet/>
      <dgm:spPr/>
      <dgm:t>
        <a:bodyPr/>
        <a:lstStyle/>
        <a:p>
          <a:endParaRPr lang="en-US"/>
        </a:p>
      </dgm:t>
    </dgm:pt>
    <dgm:pt modelId="{2E7C3D1D-7D67-4329-ADD1-A0B51443CF45}">
      <dgm:prSet/>
      <dgm:spPr/>
      <dgm:t>
        <a:bodyPr/>
        <a:lstStyle/>
        <a:p>
          <a:r>
            <a:rPr lang="en-US"/>
            <a:t>Implementarea acestora pe tot parcursul sprint-ului</a:t>
          </a:r>
        </a:p>
      </dgm:t>
    </dgm:pt>
    <dgm:pt modelId="{38CA8653-AB07-45B9-8C6E-06E1359CCF84}" type="parTrans" cxnId="{3CB406E8-50CB-41AA-959D-5B5FE750FA6D}">
      <dgm:prSet/>
      <dgm:spPr/>
      <dgm:t>
        <a:bodyPr/>
        <a:lstStyle/>
        <a:p>
          <a:endParaRPr lang="en-US"/>
        </a:p>
      </dgm:t>
    </dgm:pt>
    <dgm:pt modelId="{0467CF6C-264D-4A17-8555-BF9998D86651}" type="sibTrans" cxnId="{3CB406E8-50CB-41AA-959D-5B5FE750FA6D}">
      <dgm:prSet/>
      <dgm:spPr/>
      <dgm:t>
        <a:bodyPr/>
        <a:lstStyle/>
        <a:p>
          <a:endParaRPr lang="en-US"/>
        </a:p>
      </dgm:t>
    </dgm:pt>
    <dgm:pt modelId="{603B0221-7EC5-4A8F-992E-6556F3F14D46}">
      <dgm:prSet/>
      <dgm:spPr/>
      <dgm:t>
        <a:bodyPr/>
        <a:lstStyle/>
        <a:p>
          <a:r>
            <a:rPr lang="en-US"/>
            <a:t>Comunicare mai buna in echipa</a:t>
          </a:r>
        </a:p>
      </dgm:t>
    </dgm:pt>
    <dgm:pt modelId="{CAEB4AEB-C422-4FB7-AC1E-260AC9145646}" type="parTrans" cxnId="{81C46400-40AE-4206-9B30-94A5C864E594}">
      <dgm:prSet/>
      <dgm:spPr/>
      <dgm:t>
        <a:bodyPr/>
        <a:lstStyle/>
        <a:p>
          <a:endParaRPr lang="en-US"/>
        </a:p>
      </dgm:t>
    </dgm:pt>
    <dgm:pt modelId="{C841F2AF-8F63-49C6-942B-E2C5E7BE302B}" type="sibTrans" cxnId="{81C46400-40AE-4206-9B30-94A5C864E594}">
      <dgm:prSet/>
      <dgm:spPr/>
      <dgm:t>
        <a:bodyPr/>
        <a:lstStyle/>
        <a:p>
          <a:endParaRPr lang="en-US"/>
        </a:p>
      </dgm:t>
    </dgm:pt>
    <dgm:pt modelId="{2EEE2A5C-5016-4BE1-84A8-F57E822BDD33}" type="pres">
      <dgm:prSet presAssocID="{87AAE6BE-C51D-499E-99BB-148E20B447A0}" presName="linear" presStyleCnt="0">
        <dgm:presLayoutVars>
          <dgm:dir/>
          <dgm:animLvl val="lvl"/>
          <dgm:resizeHandles val="exact"/>
        </dgm:presLayoutVars>
      </dgm:prSet>
      <dgm:spPr/>
    </dgm:pt>
    <dgm:pt modelId="{60EF52AF-0680-4BBE-AAE2-59DC4219EB03}" type="pres">
      <dgm:prSet presAssocID="{42237653-5E22-4A19-B5A6-535938B5118F}" presName="parentLin" presStyleCnt="0"/>
      <dgm:spPr/>
    </dgm:pt>
    <dgm:pt modelId="{1F7369B9-23FC-44E8-9F42-A686762C6694}" type="pres">
      <dgm:prSet presAssocID="{42237653-5E22-4A19-B5A6-535938B5118F}" presName="parentLeftMargin" presStyleLbl="node1" presStyleIdx="0" presStyleCnt="3"/>
      <dgm:spPr/>
    </dgm:pt>
    <dgm:pt modelId="{590764C7-5C22-4847-A65B-9221BE03B17D}" type="pres">
      <dgm:prSet presAssocID="{42237653-5E22-4A19-B5A6-535938B511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44EFD1-8255-4466-AB6C-B25C8C3BB3AC}" type="pres">
      <dgm:prSet presAssocID="{42237653-5E22-4A19-B5A6-535938B5118F}" presName="negativeSpace" presStyleCnt="0"/>
      <dgm:spPr/>
    </dgm:pt>
    <dgm:pt modelId="{8812E5D7-3440-4F41-821A-B9CD8835E938}" type="pres">
      <dgm:prSet presAssocID="{42237653-5E22-4A19-B5A6-535938B5118F}" presName="childText" presStyleLbl="conFgAcc1" presStyleIdx="0" presStyleCnt="3">
        <dgm:presLayoutVars>
          <dgm:bulletEnabled val="1"/>
        </dgm:presLayoutVars>
      </dgm:prSet>
      <dgm:spPr/>
    </dgm:pt>
    <dgm:pt modelId="{C64412F3-4735-4505-AC31-1A1BCF0A18B5}" type="pres">
      <dgm:prSet presAssocID="{451C117A-B951-448E-ABBA-819498F5392B}" presName="spaceBetweenRectangles" presStyleCnt="0"/>
      <dgm:spPr/>
    </dgm:pt>
    <dgm:pt modelId="{682CDDF5-A1DC-4853-932B-B7B916ADE361}" type="pres">
      <dgm:prSet presAssocID="{6F7887CE-7AE0-4A6C-BA1E-57DC118A5ACC}" presName="parentLin" presStyleCnt="0"/>
      <dgm:spPr/>
    </dgm:pt>
    <dgm:pt modelId="{B052AC8F-AE87-4A28-A757-25E3C73EBCF2}" type="pres">
      <dgm:prSet presAssocID="{6F7887CE-7AE0-4A6C-BA1E-57DC118A5ACC}" presName="parentLeftMargin" presStyleLbl="node1" presStyleIdx="0" presStyleCnt="3"/>
      <dgm:spPr/>
    </dgm:pt>
    <dgm:pt modelId="{EA9F7FD7-855C-437A-A83E-6ED31B5A75E3}" type="pres">
      <dgm:prSet presAssocID="{6F7887CE-7AE0-4A6C-BA1E-57DC118A5A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EFAB9C-6B26-452B-BAD5-CC033946A184}" type="pres">
      <dgm:prSet presAssocID="{6F7887CE-7AE0-4A6C-BA1E-57DC118A5ACC}" presName="negativeSpace" presStyleCnt="0"/>
      <dgm:spPr/>
    </dgm:pt>
    <dgm:pt modelId="{207AEEE5-3B75-4F2C-931B-1D3854042BD0}" type="pres">
      <dgm:prSet presAssocID="{6F7887CE-7AE0-4A6C-BA1E-57DC118A5ACC}" presName="childText" presStyleLbl="conFgAcc1" presStyleIdx="1" presStyleCnt="3">
        <dgm:presLayoutVars>
          <dgm:bulletEnabled val="1"/>
        </dgm:presLayoutVars>
      </dgm:prSet>
      <dgm:spPr/>
    </dgm:pt>
    <dgm:pt modelId="{846DA26C-16B3-4711-B169-94E872D17D5E}" type="pres">
      <dgm:prSet presAssocID="{174A5924-2AC1-497D-BFA8-2D849CE4B943}" presName="spaceBetweenRectangles" presStyleCnt="0"/>
      <dgm:spPr/>
    </dgm:pt>
    <dgm:pt modelId="{D8AD7C8F-FC34-4314-A4F3-19F3B36993EA}" type="pres">
      <dgm:prSet presAssocID="{318C2882-285D-4AC0-B5FF-263B526555D3}" presName="parentLin" presStyleCnt="0"/>
      <dgm:spPr/>
    </dgm:pt>
    <dgm:pt modelId="{9FF6E24E-0465-499D-992C-CE1F971500F7}" type="pres">
      <dgm:prSet presAssocID="{318C2882-285D-4AC0-B5FF-263B526555D3}" presName="parentLeftMargin" presStyleLbl="node1" presStyleIdx="1" presStyleCnt="3"/>
      <dgm:spPr/>
    </dgm:pt>
    <dgm:pt modelId="{F629CCB5-B9C8-4307-A040-4DCCD8D1667F}" type="pres">
      <dgm:prSet presAssocID="{318C2882-285D-4AC0-B5FF-263B526555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8A1D8B-8ED6-4205-95D5-FB71ED347365}" type="pres">
      <dgm:prSet presAssocID="{318C2882-285D-4AC0-B5FF-263B526555D3}" presName="negativeSpace" presStyleCnt="0"/>
      <dgm:spPr/>
    </dgm:pt>
    <dgm:pt modelId="{EB53FE5C-88F5-459C-A97B-5089B564B196}" type="pres">
      <dgm:prSet presAssocID="{318C2882-285D-4AC0-B5FF-263B526555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C46400-40AE-4206-9B30-94A5C864E594}" srcId="{318C2882-285D-4AC0-B5FF-263B526555D3}" destId="{603B0221-7EC5-4A8F-992E-6556F3F14D46}" srcOrd="2" destOrd="0" parTransId="{CAEB4AEB-C422-4FB7-AC1E-260AC9145646}" sibTransId="{C841F2AF-8F63-49C6-942B-E2C5E7BE302B}"/>
    <dgm:cxn modelId="{C1B46B06-372B-45CB-8970-01C4F258A717}" type="presOf" srcId="{318C2882-285D-4AC0-B5FF-263B526555D3}" destId="{F629CCB5-B9C8-4307-A040-4DCCD8D1667F}" srcOrd="1" destOrd="0" presId="urn:microsoft.com/office/officeart/2005/8/layout/list1"/>
    <dgm:cxn modelId="{158C0019-363E-4661-83A1-666F764C7CCA}" srcId="{42237653-5E22-4A19-B5A6-535938B5118F}" destId="{44F7C4C4-8A46-4A3B-BA1A-8708375FF00A}" srcOrd="0" destOrd="0" parTransId="{AFC882B4-A55A-4734-8550-5BAC23343736}" sibTransId="{28EB1CF6-56D1-42BC-ADC0-28D80E53A951}"/>
    <dgm:cxn modelId="{286E5622-0425-4F93-A4F6-2A49D7AD6660}" srcId="{87AAE6BE-C51D-499E-99BB-148E20B447A0}" destId="{42237653-5E22-4A19-B5A6-535938B5118F}" srcOrd="0" destOrd="0" parTransId="{B4B2A22F-3D48-4B5B-A3A9-C591214C1056}" sibTransId="{451C117A-B951-448E-ABBA-819498F5392B}"/>
    <dgm:cxn modelId="{1B953C27-5C3F-404C-9BCE-630EDB3DCE95}" srcId="{42237653-5E22-4A19-B5A6-535938B5118F}" destId="{1919A615-51BE-4F73-B919-54340C27B8E9}" srcOrd="1" destOrd="0" parTransId="{EFC84032-2255-4291-AFA2-9491688A9E01}" sibTransId="{B28B2E9C-1331-4EE9-A642-0E6C5B5891F6}"/>
    <dgm:cxn modelId="{3DCF252C-C1ED-48EB-9931-BF318C7DEB80}" type="presOf" srcId="{44F7C4C4-8A46-4A3B-BA1A-8708375FF00A}" destId="{8812E5D7-3440-4F41-821A-B9CD8835E938}" srcOrd="0" destOrd="0" presId="urn:microsoft.com/office/officeart/2005/8/layout/list1"/>
    <dgm:cxn modelId="{DCF6FD34-E736-41A0-9A57-52B7C0D00C94}" type="presOf" srcId="{6F7887CE-7AE0-4A6C-BA1E-57DC118A5ACC}" destId="{B052AC8F-AE87-4A28-A757-25E3C73EBCF2}" srcOrd="0" destOrd="0" presId="urn:microsoft.com/office/officeart/2005/8/layout/list1"/>
    <dgm:cxn modelId="{A82CCB3B-5442-4C98-9854-7B128EF16DB5}" srcId="{87AAE6BE-C51D-499E-99BB-148E20B447A0}" destId="{318C2882-285D-4AC0-B5FF-263B526555D3}" srcOrd="2" destOrd="0" parTransId="{FE7155FB-312E-4530-883B-13076C3416E4}" sibTransId="{E3D926A5-C820-4F42-BB0C-20358E904AB1}"/>
    <dgm:cxn modelId="{E021C660-B3C3-4775-B10E-57B8B2C1CF38}" type="presOf" srcId="{2E7C3D1D-7D67-4329-ADD1-A0B51443CF45}" destId="{EB53FE5C-88F5-459C-A97B-5089B564B196}" srcOrd="0" destOrd="1" presId="urn:microsoft.com/office/officeart/2005/8/layout/list1"/>
    <dgm:cxn modelId="{15962D64-7440-4B88-B6AF-4B59E38D63D3}" type="presOf" srcId="{42237653-5E22-4A19-B5A6-535938B5118F}" destId="{1F7369B9-23FC-44E8-9F42-A686762C6694}" srcOrd="0" destOrd="0" presId="urn:microsoft.com/office/officeart/2005/8/layout/list1"/>
    <dgm:cxn modelId="{47C3C96E-70FB-4539-B7E8-106D00ACBDDD}" srcId="{6F7887CE-7AE0-4A6C-BA1E-57DC118A5ACC}" destId="{1E6E7B82-08AB-4FAA-834B-5CB9A36854D0}" srcOrd="1" destOrd="0" parTransId="{208F004A-7A70-4158-9350-0D26529E8798}" sibTransId="{E52AE25C-E87A-4B9F-932A-D207EEB69DB6}"/>
    <dgm:cxn modelId="{6AADE676-3C69-4857-95A3-938EE6EFC5EB}" type="presOf" srcId="{1919A615-51BE-4F73-B919-54340C27B8E9}" destId="{8812E5D7-3440-4F41-821A-B9CD8835E938}" srcOrd="0" destOrd="1" presId="urn:microsoft.com/office/officeart/2005/8/layout/list1"/>
    <dgm:cxn modelId="{0C7A8978-3824-4F74-9530-3E66D9AA5600}" type="presOf" srcId="{42237653-5E22-4A19-B5A6-535938B5118F}" destId="{590764C7-5C22-4847-A65B-9221BE03B17D}" srcOrd="1" destOrd="0" presId="urn:microsoft.com/office/officeart/2005/8/layout/list1"/>
    <dgm:cxn modelId="{7386DD81-BD77-49A8-9A6F-12F89791841A}" type="presOf" srcId="{6F7887CE-7AE0-4A6C-BA1E-57DC118A5ACC}" destId="{EA9F7FD7-855C-437A-A83E-6ED31B5A75E3}" srcOrd="1" destOrd="0" presId="urn:microsoft.com/office/officeart/2005/8/layout/list1"/>
    <dgm:cxn modelId="{96261287-F4BF-4F26-9BDB-B9249F000BFA}" type="presOf" srcId="{1E6E7B82-08AB-4FAA-834B-5CB9A36854D0}" destId="{207AEEE5-3B75-4F2C-931B-1D3854042BD0}" srcOrd="0" destOrd="1" presId="urn:microsoft.com/office/officeart/2005/8/layout/list1"/>
    <dgm:cxn modelId="{95941699-9876-4BE4-8DBB-D3A0385A0096}" type="presOf" srcId="{87AAE6BE-C51D-499E-99BB-148E20B447A0}" destId="{2EEE2A5C-5016-4BE1-84A8-F57E822BDD33}" srcOrd="0" destOrd="0" presId="urn:microsoft.com/office/officeart/2005/8/layout/list1"/>
    <dgm:cxn modelId="{9572F39C-F876-4E46-A285-AB6290FE15B8}" srcId="{6F7887CE-7AE0-4A6C-BA1E-57DC118A5ACC}" destId="{AC596D51-7E71-4430-AC22-525DA3A43219}" srcOrd="0" destOrd="0" parTransId="{ABCC41BC-21A6-4AA4-8820-3C8F188B00B0}" sibTransId="{E3A45DAE-E789-4459-A161-556C51D122FC}"/>
    <dgm:cxn modelId="{4546F9A6-E9A4-49FD-800D-26F30AE9F182}" srcId="{318C2882-285D-4AC0-B5FF-263B526555D3}" destId="{CD2BB3FB-2C9E-475F-B03E-54EA48295611}" srcOrd="0" destOrd="0" parTransId="{7B45483D-1D11-4C52-A6C7-80EA66D17C6B}" sibTransId="{E32D94D0-5BE1-4593-B85F-A9C85B0EEB50}"/>
    <dgm:cxn modelId="{0E9326B0-69C4-4D76-AF34-4E7ABBC4E945}" type="presOf" srcId="{318C2882-285D-4AC0-B5FF-263B526555D3}" destId="{9FF6E24E-0465-499D-992C-CE1F971500F7}" srcOrd="0" destOrd="0" presId="urn:microsoft.com/office/officeart/2005/8/layout/list1"/>
    <dgm:cxn modelId="{0995BBCC-BE6A-4197-8F28-85CD9F16DF2F}" srcId="{87AAE6BE-C51D-499E-99BB-148E20B447A0}" destId="{6F7887CE-7AE0-4A6C-BA1E-57DC118A5ACC}" srcOrd="1" destOrd="0" parTransId="{FAF09467-574D-4D93-A0CB-832B560B07B2}" sibTransId="{174A5924-2AC1-497D-BFA8-2D849CE4B943}"/>
    <dgm:cxn modelId="{3CB406E8-50CB-41AA-959D-5B5FE750FA6D}" srcId="{318C2882-285D-4AC0-B5FF-263B526555D3}" destId="{2E7C3D1D-7D67-4329-ADD1-A0B51443CF45}" srcOrd="1" destOrd="0" parTransId="{38CA8653-AB07-45B9-8C6E-06E1359CCF84}" sibTransId="{0467CF6C-264D-4A17-8555-BF9998D86651}"/>
    <dgm:cxn modelId="{41E6C1E9-B490-4CA3-9621-C36D04193984}" type="presOf" srcId="{603B0221-7EC5-4A8F-992E-6556F3F14D46}" destId="{EB53FE5C-88F5-459C-A97B-5089B564B196}" srcOrd="0" destOrd="2" presId="urn:microsoft.com/office/officeart/2005/8/layout/list1"/>
    <dgm:cxn modelId="{486716EA-B92D-4219-ABF5-C4BFFB3F35AA}" type="presOf" srcId="{CD2BB3FB-2C9E-475F-B03E-54EA48295611}" destId="{EB53FE5C-88F5-459C-A97B-5089B564B196}" srcOrd="0" destOrd="0" presId="urn:microsoft.com/office/officeart/2005/8/layout/list1"/>
    <dgm:cxn modelId="{A29E74EF-D304-4180-A0F9-1EACEFBEAE47}" type="presOf" srcId="{AC596D51-7E71-4430-AC22-525DA3A43219}" destId="{207AEEE5-3B75-4F2C-931B-1D3854042BD0}" srcOrd="0" destOrd="0" presId="urn:microsoft.com/office/officeart/2005/8/layout/list1"/>
    <dgm:cxn modelId="{DD7CF899-88A6-4B24-AB9A-93D9B32DCA01}" type="presParOf" srcId="{2EEE2A5C-5016-4BE1-84A8-F57E822BDD33}" destId="{60EF52AF-0680-4BBE-AAE2-59DC4219EB03}" srcOrd="0" destOrd="0" presId="urn:microsoft.com/office/officeart/2005/8/layout/list1"/>
    <dgm:cxn modelId="{1E153D42-62CC-4BB0-90B6-55189A6B1F26}" type="presParOf" srcId="{60EF52AF-0680-4BBE-AAE2-59DC4219EB03}" destId="{1F7369B9-23FC-44E8-9F42-A686762C6694}" srcOrd="0" destOrd="0" presId="urn:microsoft.com/office/officeart/2005/8/layout/list1"/>
    <dgm:cxn modelId="{C40BAD4C-7979-4C3B-87DB-0089822DF7F1}" type="presParOf" srcId="{60EF52AF-0680-4BBE-AAE2-59DC4219EB03}" destId="{590764C7-5C22-4847-A65B-9221BE03B17D}" srcOrd="1" destOrd="0" presId="urn:microsoft.com/office/officeart/2005/8/layout/list1"/>
    <dgm:cxn modelId="{364CF7F9-95CB-47A6-9084-97F5DCF2CAA9}" type="presParOf" srcId="{2EEE2A5C-5016-4BE1-84A8-F57E822BDD33}" destId="{6F44EFD1-8255-4466-AB6C-B25C8C3BB3AC}" srcOrd="1" destOrd="0" presId="urn:microsoft.com/office/officeart/2005/8/layout/list1"/>
    <dgm:cxn modelId="{85483C0C-901C-4E39-AF15-54751904DC70}" type="presParOf" srcId="{2EEE2A5C-5016-4BE1-84A8-F57E822BDD33}" destId="{8812E5D7-3440-4F41-821A-B9CD8835E938}" srcOrd="2" destOrd="0" presId="urn:microsoft.com/office/officeart/2005/8/layout/list1"/>
    <dgm:cxn modelId="{A3BA08F4-4701-4042-8A8F-680CF4DF88FA}" type="presParOf" srcId="{2EEE2A5C-5016-4BE1-84A8-F57E822BDD33}" destId="{C64412F3-4735-4505-AC31-1A1BCF0A18B5}" srcOrd="3" destOrd="0" presId="urn:microsoft.com/office/officeart/2005/8/layout/list1"/>
    <dgm:cxn modelId="{1CD637DA-EFD2-4E98-96C3-B8CDE447A19A}" type="presParOf" srcId="{2EEE2A5C-5016-4BE1-84A8-F57E822BDD33}" destId="{682CDDF5-A1DC-4853-932B-B7B916ADE361}" srcOrd="4" destOrd="0" presId="urn:microsoft.com/office/officeart/2005/8/layout/list1"/>
    <dgm:cxn modelId="{23EB5A50-4ECD-439C-95F1-D848FE6459A2}" type="presParOf" srcId="{682CDDF5-A1DC-4853-932B-B7B916ADE361}" destId="{B052AC8F-AE87-4A28-A757-25E3C73EBCF2}" srcOrd="0" destOrd="0" presId="urn:microsoft.com/office/officeart/2005/8/layout/list1"/>
    <dgm:cxn modelId="{363DC9B0-9B48-4ED6-B71C-B77E1AA3A877}" type="presParOf" srcId="{682CDDF5-A1DC-4853-932B-B7B916ADE361}" destId="{EA9F7FD7-855C-437A-A83E-6ED31B5A75E3}" srcOrd="1" destOrd="0" presId="urn:microsoft.com/office/officeart/2005/8/layout/list1"/>
    <dgm:cxn modelId="{4E63598C-445B-4975-BEBF-84253C77E171}" type="presParOf" srcId="{2EEE2A5C-5016-4BE1-84A8-F57E822BDD33}" destId="{C5EFAB9C-6B26-452B-BAD5-CC033946A184}" srcOrd="5" destOrd="0" presId="urn:microsoft.com/office/officeart/2005/8/layout/list1"/>
    <dgm:cxn modelId="{122FF62A-A9ED-4C19-8BA2-78289D087014}" type="presParOf" srcId="{2EEE2A5C-5016-4BE1-84A8-F57E822BDD33}" destId="{207AEEE5-3B75-4F2C-931B-1D3854042BD0}" srcOrd="6" destOrd="0" presId="urn:microsoft.com/office/officeart/2005/8/layout/list1"/>
    <dgm:cxn modelId="{E07C2074-7FA3-47C3-9340-A57223A80F7E}" type="presParOf" srcId="{2EEE2A5C-5016-4BE1-84A8-F57E822BDD33}" destId="{846DA26C-16B3-4711-B169-94E872D17D5E}" srcOrd="7" destOrd="0" presId="urn:microsoft.com/office/officeart/2005/8/layout/list1"/>
    <dgm:cxn modelId="{C432F279-5244-437C-B13B-2C1E9CD00BCD}" type="presParOf" srcId="{2EEE2A5C-5016-4BE1-84A8-F57E822BDD33}" destId="{D8AD7C8F-FC34-4314-A4F3-19F3B36993EA}" srcOrd="8" destOrd="0" presId="urn:microsoft.com/office/officeart/2005/8/layout/list1"/>
    <dgm:cxn modelId="{C8CEFB5E-EA58-4361-96E9-8FD091072150}" type="presParOf" srcId="{D8AD7C8F-FC34-4314-A4F3-19F3B36993EA}" destId="{9FF6E24E-0465-499D-992C-CE1F971500F7}" srcOrd="0" destOrd="0" presId="urn:microsoft.com/office/officeart/2005/8/layout/list1"/>
    <dgm:cxn modelId="{A340CC47-0F7D-4F8E-A713-AB8349B7348C}" type="presParOf" srcId="{D8AD7C8F-FC34-4314-A4F3-19F3B36993EA}" destId="{F629CCB5-B9C8-4307-A040-4DCCD8D1667F}" srcOrd="1" destOrd="0" presId="urn:microsoft.com/office/officeart/2005/8/layout/list1"/>
    <dgm:cxn modelId="{473E6310-5684-4AD0-9D57-46DC63FAE6AD}" type="presParOf" srcId="{2EEE2A5C-5016-4BE1-84A8-F57E822BDD33}" destId="{5E8A1D8B-8ED6-4205-95D5-FB71ED347365}" srcOrd="9" destOrd="0" presId="urn:microsoft.com/office/officeart/2005/8/layout/list1"/>
    <dgm:cxn modelId="{626AD436-4CE0-4FB3-86F6-7771FA7C66AF}" type="presParOf" srcId="{2EEE2A5C-5016-4BE1-84A8-F57E822BDD33}" destId="{EB53FE5C-88F5-459C-A97B-5089B564B1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88DF-75A8-473B-8147-233E529E73DD}">
      <dsp:nvSpPr>
        <dsp:cNvPr id="0" name=""/>
        <dsp:cNvSpPr/>
      </dsp:nvSpPr>
      <dsp:spPr>
        <a:xfrm>
          <a:off x="0" y="211859"/>
          <a:ext cx="432492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Administrator</a:t>
          </a:r>
        </a:p>
      </dsp:txBody>
      <dsp:txXfrm>
        <a:off x="28100" y="239959"/>
        <a:ext cx="4268727" cy="519439"/>
      </dsp:txXfrm>
    </dsp:sp>
    <dsp:sp modelId="{C03F1DBD-185F-4D19-BE6F-7737D8F74908}">
      <dsp:nvSpPr>
        <dsp:cNvPr id="0" name=""/>
        <dsp:cNvSpPr/>
      </dsp:nvSpPr>
      <dsp:spPr>
        <a:xfrm>
          <a:off x="0" y="787499"/>
          <a:ext cx="4324927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err="1"/>
            <a:t>Inregistreaza diferite obiective turistice specificand locatia si descrierea lor in format text si audio.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Sterge /Modifica sau adauga detalii despre obiectivele existente in platforma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 err="1"/>
            <a:t>Vizualizeaza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informatii</a:t>
          </a:r>
          <a:r>
            <a:rPr lang="en-US" sz="1900" b="0" i="0" kern="1200" dirty="0"/>
            <a:t> (</a:t>
          </a:r>
          <a:r>
            <a:rPr lang="en-US" sz="1900" b="0" i="0" kern="1200" dirty="0" err="1"/>
            <a:t>grafice</a:t>
          </a:r>
          <a:r>
            <a:rPr lang="en-US" sz="1900" b="0" i="0" kern="1200" dirty="0"/>
            <a:t>) </a:t>
          </a:r>
          <a:r>
            <a:rPr lang="en-US" sz="1900" b="0" i="0" kern="1200" dirty="0" err="1"/>
            <a:t>despre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cele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mai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vizitate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obiective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locatii</a:t>
          </a:r>
          <a:r>
            <a:rPr lang="en-US" sz="1900" b="0" i="0" kern="1200" dirty="0"/>
            <a:t>  </a:t>
          </a:r>
          <a:r>
            <a:rPr lang="en-US" sz="1900" b="0" i="0" kern="1200" dirty="0" err="1"/>
            <a:t>si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despre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frecventa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vizitelor</a:t>
          </a:r>
          <a:r>
            <a:rPr lang="en-US" sz="1900" b="0" i="0" kern="1200" dirty="0"/>
            <a:t> pe ore in </a:t>
          </a:r>
          <a:r>
            <a:rPr lang="en-US" sz="1900" b="0" i="0" kern="1200" dirty="0" err="1"/>
            <a:t>cadrul</a:t>
          </a:r>
          <a:r>
            <a:rPr lang="en-US" sz="1900" b="0" i="0" kern="1200" dirty="0"/>
            <a:t> </a:t>
          </a:r>
          <a:r>
            <a:rPr lang="en-US" sz="1900" b="0" i="0" kern="1200" dirty="0" err="1"/>
            <a:t>unei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zile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despre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frecventa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vizitelor</a:t>
          </a:r>
          <a:r>
            <a:rPr lang="en-US" sz="1900" b="0" i="0" kern="1200" dirty="0"/>
            <a:t> pe </a:t>
          </a:r>
          <a:r>
            <a:rPr lang="en-US" sz="1900" b="0" i="0" kern="1200" dirty="0" err="1"/>
            <a:t>luni</a:t>
          </a:r>
          <a:r>
            <a:rPr lang="en-US" sz="1900" b="0" i="0" kern="1200" dirty="0"/>
            <a:t> in </a:t>
          </a:r>
          <a:r>
            <a:rPr lang="en-US" sz="1900" b="0" i="0" kern="1200" dirty="0" err="1"/>
            <a:t>cadrul</a:t>
          </a:r>
          <a:r>
            <a:rPr lang="en-US" sz="1900" b="0" i="0" kern="1200" dirty="0"/>
            <a:t> </a:t>
          </a:r>
          <a:r>
            <a:rPr lang="en-US" sz="1900" b="0" i="0" kern="1200" dirty="0" err="1"/>
            <a:t>unui</a:t>
          </a:r>
          <a:r>
            <a:rPr lang="en-US" sz="1900" b="0" i="0" kern="1200" dirty="0"/>
            <a:t> an. </a:t>
          </a:r>
          <a:endParaRPr lang="en-US" sz="1900" kern="1200" dirty="0"/>
        </a:p>
      </dsp:txBody>
      <dsp:txXfrm>
        <a:off x="0" y="787499"/>
        <a:ext cx="4324927" cy="312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465"/>
          <a:ext cx="6431201" cy="1554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228598" y="142763"/>
          <a:ext cx="1299360" cy="1347277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837917" y="0"/>
          <a:ext cx="4537845" cy="1764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43" tIns="171543" rIns="171543" bIns="1715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BACKEND: </a:t>
          </a:r>
          <a:r>
            <a:rPr lang="en-US" sz="2200" kern="1200" dirty="0" err="1"/>
            <a:t>Testarea</a:t>
          </a:r>
          <a:r>
            <a:rPr lang="en-US" sz="2200" kern="1200" dirty="0"/>
            <a:t> endpoint-</a:t>
          </a:r>
          <a:r>
            <a:rPr lang="en-US" sz="2200" kern="1200" dirty="0" err="1"/>
            <a:t>urilor</a:t>
          </a:r>
          <a:r>
            <a:rPr lang="en-US" sz="2200" kern="1200" dirty="0"/>
            <a:t> </a:t>
          </a:r>
          <a:r>
            <a:rPr lang="en-US" sz="2200" kern="1200" dirty="0" err="1"/>
            <a:t>aplicatiei</a:t>
          </a:r>
          <a:endParaRPr lang="en-US" sz="2200" kern="1200" dirty="0"/>
        </a:p>
      </dsp:txBody>
      <dsp:txXfrm>
        <a:off x="1837917" y="0"/>
        <a:ext cx="4537845" cy="1764484"/>
      </dsp:txXfrm>
    </dsp:sp>
    <dsp:sp modelId="{A1800577-DDFF-424D-B015-90B065461B74}">
      <dsp:nvSpPr>
        <dsp:cNvPr id="0" name=""/>
        <dsp:cNvSpPr/>
      </dsp:nvSpPr>
      <dsp:spPr>
        <a:xfrm>
          <a:off x="0" y="1651229"/>
          <a:ext cx="6431201" cy="164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346817" y="1998099"/>
          <a:ext cx="1049139" cy="91112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872110" y="1471855"/>
          <a:ext cx="4559090" cy="16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43" tIns="171543" rIns="171543" bIns="1715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FRONTEND: </a:t>
          </a:r>
          <a:r>
            <a:rPr lang="en-US" sz="2200" kern="1200" dirty="0" err="1"/>
            <a:t>Testarea</a:t>
          </a:r>
          <a:r>
            <a:rPr lang="en-US" sz="2200" kern="1200" dirty="0"/>
            <a:t> </a:t>
          </a:r>
          <a:r>
            <a:rPr lang="en-US" sz="2200" kern="1200" dirty="0" err="1"/>
            <a:t>manuala</a:t>
          </a:r>
          <a:r>
            <a:rPr lang="en-US" sz="2200" kern="1200" dirty="0"/>
            <a:t> a </a:t>
          </a:r>
          <a:r>
            <a:rPr lang="en-US" sz="2200" kern="1200" dirty="0" err="1"/>
            <a:t>functionalitatilor</a:t>
          </a:r>
          <a:endParaRPr lang="en-US" sz="2200" kern="1200" dirty="0"/>
        </a:p>
      </dsp:txBody>
      <dsp:txXfrm>
        <a:off x="1872110" y="1471855"/>
        <a:ext cx="4559090" cy="1620874"/>
      </dsp:txXfrm>
    </dsp:sp>
    <dsp:sp modelId="{4D8CFAF4-B036-4CE8-8D35-276A640DF089}">
      <dsp:nvSpPr>
        <dsp:cNvPr id="0" name=""/>
        <dsp:cNvSpPr/>
      </dsp:nvSpPr>
      <dsp:spPr>
        <a:xfrm>
          <a:off x="0" y="3507779"/>
          <a:ext cx="6431201" cy="162087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E329-195C-4E45-B1D0-3762F9E7E4F8}">
      <dsp:nvSpPr>
        <dsp:cNvPr id="0" name=""/>
        <dsp:cNvSpPr/>
      </dsp:nvSpPr>
      <dsp:spPr>
        <a:xfrm>
          <a:off x="450884" y="3497685"/>
          <a:ext cx="850829" cy="820537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9CC-C396-43A7-B0A2-C6E710A14AF2}">
      <dsp:nvSpPr>
        <dsp:cNvPr id="0" name=""/>
        <dsp:cNvSpPr/>
      </dsp:nvSpPr>
      <dsp:spPr>
        <a:xfrm>
          <a:off x="1872110" y="3346275"/>
          <a:ext cx="4559090" cy="132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43" tIns="171543" rIns="171543" bIns="1715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 SI FRONTEND: </a:t>
          </a:r>
          <a:r>
            <a:rPr lang="en-US" sz="2200" kern="1200" dirty="0" err="1"/>
            <a:t>Realizarea</a:t>
          </a:r>
          <a:r>
            <a:rPr lang="en-US" sz="2200" kern="1200" dirty="0"/>
            <a:t> de code review </a:t>
          </a:r>
          <a:r>
            <a:rPr lang="en-US" sz="2200" kern="1200" dirty="0" err="1"/>
            <a:t>si</a:t>
          </a:r>
          <a:r>
            <a:rPr lang="en-US" sz="2200" kern="1200" dirty="0"/>
            <a:t> deploy </a:t>
          </a:r>
        </a:p>
      </dsp:txBody>
      <dsp:txXfrm>
        <a:off x="1872110" y="3346275"/>
        <a:ext cx="4559090" cy="1325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4"/>
          <a:ext cx="6588691" cy="1184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198814" y="117738"/>
          <a:ext cx="989965" cy="1026472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387618" y="0"/>
          <a:ext cx="5138298" cy="1344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BACKEND: Definirea entitatii User si implementarea operatiilor CRUD asupra acesteia</a:t>
          </a:r>
        </a:p>
      </dsp:txBody>
      <dsp:txXfrm>
        <a:off x="1387618" y="0"/>
        <a:ext cx="5138298" cy="1344337"/>
      </dsp:txXfrm>
    </dsp:sp>
    <dsp:sp modelId="{3CE19200-A1E5-47A3-B0CA-A8CD21A3EB17}">
      <dsp:nvSpPr>
        <dsp:cNvPr id="0" name=""/>
        <dsp:cNvSpPr/>
      </dsp:nvSpPr>
      <dsp:spPr>
        <a:xfrm>
          <a:off x="0" y="1462919"/>
          <a:ext cx="6588691" cy="1314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216307" y="1599490"/>
          <a:ext cx="1007984" cy="99251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1388237" y="1578470"/>
          <a:ext cx="5162355" cy="109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BACKEND: </a:t>
          </a:r>
          <a:r>
            <a:rPr lang="en-US" sz="1900" kern="1200" dirty="0" err="1"/>
            <a:t>Definirea</a:t>
          </a:r>
          <a:r>
            <a:rPr lang="en-US" sz="1900" kern="1200" dirty="0"/>
            <a:t> </a:t>
          </a:r>
          <a:r>
            <a:rPr lang="en-US" sz="1900" kern="1200" dirty="0" err="1"/>
            <a:t>entitatii</a:t>
          </a:r>
          <a:r>
            <a:rPr lang="en-US" sz="1900" kern="1200" dirty="0"/>
            <a:t> Wishlist </a:t>
          </a:r>
          <a:r>
            <a:rPr lang="en-US" sz="1900" kern="1200" dirty="0" err="1"/>
            <a:t>si</a:t>
          </a:r>
          <a:r>
            <a:rPr lang="en-US" sz="1900" kern="1200" dirty="0"/>
            <a:t> </a:t>
          </a:r>
          <a:r>
            <a:rPr lang="en-US" sz="1900" kern="1200" dirty="0" err="1"/>
            <a:t>implementarea</a:t>
          </a:r>
          <a:r>
            <a:rPr lang="en-US" sz="1900" kern="1200" dirty="0"/>
            <a:t> </a:t>
          </a:r>
          <a:r>
            <a:rPr lang="en-US" sz="1900" kern="1200" dirty="0" err="1"/>
            <a:t>operatiilor</a:t>
          </a:r>
          <a:r>
            <a:rPr lang="en-US" sz="1900" kern="1200" dirty="0"/>
            <a:t> CRUD </a:t>
          </a:r>
          <a:r>
            <a:rPr lang="en-US" sz="1900" kern="1200" dirty="0" err="1"/>
            <a:t>asupra</a:t>
          </a:r>
          <a:r>
            <a:rPr lang="en-US" sz="1900" kern="1200" dirty="0"/>
            <a:t> </a:t>
          </a:r>
          <a:r>
            <a:rPr lang="en-US" sz="1900" kern="1200" dirty="0" err="1"/>
            <a:t>acesteia</a:t>
          </a:r>
          <a:endParaRPr lang="en-US" sz="1900" kern="1200" dirty="0"/>
        </a:p>
      </dsp:txBody>
      <dsp:txXfrm>
        <a:off x="1388237" y="1578470"/>
        <a:ext cx="5162355" cy="1097710"/>
      </dsp:txXfrm>
    </dsp:sp>
    <dsp:sp modelId="{A1800577-DDFF-424D-B015-90B065461B74}">
      <dsp:nvSpPr>
        <dsp:cNvPr id="0" name=""/>
        <dsp:cNvSpPr/>
      </dsp:nvSpPr>
      <dsp:spPr>
        <a:xfrm>
          <a:off x="0" y="3125409"/>
          <a:ext cx="6588691" cy="12522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157487" y="3224446"/>
          <a:ext cx="1054211" cy="1048927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426335" y="3125403"/>
          <a:ext cx="5162355" cy="123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BACKEND: Implementarea functionalitatii de autentificare</a:t>
          </a:r>
        </a:p>
      </dsp:txBody>
      <dsp:txXfrm>
        <a:off x="1426335" y="3125403"/>
        <a:ext cx="5162355" cy="1234922"/>
      </dsp:txXfrm>
    </dsp:sp>
    <dsp:sp modelId="{4D8CFAF4-B036-4CE8-8D35-276A640DF089}">
      <dsp:nvSpPr>
        <dsp:cNvPr id="0" name=""/>
        <dsp:cNvSpPr/>
      </dsp:nvSpPr>
      <dsp:spPr>
        <a:xfrm>
          <a:off x="0" y="4661826"/>
          <a:ext cx="6588691" cy="1234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E329-195C-4E45-B1D0-3762F9E7E4F8}">
      <dsp:nvSpPr>
        <dsp:cNvPr id="0" name=""/>
        <dsp:cNvSpPr/>
      </dsp:nvSpPr>
      <dsp:spPr>
        <a:xfrm>
          <a:off x="309891" y="4878010"/>
          <a:ext cx="845796" cy="80194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9CC-C396-43A7-B0A2-C6E710A14AF2}">
      <dsp:nvSpPr>
        <dsp:cNvPr id="0" name=""/>
        <dsp:cNvSpPr/>
      </dsp:nvSpPr>
      <dsp:spPr>
        <a:xfrm>
          <a:off x="1426335" y="4783824"/>
          <a:ext cx="5162355" cy="10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FRONTEND: Adaugarea unui form pentru autentificare</a:t>
          </a:r>
        </a:p>
      </dsp:txBody>
      <dsp:txXfrm>
        <a:off x="1426335" y="4783824"/>
        <a:ext cx="5162355" cy="1009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319415" y="240502"/>
          <a:ext cx="1306619" cy="1204807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BACKEND: </a:t>
          </a:r>
          <a:r>
            <a:rPr lang="en-US" sz="2400" kern="1200" dirty="0" err="1"/>
            <a:t>Definirea</a:t>
          </a:r>
          <a:r>
            <a:rPr lang="en-US" sz="2400" kern="1200" dirty="0"/>
            <a:t> </a:t>
          </a:r>
          <a:r>
            <a:rPr lang="en-US" sz="2400" kern="1200" dirty="0" err="1"/>
            <a:t>entitatii</a:t>
          </a:r>
          <a:r>
            <a:rPr lang="en-US" sz="2400" kern="1200" dirty="0"/>
            <a:t> Attraction </a:t>
          </a:r>
          <a:r>
            <a:rPr lang="en-US" sz="2400" kern="1200" dirty="0" err="1"/>
            <a:t>si</a:t>
          </a:r>
          <a:r>
            <a:rPr lang="en-US" sz="2400" kern="1200" dirty="0"/>
            <a:t> </a:t>
          </a:r>
          <a:r>
            <a:rPr lang="en-US" sz="2400" kern="1200" dirty="0" err="1"/>
            <a:t>implementarea</a:t>
          </a:r>
          <a:r>
            <a:rPr lang="en-US" sz="2400" kern="1200" dirty="0"/>
            <a:t> </a:t>
          </a:r>
          <a:r>
            <a:rPr lang="en-US" sz="2400" kern="1200" dirty="0" err="1"/>
            <a:t>operatiilor</a:t>
          </a:r>
          <a:r>
            <a:rPr lang="en-US" sz="2400" kern="1200" dirty="0"/>
            <a:t> CRUD </a:t>
          </a:r>
          <a:r>
            <a:rPr lang="en-US" sz="2400" kern="1200" dirty="0" err="1"/>
            <a:t>asupra</a:t>
          </a:r>
          <a:r>
            <a:rPr lang="en-US" sz="2400" kern="1200" dirty="0"/>
            <a:t> </a:t>
          </a:r>
          <a:r>
            <a:rPr lang="en-US" sz="2400" kern="1200" dirty="0" err="1"/>
            <a:t>acesteia</a:t>
          </a:r>
          <a:r>
            <a:rPr lang="en-US" sz="2400" kern="1200" dirty="0"/>
            <a:t>. </a:t>
          </a:r>
        </a:p>
      </dsp:txBody>
      <dsp:txXfrm>
        <a:off x="1945450" y="719"/>
        <a:ext cx="4643240" cy="1684372"/>
      </dsp:txXfrm>
    </dsp:sp>
    <dsp:sp modelId="{3CE19200-A1E5-47A3-B0CA-A8CD21A3EB17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319415" y="2390333"/>
          <a:ext cx="1306619" cy="1116076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9000" b="-9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BACKEND: Definirea entitatii Review si implementarea operatiilor CRUD asupra acesteia. </a:t>
          </a:r>
        </a:p>
      </dsp:txBody>
      <dsp:txXfrm>
        <a:off x="1945450" y="2106185"/>
        <a:ext cx="4643240" cy="1684372"/>
      </dsp:txXfrm>
    </dsp:sp>
    <dsp:sp modelId="{A1800577-DDFF-424D-B015-90B065461B74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FRONTEND: Realizarea operatiei de adaugare a unei noi atractii turistice.</a:t>
          </a:r>
        </a:p>
      </dsp:txBody>
      <dsp:txXfrm>
        <a:off x="1945450" y="4211650"/>
        <a:ext cx="4643240" cy="1684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Configurarea</a:t>
          </a:r>
          <a:r>
            <a:rPr lang="en-US" sz="2400" kern="1200" dirty="0"/>
            <a:t> </a:t>
          </a:r>
          <a:r>
            <a:rPr lang="en-US" sz="2400" kern="1200" dirty="0" err="1"/>
            <a:t>initiala</a:t>
          </a:r>
          <a:r>
            <a:rPr lang="en-US" sz="2400" kern="1200" dirty="0"/>
            <a:t> a </a:t>
          </a:r>
          <a:r>
            <a:rPr lang="en-US" sz="2400" kern="1200" dirty="0" err="1"/>
            <a:t>proiectului</a:t>
          </a:r>
          <a:r>
            <a:rPr lang="en-US" sz="2400" kern="1200" dirty="0"/>
            <a:t> (BACKEND, DB, FRONTEND)</a:t>
          </a:r>
        </a:p>
      </dsp:txBody>
      <dsp:txXfrm>
        <a:off x="1945450" y="719"/>
        <a:ext cx="4643240" cy="1684372"/>
      </dsp:txXfrm>
    </dsp:sp>
    <dsp:sp modelId="{3CE19200-A1E5-47A3-B0CA-A8CD21A3EB17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341556" y="2314131"/>
          <a:ext cx="1262337" cy="1268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BACKEND: </a:t>
          </a:r>
          <a:r>
            <a:rPr lang="en-US" sz="2300" kern="1200" dirty="0" err="1"/>
            <a:t>Definirea</a:t>
          </a:r>
          <a:r>
            <a:rPr lang="en-US" sz="2300" kern="1200" dirty="0"/>
            <a:t> </a:t>
          </a:r>
          <a:r>
            <a:rPr lang="en-US" sz="2300" kern="1200" dirty="0" err="1"/>
            <a:t>entitatii</a:t>
          </a:r>
          <a:r>
            <a:rPr lang="en-US" sz="2300" kern="1200" dirty="0"/>
            <a:t> </a:t>
          </a:r>
          <a:r>
            <a:rPr lang="en-US" sz="2300" kern="1200" dirty="0" err="1"/>
            <a:t>VisitedAttraction</a:t>
          </a:r>
          <a:r>
            <a:rPr lang="en-US" sz="2300" kern="1200" dirty="0"/>
            <a:t> </a:t>
          </a:r>
          <a:r>
            <a:rPr lang="en-US" sz="2300" kern="1200" dirty="0" err="1"/>
            <a:t>si</a:t>
          </a:r>
          <a:r>
            <a:rPr lang="en-US" sz="2300" kern="1200" dirty="0"/>
            <a:t> </a:t>
          </a:r>
          <a:r>
            <a:rPr lang="en-US" sz="2300" kern="1200" dirty="0" err="1"/>
            <a:t>implementarea</a:t>
          </a:r>
          <a:r>
            <a:rPr lang="en-US" sz="2300" kern="1200" dirty="0"/>
            <a:t> </a:t>
          </a:r>
          <a:r>
            <a:rPr lang="en-US" sz="2300" kern="1200" dirty="0" err="1"/>
            <a:t>operatiilor</a:t>
          </a:r>
          <a:r>
            <a:rPr lang="en-US" sz="2300" kern="1200" dirty="0"/>
            <a:t> CRUD </a:t>
          </a:r>
          <a:r>
            <a:rPr lang="en-US" sz="2300" kern="1200" dirty="0" err="1"/>
            <a:t>asupra</a:t>
          </a:r>
          <a:r>
            <a:rPr lang="en-US" sz="2300" kern="1200" dirty="0"/>
            <a:t> </a:t>
          </a:r>
          <a:r>
            <a:rPr lang="en-US" sz="2300" kern="1200" dirty="0" err="1"/>
            <a:t>acesteia</a:t>
          </a:r>
          <a:r>
            <a:rPr lang="en-US" sz="2300" kern="1200" dirty="0"/>
            <a:t>. </a:t>
          </a:r>
        </a:p>
      </dsp:txBody>
      <dsp:txXfrm>
        <a:off x="1945450" y="2106185"/>
        <a:ext cx="4643240" cy="1684372"/>
      </dsp:txXfrm>
    </dsp:sp>
    <dsp:sp modelId="{A1800577-DDFF-424D-B015-90B065461B74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BACKEND: Unit teste </a:t>
          </a:r>
          <a:r>
            <a:rPr lang="en-US" sz="2300" kern="1200" dirty="0" err="1"/>
            <a:t>pentru</a:t>
          </a:r>
          <a:r>
            <a:rPr lang="en-US" sz="2300" kern="1200" dirty="0"/>
            <a:t> </a:t>
          </a:r>
          <a:r>
            <a:rPr lang="en-US" sz="2300" kern="1200" dirty="0" err="1"/>
            <a:t>entitati</a:t>
          </a:r>
          <a:endParaRPr lang="en-US" sz="2300" kern="1200" dirty="0"/>
        </a:p>
      </dsp:txBody>
      <dsp:txXfrm>
        <a:off x="1945450" y="4211650"/>
        <a:ext cx="4643240" cy="1684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4"/>
          <a:ext cx="6431201" cy="1139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191234" y="113249"/>
          <a:ext cx="952224" cy="987339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334014" y="0"/>
          <a:ext cx="5035666" cy="129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3" tIns="125713" rIns="125713" bIns="1257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BACKEND: </a:t>
          </a:r>
          <a:r>
            <a:rPr lang="en-US" sz="2200" kern="1200" dirty="0" err="1"/>
            <a:t>Definirea</a:t>
          </a:r>
          <a:r>
            <a:rPr lang="en-US" sz="2200" kern="1200" dirty="0"/>
            <a:t> </a:t>
          </a:r>
          <a:r>
            <a:rPr lang="en-US" sz="2200" kern="1200" dirty="0" err="1"/>
            <a:t>entitatii</a:t>
          </a:r>
          <a:r>
            <a:rPr lang="en-US" sz="2200" kern="1200" dirty="0"/>
            <a:t> </a:t>
          </a:r>
          <a:r>
            <a:rPr lang="en-US" sz="2200" kern="1200" dirty="0" err="1"/>
            <a:t>AttractionPackage</a:t>
          </a:r>
          <a:r>
            <a:rPr lang="en-US" sz="2200" kern="1200" dirty="0"/>
            <a:t> + CRUDs</a:t>
          </a:r>
        </a:p>
      </dsp:txBody>
      <dsp:txXfrm>
        <a:off x="1334014" y="0"/>
        <a:ext cx="5035666" cy="1293085"/>
      </dsp:txXfrm>
    </dsp:sp>
    <dsp:sp modelId="{3CE19200-A1E5-47A3-B0CA-A8CD21A3EB17}">
      <dsp:nvSpPr>
        <dsp:cNvPr id="0" name=""/>
        <dsp:cNvSpPr/>
      </dsp:nvSpPr>
      <dsp:spPr>
        <a:xfrm>
          <a:off x="0" y="1212447"/>
          <a:ext cx="6431201" cy="12645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224779" y="1393763"/>
          <a:ext cx="969556" cy="95468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1323288" y="1393771"/>
          <a:ext cx="5059242" cy="1055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3" tIns="125713" rIns="125713" bIns="1257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BACKEND: </a:t>
          </a:r>
          <a:r>
            <a:rPr lang="en-US" sz="2200" kern="1200" dirty="0" err="1"/>
            <a:t>Operatiunea</a:t>
          </a:r>
          <a:r>
            <a:rPr lang="en-US" sz="2200" kern="1200" dirty="0"/>
            <a:t> de Register user cu </a:t>
          </a:r>
          <a:r>
            <a:rPr lang="en-US" sz="2200" kern="1200" dirty="0" err="1"/>
            <a:t>validare</a:t>
          </a:r>
          <a:endParaRPr lang="en-US" sz="2200" kern="1200" dirty="0"/>
        </a:p>
      </dsp:txBody>
      <dsp:txXfrm>
        <a:off x="1323288" y="1393771"/>
        <a:ext cx="5059242" cy="1055861"/>
      </dsp:txXfrm>
    </dsp:sp>
    <dsp:sp modelId="{A1800577-DDFF-424D-B015-90B065461B74}">
      <dsp:nvSpPr>
        <dsp:cNvPr id="0" name=""/>
        <dsp:cNvSpPr/>
      </dsp:nvSpPr>
      <dsp:spPr>
        <a:xfrm>
          <a:off x="0" y="2566481"/>
          <a:ext cx="6431201" cy="1204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298074" y="2810215"/>
          <a:ext cx="891655" cy="75969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371958" y="2639777"/>
          <a:ext cx="5059242" cy="1187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3" tIns="125713" rIns="125713" bIns="1257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FRONTEND: </a:t>
          </a:r>
          <a:r>
            <a:rPr lang="en-US" sz="2200" kern="1200" dirty="0" err="1"/>
            <a:t>Adaugare</a:t>
          </a:r>
          <a:r>
            <a:rPr lang="en-US" sz="2200" kern="1200" dirty="0"/>
            <a:t> form de Register + </a:t>
          </a:r>
          <a:r>
            <a:rPr lang="en-US" sz="2200" kern="1200" dirty="0" err="1"/>
            <a:t>Navbar</a:t>
          </a:r>
          <a:endParaRPr lang="en-US" sz="2200" kern="1200" dirty="0"/>
        </a:p>
      </dsp:txBody>
      <dsp:txXfrm>
        <a:off x="1371958" y="2639777"/>
        <a:ext cx="5059242" cy="1187842"/>
      </dsp:txXfrm>
    </dsp:sp>
    <dsp:sp modelId="{4D8CFAF4-B036-4CE8-8D35-276A640DF089}">
      <dsp:nvSpPr>
        <dsp:cNvPr id="0" name=""/>
        <dsp:cNvSpPr/>
      </dsp:nvSpPr>
      <dsp:spPr>
        <a:xfrm>
          <a:off x="0" y="3861028"/>
          <a:ext cx="6431201" cy="11878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E329-195C-4E45-B1D0-3762F9E7E4F8}">
      <dsp:nvSpPr>
        <dsp:cNvPr id="0" name=""/>
        <dsp:cNvSpPr/>
      </dsp:nvSpPr>
      <dsp:spPr>
        <a:xfrm>
          <a:off x="298077" y="4052983"/>
          <a:ext cx="813551" cy="77137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9CC-C396-43A7-B0A2-C6E710A14AF2}">
      <dsp:nvSpPr>
        <dsp:cNvPr id="0" name=""/>
        <dsp:cNvSpPr/>
      </dsp:nvSpPr>
      <dsp:spPr>
        <a:xfrm>
          <a:off x="1371958" y="4013428"/>
          <a:ext cx="5059242" cy="97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3" tIns="125713" rIns="125713" bIns="1257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BACKEND: </a:t>
          </a:r>
          <a:r>
            <a:rPr lang="en-US" sz="2200" kern="1200" dirty="0" err="1"/>
            <a:t>Operatiunea</a:t>
          </a:r>
          <a:r>
            <a:rPr lang="en-US" sz="2200" kern="1200" dirty="0"/>
            <a:t> de Reset Password</a:t>
          </a:r>
        </a:p>
      </dsp:txBody>
      <dsp:txXfrm>
        <a:off x="1371958" y="4013428"/>
        <a:ext cx="5059242" cy="971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5"/>
          <a:ext cx="6431201" cy="134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375696" y="363386"/>
          <a:ext cx="772609" cy="7726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586414" y="0"/>
          <a:ext cx="4786311" cy="152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69" tIns="148669" rIns="148669" bIns="1486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FRONTEND: </a:t>
          </a:r>
          <a:r>
            <a:rPr lang="en-US" sz="1700" kern="1200" dirty="0" err="1"/>
            <a:t>Realizarea</a:t>
          </a:r>
          <a:r>
            <a:rPr lang="en-US" sz="1700" kern="1200" dirty="0"/>
            <a:t> </a:t>
          </a:r>
          <a:r>
            <a:rPr lang="en-US" sz="1700" kern="1200" dirty="0" err="1"/>
            <a:t>unui</a:t>
          </a:r>
          <a:r>
            <a:rPr lang="en-US" sz="1700" kern="1200" dirty="0"/>
            <a:t> </a:t>
          </a:r>
          <a:r>
            <a:rPr lang="en-US" sz="1700" kern="1200" dirty="0" err="1"/>
            <a:t>cardlist</a:t>
          </a:r>
          <a:r>
            <a:rPr lang="en-US" sz="1700" kern="1200" dirty="0"/>
            <a:t>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atractii</a:t>
          </a:r>
          <a:r>
            <a:rPr lang="en-US" sz="1700" kern="1200" dirty="0"/>
            <a:t>.</a:t>
          </a:r>
        </a:p>
      </dsp:txBody>
      <dsp:txXfrm>
        <a:off x="1586414" y="0"/>
        <a:ext cx="4786311" cy="1529205"/>
      </dsp:txXfrm>
    </dsp:sp>
    <dsp:sp modelId="{3CE19200-A1E5-47A3-B0CA-A8CD21A3EB17}">
      <dsp:nvSpPr>
        <dsp:cNvPr id="0" name=""/>
        <dsp:cNvSpPr/>
      </dsp:nvSpPr>
      <dsp:spPr>
        <a:xfrm>
          <a:off x="0" y="1433842"/>
          <a:ext cx="6431201" cy="1495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375696" y="1803626"/>
          <a:ext cx="772609" cy="7726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1576220" y="1648276"/>
          <a:ext cx="4808720" cy="124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69" tIns="148669" rIns="148669" bIns="1486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FRONTEND: </a:t>
          </a:r>
          <a:r>
            <a:rPr lang="en-US" sz="1700" kern="1200" dirty="0" err="1"/>
            <a:t>Realizarea</a:t>
          </a:r>
          <a:r>
            <a:rPr lang="en-US" sz="1700" kern="1200" dirty="0"/>
            <a:t> de </a:t>
          </a:r>
          <a:r>
            <a:rPr lang="en-US" sz="1700" kern="1200" dirty="0" err="1"/>
            <a:t>grafice</a:t>
          </a:r>
          <a:r>
            <a:rPr lang="en-US" sz="1700" kern="1200" dirty="0"/>
            <a:t>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cele</a:t>
          </a:r>
          <a:r>
            <a:rPr lang="en-US" sz="1700" kern="1200" dirty="0"/>
            <a:t> </a:t>
          </a:r>
          <a:r>
            <a:rPr lang="en-US" sz="1700" kern="1200" dirty="0" err="1"/>
            <a:t>mai</a:t>
          </a:r>
          <a:r>
            <a:rPr lang="en-US" sz="1700" kern="1200" dirty="0"/>
            <a:t> </a:t>
          </a:r>
          <a:r>
            <a:rPr lang="en-US" sz="1700" kern="1200" dirty="0" err="1"/>
            <a:t>vizitate</a:t>
          </a:r>
          <a:r>
            <a:rPr lang="en-US" sz="1700" kern="1200" dirty="0"/>
            <a:t> </a:t>
          </a:r>
          <a:r>
            <a:rPr lang="en-US" sz="1700" kern="1200" dirty="0" err="1"/>
            <a:t>obiective</a:t>
          </a:r>
          <a:r>
            <a:rPr lang="en-US" sz="1700" kern="1200" dirty="0"/>
            <a:t> </a:t>
          </a:r>
          <a:r>
            <a:rPr lang="en-US" sz="1700" kern="1200" dirty="0" err="1"/>
            <a:t>si</a:t>
          </a:r>
          <a:r>
            <a:rPr lang="en-US" sz="1700" kern="1200" dirty="0"/>
            <a:t> </a:t>
          </a:r>
          <a:r>
            <a:rPr lang="en-US" sz="1700" kern="1200" dirty="0" err="1"/>
            <a:t>locatii</a:t>
          </a:r>
          <a:endParaRPr lang="en-US" sz="1700" kern="1200" dirty="0"/>
        </a:p>
      </dsp:txBody>
      <dsp:txXfrm>
        <a:off x="1576220" y="1648276"/>
        <a:ext cx="4808720" cy="1248663"/>
      </dsp:txXfrm>
    </dsp:sp>
    <dsp:sp modelId="{A1800577-DDFF-424D-B015-90B065461B74}">
      <dsp:nvSpPr>
        <dsp:cNvPr id="0" name=""/>
        <dsp:cNvSpPr/>
      </dsp:nvSpPr>
      <dsp:spPr>
        <a:xfrm>
          <a:off x="0" y="3035125"/>
          <a:ext cx="6431201" cy="1424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375696" y="3327627"/>
          <a:ext cx="772609" cy="7726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622480" y="3121805"/>
          <a:ext cx="4808720" cy="1404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69" tIns="148669" rIns="148669" bIns="1486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FRONTEND: </a:t>
          </a:r>
          <a:r>
            <a:rPr lang="en-US" sz="1700" kern="1200" dirty="0" err="1"/>
            <a:t>Realizarea</a:t>
          </a:r>
          <a:r>
            <a:rPr lang="en-US" sz="1700" kern="1200" dirty="0"/>
            <a:t> de </a:t>
          </a:r>
          <a:r>
            <a:rPr lang="en-US" sz="1700" kern="1200" dirty="0" err="1"/>
            <a:t>grafice</a:t>
          </a:r>
          <a:r>
            <a:rPr lang="en-US" sz="1700" kern="1200" dirty="0"/>
            <a:t> </a:t>
          </a:r>
          <a:r>
            <a:rPr lang="en-US" sz="1700" kern="1200" dirty="0" err="1"/>
            <a:t>pentru</a:t>
          </a:r>
          <a:r>
            <a:rPr lang="en-US" sz="1700" kern="1200" dirty="0"/>
            <a:t> a </a:t>
          </a:r>
          <a:r>
            <a:rPr lang="en-US" sz="1700" kern="1200" dirty="0" err="1"/>
            <a:t>vizualiza</a:t>
          </a:r>
          <a:r>
            <a:rPr lang="en-US" sz="1700" kern="1200" dirty="0"/>
            <a:t> </a:t>
          </a:r>
          <a:r>
            <a:rPr lang="en-US" sz="1700" b="0" i="0" kern="1200" dirty="0"/>
            <a:t> </a:t>
          </a:r>
          <a:r>
            <a:rPr lang="en-US" sz="1700" b="0" i="0" kern="1200" dirty="0" err="1"/>
            <a:t>frecventa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vizitelor</a:t>
          </a:r>
          <a:r>
            <a:rPr lang="en-US" sz="1700" b="0" i="0" kern="1200" dirty="0"/>
            <a:t> pe ore in </a:t>
          </a:r>
          <a:r>
            <a:rPr lang="en-US" sz="1700" b="0" i="0" kern="1200" dirty="0" err="1"/>
            <a:t>cadrul</a:t>
          </a:r>
          <a:r>
            <a:rPr lang="en-US" sz="1700" b="0" i="0" kern="1200" dirty="0"/>
            <a:t> </a:t>
          </a:r>
          <a:r>
            <a:rPr lang="en-US" sz="1700" b="0" i="0" kern="1200" dirty="0" err="1"/>
            <a:t>unei</a:t>
          </a:r>
          <a:r>
            <a:rPr lang="en-US" sz="1700" b="0" i="0" kern="1200" dirty="0"/>
            <a:t> </a:t>
          </a:r>
          <a:r>
            <a:rPr lang="en-US" sz="1700" b="0" i="0" kern="1200" dirty="0" err="1"/>
            <a:t>zile</a:t>
          </a:r>
          <a:r>
            <a:rPr lang="en-US" sz="1700" b="0" i="0" kern="1200" dirty="0"/>
            <a:t> </a:t>
          </a:r>
          <a:r>
            <a:rPr lang="en-US" sz="1700" b="0" i="0" kern="1200" dirty="0" err="1"/>
            <a:t>si</a:t>
          </a:r>
          <a:r>
            <a:rPr lang="en-US" sz="1700" b="0" i="0" kern="1200" dirty="0"/>
            <a:t> </a:t>
          </a:r>
          <a:r>
            <a:rPr lang="en-US" sz="1700" b="0" i="0" kern="1200" dirty="0" err="1"/>
            <a:t>frecventa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vizitelor</a:t>
          </a:r>
          <a:r>
            <a:rPr lang="en-US" sz="1700" b="0" i="0" kern="1200" dirty="0"/>
            <a:t> pe </a:t>
          </a:r>
          <a:r>
            <a:rPr lang="en-US" sz="1700" b="0" i="0" kern="1200" dirty="0" err="1"/>
            <a:t>luni</a:t>
          </a:r>
          <a:r>
            <a:rPr lang="en-US" sz="1700" b="0" i="0" kern="1200" dirty="0"/>
            <a:t> in </a:t>
          </a:r>
          <a:r>
            <a:rPr lang="en-US" sz="1700" b="0" i="0" kern="1200" dirty="0" err="1"/>
            <a:t>cadrul</a:t>
          </a:r>
          <a:r>
            <a:rPr lang="en-US" sz="1700" b="0" i="0" kern="1200" dirty="0"/>
            <a:t> </a:t>
          </a:r>
          <a:r>
            <a:rPr lang="en-US" sz="1700" b="0" i="0" kern="1200" dirty="0" err="1"/>
            <a:t>unui</a:t>
          </a:r>
          <a:r>
            <a:rPr lang="en-US" sz="1700" b="0" i="0" kern="1200" dirty="0"/>
            <a:t> an. </a:t>
          </a:r>
          <a:endParaRPr lang="en-US" sz="1700" kern="1200" dirty="0"/>
        </a:p>
      </dsp:txBody>
      <dsp:txXfrm>
        <a:off x="1622480" y="3121805"/>
        <a:ext cx="4808720" cy="1404744"/>
      </dsp:txXfrm>
    </dsp:sp>
    <dsp:sp modelId="{4D8CFAF4-B036-4CE8-8D35-276A640DF089}">
      <dsp:nvSpPr>
        <dsp:cNvPr id="0" name=""/>
        <dsp:cNvSpPr/>
      </dsp:nvSpPr>
      <dsp:spPr>
        <a:xfrm>
          <a:off x="0" y="4566058"/>
          <a:ext cx="6431201" cy="14047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E329-195C-4E45-B1D0-3762F9E7E4F8}">
      <dsp:nvSpPr>
        <dsp:cNvPr id="0" name=""/>
        <dsp:cNvSpPr/>
      </dsp:nvSpPr>
      <dsp:spPr>
        <a:xfrm>
          <a:off x="375696" y="4775423"/>
          <a:ext cx="772609" cy="77260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9CC-C396-43A7-B0A2-C6E710A14AF2}">
      <dsp:nvSpPr>
        <dsp:cNvPr id="0" name=""/>
        <dsp:cNvSpPr/>
      </dsp:nvSpPr>
      <dsp:spPr>
        <a:xfrm>
          <a:off x="1622480" y="4746287"/>
          <a:ext cx="4808720" cy="114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69" tIns="148669" rIns="148669" bIns="1486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FRONTEND: </a:t>
          </a:r>
          <a:r>
            <a:rPr lang="en-US" sz="1700" kern="1200" dirty="0" err="1"/>
            <a:t>Realizarea</a:t>
          </a:r>
          <a:r>
            <a:rPr lang="en-US" sz="1700" kern="1200" dirty="0"/>
            <a:t> </a:t>
          </a:r>
          <a:r>
            <a:rPr lang="en-US" sz="1700" kern="1200" dirty="0" err="1"/>
            <a:t>unui</a:t>
          </a:r>
          <a:r>
            <a:rPr lang="en-US" sz="1700" kern="1200" dirty="0"/>
            <a:t> </a:t>
          </a:r>
          <a:r>
            <a:rPr lang="en-US" sz="1700" kern="1200" dirty="0" err="1"/>
            <a:t>searchbar</a:t>
          </a:r>
          <a:r>
            <a:rPr lang="en-US" sz="1700" kern="1200" dirty="0"/>
            <a:t> </a:t>
          </a:r>
          <a:r>
            <a:rPr lang="en-US" sz="1700" kern="1200" dirty="0" err="1"/>
            <a:t>pentru</a:t>
          </a:r>
          <a:r>
            <a:rPr lang="en-US" sz="1700" kern="1200" dirty="0"/>
            <a:t> a </a:t>
          </a:r>
          <a:r>
            <a:rPr lang="en-US" sz="1700" kern="1200" dirty="0" err="1"/>
            <a:t>gasi</a:t>
          </a:r>
          <a:r>
            <a:rPr lang="en-US" sz="1700" kern="1200" dirty="0"/>
            <a:t> </a:t>
          </a:r>
          <a:r>
            <a:rPr lang="en-US" sz="1700" kern="1200" dirty="0" err="1"/>
            <a:t>atractiile</a:t>
          </a:r>
          <a:r>
            <a:rPr lang="en-US" sz="1700" kern="1200" dirty="0"/>
            <a:t> </a:t>
          </a:r>
          <a:r>
            <a:rPr lang="en-US" sz="1700" kern="1200" dirty="0" err="1"/>
            <a:t>dorite</a:t>
          </a:r>
          <a:r>
            <a:rPr lang="en-US" sz="1700" kern="1200" dirty="0"/>
            <a:t>, in </a:t>
          </a:r>
          <a:r>
            <a:rPr lang="en-US" sz="1700" kern="1200" dirty="0" err="1"/>
            <a:t>functie</a:t>
          </a:r>
          <a:r>
            <a:rPr lang="en-US" sz="1700" kern="1200" dirty="0"/>
            <a:t> de </a:t>
          </a:r>
          <a:r>
            <a:rPr lang="en-US" sz="1700" kern="1200" dirty="0" err="1"/>
            <a:t>nume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locatie</a:t>
          </a:r>
          <a:r>
            <a:rPr lang="en-US" sz="1700" kern="1200" dirty="0"/>
            <a:t>.</a:t>
          </a:r>
        </a:p>
      </dsp:txBody>
      <dsp:txXfrm>
        <a:off x="1622480" y="4746287"/>
        <a:ext cx="4808720" cy="1148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E5D7-3440-4F41-821A-B9CD8835E938}">
      <dsp:nvSpPr>
        <dsp:cNvPr id="0" name=""/>
        <dsp:cNvSpPr/>
      </dsp:nvSpPr>
      <dsp:spPr>
        <a:xfrm>
          <a:off x="0" y="480597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Am reusit sa facem tot ceea ce ne-am propus in acest sprint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Am invatat sa lucram ca o echipa profesionista</a:t>
          </a:r>
        </a:p>
      </dsp:txBody>
      <dsp:txXfrm>
        <a:off x="0" y="480597"/>
        <a:ext cx="10515600" cy="1048950"/>
      </dsp:txXfrm>
    </dsp:sp>
    <dsp:sp modelId="{590764C7-5C22-4847-A65B-9221BE03B17D}">
      <dsp:nvSpPr>
        <dsp:cNvPr id="0" name=""/>
        <dsp:cNvSpPr/>
      </dsp:nvSpPr>
      <dsp:spPr>
        <a:xfrm>
          <a:off x="525780" y="214917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Aspecte pozitive:</a:t>
          </a:r>
        </a:p>
      </dsp:txBody>
      <dsp:txXfrm>
        <a:off x="551719" y="240856"/>
        <a:ext cx="7309042" cy="479482"/>
      </dsp:txXfrm>
    </dsp:sp>
    <dsp:sp modelId="{207AEEE5-3B75-4F2C-931B-1D3854042BD0}">
      <dsp:nvSpPr>
        <dsp:cNvPr id="0" name=""/>
        <dsp:cNvSpPr/>
      </dsp:nvSpPr>
      <dsp:spPr>
        <a:xfrm>
          <a:off x="0" y="1892427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Membrii echipei au avut task-uri cu diferite nivele de dificultate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Am avut dificultate in a comunica si unele task-uri au fost realizate pe ultima suta de metri</a:t>
          </a:r>
        </a:p>
      </dsp:txBody>
      <dsp:txXfrm>
        <a:off x="0" y="1892427"/>
        <a:ext cx="10515600" cy="1048950"/>
      </dsp:txXfrm>
    </dsp:sp>
    <dsp:sp modelId="{EA9F7FD7-855C-437A-A83E-6ED31B5A75E3}">
      <dsp:nvSpPr>
        <dsp:cNvPr id="0" name=""/>
        <dsp:cNvSpPr/>
      </dsp:nvSpPr>
      <dsp:spPr>
        <a:xfrm>
          <a:off x="525780" y="1626747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Aspecte negative:</a:t>
          </a:r>
        </a:p>
      </dsp:txBody>
      <dsp:txXfrm>
        <a:off x="551719" y="1652686"/>
        <a:ext cx="7309042" cy="479482"/>
      </dsp:txXfrm>
    </dsp:sp>
    <dsp:sp modelId="{EB53FE5C-88F5-459C-A97B-5089B564B196}">
      <dsp:nvSpPr>
        <dsp:cNvPr id="0" name=""/>
        <dsp:cNvSpPr/>
      </dsp:nvSpPr>
      <dsp:spPr>
        <a:xfrm>
          <a:off x="0" y="3304257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Impartirea task-urilor intr-un mod mai egal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Implementarea acestora pe tot parcursul sprint-ului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Comunicare mai buna in echipa</a:t>
          </a:r>
        </a:p>
      </dsp:txBody>
      <dsp:txXfrm>
        <a:off x="0" y="3304257"/>
        <a:ext cx="10515600" cy="1360800"/>
      </dsp:txXfrm>
    </dsp:sp>
    <dsp:sp modelId="{F629CCB5-B9C8-4307-A040-4DCCD8D1667F}">
      <dsp:nvSpPr>
        <dsp:cNvPr id="0" name=""/>
        <dsp:cNvSpPr/>
      </dsp:nvSpPr>
      <dsp:spPr>
        <a:xfrm>
          <a:off x="525780" y="3038577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Imbunatatiri pentru sprint-ul al doilea:</a:t>
          </a:r>
        </a:p>
      </dsp:txBody>
      <dsp:txXfrm>
        <a:off x="551719" y="3064516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D673B2-D57C-4B79-B871-59F736360A6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C39E0E-A6E1-4FEF-B1F6-B1D76A071E8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AD1A1A-4127-4E5B-AA1C-7DC91D13630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610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533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48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217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638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979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4445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11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7D2230-4907-450B-9BBF-B550B61F421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2371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1420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9722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6105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5332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483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2176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6386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979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444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517EAC-53E6-4B1E-98F9-5517D6B8C79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116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2371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1420"/>
      </p:ext>
    </p:extLst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972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49B6D6-61EA-4D7A-A9EC-DC5F0EDB230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5BDD653-CA5C-4B90-B6F8-4A8D0636D75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3F726B-2116-42D6-8F87-56F74CEFF91C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640264-F53E-42C1-83FE-0E93E32BD21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C45D3B-1001-47B8-AA04-3351AC9F510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BC83F2-6D06-476C-9674-787A065CD5E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83B77-6F9A-464B-8F49-79691B6BDD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57DFA508-85E0-4309-92D8-C0020F68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9" b="559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A7976-92E5-40F1-93D3-C415921B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TravelPoints</a:t>
            </a:r>
            <a:endParaRPr lang="en-US" sz="8000" dirty="0">
              <a:solidFill>
                <a:srgbClr val="FFFFFF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78F6-6B4B-4CB3-AFA4-BAE3F8BE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" y="1447800"/>
            <a:ext cx="2898402" cy="4210048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Balint </a:t>
            </a:r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Simina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Monica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Dascal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Raluca Georgiana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Tintesan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Cristiana</a:t>
            </a:r>
          </a:p>
          <a:p>
            <a:pPr algn="r"/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Pop Sergiu Bogdan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Gavra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Mihai Paul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Manici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Valentin Dan</a:t>
            </a:r>
          </a:p>
          <a:p>
            <a:pPr algn="r"/>
            <a:endParaRPr lang="en-US" sz="2600" dirty="0">
              <a:solidFill>
                <a:srgbClr val="FFFFFF"/>
              </a:solidFill>
              <a:latin typeface="Gill Sans Nova" panose="020B0602020104020203" pitchFamily="34" charset="0"/>
            </a:endParaRPr>
          </a:p>
        </p:txBody>
      </p:sp>
      <p:sp>
        <p:nvSpPr>
          <p:cNvPr id="1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1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timpilor</a:t>
            </a:r>
            <a:r>
              <a:rPr lang="en-US" sz="2400" dirty="0"/>
              <a:t> de </a:t>
            </a:r>
            <a:r>
              <a:rPr lang="en-US" sz="2400" dirty="0" err="1"/>
              <a:t>rulare</a:t>
            </a:r>
            <a:r>
              <a:rPr lang="en-US" sz="2400" dirty="0"/>
              <a:t> a </a:t>
            </a:r>
            <a:r>
              <a:rPr lang="en-US" sz="2400" dirty="0" err="1"/>
              <a:t>stagiilor</a:t>
            </a:r>
            <a:r>
              <a:rPr lang="en-US" sz="2400" dirty="0"/>
              <a:t> pe git</a:t>
            </a:r>
          </a:p>
          <a:p>
            <a:r>
              <a:rPr lang="en-US" sz="2400" dirty="0" err="1"/>
              <a:t>Adaugarea</a:t>
            </a:r>
            <a:r>
              <a:rPr lang="en-US" sz="2400" dirty="0"/>
              <a:t> de </a:t>
            </a:r>
            <a:r>
              <a:rPr lang="en-US" sz="2400" dirty="0" err="1"/>
              <a:t>comentarii</a:t>
            </a:r>
            <a:r>
              <a:rPr lang="en-US" sz="2400" dirty="0"/>
              <a:t> care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contina</a:t>
            </a:r>
            <a:r>
              <a:rPr lang="en-US" sz="2400" dirty="0"/>
              <a:t> </a:t>
            </a:r>
            <a:r>
              <a:rPr lang="en-US" sz="2400" dirty="0" err="1"/>
              <a:t>explicatii</a:t>
            </a:r>
            <a:r>
              <a:rPr lang="en-US" sz="2400" dirty="0"/>
              <a:t>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rol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functionalitate</a:t>
            </a:r>
            <a:endParaRPr lang="en-US" sz="2400" dirty="0"/>
          </a:p>
          <a:p>
            <a:r>
              <a:rPr lang="en-US" sz="2400" dirty="0" err="1"/>
              <a:t>Adaugarea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validari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inserarea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atractii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</a:t>
            </a:r>
            <a:r>
              <a:rPr lang="en-US" sz="2400" dirty="0" err="1"/>
              <a:t>vizitate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Folosirea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sablon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unit teste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0871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4" y="381000"/>
            <a:ext cx="3802276" cy="124494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2800" dirty="0">
                <a:solidFill>
                  <a:schemeClr val="bg1"/>
                </a:solidFill>
              </a:rPr>
              <a:t>Gavra Mihai-Paul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283579"/>
              </p:ext>
            </p:extLst>
          </p:nvPr>
        </p:nvGraphicFramePr>
        <p:xfrm>
          <a:off x="5334000" y="253776"/>
          <a:ext cx="6431201" cy="584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12236" y="1285560"/>
            <a:ext cx="37875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Task 1: </a:t>
            </a:r>
            <a:r>
              <a:rPr lang="en-US" sz="1700" dirty="0" err="1">
                <a:solidFill>
                  <a:schemeClr val="bg1"/>
                </a:solidFill>
              </a:rPr>
              <a:t>Folosirea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arhitecturii</a:t>
            </a:r>
            <a:r>
              <a:rPr lang="en-US" sz="1700" dirty="0">
                <a:solidFill>
                  <a:schemeClr val="bg1"/>
                </a:solidFill>
              </a:rPr>
              <a:t> Layered pe </a:t>
            </a:r>
            <a:r>
              <a:rPr lang="en-US" sz="1700" dirty="0" err="1">
                <a:solidFill>
                  <a:schemeClr val="bg1"/>
                </a:solidFill>
              </a:rPr>
              <a:t>urmatoarele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nivele</a:t>
            </a:r>
            <a:r>
              <a:rPr lang="en-US" sz="1700" dirty="0">
                <a:solidFill>
                  <a:schemeClr val="bg1"/>
                </a:solidFill>
              </a:rPr>
              <a:t>: Model -&gt; Repository -&gt; Service -&gt; Controller </a:t>
            </a:r>
            <a:r>
              <a:rPr lang="en-US" sz="1700" dirty="0" err="1">
                <a:solidFill>
                  <a:schemeClr val="bg1"/>
                </a:solidFill>
              </a:rPr>
              <a:t>folosind</a:t>
            </a:r>
            <a:r>
              <a:rPr lang="en-US" sz="1700" dirty="0">
                <a:solidFill>
                  <a:schemeClr val="bg1"/>
                </a:solidFill>
              </a:rPr>
              <a:t> DTO-</a:t>
            </a:r>
            <a:r>
              <a:rPr lang="en-US" sz="1700" dirty="0" err="1">
                <a:solidFill>
                  <a:schemeClr val="bg1"/>
                </a:solidFill>
              </a:rPr>
              <a:t>uri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converter-</a:t>
            </a:r>
            <a:r>
              <a:rPr lang="en-US" sz="1700" dirty="0" err="1">
                <a:solidFill>
                  <a:schemeClr val="bg1"/>
                </a:solidFill>
              </a:rPr>
              <a:t>uri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 2: Un controller </a:t>
            </a:r>
            <a:r>
              <a:rPr lang="en-US" sz="1700" dirty="0" err="1">
                <a:solidFill>
                  <a:schemeClr val="bg1"/>
                </a:solidFill>
              </a:rPr>
              <a:t>ce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expune</a:t>
            </a:r>
            <a:r>
              <a:rPr lang="en-US" sz="1700" dirty="0">
                <a:solidFill>
                  <a:schemeClr val="bg1"/>
                </a:solidFill>
              </a:rPr>
              <a:t> un API care </a:t>
            </a:r>
            <a:r>
              <a:rPr lang="en-US" sz="1700" dirty="0" err="1">
                <a:solidFill>
                  <a:schemeClr val="bg1"/>
                </a:solidFill>
              </a:rPr>
              <a:t>primeste</a:t>
            </a:r>
            <a:r>
              <a:rPr lang="en-US" sz="1700" dirty="0">
                <a:solidFill>
                  <a:schemeClr val="bg1"/>
                </a:solidFill>
              </a:rPr>
              <a:t> un </a:t>
            </a:r>
            <a:r>
              <a:rPr lang="en-US" sz="1700" dirty="0" err="1">
                <a:solidFill>
                  <a:schemeClr val="bg1"/>
                </a:solidFill>
              </a:rPr>
              <a:t>userDTO</a:t>
            </a:r>
            <a:r>
              <a:rPr lang="en-US" sz="1700" dirty="0">
                <a:solidFill>
                  <a:schemeClr val="bg1"/>
                </a:solidFill>
              </a:rPr>
              <a:t>, il </a:t>
            </a:r>
            <a:r>
              <a:rPr lang="en-US" sz="1700" dirty="0" err="1">
                <a:solidFill>
                  <a:schemeClr val="bg1"/>
                </a:solidFill>
              </a:rPr>
              <a:t>valideaza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salveaza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userul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respinge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requestul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Task3: </a:t>
            </a:r>
            <a:r>
              <a:rPr lang="en-US" sz="1700" dirty="0" err="1">
                <a:solidFill>
                  <a:schemeClr val="bg1"/>
                </a:solidFill>
              </a:rPr>
              <a:t>Implementarea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unui</a:t>
            </a:r>
            <a:r>
              <a:rPr lang="en-US" sz="1700" dirty="0">
                <a:solidFill>
                  <a:schemeClr val="bg1"/>
                </a:solidFill>
              </a:rPr>
              <a:t> navbar responsive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diferite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roluri</a:t>
            </a:r>
            <a:r>
              <a:rPr lang="en-US" sz="1700" dirty="0">
                <a:solidFill>
                  <a:schemeClr val="bg1"/>
                </a:solidFill>
              </a:rPr>
              <a:t> cu </a:t>
            </a:r>
            <a:r>
              <a:rPr lang="en-US" sz="1700" dirty="0" err="1">
                <a:solidFill>
                  <a:schemeClr val="bg1"/>
                </a:solidFill>
              </a:rPr>
              <a:t>diferite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functionalitati</a:t>
            </a:r>
            <a:r>
              <a:rPr lang="en-US" sz="1700" dirty="0">
                <a:solidFill>
                  <a:schemeClr val="bg1"/>
                </a:solidFill>
              </a:rPr>
              <a:t> + Sign-in form </a:t>
            </a:r>
            <a:r>
              <a:rPr lang="en-US" sz="1700" dirty="0" err="1">
                <a:solidFill>
                  <a:schemeClr val="bg1"/>
                </a:solidFill>
              </a:rPr>
              <a:t>intr</a:t>
            </a:r>
            <a:r>
              <a:rPr lang="en-US" sz="1700" dirty="0">
                <a:solidFill>
                  <a:schemeClr val="bg1"/>
                </a:solidFill>
              </a:rPr>
              <a:t>-un Modal + </a:t>
            </a:r>
            <a:r>
              <a:rPr lang="en-US" sz="1700" dirty="0" err="1">
                <a:solidFill>
                  <a:schemeClr val="bg1"/>
                </a:solidFill>
              </a:rPr>
              <a:t>validare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campuri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Task4: </a:t>
            </a:r>
            <a:r>
              <a:rPr lang="en-US" sz="1700" dirty="0" err="1">
                <a:solidFill>
                  <a:schemeClr val="bg1"/>
                </a:solidFill>
              </a:rPr>
              <a:t>Adaugare</a:t>
            </a:r>
            <a:r>
              <a:rPr lang="en-US" sz="1700" dirty="0">
                <a:solidFill>
                  <a:schemeClr val="bg1"/>
                </a:solidFill>
              </a:rPr>
              <a:t> de API care </a:t>
            </a:r>
            <a:r>
              <a:rPr lang="en-US" sz="1700" dirty="0" err="1">
                <a:solidFill>
                  <a:schemeClr val="bg1"/>
                </a:solidFill>
              </a:rPr>
              <a:t>primeste</a:t>
            </a:r>
            <a:r>
              <a:rPr lang="en-US" sz="1700" dirty="0">
                <a:solidFill>
                  <a:schemeClr val="bg1"/>
                </a:solidFill>
              </a:rPr>
              <a:t> un </a:t>
            </a:r>
            <a:r>
              <a:rPr lang="en-US" sz="1700" dirty="0" err="1">
                <a:solidFill>
                  <a:schemeClr val="bg1"/>
                </a:solidFill>
              </a:rPr>
              <a:t>ResetPasswordDTO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il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valideaza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salveaza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modificarile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respinge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Task5: </a:t>
            </a:r>
            <a:r>
              <a:rPr lang="en-US" sz="1700" dirty="0" err="1">
                <a:solidFill>
                  <a:schemeClr val="bg1"/>
                </a:solidFill>
              </a:rPr>
              <a:t>Adaugarea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intr</a:t>
            </a:r>
            <a:r>
              <a:rPr lang="en-US" sz="1700" dirty="0">
                <a:solidFill>
                  <a:schemeClr val="bg1"/>
                </a:solidFill>
              </a:rPr>
              <a:t>-un Modal a </a:t>
            </a:r>
            <a:r>
              <a:rPr lang="en-US" sz="1700" dirty="0" err="1">
                <a:solidFill>
                  <a:schemeClr val="bg1"/>
                </a:solidFill>
              </a:rPr>
              <a:t>unui</a:t>
            </a:r>
            <a:r>
              <a:rPr lang="en-US" sz="1700" dirty="0">
                <a:solidFill>
                  <a:schemeClr val="bg1"/>
                </a:solidFill>
              </a:rPr>
              <a:t> form de Reset Password + </a:t>
            </a:r>
            <a:r>
              <a:rPr lang="en-US" sz="1700" dirty="0" err="1">
                <a:solidFill>
                  <a:schemeClr val="bg1"/>
                </a:solidFill>
              </a:rPr>
              <a:t>validare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endParaRPr lang="ro-RO" sz="17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3999" y="5410200"/>
            <a:ext cx="6431201" cy="113923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5638800" y="5603991"/>
            <a:ext cx="891655" cy="75969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12700" cap="flat" cmpd="sng" algn="ctr">
            <a:solidFill>
              <a:schemeClr val="lt1">
                <a:alpha val="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/>
          <p:cNvGrpSpPr/>
          <p:nvPr/>
        </p:nvGrpSpPr>
        <p:grpSpPr>
          <a:xfrm>
            <a:off x="6729957" y="5506564"/>
            <a:ext cx="5337984" cy="946508"/>
            <a:chOff x="1093216" y="3295134"/>
            <a:chExt cx="5337984" cy="946508"/>
          </a:xfrm>
        </p:grpSpPr>
        <p:sp>
          <p:nvSpPr>
            <p:cNvPr id="12" name="Rectangle 11"/>
            <p:cNvSpPr/>
            <p:nvPr/>
          </p:nvSpPr>
          <p:spPr>
            <a:xfrm>
              <a:off x="1093217" y="3295134"/>
              <a:ext cx="5337983" cy="9465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93216" y="3295134"/>
              <a:ext cx="5337983" cy="946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172" tIns="100172" rIns="100172" bIns="100172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FRONTEND: </a:t>
              </a:r>
              <a:r>
                <a:rPr lang="en-US" sz="2200" kern="1200" dirty="0" err="1"/>
                <a:t>Adaugare</a:t>
              </a:r>
              <a:r>
                <a:rPr lang="en-US" sz="2200" kern="1200" dirty="0"/>
                <a:t> form de Reset 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4789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63" y="885825"/>
            <a:ext cx="6224686" cy="4616450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196417287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4" y="381000"/>
            <a:ext cx="3802276" cy="124494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Manici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Valentin-Dan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37645"/>
              </p:ext>
            </p:extLst>
          </p:nvPr>
        </p:nvGraphicFramePr>
        <p:xfrm>
          <a:off x="5334000" y="253776"/>
          <a:ext cx="6431201" cy="690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12236" y="1285560"/>
            <a:ext cx="378751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Task 1: </a:t>
            </a:r>
            <a:r>
              <a:rPr lang="en-US" dirty="0" err="1">
                <a:solidFill>
                  <a:schemeClr val="bg1"/>
                </a:solidFill>
              </a:rPr>
              <a:t>Atractiile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randeaza</a:t>
            </a:r>
            <a:r>
              <a:rPr lang="en-US" dirty="0">
                <a:solidFill>
                  <a:schemeClr val="bg1"/>
                </a:solidFill>
              </a:rPr>
              <a:t> sub forma </a:t>
            </a:r>
            <a:r>
              <a:rPr lang="en-US" dirty="0" err="1">
                <a:solidFill>
                  <a:schemeClr val="bg1"/>
                </a:solidFill>
              </a:rPr>
              <a:t>unei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de Cards, Card-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libraria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mui</a:t>
            </a:r>
            <a:r>
              <a:rPr lang="en-US" dirty="0">
                <a:solidFill>
                  <a:schemeClr val="bg1"/>
                </a:solidFill>
              </a:rPr>
              <a:t>”,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card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specific </a:t>
            </a:r>
            <a:r>
              <a:rPr lang="en-US" dirty="0" err="1">
                <a:solidFill>
                  <a:schemeClr val="bg1"/>
                </a:solidFill>
              </a:rPr>
              <a:t>atractiei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actiunile</a:t>
            </a:r>
            <a:r>
              <a:rPr lang="en-US" dirty="0">
                <a:solidFill>
                  <a:schemeClr val="bg1"/>
                </a:solidFill>
              </a:rPr>
              <a:t> de update, delete, visited se </a:t>
            </a:r>
            <a:r>
              <a:rPr lang="en-US" dirty="0" err="1">
                <a:solidFill>
                  <a:schemeClr val="bg1"/>
                </a:solidFill>
              </a:rPr>
              <a:t>realizeaza</a:t>
            </a:r>
            <a:r>
              <a:rPr lang="en-US" dirty="0">
                <a:solidFill>
                  <a:schemeClr val="bg1"/>
                </a:solidFill>
              </a:rPr>
              <a:t> direct pe card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Task 2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3: </a:t>
            </a:r>
            <a:r>
              <a:rPr lang="en-US" dirty="0" err="1">
                <a:solidFill>
                  <a:schemeClr val="bg1"/>
                </a:solidFill>
              </a:rPr>
              <a:t>Realizez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filtrarile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necesare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primita</a:t>
            </a:r>
            <a:r>
              <a:rPr lang="en-US" dirty="0">
                <a:solidFill>
                  <a:schemeClr val="bg1"/>
                </a:solidFill>
              </a:rPr>
              <a:t>, pe front, </a:t>
            </a:r>
            <a:r>
              <a:rPr lang="en-US" dirty="0" err="1">
                <a:solidFill>
                  <a:schemeClr val="bg1"/>
                </a:solidFill>
              </a:rPr>
              <a:t>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graficele</a:t>
            </a:r>
            <a:r>
              <a:rPr lang="en-US" dirty="0">
                <a:solidFill>
                  <a:schemeClr val="bg1"/>
                </a:solidFill>
              </a:rPr>
              <a:t> le-am </a:t>
            </a:r>
            <a:r>
              <a:rPr lang="en-US" dirty="0" err="1">
                <a:solidFill>
                  <a:schemeClr val="bg1"/>
                </a:solidFill>
              </a:rPr>
              <a:t>realizat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libraria</a:t>
            </a:r>
            <a:r>
              <a:rPr lang="en-US" dirty="0">
                <a:solidFill>
                  <a:schemeClr val="bg1"/>
                </a:solidFill>
              </a:rPr>
              <a:t> “react-chartjs-2”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Task4: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search </a:t>
            </a:r>
            <a:r>
              <a:rPr lang="en-US" dirty="0" err="1">
                <a:solidFill>
                  <a:schemeClr val="bg1"/>
                </a:solidFill>
              </a:rPr>
              <a:t>filtrez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atractii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curenta</a:t>
            </a:r>
            <a:r>
              <a:rPr lang="en-US" dirty="0">
                <a:solidFill>
                  <a:schemeClr val="bg1"/>
                </a:solidFill>
              </a:rPr>
              <a:t> din BD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646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75022B-23F2-4473-AF4E-8345A0F2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15" y="563918"/>
            <a:ext cx="6248988" cy="5251646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/>
              <a:t>Ora la care </a:t>
            </a:r>
            <a:r>
              <a:rPr lang="en-US" sz="2400" dirty="0" err="1"/>
              <a:t>atractia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vizitat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se </a:t>
            </a:r>
            <a:r>
              <a:rPr lang="en-US" sz="2400" dirty="0" err="1"/>
              <a:t>introduca</a:t>
            </a:r>
            <a:r>
              <a:rPr lang="en-US" sz="2400" dirty="0"/>
              <a:t> automat in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intermediul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API care are access la </a:t>
            </a:r>
            <a:r>
              <a:rPr lang="en-US" sz="2400" dirty="0" err="1"/>
              <a:t>locatia</a:t>
            </a:r>
            <a:r>
              <a:rPr lang="en-US" sz="2400" dirty="0"/>
              <a:t> </a:t>
            </a:r>
            <a:r>
              <a:rPr lang="en-US" sz="2400" dirty="0" err="1"/>
              <a:t>vizitatorului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care </a:t>
            </a:r>
            <a:r>
              <a:rPr lang="en-US" sz="2400" dirty="0" err="1"/>
              <a:t>verifica</a:t>
            </a:r>
            <a:r>
              <a:rPr lang="en-US" sz="2400" dirty="0"/>
              <a:t> cand </a:t>
            </a:r>
            <a:r>
              <a:rPr lang="en-US" sz="2400" dirty="0" err="1"/>
              <a:t>locatia</a:t>
            </a:r>
            <a:r>
              <a:rPr lang="en-US" sz="2400" dirty="0"/>
              <a:t> </a:t>
            </a:r>
            <a:r>
              <a:rPr lang="en-US" sz="2400" dirty="0" err="1"/>
              <a:t>utilizatorului</a:t>
            </a:r>
            <a:r>
              <a:rPr lang="en-US" sz="2400" dirty="0"/>
              <a:t> coincide cu </a:t>
            </a:r>
            <a:r>
              <a:rPr lang="en-US" sz="2400" dirty="0" err="1"/>
              <a:t>cea</a:t>
            </a:r>
            <a:r>
              <a:rPr lang="en-US" sz="2400" dirty="0"/>
              <a:t> a </a:t>
            </a:r>
            <a:r>
              <a:rPr lang="en-US" sz="2400" dirty="0" err="1"/>
              <a:t>atractiei</a:t>
            </a:r>
            <a:r>
              <a:rPr lang="en-US" sz="2400" dirty="0"/>
              <a:t> respective, </a:t>
            </a:r>
            <a:r>
              <a:rPr lang="en-US" sz="2400" dirty="0" err="1"/>
              <a:t>astfel</a:t>
            </a:r>
            <a:r>
              <a:rPr lang="en-US" sz="2400" dirty="0"/>
              <a:t> se </a:t>
            </a:r>
            <a:r>
              <a:rPr lang="en-US" sz="2400" dirty="0" err="1"/>
              <a:t>elimina</a:t>
            </a:r>
            <a:r>
              <a:rPr lang="en-US" sz="2400" dirty="0"/>
              <a:t> </a:t>
            </a:r>
            <a:r>
              <a:rPr lang="en-US" sz="2400" dirty="0" err="1"/>
              <a:t>necesitatea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buton</a:t>
            </a:r>
            <a:r>
              <a:rPr lang="en-US" sz="2400" dirty="0"/>
              <a:t> de data </a:t>
            </a:r>
            <a:r>
              <a:rPr lang="en-US" sz="2400" dirty="0" err="1"/>
              <a:t>si</a:t>
            </a:r>
            <a:r>
              <a:rPr lang="en-US" sz="2400" dirty="0"/>
              <a:t> a </a:t>
            </a:r>
            <a:r>
              <a:rPr lang="en-US" sz="2400" dirty="0" err="1"/>
              <a:t>actiunii</a:t>
            </a:r>
            <a:r>
              <a:rPr lang="en-US" sz="2400" dirty="0"/>
              <a:t> </a:t>
            </a:r>
            <a:r>
              <a:rPr lang="en-US" sz="2400" dirty="0" err="1"/>
              <a:t>suplimentare</a:t>
            </a:r>
            <a:r>
              <a:rPr lang="en-US" sz="2400" dirty="0"/>
              <a:t> </a:t>
            </a:r>
            <a:r>
              <a:rPr lang="en-US" sz="2400" dirty="0" err="1"/>
              <a:t>efectuate</a:t>
            </a:r>
            <a:r>
              <a:rPr lang="en-US" sz="2400" dirty="0"/>
              <a:t> de </a:t>
            </a:r>
            <a:r>
              <a:rPr lang="en-US" sz="2400" dirty="0" err="1"/>
              <a:t>utilizator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25011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6FE4-6D5F-4CDC-A9CE-B11E7C0D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8C4A12-D5D4-0FDD-6860-3BDE9287D3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10047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317A8-0F0B-4234-92FE-7A91FFE2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Velocity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925BC-BCED-4472-80B0-C2C4E9D3A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824522"/>
            <a:ext cx="5455917" cy="3429914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35A9-9578-46D3-89D5-A01029D9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4" y="2824522"/>
            <a:ext cx="5867390" cy="34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319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hale jumping from the water">
            <a:extLst>
              <a:ext uri="{FF2B5EF4-FFF2-40B4-BE49-F238E27FC236}">
                <a16:creationId xmlns:a16="http://schemas.microsoft.com/office/drawing/2014/main" id="{9125B2A6-5033-FE2E-F59B-5C1BB4D7F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09" b="12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9B634-D58F-4E78-AAA3-898011F4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6578600" cy="353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Ç'est</a:t>
            </a:r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96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fini</a:t>
            </a:r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la </a:t>
            </a:r>
            <a:r>
              <a:rPr lang="en-US" sz="96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comédie</a:t>
            </a:r>
            <a:endParaRPr lang="en-US" sz="96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0623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56D-C640-4642-9C95-A7966B9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latin typeface="Gill Sans Nova" panose="020B0602020104020203" pitchFamily="34" charset="0"/>
              </a:rPr>
              <a:t>Cerintele proiectului</a:t>
            </a:r>
            <a:endParaRPr lang="en-US" sz="3600">
              <a:latin typeface="Gill Sans Nova" panose="020B0602020104020203" pitchFamily="34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A939CF4-9450-F5E5-77F4-74EE3FCA8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21308"/>
              </p:ext>
            </p:extLst>
          </p:nvPr>
        </p:nvGraphicFramePr>
        <p:xfrm>
          <a:off x="958273" y="2539455"/>
          <a:ext cx="4324927" cy="41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BB4937-81FC-4FEF-B0AC-2CEBA4C013DA}"/>
              </a:ext>
            </a:extLst>
          </p:cNvPr>
          <p:cNvSpPr txBox="1"/>
          <p:nvPr/>
        </p:nvSpPr>
        <p:spPr>
          <a:xfrm>
            <a:off x="838200" y="170443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i="0">
                <a:effectLst/>
                <a:latin typeface="Gill Sans Nova" panose="020B0602020104020203" pitchFamily="34" charset="0"/>
              </a:rPr>
              <a:t>Se cere dezvoltarea unei aplicatii pentru oferi informatii turistilor despre diferite locatii si obiective turistice. </a:t>
            </a:r>
            <a:endParaRPr lang="en-US" sz="2000">
              <a:latin typeface="Gill Sans Nova" panose="020B06020201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FBE76-F290-45B4-941D-535A054DAEE5}"/>
              </a:ext>
            </a:extLst>
          </p:cNvPr>
          <p:cNvSpPr txBox="1"/>
          <p:nvPr/>
        </p:nvSpPr>
        <p:spPr>
          <a:xfrm>
            <a:off x="6477001" y="2539455"/>
            <a:ext cx="4324927" cy="381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err="1">
                <a:latin typeface="Gill Sans Nova" panose="020B0602020104020203" pitchFamily="34" charset="0"/>
              </a:rPr>
              <a:t>Turist</a:t>
            </a:r>
            <a:endParaRPr lang="en-US" sz="2000">
              <a:latin typeface="Gill Sans Nova" panose="020B0602020104020203" pitchFamily="34" charset="0"/>
            </a:endParaRPr>
          </a:p>
          <a:p>
            <a:r>
              <a:rPr lang="en-US" sz="2000" b="0" i="0" err="1">
                <a:effectLst/>
              </a:rPr>
              <a:t>Poate sa caute diferite obiective turistice</a:t>
            </a:r>
            <a:endParaRPr lang="en-US" sz="2000"/>
          </a:p>
          <a:p>
            <a:r>
              <a:rPr lang="en-US" sz="2000" b="0" i="0" err="1">
                <a:effectLst/>
              </a:rPr>
              <a:t>Poate sa vizualizeze informatiile text sau sa asculte fisierele audio corespunzatoare unui obiectiv/locatii selectate (neautentificat)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A87E2A-69C8-4720-8BB7-65102B5B6459}"/>
              </a:ext>
            </a:extLst>
          </p:cNvPr>
          <p:cNvGrpSpPr/>
          <p:nvPr/>
        </p:nvGrpSpPr>
        <p:grpSpPr>
          <a:xfrm>
            <a:off x="6579082" y="2251635"/>
            <a:ext cx="4324927" cy="575639"/>
            <a:chOff x="0" y="211859"/>
            <a:chExt cx="4324927" cy="5756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D0006D-5831-4BD2-AFED-AB493F81B753}"/>
                </a:ext>
              </a:extLst>
            </p:cNvPr>
            <p:cNvSpPr/>
            <p:nvPr/>
          </p:nvSpPr>
          <p:spPr>
            <a:xfrm>
              <a:off x="0" y="211859"/>
              <a:ext cx="4324927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1pPr>
              <a:lvl2pPr marL="457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2pPr>
              <a:lvl3pPr marL="914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3pPr>
              <a:lvl4pPr marL="1371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4pPr>
              <a:lvl5pPr marL="18288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5pPr>
              <a:lvl6pPr marL="22860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6pPr>
              <a:lvl7pPr marL="2743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7pPr>
              <a:lvl8pPr marL="3200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8pPr>
              <a:lvl9pPr marL="3657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9pPr>
            </a:lstStyle>
            <a:p>
              <a:endParaRPr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3338A0E-DF68-42EA-8BCB-D50A52FB0D67}"/>
                </a:ext>
              </a:extLst>
            </p:cNvPr>
            <p:cNvSpPr txBox="1"/>
            <p:nvPr/>
          </p:nvSpPr>
          <p:spPr>
            <a:xfrm>
              <a:off x="28100" y="239959"/>
              <a:ext cx="4268727" cy="51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>
              <a:defPPr>
                <a:defRPr lang="en-US"/>
              </a:defPPr>
              <a:lvl1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1pPr>
              <a:lvl2pPr marL="457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2pPr>
              <a:lvl3pPr marL="914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3pPr>
              <a:lvl4pPr marL="1371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4pPr>
              <a:lvl5pPr marL="18288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5pPr>
              <a:lvl6pPr marL="22860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6pPr>
              <a:lvl7pPr marL="2743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7pPr>
              <a:lvl8pPr marL="3200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8pPr>
              <a:lvl9pPr marL="3657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9pPr>
            </a:lstStyle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err="1">
                  <a:solidFill>
                    <a:schemeClr val="bg1"/>
                  </a:solidFill>
                </a:rPr>
                <a:t>Turist</a:t>
              </a:r>
              <a:endParaRPr lang="en-US" sz="2400" kern="1200">
                <a:solidFill>
                  <a:schemeClr val="bg1"/>
                </a:solidFill>
              </a:endParaRPr>
            </a:p>
          </p:txBody>
        </p:sp>
      </p:grpSp>
      <p:pic>
        <p:nvPicPr>
          <p:cNvPr id="30" name="Graphic 29" descr="Travel with solid fill">
            <a:extLst>
              <a:ext uri="{FF2B5EF4-FFF2-40B4-BE49-F238E27FC236}">
                <a16:creationId xmlns:a16="http://schemas.microsoft.com/office/drawing/2014/main" id="{B68F9488-8793-477E-95EC-BBFB619C0F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317628">
            <a:off x="5353442" y="2866328"/>
            <a:ext cx="914400" cy="914400"/>
          </a:xfrm>
          <a:prstGeom prst="rect">
            <a:avLst/>
          </a:prstGeom>
        </p:spPr>
      </p:pic>
      <p:pic>
        <p:nvPicPr>
          <p:cNvPr id="34" name="Graphic 33" descr="Shoe footprints with solid fill">
            <a:extLst>
              <a:ext uri="{FF2B5EF4-FFF2-40B4-BE49-F238E27FC236}">
                <a16:creationId xmlns:a16="http://schemas.microsoft.com/office/drawing/2014/main" id="{CF90333D-1ECC-4833-B3FC-5CBC2BEBD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12904">
            <a:off x="6121881" y="4808923"/>
            <a:ext cx="914400" cy="914400"/>
          </a:xfrm>
          <a:prstGeom prst="rect">
            <a:avLst/>
          </a:prstGeom>
        </p:spPr>
      </p:pic>
      <p:pic>
        <p:nvPicPr>
          <p:cNvPr id="40" name="Graphic 39" descr="Luggage with solid fill">
            <a:extLst>
              <a:ext uri="{FF2B5EF4-FFF2-40B4-BE49-F238E27FC236}">
                <a16:creationId xmlns:a16="http://schemas.microsoft.com/office/drawing/2014/main" id="{9E950D17-7F41-4C26-9F30-108EE5FABB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518" y="5220069"/>
            <a:ext cx="960453" cy="960453"/>
          </a:xfrm>
          <a:prstGeom prst="rect">
            <a:avLst/>
          </a:prstGeom>
        </p:spPr>
      </p:pic>
      <p:pic>
        <p:nvPicPr>
          <p:cNvPr id="50" name="Graphic 49" descr="Tropical scene outline">
            <a:extLst>
              <a:ext uri="{FF2B5EF4-FFF2-40B4-BE49-F238E27FC236}">
                <a16:creationId xmlns:a16="http://schemas.microsoft.com/office/drawing/2014/main" id="{06778CC1-B75C-4B62-92B2-58657F715C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39464" y="726465"/>
            <a:ext cx="914400" cy="914400"/>
          </a:xfrm>
          <a:prstGeom prst="rect">
            <a:avLst/>
          </a:prstGeom>
        </p:spPr>
      </p:pic>
      <p:pic>
        <p:nvPicPr>
          <p:cNvPr id="52" name="Graphic 51" descr="Route (Two Pins With A Path) outline">
            <a:extLst>
              <a:ext uri="{FF2B5EF4-FFF2-40B4-BE49-F238E27FC236}">
                <a16:creationId xmlns:a16="http://schemas.microsoft.com/office/drawing/2014/main" id="{ACFA338A-C212-48A9-AC50-4F0787D6912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93267" y="337025"/>
            <a:ext cx="914400" cy="914400"/>
          </a:xfrm>
          <a:prstGeom prst="rect">
            <a:avLst/>
          </a:prstGeom>
        </p:spPr>
      </p:pic>
      <p:pic>
        <p:nvPicPr>
          <p:cNvPr id="60" name="Graphic 59" descr="Earth globe: Americas with solid fill">
            <a:extLst>
              <a:ext uri="{FF2B5EF4-FFF2-40B4-BE49-F238E27FC236}">
                <a16:creationId xmlns:a16="http://schemas.microsoft.com/office/drawing/2014/main" id="{EF7744F1-EECC-4843-9A85-FD4CED03F2D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4728" y="4785895"/>
            <a:ext cx="914400" cy="914400"/>
          </a:xfrm>
          <a:prstGeom prst="rect">
            <a:avLst/>
          </a:prstGeom>
        </p:spPr>
      </p:pic>
      <p:pic>
        <p:nvPicPr>
          <p:cNvPr id="62" name="Graphic 61" descr="Pin outline">
            <a:extLst>
              <a:ext uri="{FF2B5EF4-FFF2-40B4-BE49-F238E27FC236}">
                <a16:creationId xmlns:a16="http://schemas.microsoft.com/office/drawing/2014/main" id="{696448DD-6678-4FF3-B547-BF10B0BB2A0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24246" y="4498075"/>
            <a:ext cx="575640" cy="5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4" y="381000"/>
            <a:ext cx="3802276" cy="124494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Balint Simina-Monica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34608"/>
              </p:ext>
            </p:extLst>
          </p:nvPr>
        </p:nvGraphicFramePr>
        <p:xfrm>
          <a:off x="5334000" y="253776"/>
          <a:ext cx="6431201" cy="584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12236" y="1285560"/>
            <a:ext cx="37875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Task 1: In </a:t>
            </a:r>
            <a:r>
              <a:rPr lang="en-US" sz="1700" dirty="0" err="1">
                <a:solidFill>
                  <a:schemeClr val="bg1"/>
                </a:solidFill>
              </a:rPr>
              <a:t>aditia</a:t>
            </a:r>
            <a:r>
              <a:rPr lang="en-US" sz="1700" dirty="0">
                <a:solidFill>
                  <a:schemeClr val="bg1"/>
                </a:solidFill>
              </a:rPr>
              <a:t> Unit testing-</a:t>
            </a:r>
            <a:r>
              <a:rPr lang="en-US" sz="1700" dirty="0" err="1">
                <a:solidFill>
                  <a:schemeClr val="bg1"/>
                </a:solidFill>
              </a:rPr>
              <a:t>urilor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realizate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catre</a:t>
            </a:r>
            <a:r>
              <a:rPr lang="en-US" sz="1700" dirty="0">
                <a:solidFill>
                  <a:schemeClr val="bg1"/>
                </a:solidFill>
              </a:rPr>
              <a:t> Sergiu am </a:t>
            </a:r>
            <a:r>
              <a:rPr lang="en-US" sz="1700" dirty="0" err="1">
                <a:solidFill>
                  <a:schemeClr val="bg1"/>
                </a:solidFill>
              </a:rPr>
              <a:t>verificat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fiecare</a:t>
            </a:r>
            <a:r>
              <a:rPr lang="en-US" sz="1700" dirty="0">
                <a:solidFill>
                  <a:schemeClr val="bg1"/>
                </a:solidFill>
              </a:rPr>
              <a:t> endpoint al </a:t>
            </a:r>
            <a:r>
              <a:rPr lang="en-US" sz="1700" dirty="0" err="1">
                <a:solidFill>
                  <a:schemeClr val="bg1"/>
                </a:solidFill>
              </a:rPr>
              <a:t>aplicatiei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testa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functionalitatea</a:t>
            </a:r>
            <a:r>
              <a:rPr lang="en-US" sz="1700" dirty="0">
                <a:solidFill>
                  <a:schemeClr val="bg1"/>
                </a:solidFill>
              </a:rPr>
              <a:t> cu </a:t>
            </a:r>
            <a:r>
              <a:rPr lang="en-US" sz="1700" dirty="0" err="1">
                <a:solidFill>
                  <a:schemeClr val="bg1"/>
                </a:solidFill>
              </a:rPr>
              <a:t>ajutorul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aplicatiei</a:t>
            </a:r>
            <a:r>
              <a:rPr lang="en-US" sz="1700" dirty="0">
                <a:solidFill>
                  <a:schemeClr val="bg1"/>
                </a:solidFill>
              </a:rPr>
              <a:t> Postman.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 2: De </a:t>
            </a:r>
            <a:r>
              <a:rPr lang="en-US" sz="1700" dirty="0" err="1">
                <a:solidFill>
                  <a:schemeClr val="bg1"/>
                </a:solidFill>
              </a:rPr>
              <a:t>fiecare</a:t>
            </a:r>
            <a:r>
              <a:rPr lang="en-US" sz="1700" dirty="0">
                <a:solidFill>
                  <a:schemeClr val="bg1"/>
                </a:solidFill>
              </a:rPr>
              <a:t> data cand s-a </a:t>
            </a:r>
            <a:r>
              <a:rPr lang="en-US" sz="1700" dirty="0" err="1">
                <a:solidFill>
                  <a:schemeClr val="bg1"/>
                </a:solidFill>
              </a:rPr>
              <a:t>facut</a:t>
            </a:r>
            <a:r>
              <a:rPr lang="en-US" sz="1700" dirty="0">
                <a:solidFill>
                  <a:schemeClr val="bg1"/>
                </a:solidFill>
              </a:rPr>
              <a:t> un merge request pe front am </a:t>
            </a:r>
            <a:r>
              <a:rPr lang="en-US" sz="1700" dirty="0" err="1">
                <a:solidFill>
                  <a:schemeClr val="bg1"/>
                </a:solidFill>
              </a:rPr>
              <a:t>verificat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toate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scenariile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testare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ma </a:t>
            </a:r>
            <a:r>
              <a:rPr lang="en-US" sz="1700" dirty="0" err="1">
                <a:solidFill>
                  <a:schemeClr val="bg1"/>
                </a:solidFill>
              </a:rPr>
              <a:t>asigura</a:t>
            </a:r>
            <a:r>
              <a:rPr lang="en-US" sz="1700" dirty="0">
                <a:solidFill>
                  <a:schemeClr val="bg1"/>
                </a:solidFill>
              </a:rPr>
              <a:t> ca </a:t>
            </a:r>
            <a:r>
              <a:rPr lang="en-US" sz="1700" dirty="0" err="1">
                <a:solidFill>
                  <a:schemeClr val="bg1"/>
                </a:solidFill>
              </a:rPr>
              <a:t>totul</a:t>
            </a:r>
            <a:r>
              <a:rPr lang="en-US" sz="1700" dirty="0">
                <a:solidFill>
                  <a:schemeClr val="bg1"/>
                </a:solidFill>
              </a:rPr>
              <a:t> e </a:t>
            </a:r>
            <a:r>
              <a:rPr lang="en-US" sz="1700" dirty="0" err="1">
                <a:solidFill>
                  <a:schemeClr val="bg1"/>
                </a:solidFill>
              </a:rPr>
              <a:t>functioneaza</a:t>
            </a:r>
            <a:r>
              <a:rPr lang="en-US" sz="1700" dirty="0">
                <a:solidFill>
                  <a:schemeClr val="bg1"/>
                </a:solidFill>
              </a:rPr>
              <a:t> cum </a:t>
            </a:r>
            <a:r>
              <a:rPr lang="en-US" sz="1700" dirty="0" err="1">
                <a:solidFill>
                  <a:schemeClr val="bg1"/>
                </a:solidFill>
              </a:rPr>
              <a:t>trebuie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Task3: Am </a:t>
            </a:r>
            <a:r>
              <a:rPr lang="en-US" sz="1700" dirty="0" err="1">
                <a:solidFill>
                  <a:schemeClr val="bg1"/>
                </a:solidFill>
              </a:rPr>
              <a:t>facut</a:t>
            </a:r>
            <a:r>
              <a:rPr lang="en-US" sz="1700" dirty="0">
                <a:solidFill>
                  <a:schemeClr val="bg1"/>
                </a:solidFill>
              </a:rPr>
              <a:t> code review la </a:t>
            </a:r>
            <a:r>
              <a:rPr lang="en-US" sz="1700" dirty="0" err="1">
                <a:solidFill>
                  <a:schemeClr val="bg1"/>
                </a:solidFill>
              </a:rPr>
              <a:t>fiecare</a:t>
            </a:r>
            <a:r>
              <a:rPr lang="en-US" sz="1700" dirty="0">
                <a:solidFill>
                  <a:schemeClr val="bg1"/>
                </a:solidFill>
              </a:rPr>
              <a:t> story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deploy </a:t>
            </a:r>
            <a:r>
              <a:rPr lang="en-US" sz="1700" dirty="0" err="1">
                <a:solidFill>
                  <a:schemeClr val="bg1"/>
                </a:solidFill>
              </a:rPr>
              <a:t>intermediar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avea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variante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partiale</a:t>
            </a:r>
            <a:r>
              <a:rPr lang="en-US" sz="1700" dirty="0">
                <a:solidFill>
                  <a:schemeClr val="bg1"/>
                </a:solidFill>
              </a:rPr>
              <a:t> ale </a:t>
            </a:r>
            <a:r>
              <a:rPr lang="en-US" sz="1700" dirty="0" err="1">
                <a:solidFill>
                  <a:schemeClr val="bg1"/>
                </a:solidFill>
              </a:rPr>
              <a:t>aplicatiei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putea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inchide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anumite</a:t>
            </a:r>
            <a:r>
              <a:rPr lang="en-US" sz="1700" dirty="0">
                <a:solidFill>
                  <a:schemeClr val="bg1"/>
                </a:solidFill>
              </a:rPr>
              <a:t> user story-</a:t>
            </a:r>
            <a:r>
              <a:rPr lang="en-US" sz="1700" dirty="0" err="1">
                <a:solidFill>
                  <a:schemeClr val="bg1"/>
                </a:solidFill>
              </a:rPr>
              <a:t>uri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endParaRPr lang="ro-RO" sz="17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4572000"/>
            <a:ext cx="685800" cy="67100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12700" cap="flat" cmpd="sng" algn="ctr">
            <a:solidFill>
              <a:schemeClr val="lt1">
                <a:alpha val="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/>
          <p:cNvGrpSpPr/>
          <p:nvPr/>
        </p:nvGrpSpPr>
        <p:grpSpPr>
          <a:xfrm>
            <a:off x="6729957" y="5506564"/>
            <a:ext cx="5337984" cy="946508"/>
            <a:chOff x="1093216" y="3295134"/>
            <a:chExt cx="5337984" cy="946508"/>
          </a:xfrm>
        </p:grpSpPr>
        <p:sp>
          <p:nvSpPr>
            <p:cNvPr id="12" name="Rectangle 11"/>
            <p:cNvSpPr/>
            <p:nvPr/>
          </p:nvSpPr>
          <p:spPr>
            <a:xfrm>
              <a:off x="1093217" y="3295134"/>
              <a:ext cx="5337983" cy="9465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93216" y="3295134"/>
              <a:ext cx="5337983" cy="946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172" tIns="100172" rIns="100172" bIns="100172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07217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75022B-23F2-4473-AF4E-8345A0F2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15" y="563918"/>
            <a:ext cx="6248988" cy="5251646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 err="1"/>
              <a:t>Realizarea</a:t>
            </a:r>
            <a:r>
              <a:rPr lang="en-US" sz="2400" dirty="0"/>
              <a:t> de teste automate pe </a:t>
            </a:r>
            <a:r>
              <a:rPr lang="en-US" sz="2400" dirty="0" err="1"/>
              <a:t>partea</a:t>
            </a:r>
            <a:r>
              <a:rPr lang="en-US" sz="2400" dirty="0"/>
              <a:t> de frontend</a:t>
            </a:r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in </a:t>
            </a:r>
            <a:r>
              <a:rPr lang="en-US" sz="2400" dirty="0" err="1"/>
              <a:t>detaliu</a:t>
            </a:r>
            <a:r>
              <a:rPr lang="en-US" sz="2400" dirty="0"/>
              <a:t> a </a:t>
            </a:r>
            <a:r>
              <a:rPr lang="en-US" sz="2400" dirty="0" err="1"/>
              <a:t>componentelor</a:t>
            </a:r>
            <a:r>
              <a:rPr lang="en-US" sz="2400" dirty="0"/>
              <a:t> </a:t>
            </a:r>
            <a:r>
              <a:rPr lang="en-US" sz="2400" dirty="0" err="1"/>
              <a:t>fiecarui</a:t>
            </a:r>
            <a:r>
              <a:rPr lang="en-US" sz="2400" dirty="0"/>
              <a:t> </a:t>
            </a:r>
            <a:r>
              <a:rPr lang="en-US" sz="2400" dirty="0" err="1"/>
              <a:t>membru</a:t>
            </a:r>
            <a:r>
              <a:rPr lang="en-US" sz="2400" dirty="0"/>
              <a:t> al </a:t>
            </a:r>
            <a:r>
              <a:rPr lang="en-US" sz="2400" dirty="0" err="1"/>
              <a:t>echipei</a:t>
            </a:r>
            <a:endParaRPr lang="en-US" sz="2400" dirty="0"/>
          </a:p>
          <a:p>
            <a:r>
              <a:rPr lang="en-US" sz="2400" dirty="0" err="1"/>
              <a:t>Planificarea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discutii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organizate</a:t>
            </a:r>
            <a:r>
              <a:rPr lang="en-US" sz="2400" dirty="0"/>
              <a:t> cu </a:t>
            </a:r>
            <a:r>
              <a:rPr lang="en-US" sz="2400" dirty="0" err="1"/>
              <a:t>echipa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9259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4" y="381000"/>
            <a:ext cx="3802276" cy="124494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Dascal Raluca-</a:t>
            </a:r>
            <a:r>
              <a:rPr lang="en-US" sz="2800" dirty="0" err="1">
                <a:solidFill>
                  <a:schemeClr val="bg1"/>
                </a:solidFill>
              </a:rPr>
              <a:t>Georigana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60780"/>
              </p:ext>
            </p:extLst>
          </p:nvPr>
        </p:nvGraphicFramePr>
        <p:xfrm>
          <a:off x="5176510" y="303592"/>
          <a:ext cx="6588691" cy="607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12236" y="1285560"/>
            <a:ext cx="378751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Task 1 – Task2 :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realizarea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acestui</a:t>
            </a:r>
            <a:r>
              <a:rPr lang="en-US" sz="1700" dirty="0">
                <a:solidFill>
                  <a:schemeClr val="bg1"/>
                </a:solidFill>
              </a:rPr>
              <a:t> task am </a:t>
            </a:r>
            <a:r>
              <a:rPr lang="en-US" sz="1700" dirty="0" err="1">
                <a:solidFill>
                  <a:schemeClr val="bg1"/>
                </a:solidFill>
              </a:rPr>
              <a:t>respectat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conceptul</a:t>
            </a:r>
            <a:r>
              <a:rPr lang="en-US" sz="1700" dirty="0">
                <a:solidFill>
                  <a:schemeClr val="bg1"/>
                </a:solidFill>
              </a:rPr>
              <a:t> Layered architecture </a:t>
            </a:r>
            <a:r>
              <a:rPr lang="en-US" sz="1700" dirty="0" err="1">
                <a:solidFill>
                  <a:schemeClr val="bg1"/>
                </a:solidFill>
              </a:rPr>
              <a:t>implementand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urmatoarele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nivele</a:t>
            </a:r>
            <a:r>
              <a:rPr lang="en-US" sz="1700" dirty="0">
                <a:solidFill>
                  <a:schemeClr val="bg1"/>
                </a:solidFill>
              </a:rPr>
              <a:t>: Model -&gt; Repository -&gt; Service -&gt; Controller.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 3: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realizarea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functionalitatii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autentificare</a:t>
            </a:r>
            <a:r>
              <a:rPr lang="en-US" sz="1700" dirty="0">
                <a:solidFill>
                  <a:schemeClr val="bg1"/>
                </a:solidFill>
              </a:rPr>
              <a:t> am </a:t>
            </a:r>
            <a:r>
              <a:rPr lang="en-US" sz="1700" dirty="0" err="1">
                <a:solidFill>
                  <a:schemeClr val="bg1"/>
                </a:solidFill>
              </a:rPr>
              <a:t>implementat</a:t>
            </a:r>
            <a:r>
              <a:rPr lang="en-US" sz="1700" dirty="0">
                <a:solidFill>
                  <a:schemeClr val="bg1"/>
                </a:solidFill>
              </a:rPr>
              <a:t> o </a:t>
            </a:r>
            <a:r>
              <a:rPr lang="en-US" sz="1700" dirty="0" err="1">
                <a:solidFill>
                  <a:schemeClr val="bg1"/>
                </a:solidFill>
              </a:rPr>
              <a:t>metoda</a:t>
            </a:r>
            <a:r>
              <a:rPr lang="en-US" sz="1700" dirty="0">
                <a:solidFill>
                  <a:schemeClr val="bg1"/>
                </a:solidFill>
              </a:rPr>
              <a:t> care </a:t>
            </a:r>
            <a:r>
              <a:rPr lang="en-US" sz="1700" dirty="0" err="1">
                <a:solidFill>
                  <a:schemeClr val="bg1"/>
                </a:solidFill>
              </a:rPr>
              <a:t>cauta</a:t>
            </a:r>
            <a:r>
              <a:rPr lang="en-US" sz="1700" dirty="0">
                <a:solidFill>
                  <a:schemeClr val="bg1"/>
                </a:solidFill>
              </a:rPr>
              <a:t> un user in </a:t>
            </a:r>
            <a:r>
              <a:rPr lang="en-US" sz="1700" dirty="0" err="1">
                <a:solidFill>
                  <a:schemeClr val="bg1"/>
                </a:solidFill>
              </a:rPr>
              <a:t>functie</a:t>
            </a:r>
            <a:r>
              <a:rPr lang="en-US" sz="1700" dirty="0">
                <a:solidFill>
                  <a:schemeClr val="bg1"/>
                </a:solidFill>
              </a:rPr>
              <a:t> de username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verifica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daca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parola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introdusa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salvata</a:t>
            </a:r>
            <a:r>
              <a:rPr lang="en-US" sz="1700" dirty="0">
                <a:solidFill>
                  <a:schemeClr val="bg1"/>
                </a:solidFill>
              </a:rPr>
              <a:t> in </a:t>
            </a:r>
            <a:r>
              <a:rPr lang="en-US" sz="1700" dirty="0" err="1">
                <a:solidFill>
                  <a:schemeClr val="bg1"/>
                </a:solidFill>
              </a:rPr>
              <a:t>baza</a:t>
            </a:r>
            <a:r>
              <a:rPr lang="en-US" sz="1700" dirty="0">
                <a:solidFill>
                  <a:schemeClr val="bg1"/>
                </a:solidFill>
              </a:rPr>
              <a:t> de date </a:t>
            </a:r>
            <a:r>
              <a:rPr lang="en-US" sz="1700" dirty="0" err="1">
                <a:solidFill>
                  <a:schemeClr val="bg1"/>
                </a:solidFill>
              </a:rPr>
              <a:t>coincid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Task4: Form-ul </a:t>
            </a:r>
            <a:r>
              <a:rPr lang="en-US" sz="1700" dirty="0" err="1">
                <a:solidFill>
                  <a:schemeClr val="bg1"/>
                </a:solidFill>
              </a:rPr>
              <a:t>creat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autentificare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contine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doua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campuri</a:t>
            </a:r>
            <a:r>
              <a:rPr lang="en-US" sz="1700" dirty="0">
                <a:solidFill>
                  <a:schemeClr val="bg1"/>
                </a:solidFill>
              </a:rPr>
              <a:t>: username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parola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cel</a:t>
            </a:r>
            <a:r>
              <a:rPr lang="en-US" sz="1700" dirty="0">
                <a:solidFill>
                  <a:schemeClr val="bg1"/>
                </a:solidFill>
              </a:rPr>
              <a:t> din </a:t>
            </a:r>
            <a:r>
              <a:rPr lang="en-US" sz="1700" dirty="0" err="1">
                <a:solidFill>
                  <a:schemeClr val="bg1"/>
                </a:solidFill>
              </a:rPr>
              <a:t>urma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avand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optiunea</a:t>
            </a:r>
            <a:r>
              <a:rPr lang="en-US" sz="1700" dirty="0">
                <a:solidFill>
                  <a:schemeClr val="bg1"/>
                </a:solidFill>
              </a:rPr>
              <a:t> de a selecta </a:t>
            </a:r>
            <a:r>
              <a:rPr lang="en-US" sz="1700" dirty="0" err="1">
                <a:solidFill>
                  <a:schemeClr val="bg1"/>
                </a:solidFill>
              </a:rPr>
              <a:t>daca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continul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este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vizibil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ascuns</a:t>
            </a:r>
            <a:r>
              <a:rPr lang="en-US" sz="1700" dirty="0">
                <a:solidFill>
                  <a:schemeClr val="bg1"/>
                </a:solidFill>
              </a:rPr>
              <a:t>. In </a:t>
            </a:r>
            <a:r>
              <a:rPr lang="en-US" sz="1700" dirty="0" err="1">
                <a:solidFill>
                  <a:schemeClr val="bg1"/>
                </a:solidFill>
              </a:rPr>
              <a:t>cazul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credentiale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gresite</a:t>
            </a:r>
            <a:r>
              <a:rPr lang="en-US" sz="1700" dirty="0">
                <a:solidFill>
                  <a:schemeClr val="bg1"/>
                </a:solidFill>
              </a:rPr>
              <a:t> se </a:t>
            </a:r>
            <a:r>
              <a:rPr lang="en-US" sz="1700" dirty="0" err="1">
                <a:solidFill>
                  <a:schemeClr val="bg1"/>
                </a:solidFill>
              </a:rPr>
              <a:t>va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afisa</a:t>
            </a:r>
            <a:r>
              <a:rPr lang="en-US" sz="1700" dirty="0">
                <a:solidFill>
                  <a:schemeClr val="bg1"/>
                </a:solidFill>
              </a:rPr>
              <a:t> un </a:t>
            </a:r>
            <a:r>
              <a:rPr lang="en-US" sz="1700" dirty="0" err="1">
                <a:solidFill>
                  <a:schemeClr val="bg1"/>
                </a:solidFill>
              </a:rPr>
              <a:t>mesaj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eroare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endParaRPr lang="ro-RO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10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 err="1"/>
              <a:t>Validarea datelor introduse pentru adaugarea unui user pe backend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err="1"/>
              <a:t>Dezvoltarea securitatii aplicatiei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 err="1"/>
              <a:t>Imbunatatirea elementelor grafice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045229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3" y="470359"/>
            <a:ext cx="3802276" cy="111177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Ținteșan</a:t>
            </a:r>
            <a:r>
              <a:rPr lang="en-US" sz="3600" dirty="0">
                <a:solidFill>
                  <a:schemeClr val="bg1"/>
                </a:solidFill>
              </a:rPr>
              <a:t> Cristiana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46985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436324" y="1612961"/>
            <a:ext cx="3802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cadrul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primului</a:t>
            </a:r>
            <a:r>
              <a:rPr lang="en-US" sz="1600" dirty="0">
                <a:solidFill>
                  <a:schemeClr val="bg1"/>
                </a:solidFill>
              </a:rPr>
              <a:t> sprint am </a:t>
            </a:r>
            <a:r>
              <a:rPr lang="en-US" sz="1600" dirty="0" err="1">
                <a:solidFill>
                  <a:schemeClr val="bg1"/>
                </a:solidFill>
              </a:rPr>
              <a:t>avut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realizat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trei</a:t>
            </a:r>
            <a:r>
              <a:rPr lang="en-US" sz="1600" dirty="0">
                <a:solidFill>
                  <a:schemeClr val="bg1"/>
                </a:solidFill>
              </a:rPr>
              <a:t> task-</a:t>
            </a:r>
            <a:r>
              <a:rPr lang="en-US" sz="1600" dirty="0" err="1">
                <a:solidFill>
                  <a:schemeClr val="bg1"/>
                </a:solidFill>
              </a:rPr>
              <a:t>uri</a:t>
            </a:r>
            <a:r>
              <a:rPr lang="en-US" sz="1600" dirty="0">
                <a:solidFill>
                  <a:schemeClr val="bg1"/>
                </a:solidFill>
              </a:rPr>
              <a:t>. Pe </a:t>
            </a:r>
            <a:r>
              <a:rPr lang="en-US" sz="1600" dirty="0" err="1">
                <a:solidFill>
                  <a:schemeClr val="bg1"/>
                </a:solidFill>
              </a:rPr>
              <a:t>partea</a:t>
            </a:r>
            <a:r>
              <a:rPr lang="en-US" sz="1600" dirty="0">
                <a:solidFill>
                  <a:schemeClr val="bg1"/>
                </a:solidFill>
              </a:rPr>
              <a:t> de backend,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realizarea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cerintelor</a:t>
            </a:r>
            <a:r>
              <a:rPr lang="en-US" sz="1600" dirty="0">
                <a:solidFill>
                  <a:schemeClr val="bg1"/>
                </a:solidFill>
              </a:rPr>
              <a:t> am </a:t>
            </a:r>
            <a:r>
              <a:rPr lang="en-US" sz="1600" dirty="0" err="1">
                <a:solidFill>
                  <a:schemeClr val="bg1"/>
                </a:solidFill>
              </a:rPr>
              <a:t>utilizat</a:t>
            </a:r>
            <a:r>
              <a:rPr lang="en-US" sz="1600" dirty="0">
                <a:solidFill>
                  <a:schemeClr val="bg1"/>
                </a:solidFill>
              </a:rPr>
              <a:t> Layered Architecture: </a:t>
            </a:r>
            <a:r>
              <a:rPr lang="en-US" sz="1600" dirty="0" err="1">
                <a:solidFill>
                  <a:schemeClr val="bg1"/>
                </a:solidFill>
              </a:rPr>
              <a:t>entitatile</a:t>
            </a:r>
            <a:r>
              <a:rPr lang="en-US" sz="1600" dirty="0">
                <a:solidFill>
                  <a:schemeClr val="bg1"/>
                </a:solidFill>
              </a:rPr>
              <a:t> care sunt </a:t>
            </a:r>
            <a:r>
              <a:rPr lang="en-US" sz="1600" dirty="0" err="1">
                <a:solidFill>
                  <a:schemeClr val="bg1"/>
                </a:solidFill>
              </a:rPr>
              <a:t>reprezentari</a:t>
            </a:r>
            <a:r>
              <a:rPr lang="en-US" sz="1600" dirty="0">
                <a:solidFill>
                  <a:schemeClr val="bg1"/>
                </a:solidFill>
              </a:rPr>
              <a:t> ale </a:t>
            </a:r>
            <a:r>
              <a:rPr lang="en-US" sz="1600" dirty="0" err="1">
                <a:solidFill>
                  <a:schemeClr val="bg1"/>
                </a:solidFill>
              </a:rPr>
              <a:t>tabelor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stocate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baza</a:t>
            </a:r>
            <a:r>
              <a:rPr lang="en-US" sz="1600" dirty="0">
                <a:solidFill>
                  <a:schemeClr val="bg1"/>
                </a:solidFill>
              </a:rPr>
              <a:t> de date,  DTO’s + Converter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a face </a:t>
            </a:r>
            <a:r>
              <a:rPr lang="en-US" sz="1600" dirty="0" err="1">
                <a:solidFill>
                  <a:schemeClr val="bg1"/>
                </a:solidFill>
              </a:rPr>
              <a:t>legatura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dintre</a:t>
            </a:r>
            <a:r>
              <a:rPr lang="en-US" sz="1600" dirty="0">
                <a:solidFill>
                  <a:schemeClr val="bg1"/>
                </a:solidFill>
              </a:rPr>
              <a:t> backend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frontend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realiza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conversiile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dintre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entitati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dto</a:t>
            </a:r>
            <a:r>
              <a:rPr lang="en-US" sz="1600" dirty="0">
                <a:solidFill>
                  <a:schemeClr val="bg1"/>
                </a:solidFill>
              </a:rPr>
              <a:t>, repository, services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inclusa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partea</a:t>
            </a:r>
            <a:r>
              <a:rPr lang="en-US" sz="1600" dirty="0">
                <a:solidFill>
                  <a:schemeClr val="bg1"/>
                </a:solidFill>
              </a:rPr>
              <a:t> de business logic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controller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putea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prelua</a:t>
            </a:r>
            <a:r>
              <a:rPr lang="en-US" sz="1600" dirty="0">
                <a:solidFill>
                  <a:schemeClr val="bg1"/>
                </a:solidFill>
              </a:rPr>
              <a:t> request-urile </a:t>
            </a:r>
            <a:r>
              <a:rPr lang="en-US" sz="1600" dirty="0" err="1">
                <a:solidFill>
                  <a:schemeClr val="bg1"/>
                </a:solidFill>
              </a:rPr>
              <a:t>primite</a:t>
            </a:r>
            <a:r>
              <a:rPr lang="en-US" sz="1600" dirty="0">
                <a:solidFill>
                  <a:schemeClr val="bg1"/>
                </a:solidFill>
              </a:rPr>
              <a:t> de pe </a:t>
            </a:r>
            <a:r>
              <a:rPr lang="en-US" sz="1600" dirty="0" err="1">
                <a:solidFill>
                  <a:schemeClr val="bg1"/>
                </a:solidFill>
              </a:rPr>
              <a:t>partea</a:t>
            </a:r>
            <a:r>
              <a:rPr lang="en-US" sz="1600" dirty="0">
                <a:solidFill>
                  <a:schemeClr val="bg1"/>
                </a:solidFill>
              </a:rPr>
              <a:t> de frontend.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task-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adaugare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unei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atractii</a:t>
            </a:r>
            <a:r>
              <a:rPr lang="en-US" sz="1600" dirty="0">
                <a:solidFill>
                  <a:schemeClr val="bg1"/>
                </a:solidFill>
              </a:rPr>
              <a:t> am </a:t>
            </a:r>
            <a:r>
              <a:rPr lang="en-US" sz="1600" dirty="0" err="1">
                <a:solidFill>
                  <a:schemeClr val="bg1"/>
                </a:solidFill>
              </a:rPr>
              <a:t>creat</a:t>
            </a:r>
            <a:r>
              <a:rPr lang="en-US" sz="1600" dirty="0">
                <a:solidFill>
                  <a:schemeClr val="bg1"/>
                </a:solidFill>
              </a:rPr>
              <a:t> un modal in care sunt </a:t>
            </a:r>
            <a:r>
              <a:rPr lang="en-US" sz="1600" dirty="0" err="1">
                <a:solidFill>
                  <a:schemeClr val="bg1"/>
                </a:solidFill>
              </a:rPr>
              <a:t>incluse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cinci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textfield-uri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Butonul</a:t>
            </a:r>
            <a:r>
              <a:rPr lang="en-US" sz="1600" dirty="0">
                <a:solidFill>
                  <a:schemeClr val="bg1"/>
                </a:solidFill>
              </a:rPr>
              <a:t> de add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vizibil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logat</a:t>
            </a:r>
            <a:r>
              <a:rPr lang="en-US" sz="1600" dirty="0">
                <a:solidFill>
                  <a:schemeClr val="bg1"/>
                </a:solidFill>
              </a:rPr>
              <a:t> cu </a:t>
            </a:r>
            <a:r>
              <a:rPr lang="en-US" sz="1600" dirty="0" err="1">
                <a:solidFill>
                  <a:schemeClr val="bg1"/>
                </a:solidFill>
              </a:rPr>
              <a:t>contul</a:t>
            </a:r>
            <a:r>
              <a:rPr lang="en-US" sz="1600" dirty="0">
                <a:solidFill>
                  <a:schemeClr val="bg1"/>
                </a:solidFill>
              </a:rPr>
              <a:t> de admin.</a:t>
            </a:r>
          </a:p>
          <a:p>
            <a:pPr algn="just"/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148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 err="1"/>
              <a:t>Refactorizarea</a:t>
            </a:r>
            <a:r>
              <a:rPr lang="en-US" sz="2400" dirty="0"/>
              <a:t> </a:t>
            </a:r>
            <a:r>
              <a:rPr lang="en-US" sz="2400" dirty="0" err="1"/>
              <a:t>codului</a:t>
            </a:r>
            <a:endParaRPr lang="en-US" sz="2400" dirty="0"/>
          </a:p>
          <a:p>
            <a:r>
              <a:rPr lang="en-US" sz="2400" dirty="0" err="1"/>
              <a:t>Realizarea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design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prietenos</a:t>
            </a:r>
            <a:endParaRPr lang="en-US" sz="2400" dirty="0"/>
          </a:p>
          <a:p>
            <a:r>
              <a:rPr lang="en-US" sz="2400" dirty="0" err="1"/>
              <a:t>Realizarea</a:t>
            </a:r>
            <a:r>
              <a:rPr lang="en-US" sz="2400" dirty="0"/>
              <a:t> </a:t>
            </a:r>
            <a:r>
              <a:rPr lang="en-US" sz="2400" dirty="0" err="1"/>
              <a:t>validarilor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adaugarea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atractii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pe </a:t>
            </a:r>
            <a:r>
              <a:rPr lang="en-US" sz="2400" dirty="0" err="1"/>
              <a:t>partea</a:t>
            </a:r>
            <a:r>
              <a:rPr lang="en-US" sz="2400" dirty="0"/>
              <a:t> de backend</a:t>
            </a:r>
          </a:p>
        </p:txBody>
      </p:sp>
    </p:spTree>
    <p:extLst>
      <p:ext uri="{BB962C8B-B14F-4D97-AF65-F5344CB8AC3E}">
        <p14:creationId xmlns:p14="http://schemas.microsoft.com/office/powerpoint/2010/main" val="23894455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6"/>
            <a:ext cx="3802276" cy="429674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Pop Sergiu Bogdan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3937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person sitting in fron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FA90811-B34C-4D58-A389-AA869F0D0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3" y="3251962"/>
            <a:ext cx="3784400" cy="192726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F62FD9C-B19F-47ED-A310-32C4797338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41" y="4793942"/>
            <a:ext cx="1174917" cy="1077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2EA43-B57F-4830-81E8-8E0B728D966A}"/>
              </a:ext>
            </a:extLst>
          </p:cNvPr>
          <p:cNvSpPr txBox="1"/>
          <p:nvPr/>
        </p:nvSpPr>
        <p:spPr>
          <a:xfrm>
            <a:off x="533400" y="1215669"/>
            <a:ext cx="4038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1 : </a:t>
            </a:r>
            <a:r>
              <a:rPr lang="en-US" sz="1600" dirty="0" err="1">
                <a:solidFill>
                  <a:schemeClr val="bg1"/>
                </a:solidFill>
              </a:rPr>
              <a:t>Proiectul</a:t>
            </a:r>
            <a:r>
              <a:rPr lang="en-US" sz="1600" dirty="0">
                <a:solidFill>
                  <a:schemeClr val="bg1"/>
                </a:solidFill>
              </a:rPr>
              <a:t> de backend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realizat</a:t>
            </a:r>
            <a:r>
              <a:rPr lang="en-US" sz="1600" dirty="0">
                <a:solidFill>
                  <a:schemeClr val="bg1"/>
                </a:solidFill>
              </a:rPr>
              <a:t> pe </a:t>
            </a:r>
            <a:r>
              <a:rPr lang="en-US" sz="1600" dirty="0" err="1">
                <a:solidFill>
                  <a:schemeClr val="bg1"/>
                </a:solidFill>
              </a:rPr>
              <a:t>arhitectura</a:t>
            </a:r>
            <a:r>
              <a:rPr lang="en-US" sz="1600" dirty="0">
                <a:solidFill>
                  <a:schemeClr val="bg1"/>
                </a:solidFill>
              </a:rPr>
              <a:t> Spring Framework, </a:t>
            </a:r>
            <a:r>
              <a:rPr lang="en-US" sz="1600" dirty="0" err="1">
                <a:solidFill>
                  <a:schemeClr val="bg1"/>
                </a:solidFill>
              </a:rPr>
              <a:t>iar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cel</a:t>
            </a:r>
            <a:r>
              <a:rPr lang="en-US" sz="1600" dirty="0">
                <a:solidFill>
                  <a:schemeClr val="bg1"/>
                </a:solidFill>
              </a:rPr>
              <a:t> de frontend cu </a:t>
            </a:r>
            <a:r>
              <a:rPr lang="en-US" sz="1600" dirty="0" err="1">
                <a:solidFill>
                  <a:schemeClr val="bg1"/>
                </a:solidFill>
              </a:rPr>
              <a:t>ajutorul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librariei</a:t>
            </a:r>
            <a:r>
              <a:rPr lang="en-US" sz="1600" dirty="0">
                <a:solidFill>
                  <a:schemeClr val="bg1"/>
                </a:solidFill>
              </a:rPr>
              <a:t> React </a:t>
            </a:r>
            <a:r>
              <a:rPr lang="en-US" sz="1600" dirty="0" err="1">
                <a:solidFill>
                  <a:schemeClr val="bg1"/>
                </a:solidFill>
              </a:rPr>
              <a:t>Js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Specific </a:t>
            </a:r>
            <a:r>
              <a:rPr lang="en-US" sz="1600" dirty="0" err="1">
                <a:solidFill>
                  <a:schemeClr val="bg1"/>
                </a:solidFill>
              </a:rPr>
              <a:t>bazei</a:t>
            </a:r>
            <a:r>
              <a:rPr lang="en-US" sz="1600" dirty="0">
                <a:solidFill>
                  <a:schemeClr val="bg1"/>
                </a:solidFill>
              </a:rPr>
              <a:t> de date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fisierul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application.properties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afla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datele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conectare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iar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tabelele</a:t>
            </a:r>
            <a:r>
              <a:rPr lang="en-US" sz="1600" dirty="0">
                <a:solidFill>
                  <a:schemeClr val="bg1"/>
                </a:solidFill>
              </a:rPr>
              <a:t> au </a:t>
            </a:r>
            <a:r>
              <a:rPr lang="en-US" sz="1600" dirty="0" err="1">
                <a:solidFill>
                  <a:schemeClr val="bg1"/>
                </a:solidFill>
              </a:rPr>
              <a:t>fost</a:t>
            </a:r>
            <a:r>
              <a:rPr lang="en-US" sz="1600" dirty="0">
                <a:solidFill>
                  <a:schemeClr val="bg1"/>
                </a:solidFill>
              </a:rPr>
              <a:t> generate automat din cod </a:t>
            </a:r>
            <a:r>
              <a:rPr lang="en-US" sz="1600" dirty="0" err="1">
                <a:solidFill>
                  <a:schemeClr val="bg1"/>
                </a:solidFill>
              </a:rPr>
              <a:t>folosind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specificatia</a:t>
            </a:r>
            <a:r>
              <a:rPr lang="en-US" sz="1600" dirty="0">
                <a:solidFill>
                  <a:schemeClr val="bg1"/>
                </a:solidFill>
              </a:rPr>
              <a:t> JPA.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49DC9-E2EF-4F30-8D97-D2EA9A30B947}"/>
              </a:ext>
            </a:extLst>
          </p:cNvPr>
          <p:cNvSpPr txBox="1"/>
          <p:nvPr/>
        </p:nvSpPr>
        <p:spPr>
          <a:xfrm>
            <a:off x="533400" y="297248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2: </a:t>
            </a:r>
            <a:endParaRPr lang="ro-RO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6317-9D06-49FD-A0E4-6B4027C2A993}"/>
              </a:ext>
            </a:extLst>
          </p:cNvPr>
          <p:cNvSpPr txBox="1"/>
          <p:nvPr/>
        </p:nvSpPr>
        <p:spPr>
          <a:xfrm>
            <a:off x="533400" y="5179223"/>
            <a:ext cx="3863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3 : Unit </a:t>
            </a:r>
            <a:r>
              <a:rPr lang="en-US" sz="1600" dirty="0" err="1">
                <a:solidFill>
                  <a:schemeClr val="bg1"/>
                </a:solidFill>
              </a:rPr>
              <a:t>testele</a:t>
            </a:r>
            <a:r>
              <a:rPr lang="en-US" sz="1600" dirty="0">
                <a:solidFill>
                  <a:schemeClr val="bg1"/>
                </a:solidFill>
              </a:rPr>
              <a:t> au </a:t>
            </a:r>
            <a:r>
              <a:rPr lang="en-US" sz="1600" dirty="0" err="1">
                <a:solidFill>
                  <a:schemeClr val="bg1"/>
                </a:solidFill>
              </a:rPr>
              <a:t>fost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realizate</a:t>
            </a:r>
            <a:r>
              <a:rPr lang="en-US" sz="1600" dirty="0">
                <a:solidFill>
                  <a:schemeClr val="bg1"/>
                </a:solidFill>
              </a:rPr>
              <a:t>  cu </a:t>
            </a:r>
            <a:r>
              <a:rPr lang="en-US" sz="1600" dirty="0" err="1">
                <a:solidFill>
                  <a:schemeClr val="bg1"/>
                </a:solidFill>
              </a:rPr>
              <a:t>ajutorul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cadrelor</a:t>
            </a:r>
            <a:r>
              <a:rPr lang="en-US" sz="1600" dirty="0">
                <a:solidFill>
                  <a:schemeClr val="bg1"/>
                </a:solidFill>
              </a:rPr>
              <a:t> de testate JUnit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Mockito, </a:t>
            </a:r>
            <a:r>
              <a:rPr lang="en-US" sz="1600" dirty="0" err="1">
                <a:solidFill>
                  <a:schemeClr val="bg1"/>
                </a:solidFill>
              </a:rPr>
              <a:t>acestea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cuprinzand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operatiile</a:t>
            </a:r>
            <a:r>
              <a:rPr lang="en-US" sz="1600" dirty="0">
                <a:solidFill>
                  <a:schemeClr val="bg1"/>
                </a:solidFill>
              </a:rPr>
              <a:t> CRUD pe </a:t>
            </a:r>
            <a:r>
              <a:rPr lang="en-US" sz="1600" dirty="0" err="1">
                <a:solidFill>
                  <a:schemeClr val="bg1"/>
                </a:solidFill>
              </a:rPr>
              <a:t>utilizatori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atractii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recenzii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wishlist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830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19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1162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Nova</vt:lpstr>
      <vt:lpstr>Office Theme</vt:lpstr>
      <vt:lpstr>Office Theme</vt:lpstr>
      <vt:lpstr>Office Theme</vt:lpstr>
      <vt:lpstr>TravelPoints</vt:lpstr>
      <vt:lpstr>Cerintele proiectului</vt:lpstr>
      <vt:lpstr>Balint Simina-Monica</vt:lpstr>
      <vt:lpstr>Sugestii imbunatatire </vt:lpstr>
      <vt:lpstr>Dascal Raluca-Georigana</vt:lpstr>
      <vt:lpstr>Sugestii imbunatatire </vt:lpstr>
      <vt:lpstr>Ținteșan Cristiana</vt:lpstr>
      <vt:lpstr>Sugestii imbunatatire </vt:lpstr>
      <vt:lpstr>Pop Sergiu Bogdan</vt:lpstr>
      <vt:lpstr>Sugestii imbunatatire </vt:lpstr>
      <vt:lpstr>Gavra Mihai-Paul</vt:lpstr>
      <vt:lpstr>Sugestii imbunatatire </vt:lpstr>
      <vt:lpstr>Manici Valentin-Dan</vt:lpstr>
      <vt:lpstr>Sugestii imbunatatire </vt:lpstr>
      <vt:lpstr>Overview</vt:lpstr>
      <vt:lpstr>Velocity</vt:lpstr>
      <vt:lpstr>Ç'est fini la comédie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TravelPoints</dc:title>
  <dc:creator>Pop Sergiu</dc:creator>
  <cp:lastModifiedBy>Sergiu Bogdan Pop</cp:lastModifiedBy>
  <cp:revision>26</cp:revision>
  <cp:lastPrinted>2022-04-11T08:56:57Z</cp:lastPrinted>
  <dcterms:created xsi:type="dcterms:W3CDTF">2022-04-11T08:56:57Z</dcterms:created>
  <dcterms:modified xsi:type="dcterms:W3CDTF">2022-04-12T11:33:30Z</dcterms:modified>
</cp:coreProperties>
</file>