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8" r:id="rId2"/>
  </p:sldMasterIdLst>
  <p:sldIdLst>
    <p:sldId id="259" r:id="rId3"/>
    <p:sldId id="262" r:id="rId4"/>
    <p:sldId id="300" r:id="rId5"/>
    <p:sldId id="301" r:id="rId6"/>
    <p:sldId id="275" r:id="rId7"/>
    <p:sldId id="276" r:id="rId8"/>
    <p:sldId id="271" r:id="rId9"/>
    <p:sldId id="274" r:id="rId10"/>
    <p:sldId id="265" r:id="rId11"/>
    <p:sldId id="268" r:id="rId12"/>
    <p:sldId id="305" r:id="rId13"/>
    <p:sldId id="306" r:id="rId14"/>
    <p:sldId id="277" r:id="rId15"/>
    <p:sldId id="278" r:id="rId16"/>
    <p:sldId id="302" r:id="rId17"/>
    <p:sldId id="303" r:id="rId18"/>
    <p:sldId id="304" r:id="rId19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0" autoAdjust="0"/>
  </p:normalViewPr>
  <p:slideViewPr>
    <p:cSldViewPr>
      <p:cViewPr varScale="1">
        <p:scale>
          <a:sx n="112" d="100"/>
          <a:sy n="112" d="100"/>
        </p:scale>
        <p:origin x="4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9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9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9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9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A2240-DCA2-4EB6-80F0-DCD6F72AE5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66761B-CAF4-47B6-A417-9FFA9163EFE7}" type="parTrans" cxnId="{E3BF6883-C1D9-4095-8D9B-1E30C432375F}">
      <dgm:prSet/>
      <dgm:spPr/>
      <dgm:t>
        <a:bodyPr/>
        <a:lstStyle/>
        <a:p>
          <a:endParaRPr lang="en-US"/>
        </a:p>
      </dgm:t>
    </dgm:pt>
    <dgm:pt modelId="{0F8CE403-726D-4327-8F9A-6E6BE980A664}">
      <dgm:prSet custT="1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pPr algn="ctr"/>
          <a:r>
            <a:rPr lang="en-US" sz="3600" dirty="0"/>
            <a:t>Administrator</a:t>
          </a:r>
        </a:p>
      </dgm:t>
    </dgm:pt>
    <dgm:pt modelId="{B7CF4F0A-27BF-45FD-9053-FBCAC0DD71C1}" type="parTrans" cxnId="{4F94B549-B81F-4896-911F-C05A4A8F61F6}">
      <dgm:prSet/>
      <dgm:spPr/>
      <dgm:t>
        <a:bodyPr/>
        <a:lstStyle/>
        <a:p>
          <a:endParaRPr lang="en-US"/>
        </a:p>
      </dgm:t>
    </dgm:pt>
    <dgm:pt modelId="{04FCAE1B-535F-405F-9DC4-1A047B748A77}">
      <dgm:prSet custT="1"/>
      <dgm:spPr>
        <a:noFill/>
        <a:ln>
          <a:noFill/>
        </a:ln>
      </dgm:spPr>
      <dgm:t>
        <a:bodyPr/>
        <a:lstStyle/>
        <a:p>
          <a:r>
            <a:rPr lang="en-US" sz="2400" dirty="0" err="1"/>
            <a:t>Notificarea</a:t>
          </a:r>
          <a:r>
            <a:rPr lang="en-US" sz="2400" dirty="0"/>
            <a:t> </a:t>
          </a:r>
          <a:r>
            <a:rPr lang="en-US" sz="2400" dirty="0" err="1"/>
            <a:t>tuturor</a:t>
          </a:r>
          <a:r>
            <a:rPr lang="en-US" sz="2400" dirty="0"/>
            <a:t> </a:t>
          </a:r>
          <a:r>
            <a:rPr lang="en-US" sz="2400" dirty="0" err="1"/>
            <a:t>utilizatorilor</a:t>
          </a:r>
          <a:r>
            <a:rPr lang="en-US" sz="2400" dirty="0"/>
            <a:t> </a:t>
          </a:r>
          <a:r>
            <a:rPr lang="en-US" sz="2400" dirty="0" err="1"/>
            <a:t>autentificati</a:t>
          </a:r>
          <a:r>
            <a:rPr lang="en-US" sz="2400" dirty="0"/>
            <a:t> in </a:t>
          </a:r>
          <a:r>
            <a:rPr lang="en-US" sz="2400" dirty="0" err="1"/>
            <a:t>momentul</a:t>
          </a:r>
          <a:r>
            <a:rPr lang="en-US" sz="2400" dirty="0"/>
            <a:t> in care se </a:t>
          </a:r>
          <a:r>
            <a:rPr lang="en-US" sz="2400" dirty="0" err="1"/>
            <a:t>adauga</a:t>
          </a:r>
          <a:r>
            <a:rPr lang="en-US" sz="2400" dirty="0"/>
            <a:t> </a:t>
          </a:r>
          <a:r>
            <a:rPr lang="en-US" sz="2400" dirty="0" err="1"/>
            <a:t>sau</a:t>
          </a:r>
          <a:r>
            <a:rPr lang="en-US" sz="2400" dirty="0"/>
            <a:t> se </a:t>
          </a:r>
          <a:r>
            <a:rPr lang="en-US" sz="2400" dirty="0" err="1"/>
            <a:t>modifica</a:t>
          </a:r>
          <a:r>
            <a:rPr lang="en-US" sz="2400" dirty="0"/>
            <a:t> </a:t>
          </a:r>
          <a:r>
            <a:rPr lang="en-US" sz="2400" dirty="0" err="1"/>
            <a:t>diferite</a:t>
          </a:r>
          <a:r>
            <a:rPr lang="en-US" sz="2400" dirty="0"/>
            <a:t> </a:t>
          </a:r>
          <a:r>
            <a:rPr lang="en-US" sz="2400" dirty="0" err="1"/>
            <a:t>obiecte</a:t>
          </a:r>
          <a:r>
            <a:rPr lang="en-US" sz="2400" dirty="0"/>
            <a:t> </a:t>
          </a:r>
        </a:p>
      </dgm:t>
    </dgm:pt>
    <dgm:pt modelId="{1E7AE53D-5383-4887-8DAB-7980DC24B9A9}" type="sibTrans" cxnId="{4F94B549-B81F-4896-911F-C05A4A8F61F6}">
      <dgm:prSet/>
      <dgm:spPr/>
      <dgm:t>
        <a:bodyPr/>
        <a:lstStyle/>
        <a:p>
          <a:endParaRPr lang="en-US"/>
        </a:p>
      </dgm:t>
    </dgm:pt>
    <dgm:pt modelId="{2775279E-FDD2-4B24-9145-81A779D31CB2}" type="sibTrans" cxnId="{E3BF6883-C1D9-4095-8D9B-1E30C432375F}">
      <dgm:prSet/>
      <dgm:spPr/>
      <dgm:t>
        <a:bodyPr/>
        <a:lstStyle/>
        <a:p>
          <a:endParaRPr lang="en-US"/>
        </a:p>
      </dgm:t>
    </dgm:pt>
    <dgm:pt modelId="{D0D2FEDD-7AF3-4BC4-968A-9A3B68B7E628}" type="pres">
      <dgm:prSet presAssocID="{822A2240-DCA2-4EB6-80F0-DCD6F72AE547}" presName="linear" presStyleCnt="0">
        <dgm:presLayoutVars>
          <dgm:animLvl val="lvl"/>
          <dgm:resizeHandles val="exact"/>
        </dgm:presLayoutVars>
      </dgm:prSet>
      <dgm:spPr/>
    </dgm:pt>
    <dgm:pt modelId="{3B3388DF-75A8-473B-8147-233E529E73DD}" type="pres">
      <dgm:prSet presAssocID="{0F8CE403-726D-4327-8F9A-6E6BE980A664}" presName="parentText" presStyleLbl="node1" presStyleIdx="0" presStyleCnt="1" custScaleY="51845">
        <dgm:presLayoutVars>
          <dgm:chMax val="0"/>
          <dgm:bulletEnabled val="1"/>
        </dgm:presLayoutVars>
      </dgm:prSet>
      <dgm:spPr/>
    </dgm:pt>
    <dgm:pt modelId="{C03F1DBD-185F-4D19-BE6F-7737D8F74908}" type="pres">
      <dgm:prSet presAssocID="{0F8CE403-726D-4327-8F9A-6E6BE980A66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F94B549-B81F-4896-911F-C05A4A8F61F6}" srcId="{0F8CE403-726D-4327-8F9A-6E6BE980A664}" destId="{04FCAE1B-535F-405F-9DC4-1A047B748A77}" srcOrd="0" destOrd="0" parTransId="{B7CF4F0A-27BF-45FD-9053-FBCAC0DD71C1}" sibTransId="{1E7AE53D-5383-4887-8DAB-7980DC24B9A9}"/>
    <dgm:cxn modelId="{50F0107B-4477-44F3-BD97-6FA9BFA190DD}" type="presOf" srcId="{04FCAE1B-535F-405F-9DC4-1A047B748A77}" destId="{C03F1DBD-185F-4D19-BE6F-7737D8F74908}" srcOrd="0" destOrd="0" presId="urn:microsoft.com/office/officeart/2005/8/layout/vList2"/>
    <dgm:cxn modelId="{E3BF6883-C1D9-4095-8D9B-1E30C432375F}" srcId="{822A2240-DCA2-4EB6-80F0-DCD6F72AE547}" destId="{0F8CE403-726D-4327-8F9A-6E6BE980A664}" srcOrd="0" destOrd="0" parTransId="{C466761B-CAF4-47B6-A417-9FFA9163EFE7}" sibTransId="{2775279E-FDD2-4B24-9145-81A779D31CB2}"/>
    <dgm:cxn modelId="{A54DFC84-5BC9-4103-AAE6-E5FBE7449847}" type="presOf" srcId="{0F8CE403-726D-4327-8F9A-6E6BE980A664}" destId="{3B3388DF-75A8-473B-8147-233E529E73DD}" srcOrd="0" destOrd="0" presId="urn:microsoft.com/office/officeart/2005/8/layout/vList2"/>
    <dgm:cxn modelId="{F9A827A0-3FBA-4C70-8AF0-EEAFDC4F4209}" type="presOf" srcId="{822A2240-DCA2-4EB6-80F0-DCD6F72AE547}" destId="{D0D2FEDD-7AF3-4BC4-968A-9A3B68B7E628}" srcOrd="0" destOrd="0" presId="urn:microsoft.com/office/officeart/2005/8/layout/vList2"/>
    <dgm:cxn modelId="{97BDE13B-8BF7-4485-A2A1-3E526BAFCF5F}" type="presParOf" srcId="{D0D2FEDD-7AF3-4BC4-968A-9A3B68B7E628}" destId="{3B3388DF-75A8-473B-8147-233E529E73DD}" srcOrd="0" destOrd="0" presId="urn:microsoft.com/office/officeart/2005/8/layout/vList2"/>
    <dgm:cxn modelId="{9D90E7F8-4A1D-4BDF-B6EE-063C4650122B}" type="presParOf" srcId="{D0D2FEDD-7AF3-4BC4-968A-9A3B68B7E628}" destId="{C03F1DBD-185F-4D19-BE6F-7737D8F749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04864-4326-452F-B3DE-A95EA1F3C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04D033-7550-4484-B5E6-CED6D147918D}" type="parTrans" cxnId="{F5881A5E-A012-4650-8182-F01EBF25B81D}">
      <dgm:prSet/>
      <dgm:spPr/>
      <dgm:t>
        <a:bodyPr/>
        <a:lstStyle/>
        <a:p>
          <a:endParaRPr lang="en-US"/>
        </a:p>
      </dgm:t>
    </dgm:pt>
    <dgm:pt modelId="{7DC131ED-832E-40CE-975E-B0D6CBEA386A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DBD2E5D-C75E-47FE-9A82-FFBDA0329CFB}" type="sibTrans" cxnId="{F5881A5E-A012-4650-8182-F01EBF25B81D}">
      <dgm:prSet/>
      <dgm:spPr/>
      <dgm:t>
        <a:bodyPr/>
        <a:lstStyle/>
        <a:p>
          <a:endParaRPr lang="en-US"/>
        </a:p>
      </dgm:t>
    </dgm:pt>
    <dgm:pt modelId="{F2A26310-5E36-4740-B937-C725366EA8A9}" type="parTrans" cxnId="{7E26AC7C-7B0E-4DE0-9421-FF6243742DD8}">
      <dgm:prSet/>
      <dgm:spPr/>
      <dgm:t>
        <a:bodyPr/>
        <a:lstStyle/>
        <a:p>
          <a:endParaRPr lang="en-US"/>
        </a:p>
      </dgm:t>
    </dgm:pt>
    <dgm:pt modelId="{3B790A1E-E94C-41DB-9BDD-C3FCF368347F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BACKEND SI FRONTEND: </a:t>
          </a:r>
          <a:r>
            <a:rPr lang="en-US" dirty="0" err="1"/>
            <a:t>Realizarea</a:t>
          </a:r>
          <a:r>
            <a:rPr lang="en-US" dirty="0"/>
            <a:t> de code review </a:t>
          </a:r>
          <a:r>
            <a:rPr lang="en-US" dirty="0" err="1"/>
            <a:t>si</a:t>
          </a:r>
          <a:r>
            <a:rPr lang="en-US" dirty="0"/>
            <a:t> deploy </a:t>
          </a:r>
        </a:p>
      </dgm:t>
    </dgm:pt>
    <dgm:pt modelId="{CE7AB7A9-2FC3-4451-9467-A226109EBCB4}" type="sibTrans" cxnId="{7E26AC7C-7B0E-4DE0-9421-FF6243742DD8}">
      <dgm:prSet/>
      <dgm:spPr/>
      <dgm:t>
        <a:bodyPr/>
        <a:lstStyle/>
        <a:p>
          <a:endParaRPr lang="en-US"/>
        </a:p>
      </dgm:t>
    </dgm:pt>
    <dgm:pt modelId="{45CE3A8F-6CA6-472A-A788-D5678A67F579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BACKEND SI FRONTEND: </a:t>
          </a:r>
          <a:r>
            <a:rPr lang="en-US" dirty="0" err="1"/>
            <a:t>Testarea</a:t>
          </a:r>
          <a:r>
            <a:rPr lang="en-US" dirty="0"/>
            <a:t> </a:t>
          </a:r>
          <a:r>
            <a:rPr lang="en-US" dirty="0" err="1"/>
            <a:t>manuala</a:t>
          </a:r>
          <a:r>
            <a:rPr lang="en-US" dirty="0"/>
            <a:t> a </a:t>
          </a:r>
          <a:r>
            <a:rPr lang="en-US" dirty="0" err="1"/>
            <a:t>functionalitatilor</a:t>
          </a:r>
          <a:endParaRPr lang="en-US" dirty="0"/>
        </a:p>
      </dgm:t>
    </dgm:pt>
    <dgm:pt modelId="{60BF2859-5CB7-47AC-938F-78ACEB62DF19}" type="sibTrans" cxnId="{88FD0770-4869-4E6B-BCD9-4697126133DF}">
      <dgm:prSet/>
      <dgm:spPr/>
      <dgm:t>
        <a:bodyPr/>
        <a:lstStyle/>
        <a:p>
          <a:endParaRPr lang="en-US"/>
        </a:p>
      </dgm:t>
    </dgm:pt>
    <dgm:pt modelId="{E725FCBA-BCA1-4F38-8DDB-34DA41AEAEF8}" type="parTrans" cxnId="{88FD0770-4869-4E6B-BCD9-4697126133DF}">
      <dgm:prSet/>
      <dgm:spPr/>
      <dgm:t>
        <a:bodyPr/>
        <a:lstStyle/>
        <a:p>
          <a:endParaRPr lang="en-US"/>
        </a:p>
      </dgm:t>
    </dgm:pt>
    <dgm:pt modelId="{7A05D793-E407-49BE-941B-8846DB8BC580}" type="pres">
      <dgm:prSet presAssocID="{A5804864-4326-452F-B3DE-A95EA1F3C03B}" presName="root" presStyleCnt="0">
        <dgm:presLayoutVars>
          <dgm:dir/>
          <dgm:resizeHandles val="exact"/>
        </dgm:presLayoutVars>
      </dgm:prSet>
      <dgm:spPr/>
    </dgm:pt>
    <dgm:pt modelId="{92EEAF44-07C1-4171-ACC6-71C6841D0427}" type="pres">
      <dgm:prSet presAssocID="{45CE3A8F-6CA6-472A-A788-D5678A67F579}" presName="compNode" presStyleCnt="0"/>
      <dgm:spPr/>
    </dgm:pt>
    <dgm:pt modelId="{A1800577-DDFF-424D-B015-90B065461B74}" type="pres">
      <dgm:prSet presAssocID="{45CE3A8F-6CA6-472A-A788-D5678A67F579}" presName="bgRect" presStyleLbl="bgShp" presStyleIdx="0" presStyleCnt="2" custScaleY="101401" custLinFactNeighborX="6670" custLinFactNeighborY="-33164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5E1F526F-F6C6-4C18-90FE-A7C89EB33620}" type="pres">
      <dgm:prSet presAssocID="{45CE3A8F-6CA6-472A-A788-D5678A67F579}" presName="iconRect" presStyleLbl="node1" presStyleIdx="0" presStyleCnt="2" custScaleX="102571" custScaleY="76404" custLinFactNeighborX="-6703" custLinFactNeighborY="-95204"/>
      <dgm:spPr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D44312B8-760F-4E38-8F37-07C79BA0305F}" type="pres">
      <dgm:prSet presAssocID="{45CE3A8F-6CA6-472A-A788-D5678A67F579}" presName="spaceRect" presStyleCnt="0"/>
      <dgm:spPr/>
    </dgm:pt>
    <dgm:pt modelId="{ADAB9683-69DD-47D3-80B4-89265E5C8122}" type="pres">
      <dgm:prSet presAssocID="{45CE3A8F-6CA6-472A-A788-D5678A67F579}" presName="parTx" presStyleLbl="revTx" presStyleIdx="0" presStyleCnt="3" custScaleX="164557" custLinFactNeighborX="17623" custLinFactNeighborY="-39355">
        <dgm:presLayoutVars>
          <dgm:chMax val="0"/>
          <dgm:chPref val="0"/>
        </dgm:presLayoutVars>
      </dgm:prSet>
      <dgm:spPr/>
    </dgm:pt>
    <dgm:pt modelId="{E5DC9F20-D3D9-4824-910B-3401B4617293}" type="pres">
      <dgm:prSet presAssocID="{45CE3A8F-6CA6-472A-A788-D5678A67F579}" presName="desTx" presStyleLbl="revTx" presStyleIdx="1" presStyleCnt="3">
        <dgm:presLayoutVars/>
      </dgm:prSet>
      <dgm:spPr/>
    </dgm:pt>
    <dgm:pt modelId="{BEB8DC5B-E079-44AF-98A4-139196E2ED09}" type="pres">
      <dgm:prSet presAssocID="{60BF2859-5CB7-47AC-938F-78ACEB62DF19}" presName="sibTrans" presStyleCnt="0"/>
      <dgm:spPr/>
    </dgm:pt>
    <dgm:pt modelId="{BF6D4A44-F09F-4D60-8F93-82FB64B02DA0}" type="pres">
      <dgm:prSet presAssocID="{3B790A1E-E94C-41DB-9BDD-C3FCF368347F}" presName="compNode" presStyleCnt="0"/>
      <dgm:spPr/>
    </dgm:pt>
    <dgm:pt modelId="{4D8CFAF4-B036-4CE8-8D35-276A640DF089}" type="pres">
      <dgm:prSet presAssocID="{3B790A1E-E94C-41DB-9BDD-C3FCF368347F}" presName="bgRect" presStyleLbl="bgShp" presStyleIdx="1" presStyleCnt="2" custLinFactNeighborY="-9573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ACC4E329-195C-4E45-B1D0-3762F9E7E4F8}" type="pres">
      <dgm:prSet presAssocID="{3B790A1E-E94C-41DB-9BDD-C3FCF368347F}" presName="iconRect" presStyleLbl="node1" presStyleIdx="1" presStyleCnt="2" custScaleX="95440" custScaleY="92042" custLinFactNeighborX="-6189" custLinFactNeighborY="-51937"/>
      <dgm:spPr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5CA14A04-0436-4166-80AB-A879B0BAC4A8}" type="pres">
      <dgm:prSet presAssocID="{3B790A1E-E94C-41DB-9BDD-C3FCF368347F}" presName="spaceRect" presStyleCnt="0"/>
      <dgm:spPr/>
    </dgm:pt>
    <dgm:pt modelId="{22FB09CC-C396-43A7-B0A2-C6E710A14AF2}" type="pres">
      <dgm:prSet presAssocID="{3B790A1E-E94C-41DB-9BDD-C3FCF368347F}" presName="parTx" presStyleLbl="revTx" presStyleIdx="2" presStyleCnt="3" custScaleY="81782" custLinFactNeighborX="-11353" custLinFactNeighborY="-7600">
        <dgm:presLayoutVars>
          <dgm:chMax val="0"/>
          <dgm:chPref val="0"/>
        </dgm:presLayoutVars>
      </dgm:prSet>
      <dgm:spPr/>
    </dgm:pt>
  </dgm:ptLst>
  <dgm:cxnLst>
    <dgm:cxn modelId="{A9AB5A02-17C1-4480-92EA-E19C7992266D}" type="presOf" srcId="{45CE3A8F-6CA6-472A-A788-D5678A67F579}" destId="{ADAB9683-69DD-47D3-80B4-89265E5C8122}" srcOrd="0" destOrd="0" presId="urn:microsoft.com/office/officeart/2018/2/layout/IconVerticalSolidList"/>
    <dgm:cxn modelId="{4075143B-551D-4523-AA5B-233BB1712731}" type="presOf" srcId="{A5804864-4326-452F-B3DE-A95EA1F3C03B}" destId="{7A05D793-E407-49BE-941B-8846DB8BC580}" srcOrd="0" destOrd="0" presId="urn:microsoft.com/office/officeart/2018/2/layout/IconVerticalSolidList"/>
    <dgm:cxn modelId="{F5881A5E-A012-4650-8182-F01EBF25B81D}" srcId="{45CE3A8F-6CA6-472A-A788-D5678A67F579}" destId="{7DC131ED-832E-40CE-975E-B0D6CBEA386A}" srcOrd="0" destOrd="0" parTransId="{1E04D033-7550-4484-B5E6-CED6D147918D}" sibTransId="{ADBD2E5D-C75E-47FE-9A82-FFBDA0329CFB}"/>
    <dgm:cxn modelId="{88FD0770-4869-4E6B-BCD9-4697126133DF}" srcId="{A5804864-4326-452F-B3DE-A95EA1F3C03B}" destId="{45CE3A8F-6CA6-472A-A788-D5678A67F579}" srcOrd="0" destOrd="0" parTransId="{E725FCBA-BCA1-4F38-8DDB-34DA41AEAEF8}" sibTransId="{60BF2859-5CB7-47AC-938F-78ACEB62DF19}"/>
    <dgm:cxn modelId="{49C27874-DBC0-414D-BFB6-C974F6A26508}" type="presOf" srcId="{7DC131ED-832E-40CE-975E-B0D6CBEA386A}" destId="{E5DC9F20-D3D9-4824-910B-3401B4617293}" srcOrd="0" destOrd="0" presId="urn:microsoft.com/office/officeart/2018/2/layout/IconVerticalSolidList"/>
    <dgm:cxn modelId="{7E26AC7C-7B0E-4DE0-9421-FF6243742DD8}" srcId="{A5804864-4326-452F-B3DE-A95EA1F3C03B}" destId="{3B790A1E-E94C-41DB-9BDD-C3FCF368347F}" srcOrd="1" destOrd="0" parTransId="{F2A26310-5E36-4740-B937-C725366EA8A9}" sibTransId="{CE7AB7A9-2FC3-4451-9467-A226109EBCB4}"/>
    <dgm:cxn modelId="{7A57E984-4580-4965-BC59-1CAC689E0C47}" type="presOf" srcId="{3B790A1E-E94C-41DB-9BDD-C3FCF368347F}" destId="{22FB09CC-C396-43A7-B0A2-C6E710A14AF2}" srcOrd="0" destOrd="0" presId="urn:microsoft.com/office/officeart/2018/2/layout/IconVerticalSolidList"/>
    <dgm:cxn modelId="{C28215AD-BDFA-450E-B337-9069CAFEFB19}" type="presParOf" srcId="{7A05D793-E407-49BE-941B-8846DB8BC580}" destId="{92EEAF44-07C1-4171-ACC6-71C6841D0427}" srcOrd="0" destOrd="0" presId="urn:microsoft.com/office/officeart/2018/2/layout/IconVerticalSolidList"/>
    <dgm:cxn modelId="{2A378AD6-09FB-485D-845C-EB54718C1807}" type="presParOf" srcId="{92EEAF44-07C1-4171-ACC6-71C6841D0427}" destId="{A1800577-DDFF-424D-B015-90B065461B74}" srcOrd="0" destOrd="0" presId="urn:microsoft.com/office/officeart/2018/2/layout/IconVerticalSolidList"/>
    <dgm:cxn modelId="{4B10AC05-35E4-4A67-9A65-CF39B0E7C623}" type="presParOf" srcId="{92EEAF44-07C1-4171-ACC6-71C6841D0427}" destId="{5E1F526F-F6C6-4C18-90FE-A7C89EB33620}" srcOrd="1" destOrd="0" presId="urn:microsoft.com/office/officeart/2018/2/layout/IconVerticalSolidList"/>
    <dgm:cxn modelId="{F302D02B-1B3F-4AF4-B432-5FD5BA28449A}" type="presParOf" srcId="{92EEAF44-07C1-4171-ACC6-71C6841D0427}" destId="{D44312B8-760F-4E38-8F37-07C79BA0305F}" srcOrd="2" destOrd="0" presId="urn:microsoft.com/office/officeart/2018/2/layout/IconVerticalSolidList"/>
    <dgm:cxn modelId="{7B611AA4-D347-47E5-B396-54E9D21846AC}" type="presParOf" srcId="{92EEAF44-07C1-4171-ACC6-71C6841D0427}" destId="{ADAB9683-69DD-47D3-80B4-89265E5C8122}" srcOrd="3" destOrd="0" presId="urn:microsoft.com/office/officeart/2018/2/layout/IconVerticalSolidList"/>
    <dgm:cxn modelId="{433D2893-911B-433B-9720-8E6D7C5CC595}" type="presParOf" srcId="{92EEAF44-07C1-4171-ACC6-71C6841D0427}" destId="{E5DC9F20-D3D9-4824-910B-3401B4617293}" srcOrd="4" destOrd="0" presId="urn:microsoft.com/office/officeart/2018/2/layout/IconVerticalSolidList"/>
    <dgm:cxn modelId="{243BCCB4-411D-464A-A561-C8FE2B21E5CA}" type="presParOf" srcId="{7A05D793-E407-49BE-941B-8846DB8BC580}" destId="{BEB8DC5B-E079-44AF-98A4-139196E2ED09}" srcOrd="1" destOrd="0" presId="urn:microsoft.com/office/officeart/2018/2/layout/IconVerticalSolidList"/>
    <dgm:cxn modelId="{F8F8D02C-D2AD-4826-AAE3-4D7B17E7B470}" type="presParOf" srcId="{7A05D793-E407-49BE-941B-8846DB8BC580}" destId="{BF6D4A44-F09F-4D60-8F93-82FB64B02DA0}" srcOrd="2" destOrd="0" presId="urn:microsoft.com/office/officeart/2018/2/layout/IconVerticalSolidList"/>
    <dgm:cxn modelId="{C23C4041-0BAA-420A-B2F7-F2D43243D302}" type="presParOf" srcId="{BF6D4A44-F09F-4D60-8F93-82FB64B02DA0}" destId="{4D8CFAF4-B036-4CE8-8D35-276A640DF089}" srcOrd="0" destOrd="0" presId="urn:microsoft.com/office/officeart/2018/2/layout/IconVerticalSolidList"/>
    <dgm:cxn modelId="{BDB357E8-9177-4B69-A93D-BB7AE891F5A5}" type="presParOf" srcId="{BF6D4A44-F09F-4D60-8F93-82FB64B02DA0}" destId="{ACC4E329-195C-4E45-B1D0-3762F9E7E4F8}" srcOrd="1" destOrd="0" presId="urn:microsoft.com/office/officeart/2018/2/layout/IconVerticalSolidList"/>
    <dgm:cxn modelId="{280128BE-BE98-4FE0-984C-25FB76D8FA19}" type="presParOf" srcId="{BF6D4A44-F09F-4D60-8F93-82FB64B02DA0}" destId="{5CA14A04-0436-4166-80AB-A879B0BAC4A8}" srcOrd="2" destOrd="0" presId="urn:microsoft.com/office/officeart/2018/2/layout/IconVerticalSolidList"/>
    <dgm:cxn modelId="{30C163A7-5A31-4276-A3D7-352A56E0F761}" type="presParOf" srcId="{BF6D4A44-F09F-4D60-8F93-82FB64B02DA0}" destId="{22FB09CC-C396-43A7-B0A2-C6E710A14AF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04864-4326-452F-B3DE-A95EA1F3C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C131ED-832E-40CE-975E-B0D6CBEA386A}">
      <dgm:prSet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endParaRPr lang="en-US" sz="1800" dirty="0"/>
        </a:p>
        <a:p>
          <a:pPr>
            <a:lnSpc>
              <a:spcPct val="100000"/>
            </a:lnSpc>
          </a:pPr>
          <a:endParaRPr lang="en-US" sz="1800" dirty="0"/>
        </a:p>
      </dgm:t>
    </dgm:pt>
    <dgm:pt modelId="{ADBD2E5D-C75E-47FE-9A82-FFBDA0329CFB}" type="sibTrans" cxnId="{54C05BB6-AC9D-48E3-8423-BB449E5D98FE}">
      <dgm:prSet/>
      <dgm:spPr/>
      <dgm:t>
        <a:bodyPr/>
        <a:lstStyle/>
        <a:p>
          <a:endParaRPr lang="en-US"/>
        </a:p>
      </dgm:t>
    </dgm:pt>
    <dgm:pt modelId="{1E04D033-7550-4484-B5E6-CED6D147918D}" type="parTrans" cxnId="{54C05BB6-AC9D-48E3-8423-BB449E5D98FE}">
      <dgm:prSet/>
      <dgm:spPr/>
      <dgm:t>
        <a:bodyPr/>
        <a:lstStyle/>
        <a:p>
          <a:endParaRPr lang="en-US"/>
        </a:p>
      </dgm:t>
    </dgm:pt>
    <dgm:pt modelId="{7A05D793-E407-49BE-941B-8846DB8BC580}" type="pres">
      <dgm:prSet presAssocID="{A5804864-4326-452F-B3DE-A95EA1F3C03B}" presName="root" presStyleCnt="0">
        <dgm:presLayoutVars>
          <dgm:dir/>
          <dgm:resizeHandles val="exact"/>
        </dgm:presLayoutVars>
      </dgm:prSet>
      <dgm:spPr/>
    </dgm:pt>
    <dgm:pt modelId="{29EB07D6-29AD-4442-8767-F7A5E74B85A3}" type="pres">
      <dgm:prSet presAssocID="{7DC131ED-832E-40CE-975E-B0D6CBEA386A}" presName="compNode" presStyleCnt="0"/>
      <dgm:spPr/>
    </dgm:pt>
    <dgm:pt modelId="{85ED5DC6-C41B-4E24-BC3B-2B18A10D9963}" type="pres">
      <dgm:prSet presAssocID="{7DC131ED-832E-40CE-975E-B0D6CBEA386A}" presName="bgRect" presStyleLbl="bgShp" presStyleIdx="0" presStyleCnt="1" custScaleY="119323" custLinFactNeighborX="198" custLinFactNeighborY="97991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72EB2891-396A-4D22-A58E-C14D99C17A41}" type="pres">
      <dgm:prSet presAssocID="{7DC131ED-832E-40CE-975E-B0D6CBEA386A}" presName="iconRect" presStyleLbl="node1" presStyleIdx="0" presStyleCnt="1" custFlipVert="1" custFlipHor="1" custScaleX="128146" custScaleY="107207" custLinFactY="61032" custLinFactNeighborX="-4407" custLinFactNeighborY="100000"/>
      <dgm:spPr>
        <a:blipFill rotWithShape="1">
          <a:blip xmlns:r="http://schemas.openxmlformats.org/officeDocument/2006/relationships" r:embed="rId1"/>
          <a:srcRect/>
          <a:stretch>
            <a:fillRect t="-7000" b="-7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750FDA61-7115-44E2-A13A-0888F636C7A1}" type="pres">
      <dgm:prSet presAssocID="{7DC131ED-832E-40CE-975E-B0D6CBEA386A}" presName="spaceRect" presStyleCnt="0"/>
      <dgm:spPr/>
    </dgm:pt>
    <dgm:pt modelId="{C4047567-4E6C-404A-A8A6-44F28D711641}" type="pres">
      <dgm:prSet presAssocID="{7DC131ED-832E-40CE-975E-B0D6CBEA386A}" presName="parTx" presStyleLbl="revTx" presStyleIdx="0" presStyleCnt="1" custScaleX="100863" custScaleY="49233" custLinFactY="600000" custLinFactNeighborX="2152" custLinFactNeighborY="675868">
        <dgm:presLayoutVars>
          <dgm:chMax val="0"/>
          <dgm:chPref val="0"/>
        </dgm:presLayoutVars>
      </dgm:prSet>
      <dgm:spPr/>
    </dgm:pt>
  </dgm:ptLst>
  <dgm:cxnLst>
    <dgm:cxn modelId="{51199126-3475-4F0A-89C9-08B0EB7E3B84}" type="presOf" srcId="{7DC131ED-832E-40CE-975E-B0D6CBEA386A}" destId="{C4047567-4E6C-404A-A8A6-44F28D711641}" srcOrd="0" destOrd="0" presId="urn:microsoft.com/office/officeart/2018/2/layout/IconVerticalSolidList"/>
    <dgm:cxn modelId="{8DDDEEA4-0B45-4970-B577-183D5963BFE7}" type="presOf" srcId="{A5804864-4326-452F-B3DE-A95EA1F3C03B}" destId="{7A05D793-E407-49BE-941B-8846DB8BC580}" srcOrd="0" destOrd="0" presId="urn:microsoft.com/office/officeart/2018/2/layout/IconVerticalSolidList"/>
    <dgm:cxn modelId="{54C05BB6-AC9D-48E3-8423-BB449E5D98FE}" srcId="{A5804864-4326-452F-B3DE-A95EA1F3C03B}" destId="{7DC131ED-832E-40CE-975E-B0D6CBEA386A}" srcOrd="0" destOrd="0" parTransId="{1E04D033-7550-4484-B5E6-CED6D147918D}" sibTransId="{ADBD2E5D-C75E-47FE-9A82-FFBDA0329CFB}"/>
    <dgm:cxn modelId="{DCA219B0-F99F-4753-8A43-2FB4A3638176}" type="presParOf" srcId="{7A05D793-E407-49BE-941B-8846DB8BC580}" destId="{29EB07D6-29AD-4442-8767-F7A5E74B85A3}" srcOrd="0" destOrd="0" presId="urn:microsoft.com/office/officeart/2018/2/layout/IconVerticalSolidList"/>
    <dgm:cxn modelId="{C99770EA-EE65-4940-95D4-9263EBC13D9E}" type="presParOf" srcId="{29EB07D6-29AD-4442-8767-F7A5E74B85A3}" destId="{85ED5DC6-C41B-4E24-BC3B-2B18A10D9963}" srcOrd="0" destOrd="0" presId="urn:microsoft.com/office/officeart/2018/2/layout/IconVerticalSolidList"/>
    <dgm:cxn modelId="{404FA968-49B6-4CB2-AC54-D7DEC2528D9B}" type="presParOf" srcId="{29EB07D6-29AD-4442-8767-F7A5E74B85A3}" destId="{72EB2891-396A-4D22-A58E-C14D99C17A41}" srcOrd="1" destOrd="0" presId="urn:microsoft.com/office/officeart/2018/2/layout/IconVerticalSolidList"/>
    <dgm:cxn modelId="{1421F8C2-A45F-4136-8FD9-6882D493D008}" type="presParOf" srcId="{29EB07D6-29AD-4442-8767-F7A5E74B85A3}" destId="{750FDA61-7115-44E2-A13A-0888F636C7A1}" srcOrd="2" destOrd="0" presId="urn:microsoft.com/office/officeart/2018/2/layout/IconVerticalSolidList"/>
    <dgm:cxn modelId="{0FDC4D8D-2FD4-4B95-9ADB-4FE653217336}" type="presParOf" srcId="{29EB07D6-29AD-4442-8767-F7A5E74B85A3}" destId="{C4047567-4E6C-404A-A8A6-44F28D7116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04864-4326-452F-B3DE-A95EA1F3C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04D033-7550-4484-B5E6-CED6D147918D}" type="parTrans" cxnId="{54C05BB6-AC9D-48E3-8423-BB449E5D98FE}">
      <dgm:prSet/>
      <dgm:spPr/>
      <dgm:t>
        <a:bodyPr/>
        <a:lstStyle/>
        <a:p>
          <a:endParaRPr lang="en-US"/>
        </a:p>
      </dgm:t>
    </dgm:pt>
    <dgm:pt modelId="{7DC131ED-832E-40CE-975E-B0D6CBEA386A}">
      <dgm:prSet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endParaRPr lang="en-US" sz="1800" dirty="0"/>
        </a:p>
        <a:p>
          <a:pPr>
            <a:lnSpc>
              <a:spcPct val="100000"/>
            </a:lnSpc>
          </a:pPr>
          <a:endParaRPr lang="en-US" sz="1800" dirty="0"/>
        </a:p>
        <a:p>
          <a:pPr>
            <a:lnSpc>
              <a:spcPct val="100000"/>
            </a:lnSpc>
          </a:pPr>
          <a:r>
            <a:rPr lang="en-US" sz="2400" dirty="0"/>
            <a:t>FRONTEND: </a:t>
          </a:r>
          <a:r>
            <a:rPr lang="en-US" sz="2400" dirty="0" err="1"/>
            <a:t>Implementarea</a:t>
          </a:r>
          <a:r>
            <a:rPr lang="en-US" sz="2400" dirty="0"/>
            <a:t> </a:t>
          </a:r>
          <a:r>
            <a:rPr lang="en-US" sz="2400" dirty="0" err="1"/>
            <a:t>posibilitatii</a:t>
          </a:r>
          <a:r>
            <a:rPr lang="en-US" sz="2400" dirty="0"/>
            <a:t> de a </a:t>
          </a:r>
          <a:r>
            <a:rPr lang="en-US" sz="2400" dirty="0" err="1"/>
            <a:t>salva</a:t>
          </a:r>
          <a:r>
            <a:rPr lang="en-US" sz="2400" dirty="0"/>
            <a:t> una </a:t>
          </a:r>
          <a:r>
            <a:rPr lang="en-US" sz="2400" dirty="0" err="1"/>
            <a:t>sau</a:t>
          </a:r>
          <a:r>
            <a:rPr lang="en-US" sz="2400" dirty="0"/>
            <a:t> </a:t>
          </a:r>
          <a:r>
            <a:rPr lang="en-US" sz="2400" dirty="0" err="1"/>
            <a:t>mai</a:t>
          </a:r>
          <a:r>
            <a:rPr lang="en-US" sz="2400" dirty="0"/>
            <a:t> </a:t>
          </a:r>
          <a:r>
            <a:rPr lang="en-US" sz="2400" dirty="0" err="1"/>
            <a:t>multe</a:t>
          </a:r>
          <a:r>
            <a:rPr lang="en-US" sz="2400" dirty="0"/>
            <a:t> </a:t>
          </a:r>
          <a:r>
            <a:rPr lang="en-US" sz="2400" dirty="0" err="1"/>
            <a:t>atractii</a:t>
          </a:r>
          <a:r>
            <a:rPr lang="en-US" sz="2400" dirty="0"/>
            <a:t> in </a:t>
          </a:r>
          <a:r>
            <a:rPr lang="en-US" sz="2400" dirty="0" err="1"/>
            <a:t>wishlist</a:t>
          </a:r>
          <a:r>
            <a:rPr lang="en-US" sz="2400" dirty="0"/>
            <a:t>.</a:t>
          </a:r>
        </a:p>
      </dgm:t>
    </dgm:pt>
    <dgm:pt modelId="{ADBD2E5D-C75E-47FE-9A82-FFBDA0329CFB}" type="sibTrans" cxnId="{54C05BB6-AC9D-48E3-8423-BB449E5D98FE}">
      <dgm:prSet/>
      <dgm:spPr/>
      <dgm:t>
        <a:bodyPr/>
        <a:lstStyle/>
        <a:p>
          <a:endParaRPr lang="en-US"/>
        </a:p>
      </dgm:t>
    </dgm:pt>
    <dgm:pt modelId="{7A05D793-E407-49BE-941B-8846DB8BC580}" type="pres">
      <dgm:prSet presAssocID="{A5804864-4326-452F-B3DE-A95EA1F3C03B}" presName="root" presStyleCnt="0">
        <dgm:presLayoutVars>
          <dgm:dir/>
          <dgm:resizeHandles val="exact"/>
        </dgm:presLayoutVars>
      </dgm:prSet>
      <dgm:spPr/>
    </dgm:pt>
    <dgm:pt modelId="{29EB07D6-29AD-4442-8767-F7A5E74B85A3}" type="pres">
      <dgm:prSet presAssocID="{7DC131ED-832E-40CE-975E-B0D6CBEA386A}" presName="compNode" presStyleCnt="0"/>
      <dgm:spPr/>
    </dgm:pt>
    <dgm:pt modelId="{85ED5DC6-C41B-4E24-BC3B-2B18A10D9963}" type="pres">
      <dgm:prSet presAssocID="{7DC131ED-832E-40CE-975E-B0D6CBEA386A}" presName="bgRect" presStyleLbl="bgShp" presStyleIdx="0" presStyleCnt="1" custScaleY="127814" custLinFactNeighborX="-243" custLinFactNeighborY="-6973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72EB2891-396A-4D22-A58E-C14D99C17A41}" type="pres">
      <dgm:prSet presAssocID="{7DC131ED-832E-40CE-975E-B0D6CBEA386A}" presName="iconRect" presStyleLbl="node1" presStyleIdx="0" presStyleCnt="1" custFlipVert="1" custFlipHor="1" custScaleX="128146" custScaleY="107207" custLinFactNeighborX="-3179" custLinFactNeighborY="-32022"/>
      <dgm:spPr>
        <a:blipFill rotWithShape="1">
          <a:blip xmlns:r="http://schemas.openxmlformats.org/officeDocument/2006/relationships" r:embed="rId1"/>
          <a:srcRect/>
          <a:stretch>
            <a:fillRect t="-7000" b="-7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750FDA61-7115-44E2-A13A-0888F636C7A1}" type="pres">
      <dgm:prSet presAssocID="{7DC131ED-832E-40CE-975E-B0D6CBEA386A}" presName="spaceRect" presStyleCnt="0"/>
      <dgm:spPr/>
    </dgm:pt>
    <dgm:pt modelId="{C4047567-4E6C-404A-A8A6-44F28D711641}" type="pres">
      <dgm:prSet presAssocID="{7DC131ED-832E-40CE-975E-B0D6CBEA386A}" presName="parTx" presStyleLbl="revTx" presStyleIdx="0" presStyleCnt="1" custScaleX="100863" custScaleY="49233">
        <dgm:presLayoutVars>
          <dgm:chMax val="0"/>
          <dgm:chPref val="0"/>
        </dgm:presLayoutVars>
      </dgm:prSet>
      <dgm:spPr/>
    </dgm:pt>
  </dgm:ptLst>
  <dgm:cxnLst>
    <dgm:cxn modelId="{51199126-3475-4F0A-89C9-08B0EB7E3B84}" type="presOf" srcId="{7DC131ED-832E-40CE-975E-B0D6CBEA386A}" destId="{C4047567-4E6C-404A-A8A6-44F28D711641}" srcOrd="0" destOrd="0" presId="urn:microsoft.com/office/officeart/2018/2/layout/IconVerticalSolidList"/>
    <dgm:cxn modelId="{8DDDEEA4-0B45-4970-B577-183D5963BFE7}" type="presOf" srcId="{A5804864-4326-452F-B3DE-A95EA1F3C03B}" destId="{7A05D793-E407-49BE-941B-8846DB8BC580}" srcOrd="0" destOrd="0" presId="urn:microsoft.com/office/officeart/2018/2/layout/IconVerticalSolidList"/>
    <dgm:cxn modelId="{54C05BB6-AC9D-48E3-8423-BB449E5D98FE}" srcId="{A5804864-4326-452F-B3DE-A95EA1F3C03B}" destId="{7DC131ED-832E-40CE-975E-B0D6CBEA386A}" srcOrd="0" destOrd="0" parTransId="{1E04D033-7550-4484-B5E6-CED6D147918D}" sibTransId="{ADBD2E5D-C75E-47FE-9A82-FFBDA0329CFB}"/>
    <dgm:cxn modelId="{DCA219B0-F99F-4753-8A43-2FB4A3638176}" type="presParOf" srcId="{7A05D793-E407-49BE-941B-8846DB8BC580}" destId="{29EB07D6-29AD-4442-8767-F7A5E74B85A3}" srcOrd="0" destOrd="0" presId="urn:microsoft.com/office/officeart/2018/2/layout/IconVerticalSolidList"/>
    <dgm:cxn modelId="{C99770EA-EE65-4940-95D4-9263EBC13D9E}" type="presParOf" srcId="{29EB07D6-29AD-4442-8767-F7A5E74B85A3}" destId="{85ED5DC6-C41B-4E24-BC3B-2B18A10D9963}" srcOrd="0" destOrd="0" presId="urn:microsoft.com/office/officeart/2018/2/layout/IconVerticalSolidList"/>
    <dgm:cxn modelId="{404FA968-49B6-4CB2-AC54-D7DEC2528D9B}" type="presParOf" srcId="{29EB07D6-29AD-4442-8767-F7A5E74B85A3}" destId="{72EB2891-396A-4D22-A58E-C14D99C17A41}" srcOrd="1" destOrd="0" presId="urn:microsoft.com/office/officeart/2018/2/layout/IconVerticalSolidList"/>
    <dgm:cxn modelId="{1421F8C2-A45F-4136-8FD9-6882D493D008}" type="presParOf" srcId="{29EB07D6-29AD-4442-8767-F7A5E74B85A3}" destId="{750FDA61-7115-44E2-A13A-0888F636C7A1}" srcOrd="2" destOrd="0" presId="urn:microsoft.com/office/officeart/2018/2/layout/IconVerticalSolidList"/>
    <dgm:cxn modelId="{0FDC4D8D-2FD4-4B95-9ADB-4FE653217336}" type="presParOf" srcId="{29EB07D6-29AD-4442-8767-F7A5E74B85A3}" destId="{C4047567-4E6C-404A-A8A6-44F28D7116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804864-4326-452F-B3DE-A95EA1F3C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04D033-7550-4484-B5E6-CED6D147918D}" type="parTrans" cxnId="{AD00BA5C-5A1A-41A5-9087-521E0B464703}">
      <dgm:prSet/>
      <dgm:spPr/>
      <dgm:t>
        <a:bodyPr/>
        <a:lstStyle/>
        <a:p>
          <a:endParaRPr lang="en-US"/>
        </a:p>
      </dgm:t>
    </dgm:pt>
    <dgm:pt modelId="{7DC131ED-832E-40CE-975E-B0D6CBEA386A}">
      <dgm:prSet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BACKEND: </a:t>
          </a:r>
          <a:r>
            <a:rPr lang="en-US" sz="2400" dirty="0" err="1"/>
            <a:t>implementarea</a:t>
          </a:r>
          <a:r>
            <a:rPr lang="en-US" sz="2400" dirty="0"/>
            <a:t> </a:t>
          </a:r>
          <a:r>
            <a:rPr lang="en-US" sz="2400" dirty="0" err="1"/>
            <a:t>logicii</a:t>
          </a:r>
          <a:r>
            <a:rPr lang="en-US" sz="2400" dirty="0"/>
            <a:t> de rating + </a:t>
          </a:r>
          <a:r>
            <a:rPr lang="en-US" sz="2400" dirty="0" err="1"/>
            <a:t>modificare</a:t>
          </a:r>
          <a:r>
            <a:rPr lang="en-US" sz="2400" dirty="0"/>
            <a:t> </a:t>
          </a:r>
          <a:r>
            <a:rPr lang="en-US" sz="2400" dirty="0" err="1"/>
            <a:t>db</a:t>
          </a:r>
          <a:endParaRPr lang="en-US" sz="2400" dirty="0"/>
        </a:p>
      </dgm:t>
    </dgm:pt>
    <dgm:pt modelId="{ADBD2E5D-C75E-47FE-9A82-FFBDA0329CFB}" type="sibTrans" cxnId="{AD00BA5C-5A1A-41A5-9087-521E0B464703}">
      <dgm:prSet/>
      <dgm:spPr/>
      <dgm:t>
        <a:bodyPr/>
        <a:lstStyle/>
        <a:p>
          <a:endParaRPr lang="en-US"/>
        </a:p>
      </dgm:t>
    </dgm:pt>
    <dgm:pt modelId="{91A636C6-0F54-49D0-980C-3184ED5E9C90}" type="parTrans" cxnId="{04D8B79B-C5FC-4D14-989B-55D2D20DAD27}">
      <dgm:prSet/>
      <dgm:spPr/>
      <dgm:t>
        <a:bodyPr/>
        <a:lstStyle/>
        <a:p>
          <a:endParaRPr lang="en-US"/>
        </a:p>
      </dgm:t>
    </dgm:pt>
    <dgm:pt modelId="{33F04A99-8331-4D94-A97F-E5DDDF79B5C8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FRONTEND: </a:t>
          </a:r>
          <a:r>
            <a:rPr lang="en-US" dirty="0" err="1"/>
            <a:t>posibilitatea</a:t>
          </a:r>
          <a:r>
            <a:rPr lang="en-US" dirty="0"/>
            <a:t> de </a:t>
          </a:r>
          <a:r>
            <a:rPr lang="en-US" dirty="0" err="1"/>
            <a:t>adauga</a:t>
          </a:r>
          <a:r>
            <a:rPr lang="en-US" dirty="0"/>
            <a:t> </a:t>
          </a:r>
          <a:r>
            <a:rPr lang="en-US" dirty="0" err="1"/>
            <a:t>comentariu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a da nota </a:t>
          </a:r>
          <a:r>
            <a:rPr lang="en-US" dirty="0" err="1"/>
            <a:t>unei</a:t>
          </a:r>
          <a:r>
            <a:rPr lang="en-US" dirty="0"/>
            <a:t> </a:t>
          </a:r>
          <a:r>
            <a:rPr lang="en-US" dirty="0" err="1"/>
            <a:t>atractii</a:t>
          </a:r>
          <a:endParaRPr lang="en-US" dirty="0"/>
        </a:p>
      </dgm:t>
    </dgm:pt>
    <dgm:pt modelId="{CF708D37-34B4-4489-8AF8-A8197B944738}" type="sibTrans" cxnId="{04D8B79B-C5FC-4D14-989B-55D2D20DAD27}">
      <dgm:prSet/>
      <dgm:spPr/>
      <dgm:t>
        <a:bodyPr/>
        <a:lstStyle/>
        <a:p>
          <a:endParaRPr lang="en-US"/>
        </a:p>
      </dgm:t>
    </dgm:pt>
    <dgm:pt modelId="{7A05D793-E407-49BE-941B-8846DB8BC580}" type="pres">
      <dgm:prSet presAssocID="{A5804864-4326-452F-B3DE-A95EA1F3C03B}" presName="root" presStyleCnt="0">
        <dgm:presLayoutVars>
          <dgm:dir/>
          <dgm:resizeHandles val="exact"/>
        </dgm:presLayoutVars>
      </dgm:prSet>
      <dgm:spPr/>
    </dgm:pt>
    <dgm:pt modelId="{29EB07D6-29AD-4442-8767-F7A5E74B85A3}" type="pres">
      <dgm:prSet presAssocID="{7DC131ED-832E-40CE-975E-B0D6CBEA386A}" presName="compNode" presStyleCnt="0"/>
      <dgm:spPr/>
    </dgm:pt>
    <dgm:pt modelId="{85ED5DC6-C41B-4E24-BC3B-2B18A10D9963}" type="pres">
      <dgm:prSet presAssocID="{7DC131ED-832E-40CE-975E-B0D6CBEA386A}" presName="bgRect" presStyleLbl="bgShp" presStyleIdx="0" presStyleCnt="2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72EB2891-396A-4D22-A58E-C14D99C17A41}" type="pres">
      <dgm:prSet presAssocID="{7DC131ED-832E-40CE-975E-B0D6CBEA386A}" presName="iconRect" presStyleLbl="node1" presStyleIdx="0" presStyleCnt="2" custScaleX="137601" custScaleY="12792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750FDA61-7115-44E2-A13A-0888F636C7A1}" type="pres">
      <dgm:prSet presAssocID="{7DC131ED-832E-40CE-975E-B0D6CBEA386A}" presName="spaceRect" presStyleCnt="0"/>
      <dgm:spPr/>
    </dgm:pt>
    <dgm:pt modelId="{C4047567-4E6C-404A-A8A6-44F28D711641}" type="pres">
      <dgm:prSet presAssocID="{7DC131ED-832E-40CE-975E-B0D6CBEA386A}" presName="parTx" presStyleLbl="revTx" presStyleIdx="0" presStyleCnt="2">
        <dgm:presLayoutVars>
          <dgm:chMax val="0"/>
          <dgm:chPref val="0"/>
        </dgm:presLayoutVars>
      </dgm:prSet>
      <dgm:spPr/>
    </dgm:pt>
    <dgm:pt modelId="{3147A723-7163-41C3-A8BE-4F5394D5ACF1}" type="pres">
      <dgm:prSet presAssocID="{ADBD2E5D-C75E-47FE-9A82-FFBDA0329CFB}" presName="sibTrans" presStyleCnt="0"/>
      <dgm:spPr/>
    </dgm:pt>
    <dgm:pt modelId="{682FE9B9-CB7A-4253-96AF-96E99B1FDEEC}" type="pres">
      <dgm:prSet presAssocID="{33F04A99-8331-4D94-A97F-E5DDDF79B5C8}" presName="compNode" presStyleCnt="0"/>
      <dgm:spPr/>
    </dgm:pt>
    <dgm:pt modelId="{3CE19200-A1E5-47A3-B0CA-A8CD21A3EB17}" type="pres">
      <dgm:prSet presAssocID="{33F04A99-8331-4D94-A97F-E5DDDF79B5C8}" presName="bgRect" presStyleLbl="bgShp" presStyleIdx="1" presStyleCnt="2" custLinFactNeighborX="222" custLinFactNeighborY="-4224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D5B34BAD-8BA8-4110-A6FD-3E4FB86EED2C}" type="pres">
      <dgm:prSet presAssocID="{33F04A99-8331-4D94-A97F-E5DDDF79B5C8}" presName="iconRect" presStyleLbl="node1" presStyleIdx="1" presStyleCnt="2" custScaleX="106274" custScaleY="96900"/>
      <dgm:spPr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898E032A-D004-4BD0-BF85-B8ABB664A82B}" type="pres">
      <dgm:prSet presAssocID="{33F04A99-8331-4D94-A97F-E5DDDF79B5C8}" presName="spaceRect" presStyleCnt="0"/>
      <dgm:spPr/>
    </dgm:pt>
    <dgm:pt modelId="{467E1064-ED80-404F-8A71-8FAD0547E619}" type="pres">
      <dgm:prSet presAssocID="{33F04A99-8331-4D94-A97F-E5DDDF79B5C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D00BA5C-5A1A-41A5-9087-521E0B464703}" srcId="{A5804864-4326-452F-B3DE-A95EA1F3C03B}" destId="{7DC131ED-832E-40CE-975E-B0D6CBEA386A}" srcOrd="0" destOrd="0" parTransId="{1E04D033-7550-4484-B5E6-CED6D147918D}" sibTransId="{ADBD2E5D-C75E-47FE-9A82-FFBDA0329CFB}"/>
    <dgm:cxn modelId="{55C03A4A-AE24-4FF7-B3C5-790E8CD9A38F}" type="presOf" srcId="{A5804864-4326-452F-B3DE-A95EA1F3C03B}" destId="{7A05D793-E407-49BE-941B-8846DB8BC580}" srcOrd="0" destOrd="0" presId="urn:microsoft.com/office/officeart/2018/2/layout/IconVerticalSolidList"/>
    <dgm:cxn modelId="{B824F88A-DFA0-47CF-9ED5-9BCA3774000F}" type="presOf" srcId="{7DC131ED-832E-40CE-975E-B0D6CBEA386A}" destId="{C4047567-4E6C-404A-A8A6-44F28D711641}" srcOrd="0" destOrd="0" presId="urn:microsoft.com/office/officeart/2018/2/layout/IconVerticalSolidList"/>
    <dgm:cxn modelId="{04D8B79B-C5FC-4D14-989B-55D2D20DAD27}" srcId="{A5804864-4326-452F-B3DE-A95EA1F3C03B}" destId="{33F04A99-8331-4D94-A97F-E5DDDF79B5C8}" srcOrd="1" destOrd="0" parTransId="{91A636C6-0F54-49D0-980C-3184ED5E9C90}" sibTransId="{CF708D37-34B4-4489-8AF8-A8197B944738}"/>
    <dgm:cxn modelId="{FFDE11B5-160B-4AD0-8482-23D289F7E50F}" type="presOf" srcId="{33F04A99-8331-4D94-A97F-E5DDDF79B5C8}" destId="{467E1064-ED80-404F-8A71-8FAD0547E619}" srcOrd="0" destOrd="0" presId="urn:microsoft.com/office/officeart/2018/2/layout/IconVerticalSolidList"/>
    <dgm:cxn modelId="{D86ADCB2-70A8-42CA-BCAB-A8FF0B6C9B47}" type="presParOf" srcId="{7A05D793-E407-49BE-941B-8846DB8BC580}" destId="{29EB07D6-29AD-4442-8767-F7A5E74B85A3}" srcOrd="0" destOrd="0" presId="urn:microsoft.com/office/officeart/2018/2/layout/IconVerticalSolidList"/>
    <dgm:cxn modelId="{0E7BF3D1-69CC-4481-9C86-CAE4FDA3A01B}" type="presParOf" srcId="{29EB07D6-29AD-4442-8767-F7A5E74B85A3}" destId="{85ED5DC6-C41B-4E24-BC3B-2B18A10D9963}" srcOrd="0" destOrd="0" presId="urn:microsoft.com/office/officeart/2018/2/layout/IconVerticalSolidList"/>
    <dgm:cxn modelId="{8E2749CA-E193-495B-A10B-32D888EB36E7}" type="presParOf" srcId="{29EB07D6-29AD-4442-8767-F7A5E74B85A3}" destId="{72EB2891-396A-4D22-A58E-C14D99C17A41}" srcOrd="1" destOrd="0" presId="urn:microsoft.com/office/officeart/2018/2/layout/IconVerticalSolidList"/>
    <dgm:cxn modelId="{8650DDFC-FA59-41D3-8B2B-C43D1635BA99}" type="presParOf" srcId="{29EB07D6-29AD-4442-8767-F7A5E74B85A3}" destId="{750FDA61-7115-44E2-A13A-0888F636C7A1}" srcOrd="2" destOrd="0" presId="urn:microsoft.com/office/officeart/2018/2/layout/IconVerticalSolidList"/>
    <dgm:cxn modelId="{51620D69-B988-4488-8DAF-0812BD07D264}" type="presParOf" srcId="{29EB07D6-29AD-4442-8767-F7A5E74B85A3}" destId="{C4047567-4E6C-404A-A8A6-44F28D711641}" srcOrd="3" destOrd="0" presId="urn:microsoft.com/office/officeart/2018/2/layout/IconVerticalSolidList"/>
    <dgm:cxn modelId="{1A479478-3654-4597-8222-0C9FF1BD16BE}" type="presParOf" srcId="{7A05D793-E407-49BE-941B-8846DB8BC580}" destId="{3147A723-7163-41C3-A8BE-4F5394D5ACF1}" srcOrd="1" destOrd="0" presId="urn:microsoft.com/office/officeart/2018/2/layout/IconVerticalSolidList"/>
    <dgm:cxn modelId="{4CA3E390-7099-4958-84DD-8D1DD26D93FC}" type="presParOf" srcId="{7A05D793-E407-49BE-941B-8846DB8BC580}" destId="{682FE9B9-CB7A-4253-96AF-96E99B1FDEEC}" srcOrd="2" destOrd="0" presId="urn:microsoft.com/office/officeart/2018/2/layout/IconVerticalSolidList"/>
    <dgm:cxn modelId="{20BD4F65-8183-4739-8D0D-E55E788E5E4B}" type="presParOf" srcId="{682FE9B9-CB7A-4253-96AF-96E99B1FDEEC}" destId="{3CE19200-A1E5-47A3-B0CA-A8CD21A3EB17}" srcOrd="0" destOrd="0" presId="urn:microsoft.com/office/officeart/2018/2/layout/IconVerticalSolidList"/>
    <dgm:cxn modelId="{3180DE2E-D9FB-4243-9D3B-FDB485B405A0}" type="presParOf" srcId="{682FE9B9-CB7A-4253-96AF-96E99B1FDEEC}" destId="{D5B34BAD-8BA8-4110-A6FD-3E4FB86EED2C}" srcOrd="1" destOrd="0" presId="urn:microsoft.com/office/officeart/2018/2/layout/IconVerticalSolidList"/>
    <dgm:cxn modelId="{179A7384-6986-46A8-9EED-EAB25284EAE4}" type="presParOf" srcId="{682FE9B9-CB7A-4253-96AF-96E99B1FDEEC}" destId="{898E032A-D004-4BD0-BF85-B8ABB664A82B}" srcOrd="2" destOrd="0" presId="urn:microsoft.com/office/officeart/2018/2/layout/IconVerticalSolidList"/>
    <dgm:cxn modelId="{DE5C5716-36E3-4DDD-8275-D7DF26CE4EA8}" type="presParOf" srcId="{682FE9B9-CB7A-4253-96AF-96E99B1FDEEC}" destId="{467E1064-ED80-404F-8A71-8FAD0547E6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04864-4326-452F-B3DE-A95EA1F3C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04D033-7550-4484-B5E6-CED6D147918D}" type="parTrans" cxnId="{AD00BA5C-5A1A-41A5-9087-521E0B464703}">
      <dgm:prSet/>
      <dgm:spPr/>
      <dgm:t>
        <a:bodyPr/>
        <a:lstStyle/>
        <a:p>
          <a:endParaRPr lang="en-US"/>
        </a:p>
      </dgm:t>
    </dgm:pt>
    <dgm:pt modelId="{7DC131ED-832E-40CE-975E-B0D6CBEA386A}">
      <dgm:prSet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BACKEND: </a:t>
          </a:r>
          <a:r>
            <a:rPr lang="en-US" sz="2400" dirty="0" err="1"/>
            <a:t>configurare</a:t>
          </a:r>
          <a:r>
            <a:rPr lang="en-US" sz="2400" dirty="0"/>
            <a:t> endpoint </a:t>
          </a:r>
          <a:r>
            <a:rPr lang="en-US" sz="2400" dirty="0" err="1"/>
            <a:t>pentru</a:t>
          </a:r>
          <a:r>
            <a:rPr lang="en-US" sz="2400" dirty="0"/>
            <a:t> </a:t>
          </a:r>
          <a:r>
            <a:rPr lang="en-US" sz="2400" dirty="0" err="1"/>
            <a:t>websocket</a:t>
          </a:r>
          <a:endParaRPr lang="en-US" sz="2400" dirty="0"/>
        </a:p>
      </dgm:t>
    </dgm:pt>
    <dgm:pt modelId="{ADBD2E5D-C75E-47FE-9A82-FFBDA0329CFB}" type="sibTrans" cxnId="{AD00BA5C-5A1A-41A5-9087-521E0B464703}">
      <dgm:prSet/>
      <dgm:spPr/>
      <dgm:t>
        <a:bodyPr/>
        <a:lstStyle/>
        <a:p>
          <a:endParaRPr lang="en-US"/>
        </a:p>
      </dgm:t>
    </dgm:pt>
    <dgm:pt modelId="{91A636C6-0F54-49D0-980C-3184ED5E9C90}" type="parTrans" cxnId="{04D8B79B-C5FC-4D14-989B-55D2D20DAD27}">
      <dgm:prSet/>
      <dgm:spPr/>
      <dgm:t>
        <a:bodyPr/>
        <a:lstStyle/>
        <a:p>
          <a:endParaRPr lang="en-US"/>
        </a:p>
      </dgm:t>
    </dgm:pt>
    <dgm:pt modelId="{33F04A99-8331-4D94-A97F-E5DDDF79B5C8}">
      <dgm:prSet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FRONTEND: </a:t>
          </a:r>
          <a:r>
            <a:rPr lang="en-US" dirty="0" err="1"/>
            <a:t>notificare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utilizatorii</a:t>
          </a:r>
          <a:r>
            <a:rPr lang="en-US" dirty="0"/>
            <a:t> </a:t>
          </a:r>
          <a:r>
            <a:rPr lang="en-US" dirty="0" err="1"/>
            <a:t>logati</a:t>
          </a:r>
          <a:r>
            <a:rPr lang="en-US" dirty="0"/>
            <a:t> in </a:t>
          </a:r>
          <a:r>
            <a:rPr lang="en-US" dirty="0" err="1"/>
            <a:t>momentul</a:t>
          </a:r>
          <a:r>
            <a:rPr lang="en-US" dirty="0"/>
            <a:t> </a:t>
          </a:r>
          <a:r>
            <a:rPr lang="en-US" dirty="0" err="1"/>
            <a:t>adaugarii</a:t>
          </a:r>
          <a:r>
            <a:rPr lang="en-US" dirty="0"/>
            <a:t>/</a:t>
          </a:r>
          <a:r>
            <a:rPr lang="en-US" dirty="0" err="1"/>
            <a:t>modificarii</a:t>
          </a:r>
          <a:r>
            <a:rPr lang="en-US" dirty="0"/>
            <a:t> </a:t>
          </a:r>
          <a:r>
            <a:rPr lang="en-US" dirty="0" err="1"/>
            <a:t>anunt</a:t>
          </a:r>
          <a:r>
            <a:rPr lang="en-US" dirty="0"/>
            <a:t>.</a:t>
          </a:r>
        </a:p>
      </dgm:t>
    </dgm:pt>
    <dgm:pt modelId="{CF708D37-34B4-4489-8AF8-A8197B944738}" type="sibTrans" cxnId="{04D8B79B-C5FC-4D14-989B-55D2D20DAD27}">
      <dgm:prSet/>
      <dgm:spPr/>
      <dgm:t>
        <a:bodyPr/>
        <a:lstStyle/>
        <a:p>
          <a:endParaRPr lang="en-US"/>
        </a:p>
      </dgm:t>
    </dgm:pt>
    <dgm:pt modelId="{7A05D793-E407-49BE-941B-8846DB8BC580}" type="pres">
      <dgm:prSet presAssocID="{A5804864-4326-452F-B3DE-A95EA1F3C03B}" presName="root" presStyleCnt="0">
        <dgm:presLayoutVars>
          <dgm:dir/>
          <dgm:resizeHandles val="exact"/>
        </dgm:presLayoutVars>
      </dgm:prSet>
      <dgm:spPr/>
    </dgm:pt>
    <dgm:pt modelId="{29EB07D6-29AD-4442-8767-F7A5E74B85A3}" type="pres">
      <dgm:prSet presAssocID="{7DC131ED-832E-40CE-975E-B0D6CBEA386A}" presName="compNode" presStyleCnt="0"/>
      <dgm:spPr/>
    </dgm:pt>
    <dgm:pt modelId="{85ED5DC6-C41B-4E24-BC3B-2B18A10D9963}" type="pres">
      <dgm:prSet presAssocID="{7DC131ED-832E-40CE-975E-B0D6CBEA386A}" presName="bgRect" presStyleLbl="bgShp" presStyleIdx="0" presStyleCnt="2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72EB2891-396A-4D22-A58E-C14D99C17A41}" type="pres">
      <dgm:prSet presAssocID="{7DC131ED-832E-40CE-975E-B0D6CBEA386A}" presName="iconRect" presStyleLbl="node1" presStyleIdx="0" presStyleCnt="2" custScaleX="137601" custScaleY="12792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750FDA61-7115-44E2-A13A-0888F636C7A1}" type="pres">
      <dgm:prSet presAssocID="{7DC131ED-832E-40CE-975E-B0D6CBEA386A}" presName="spaceRect" presStyleCnt="0"/>
      <dgm:spPr/>
    </dgm:pt>
    <dgm:pt modelId="{C4047567-4E6C-404A-A8A6-44F28D711641}" type="pres">
      <dgm:prSet presAssocID="{7DC131ED-832E-40CE-975E-B0D6CBEA386A}" presName="parTx" presStyleLbl="revTx" presStyleIdx="0" presStyleCnt="2">
        <dgm:presLayoutVars>
          <dgm:chMax val="0"/>
          <dgm:chPref val="0"/>
        </dgm:presLayoutVars>
      </dgm:prSet>
      <dgm:spPr/>
    </dgm:pt>
    <dgm:pt modelId="{3147A723-7163-41C3-A8BE-4F5394D5ACF1}" type="pres">
      <dgm:prSet presAssocID="{ADBD2E5D-C75E-47FE-9A82-FFBDA0329CFB}" presName="sibTrans" presStyleCnt="0"/>
      <dgm:spPr/>
    </dgm:pt>
    <dgm:pt modelId="{682FE9B9-CB7A-4253-96AF-96E99B1FDEEC}" type="pres">
      <dgm:prSet presAssocID="{33F04A99-8331-4D94-A97F-E5DDDF79B5C8}" presName="compNode" presStyleCnt="0"/>
      <dgm:spPr/>
    </dgm:pt>
    <dgm:pt modelId="{3CE19200-A1E5-47A3-B0CA-A8CD21A3EB17}" type="pres">
      <dgm:prSet presAssocID="{33F04A99-8331-4D94-A97F-E5DDDF79B5C8}" presName="bgRect" presStyleLbl="bgShp" presStyleIdx="1" presStyleCnt="2" custLinFactNeighborX="222" custLinFactNeighborY="-4224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D5B34BAD-8BA8-4110-A6FD-3E4FB86EED2C}" type="pres">
      <dgm:prSet presAssocID="{33F04A99-8331-4D94-A97F-E5DDDF79B5C8}" presName="iconRect" presStyleLbl="node1" presStyleIdx="1" presStyleCnt="2" custScaleX="106274" custScaleY="96900"/>
      <dgm:spPr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898E032A-D004-4BD0-BF85-B8ABB664A82B}" type="pres">
      <dgm:prSet presAssocID="{33F04A99-8331-4D94-A97F-E5DDDF79B5C8}" presName="spaceRect" presStyleCnt="0"/>
      <dgm:spPr/>
    </dgm:pt>
    <dgm:pt modelId="{467E1064-ED80-404F-8A71-8FAD0547E619}" type="pres">
      <dgm:prSet presAssocID="{33F04A99-8331-4D94-A97F-E5DDDF79B5C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D00BA5C-5A1A-41A5-9087-521E0B464703}" srcId="{A5804864-4326-452F-B3DE-A95EA1F3C03B}" destId="{7DC131ED-832E-40CE-975E-B0D6CBEA386A}" srcOrd="0" destOrd="0" parTransId="{1E04D033-7550-4484-B5E6-CED6D147918D}" sibTransId="{ADBD2E5D-C75E-47FE-9A82-FFBDA0329CFB}"/>
    <dgm:cxn modelId="{C752274C-8A89-4D0F-809C-B93C3165078B}" type="presOf" srcId="{7DC131ED-832E-40CE-975E-B0D6CBEA386A}" destId="{C4047567-4E6C-404A-A8A6-44F28D711641}" srcOrd="0" destOrd="0" presId="urn:microsoft.com/office/officeart/2018/2/layout/IconVerticalSolidList"/>
    <dgm:cxn modelId="{FB69DA77-1D09-4223-B03A-97E64542F225}" type="presOf" srcId="{33F04A99-8331-4D94-A97F-E5DDDF79B5C8}" destId="{467E1064-ED80-404F-8A71-8FAD0547E619}" srcOrd="0" destOrd="0" presId="urn:microsoft.com/office/officeart/2018/2/layout/IconVerticalSolidList"/>
    <dgm:cxn modelId="{04D8B79B-C5FC-4D14-989B-55D2D20DAD27}" srcId="{A5804864-4326-452F-B3DE-A95EA1F3C03B}" destId="{33F04A99-8331-4D94-A97F-E5DDDF79B5C8}" srcOrd="1" destOrd="0" parTransId="{91A636C6-0F54-49D0-980C-3184ED5E9C90}" sibTransId="{CF708D37-34B4-4489-8AF8-A8197B944738}"/>
    <dgm:cxn modelId="{9F3C29C6-3AEF-4752-A0A7-0A8C59F58D6F}" type="presOf" srcId="{A5804864-4326-452F-B3DE-A95EA1F3C03B}" destId="{7A05D793-E407-49BE-941B-8846DB8BC580}" srcOrd="0" destOrd="0" presId="urn:microsoft.com/office/officeart/2018/2/layout/IconVerticalSolidList"/>
    <dgm:cxn modelId="{239AE139-8847-4B1F-BC4F-A905F0908FE2}" type="presParOf" srcId="{7A05D793-E407-49BE-941B-8846DB8BC580}" destId="{29EB07D6-29AD-4442-8767-F7A5E74B85A3}" srcOrd="0" destOrd="0" presId="urn:microsoft.com/office/officeart/2018/2/layout/IconVerticalSolidList"/>
    <dgm:cxn modelId="{35F6D4F3-E25F-43DF-94CB-BB18D8C4C673}" type="presParOf" srcId="{29EB07D6-29AD-4442-8767-F7A5E74B85A3}" destId="{85ED5DC6-C41B-4E24-BC3B-2B18A10D9963}" srcOrd="0" destOrd="0" presId="urn:microsoft.com/office/officeart/2018/2/layout/IconVerticalSolidList"/>
    <dgm:cxn modelId="{102C22F0-DCBF-44B3-880A-A71DB149D5C7}" type="presParOf" srcId="{29EB07D6-29AD-4442-8767-F7A5E74B85A3}" destId="{72EB2891-396A-4D22-A58E-C14D99C17A41}" srcOrd="1" destOrd="0" presId="urn:microsoft.com/office/officeart/2018/2/layout/IconVerticalSolidList"/>
    <dgm:cxn modelId="{AF2EC84C-F79C-4417-BA54-4E9E2AB6D8FF}" type="presParOf" srcId="{29EB07D6-29AD-4442-8767-F7A5E74B85A3}" destId="{750FDA61-7115-44E2-A13A-0888F636C7A1}" srcOrd="2" destOrd="0" presId="urn:microsoft.com/office/officeart/2018/2/layout/IconVerticalSolidList"/>
    <dgm:cxn modelId="{CC7CA469-044C-4A4D-B548-65781FB1C3AF}" type="presParOf" srcId="{29EB07D6-29AD-4442-8767-F7A5E74B85A3}" destId="{C4047567-4E6C-404A-A8A6-44F28D711641}" srcOrd="3" destOrd="0" presId="urn:microsoft.com/office/officeart/2018/2/layout/IconVerticalSolidList"/>
    <dgm:cxn modelId="{DD65AD66-6FA8-422E-919D-85C5FCAD448A}" type="presParOf" srcId="{7A05D793-E407-49BE-941B-8846DB8BC580}" destId="{3147A723-7163-41C3-A8BE-4F5394D5ACF1}" srcOrd="1" destOrd="0" presId="urn:microsoft.com/office/officeart/2018/2/layout/IconVerticalSolidList"/>
    <dgm:cxn modelId="{594CEF37-6DD0-4688-8C28-2D13AEF613F9}" type="presParOf" srcId="{7A05D793-E407-49BE-941B-8846DB8BC580}" destId="{682FE9B9-CB7A-4253-96AF-96E99B1FDEEC}" srcOrd="2" destOrd="0" presId="urn:microsoft.com/office/officeart/2018/2/layout/IconVerticalSolidList"/>
    <dgm:cxn modelId="{ADB77341-D04E-4487-8B32-A3C3328EF01B}" type="presParOf" srcId="{682FE9B9-CB7A-4253-96AF-96E99B1FDEEC}" destId="{3CE19200-A1E5-47A3-B0CA-A8CD21A3EB17}" srcOrd="0" destOrd="0" presId="urn:microsoft.com/office/officeart/2018/2/layout/IconVerticalSolidList"/>
    <dgm:cxn modelId="{BB0C115C-448B-4462-B0E6-C9CDBC0613C4}" type="presParOf" srcId="{682FE9B9-CB7A-4253-96AF-96E99B1FDEEC}" destId="{D5B34BAD-8BA8-4110-A6FD-3E4FB86EED2C}" srcOrd="1" destOrd="0" presId="urn:microsoft.com/office/officeart/2018/2/layout/IconVerticalSolidList"/>
    <dgm:cxn modelId="{7F9C5F7A-090C-4211-93EB-9A54A65A5A72}" type="presParOf" srcId="{682FE9B9-CB7A-4253-96AF-96E99B1FDEEC}" destId="{898E032A-D004-4BD0-BF85-B8ABB664A82B}" srcOrd="2" destOrd="0" presId="urn:microsoft.com/office/officeart/2018/2/layout/IconVerticalSolidList"/>
    <dgm:cxn modelId="{0FA95315-CC47-4C3F-9BBB-740735DF7166}" type="presParOf" srcId="{682FE9B9-CB7A-4253-96AF-96E99B1FDEEC}" destId="{467E1064-ED80-404F-8A71-8FAD0547E6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804864-4326-452F-B3DE-A95EA1F3C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C131ED-832E-40CE-975E-B0D6CBEA386A}">
      <dgm:prSet custT="1"/>
      <dgm:spPr>
        <a:noFill/>
        <a:ln>
          <a:noFill/>
        </a:ln>
      </dgm:spPr>
      <dgm:t>
        <a:bodyPr/>
        <a:lstStyle/>
        <a:p>
          <a:pPr algn="ctr">
            <a:lnSpc>
              <a:spcPct val="100000"/>
            </a:lnSpc>
          </a:pPr>
          <a:endParaRPr lang="en-US" sz="1800" dirty="0"/>
        </a:p>
        <a:p>
          <a:pPr algn="ctr">
            <a:lnSpc>
              <a:spcPct val="100000"/>
            </a:lnSpc>
          </a:pPr>
          <a:endParaRPr lang="en-US" sz="1800" dirty="0"/>
        </a:p>
      </dgm:t>
    </dgm:pt>
    <dgm:pt modelId="{ADBD2E5D-C75E-47FE-9A82-FFBDA0329CFB}" type="sibTrans" cxnId="{54C05BB6-AC9D-48E3-8423-BB449E5D98FE}">
      <dgm:prSet/>
      <dgm:spPr/>
      <dgm:t>
        <a:bodyPr/>
        <a:lstStyle/>
        <a:p>
          <a:pPr algn="ctr"/>
          <a:endParaRPr lang="en-US"/>
        </a:p>
      </dgm:t>
    </dgm:pt>
    <dgm:pt modelId="{1E04D033-7550-4484-B5E6-CED6D147918D}" type="parTrans" cxnId="{54C05BB6-AC9D-48E3-8423-BB449E5D98FE}">
      <dgm:prSet/>
      <dgm:spPr/>
      <dgm:t>
        <a:bodyPr/>
        <a:lstStyle/>
        <a:p>
          <a:pPr algn="ctr"/>
          <a:endParaRPr lang="en-US"/>
        </a:p>
      </dgm:t>
    </dgm:pt>
    <dgm:pt modelId="{7A05D793-E407-49BE-941B-8846DB8BC580}" type="pres">
      <dgm:prSet presAssocID="{A5804864-4326-452F-B3DE-A95EA1F3C03B}" presName="root" presStyleCnt="0">
        <dgm:presLayoutVars>
          <dgm:dir/>
          <dgm:resizeHandles val="exact"/>
        </dgm:presLayoutVars>
      </dgm:prSet>
      <dgm:spPr/>
    </dgm:pt>
    <dgm:pt modelId="{29EB07D6-29AD-4442-8767-F7A5E74B85A3}" type="pres">
      <dgm:prSet presAssocID="{7DC131ED-832E-40CE-975E-B0D6CBEA386A}" presName="compNode" presStyleCnt="0"/>
      <dgm:spPr/>
    </dgm:pt>
    <dgm:pt modelId="{85ED5DC6-C41B-4E24-BC3B-2B18A10D9963}" type="pres">
      <dgm:prSet presAssocID="{7DC131ED-832E-40CE-975E-B0D6CBEA386A}" presName="bgRect" presStyleLbl="bgShp" presStyleIdx="0" presStyleCnt="1" custScaleY="119323" custLinFactNeighborX="-243" custLinFactNeighborY="-9038"/>
      <dgm:spPr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</dgm:spPr>
    </dgm:pt>
    <dgm:pt modelId="{72EB2891-396A-4D22-A58E-C14D99C17A41}" type="pres">
      <dgm:prSet presAssocID="{7DC131ED-832E-40CE-975E-B0D6CBEA386A}" presName="iconRect" presStyleLbl="node1" presStyleIdx="0" presStyleCnt="1" custFlipVert="1" custFlipHor="1" custScaleX="128146" custScaleY="107207" custLinFactNeighborX="-7330" custLinFactNeighborY="-13785"/>
      <dgm:spPr>
        <a:blipFill rotWithShape="1">
          <a:blip xmlns:r="http://schemas.openxmlformats.org/officeDocument/2006/relationships" r:embed="rId1"/>
          <a:srcRect/>
          <a:stretch>
            <a:fillRect t="-7000" b="-7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750FDA61-7115-44E2-A13A-0888F636C7A1}" type="pres">
      <dgm:prSet presAssocID="{7DC131ED-832E-40CE-975E-B0D6CBEA386A}" presName="spaceRect" presStyleCnt="0"/>
      <dgm:spPr/>
    </dgm:pt>
    <dgm:pt modelId="{C4047567-4E6C-404A-A8A6-44F28D711641}" type="pres">
      <dgm:prSet presAssocID="{7DC131ED-832E-40CE-975E-B0D6CBEA386A}" presName="parTx" presStyleLbl="revTx" presStyleIdx="0" presStyleCnt="1" custScaleX="100863" custScaleY="49233" custLinFactY="600000" custLinFactNeighborX="2152" custLinFactNeighborY="675868">
        <dgm:presLayoutVars>
          <dgm:chMax val="0"/>
          <dgm:chPref val="0"/>
        </dgm:presLayoutVars>
      </dgm:prSet>
      <dgm:spPr/>
    </dgm:pt>
  </dgm:ptLst>
  <dgm:cxnLst>
    <dgm:cxn modelId="{51199126-3475-4F0A-89C9-08B0EB7E3B84}" type="presOf" srcId="{7DC131ED-832E-40CE-975E-B0D6CBEA386A}" destId="{C4047567-4E6C-404A-A8A6-44F28D711641}" srcOrd="0" destOrd="0" presId="urn:microsoft.com/office/officeart/2018/2/layout/IconVerticalSolidList"/>
    <dgm:cxn modelId="{8DDDEEA4-0B45-4970-B577-183D5963BFE7}" type="presOf" srcId="{A5804864-4326-452F-B3DE-A95EA1F3C03B}" destId="{7A05D793-E407-49BE-941B-8846DB8BC580}" srcOrd="0" destOrd="0" presId="urn:microsoft.com/office/officeart/2018/2/layout/IconVerticalSolidList"/>
    <dgm:cxn modelId="{54C05BB6-AC9D-48E3-8423-BB449E5D98FE}" srcId="{A5804864-4326-452F-B3DE-A95EA1F3C03B}" destId="{7DC131ED-832E-40CE-975E-B0D6CBEA386A}" srcOrd="0" destOrd="0" parTransId="{1E04D033-7550-4484-B5E6-CED6D147918D}" sibTransId="{ADBD2E5D-C75E-47FE-9A82-FFBDA0329CFB}"/>
    <dgm:cxn modelId="{DCA219B0-F99F-4753-8A43-2FB4A3638176}" type="presParOf" srcId="{7A05D793-E407-49BE-941B-8846DB8BC580}" destId="{29EB07D6-29AD-4442-8767-F7A5E74B85A3}" srcOrd="0" destOrd="0" presId="urn:microsoft.com/office/officeart/2018/2/layout/IconVerticalSolidList"/>
    <dgm:cxn modelId="{C99770EA-EE65-4940-95D4-9263EBC13D9E}" type="presParOf" srcId="{29EB07D6-29AD-4442-8767-F7A5E74B85A3}" destId="{85ED5DC6-C41B-4E24-BC3B-2B18A10D9963}" srcOrd="0" destOrd="0" presId="urn:microsoft.com/office/officeart/2018/2/layout/IconVerticalSolidList"/>
    <dgm:cxn modelId="{404FA968-49B6-4CB2-AC54-D7DEC2528D9B}" type="presParOf" srcId="{29EB07D6-29AD-4442-8767-F7A5E74B85A3}" destId="{72EB2891-396A-4D22-A58E-C14D99C17A41}" srcOrd="1" destOrd="0" presId="urn:microsoft.com/office/officeart/2018/2/layout/IconVerticalSolidList"/>
    <dgm:cxn modelId="{1421F8C2-A45F-4136-8FD9-6882D493D008}" type="presParOf" srcId="{29EB07D6-29AD-4442-8767-F7A5E74B85A3}" destId="{750FDA61-7115-44E2-A13A-0888F636C7A1}" srcOrd="2" destOrd="0" presId="urn:microsoft.com/office/officeart/2018/2/layout/IconVerticalSolidList"/>
    <dgm:cxn modelId="{0FDC4D8D-2FD4-4B95-9ADB-4FE653217336}" type="presParOf" srcId="{29EB07D6-29AD-4442-8767-F7A5E74B85A3}" destId="{C4047567-4E6C-404A-A8A6-44F28D7116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AAE6BE-C51D-499E-99BB-148E20B447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237653-5E22-4A19-B5A6-535938B5118F}">
      <dgm:prSet/>
      <dgm:spPr/>
      <dgm:t>
        <a:bodyPr/>
        <a:lstStyle/>
        <a:p>
          <a:r>
            <a:rPr lang="en-US"/>
            <a:t>Aspecte pozitive:</a:t>
          </a:r>
        </a:p>
      </dgm:t>
    </dgm:pt>
    <dgm:pt modelId="{B4B2A22F-3D48-4B5B-A3A9-C591214C1056}" type="parTrans" cxnId="{286E5622-0425-4F93-A4F6-2A49D7AD6660}">
      <dgm:prSet/>
      <dgm:spPr/>
      <dgm:t>
        <a:bodyPr/>
        <a:lstStyle/>
        <a:p>
          <a:endParaRPr lang="en-US"/>
        </a:p>
      </dgm:t>
    </dgm:pt>
    <dgm:pt modelId="{451C117A-B951-448E-ABBA-819498F5392B}" type="sibTrans" cxnId="{286E5622-0425-4F93-A4F6-2A49D7AD6660}">
      <dgm:prSet/>
      <dgm:spPr/>
      <dgm:t>
        <a:bodyPr/>
        <a:lstStyle/>
        <a:p>
          <a:endParaRPr lang="en-US"/>
        </a:p>
      </dgm:t>
    </dgm:pt>
    <dgm:pt modelId="{44F7C4C4-8A46-4A3B-BA1A-8708375FF00A}">
      <dgm:prSet/>
      <dgm:spPr/>
      <dgm:t>
        <a:bodyPr/>
        <a:lstStyle/>
        <a:p>
          <a:r>
            <a:rPr lang="en-US" dirty="0"/>
            <a:t>Am </a:t>
          </a:r>
          <a:r>
            <a:rPr lang="en-US" dirty="0" err="1"/>
            <a:t>reusit</a:t>
          </a:r>
          <a:r>
            <a:rPr lang="en-US" dirty="0"/>
            <a:t> </a:t>
          </a:r>
          <a:r>
            <a:rPr lang="en-US" dirty="0" err="1"/>
            <a:t>sa</a:t>
          </a:r>
          <a:r>
            <a:rPr lang="en-US" dirty="0"/>
            <a:t> </a:t>
          </a:r>
          <a:r>
            <a:rPr lang="en-US" dirty="0" err="1"/>
            <a:t>facem</a:t>
          </a:r>
          <a:r>
            <a:rPr lang="en-US" dirty="0"/>
            <a:t> tot </a:t>
          </a:r>
          <a:r>
            <a:rPr lang="en-US" dirty="0" err="1"/>
            <a:t>ceea</a:t>
          </a:r>
          <a:r>
            <a:rPr lang="en-US" dirty="0"/>
            <a:t> </a:t>
          </a:r>
          <a:r>
            <a:rPr lang="en-US" dirty="0" err="1"/>
            <a:t>ce</a:t>
          </a:r>
          <a:r>
            <a:rPr lang="en-US" dirty="0"/>
            <a:t> ne-am </a:t>
          </a:r>
          <a:r>
            <a:rPr lang="en-US" dirty="0" err="1"/>
            <a:t>propus</a:t>
          </a:r>
          <a:r>
            <a:rPr lang="en-US" dirty="0"/>
            <a:t> in </a:t>
          </a:r>
          <a:r>
            <a:rPr lang="en-US" dirty="0" err="1"/>
            <a:t>acest</a:t>
          </a:r>
          <a:r>
            <a:rPr lang="en-US" dirty="0"/>
            <a:t> sprint</a:t>
          </a:r>
        </a:p>
      </dgm:t>
    </dgm:pt>
    <dgm:pt modelId="{AFC882B4-A55A-4734-8550-5BAC23343736}" type="parTrans" cxnId="{158C0019-363E-4661-83A1-666F764C7CCA}">
      <dgm:prSet/>
      <dgm:spPr/>
      <dgm:t>
        <a:bodyPr/>
        <a:lstStyle/>
        <a:p>
          <a:endParaRPr lang="en-US"/>
        </a:p>
      </dgm:t>
    </dgm:pt>
    <dgm:pt modelId="{28EB1CF6-56D1-42BC-ADC0-28D80E53A951}" type="sibTrans" cxnId="{158C0019-363E-4661-83A1-666F764C7CCA}">
      <dgm:prSet/>
      <dgm:spPr/>
      <dgm:t>
        <a:bodyPr/>
        <a:lstStyle/>
        <a:p>
          <a:endParaRPr lang="en-US"/>
        </a:p>
      </dgm:t>
    </dgm:pt>
    <dgm:pt modelId="{6F7887CE-7AE0-4A6C-BA1E-57DC118A5ACC}">
      <dgm:prSet/>
      <dgm:spPr/>
      <dgm:t>
        <a:bodyPr/>
        <a:lstStyle/>
        <a:p>
          <a:r>
            <a:rPr lang="en-US"/>
            <a:t>Aspecte negative:</a:t>
          </a:r>
        </a:p>
      </dgm:t>
    </dgm:pt>
    <dgm:pt modelId="{FAF09467-574D-4D93-A0CB-832B560B07B2}" type="parTrans" cxnId="{0995BBCC-BE6A-4197-8F28-85CD9F16DF2F}">
      <dgm:prSet/>
      <dgm:spPr/>
      <dgm:t>
        <a:bodyPr/>
        <a:lstStyle/>
        <a:p>
          <a:endParaRPr lang="en-US"/>
        </a:p>
      </dgm:t>
    </dgm:pt>
    <dgm:pt modelId="{174A5924-2AC1-497D-BFA8-2D849CE4B943}" type="sibTrans" cxnId="{0995BBCC-BE6A-4197-8F28-85CD9F16DF2F}">
      <dgm:prSet/>
      <dgm:spPr/>
      <dgm:t>
        <a:bodyPr/>
        <a:lstStyle/>
        <a:p>
          <a:endParaRPr lang="en-US"/>
        </a:p>
      </dgm:t>
    </dgm:pt>
    <dgm:pt modelId="{0A8DE38A-A21C-4F19-A5D7-0427B2CCFF38}">
      <dgm:prSet/>
      <dgm:spPr/>
      <dgm:t>
        <a:bodyPr/>
        <a:lstStyle/>
        <a:p>
          <a:r>
            <a:rPr lang="en-US" dirty="0"/>
            <a:t>Task-urile au </a:t>
          </a:r>
          <a:r>
            <a:rPr lang="en-US" dirty="0" err="1"/>
            <a:t>avut</a:t>
          </a:r>
          <a:r>
            <a:rPr lang="en-US" dirty="0"/>
            <a:t> </a:t>
          </a:r>
          <a:r>
            <a:rPr lang="en-US" dirty="0" err="1"/>
            <a:t>nivel</a:t>
          </a:r>
          <a:r>
            <a:rPr lang="en-US" dirty="0"/>
            <a:t> de </a:t>
          </a:r>
          <a:r>
            <a:rPr lang="en-US" dirty="0" err="1"/>
            <a:t>dificultate</a:t>
          </a:r>
          <a:r>
            <a:rPr lang="en-US" dirty="0"/>
            <a:t> </a:t>
          </a:r>
          <a:r>
            <a:rPr lang="en-US" dirty="0" err="1"/>
            <a:t>asemanator</a:t>
          </a:r>
          <a:endParaRPr lang="en-US" dirty="0"/>
        </a:p>
      </dgm:t>
    </dgm:pt>
    <dgm:pt modelId="{48350486-E0F1-48E4-A70D-E15F7F24CBA3}" type="parTrans" cxnId="{1FA417A9-1389-47BE-B58D-F0D996A04DE6}">
      <dgm:prSet/>
      <dgm:spPr/>
      <dgm:t>
        <a:bodyPr/>
        <a:lstStyle/>
        <a:p>
          <a:endParaRPr lang="en-US"/>
        </a:p>
      </dgm:t>
    </dgm:pt>
    <dgm:pt modelId="{831D264F-05AB-45A2-B303-DC429C66103B}" type="sibTrans" cxnId="{1FA417A9-1389-47BE-B58D-F0D996A04DE6}">
      <dgm:prSet/>
      <dgm:spPr/>
      <dgm:t>
        <a:bodyPr/>
        <a:lstStyle/>
        <a:p>
          <a:endParaRPr lang="en-US"/>
        </a:p>
      </dgm:t>
    </dgm:pt>
    <dgm:pt modelId="{AC596D51-7E71-4430-AC22-525DA3A43219}">
      <dgm:prSet/>
      <dgm:spPr/>
      <dgm:t>
        <a:bodyPr/>
        <a:lstStyle/>
        <a:p>
          <a:r>
            <a:rPr lang="en-US" dirty="0"/>
            <a:t>Am </a:t>
          </a:r>
          <a:r>
            <a:rPr lang="en-US" dirty="0" err="1"/>
            <a:t>avut</a:t>
          </a:r>
          <a:r>
            <a:rPr lang="en-US" dirty="0"/>
            <a:t> </a:t>
          </a:r>
          <a:r>
            <a:rPr lang="en-US" dirty="0" err="1"/>
            <a:t>dificultate</a:t>
          </a:r>
          <a:r>
            <a:rPr lang="en-US" dirty="0"/>
            <a:t> in a </a:t>
          </a:r>
          <a:r>
            <a:rPr lang="en-US" dirty="0" err="1"/>
            <a:t>comunica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unele</a:t>
          </a:r>
          <a:r>
            <a:rPr lang="en-US" dirty="0"/>
            <a:t> task-</a:t>
          </a:r>
          <a:r>
            <a:rPr lang="en-US" dirty="0" err="1"/>
            <a:t>uri</a:t>
          </a:r>
          <a:r>
            <a:rPr lang="en-US" dirty="0"/>
            <a:t> au </a:t>
          </a:r>
          <a:r>
            <a:rPr lang="en-US" dirty="0" err="1"/>
            <a:t>fost</a:t>
          </a:r>
          <a:r>
            <a:rPr lang="en-US" dirty="0"/>
            <a:t> </a:t>
          </a:r>
          <a:r>
            <a:rPr lang="en-US" dirty="0" err="1"/>
            <a:t>realizate</a:t>
          </a:r>
          <a:r>
            <a:rPr lang="en-US" dirty="0"/>
            <a:t> pe ultima </a:t>
          </a:r>
          <a:r>
            <a:rPr lang="en-US" dirty="0" err="1"/>
            <a:t>suta</a:t>
          </a:r>
          <a:r>
            <a:rPr lang="en-US" dirty="0"/>
            <a:t> de </a:t>
          </a:r>
          <a:r>
            <a:rPr lang="en-US" dirty="0" err="1"/>
            <a:t>metri</a:t>
          </a:r>
          <a:endParaRPr lang="en-US" dirty="0"/>
        </a:p>
      </dgm:t>
    </dgm:pt>
    <dgm:pt modelId="{E3A45DAE-E789-4459-A161-556C51D122FC}" type="sibTrans" cxnId="{9572F39C-F876-4E46-A285-AB6290FE15B8}">
      <dgm:prSet/>
      <dgm:spPr/>
      <dgm:t>
        <a:bodyPr/>
        <a:lstStyle/>
        <a:p>
          <a:endParaRPr lang="en-US"/>
        </a:p>
      </dgm:t>
    </dgm:pt>
    <dgm:pt modelId="{ABCC41BC-21A6-4AA4-8820-3C8F188B00B0}" type="parTrans" cxnId="{9572F39C-F876-4E46-A285-AB6290FE15B8}">
      <dgm:prSet/>
      <dgm:spPr/>
      <dgm:t>
        <a:bodyPr/>
        <a:lstStyle/>
        <a:p>
          <a:endParaRPr lang="en-US"/>
        </a:p>
      </dgm:t>
    </dgm:pt>
    <dgm:pt modelId="{158DA921-B9C0-4898-8654-70BDF49E7BB9}">
      <dgm:prSet/>
      <dgm:spPr/>
      <dgm:t>
        <a:bodyPr/>
        <a:lstStyle/>
        <a:p>
          <a:r>
            <a:rPr lang="en-US" dirty="0" err="1"/>
            <a:t>Comunicarea</a:t>
          </a:r>
          <a:r>
            <a:rPr lang="en-US" dirty="0"/>
            <a:t> </a:t>
          </a:r>
          <a:r>
            <a:rPr lang="en-US" dirty="0" err="1"/>
            <a:t>ar</a:t>
          </a:r>
          <a:r>
            <a:rPr lang="en-US" dirty="0"/>
            <a:t> fi </a:t>
          </a:r>
          <a:r>
            <a:rPr lang="en-US" dirty="0" err="1"/>
            <a:t>putut</a:t>
          </a:r>
          <a:r>
            <a:rPr lang="en-US" dirty="0"/>
            <a:t> </a:t>
          </a:r>
          <a:r>
            <a:rPr lang="en-US" dirty="0" err="1"/>
            <a:t>sa</a:t>
          </a:r>
          <a:r>
            <a:rPr lang="en-US" dirty="0"/>
            <a:t> fie </a:t>
          </a:r>
          <a:r>
            <a:rPr lang="en-US" dirty="0" err="1"/>
            <a:t>mai</a:t>
          </a:r>
          <a:r>
            <a:rPr lang="en-US" dirty="0"/>
            <a:t> buna</a:t>
          </a:r>
        </a:p>
      </dgm:t>
    </dgm:pt>
    <dgm:pt modelId="{7776E028-FFB5-4BFC-A264-6562DE1594B2}" type="parTrans" cxnId="{97108DA0-13F6-44AA-B9AF-16A9A9DFDBED}">
      <dgm:prSet/>
      <dgm:spPr/>
      <dgm:t>
        <a:bodyPr/>
        <a:lstStyle/>
        <a:p>
          <a:endParaRPr lang="en-US"/>
        </a:p>
      </dgm:t>
    </dgm:pt>
    <dgm:pt modelId="{F83C73BA-B307-4AA2-A475-D29C54D1CCB4}" type="sibTrans" cxnId="{97108DA0-13F6-44AA-B9AF-16A9A9DFDBED}">
      <dgm:prSet/>
      <dgm:spPr/>
      <dgm:t>
        <a:bodyPr/>
        <a:lstStyle/>
        <a:p>
          <a:endParaRPr lang="en-US"/>
        </a:p>
      </dgm:t>
    </dgm:pt>
    <dgm:pt modelId="{2EEE2A5C-5016-4BE1-84A8-F57E822BDD33}" type="pres">
      <dgm:prSet presAssocID="{87AAE6BE-C51D-499E-99BB-148E20B447A0}" presName="linear" presStyleCnt="0">
        <dgm:presLayoutVars>
          <dgm:dir/>
          <dgm:animLvl val="lvl"/>
          <dgm:resizeHandles val="exact"/>
        </dgm:presLayoutVars>
      </dgm:prSet>
      <dgm:spPr/>
    </dgm:pt>
    <dgm:pt modelId="{60EF52AF-0680-4BBE-AAE2-59DC4219EB03}" type="pres">
      <dgm:prSet presAssocID="{42237653-5E22-4A19-B5A6-535938B5118F}" presName="parentLin" presStyleCnt="0"/>
      <dgm:spPr/>
    </dgm:pt>
    <dgm:pt modelId="{1F7369B9-23FC-44E8-9F42-A686762C6694}" type="pres">
      <dgm:prSet presAssocID="{42237653-5E22-4A19-B5A6-535938B5118F}" presName="parentLeftMargin" presStyleLbl="node1" presStyleIdx="0" presStyleCnt="2"/>
      <dgm:spPr/>
    </dgm:pt>
    <dgm:pt modelId="{590764C7-5C22-4847-A65B-9221BE03B17D}" type="pres">
      <dgm:prSet presAssocID="{42237653-5E22-4A19-B5A6-535938B511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F44EFD1-8255-4466-AB6C-B25C8C3BB3AC}" type="pres">
      <dgm:prSet presAssocID="{42237653-5E22-4A19-B5A6-535938B5118F}" presName="negativeSpace" presStyleCnt="0"/>
      <dgm:spPr/>
    </dgm:pt>
    <dgm:pt modelId="{8812E5D7-3440-4F41-821A-B9CD8835E938}" type="pres">
      <dgm:prSet presAssocID="{42237653-5E22-4A19-B5A6-535938B5118F}" presName="childText" presStyleLbl="conFgAcc1" presStyleIdx="0" presStyleCnt="2">
        <dgm:presLayoutVars>
          <dgm:bulletEnabled val="1"/>
        </dgm:presLayoutVars>
      </dgm:prSet>
      <dgm:spPr/>
    </dgm:pt>
    <dgm:pt modelId="{C64412F3-4735-4505-AC31-1A1BCF0A18B5}" type="pres">
      <dgm:prSet presAssocID="{451C117A-B951-448E-ABBA-819498F5392B}" presName="spaceBetweenRectangles" presStyleCnt="0"/>
      <dgm:spPr/>
    </dgm:pt>
    <dgm:pt modelId="{682CDDF5-A1DC-4853-932B-B7B916ADE361}" type="pres">
      <dgm:prSet presAssocID="{6F7887CE-7AE0-4A6C-BA1E-57DC118A5ACC}" presName="parentLin" presStyleCnt="0"/>
      <dgm:spPr/>
    </dgm:pt>
    <dgm:pt modelId="{B052AC8F-AE87-4A28-A757-25E3C73EBCF2}" type="pres">
      <dgm:prSet presAssocID="{6F7887CE-7AE0-4A6C-BA1E-57DC118A5ACC}" presName="parentLeftMargin" presStyleLbl="node1" presStyleIdx="0" presStyleCnt="2"/>
      <dgm:spPr/>
    </dgm:pt>
    <dgm:pt modelId="{EA9F7FD7-855C-437A-A83E-6ED31B5A75E3}" type="pres">
      <dgm:prSet presAssocID="{6F7887CE-7AE0-4A6C-BA1E-57DC118A5AC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EFAB9C-6B26-452B-BAD5-CC033946A184}" type="pres">
      <dgm:prSet presAssocID="{6F7887CE-7AE0-4A6C-BA1E-57DC118A5ACC}" presName="negativeSpace" presStyleCnt="0"/>
      <dgm:spPr/>
    </dgm:pt>
    <dgm:pt modelId="{207AEEE5-3B75-4F2C-931B-1D3854042BD0}" type="pres">
      <dgm:prSet presAssocID="{6F7887CE-7AE0-4A6C-BA1E-57DC118A5AC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58C0019-363E-4661-83A1-666F764C7CCA}" srcId="{42237653-5E22-4A19-B5A6-535938B5118F}" destId="{44F7C4C4-8A46-4A3B-BA1A-8708375FF00A}" srcOrd="0" destOrd="0" parTransId="{AFC882B4-A55A-4734-8550-5BAC23343736}" sibTransId="{28EB1CF6-56D1-42BC-ADC0-28D80E53A951}"/>
    <dgm:cxn modelId="{286E5622-0425-4F93-A4F6-2A49D7AD6660}" srcId="{87AAE6BE-C51D-499E-99BB-148E20B447A0}" destId="{42237653-5E22-4A19-B5A6-535938B5118F}" srcOrd="0" destOrd="0" parTransId="{B4B2A22F-3D48-4B5B-A3A9-C591214C1056}" sibTransId="{451C117A-B951-448E-ABBA-819498F5392B}"/>
    <dgm:cxn modelId="{6D0DC427-00A1-4EFC-A6C6-FB7249541454}" type="presOf" srcId="{158DA921-B9C0-4898-8654-70BDF49E7BB9}" destId="{207AEEE5-3B75-4F2C-931B-1D3854042BD0}" srcOrd="0" destOrd="1" presId="urn:microsoft.com/office/officeart/2005/8/layout/list1"/>
    <dgm:cxn modelId="{3DCF252C-C1ED-48EB-9931-BF318C7DEB80}" type="presOf" srcId="{44F7C4C4-8A46-4A3B-BA1A-8708375FF00A}" destId="{8812E5D7-3440-4F41-821A-B9CD8835E938}" srcOrd="0" destOrd="0" presId="urn:microsoft.com/office/officeart/2005/8/layout/list1"/>
    <dgm:cxn modelId="{DCF6FD34-E736-41A0-9A57-52B7C0D00C94}" type="presOf" srcId="{6F7887CE-7AE0-4A6C-BA1E-57DC118A5ACC}" destId="{B052AC8F-AE87-4A28-A757-25E3C73EBCF2}" srcOrd="0" destOrd="0" presId="urn:microsoft.com/office/officeart/2005/8/layout/list1"/>
    <dgm:cxn modelId="{15962D64-7440-4B88-B6AF-4B59E38D63D3}" type="presOf" srcId="{42237653-5E22-4A19-B5A6-535938B5118F}" destId="{1F7369B9-23FC-44E8-9F42-A686762C6694}" srcOrd="0" destOrd="0" presId="urn:microsoft.com/office/officeart/2005/8/layout/list1"/>
    <dgm:cxn modelId="{0C7A8978-3824-4F74-9530-3E66D9AA5600}" type="presOf" srcId="{42237653-5E22-4A19-B5A6-535938B5118F}" destId="{590764C7-5C22-4847-A65B-9221BE03B17D}" srcOrd="1" destOrd="0" presId="urn:microsoft.com/office/officeart/2005/8/layout/list1"/>
    <dgm:cxn modelId="{7386DD81-BD77-49A8-9A6F-12F89791841A}" type="presOf" srcId="{6F7887CE-7AE0-4A6C-BA1E-57DC118A5ACC}" destId="{EA9F7FD7-855C-437A-A83E-6ED31B5A75E3}" srcOrd="1" destOrd="0" presId="urn:microsoft.com/office/officeart/2005/8/layout/list1"/>
    <dgm:cxn modelId="{E4D95387-9C01-4420-9703-83767EA513B4}" type="presOf" srcId="{0A8DE38A-A21C-4F19-A5D7-0427B2CCFF38}" destId="{8812E5D7-3440-4F41-821A-B9CD8835E938}" srcOrd="0" destOrd="1" presId="urn:microsoft.com/office/officeart/2005/8/layout/list1"/>
    <dgm:cxn modelId="{95941699-9876-4BE4-8DBB-D3A0385A0096}" type="presOf" srcId="{87AAE6BE-C51D-499E-99BB-148E20B447A0}" destId="{2EEE2A5C-5016-4BE1-84A8-F57E822BDD33}" srcOrd="0" destOrd="0" presId="urn:microsoft.com/office/officeart/2005/8/layout/list1"/>
    <dgm:cxn modelId="{9572F39C-F876-4E46-A285-AB6290FE15B8}" srcId="{6F7887CE-7AE0-4A6C-BA1E-57DC118A5ACC}" destId="{AC596D51-7E71-4430-AC22-525DA3A43219}" srcOrd="0" destOrd="0" parTransId="{ABCC41BC-21A6-4AA4-8820-3C8F188B00B0}" sibTransId="{E3A45DAE-E789-4459-A161-556C51D122FC}"/>
    <dgm:cxn modelId="{97108DA0-13F6-44AA-B9AF-16A9A9DFDBED}" srcId="{6F7887CE-7AE0-4A6C-BA1E-57DC118A5ACC}" destId="{158DA921-B9C0-4898-8654-70BDF49E7BB9}" srcOrd="1" destOrd="0" parTransId="{7776E028-FFB5-4BFC-A264-6562DE1594B2}" sibTransId="{F83C73BA-B307-4AA2-A475-D29C54D1CCB4}"/>
    <dgm:cxn modelId="{1FA417A9-1389-47BE-B58D-F0D996A04DE6}" srcId="{42237653-5E22-4A19-B5A6-535938B5118F}" destId="{0A8DE38A-A21C-4F19-A5D7-0427B2CCFF38}" srcOrd="1" destOrd="0" parTransId="{48350486-E0F1-48E4-A70D-E15F7F24CBA3}" sibTransId="{831D264F-05AB-45A2-B303-DC429C66103B}"/>
    <dgm:cxn modelId="{0995BBCC-BE6A-4197-8F28-85CD9F16DF2F}" srcId="{87AAE6BE-C51D-499E-99BB-148E20B447A0}" destId="{6F7887CE-7AE0-4A6C-BA1E-57DC118A5ACC}" srcOrd="1" destOrd="0" parTransId="{FAF09467-574D-4D93-A0CB-832B560B07B2}" sibTransId="{174A5924-2AC1-497D-BFA8-2D849CE4B943}"/>
    <dgm:cxn modelId="{A29E74EF-D304-4180-A0F9-1EACEFBEAE47}" type="presOf" srcId="{AC596D51-7E71-4430-AC22-525DA3A43219}" destId="{207AEEE5-3B75-4F2C-931B-1D3854042BD0}" srcOrd="0" destOrd="0" presId="urn:microsoft.com/office/officeart/2005/8/layout/list1"/>
    <dgm:cxn modelId="{DD7CF899-88A6-4B24-AB9A-93D9B32DCA01}" type="presParOf" srcId="{2EEE2A5C-5016-4BE1-84A8-F57E822BDD33}" destId="{60EF52AF-0680-4BBE-AAE2-59DC4219EB03}" srcOrd="0" destOrd="0" presId="urn:microsoft.com/office/officeart/2005/8/layout/list1"/>
    <dgm:cxn modelId="{1E153D42-62CC-4BB0-90B6-55189A6B1F26}" type="presParOf" srcId="{60EF52AF-0680-4BBE-AAE2-59DC4219EB03}" destId="{1F7369B9-23FC-44E8-9F42-A686762C6694}" srcOrd="0" destOrd="0" presId="urn:microsoft.com/office/officeart/2005/8/layout/list1"/>
    <dgm:cxn modelId="{C40BAD4C-7979-4C3B-87DB-0089822DF7F1}" type="presParOf" srcId="{60EF52AF-0680-4BBE-AAE2-59DC4219EB03}" destId="{590764C7-5C22-4847-A65B-9221BE03B17D}" srcOrd="1" destOrd="0" presId="urn:microsoft.com/office/officeart/2005/8/layout/list1"/>
    <dgm:cxn modelId="{364CF7F9-95CB-47A6-9084-97F5DCF2CAA9}" type="presParOf" srcId="{2EEE2A5C-5016-4BE1-84A8-F57E822BDD33}" destId="{6F44EFD1-8255-4466-AB6C-B25C8C3BB3AC}" srcOrd="1" destOrd="0" presId="urn:microsoft.com/office/officeart/2005/8/layout/list1"/>
    <dgm:cxn modelId="{85483C0C-901C-4E39-AF15-54751904DC70}" type="presParOf" srcId="{2EEE2A5C-5016-4BE1-84A8-F57E822BDD33}" destId="{8812E5D7-3440-4F41-821A-B9CD8835E938}" srcOrd="2" destOrd="0" presId="urn:microsoft.com/office/officeart/2005/8/layout/list1"/>
    <dgm:cxn modelId="{A3BA08F4-4701-4042-8A8F-680CF4DF88FA}" type="presParOf" srcId="{2EEE2A5C-5016-4BE1-84A8-F57E822BDD33}" destId="{C64412F3-4735-4505-AC31-1A1BCF0A18B5}" srcOrd="3" destOrd="0" presId="urn:microsoft.com/office/officeart/2005/8/layout/list1"/>
    <dgm:cxn modelId="{1CD637DA-EFD2-4E98-96C3-B8CDE447A19A}" type="presParOf" srcId="{2EEE2A5C-5016-4BE1-84A8-F57E822BDD33}" destId="{682CDDF5-A1DC-4853-932B-B7B916ADE361}" srcOrd="4" destOrd="0" presId="urn:microsoft.com/office/officeart/2005/8/layout/list1"/>
    <dgm:cxn modelId="{23EB5A50-4ECD-439C-95F1-D848FE6459A2}" type="presParOf" srcId="{682CDDF5-A1DC-4853-932B-B7B916ADE361}" destId="{B052AC8F-AE87-4A28-A757-25E3C73EBCF2}" srcOrd="0" destOrd="0" presId="urn:microsoft.com/office/officeart/2005/8/layout/list1"/>
    <dgm:cxn modelId="{363DC9B0-9B48-4ED6-B71C-B77E1AA3A877}" type="presParOf" srcId="{682CDDF5-A1DC-4853-932B-B7B916ADE361}" destId="{EA9F7FD7-855C-437A-A83E-6ED31B5A75E3}" srcOrd="1" destOrd="0" presId="urn:microsoft.com/office/officeart/2005/8/layout/list1"/>
    <dgm:cxn modelId="{4E63598C-445B-4975-BEBF-84253C77E171}" type="presParOf" srcId="{2EEE2A5C-5016-4BE1-84A8-F57E822BDD33}" destId="{C5EFAB9C-6B26-452B-BAD5-CC033946A184}" srcOrd="5" destOrd="0" presId="urn:microsoft.com/office/officeart/2005/8/layout/list1"/>
    <dgm:cxn modelId="{122FF62A-A9ED-4C19-8BA2-78289D087014}" type="presParOf" srcId="{2EEE2A5C-5016-4BE1-84A8-F57E822BDD33}" destId="{207AEEE5-3B75-4F2C-931B-1D3854042BD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388DF-75A8-473B-8147-233E529E73DD}">
      <dsp:nvSpPr>
        <dsp:cNvPr id="0" name=""/>
        <dsp:cNvSpPr/>
      </dsp:nvSpPr>
      <dsp:spPr>
        <a:xfrm>
          <a:off x="0" y="876347"/>
          <a:ext cx="4324927" cy="621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Administrator</a:t>
          </a:r>
        </a:p>
      </dsp:txBody>
      <dsp:txXfrm>
        <a:off x="30322" y="906669"/>
        <a:ext cx="4264283" cy="560500"/>
      </dsp:txXfrm>
    </dsp:sp>
    <dsp:sp modelId="{C03F1DBD-185F-4D19-BE6F-7737D8F74908}">
      <dsp:nvSpPr>
        <dsp:cNvPr id="0" name=""/>
        <dsp:cNvSpPr/>
      </dsp:nvSpPr>
      <dsp:spPr>
        <a:xfrm>
          <a:off x="0" y="1497492"/>
          <a:ext cx="4324927" cy="175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1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Notificarea</a:t>
          </a:r>
          <a:r>
            <a:rPr lang="en-US" sz="2400" kern="1200" dirty="0"/>
            <a:t> </a:t>
          </a:r>
          <a:r>
            <a:rPr lang="en-US" sz="2400" kern="1200" dirty="0" err="1"/>
            <a:t>tuturor</a:t>
          </a:r>
          <a:r>
            <a:rPr lang="en-US" sz="2400" kern="1200" dirty="0"/>
            <a:t> </a:t>
          </a:r>
          <a:r>
            <a:rPr lang="en-US" sz="2400" kern="1200" dirty="0" err="1"/>
            <a:t>utilizatorilor</a:t>
          </a:r>
          <a:r>
            <a:rPr lang="en-US" sz="2400" kern="1200" dirty="0"/>
            <a:t> </a:t>
          </a:r>
          <a:r>
            <a:rPr lang="en-US" sz="2400" kern="1200" dirty="0" err="1"/>
            <a:t>autentificati</a:t>
          </a:r>
          <a:r>
            <a:rPr lang="en-US" sz="2400" kern="1200" dirty="0"/>
            <a:t> in </a:t>
          </a:r>
          <a:r>
            <a:rPr lang="en-US" sz="2400" kern="1200" dirty="0" err="1"/>
            <a:t>momentul</a:t>
          </a:r>
          <a:r>
            <a:rPr lang="en-US" sz="2400" kern="1200" dirty="0"/>
            <a:t> in care se </a:t>
          </a:r>
          <a:r>
            <a:rPr lang="en-US" sz="2400" kern="1200" dirty="0" err="1"/>
            <a:t>adauga</a:t>
          </a:r>
          <a:r>
            <a:rPr lang="en-US" sz="2400" kern="1200" dirty="0"/>
            <a:t> </a:t>
          </a:r>
          <a:r>
            <a:rPr lang="en-US" sz="2400" kern="1200" dirty="0" err="1"/>
            <a:t>sau</a:t>
          </a:r>
          <a:r>
            <a:rPr lang="en-US" sz="2400" kern="1200" dirty="0"/>
            <a:t> se </a:t>
          </a:r>
          <a:r>
            <a:rPr lang="en-US" sz="2400" kern="1200" dirty="0" err="1"/>
            <a:t>modifica</a:t>
          </a:r>
          <a:r>
            <a:rPr lang="en-US" sz="2400" kern="1200" dirty="0"/>
            <a:t> </a:t>
          </a:r>
          <a:r>
            <a:rPr lang="en-US" sz="2400" kern="1200" dirty="0" err="1"/>
            <a:t>diferite</a:t>
          </a:r>
          <a:r>
            <a:rPr lang="en-US" sz="2400" kern="1200" dirty="0"/>
            <a:t> </a:t>
          </a:r>
          <a:r>
            <a:rPr lang="en-US" sz="2400" kern="1200" dirty="0" err="1"/>
            <a:t>obiecte</a:t>
          </a:r>
          <a:r>
            <a:rPr lang="en-US" sz="2400" kern="1200" dirty="0"/>
            <a:t> </a:t>
          </a:r>
        </a:p>
      </dsp:txBody>
      <dsp:txXfrm>
        <a:off x="0" y="1497492"/>
        <a:ext cx="4324927" cy="1755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00577-DDFF-424D-B015-90B065461B74}">
      <dsp:nvSpPr>
        <dsp:cNvPr id="0" name=""/>
        <dsp:cNvSpPr/>
      </dsp:nvSpPr>
      <dsp:spPr>
        <a:xfrm>
          <a:off x="0" y="355829"/>
          <a:ext cx="6431201" cy="17772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F526F-F6C6-4C18-90FE-A7C89EB33620}">
      <dsp:nvSpPr>
        <dsp:cNvPr id="0" name=""/>
        <dsp:cNvSpPr/>
      </dsp:nvSpPr>
      <dsp:spPr>
        <a:xfrm>
          <a:off x="453175" y="539705"/>
          <a:ext cx="988750" cy="73650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B9683-69DD-47D3-80B4-89265E5C8122}">
      <dsp:nvSpPr>
        <dsp:cNvPr id="0" name=""/>
        <dsp:cNvSpPr/>
      </dsp:nvSpPr>
      <dsp:spPr>
        <a:xfrm>
          <a:off x="1600194" y="259599"/>
          <a:ext cx="4762346" cy="1752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491" tIns="185491" rIns="185491" bIns="1854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BACKEND SI FRONTEND: </a:t>
          </a:r>
          <a:r>
            <a:rPr lang="en-US" sz="2200" kern="1200" dirty="0" err="1"/>
            <a:t>Testarea</a:t>
          </a:r>
          <a:r>
            <a:rPr lang="en-US" sz="2200" kern="1200" dirty="0"/>
            <a:t> </a:t>
          </a:r>
          <a:r>
            <a:rPr lang="en-US" sz="2200" kern="1200" dirty="0" err="1"/>
            <a:t>manuala</a:t>
          </a:r>
          <a:r>
            <a:rPr lang="en-US" sz="2200" kern="1200" dirty="0"/>
            <a:t> a </a:t>
          </a:r>
          <a:r>
            <a:rPr lang="en-US" sz="2200" kern="1200" dirty="0" err="1"/>
            <a:t>functionalitatilor</a:t>
          </a:r>
          <a:endParaRPr lang="en-US" sz="2200" kern="1200" dirty="0"/>
        </a:p>
      </dsp:txBody>
      <dsp:txXfrm>
        <a:off x="1600194" y="259599"/>
        <a:ext cx="4762346" cy="1752667"/>
      </dsp:txXfrm>
    </dsp:sp>
    <dsp:sp modelId="{E5DC9F20-D3D9-4824-910B-3401B4617293}">
      <dsp:nvSpPr>
        <dsp:cNvPr id="0" name=""/>
        <dsp:cNvSpPr/>
      </dsp:nvSpPr>
      <dsp:spPr>
        <a:xfrm>
          <a:off x="4918371" y="949361"/>
          <a:ext cx="1512829" cy="1752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491" tIns="185491" rIns="185491" bIns="18549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918371" y="949361"/>
        <a:ext cx="1512829" cy="1752667"/>
      </dsp:txXfrm>
    </dsp:sp>
    <dsp:sp modelId="{4D8CFAF4-B036-4CE8-8D35-276A640DF089}">
      <dsp:nvSpPr>
        <dsp:cNvPr id="0" name=""/>
        <dsp:cNvSpPr/>
      </dsp:nvSpPr>
      <dsp:spPr>
        <a:xfrm>
          <a:off x="0" y="2984690"/>
          <a:ext cx="6431201" cy="17526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4E329-195C-4E45-B1D0-3762F9E7E4F8}">
      <dsp:nvSpPr>
        <dsp:cNvPr id="0" name=""/>
        <dsp:cNvSpPr/>
      </dsp:nvSpPr>
      <dsp:spPr>
        <a:xfrm>
          <a:off x="492500" y="3084523"/>
          <a:ext cx="920010" cy="88725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B09CC-C396-43A7-B0A2-C6E710A14AF2}">
      <dsp:nvSpPr>
        <dsp:cNvPr id="0" name=""/>
        <dsp:cNvSpPr/>
      </dsp:nvSpPr>
      <dsp:spPr>
        <a:xfrm>
          <a:off x="1524018" y="3178920"/>
          <a:ext cx="4406870" cy="1433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491" tIns="185491" rIns="185491" bIns="1854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BACKEND SI FRONTEND: </a:t>
          </a:r>
          <a:r>
            <a:rPr lang="en-US" sz="2200" kern="1200" dirty="0" err="1"/>
            <a:t>Realizarea</a:t>
          </a:r>
          <a:r>
            <a:rPr lang="en-US" sz="2200" kern="1200" dirty="0"/>
            <a:t> de code review </a:t>
          </a:r>
          <a:r>
            <a:rPr lang="en-US" sz="2200" kern="1200" dirty="0" err="1"/>
            <a:t>si</a:t>
          </a:r>
          <a:r>
            <a:rPr lang="en-US" sz="2200" kern="1200" dirty="0"/>
            <a:t> deploy </a:t>
          </a:r>
        </a:p>
      </dsp:txBody>
      <dsp:txXfrm>
        <a:off x="1524018" y="3178920"/>
        <a:ext cx="4406870" cy="1433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D5DC6-C41B-4E24-BC3B-2B18A10D9963}">
      <dsp:nvSpPr>
        <dsp:cNvPr id="0" name=""/>
        <dsp:cNvSpPr/>
      </dsp:nvSpPr>
      <dsp:spPr>
        <a:xfrm>
          <a:off x="0" y="3221611"/>
          <a:ext cx="6688348" cy="16511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2891-396A-4D22-A58E-C14D99C17A41}">
      <dsp:nvSpPr>
        <dsp:cNvPr id="0" name=""/>
        <dsp:cNvSpPr/>
      </dsp:nvSpPr>
      <dsp:spPr>
        <a:xfrm flipH="1" flipV="1">
          <a:off x="331322" y="3665856"/>
          <a:ext cx="1162585" cy="97261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7000" b="-7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7567-4E6C-404A-A8A6-44F28D711641}">
      <dsp:nvSpPr>
        <dsp:cNvPr id="0" name=""/>
        <dsp:cNvSpPr/>
      </dsp:nvSpPr>
      <dsp:spPr>
        <a:xfrm>
          <a:off x="1897249" y="3301116"/>
          <a:ext cx="4791098" cy="4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7" tIns="10587" rIns="10587" bIns="105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897249" y="3301116"/>
        <a:ext cx="4791098" cy="49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D5DC6-C41B-4E24-BC3B-2B18A10D9963}">
      <dsp:nvSpPr>
        <dsp:cNvPr id="0" name=""/>
        <dsp:cNvSpPr/>
      </dsp:nvSpPr>
      <dsp:spPr>
        <a:xfrm>
          <a:off x="0" y="1677276"/>
          <a:ext cx="6688348" cy="19474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2891-396A-4D22-A58E-C14D99C17A41}">
      <dsp:nvSpPr>
        <dsp:cNvPr id="0" name=""/>
        <dsp:cNvSpPr/>
      </dsp:nvSpPr>
      <dsp:spPr>
        <a:xfrm flipH="1" flipV="1">
          <a:off x="343132" y="1978923"/>
          <a:ext cx="1164859" cy="974521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7000" b="-7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7567-4E6C-404A-A8A6-44F28D711641}">
      <dsp:nvSpPr>
        <dsp:cNvPr id="0" name=""/>
        <dsp:cNvSpPr/>
      </dsp:nvSpPr>
      <dsp:spPr>
        <a:xfrm>
          <a:off x="1890792" y="2030819"/>
          <a:ext cx="4237242" cy="6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" tIns="14758" rIns="14758" bIns="147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FRONTEND: </a:t>
          </a:r>
          <a:r>
            <a:rPr lang="en-US" sz="2400" kern="1200" dirty="0" err="1"/>
            <a:t>Implementarea</a:t>
          </a:r>
          <a:r>
            <a:rPr lang="en-US" sz="2400" kern="1200" dirty="0"/>
            <a:t> </a:t>
          </a:r>
          <a:r>
            <a:rPr lang="en-US" sz="2400" kern="1200" dirty="0" err="1"/>
            <a:t>posibilitatii</a:t>
          </a:r>
          <a:r>
            <a:rPr lang="en-US" sz="2400" kern="1200" dirty="0"/>
            <a:t> de a </a:t>
          </a:r>
          <a:r>
            <a:rPr lang="en-US" sz="2400" kern="1200" dirty="0" err="1"/>
            <a:t>salva</a:t>
          </a:r>
          <a:r>
            <a:rPr lang="en-US" sz="2400" kern="1200" dirty="0"/>
            <a:t> una </a:t>
          </a:r>
          <a:r>
            <a:rPr lang="en-US" sz="2400" kern="1200" dirty="0" err="1"/>
            <a:t>sau</a:t>
          </a:r>
          <a:r>
            <a:rPr lang="en-US" sz="2400" kern="1200" dirty="0"/>
            <a:t> </a:t>
          </a:r>
          <a:r>
            <a:rPr lang="en-US" sz="2400" kern="1200" dirty="0" err="1"/>
            <a:t>mai</a:t>
          </a:r>
          <a:r>
            <a:rPr lang="en-US" sz="2400" kern="1200" dirty="0"/>
            <a:t> </a:t>
          </a:r>
          <a:r>
            <a:rPr lang="en-US" sz="2400" kern="1200" dirty="0" err="1"/>
            <a:t>multe</a:t>
          </a:r>
          <a:r>
            <a:rPr lang="en-US" sz="2400" kern="1200" dirty="0"/>
            <a:t> </a:t>
          </a:r>
          <a:r>
            <a:rPr lang="en-US" sz="2400" kern="1200" dirty="0" err="1"/>
            <a:t>atractii</a:t>
          </a:r>
          <a:r>
            <a:rPr lang="en-US" sz="2400" kern="1200" dirty="0"/>
            <a:t> in </a:t>
          </a:r>
          <a:r>
            <a:rPr lang="en-US" sz="2400" kern="1200" dirty="0" err="1"/>
            <a:t>wishlist</a:t>
          </a:r>
          <a:r>
            <a:rPr lang="en-US" sz="2400" kern="1200" dirty="0"/>
            <a:t>.</a:t>
          </a:r>
        </a:p>
      </dsp:txBody>
      <dsp:txXfrm>
        <a:off x="1890792" y="2030819"/>
        <a:ext cx="4237242" cy="68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D5DC6-C41B-4E24-BC3B-2B18A10D996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2891-396A-4D22-A58E-C14D99C17A41}">
      <dsp:nvSpPr>
        <dsp:cNvPr id="0" name=""/>
        <dsp:cNvSpPr/>
      </dsp:nvSpPr>
      <dsp:spPr>
        <a:xfrm>
          <a:off x="352207" y="1220410"/>
          <a:ext cx="1338806" cy="124464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7567-4E6C-404A-A8A6-44F28D711641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BACKEND: </a:t>
          </a:r>
          <a:r>
            <a:rPr lang="en-US" sz="2400" kern="1200" dirty="0" err="1"/>
            <a:t>implementarea</a:t>
          </a:r>
          <a:r>
            <a:rPr lang="en-US" sz="2400" kern="1200" dirty="0"/>
            <a:t> </a:t>
          </a:r>
          <a:r>
            <a:rPr lang="en-US" sz="2400" kern="1200" dirty="0" err="1"/>
            <a:t>logicii</a:t>
          </a:r>
          <a:r>
            <a:rPr lang="en-US" sz="2400" kern="1200" dirty="0"/>
            <a:t> de rating + </a:t>
          </a:r>
          <a:r>
            <a:rPr lang="en-US" sz="2400" kern="1200" dirty="0" err="1"/>
            <a:t>modificare</a:t>
          </a:r>
          <a:r>
            <a:rPr lang="en-US" sz="2400" kern="1200" dirty="0"/>
            <a:t> </a:t>
          </a:r>
          <a:r>
            <a:rPr lang="en-US" sz="2400" kern="1200" dirty="0" err="1"/>
            <a:t>db</a:t>
          </a:r>
          <a:endParaRPr lang="en-US" sz="2400" kern="1200" dirty="0"/>
        </a:p>
      </dsp:txBody>
      <dsp:txXfrm>
        <a:off x="2043221" y="958220"/>
        <a:ext cx="4545469" cy="1769022"/>
      </dsp:txXfrm>
    </dsp:sp>
    <dsp:sp modelId="{3CE19200-A1E5-47A3-B0CA-A8CD21A3EB17}">
      <dsp:nvSpPr>
        <dsp:cNvPr id="0" name=""/>
        <dsp:cNvSpPr/>
      </dsp:nvSpPr>
      <dsp:spPr>
        <a:xfrm>
          <a:off x="0" y="3094775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34BAD-8BA8-4110-A6FD-3E4FB86EED2C}">
      <dsp:nvSpPr>
        <dsp:cNvPr id="0" name=""/>
        <dsp:cNvSpPr/>
      </dsp:nvSpPr>
      <dsp:spPr>
        <a:xfrm>
          <a:off x="504607" y="3582610"/>
          <a:ext cx="1034006" cy="94280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E1064-ED80-404F-8A71-8FAD0547E619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FRONTEND: </a:t>
          </a:r>
          <a:r>
            <a:rPr lang="en-US" sz="2500" kern="1200" dirty="0" err="1"/>
            <a:t>posibilitatea</a:t>
          </a:r>
          <a:r>
            <a:rPr lang="en-US" sz="2500" kern="1200" dirty="0"/>
            <a:t> de </a:t>
          </a:r>
          <a:r>
            <a:rPr lang="en-US" sz="2500" kern="1200" dirty="0" err="1"/>
            <a:t>adauga</a:t>
          </a:r>
          <a:r>
            <a:rPr lang="en-US" sz="2500" kern="1200" dirty="0"/>
            <a:t> </a:t>
          </a:r>
          <a:r>
            <a:rPr lang="en-US" sz="2500" kern="1200" dirty="0" err="1"/>
            <a:t>comentariu</a:t>
          </a:r>
          <a:r>
            <a:rPr lang="en-US" sz="2500" kern="1200" dirty="0"/>
            <a:t> </a:t>
          </a:r>
          <a:r>
            <a:rPr lang="en-US" sz="2500" kern="1200" dirty="0" err="1"/>
            <a:t>si</a:t>
          </a:r>
          <a:r>
            <a:rPr lang="en-US" sz="2500" kern="1200" dirty="0"/>
            <a:t> a da nota </a:t>
          </a:r>
          <a:r>
            <a:rPr lang="en-US" sz="2500" kern="1200" dirty="0" err="1"/>
            <a:t>unei</a:t>
          </a:r>
          <a:r>
            <a:rPr lang="en-US" sz="2500" kern="1200" dirty="0"/>
            <a:t> </a:t>
          </a:r>
          <a:r>
            <a:rPr lang="en-US" sz="2500" kern="1200" dirty="0" err="1"/>
            <a:t>atractii</a:t>
          </a:r>
          <a:endParaRPr lang="en-US" sz="2500" kern="1200" dirty="0"/>
        </a:p>
      </dsp:txBody>
      <dsp:txXfrm>
        <a:off x="2043221" y="3169499"/>
        <a:ext cx="4545469" cy="17690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D5DC6-C41B-4E24-BC3B-2B18A10D996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2891-396A-4D22-A58E-C14D99C17A41}">
      <dsp:nvSpPr>
        <dsp:cNvPr id="0" name=""/>
        <dsp:cNvSpPr/>
      </dsp:nvSpPr>
      <dsp:spPr>
        <a:xfrm>
          <a:off x="352207" y="1220410"/>
          <a:ext cx="1338806" cy="124464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7567-4E6C-404A-A8A6-44F28D711641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BACKEND: </a:t>
          </a:r>
          <a:r>
            <a:rPr lang="en-US" sz="2400" kern="1200" dirty="0" err="1"/>
            <a:t>configurare</a:t>
          </a:r>
          <a:r>
            <a:rPr lang="en-US" sz="2400" kern="1200" dirty="0"/>
            <a:t> endpoint </a:t>
          </a:r>
          <a:r>
            <a:rPr lang="en-US" sz="2400" kern="1200" dirty="0" err="1"/>
            <a:t>pentru</a:t>
          </a:r>
          <a:r>
            <a:rPr lang="en-US" sz="2400" kern="1200" dirty="0"/>
            <a:t> </a:t>
          </a:r>
          <a:r>
            <a:rPr lang="en-US" sz="2400" kern="1200" dirty="0" err="1"/>
            <a:t>websocket</a:t>
          </a:r>
          <a:endParaRPr lang="en-US" sz="2400" kern="1200" dirty="0"/>
        </a:p>
      </dsp:txBody>
      <dsp:txXfrm>
        <a:off x="2043221" y="958220"/>
        <a:ext cx="4545469" cy="1769022"/>
      </dsp:txXfrm>
    </dsp:sp>
    <dsp:sp modelId="{3CE19200-A1E5-47A3-B0CA-A8CD21A3EB17}">
      <dsp:nvSpPr>
        <dsp:cNvPr id="0" name=""/>
        <dsp:cNvSpPr/>
      </dsp:nvSpPr>
      <dsp:spPr>
        <a:xfrm>
          <a:off x="0" y="3094775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34BAD-8BA8-4110-A6FD-3E4FB86EED2C}">
      <dsp:nvSpPr>
        <dsp:cNvPr id="0" name=""/>
        <dsp:cNvSpPr/>
      </dsp:nvSpPr>
      <dsp:spPr>
        <a:xfrm>
          <a:off x="504607" y="3582610"/>
          <a:ext cx="1034006" cy="94280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E1064-ED80-404F-8A71-8FAD0547E619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FRONTEND: </a:t>
          </a:r>
          <a:r>
            <a:rPr lang="en-US" sz="2500" kern="1200" dirty="0" err="1"/>
            <a:t>notificare</a:t>
          </a:r>
          <a:r>
            <a:rPr lang="en-US" sz="2500" kern="1200" dirty="0"/>
            <a:t> </a:t>
          </a:r>
          <a:r>
            <a:rPr lang="en-US" sz="2500" kern="1200" dirty="0" err="1"/>
            <a:t>pentru</a:t>
          </a:r>
          <a:r>
            <a:rPr lang="en-US" sz="2500" kern="1200" dirty="0"/>
            <a:t> </a:t>
          </a:r>
          <a:r>
            <a:rPr lang="en-US" sz="2500" kern="1200" dirty="0" err="1"/>
            <a:t>utilizatorii</a:t>
          </a:r>
          <a:r>
            <a:rPr lang="en-US" sz="2500" kern="1200" dirty="0"/>
            <a:t> </a:t>
          </a:r>
          <a:r>
            <a:rPr lang="en-US" sz="2500" kern="1200" dirty="0" err="1"/>
            <a:t>logati</a:t>
          </a:r>
          <a:r>
            <a:rPr lang="en-US" sz="2500" kern="1200" dirty="0"/>
            <a:t> in </a:t>
          </a:r>
          <a:r>
            <a:rPr lang="en-US" sz="2500" kern="1200" dirty="0" err="1"/>
            <a:t>momentul</a:t>
          </a:r>
          <a:r>
            <a:rPr lang="en-US" sz="2500" kern="1200" dirty="0"/>
            <a:t> </a:t>
          </a:r>
          <a:r>
            <a:rPr lang="en-US" sz="2500" kern="1200" dirty="0" err="1"/>
            <a:t>adaugarii</a:t>
          </a:r>
          <a:r>
            <a:rPr lang="en-US" sz="2500" kern="1200" dirty="0"/>
            <a:t>/</a:t>
          </a:r>
          <a:r>
            <a:rPr lang="en-US" sz="2500" kern="1200" dirty="0" err="1"/>
            <a:t>modificarii</a:t>
          </a:r>
          <a:r>
            <a:rPr lang="en-US" sz="2500" kern="1200" dirty="0"/>
            <a:t> </a:t>
          </a:r>
          <a:r>
            <a:rPr lang="en-US" sz="2500" kern="1200" dirty="0" err="1"/>
            <a:t>anunt</a:t>
          </a:r>
          <a:r>
            <a:rPr lang="en-US" sz="2500" kern="1200" dirty="0"/>
            <a:t>.</a:t>
          </a:r>
        </a:p>
      </dsp:txBody>
      <dsp:txXfrm>
        <a:off x="2043221" y="3169499"/>
        <a:ext cx="4545469" cy="17690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D5DC6-C41B-4E24-BC3B-2B18A10D9963}">
      <dsp:nvSpPr>
        <dsp:cNvPr id="0" name=""/>
        <dsp:cNvSpPr/>
      </dsp:nvSpPr>
      <dsp:spPr>
        <a:xfrm>
          <a:off x="0" y="1740599"/>
          <a:ext cx="6688348" cy="16511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2891-396A-4D22-A58E-C14D99C17A41}">
      <dsp:nvSpPr>
        <dsp:cNvPr id="0" name=""/>
        <dsp:cNvSpPr/>
      </dsp:nvSpPr>
      <dsp:spPr>
        <a:xfrm flipH="1" flipV="1">
          <a:off x="304803" y="2079855"/>
          <a:ext cx="1162585" cy="97261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7000" b="-7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7567-4E6C-404A-A8A6-44F28D711641}">
      <dsp:nvSpPr>
        <dsp:cNvPr id="0" name=""/>
        <dsp:cNvSpPr/>
      </dsp:nvSpPr>
      <dsp:spPr>
        <a:xfrm>
          <a:off x="1897249" y="3301116"/>
          <a:ext cx="4791098" cy="4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7" tIns="10587" rIns="10587" bIns="10587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897249" y="3301116"/>
        <a:ext cx="4791098" cy="492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2E5D7-3440-4F41-821A-B9CD8835E938}">
      <dsp:nvSpPr>
        <dsp:cNvPr id="0" name=""/>
        <dsp:cNvSpPr/>
      </dsp:nvSpPr>
      <dsp:spPr>
        <a:xfrm>
          <a:off x="0" y="602299"/>
          <a:ext cx="10515600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62356" rIns="81612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Am </a:t>
          </a:r>
          <a:r>
            <a:rPr lang="en-US" sz="2700" kern="1200" dirty="0" err="1"/>
            <a:t>reusit</a:t>
          </a:r>
          <a:r>
            <a:rPr lang="en-US" sz="2700" kern="1200" dirty="0"/>
            <a:t> </a:t>
          </a:r>
          <a:r>
            <a:rPr lang="en-US" sz="2700" kern="1200" dirty="0" err="1"/>
            <a:t>sa</a:t>
          </a:r>
          <a:r>
            <a:rPr lang="en-US" sz="2700" kern="1200" dirty="0"/>
            <a:t> </a:t>
          </a:r>
          <a:r>
            <a:rPr lang="en-US" sz="2700" kern="1200" dirty="0" err="1"/>
            <a:t>facem</a:t>
          </a:r>
          <a:r>
            <a:rPr lang="en-US" sz="2700" kern="1200" dirty="0"/>
            <a:t> tot </a:t>
          </a:r>
          <a:r>
            <a:rPr lang="en-US" sz="2700" kern="1200" dirty="0" err="1"/>
            <a:t>ceea</a:t>
          </a:r>
          <a:r>
            <a:rPr lang="en-US" sz="2700" kern="1200" dirty="0"/>
            <a:t> </a:t>
          </a:r>
          <a:r>
            <a:rPr lang="en-US" sz="2700" kern="1200" dirty="0" err="1"/>
            <a:t>ce</a:t>
          </a:r>
          <a:r>
            <a:rPr lang="en-US" sz="2700" kern="1200" dirty="0"/>
            <a:t> ne-am </a:t>
          </a:r>
          <a:r>
            <a:rPr lang="en-US" sz="2700" kern="1200" dirty="0" err="1"/>
            <a:t>propus</a:t>
          </a:r>
          <a:r>
            <a:rPr lang="en-US" sz="2700" kern="1200" dirty="0"/>
            <a:t> in </a:t>
          </a:r>
          <a:r>
            <a:rPr lang="en-US" sz="2700" kern="1200" dirty="0" err="1"/>
            <a:t>acest</a:t>
          </a:r>
          <a:r>
            <a:rPr lang="en-US" sz="2700" kern="1200" dirty="0"/>
            <a:t> sprint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Task-urile au </a:t>
          </a:r>
          <a:r>
            <a:rPr lang="en-US" sz="2700" kern="1200" dirty="0" err="1"/>
            <a:t>avut</a:t>
          </a:r>
          <a:r>
            <a:rPr lang="en-US" sz="2700" kern="1200" dirty="0"/>
            <a:t> </a:t>
          </a:r>
          <a:r>
            <a:rPr lang="en-US" sz="2700" kern="1200" dirty="0" err="1"/>
            <a:t>nivel</a:t>
          </a:r>
          <a:r>
            <a:rPr lang="en-US" sz="2700" kern="1200" dirty="0"/>
            <a:t> de </a:t>
          </a:r>
          <a:r>
            <a:rPr lang="en-US" sz="2700" kern="1200" dirty="0" err="1"/>
            <a:t>dificultate</a:t>
          </a:r>
          <a:r>
            <a:rPr lang="en-US" sz="2700" kern="1200" dirty="0"/>
            <a:t> </a:t>
          </a:r>
          <a:r>
            <a:rPr lang="en-US" sz="2700" kern="1200" dirty="0" err="1"/>
            <a:t>asemanator</a:t>
          </a:r>
          <a:endParaRPr lang="en-US" sz="2700" kern="1200" dirty="0"/>
        </a:p>
      </dsp:txBody>
      <dsp:txXfrm>
        <a:off x="0" y="602299"/>
        <a:ext cx="10515600" cy="1573424"/>
      </dsp:txXfrm>
    </dsp:sp>
    <dsp:sp modelId="{590764C7-5C22-4847-A65B-9221BE03B17D}">
      <dsp:nvSpPr>
        <dsp:cNvPr id="0" name=""/>
        <dsp:cNvSpPr/>
      </dsp:nvSpPr>
      <dsp:spPr>
        <a:xfrm>
          <a:off x="525780" y="203779"/>
          <a:ext cx="73609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Aspecte pozitive:</a:t>
          </a:r>
        </a:p>
      </dsp:txBody>
      <dsp:txXfrm>
        <a:off x="564688" y="242687"/>
        <a:ext cx="7283104" cy="719224"/>
      </dsp:txXfrm>
    </dsp:sp>
    <dsp:sp modelId="{207AEEE5-3B75-4F2C-931B-1D3854042BD0}">
      <dsp:nvSpPr>
        <dsp:cNvPr id="0" name=""/>
        <dsp:cNvSpPr/>
      </dsp:nvSpPr>
      <dsp:spPr>
        <a:xfrm>
          <a:off x="0" y="2720045"/>
          <a:ext cx="105156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62356" rIns="81612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Am </a:t>
          </a:r>
          <a:r>
            <a:rPr lang="en-US" sz="2700" kern="1200" dirty="0" err="1"/>
            <a:t>avut</a:t>
          </a:r>
          <a:r>
            <a:rPr lang="en-US" sz="2700" kern="1200" dirty="0"/>
            <a:t> </a:t>
          </a:r>
          <a:r>
            <a:rPr lang="en-US" sz="2700" kern="1200" dirty="0" err="1"/>
            <a:t>dificultate</a:t>
          </a:r>
          <a:r>
            <a:rPr lang="en-US" sz="2700" kern="1200" dirty="0"/>
            <a:t> in a </a:t>
          </a:r>
          <a:r>
            <a:rPr lang="en-US" sz="2700" kern="1200" dirty="0" err="1"/>
            <a:t>comunica</a:t>
          </a:r>
          <a:r>
            <a:rPr lang="en-US" sz="2700" kern="1200" dirty="0"/>
            <a:t> </a:t>
          </a:r>
          <a:r>
            <a:rPr lang="en-US" sz="2700" kern="1200" dirty="0" err="1"/>
            <a:t>si</a:t>
          </a:r>
          <a:r>
            <a:rPr lang="en-US" sz="2700" kern="1200" dirty="0"/>
            <a:t> </a:t>
          </a:r>
          <a:r>
            <a:rPr lang="en-US" sz="2700" kern="1200" dirty="0" err="1"/>
            <a:t>unele</a:t>
          </a:r>
          <a:r>
            <a:rPr lang="en-US" sz="2700" kern="1200" dirty="0"/>
            <a:t> task-</a:t>
          </a:r>
          <a:r>
            <a:rPr lang="en-US" sz="2700" kern="1200" dirty="0" err="1"/>
            <a:t>uri</a:t>
          </a:r>
          <a:r>
            <a:rPr lang="en-US" sz="2700" kern="1200" dirty="0"/>
            <a:t> au </a:t>
          </a:r>
          <a:r>
            <a:rPr lang="en-US" sz="2700" kern="1200" dirty="0" err="1"/>
            <a:t>fost</a:t>
          </a:r>
          <a:r>
            <a:rPr lang="en-US" sz="2700" kern="1200" dirty="0"/>
            <a:t> </a:t>
          </a:r>
          <a:r>
            <a:rPr lang="en-US" sz="2700" kern="1200" dirty="0" err="1"/>
            <a:t>realizate</a:t>
          </a:r>
          <a:r>
            <a:rPr lang="en-US" sz="2700" kern="1200" dirty="0"/>
            <a:t> pe ultima </a:t>
          </a:r>
          <a:r>
            <a:rPr lang="en-US" sz="2700" kern="1200" dirty="0" err="1"/>
            <a:t>suta</a:t>
          </a:r>
          <a:r>
            <a:rPr lang="en-US" sz="2700" kern="1200" dirty="0"/>
            <a:t> de </a:t>
          </a:r>
          <a:r>
            <a:rPr lang="en-US" sz="2700" kern="1200" dirty="0" err="1"/>
            <a:t>metri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Comunicarea</a:t>
          </a:r>
          <a:r>
            <a:rPr lang="en-US" sz="2700" kern="1200" dirty="0"/>
            <a:t> </a:t>
          </a:r>
          <a:r>
            <a:rPr lang="en-US" sz="2700" kern="1200" dirty="0" err="1"/>
            <a:t>ar</a:t>
          </a:r>
          <a:r>
            <a:rPr lang="en-US" sz="2700" kern="1200" dirty="0"/>
            <a:t> fi </a:t>
          </a:r>
          <a:r>
            <a:rPr lang="en-US" sz="2700" kern="1200" dirty="0" err="1"/>
            <a:t>putut</a:t>
          </a:r>
          <a:r>
            <a:rPr lang="en-US" sz="2700" kern="1200" dirty="0"/>
            <a:t> </a:t>
          </a:r>
          <a:r>
            <a:rPr lang="en-US" sz="2700" kern="1200" dirty="0" err="1"/>
            <a:t>sa</a:t>
          </a:r>
          <a:r>
            <a:rPr lang="en-US" sz="2700" kern="1200" dirty="0"/>
            <a:t> fie </a:t>
          </a:r>
          <a:r>
            <a:rPr lang="en-US" sz="2700" kern="1200" dirty="0" err="1"/>
            <a:t>mai</a:t>
          </a:r>
          <a:r>
            <a:rPr lang="en-US" sz="2700" kern="1200" dirty="0"/>
            <a:t> buna</a:t>
          </a:r>
        </a:p>
      </dsp:txBody>
      <dsp:txXfrm>
        <a:off x="0" y="2720045"/>
        <a:ext cx="10515600" cy="1956150"/>
      </dsp:txXfrm>
    </dsp:sp>
    <dsp:sp modelId="{EA9F7FD7-855C-437A-A83E-6ED31B5A75E3}">
      <dsp:nvSpPr>
        <dsp:cNvPr id="0" name=""/>
        <dsp:cNvSpPr/>
      </dsp:nvSpPr>
      <dsp:spPr>
        <a:xfrm>
          <a:off x="525780" y="2321524"/>
          <a:ext cx="73609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Aspecte negative:</a:t>
          </a:r>
        </a:p>
      </dsp:txBody>
      <dsp:txXfrm>
        <a:off x="564688" y="2360432"/>
        <a:ext cx="728310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D673B2-D57C-4B79-B871-59F736360A6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C39E0E-A6E1-4FEF-B1F6-B1D76A071E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AD1A1A-4127-4E5B-AA1C-7DC91D1363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6105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533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48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2176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66386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979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4445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811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7D2230-4907-450B-9BBF-B550B61F421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2371"/>
      </p:ext>
    </p:extLst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1420"/>
      </p:ext>
    </p:extLst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3B77-6F9A-464B-8F49-79691B6BDDE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972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517EAC-53E6-4B1E-98F9-5517D6B8C796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49B6D6-61EA-4D7A-A9EC-DC5F0EDB230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5BDD653-CA5C-4B90-B6F8-4A8D0636D75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13F726B-2116-42D6-8F87-56F74CEFF91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5640264-F53E-42C1-83FE-0E93E32BD21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C45D3B-1001-47B8-AA04-3351AC9F51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BC83F2-6D06-476C-9674-787A065CD5E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683B77-6F9A-464B-8F49-79691B6BDDE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A7BD2E-36C0-4264-B369-697824A53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19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9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computer on a table&#10;&#10;Description automatically generated with low confidence">
            <a:extLst>
              <a:ext uri="{FF2B5EF4-FFF2-40B4-BE49-F238E27FC236}">
                <a16:creationId xmlns:a16="http://schemas.microsoft.com/office/drawing/2014/main" id="{57DFA508-85E0-4309-92D8-C0020F682F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9" b="559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A7976-92E5-40F1-93D3-C415921BB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err="1">
                <a:solidFill>
                  <a:srgbClr val="FFFFFF"/>
                </a:solidFill>
                <a:latin typeface="Gill Sans Nova" panose="020B0602020104020203" pitchFamily="34" charset="0"/>
              </a:rPr>
              <a:t>TravelPoints</a:t>
            </a:r>
            <a:endParaRPr lang="en-US" sz="8000" dirty="0">
              <a:solidFill>
                <a:srgbClr val="FFFFFF"/>
              </a:solidFill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78F6-6B4B-4CB3-AFA4-BAE3F8BE9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096" y="1447800"/>
            <a:ext cx="2898402" cy="4210048"/>
          </a:xfrm>
        </p:spPr>
        <p:txBody>
          <a:bodyPr anchor="ctr">
            <a:normAutofit/>
          </a:bodyPr>
          <a:lstStyle/>
          <a:p>
            <a:pPr algn="r"/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Balint </a:t>
            </a:r>
            <a:r>
              <a:rPr lang="en-US" sz="2600" dirty="0" err="1">
                <a:solidFill>
                  <a:srgbClr val="FFFFFF"/>
                </a:solidFill>
                <a:latin typeface="Gill Sans Nova" panose="020B0602020104020203" pitchFamily="34" charset="0"/>
              </a:rPr>
              <a:t>Simina</a:t>
            </a:r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 Monica</a:t>
            </a:r>
          </a:p>
          <a:p>
            <a:pPr algn="r"/>
            <a:r>
              <a:rPr lang="en-US" sz="2600" dirty="0" err="1">
                <a:solidFill>
                  <a:srgbClr val="FFFFFF"/>
                </a:solidFill>
                <a:latin typeface="Gill Sans Nova" panose="020B0602020104020203" pitchFamily="34" charset="0"/>
              </a:rPr>
              <a:t>Dascal</a:t>
            </a:r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 Raluca Georgiana</a:t>
            </a:r>
          </a:p>
          <a:p>
            <a:pPr algn="r"/>
            <a:r>
              <a:rPr lang="en-US" sz="2600" dirty="0" err="1">
                <a:solidFill>
                  <a:srgbClr val="FFFFFF"/>
                </a:solidFill>
                <a:latin typeface="Gill Sans Nova" panose="020B0602020104020203" pitchFamily="34" charset="0"/>
              </a:rPr>
              <a:t>Tintesan</a:t>
            </a:r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 Cristiana</a:t>
            </a:r>
          </a:p>
          <a:p>
            <a:pPr algn="r"/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Pop Sergiu Bogdan</a:t>
            </a:r>
          </a:p>
          <a:p>
            <a:pPr algn="r"/>
            <a:r>
              <a:rPr lang="en-US" sz="2600" dirty="0" err="1">
                <a:solidFill>
                  <a:srgbClr val="FFFFFF"/>
                </a:solidFill>
                <a:latin typeface="Gill Sans Nova" panose="020B0602020104020203" pitchFamily="34" charset="0"/>
              </a:rPr>
              <a:t>Gavra</a:t>
            </a:r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 Mihai Paul</a:t>
            </a:r>
          </a:p>
          <a:p>
            <a:pPr algn="r"/>
            <a:r>
              <a:rPr lang="en-US" sz="2600" dirty="0" err="1">
                <a:solidFill>
                  <a:srgbClr val="FFFFFF"/>
                </a:solidFill>
                <a:latin typeface="Gill Sans Nova" panose="020B0602020104020203" pitchFamily="34" charset="0"/>
              </a:rPr>
              <a:t>Manici</a:t>
            </a:r>
            <a:r>
              <a:rPr lang="en-US" sz="2600" dirty="0">
                <a:solidFill>
                  <a:srgbClr val="FFFFFF"/>
                </a:solidFill>
                <a:latin typeface="Gill Sans Nova" panose="020B0602020104020203" pitchFamily="34" charset="0"/>
              </a:rPr>
              <a:t> Valentin Dan</a:t>
            </a:r>
          </a:p>
          <a:p>
            <a:pPr algn="r"/>
            <a:endParaRPr lang="en-US" sz="2600" dirty="0">
              <a:solidFill>
                <a:srgbClr val="FFFFFF"/>
              </a:solidFill>
              <a:latin typeface="Gill Sans Nova" panose="020B0602020104020203" pitchFamily="34" charset="0"/>
            </a:endParaRPr>
          </a:p>
        </p:txBody>
      </p:sp>
      <p:sp>
        <p:nvSpPr>
          <p:cNvPr id="16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10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9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69FE0-8E97-4F03-BA27-EDC20B7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Sugestii imbunatatire </a:t>
            </a:r>
          </a:p>
        </p:txBody>
      </p:sp>
      <p:sp>
        <p:nvSpPr>
          <p:cNvPr id="395" name="Content Placeholder 2">
            <a:extLst>
              <a:ext uri="{FF2B5EF4-FFF2-40B4-BE49-F238E27FC236}">
                <a16:creationId xmlns:a16="http://schemas.microsoft.com/office/drawing/2014/main" id="{6B70CC93-0BEB-46DA-A5B8-9DE8EB64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  <a:gradFill>
            <a:gsLst>
              <a:gs pos="75000">
                <a:schemeClr val="bg2">
                  <a:tint val="93000"/>
                  <a:satMod val="150000"/>
                  <a:shade val="98000"/>
                  <a:lumMod val="102000"/>
                </a:schemeClr>
              </a:gs>
              <a:gs pos="15000">
                <a:schemeClr val="bg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>
                  <a:shade val="63000"/>
                  <a:satMod val="120000"/>
                </a:schemeClr>
              </a:gs>
            </a:gsLst>
            <a:lin ang="5400000" scaled="0"/>
          </a:gradFill>
        </p:spPr>
        <p:txBody>
          <a:bodyPr wrap="square" anchor="ctr">
            <a:normAutofit/>
          </a:bodyPr>
          <a:lstStyle/>
          <a:p>
            <a:r>
              <a:rPr lang="en-US" sz="2400" dirty="0"/>
              <a:t>Nu am </a:t>
            </a:r>
            <a:r>
              <a:rPr lang="en-US" sz="2400" dirty="0" err="1"/>
              <a:t>nicio</a:t>
            </a:r>
            <a:r>
              <a:rPr lang="en-US" sz="2400" dirty="0"/>
              <a:t> </a:t>
            </a:r>
            <a:r>
              <a:rPr lang="en-US" sz="2400" dirty="0" err="1"/>
              <a:t>sugestie</a:t>
            </a:r>
            <a:r>
              <a:rPr lang="en-US" sz="2400" dirty="0"/>
              <a:t>, imperfect e perfect </a:t>
            </a:r>
          </a:p>
        </p:txBody>
      </p:sp>
    </p:spTree>
    <p:extLst>
      <p:ext uri="{BB962C8B-B14F-4D97-AF65-F5344CB8AC3E}">
        <p14:creationId xmlns:p14="http://schemas.microsoft.com/office/powerpoint/2010/main" val="90508714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9B50-F813-4212-9ADF-5D3B9CCB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22" y="442829"/>
            <a:ext cx="3802276" cy="429674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Gavra Mihai-Paul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2F4C0B2-87D3-9A19-0CD1-B66CD30C6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20208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12EA43-B57F-4830-81E8-8E0B728D966A}"/>
              </a:ext>
            </a:extLst>
          </p:cNvPr>
          <p:cNvSpPr txBox="1"/>
          <p:nvPr/>
        </p:nvSpPr>
        <p:spPr>
          <a:xfrm>
            <a:off x="533400" y="1049020"/>
            <a:ext cx="4038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Task 1 :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partea</a:t>
            </a:r>
            <a:r>
              <a:rPr lang="en-US" sz="1600" dirty="0">
                <a:solidFill>
                  <a:schemeClr val="bg1"/>
                </a:solidFill>
              </a:rPr>
              <a:t> de backend am </a:t>
            </a:r>
            <a:r>
              <a:rPr lang="en-US" sz="1600" dirty="0" err="1">
                <a:solidFill>
                  <a:schemeClr val="bg1"/>
                </a:solidFill>
              </a:rPr>
              <a:t>configurat</a:t>
            </a:r>
            <a:r>
              <a:rPr lang="en-US" sz="1600" dirty="0">
                <a:solidFill>
                  <a:schemeClr val="bg1"/>
                </a:solidFill>
              </a:rPr>
              <a:t> un endpoint(</a:t>
            </a:r>
            <a:r>
              <a:rPr lang="en-US" sz="1600" dirty="0" err="1">
                <a:solidFill>
                  <a:schemeClr val="bg1"/>
                </a:solidFill>
              </a:rPr>
              <a:t>websocket</a:t>
            </a:r>
            <a:r>
              <a:rPr lang="en-US" sz="1600" dirty="0">
                <a:solidFill>
                  <a:schemeClr val="bg1"/>
                </a:solidFill>
              </a:rPr>
              <a:t>) la care se </a:t>
            </a:r>
            <a:r>
              <a:rPr lang="en-US" sz="1600" dirty="0" err="1">
                <a:solidFill>
                  <a:schemeClr val="bg1"/>
                </a:solidFill>
              </a:rPr>
              <a:t>va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conecta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aplicatia</a:t>
            </a:r>
            <a:r>
              <a:rPr lang="en-US" sz="1600" dirty="0">
                <a:solidFill>
                  <a:schemeClr val="bg1"/>
                </a:solidFill>
              </a:rPr>
              <a:t> de frontend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prin</a:t>
            </a:r>
            <a:r>
              <a:rPr lang="en-US" sz="1600" dirty="0">
                <a:solidFill>
                  <a:schemeClr val="bg1"/>
                </a:solidFill>
              </a:rPr>
              <a:t> care se </a:t>
            </a:r>
            <a:r>
              <a:rPr lang="en-US" sz="1600" dirty="0" err="1">
                <a:solidFill>
                  <a:schemeClr val="bg1"/>
                </a:solidFill>
              </a:rPr>
              <a:t>vor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trimite</a:t>
            </a:r>
            <a:r>
              <a:rPr lang="en-US" sz="1600" dirty="0">
                <a:solidFill>
                  <a:schemeClr val="bg1"/>
                </a:solidFill>
              </a:rPr>
              <a:t> ID-</a:t>
            </a:r>
            <a:r>
              <a:rPr lang="en-US" sz="1600" dirty="0" err="1">
                <a:solidFill>
                  <a:schemeClr val="bg1"/>
                </a:solidFill>
              </a:rPr>
              <a:t>urile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atractiilor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momentul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modificarii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crearii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acestora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76317-9D06-49FD-A0E4-6B4027C2A993}"/>
              </a:ext>
            </a:extLst>
          </p:cNvPr>
          <p:cNvSpPr txBox="1"/>
          <p:nvPr/>
        </p:nvSpPr>
        <p:spPr>
          <a:xfrm>
            <a:off x="533400" y="2795197"/>
            <a:ext cx="3863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Task 2 : </a:t>
            </a:r>
            <a:r>
              <a:rPr lang="en-US" sz="1600" dirty="0" err="1">
                <a:solidFill>
                  <a:schemeClr val="bg1"/>
                </a:solidFill>
              </a:rPr>
              <a:t>Configurare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websocket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daca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utilizatorul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logat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are </a:t>
            </a:r>
            <a:r>
              <a:rPr lang="en-US" sz="1600" dirty="0" err="1">
                <a:solidFill>
                  <a:schemeClr val="bg1"/>
                </a:solidFill>
              </a:rPr>
              <a:t>rolul</a:t>
            </a:r>
            <a:r>
              <a:rPr lang="en-US" sz="1600" dirty="0">
                <a:solidFill>
                  <a:schemeClr val="bg1"/>
                </a:solidFill>
              </a:rPr>
              <a:t> de ‘user’. Am </a:t>
            </a:r>
            <a:r>
              <a:rPr lang="en-US" sz="1600" dirty="0" err="1">
                <a:solidFill>
                  <a:schemeClr val="bg1"/>
                </a:solidFill>
              </a:rPr>
              <a:t>adaugat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asemenea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navbar</a:t>
            </a:r>
            <a:r>
              <a:rPr lang="en-US" sz="1600" dirty="0">
                <a:solidFill>
                  <a:schemeClr val="bg1"/>
                </a:solidFill>
              </a:rPr>
              <a:t> o </a:t>
            </a:r>
            <a:r>
              <a:rPr lang="en-US" sz="1600" dirty="0" err="1">
                <a:solidFill>
                  <a:schemeClr val="bg1"/>
                </a:solidFill>
              </a:rPr>
              <a:t>notificare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aparea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momentul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modificarii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crearii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anunturilor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catre</a:t>
            </a:r>
            <a:r>
              <a:rPr lang="en-US" sz="1600" dirty="0">
                <a:solidFill>
                  <a:schemeClr val="bg1"/>
                </a:solidFill>
              </a:rPr>
              <a:t> admin. </a:t>
            </a:r>
            <a:r>
              <a:rPr lang="en-US" sz="1600" dirty="0" err="1">
                <a:solidFill>
                  <a:schemeClr val="bg1"/>
                </a:solidFill>
              </a:rPr>
              <a:t>Aceasta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notificare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reprezinta</a:t>
            </a:r>
            <a:r>
              <a:rPr lang="en-US" sz="1600" dirty="0">
                <a:solidFill>
                  <a:schemeClr val="bg1"/>
                </a:solidFill>
              </a:rPr>
              <a:t> un link </a:t>
            </a:r>
            <a:r>
              <a:rPr lang="en-US" sz="1600" dirty="0" err="1">
                <a:solidFill>
                  <a:schemeClr val="bg1"/>
                </a:solidFill>
              </a:rPr>
              <a:t>catre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anuntul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creat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modificat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ro-R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14695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9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69FE0-8E97-4F03-BA27-EDC20B7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Sugestii imbunatatire </a:t>
            </a:r>
          </a:p>
        </p:txBody>
      </p:sp>
      <p:sp>
        <p:nvSpPr>
          <p:cNvPr id="395" name="Content Placeholder 2">
            <a:extLst>
              <a:ext uri="{FF2B5EF4-FFF2-40B4-BE49-F238E27FC236}">
                <a16:creationId xmlns:a16="http://schemas.microsoft.com/office/drawing/2014/main" id="{6B70CC93-0BEB-46DA-A5B8-9DE8EB64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  <a:gradFill>
            <a:gsLst>
              <a:gs pos="75000">
                <a:schemeClr val="bg2">
                  <a:tint val="93000"/>
                  <a:satMod val="150000"/>
                  <a:shade val="98000"/>
                  <a:lumMod val="102000"/>
                </a:schemeClr>
              </a:gs>
              <a:gs pos="15000">
                <a:schemeClr val="bg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>
                  <a:shade val="63000"/>
                  <a:satMod val="120000"/>
                </a:schemeClr>
              </a:gs>
            </a:gsLst>
            <a:lin ang="5400000" scaled="0"/>
          </a:gradFill>
        </p:spPr>
        <p:txBody>
          <a:bodyPr wrap="square" anchor="ctr">
            <a:normAutofit/>
          </a:bodyPr>
          <a:lstStyle/>
          <a:p>
            <a:r>
              <a:rPr lang="en-US" sz="2400" dirty="0"/>
              <a:t>For some reason, </a:t>
            </a:r>
            <a:r>
              <a:rPr lang="en-US" sz="2400" dirty="0" err="1"/>
              <a:t>notificarea</a:t>
            </a:r>
            <a:r>
              <a:rPr lang="en-US" sz="2400" dirty="0"/>
              <a:t> </a:t>
            </a:r>
            <a:r>
              <a:rPr lang="en-US" sz="2400" dirty="0" err="1"/>
              <a:t>persista</a:t>
            </a:r>
            <a:r>
              <a:rPr lang="en-US" sz="2400" dirty="0"/>
              <a:t> in </a:t>
            </a:r>
            <a:r>
              <a:rPr lang="en-US" sz="2400" dirty="0" err="1"/>
              <a:t>navbar</a:t>
            </a:r>
            <a:r>
              <a:rPr lang="en-US" sz="2400" dirty="0"/>
              <a:t> </a:t>
            </a:r>
            <a:r>
              <a:rPr lang="en-US" sz="2400" dirty="0" err="1"/>
              <a:t>pana</a:t>
            </a:r>
            <a:r>
              <a:rPr lang="en-US" sz="2400" dirty="0"/>
              <a:t> la refresh-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paginii</a:t>
            </a:r>
            <a:r>
              <a:rPr lang="en-US" sz="2400">
                <a:sym typeface="Wingdings" panose="05000000000000000000" pitchFamily="2" charset="2"/>
              </a:rPr>
              <a:t>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56509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 pitchFamily="34" charset="0"/>
              <a:sym typeface="Wingding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9B50-F813-4212-9ADF-5D3B9CCB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53" y="470359"/>
            <a:ext cx="3802276" cy="111177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Manici          Valentin-Dan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2F4C0B2-87D3-9A19-0CD1-B66CD30C6F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685800"/>
          <a:ext cx="6688348" cy="5514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5B8700-0283-453C-A17F-AAE933CD7E31}"/>
              </a:ext>
            </a:extLst>
          </p:cNvPr>
          <p:cNvSpPr txBox="1"/>
          <p:nvPr/>
        </p:nvSpPr>
        <p:spPr>
          <a:xfrm>
            <a:off x="676280" y="2057400"/>
            <a:ext cx="38022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acest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sprint am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implementat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functionalitatea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de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generare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dinamica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rutei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pe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baza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id-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ului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fiecarei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atractiei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Am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creat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pagina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pentru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atractie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am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adaugat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un card care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contine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detaliile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atractiei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,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functie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de id-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ul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din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ruta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.</a:t>
            </a: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110CD-222F-4FE9-979D-B06CED90EF71}"/>
              </a:ext>
            </a:extLst>
          </p:cNvPr>
          <p:cNvSpPr txBox="1"/>
          <p:nvPr/>
        </p:nvSpPr>
        <p:spPr>
          <a:xfrm>
            <a:off x="7162800" y="2590800"/>
            <a:ext cx="47670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FRONTEND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Realizarea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rutarii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dinamice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pentru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vedea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detaliile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unei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atractii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pe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pagina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specifica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9928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 pitchFamily="34" charset="0"/>
              <a:sym typeface="Wingdings"/>
            </a:endParaRPr>
          </a:p>
        </p:txBody>
      </p:sp>
      <p:grpSp>
        <p:nvGrpSpPr>
          <p:cNvPr id="39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endParaRPr>
            </a:p>
          </p:txBody>
        </p:sp>
        <p:sp>
          <p:nvSpPr>
            <p:cNvPr id="39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69FE0-8E97-4F03-BA27-EDC20B7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Sugestii imbunatatire </a:t>
            </a:r>
          </a:p>
        </p:txBody>
      </p:sp>
      <p:sp>
        <p:nvSpPr>
          <p:cNvPr id="395" name="Content Placeholder 2">
            <a:extLst>
              <a:ext uri="{FF2B5EF4-FFF2-40B4-BE49-F238E27FC236}">
                <a16:creationId xmlns:a16="http://schemas.microsoft.com/office/drawing/2014/main" id="{6B70CC93-0BEB-46DA-A5B8-9DE8EB64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  <a:gradFill>
            <a:gsLst>
              <a:gs pos="0">
                <a:schemeClr val="bg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bg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>
                  <a:shade val="63000"/>
                  <a:satMod val="120000"/>
                </a:schemeClr>
              </a:gs>
            </a:gsLst>
            <a:lin ang="5400000" scaled="0"/>
          </a:gradFill>
        </p:spPr>
        <p:txBody>
          <a:bodyPr wrap="square" anchor="ctr">
            <a:normAutofit/>
          </a:bodyPr>
          <a:lstStyle/>
          <a:p>
            <a:r>
              <a:rPr lang="it-IT" dirty="0"/>
              <a:t>Dezvoltarea unui design mai complex, adaugarea mai multor imagini pentru fiecare atractie in pagina specifica acesteia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1214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6FE4-6D5F-4CDC-A9CE-B11E7C0D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8C4A12-D5D4-0FDD-6860-3BDE9287D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216522"/>
              </p:ext>
            </p:extLst>
          </p:nvPr>
        </p:nvGraphicFramePr>
        <p:xfrm>
          <a:off x="838200" y="1825624"/>
          <a:ext cx="10515600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10047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17A8-0F0B-4234-92FE-7A91FFE2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Velocity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32B75-46FE-4419-927A-CC24A24824AD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45 de story points in total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Toate</a:t>
            </a:r>
            <a:r>
              <a:rPr lang="en-US" sz="2000" dirty="0"/>
              <a:t> au </a:t>
            </a:r>
            <a:r>
              <a:rPr lang="en-US" sz="2000"/>
              <a:t>fost</a:t>
            </a:r>
            <a:r>
              <a:rPr lang="en-US" sz="2000" dirty="0"/>
              <a:t> </a:t>
            </a:r>
            <a:r>
              <a:rPr lang="en-US" sz="2000"/>
              <a:t>realizate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Velocity = 100%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B55E09-E171-4B18-888C-8A97C2813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008" y="2742397"/>
            <a:ext cx="4140679" cy="3291840"/>
          </a:xfrm>
          <a:prstGeom prst="rect">
            <a:avLst/>
          </a:prstGeom>
        </p:spPr>
      </p:pic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2CEB11-93F2-4EBA-9A03-20CEB02B6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590800"/>
            <a:ext cx="5410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6319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Whale jumping from the water">
            <a:extLst>
              <a:ext uri="{FF2B5EF4-FFF2-40B4-BE49-F238E27FC236}">
                <a16:creationId xmlns:a16="http://schemas.microsoft.com/office/drawing/2014/main" id="{9125B2A6-5033-FE2E-F59B-5C1BB4D7F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109" b="126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9B634-D58F-4E78-AAA3-898011F4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0"/>
            <a:ext cx="6578600" cy="4495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96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One day...</a:t>
            </a:r>
            <a:br>
              <a:rPr lang="en-US" sz="96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96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I’m </a:t>
            </a:r>
            <a:r>
              <a:rPr lang="en-US" sz="96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gonna</a:t>
            </a:r>
            <a:r>
              <a:rPr lang="en-US" sz="96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make the onions cry</a:t>
            </a:r>
          </a:p>
        </p:txBody>
      </p:sp>
    </p:spTree>
    <p:extLst>
      <p:ext uri="{BB962C8B-B14F-4D97-AF65-F5344CB8AC3E}">
        <p14:creationId xmlns:p14="http://schemas.microsoft.com/office/powerpoint/2010/main" val="4206233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556D-C640-4642-9C95-A7966B9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err="1">
                <a:latin typeface="Gill Sans Nova" panose="020B0602020104020203" pitchFamily="34" charset="0"/>
              </a:rPr>
              <a:t>Cerintele proiectului</a:t>
            </a:r>
            <a:endParaRPr lang="en-US" sz="3600">
              <a:latin typeface="Gill Sans Nova" panose="020B0602020104020203" pitchFamily="34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A939CF4-9450-F5E5-77F4-74EE3FCA8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832330"/>
              </p:ext>
            </p:extLst>
          </p:nvPr>
        </p:nvGraphicFramePr>
        <p:xfrm>
          <a:off x="958273" y="2539455"/>
          <a:ext cx="4324927" cy="41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BB4937-81FC-4FEF-B0AC-2CEBA4C013DA}"/>
              </a:ext>
            </a:extLst>
          </p:cNvPr>
          <p:cNvSpPr txBox="1"/>
          <p:nvPr/>
        </p:nvSpPr>
        <p:spPr>
          <a:xfrm>
            <a:off x="838200" y="1704433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i="0">
                <a:effectLst/>
                <a:latin typeface="Gill Sans Nova" panose="020B0602020104020203" pitchFamily="34" charset="0"/>
              </a:rPr>
              <a:t>Se cere dezvoltarea unei aplicatii pentru oferi informatii turistilor despre diferite locatii si obiective turistice. </a:t>
            </a:r>
            <a:endParaRPr lang="en-US" sz="2000">
              <a:latin typeface="Gill Sans Nova" panose="020B06020201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4FBE76-F290-45B4-941D-535A054DAEE5}"/>
              </a:ext>
            </a:extLst>
          </p:cNvPr>
          <p:cNvSpPr txBox="1"/>
          <p:nvPr/>
        </p:nvSpPr>
        <p:spPr>
          <a:xfrm>
            <a:off x="6477001" y="2539455"/>
            <a:ext cx="4324927" cy="3812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>
                <a:latin typeface="Gill Sans Nova" panose="020B0602020104020203" pitchFamily="34" charset="0"/>
              </a:rPr>
              <a:t>Turist</a:t>
            </a:r>
            <a:endParaRPr lang="en-US" sz="2000" dirty="0">
              <a:latin typeface="Gill Sans Nova" panose="020B0602020104020203" pitchFamily="34" charset="0"/>
            </a:endParaRPr>
          </a:p>
          <a:p>
            <a:r>
              <a:rPr lang="en-US" sz="2000" b="0" i="0" dirty="0" err="1">
                <a:effectLst/>
              </a:rPr>
              <a:t>Poate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sa</a:t>
            </a:r>
            <a:r>
              <a:rPr lang="en-US" sz="2000" b="0" i="0" dirty="0">
                <a:effectLst/>
              </a:rPr>
              <a:t> </a:t>
            </a:r>
            <a:r>
              <a:rPr lang="en-US" sz="2000" dirty="0" err="1"/>
              <a:t>adauge</a:t>
            </a:r>
            <a:r>
              <a:rPr lang="en-US" sz="2000" dirty="0"/>
              <a:t> </a:t>
            </a:r>
            <a:r>
              <a:rPr lang="en-US" sz="2000" dirty="0" err="1"/>
              <a:t>comentarii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review-</a:t>
            </a:r>
            <a:r>
              <a:rPr lang="en-US" sz="2000" dirty="0" err="1"/>
              <a:t>uri</a:t>
            </a:r>
            <a:r>
              <a:rPr lang="en-US" sz="2000" dirty="0"/>
              <a:t> </a:t>
            </a:r>
            <a:r>
              <a:rPr lang="en-US" sz="2000" dirty="0" err="1"/>
              <a:t>diferitelor</a:t>
            </a:r>
            <a:r>
              <a:rPr lang="en-US" sz="2000" dirty="0"/>
              <a:t> </a:t>
            </a:r>
            <a:r>
              <a:rPr lang="en-US" sz="2000" dirty="0" err="1"/>
              <a:t>obiective</a:t>
            </a:r>
            <a:r>
              <a:rPr lang="en-US" sz="2000" dirty="0"/>
              <a:t> </a:t>
            </a:r>
            <a:r>
              <a:rPr lang="en-US" sz="2000" dirty="0" err="1"/>
              <a:t>turistice</a:t>
            </a:r>
            <a:endParaRPr lang="en-US" sz="2000" dirty="0"/>
          </a:p>
          <a:p>
            <a:r>
              <a:rPr lang="en-US" sz="2000" b="0" i="0" dirty="0" err="1">
                <a:effectLst/>
              </a:rPr>
              <a:t>Poate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sa</a:t>
            </a:r>
            <a:r>
              <a:rPr lang="en-US" sz="2000" b="0" i="0" dirty="0">
                <a:effectLst/>
              </a:rPr>
              <a:t> </a:t>
            </a:r>
            <a:r>
              <a:rPr lang="en-US" sz="2000" dirty="0" err="1"/>
              <a:t>contacteze</a:t>
            </a:r>
            <a:r>
              <a:rPr lang="en-US" sz="2000" dirty="0"/>
              <a:t> </a:t>
            </a:r>
            <a:r>
              <a:rPr lang="en-US" sz="2000" dirty="0" err="1"/>
              <a:t>administratorul</a:t>
            </a:r>
            <a:r>
              <a:rPr lang="en-US" sz="2000" dirty="0"/>
              <a:t> via mail, direct din </a:t>
            </a:r>
            <a:r>
              <a:rPr lang="en-US" sz="2000" dirty="0" err="1"/>
              <a:t>platforma</a:t>
            </a:r>
            <a:endParaRPr lang="en-US" sz="2000" dirty="0"/>
          </a:p>
          <a:p>
            <a:r>
              <a:rPr lang="en-US" sz="2000" dirty="0" err="1"/>
              <a:t>Adaugarea</a:t>
            </a:r>
            <a:r>
              <a:rPr lang="en-US" sz="2000" dirty="0"/>
              <a:t> </a:t>
            </a:r>
            <a:r>
              <a:rPr lang="en-US" sz="2000" dirty="0" err="1"/>
              <a:t>unor</a:t>
            </a:r>
            <a:r>
              <a:rPr lang="en-US" sz="2000" dirty="0"/>
              <a:t> </a:t>
            </a:r>
            <a:r>
              <a:rPr lang="en-US" sz="2000" dirty="0" err="1"/>
              <a:t>obiective</a:t>
            </a:r>
            <a:r>
              <a:rPr lang="en-US" sz="2000" dirty="0"/>
              <a:t> </a:t>
            </a:r>
            <a:r>
              <a:rPr lang="en-US" sz="2000" dirty="0" err="1"/>
              <a:t>turistice</a:t>
            </a:r>
            <a:r>
              <a:rPr lang="en-US" sz="2000" dirty="0"/>
              <a:t> pe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interes</a:t>
            </a:r>
            <a:r>
              <a:rPr lang="en-US" sz="2000" dirty="0"/>
              <a:t>.</a:t>
            </a:r>
            <a:endParaRPr lang="en-US" sz="2000" b="0" i="0" dirty="0">
              <a:effectLst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A87E2A-69C8-4720-8BB7-65102B5B6459}"/>
              </a:ext>
            </a:extLst>
          </p:cNvPr>
          <p:cNvGrpSpPr/>
          <p:nvPr/>
        </p:nvGrpSpPr>
        <p:grpSpPr>
          <a:xfrm>
            <a:off x="6579082" y="2251635"/>
            <a:ext cx="4324927" cy="575639"/>
            <a:chOff x="0" y="211859"/>
            <a:chExt cx="4324927" cy="57563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4D0006D-5831-4BD2-AFED-AB493F81B753}"/>
                </a:ext>
              </a:extLst>
            </p:cNvPr>
            <p:cNvSpPr/>
            <p:nvPr/>
          </p:nvSpPr>
          <p:spPr>
            <a:xfrm>
              <a:off x="0" y="211859"/>
              <a:ext cx="4324927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1pPr>
              <a:lvl2pPr marL="4572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2pPr>
              <a:lvl3pPr marL="9144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3pPr>
              <a:lvl4pPr marL="13716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4pPr>
              <a:lvl5pPr marL="18288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5pPr>
              <a:lvl6pPr marL="22860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6pPr>
              <a:lvl7pPr marL="27432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7pPr>
              <a:lvl8pPr marL="32004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8pPr>
              <a:lvl9pPr marL="36576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9pPr>
            </a:lstStyle>
            <a:p>
              <a:endParaRPr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3338A0E-DF68-42EA-8BCB-D50A52FB0D67}"/>
                </a:ext>
              </a:extLst>
            </p:cNvPr>
            <p:cNvSpPr txBox="1"/>
            <p:nvPr/>
          </p:nvSpPr>
          <p:spPr>
            <a:xfrm>
              <a:off x="28100" y="239959"/>
              <a:ext cx="4268727" cy="519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>
              <a:defPPr>
                <a:defRPr lang="en-US"/>
              </a:defPPr>
              <a:lvl1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1pPr>
              <a:lvl2pPr marL="4572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2pPr>
              <a:lvl3pPr marL="9144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3pPr>
              <a:lvl4pPr marL="13716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4pPr>
              <a:lvl5pPr marL="18288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5pPr>
              <a:lvl6pPr marL="22860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6pPr>
              <a:lvl7pPr marL="27432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7pPr>
              <a:lvl8pPr marL="32004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8pPr>
              <a:lvl9pPr marL="365760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/>
                  <a:ea typeface="Arial" pitchFamily="34" charset="0"/>
                  <a:cs typeface="Arial" pitchFamily="34" charset="0"/>
                  <a:sym typeface="Wingdings"/>
                </a:defRPr>
              </a:lvl9pPr>
            </a:lstStyle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err="1">
                  <a:solidFill>
                    <a:schemeClr val="bg1"/>
                  </a:solidFill>
                </a:rPr>
                <a:t>Turist</a:t>
              </a:r>
              <a:endParaRPr lang="en-US" sz="2400" kern="1200">
                <a:solidFill>
                  <a:schemeClr val="bg1"/>
                </a:solidFill>
              </a:endParaRPr>
            </a:p>
          </p:txBody>
        </p:sp>
      </p:grpSp>
      <p:pic>
        <p:nvPicPr>
          <p:cNvPr id="30" name="Graphic 29" descr="Travel with solid fill">
            <a:extLst>
              <a:ext uri="{FF2B5EF4-FFF2-40B4-BE49-F238E27FC236}">
                <a16:creationId xmlns:a16="http://schemas.microsoft.com/office/drawing/2014/main" id="{B68F9488-8793-477E-95EC-BBFB619C0F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317628">
            <a:off x="5353442" y="2866328"/>
            <a:ext cx="914400" cy="914400"/>
          </a:xfrm>
          <a:prstGeom prst="rect">
            <a:avLst/>
          </a:prstGeom>
        </p:spPr>
      </p:pic>
      <p:pic>
        <p:nvPicPr>
          <p:cNvPr id="34" name="Graphic 33" descr="Shoe footprints with solid fill">
            <a:extLst>
              <a:ext uri="{FF2B5EF4-FFF2-40B4-BE49-F238E27FC236}">
                <a16:creationId xmlns:a16="http://schemas.microsoft.com/office/drawing/2014/main" id="{CF90333D-1ECC-4833-B3FC-5CBC2BEBDC8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712904">
            <a:off x="6121881" y="4808923"/>
            <a:ext cx="914400" cy="914400"/>
          </a:xfrm>
          <a:prstGeom prst="rect">
            <a:avLst/>
          </a:prstGeom>
        </p:spPr>
      </p:pic>
      <p:pic>
        <p:nvPicPr>
          <p:cNvPr id="40" name="Graphic 39" descr="Luggage with solid fill">
            <a:extLst>
              <a:ext uri="{FF2B5EF4-FFF2-40B4-BE49-F238E27FC236}">
                <a16:creationId xmlns:a16="http://schemas.microsoft.com/office/drawing/2014/main" id="{9E950D17-7F41-4C26-9F30-108EE5FABB4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73518" y="5220069"/>
            <a:ext cx="960453" cy="960453"/>
          </a:xfrm>
          <a:prstGeom prst="rect">
            <a:avLst/>
          </a:prstGeom>
        </p:spPr>
      </p:pic>
      <p:pic>
        <p:nvPicPr>
          <p:cNvPr id="50" name="Graphic 49" descr="Tropical scene outline">
            <a:extLst>
              <a:ext uri="{FF2B5EF4-FFF2-40B4-BE49-F238E27FC236}">
                <a16:creationId xmlns:a16="http://schemas.microsoft.com/office/drawing/2014/main" id="{06778CC1-B75C-4B62-92B2-58657F715C0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39464" y="726465"/>
            <a:ext cx="914400" cy="914400"/>
          </a:xfrm>
          <a:prstGeom prst="rect">
            <a:avLst/>
          </a:prstGeom>
        </p:spPr>
      </p:pic>
      <p:pic>
        <p:nvPicPr>
          <p:cNvPr id="52" name="Graphic 51" descr="Route (Two Pins With A Path) outline">
            <a:extLst>
              <a:ext uri="{FF2B5EF4-FFF2-40B4-BE49-F238E27FC236}">
                <a16:creationId xmlns:a16="http://schemas.microsoft.com/office/drawing/2014/main" id="{ACFA338A-C212-48A9-AC50-4F0787D6912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93267" y="337025"/>
            <a:ext cx="914400" cy="914400"/>
          </a:xfrm>
          <a:prstGeom prst="rect">
            <a:avLst/>
          </a:prstGeom>
        </p:spPr>
      </p:pic>
      <p:pic>
        <p:nvPicPr>
          <p:cNvPr id="60" name="Graphic 59" descr="Earth globe: Americas with solid fill">
            <a:extLst>
              <a:ext uri="{FF2B5EF4-FFF2-40B4-BE49-F238E27FC236}">
                <a16:creationId xmlns:a16="http://schemas.microsoft.com/office/drawing/2014/main" id="{EF7744F1-EECC-4843-9A85-FD4CED03F2D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14034" y="4798412"/>
            <a:ext cx="914400" cy="914400"/>
          </a:xfrm>
          <a:prstGeom prst="rect">
            <a:avLst/>
          </a:prstGeom>
        </p:spPr>
      </p:pic>
      <p:pic>
        <p:nvPicPr>
          <p:cNvPr id="62" name="Graphic 61" descr="Pin outline">
            <a:extLst>
              <a:ext uri="{FF2B5EF4-FFF2-40B4-BE49-F238E27FC236}">
                <a16:creationId xmlns:a16="http://schemas.microsoft.com/office/drawing/2014/main" id="{696448DD-6678-4FF3-B547-BF10B0BB2A0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26214" y="4510592"/>
            <a:ext cx="575640" cy="5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20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9B50-F813-4212-9ADF-5D3B9CCB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94" y="381000"/>
            <a:ext cx="3802276" cy="124494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Balint Simina-Monica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2F4C0B2-87D3-9A19-0CD1-B66CD30C6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392084"/>
              </p:ext>
            </p:extLst>
          </p:nvPr>
        </p:nvGraphicFramePr>
        <p:xfrm>
          <a:off x="5334000" y="253776"/>
          <a:ext cx="6431201" cy="584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5B8700-0283-453C-A17F-AAE933CD7E31}"/>
              </a:ext>
            </a:extLst>
          </p:cNvPr>
          <p:cNvSpPr txBox="1"/>
          <p:nvPr/>
        </p:nvSpPr>
        <p:spPr>
          <a:xfrm>
            <a:off x="612236" y="1285560"/>
            <a:ext cx="378751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</a:rPr>
              <a:t>Task 1: </a:t>
            </a:r>
            <a:r>
              <a:rPr lang="en-US" sz="1700" dirty="0" err="1">
                <a:solidFill>
                  <a:schemeClr val="bg1"/>
                </a:solidFill>
              </a:rPr>
              <a:t>Testarea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functionalitatilor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noi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adaugate</a:t>
            </a:r>
            <a:r>
              <a:rPr lang="en-US" sz="1700" dirty="0">
                <a:solidFill>
                  <a:schemeClr val="bg1"/>
                </a:solidFill>
              </a:rPr>
              <a:t> cu </a:t>
            </a:r>
            <a:r>
              <a:rPr lang="en-US" sz="1700" dirty="0" err="1">
                <a:solidFill>
                  <a:schemeClr val="bg1"/>
                </a:solidFill>
              </a:rPr>
              <a:t>ajutorul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aplicatiei</a:t>
            </a:r>
            <a:r>
              <a:rPr lang="en-US" sz="1700" dirty="0">
                <a:solidFill>
                  <a:schemeClr val="bg1"/>
                </a:solidFill>
              </a:rPr>
              <a:t> Postman </a:t>
            </a:r>
            <a:r>
              <a:rPr lang="en-US" sz="1700" dirty="0" err="1">
                <a:solidFill>
                  <a:schemeClr val="bg1"/>
                </a:solidFill>
              </a:rPr>
              <a:t>si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verificarea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tuturor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scenariilor</a:t>
            </a:r>
            <a:r>
              <a:rPr lang="en-US" sz="1700" dirty="0">
                <a:solidFill>
                  <a:schemeClr val="bg1"/>
                </a:solidFill>
              </a:rPr>
              <a:t> de </a:t>
            </a:r>
            <a:r>
              <a:rPr lang="en-US" sz="1700" dirty="0" err="1">
                <a:solidFill>
                  <a:schemeClr val="bg1"/>
                </a:solidFill>
              </a:rPr>
              <a:t>testare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pentru</a:t>
            </a:r>
            <a:r>
              <a:rPr lang="en-US" sz="1700" dirty="0">
                <a:solidFill>
                  <a:schemeClr val="bg1"/>
                </a:solidFill>
              </a:rPr>
              <a:t> a ma </a:t>
            </a:r>
            <a:r>
              <a:rPr lang="en-US" sz="1700" dirty="0" err="1">
                <a:solidFill>
                  <a:schemeClr val="bg1"/>
                </a:solidFill>
              </a:rPr>
              <a:t>asigura</a:t>
            </a:r>
            <a:r>
              <a:rPr lang="en-US" sz="1700" dirty="0">
                <a:solidFill>
                  <a:schemeClr val="bg1"/>
                </a:solidFill>
              </a:rPr>
              <a:t> ca </a:t>
            </a:r>
            <a:r>
              <a:rPr lang="en-US" sz="1700" dirty="0" err="1">
                <a:solidFill>
                  <a:schemeClr val="bg1"/>
                </a:solidFill>
              </a:rPr>
              <a:t>totul</a:t>
            </a:r>
            <a:r>
              <a:rPr lang="en-US" sz="1700" dirty="0">
                <a:solidFill>
                  <a:schemeClr val="bg1"/>
                </a:solidFill>
              </a:rPr>
              <a:t> e </a:t>
            </a:r>
            <a:r>
              <a:rPr lang="en-US" sz="1700" dirty="0" err="1">
                <a:solidFill>
                  <a:schemeClr val="bg1"/>
                </a:solidFill>
              </a:rPr>
              <a:t>functioneaza</a:t>
            </a:r>
            <a:r>
              <a:rPr lang="en-US" sz="1700" dirty="0">
                <a:solidFill>
                  <a:schemeClr val="bg1"/>
                </a:solidFill>
              </a:rPr>
              <a:t> cum </a:t>
            </a:r>
            <a:r>
              <a:rPr lang="en-US" sz="1700" dirty="0" err="1">
                <a:solidFill>
                  <a:schemeClr val="bg1"/>
                </a:solidFill>
              </a:rPr>
              <a:t>trebuie</a:t>
            </a:r>
            <a:r>
              <a:rPr lang="en-US" sz="1700" dirty="0">
                <a:solidFill>
                  <a:schemeClr val="bg1"/>
                </a:solidFill>
              </a:rPr>
              <a:t>, pe </a:t>
            </a:r>
            <a:r>
              <a:rPr lang="en-US" sz="1700" dirty="0" err="1">
                <a:solidFill>
                  <a:schemeClr val="bg1"/>
                </a:solidFill>
              </a:rPr>
              <a:t>partea</a:t>
            </a:r>
            <a:r>
              <a:rPr lang="en-US" sz="1700" dirty="0">
                <a:solidFill>
                  <a:schemeClr val="bg1"/>
                </a:solidFill>
              </a:rPr>
              <a:t> de frontend.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Task2: Am </a:t>
            </a:r>
            <a:r>
              <a:rPr lang="en-US" sz="1700" dirty="0" err="1">
                <a:solidFill>
                  <a:schemeClr val="bg1"/>
                </a:solidFill>
              </a:rPr>
              <a:t>facut</a:t>
            </a:r>
            <a:r>
              <a:rPr lang="en-US" sz="1700" dirty="0">
                <a:solidFill>
                  <a:schemeClr val="bg1"/>
                </a:solidFill>
              </a:rPr>
              <a:t> code review la </a:t>
            </a:r>
            <a:r>
              <a:rPr lang="en-US" sz="1700" dirty="0" err="1">
                <a:solidFill>
                  <a:schemeClr val="bg1"/>
                </a:solidFill>
              </a:rPr>
              <a:t>fiecare</a:t>
            </a:r>
            <a:r>
              <a:rPr lang="en-US" sz="1700" dirty="0">
                <a:solidFill>
                  <a:schemeClr val="bg1"/>
                </a:solidFill>
              </a:rPr>
              <a:t> story </a:t>
            </a:r>
            <a:r>
              <a:rPr lang="en-US" sz="1700" dirty="0" err="1">
                <a:solidFill>
                  <a:schemeClr val="bg1"/>
                </a:solidFill>
              </a:rPr>
              <a:t>si</a:t>
            </a:r>
            <a:r>
              <a:rPr lang="en-US" sz="1700" dirty="0">
                <a:solidFill>
                  <a:schemeClr val="bg1"/>
                </a:solidFill>
              </a:rPr>
              <a:t> deploy </a:t>
            </a:r>
            <a:r>
              <a:rPr lang="en-US" sz="1700" dirty="0" err="1">
                <a:solidFill>
                  <a:schemeClr val="bg1"/>
                </a:solidFill>
              </a:rPr>
              <a:t>intermediar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pentru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avea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variante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partiale</a:t>
            </a:r>
            <a:r>
              <a:rPr lang="en-US" sz="1700" dirty="0">
                <a:solidFill>
                  <a:schemeClr val="bg1"/>
                </a:solidFill>
              </a:rPr>
              <a:t> ale </a:t>
            </a:r>
            <a:r>
              <a:rPr lang="en-US" sz="1700" dirty="0" err="1">
                <a:solidFill>
                  <a:schemeClr val="bg1"/>
                </a:solidFill>
              </a:rPr>
              <a:t>aplicatiei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pentru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putea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inchide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anumite</a:t>
            </a:r>
            <a:r>
              <a:rPr lang="en-US" sz="1700" dirty="0">
                <a:solidFill>
                  <a:schemeClr val="bg1"/>
                </a:solidFill>
              </a:rPr>
              <a:t> user story-</a:t>
            </a:r>
            <a:r>
              <a:rPr lang="en-US" sz="1700" dirty="0" err="1">
                <a:solidFill>
                  <a:schemeClr val="bg1"/>
                </a:solidFill>
              </a:rPr>
              <a:t>uri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  <a:endParaRPr lang="ro-RO" sz="17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1625940"/>
            <a:ext cx="685800" cy="67100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 w="12700" cap="flat" cmpd="sng" algn="ctr">
            <a:solidFill>
              <a:schemeClr val="lt1">
                <a:alpha val="0"/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729957" y="5506564"/>
            <a:ext cx="5337984" cy="946508"/>
            <a:chOff x="1093216" y="3295134"/>
            <a:chExt cx="5337984" cy="946508"/>
          </a:xfrm>
        </p:grpSpPr>
        <p:sp>
          <p:nvSpPr>
            <p:cNvPr id="12" name="Rectangle 11"/>
            <p:cNvSpPr/>
            <p:nvPr/>
          </p:nvSpPr>
          <p:spPr>
            <a:xfrm>
              <a:off x="1093217" y="3295134"/>
              <a:ext cx="5337983" cy="9465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093216" y="3295134"/>
              <a:ext cx="5337983" cy="9465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0172" tIns="100172" rIns="100172" bIns="100172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2FD519C-C651-43F3-9D70-FA9675F92525}"/>
              </a:ext>
            </a:extLst>
          </p:cNvPr>
          <p:cNvSpPr/>
          <p:nvPr/>
        </p:nvSpPr>
        <p:spPr>
          <a:xfrm>
            <a:off x="5943600" y="4225553"/>
            <a:ext cx="685800" cy="67100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 w="12700" cap="flat" cmpd="sng" algn="ctr">
            <a:solidFill>
              <a:schemeClr val="lt1">
                <a:alpha val="0"/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072179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9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69FE0-8E97-4F03-BA27-EDC20B7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Sugestii imbunatatire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D75022B-23F2-4473-AF4E-8345A0F2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915" y="563918"/>
            <a:ext cx="6248988" cy="5251646"/>
          </a:xfrm>
          <a:gradFill>
            <a:gsLst>
              <a:gs pos="75000">
                <a:schemeClr val="bg2">
                  <a:tint val="93000"/>
                  <a:satMod val="150000"/>
                  <a:shade val="98000"/>
                  <a:lumMod val="102000"/>
                </a:schemeClr>
              </a:gs>
              <a:gs pos="15000">
                <a:schemeClr val="bg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>
                  <a:shade val="63000"/>
                  <a:satMod val="120000"/>
                </a:schemeClr>
              </a:gs>
            </a:gsLst>
            <a:lin ang="5400000" scaled="0"/>
          </a:gradFill>
        </p:spPr>
        <p:txBody>
          <a:bodyPr wrap="square" anchor="ctr">
            <a:normAutofit/>
          </a:bodyPr>
          <a:lstStyle/>
          <a:p>
            <a:r>
              <a:rPr lang="en-US" sz="2400" dirty="0" err="1"/>
              <a:t>Realizarea</a:t>
            </a:r>
            <a:r>
              <a:rPr lang="en-US" sz="2400" dirty="0"/>
              <a:t> de teste automate pe </a:t>
            </a:r>
            <a:r>
              <a:rPr lang="en-US" sz="2400" dirty="0" err="1"/>
              <a:t>partea</a:t>
            </a:r>
            <a:r>
              <a:rPr lang="en-US" sz="2400" dirty="0"/>
              <a:t> de frontend</a:t>
            </a:r>
          </a:p>
          <a:p>
            <a:r>
              <a:rPr lang="en-US" sz="2400" dirty="0" err="1"/>
              <a:t>Verificarea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in </a:t>
            </a:r>
            <a:r>
              <a:rPr lang="en-US" sz="2400" dirty="0" err="1"/>
              <a:t>detaliu</a:t>
            </a:r>
            <a:r>
              <a:rPr lang="en-US" sz="2400" dirty="0"/>
              <a:t> a </a:t>
            </a:r>
            <a:r>
              <a:rPr lang="en-US" sz="2400" dirty="0" err="1"/>
              <a:t>componentelor</a:t>
            </a:r>
            <a:r>
              <a:rPr lang="en-US" sz="2400" dirty="0"/>
              <a:t> </a:t>
            </a:r>
            <a:r>
              <a:rPr lang="en-US" sz="2400" dirty="0" err="1"/>
              <a:t>fiecarui</a:t>
            </a:r>
            <a:r>
              <a:rPr lang="en-US" sz="2400" dirty="0"/>
              <a:t> </a:t>
            </a:r>
            <a:r>
              <a:rPr lang="en-US" sz="2400" dirty="0" err="1"/>
              <a:t>membru</a:t>
            </a:r>
            <a:r>
              <a:rPr lang="en-US" sz="2400" dirty="0"/>
              <a:t> al </a:t>
            </a:r>
            <a:r>
              <a:rPr lang="en-US" sz="2400" dirty="0" err="1"/>
              <a:t>echipei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92592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 pitchFamily="34" charset="0"/>
              <a:sym typeface="Wingding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9B50-F813-4212-9ADF-5D3B9CCB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53" y="470359"/>
            <a:ext cx="3802276" cy="111177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Dascal Raluca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2F4C0B2-87D3-9A19-0CD1-B66CD30C6F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685800"/>
          <a:ext cx="6688348" cy="5514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5B8700-0283-453C-A17F-AAE933CD7E31}"/>
              </a:ext>
            </a:extLst>
          </p:cNvPr>
          <p:cNvSpPr txBox="1"/>
          <p:nvPr/>
        </p:nvSpPr>
        <p:spPr>
          <a:xfrm>
            <a:off x="650833" y="1582133"/>
            <a:ext cx="38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In aceasta etapa a proiectului am avut de realizat un user story care presupune implementarea functionalitatii de trimitere a unui e-mail.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Am dezvoltat atat logica pentru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backend, cat si cea pentru frontend. In tab-ul de Contact Us am adaugat un form in care utilizatorul autentificat poate sa introduca mesajul pe care doreste sa il trimita administratorului.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392F5A-8E55-4C14-BB13-EA8A05953961}"/>
              </a:ext>
            </a:extLst>
          </p:cNvPr>
          <p:cNvSpPr/>
          <p:nvPr/>
        </p:nvSpPr>
        <p:spPr>
          <a:xfrm>
            <a:off x="5186265" y="1143000"/>
            <a:ext cx="6688348" cy="1947487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EF585-0F16-499B-BAFB-5C675151B61A}"/>
              </a:ext>
            </a:extLst>
          </p:cNvPr>
          <p:cNvSpPr/>
          <p:nvPr/>
        </p:nvSpPr>
        <p:spPr>
          <a:xfrm>
            <a:off x="5410200" y="1582134"/>
            <a:ext cx="1232396" cy="1053035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BD3D-F24E-4311-828A-44C334A0CDD4}"/>
              </a:ext>
            </a:extLst>
          </p:cNvPr>
          <p:cNvSpPr txBox="1"/>
          <p:nvPr/>
        </p:nvSpPr>
        <p:spPr>
          <a:xfrm>
            <a:off x="6934199" y="1582133"/>
            <a:ext cx="45805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BACKEND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Implementarea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functionalitatii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trimitere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e-mail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folosind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JavaMailSender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110CD-222F-4FE9-979D-B06CED90EF71}"/>
              </a:ext>
            </a:extLst>
          </p:cNvPr>
          <p:cNvSpPr txBox="1"/>
          <p:nvPr/>
        </p:nvSpPr>
        <p:spPr>
          <a:xfrm>
            <a:off x="6934199" y="4114800"/>
            <a:ext cx="47670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FRONTEND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Realizarea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unui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form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pentru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trimite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e-mail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administratorului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site-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ului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7417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 pitchFamily="34" charset="0"/>
              <a:sym typeface="Wingdings"/>
            </a:endParaRPr>
          </a:p>
        </p:txBody>
      </p:sp>
      <p:grpSp>
        <p:nvGrpSpPr>
          <p:cNvPr id="39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endParaRPr>
            </a:p>
          </p:txBody>
        </p:sp>
        <p:sp>
          <p:nvSpPr>
            <p:cNvPr id="39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69FE0-8E97-4F03-BA27-EDC20B7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Sugestii imbunatatire </a:t>
            </a:r>
          </a:p>
        </p:txBody>
      </p:sp>
      <p:sp>
        <p:nvSpPr>
          <p:cNvPr id="395" name="Content Placeholder 2">
            <a:extLst>
              <a:ext uri="{FF2B5EF4-FFF2-40B4-BE49-F238E27FC236}">
                <a16:creationId xmlns:a16="http://schemas.microsoft.com/office/drawing/2014/main" id="{6B70CC93-0BEB-46DA-A5B8-9DE8EB64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  <a:gradFill>
            <a:gsLst>
              <a:gs pos="75000">
                <a:schemeClr val="bg2">
                  <a:tint val="93000"/>
                  <a:satMod val="150000"/>
                  <a:shade val="98000"/>
                  <a:lumMod val="102000"/>
                </a:schemeClr>
              </a:gs>
              <a:gs pos="15000">
                <a:schemeClr val="bg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>
                  <a:shade val="63000"/>
                  <a:satMod val="120000"/>
                </a:schemeClr>
              </a:gs>
            </a:gsLst>
            <a:lin ang="5400000" scaled="0"/>
          </a:gradFill>
        </p:spPr>
        <p:txBody>
          <a:bodyPr wrap="square" anchor="ctr">
            <a:normAutofit/>
          </a:bodyPr>
          <a:lstStyle/>
          <a:p>
            <a:r>
              <a:rPr lang="en-US" dirty="0" err="1"/>
              <a:t>Refactorizarea</a:t>
            </a:r>
            <a:r>
              <a:rPr lang="en-US" dirty="0"/>
              <a:t> </a:t>
            </a:r>
            <a:r>
              <a:rPr lang="en-US"/>
              <a:t>codului</a:t>
            </a:r>
            <a:endParaRPr lang="en-US" dirty="0"/>
          </a:p>
          <a:p>
            <a:r>
              <a:rPr lang="it-IT" dirty="0"/>
              <a:t>Dezvoltarea unui design mai elaborat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514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 pitchFamily="34" charset="0"/>
              <a:sym typeface="Wingding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9B50-F813-4212-9ADF-5D3B9CCB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53" y="470359"/>
            <a:ext cx="3802276" cy="1111775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Ținteșan</a:t>
            </a:r>
            <a:r>
              <a:rPr lang="en-US" sz="3600" dirty="0">
                <a:solidFill>
                  <a:schemeClr val="bg1"/>
                </a:solidFill>
              </a:rPr>
              <a:t> Cristiana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2F4C0B2-87D3-9A19-0CD1-B66CD30C6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415370"/>
              </p:ext>
            </p:extLst>
          </p:nvPr>
        </p:nvGraphicFramePr>
        <p:xfrm>
          <a:off x="5181600" y="685800"/>
          <a:ext cx="6688348" cy="5514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5B8700-0283-453C-A17F-AAE933CD7E31}"/>
              </a:ext>
            </a:extLst>
          </p:cNvPr>
          <p:cNvSpPr txBox="1"/>
          <p:nvPr/>
        </p:nvSpPr>
        <p:spPr>
          <a:xfrm>
            <a:off x="436324" y="1612961"/>
            <a:ext cx="38022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In cadrul sprintului doi am avut de realizat un singur task – adaugarea sau stergea unei atractii in/din wishlist pentru fiecare utilizator.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Pentru realizarea task-ului au fost necesare modificari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,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atat pe partea de backend, cat si pe front.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Pe partea de front, s-a adaugat un icon pentru fiecare atractie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. Icon-ul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isi schimba culoarea,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fiecare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data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cand este selectat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iar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atractiile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selectate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sunt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vizibile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pagina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 de Wishlist.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1482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Arial" pitchFamily="34" charset="0"/>
              <a:sym typeface="Wingdings"/>
            </a:endParaRPr>
          </a:p>
        </p:txBody>
      </p:sp>
      <p:grpSp>
        <p:nvGrpSpPr>
          <p:cNvPr id="39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endParaRPr>
            </a:p>
          </p:txBody>
        </p:sp>
        <p:sp>
          <p:nvSpPr>
            <p:cNvPr id="39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69FE0-8E97-4F03-BA27-EDC20B7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Sugestii imbunatatire </a:t>
            </a:r>
          </a:p>
        </p:txBody>
      </p:sp>
      <p:sp>
        <p:nvSpPr>
          <p:cNvPr id="395" name="Content Placeholder 2">
            <a:extLst>
              <a:ext uri="{FF2B5EF4-FFF2-40B4-BE49-F238E27FC236}">
                <a16:creationId xmlns:a16="http://schemas.microsoft.com/office/drawing/2014/main" id="{6B70CC93-0BEB-46DA-A5B8-9DE8EB64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  <a:gradFill>
            <a:gsLst>
              <a:gs pos="75000">
                <a:schemeClr val="bg2">
                  <a:tint val="93000"/>
                  <a:satMod val="150000"/>
                  <a:shade val="98000"/>
                  <a:lumMod val="102000"/>
                </a:schemeClr>
              </a:gs>
              <a:gs pos="15000">
                <a:schemeClr val="bg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>
                  <a:shade val="63000"/>
                  <a:satMod val="120000"/>
                </a:schemeClr>
              </a:gs>
            </a:gsLst>
            <a:lin ang="5400000" scaled="0"/>
          </a:gradFill>
        </p:spPr>
        <p:txBody>
          <a:bodyPr wrap="square" anchor="ctr">
            <a:normAutofit/>
          </a:bodyPr>
          <a:lstStyle/>
          <a:p>
            <a:r>
              <a:rPr lang="en-US" sz="2400" dirty="0" err="1"/>
              <a:t>Refactorizarea</a:t>
            </a:r>
            <a:r>
              <a:rPr lang="en-US" sz="2400" dirty="0"/>
              <a:t> </a:t>
            </a:r>
            <a:r>
              <a:rPr lang="en-US" sz="2400" dirty="0" err="1"/>
              <a:t>codului</a:t>
            </a:r>
            <a:endParaRPr lang="en-US" sz="2400" dirty="0"/>
          </a:p>
          <a:p>
            <a:r>
              <a:rPr lang="en-US" sz="2400" dirty="0" err="1"/>
              <a:t>Implmentarea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teste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testa</a:t>
            </a:r>
            <a:r>
              <a:rPr lang="en-US" sz="2400" dirty="0"/>
              <a:t> </a:t>
            </a:r>
            <a:r>
              <a:rPr lang="en-US" sz="2400" dirty="0" err="1"/>
              <a:t>functionalitatiile</a:t>
            </a:r>
            <a:r>
              <a:rPr lang="en-US" sz="2400" dirty="0"/>
              <a:t> task-</a:t>
            </a:r>
            <a:r>
              <a:rPr lang="en-US" sz="2400" dirty="0" err="1"/>
              <a:t>ului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44557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9B50-F813-4212-9ADF-5D3B9CCB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22" y="442829"/>
            <a:ext cx="3802276" cy="429674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Pop Sergiu Bogdan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2F4C0B2-87D3-9A19-0CD1-B66CD30C6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80452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12EA43-B57F-4830-81E8-8E0B728D966A}"/>
              </a:ext>
            </a:extLst>
          </p:cNvPr>
          <p:cNvSpPr txBox="1"/>
          <p:nvPr/>
        </p:nvSpPr>
        <p:spPr>
          <a:xfrm>
            <a:off x="533400" y="1049020"/>
            <a:ext cx="4038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Task 1 :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partea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comentariu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rating de pe backend, am </a:t>
            </a:r>
            <a:r>
              <a:rPr lang="en-US" sz="1600" dirty="0" err="1">
                <a:solidFill>
                  <a:schemeClr val="bg1"/>
                </a:solidFill>
              </a:rPr>
              <a:t>adaugat</a:t>
            </a:r>
            <a:r>
              <a:rPr lang="en-US" sz="1600" dirty="0">
                <a:solidFill>
                  <a:schemeClr val="bg1"/>
                </a:solidFill>
              </a:rPr>
              <a:t> un camp de rating in </a:t>
            </a:r>
            <a:r>
              <a:rPr lang="en-US" sz="1600" dirty="0" err="1">
                <a:solidFill>
                  <a:schemeClr val="bg1"/>
                </a:solidFill>
              </a:rPr>
              <a:t>baza</a:t>
            </a:r>
            <a:r>
              <a:rPr lang="en-US" sz="1600" dirty="0">
                <a:solidFill>
                  <a:schemeClr val="bg1"/>
                </a:solidFill>
              </a:rPr>
              <a:t> de date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am </a:t>
            </a:r>
            <a:r>
              <a:rPr lang="en-US" sz="1600" dirty="0" err="1">
                <a:solidFill>
                  <a:schemeClr val="bg1"/>
                </a:solidFill>
              </a:rPr>
              <a:t>calculat</a:t>
            </a:r>
            <a:r>
              <a:rPr lang="en-US" sz="1600" dirty="0">
                <a:solidFill>
                  <a:schemeClr val="bg1"/>
                </a:solidFill>
              </a:rPr>
              <a:t> media </a:t>
            </a:r>
            <a:r>
              <a:rPr lang="en-US" sz="1600" dirty="0" err="1">
                <a:solidFill>
                  <a:schemeClr val="bg1"/>
                </a:solidFill>
              </a:rPr>
              <a:t>acestora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fiecare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atractie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parte</a:t>
            </a:r>
            <a:r>
              <a:rPr lang="en-US" sz="1600" dirty="0">
                <a:solidFill>
                  <a:schemeClr val="bg1"/>
                </a:solidFill>
              </a:rPr>
              <a:t>. In controller am </a:t>
            </a:r>
            <a:r>
              <a:rPr lang="en-US" sz="1600" dirty="0" err="1">
                <a:solidFill>
                  <a:schemeClr val="bg1"/>
                </a:solidFill>
              </a:rPr>
              <a:t>adaugat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un endpoint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review-urile </a:t>
            </a:r>
            <a:r>
              <a:rPr lang="en-US" sz="1600" dirty="0" err="1">
                <a:solidFill>
                  <a:schemeClr val="bg1"/>
                </a:solidFill>
              </a:rPr>
              <a:t>unei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atractii</a:t>
            </a:r>
            <a:r>
              <a:rPr lang="en-US" sz="1600" dirty="0">
                <a:solidFill>
                  <a:schemeClr val="bg1"/>
                </a:solidFill>
              </a:rPr>
              <a:t> pe </a:t>
            </a:r>
            <a:r>
              <a:rPr lang="en-US" sz="1600" dirty="0" err="1">
                <a:solidFill>
                  <a:schemeClr val="bg1"/>
                </a:solidFill>
              </a:rPr>
              <a:t>baza</a:t>
            </a:r>
            <a:r>
              <a:rPr lang="en-US" sz="1600" dirty="0">
                <a:solidFill>
                  <a:schemeClr val="bg1"/>
                </a:solidFill>
              </a:rPr>
              <a:t> id-</a:t>
            </a:r>
            <a:r>
              <a:rPr lang="en-US" sz="1600" dirty="0" err="1">
                <a:solidFill>
                  <a:schemeClr val="bg1"/>
                </a:solidFill>
              </a:rPr>
              <a:t>ului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acesteia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76317-9D06-49FD-A0E4-6B4027C2A993}"/>
              </a:ext>
            </a:extLst>
          </p:cNvPr>
          <p:cNvSpPr txBox="1"/>
          <p:nvPr/>
        </p:nvSpPr>
        <p:spPr>
          <a:xfrm>
            <a:off x="533400" y="2795197"/>
            <a:ext cx="3863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Task 2 : Am pus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utilizator</a:t>
            </a:r>
            <a:r>
              <a:rPr lang="en-US" sz="1600" dirty="0">
                <a:solidFill>
                  <a:schemeClr val="bg1"/>
                </a:solidFill>
              </a:rPr>
              <a:t> un textbox </a:t>
            </a:r>
            <a:r>
              <a:rPr lang="en-US" sz="1600" dirty="0" err="1">
                <a:solidFill>
                  <a:schemeClr val="bg1"/>
                </a:solidFill>
              </a:rPr>
              <a:t>unde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poate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scrie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comentariu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atractie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5 </a:t>
            </a:r>
            <a:r>
              <a:rPr lang="en-US" sz="1600" dirty="0" err="1">
                <a:solidFill>
                  <a:schemeClr val="bg1"/>
                </a:solidFill>
              </a:rPr>
              <a:t>stelute</a:t>
            </a:r>
            <a:r>
              <a:rPr lang="en-US" sz="1600" dirty="0">
                <a:solidFill>
                  <a:schemeClr val="bg1"/>
                </a:solidFill>
              </a:rPr>
              <a:t> interactive de </a:t>
            </a:r>
            <a:r>
              <a:rPr lang="en-US" sz="1600" dirty="0" err="1">
                <a:solidFill>
                  <a:schemeClr val="bg1"/>
                </a:solidFill>
              </a:rPr>
              <a:t>unde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poate</a:t>
            </a:r>
            <a:r>
              <a:rPr lang="en-US" sz="1600" dirty="0">
                <a:solidFill>
                  <a:schemeClr val="bg1"/>
                </a:solidFill>
              </a:rPr>
              <a:t> da o nota. </a:t>
            </a:r>
            <a:r>
              <a:rPr lang="en-US" sz="1600" dirty="0" err="1">
                <a:solidFill>
                  <a:schemeClr val="bg1"/>
                </a:solidFill>
              </a:rPr>
              <a:t>Dupa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</a:t>
            </a:r>
            <a:r>
              <a:rPr lang="en-US" sz="1600" dirty="0">
                <a:solidFill>
                  <a:schemeClr val="bg1"/>
                </a:solidFill>
              </a:rPr>
              <a:t> se </a:t>
            </a:r>
            <a:r>
              <a:rPr lang="en-US" sz="1600" dirty="0" err="1">
                <a:solidFill>
                  <a:schemeClr val="bg1"/>
                </a:solidFill>
              </a:rPr>
              <a:t>apasa</a:t>
            </a:r>
            <a:r>
              <a:rPr lang="en-US" sz="1600" dirty="0">
                <a:solidFill>
                  <a:schemeClr val="bg1"/>
                </a:solidFill>
              </a:rPr>
              <a:t> submit </a:t>
            </a:r>
            <a:r>
              <a:rPr lang="en-US" sz="1600" dirty="0" err="1">
                <a:solidFill>
                  <a:schemeClr val="bg1"/>
                </a:solidFill>
              </a:rPr>
              <a:t>datele</a:t>
            </a:r>
            <a:r>
              <a:rPr lang="en-US" sz="1600" dirty="0">
                <a:solidFill>
                  <a:schemeClr val="bg1"/>
                </a:solidFill>
              </a:rPr>
              <a:t> sunt </a:t>
            </a:r>
            <a:r>
              <a:rPr lang="en-US" sz="1600" dirty="0" err="1">
                <a:solidFill>
                  <a:schemeClr val="bg1"/>
                </a:solidFill>
              </a:rPr>
              <a:t>salvate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baza</a:t>
            </a:r>
            <a:r>
              <a:rPr lang="en-US" sz="1600" dirty="0">
                <a:solidFill>
                  <a:schemeClr val="bg1"/>
                </a:solidFill>
              </a:rPr>
              <a:t> de date. </a:t>
            </a:r>
            <a:endParaRPr lang="ro-RO" sz="1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8E7897-BFA5-9B57-7B41-D543E35C9C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295154"/>
            <a:ext cx="3581400" cy="17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08306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9"/>
  <p:tag name="AS_OS" val="Unix 5.13.0.1019"/>
  <p:tag name="AS_RELEASE_DATE" val="2021.04.14"/>
  <p:tag name="AS_TITLE" val="Aspose.Slides for .NET Standard 2.0"/>
  <p:tag name="AS_VERSION" val="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781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Gill Sans Nova</vt:lpstr>
      <vt:lpstr>Office Theme</vt:lpstr>
      <vt:lpstr>Office Theme</vt:lpstr>
      <vt:lpstr>TravelPoints</vt:lpstr>
      <vt:lpstr>Cerintele proiectului</vt:lpstr>
      <vt:lpstr>Balint Simina-Monica</vt:lpstr>
      <vt:lpstr>Sugestii imbunatatire </vt:lpstr>
      <vt:lpstr>Dascal Raluca</vt:lpstr>
      <vt:lpstr>Sugestii imbunatatire </vt:lpstr>
      <vt:lpstr>Ținteșan Cristiana</vt:lpstr>
      <vt:lpstr>Sugestii imbunatatire </vt:lpstr>
      <vt:lpstr>Pop Sergiu Bogdan</vt:lpstr>
      <vt:lpstr>Sugestii imbunatatire </vt:lpstr>
      <vt:lpstr>Gavra Mihai-Paul</vt:lpstr>
      <vt:lpstr>Sugestii imbunatatire </vt:lpstr>
      <vt:lpstr>Manici          Valentin-Dan</vt:lpstr>
      <vt:lpstr>Sugestii imbunatatire </vt:lpstr>
      <vt:lpstr>Overview</vt:lpstr>
      <vt:lpstr>Velocity</vt:lpstr>
      <vt:lpstr>One day... I’m gonna make the onions cry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TravelPoints</dc:title>
  <dc:creator>Pop Sergiu</dc:creator>
  <cp:lastModifiedBy>Simina Balint</cp:lastModifiedBy>
  <cp:revision>40</cp:revision>
  <cp:lastPrinted>2022-04-11T08:56:57Z</cp:lastPrinted>
  <dcterms:created xsi:type="dcterms:W3CDTF">2022-04-11T08:56:57Z</dcterms:created>
  <dcterms:modified xsi:type="dcterms:W3CDTF">2022-05-12T06:11:08Z</dcterms:modified>
</cp:coreProperties>
</file>