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2020-10-25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707D-1B4C-4AF6-8DF7-431627B1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#2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91505-803C-4034-9085-9E920C6F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445</a:t>
            </a:r>
          </a:p>
          <a:p>
            <a:r>
              <a:rPr lang="en-US" dirty="0"/>
              <a:t>Cristian Rodriguez</a:t>
            </a:r>
          </a:p>
        </p:txBody>
      </p:sp>
    </p:spTree>
    <p:extLst>
      <p:ext uri="{BB962C8B-B14F-4D97-AF65-F5344CB8AC3E}">
        <p14:creationId xmlns:p14="http://schemas.microsoft.com/office/powerpoint/2010/main" val="274618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41959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Date</a:t>
            </a:r>
          </a:p>
          <a:p>
            <a:pPr algn="ctr"/>
            <a:r>
              <a:rPr lang="en-US" sz="2200" dirty="0"/>
              <a:t>Pragma</a:t>
            </a:r>
          </a:p>
          <a:p>
            <a:pPr algn="ctr"/>
            <a:endParaRPr lang="en-US" sz="2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946358" y="2490730"/>
            <a:ext cx="2895601" cy="151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336503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41959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Date</a:t>
            </a:r>
          </a:p>
          <a:p>
            <a:pPr algn="ctr"/>
            <a:endParaRPr lang="en-US" sz="2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946358" y="2490730"/>
            <a:ext cx="2895601" cy="151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F08A6D-128C-4C41-9FA1-C52BC5AC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5" y="3583165"/>
            <a:ext cx="5165558" cy="297232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6D40CA-FE6E-452F-8651-CF645EDE3CED}"/>
              </a:ext>
            </a:extLst>
          </p:cNvPr>
          <p:cNvCxnSpPr>
            <a:cxnSpLocks/>
          </p:cNvCxnSpPr>
          <p:nvPr/>
        </p:nvCxnSpPr>
        <p:spPr>
          <a:xfrm flipH="1">
            <a:off x="7202905" y="2490730"/>
            <a:ext cx="1588170" cy="2169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09875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Pragma</a:t>
            </a:r>
          </a:p>
          <a:p>
            <a:pPr algn="ctr"/>
            <a:endParaRPr lang="en-US" sz="2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914274" y="2490730"/>
            <a:ext cx="2895601" cy="151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91B3F3-B309-4750-AC4F-58D0B415D2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079833" y="2566737"/>
            <a:ext cx="0" cy="1568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0B33372-111C-4111-A396-F25575235445}"/>
              </a:ext>
            </a:extLst>
          </p:cNvPr>
          <p:cNvSpPr/>
          <p:nvPr/>
        </p:nvSpPr>
        <p:spPr>
          <a:xfrm>
            <a:off x="6809875" y="4135709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“no-cache”</a:t>
            </a:r>
          </a:p>
          <a:p>
            <a:pPr algn="ctr"/>
            <a:r>
              <a:rPr lang="en-US" sz="2200" dirty="0"/>
              <a:t>This is passed through by a proxy or gateway application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939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09875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Location</a:t>
            </a:r>
          </a:p>
          <a:p>
            <a:pPr algn="ctr"/>
            <a:r>
              <a:rPr lang="en-US" sz="2200" dirty="0"/>
              <a:t>Server</a:t>
            </a:r>
          </a:p>
          <a:p>
            <a:pPr algn="ctr"/>
            <a:r>
              <a:rPr lang="en-US" sz="2200" dirty="0"/>
              <a:t>WWW-Authenticate</a:t>
            </a:r>
          </a:p>
          <a:p>
            <a:pPr algn="ctr"/>
            <a:endParaRPr lang="en-US" sz="2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78968" y="2490730"/>
            <a:ext cx="2630907" cy="197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12507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09875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Location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78968" y="2490730"/>
            <a:ext cx="2630907" cy="197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C5B81FF-1AE7-42FA-983F-FFFC6BBC0D3F}"/>
              </a:ext>
            </a:extLst>
          </p:cNvPr>
          <p:cNvCxnSpPr>
            <a:cxnSpLocks/>
          </p:cNvCxnSpPr>
          <p:nvPr/>
        </p:nvCxnSpPr>
        <p:spPr>
          <a:xfrm>
            <a:off x="9079833" y="2687053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0FDB064-D5C7-4CA6-8E1C-B343D393B2CA}"/>
              </a:ext>
            </a:extLst>
          </p:cNvPr>
          <p:cNvSpPr/>
          <p:nvPr/>
        </p:nvSpPr>
        <p:spPr>
          <a:xfrm>
            <a:off x="6809875" y="4135709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Defines the location of the resource for 3xx responses.</a:t>
            </a:r>
          </a:p>
        </p:txBody>
      </p:sp>
    </p:spTree>
    <p:extLst>
      <p:ext uri="{BB962C8B-B14F-4D97-AF65-F5344CB8AC3E}">
        <p14:creationId xmlns:p14="http://schemas.microsoft.com/office/powerpoint/2010/main" val="252844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09875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Server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78968" y="2490730"/>
            <a:ext cx="2630907" cy="197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4112AB-872C-4A5E-AAFB-5F30E292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5" y="3583165"/>
            <a:ext cx="5165558" cy="297232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366D64-8E05-4665-A07A-B2D16595C5B5}"/>
              </a:ext>
            </a:extLst>
          </p:cNvPr>
          <p:cNvCxnSpPr>
            <a:cxnSpLocks/>
          </p:cNvCxnSpPr>
          <p:nvPr/>
        </p:nvCxnSpPr>
        <p:spPr>
          <a:xfrm flipH="1">
            <a:off x="7443537" y="2687053"/>
            <a:ext cx="1636296" cy="218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1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09875" y="1355943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WWW-Authenticate</a:t>
            </a:r>
          </a:p>
          <a:p>
            <a:pPr algn="ctr"/>
            <a:endParaRPr lang="en-US" sz="2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78968" y="2490730"/>
            <a:ext cx="2630907" cy="197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CCF59E-6150-4028-9542-0700D5E06B34}"/>
              </a:ext>
            </a:extLst>
          </p:cNvPr>
          <p:cNvCxnSpPr>
            <a:cxnSpLocks/>
          </p:cNvCxnSpPr>
          <p:nvPr/>
        </p:nvCxnSpPr>
        <p:spPr>
          <a:xfrm>
            <a:off x="9079833" y="2687053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05B8C61-69B9-454A-977C-9FF9B6639E34}"/>
              </a:ext>
            </a:extLst>
          </p:cNvPr>
          <p:cNvSpPr/>
          <p:nvPr/>
        </p:nvSpPr>
        <p:spPr>
          <a:xfrm>
            <a:off x="6809875" y="4135709"/>
            <a:ext cx="4539916" cy="2269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Included in 401 responses. It includes a challenge that indicates the authentication schema.</a:t>
            </a:r>
          </a:p>
        </p:txBody>
      </p:sp>
    </p:spTree>
    <p:extLst>
      <p:ext uri="{BB962C8B-B14F-4D97-AF65-F5344CB8AC3E}">
        <p14:creationId xmlns:p14="http://schemas.microsoft.com/office/powerpoint/2010/main" val="284218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3224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Allow</a:t>
            </a:r>
          </a:p>
          <a:p>
            <a:pPr algn="ctr"/>
            <a:r>
              <a:rPr lang="en-US" sz="2200" dirty="0"/>
              <a:t>Content-Encoding</a:t>
            </a:r>
          </a:p>
          <a:p>
            <a:pPr algn="ctr"/>
            <a:r>
              <a:rPr lang="en-US" sz="2200" dirty="0"/>
              <a:t>Content-Length</a:t>
            </a:r>
          </a:p>
          <a:p>
            <a:pPr algn="ctr"/>
            <a:r>
              <a:rPr lang="en-US" sz="2200" dirty="0"/>
              <a:t>Content-Type</a:t>
            </a:r>
          </a:p>
          <a:p>
            <a:pPr algn="ctr"/>
            <a:r>
              <a:rPr lang="en-US" sz="2200" dirty="0"/>
              <a:t>Expires</a:t>
            </a:r>
          </a:p>
          <a:p>
            <a:pPr algn="ctr"/>
            <a:r>
              <a:rPr lang="en-US" sz="2200" dirty="0"/>
              <a:t>Last-Modified</a:t>
            </a:r>
          </a:p>
          <a:p>
            <a:pPr algn="ctr"/>
            <a:r>
              <a:rPr lang="en-US" sz="2200" dirty="0"/>
              <a:t>Extension-header</a:t>
            </a:r>
          </a:p>
          <a:p>
            <a:pPr algn="ctr"/>
            <a:endParaRPr lang="en-US" sz="2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871548"/>
            <a:ext cx="3080085" cy="200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162007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Allow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109548"/>
            <a:ext cx="3080085" cy="277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6970E-FB0E-4EB5-BCE1-9EC0CF606F82}"/>
              </a:ext>
            </a:extLst>
          </p:cNvPr>
          <p:cNvSpPr/>
          <p:nvPr/>
        </p:nvSpPr>
        <p:spPr>
          <a:xfrm>
            <a:off x="6858001" y="3864075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Informs the recipient of valid methods associated with the resource.</a:t>
            </a:r>
          </a:p>
          <a:p>
            <a:pPr algn="ctr"/>
            <a:endParaRPr lang="en-US" sz="22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B2E3648-A6C2-4DDF-A225-B6F741EF5E5A}"/>
              </a:ext>
            </a:extLst>
          </p:cNvPr>
          <p:cNvCxnSpPr>
            <a:cxnSpLocks/>
          </p:cNvCxnSpPr>
          <p:nvPr/>
        </p:nvCxnSpPr>
        <p:spPr>
          <a:xfrm>
            <a:off x="9127959" y="2415419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8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Content-Encoding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109548"/>
            <a:ext cx="3080085" cy="277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6970E-FB0E-4EB5-BCE1-9EC0CF606F82}"/>
              </a:ext>
            </a:extLst>
          </p:cNvPr>
          <p:cNvSpPr/>
          <p:nvPr/>
        </p:nvSpPr>
        <p:spPr>
          <a:xfrm>
            <a:off x="6858001" y="3864075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Indicates the content coding applied to the resource to allow a document to be compressed or encrypted.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B2E3648-A6C2-4DDF-A225-B6F741EF5E5A}"/>
              </a:ext>
            </a:extLst>
          </p:cNvPr>
          <p:cNvCxnSpPr>
            <a:cxnSpLocks/>
          </p:cNvCxnSpPr>
          <p:nvPr/>
        </p:nvCxnSpPr>
        <p:spPr>
          <a:xfrm>
            <a:off x="9127959" y="2415419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5AFD0-57FF-4F82-95DD-C2331F30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D9CFA-2305-437D-9082-F1EB7E3E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previous assignment, we focused on the client side of HTTP.</a:t>
            </a:r>
          </a:p>
          <a:p>
            <a:r>
              <a:rPr lang="en-US" sz="2200" dirty="0"/>
              <a:t>The goal is to develop a programming library that implements the basic functionalities of the HTTP server.</a:t>
            </a:r>
          </a:p>
          <a:p>
            <a:pPr lvl="1"/>
            <a:r>
              <a:rPr lang="en-US" sz="2200" dirty="0"/>
              <a:t>We are going to manage a remote file system through HTTP request and responses.</a:t>
            </a:r>
          </a:p>
          <a:p>
            <a:r>
              <a:rPr lang="en-US" sz="2200" dirty="0"/>
              <a:t>Please, use only the </a:t>
            </a:r>
            <a:r>
              <a:rPr lang="en-US" sz="2200" b="1" dirty="0"/>
              <a:t>Java Socket library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Don’t use any other library that abstracts the </a:t>
            </a:r>
            <a:r>
              <a:rPr lang="en-US" sz="2200" b="1" dirty="0"/>
              <a:t>socket programming </a:t>
            </a:r>
            <a:r>
              <a:rPr lang="en-US" sz="2200" dirty="0"/>
              <a:t>for you.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2878F8-AB33-47E0-B432-D200D3154F66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</p:spTree>
    <p:extLst>
      <p:ext uri="{BB962C8B-B14F-4D97-AF65-F5344CB8AC3E}">
        <p14:creationId xmlns:p14="http://schemas.microsoft.com/office/powerpoint/2010/main" val="258951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Content-Length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109548"/>
            <a:ext cx="3080085" cy="277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6970E-FB0E-4EB5-BCE1-9EC0CF606F82}"/>
              </a:ext>
            </a:extLst>
          </p:cNvPr>
          <p:cNvSpPr/>
          <p:nvPr/>
        </p:nvSpPr>
        <p:spPr>
          <a:xfrm>
            <a:off x="6858001" y="3864075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The size of the Entity body in decimal number of octets. A value greater than or equal to zero is a valid value.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B2E3648-A6C2-4DDF-A225-B6F741EF5E5A}"/>
              </a:ext>
            </a:extLst>
          </p:cNvPr>
          <p:cNvCxnSpPr>
            <a:cxnSpLocks/>
          </p:cNvCxnSpPr>
          <p:nvPr/>
        </p:nvCxnSpPr>
        <p:spPr>
          <a:xfrm>
            <a:off x="9127959" y="2415419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Content-Type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109548"/>
            <a:ext cx="3080085" cy="277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6970E-FB0E-4EB5-BCE1-9EC0CF606F82}"/>
              </a:ext>
            </a:extLst>
          </p:cNvPr>
          <p:cNvSpPr/>
          <p:nvPr/>
        </p:nvSpPr>
        <p:spPr>
          <a:xfrm>
            <a:off x="6858001" y="3864075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Indicates the media type of the entity body. For example: text/html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B2E3648-A6C2-4DDF-A225-B6F741EF5E5A}"/>
              </a:ext>
            </a:extLst>
          </p:cNvPr>
          <p:cNvCxnSpPr>
            <a:cxnSpLocks/>
          </p:cNvCxnSpPr>
          <p:nvPr/>
        </p:nvCxnSpPr>
        <p:spPr>
          <a:xfrm>
            <a:off x="9127959" y="2415419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3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Expires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109548"/>
            <a:ext cx="3080085" cy="277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6970E-FB0E-4EB5-BCE1-9EC0CF606F82}"/>
              </a:ext>
            </a:extLst>
          </p:cNvPr>
          <p:cNvSpPr/>
          <p:nvPr/>
        </p:nvSpPr>
        <p:spPr>
          <a:xfrm>
            <a:off x="6858001" y="3864075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Gives the date/time after which the entity should be considered stale.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B2E3648-A6C2-4DDF-A225-B6F741EF5E5A}"/>
              </a:ext>
            </a:extLst>
          </p:cNvPr>
          <p:cNvCxnSpPr>
            <a:cxnSpLocks/>
          </p:cNvCxnSpPr>
          <p:nvPr/>
        </p:nvCxnSpPr>
        <p:spPr>
          <a:xfrm>
            <a:off x="9127959" y="2415419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51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858001" y="1259327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Last-Modified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77916" y="2109548"/>
            <a:ext cx="3080085" cy="277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36970E-FB0E-4EB5-BCE1-9EC0CF606F82}"/>
              </a:ext>
            </a:extLst>
          </p:cNvPr>
          <p:cNvSpPr/>
          <p:nvPr/>
        </p:nvSpPr>
        <p:spPr>
          <a:xfrm>
            <a:off x="6858001" y="3864075"/>
            <a:ext cx="4539916" cy="1700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Gives the date/time after which the sender knows the resource was last modified.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B2E3648-A6C2-4DDF-A225-B6F741EF5E5A}"/>
              </a:ext>
            </a:extLst>
          </p:cNvPr>
          <p:cNvCxnSpPr>
            <a:cxnSpLocks/>
          </p:cNvCxnSpPr>
          <p:nvPr/>
        </p:nvCxnSpPr>
        <p:spPr>
          <a:xfrm>
            <a:off x="9127959" y="2415419"/>
            <a:ext cx="0" cy="144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0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922170" y="2438251"/>
            <a:ext cx="4539916" cy="2358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All 1xx, 204 (no content) and 304 (not modified) responses must not include a body.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68842" y="3617420"/>
            <a:ext cx="3553328" cy="2117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143810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CD58-4C36-4748-B281-E9D65B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server application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D5F20-062D-4C0A-BE12-CD42AAC0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b="1" dirty="0"/>
              <a:t>GET /</a:t>
            </a:r>
          </a:p>
          <a:p>
            <a:pPr lvl="1"/>
            <a:r>
              <a:rPr lang="en-US" sz="2000" dirty="0"/>
              <a:t>Returns a list of the current files in the data directory.</a:t>
            </a:r>
          </a:p>
          <a:p>
            <a:pPr lvl="1"/>
            <a:r>
              <a:rPr lang="en-US" sz="2000" dirty="0"/>
              <a:t>You can return different type format such as JSON, XML, plain text, HTML, according to the Accept key of the request.</a:t>
            </a:r>
          </a:p>
          <a:p>
            <a:pPr lvl="2"/>
            <a:r>
              <a:rPr lang="en-US" sz="1800" dirty="0"/>
              <a:t>This is not mandatory; you can ignore this header a return the same type format.</a:t>
            </a:r>
          </a:p>
          <a:p>
            <a:r>
              <a:rPr lang="en-US" sz="2200" b="1" dirty="0"/>
              <a:t>GET /foo</a:t>
            </a:r>
          </a:p>
          <a:p>
            <a:pPr lvl="1"/>
            <a:r>
              <a:rPr lang="en-US" sz="2000" dirty="0"/>
              <a:t>Returns the content of the file named foo in the data directory.</a:t>
            </a:r>
          </a:p>
          <a:p>
            <a:pPr lvl="1"/>
            <a:r>
              <a:rPr lang="en-US" sz="2000" b="1" dirty="0"/>
              <a:t>IF</a:t>
            </a:r>
            <a:r>
              <a:rPr lang="en-US" sz="2000" dirty="0"/>
              <a:t> the content does not exist, you should return 404 code.</a:t>
            </a:r>
          </a:p>
          <a:p>
            <a:r>
              <a:rPr lang="en-US" sz="2200" b="1" dirty="0"/>
              <a:t>POST /bar</a:t>
            </a:r>
          </a:p>
          <a:p>
            <a:pPr lvl="1"/>
            <a:r>
              <a:rPr lang="en-US" sz="2000" dirty="0"/>
              <a:t>Should create or </a:t>
            </a:r>
            <a:r>
              <a:rPr lang="en-US" sz="2000" b="1" dirty="0"/>
              <a:t>overwrite</a:t>
            </a:r>
            <a:r>
              <a:rPr lang="en-US" sz="2000" dirty="0"/>
              <a:t> the file named bar in the data directory with the content of the body of the request.</a:t>
            </a:r>
          </a:p>
          <a:p>
            <a:pPr lvl="1"/>
            <a:r>
              <a:rPr lang="en-US" sz="2000" dirty="0"/>
              <a:t>You can implement more options for the POST such as </a:t>
            </a:r>
            <a:r>
              <a:rPr lang="en-US" sz="2000" b="1" dirty="0"/>
              <a:t>overwrite=</a:t>
            </a:r>
            <a:r>
              <a:rPr lang="en-US" sz="2000" b="1" dirty="0" err="1"/>
              <a:t>true|false</a:t>
            </a:r>
            <a:r>
              <a:rPr lang="en-US" sz="2000" b="1" dirty="0"/>
              <a:t>.</a:t>
            </a:r>
          </a:p>
          <a:p>
            <a:pPr lvl="2"/>
            <a:r>
              <a:rPr lang="en-US" sz="1800" dirty="0"/>
              <a:t>This is optional.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146325-65C4-4420-895D-876FF4BA638D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</p:spTree>
    <p:extLst>
      <p:ext uri="{BB962C8B-B14F-4D97-AF65-F5344CB8AC3E}">
        <p14:creationId xmlns:p14="http://schemas.microsoft.com/office/powerpoint/2010/main" val="3955467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CD58-4C36-4748-B281-E9D65B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access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D5F20-062D-4C0A-BE12-CD42AAC0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Your implementation may have a severe access vulnerability.</a:t>
            </a:r>
          </a:p>
          <a:p>
            <a:r>
              <a:rPr lang="en-US" sz="2200" dirty="0"/>
              <a:t>The user can access files outside the working directory.</a:t>
            </a:r>
          </a:p>
          <a:p>
            <a:pPr algn="just"/>
            <a:r>
              <a:rPr lang="en-US" sz="2200" dirty="0"/>
              <a:t>You should program a mechanism to prevent clients to read/write any file outside the file server working directory.</a:t>
            </a:r>
            <a:endParaRPr lang="en-US" sz="18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146325-65C4-4420-895D-876FF4BA638D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</p:spTree>
    <p:extLst>
      <p:ext uri="{BB962C8B-B14F-4D97-AF65-F5344CB8AC3E}">
        <p14:creationId xmlns:p14="http://schemas.microsoft.com/office/powerpoint/2010/main" val="411318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CD58-4C36-4748-B281-E9D65B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D5F20-062D-4C0A-BE12-CD42AAC0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61356"/>
          </a:xfrm>
        </p:spPr>
        <p:txBody>
          <a:bodyPr>
            <a:normAutofit/>
          </a:bodyPr>
          <a:lstStyle/>
          <a:p>
            <a:r>
              <a:rPr lang="en-US" sz="2200" dirty="0"/>
              <a:t>If the requested file doesn’t exist, the file server should send an appropriate message.</a:t>
            </a:r>
          </a:p>
          <a:p>
            <a:r>
              <a:rPr lang="en-US" sz="2200" dirty="0"/>
              <a:t>If the server is unable to process the request due to security reasons, an appropriate handling must be performed.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146325-65C4-4420-895D-876FF4BA638D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</p:spTree>
    <p:extLst>
      <p:ext uri="{BB962C8B-B14F-4D97-AF65-F5344CB8AC3E}">
        <p14:creationId xmlns:p14="http://schemas.microsoft.com/office/powerpoint/2010/main" val="50581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CD58-4C36-4748-B281-E9D65B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146325-65C4-4420-895D-876FF4BA638D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F9620-DB54-41AE-899A-C0526A96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DB2A0B-094D-4A65-9293-E207C01C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7" y="1812649"/>
            <a:ext cx="11249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1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CD58-4C36-4748-B281-E9D65B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marks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146325-65C4-4420-895D-876FF4BA638D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F9620-DB54-41AE-899A-C0526A96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Multi-request support</a:t>
            </a:r>
          </a:p>
          <a:p>
            <a:pPr lvl="1"/>
            <a:r>
              <a:rPr lang="en-US" sz="2000" dirty="0"/>
              <a:t>Two clients are writing to the same file.</a:t>
            </a:r>
          </a:p>
          <a:p>
            <a:pPr lvl="1"/>
            <a:r>
              <a:rPr lang="en-US" sz="2000" dirty="0"/>
              <a:t>One client is reading, while another is writing to the same file.</a:t>
            </a:r>
          </a:p>
          <a:p>
            <a:pPr lvl="1"/>
            <a:r>
              <a:rPr lang="en-US" sz="2000" dirty="0"/>
              <a:t>Two clients are reading the same file.</a:t>
            </a:r>
          </a:p>
          <a:p>
            <a:r>
              <a:rPr lang="en-US" sz="2200" b="1" dirty="0"/>
              <a:t>Content-Type &amp; Content-Disposition Support</a:t>
            </a:r>
          </a:p>
          <a:p>
            <a:pPr lvl="1"/>
            <a:r>
              <a:rPr lang="en-US" sz="2000" dirty="0"/>
              <a:t>Set appropriate values to the headers </a:t>
            </a:r>
            <a:r>
              <a:rPr lang="en-US" sz="2000" b="1" dirty="0"/>
              <a:t>Content-type</a:t>
            </a:r>
            <a:r>
              <a:rPr lang="en-US" sz="2000" dirty="0"/>
              <a:t> and </a:t>
            </a:r>
            <a:r>
              <a:rPr lang="en-US" sz="2000" b="1" dirty="0"/>
              <a:t>Content-Disposition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21C054-529A-4B8E-A041-A9868ED2FBB0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68894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CD58-4C36-4748-B281-E9D65B9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146325-65C4-4420-895D-876FF4BA638D}"/>
              </a:ext>
            </a:extLst>
          </p:cNvPr>
          <p:cNvSpPr/>
          <p:nvPr/>
        </p:nvSpPr>
        <p:spPr>
          <a:xfrm>
            <a:off x="8550442" y="6488668"/>
            <a:ext cx="364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Assignment 2 handout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F9620-DB54-41AE-899A-C0526A96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b="1" dirty="0"/>
              <a:t>Parsing: 3</a:t>
            </a:r>
          </a:p>
          <a:p>
            <a:r>
              <a:rPr lang="en-US" sz="2200" b="1" dirty="0"/>
              <a:t>Design and Reusability: 1</a:t>
            </a:r>
          </a:p>
          <a:p>
            <a:r>
              <a:rPr lang="en-US" sz="2200" b="1" dirty="0"/>
              <a:t>Connectivity: 1</a:t>
            </a:r>
          </a:p>
          <a:p>
            <a:r>
              <a:rPr lang="en-US" sz="2200" b="1" dirty="0"/>
              <a:t>GET: 1</a:t>
            </a:r>
          </a:p>
          <a:p>
            <a:r>
              <a:rPr lang="en-US" sz="2200" b="1" dirty="0"/>
              <a:t>POST: 1</a:t>
            </a:r>
          </a:p>
          <a:p>
            <a:r>
              <a:rPr lang="en-US" sz="2200" b="1" dirty="0"/>
              <a:t>Directory Manipulation/Management: 1</a:t>
            </a:r>
          </a:p>
          <a:p>
            <a:r>
              <a:rPr lang="en-US" sz="2200" b="1" dirty="0"/>
              <a:t>File Manipulation</a:t>
            </a:r>
            <a:r>
              <a:rPr lang="en-US" sz="2200" b="1"/>
              <a:t>/Management: 1</a:t>
            </a:r>
            <a:endParaRPr lang="en-US" sz="2200" b="1" dirty="0"/>
          </a:p>
          <a:p>
            <a:r>
              <a:rPr lang="en-US" sz="2200" b="1" dirty="0"/>
              <a:t>Security: 0.5</a:t>
            </a:r>
          </a:p>
          <a:p>
            <a:r>
              <a:rPr lang="en-US" sz="2200" b="1" dirty="0"/>
              <a:t>Error Handling: 0.5</a:t>
            </a:r>
          </a:p>
          <a:p>
            <a:r>
              <a:rPr lang="en-US" sz="2200" b="1" dirty="0"/>
              <a:t>Bonus</a:t>
            </a:r>
          </a:p>
          <a:p>
            <a:pPr lvl="1"/>
            <a:r>
              <a:rPr lang="en-US" b="1" dirty="0"/>
              <a:t>Concurrent Request: 1</a:t>
            </a:r>
          </a:p>
          <a:p>
            <a:pPr lvl="1"/>
            <a:r>
              <a:rPr lang="en-US" b="1" dirty="0"/>
              <a:t>Content-type and Content-Disposition: 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2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096000" y="1853248"/>
            <a:ext cx="5735053" cy="2975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 simple response should only be sent in response to an HTTP/0.9 Simple-Request or if the server only supports the more limited HTTP/0.9 protocol.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93958" y="2318084"/>
            <a:ext cx="2302042" cy="1023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0A56C0-1A36-42F4-BB5C-1272BEC6E4CB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79578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6096000" y="1853248"/>
            <a:ext cx="5735053" cy="2975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Note that the Simple-Response consist only of the entity body and is terminated by the server closing connection.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05200" y="2719137"/>
            <a:ext cx="2590800" cy="622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33351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4572000" y="1853248"/>
            <a:ext cx="7259053" cy="2975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HTTP-version SP Status-Code SP Reason-Phrase CRLF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76863" y="3341153"/>
            <a:ext cx="1195137" cy="244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</p:spTree>
    <p:extLst>
      <p:ext uri="{BB962C8B-B14F-4D97-AF65-F5344CB8AC3E}">
        <p14:creationId xmlns:p14="http://schemas.microsoft.com/office/powerpoint/2010/main" val="30423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4572000" y="1853248"/>
            <a:ext cx="7259053" cy="2975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HTTP-version SP Status-Code SP Reason-Phrase CRLF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76863" y="3341153"/>
            <a:ext cx="1195137" cy="244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8EE7CA-04F2-4880-87EF-0FDBC745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5" y="3583165"/>
            <a:ext cx="5165558" cy="29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4315327" y="1323858"/>
            <a:ext cx="7523748" cy="1948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HTTP-version SP Status-Code SP Reason-Phrase CRLF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240505" y="2298224"/>
            <a:ext cx="1074822" cy="136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AAB7705-9B66-4A3C-9F77-747E6E15A4E4}"/>
              </a:ext>
            </a:extLst>
          </p:cNvPr>
          <p:cNvCxnSpPr>
            <a:cxnSpLocks/>
          </p:cNvCxnSpPr>
          <p:nvPr/>
        </p:nvCxnSpPr>
        <p:spPr>
          <a:xfrm>
            <a:off x="7628021" y="2486526"/>
            <a:ext cx="356522" cy="96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63392700-F04B-4884-9EBF-7FCB6454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25" y="3472259"/>
            <a:ext cx="4676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22C1-8D93-459A-AFB7-8558F41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HTTP1.0 Full Response and Simple 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67AE-8A9C-46E0-84BC-B1D40C4F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Simple response:</a:t>
            </a:r>
          </a:p>
          <a:p>
            <a:pPr lvl="1"/>
            <a:r>
              <a:rPr lang="en-US" sz="2000" dirty="0"/>
              <a:t>Entity body.</a:t>
            </a:r>
          </a:p>
          <a:p>
            <a:r>
              <a:rPr lang="en-US" sz="2200" dirty="0"/>
              <a:t>Full response:</a:t>
            </a:r>
          </a:p>
          <a:p>
            <a:pPr lvl="1"/>
            <a:r>
              <a:rPr lang="en-US" sz="2000" dirty="0"/>
              <a:t>Status line</a:t>
            </a:r>
          </a:p>
          <a:p>
            <a:pPr lvl="1"/>
            <a:r>
              <a:rPr lang="en-US" sz="2000" dirty="0"/>
              <a:t>General Header</a:t>
            </a:r>
          </a:p>
          <a:p>
            <a:pPr lvl="1"/>
            <a:r>
              <a:rPr lang="en-US" sz="2000" dirty="0"/>
              <a:t>Response Header</a:t>
            </a:r>
          </a:p>
          <a:p>
            <a:pPr lvl="1"/>
            <a:r>
              <a:rPr lang="en-US" sz="2000" dirty="0"/>
              <a:t>Entity Header</a:t>
            </a:r>
          </a:p>
          <a:p>
            <a:pPr lvl="2"/>
            <a:r>
              <a:rPr lang="en-US" sz="1800" dirty="0"/>
              <a:t>CRLF = \r\n</a:t>
            </a:r>
          </a:p>
          <a:p>
            <a:pPr lvl="1"/>
            <a:r>
              <a:rPr lang="en-US" sz="2000" dirty="0"/>
              <a:t>Entity Body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30BDF2-9D5B-43CC-AC7C-B2A3C57B7CAA}"/>
              </a:ext>
            </a:extLst>
          </p:cNvPr>
          <p:cNvSpPr/>
          <p:nvPr/>
        </p:nvSpPr>
        <p:spPr>
          <a:xfrm>
            <a:off x="4315327" y="1323858"/>
            <a:ext cx="7523748" cy="1948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HTTP-version SP Status-Code SP Reason-Phrase CRLF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343D1-76C6-450B-B373-3DDFE8731A3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240505" y="2298224"/>
            <a:ext cx="1074822" cy="136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52A38-15F9-4824-AEB0-EDFB64795BD2}"/>
              </a:ext>
            </a:extLst>
          </p:cNvPr>
          <p:cNvSpPr/>
          <p:nvPr/>
        </p:nvSpPr>
        <p:spPr>
          <a:xfrm>
            <a:off x="5590674" y="6488668"/>
            <a:ext cx="660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https://www.w3.org/Protocols/HTTP/1.0/spec.html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AAB7705-9B66-4A3C-9F77-747E6E15A4E4}"/>
              </a:ext>
            </a:extLst>
          </p:cNvPr>
          <p:cNvCxnSpPr>
            <a:cxnSpLocks/>
          </p:cNvCxnSpPr>
          <p:nvPr/>
        </p:nvCxnSpPr>
        <p:spPr>
          <a:xfrm flipH="1">
            <a:off x="9545216" y="2481943"/>
            <a:ext cx="242598" cy="118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1F7E40-9B3A-45AF-A1FD-3E8AC3932E89}"/>
              </a:ext>
            </a:extLst>
          </p:cNvPr>
          <p:cNvSpPr/>
          <p:nvPr/>
        </p:nvSpPr>
        <p:spPr>
          <a:xfrm>
            <a:off x="6214189" y="3585411"/>
            <a:ext cx="5598414" cy="266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Text, excluding /r /n</a:t>
            </a:r>
          </a:p>
        </p:txBody>
      </p:sp>
    </p:spTree>
    <p:extLst>
      <p:ext uri="{BB962C8B-B14F-4D97-AF65-F5344CB8AC3E}">
        <p14:creationId xmlns:p14="http://schemas.microsoft.com/office/powerpoint/2010/main" val="125948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1784</Words>
  <Application>Microsoft Office PowerPoint</Application>
  <PresentationFormat>Panorámica</PresentationFormat>
  <Paragraphs>339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Assignment #2</vt:lpstr>
      <vt:lpstr>Objective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HTTP1.0 Full Response and Simple Response</vt:lpstr>
      <vt:lpstr>File server application</vt:lpstr>
      <vt:lpstr>Secure access</vt:lpstr>
      <vt:lpstr>Error Handling</vt:lpstr>
      <vt:lpstr>Usage</vt:lpstr>
      <vt:lpstr>Bonus marks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#2</dc:title>
  <dc:creator>Cristian Rodriguez</dc:creator>
  <cp:lastModifiedBy>Cristian Rodriguez</cp:lastModifiedBy>
  <cp:revision>11</cp:revision>
  <dcterms:created xsi:type="dcterms:W3CDTF">2020-02-29T23:20:48Z</dcterms:created>
  <dcterms:modified xsi:type="dcterms:W3CDTF">2020-10-25T19:07:06Z</dcterms:modified>
</cp:coreProperties>
</file>