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2.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3.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4.xml" ContentType="application/vnd.openxmlformats-officedocument.them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5.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2" r:id="rId1"/>
    <p:sldMasterId id="2147483797" r:id="rId2"/>
    <p:sldMasterId id="2147483826" r:id="rId3"/>
    <p:sldMasterId id="2147483859" r:id="rId4"/>
    <p:sldMasterId id="2147483894" r:id="rId5"/>
    <p:sldMasterId id="2147483927" r:id="rId6"/>
  </p:sldMasterIdLst>
  <p:notesMasterIdLst>
    <p:notesMasterId r:id="rId19"/>
  </p:notesMasterIdLst>
  <p:sldIdLst>
    <p:sldId id="256" r:id="rId7"/>
    <p:sldId id="1226" r:id="rId8"/>
    <p:sldId id="1227" r:id="rId9"/>
    <p:sldId id="1228" r:id="rId10"/>
    <p:sldId id="1229" r:id="rId11"/>
    <p:sldId id="1230" r:id="rId12"/>
    <p:sldId id="1231" r:id="rId13"/>
    <p:sldId id="1232" r:id="rId14"/>
    <p:sldId id="1233" r:id="rId15"/>
    <p:sldId id="1234" r:id="rId16"/>
    <p:sldId id="1235" r:id="rId17"/>
    <p:sldId id="1236"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9EAF2F6-5F2B-4D04-BD7A-0E04D948A6DD}">
          <p14:sldIdLst>
            <p14:sldId id="256"/>
            <p14:sldId id="1226"/>
            <p14:sldId id="1227"/>
            <p14:sldId id="1228"/>
            <p14:sldId id="1229"/>
            <p14:sldId id="1230"/>
            <p14:sldId id="1231"/>
            <p14:sldId id="1232"/>
            <p14:sldId id="1233"/>
            <p14:sldId id="1234"/>
            <p14:sldId id="1235"/>
            <p14:sldId id="123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F8B00"/>
    <a:srgbClr val="BFDC7F"/>
    <a:srgbClr val="7FBA00"/>
    <a:srgbClr val="0072C6"/>
    <a:srgbClr val="000000"/>
    <a:srgbClr val="5085BC"/>
    <a:srgbClr val="00B9F2"/>
    <a:srgbClr val="144E60"/>
    <a:srgbClr val="134855"/>
    <a:srgbClr val="2DC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56" autoAdjust="0"/>
    <p:restoredTop sz="94075" autoAdjust="0"/>
  </p:normalViewPr>
  <p:slideViewPr>
    <p:cSldViewPr snapToGrid="0" snapToObjects="1">
      <p:cViewPr varScale="1">
        <p:scale>
          <a:sx n="65" d="100"/>
          <a:sy n="65" d="100"/>
        </p:scale>
        <p:origin x="72" y="47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DE709F-1DBC-4D66-A53A-CF108BC6A356}" type="datetimeFigureOut">
              <a:rPr lang="en-US" smtClean="0"/>
              <a:t>7/22/2014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D823CC-8F3C-4DD3-B803-BF05D5FEEBF3}" type="slidenum">
              <a:rPr lang="en-US" smtClean="0"/>
              <a:t>‹#›</a:t>
            </a:fld>
            <a:endParaRPr lang="en-US"/>
          </a:p>
        </p:txBody>
      </p:sp>
    </p:spTree>
    <p:extLst>
      <p:ext uri="{BB962C8B-B14F-4D97-AF65-F5344CB8AC3E}">
        <p14:creationId xmlns:p14="http://schemas.microsoft.com/office/powerpoint/2010/main" val="2666632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D823CC-8F3C-4DD3-B803-BF05D5FEEBF3}" type="slidenum">
              <a:rPr lang="en-US" smtClean="0"/>
              <a:t>1</a:t>
            </a:fld>
            <a:endParaRPr lang="en-US"/>
          </a:p>
        </p:txBody>
      </p:sp>
    </p:spTree>
    <p:extLst>
      <p:ext uri="{BB962C8B-B14F-4D97-AF65-F5344CB8AC3E}">
        <p14:creationId xmlns:p14="http://schemas.microsoft.com/office/powerpoint/2010/main" val="661561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7/22/2014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014752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Tree>
    <p:extLst>
      <p:ext uri="{BB962C8B-B14F-4D97-AF65-F5344CB8AC3E}">
        <p14:creationId xmlns:p14="http://schemas.microsoft.com/office/powerpoint/2010/main" val="1360495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7/22/2014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357437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913891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19505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CB8B13-F54A-4625-AF12-F2357174F504}" type="datetime1">
              <a:rPr lang="en-US" smtClean="0"/>
              <a:t>7/22/2014</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85862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442360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1637558"/>
            <a:ext cx="7680340" cy="692497"/>
          </a:xfrm>
        </p:spPr>
        <p:txBody>
          <a:bodyPr anchor="b" anchorCtr="0"/>
          <a:lstStyle>
            <a:lvl1pPr>
              <a:defRPr sz="5000" spc="-113" baseline="0">
                <a:solidFill>
                  <a:schemeClr val="tx1">
                    <a:alpha val="99000"/>
                  </a:schemeClr>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70"/>
            <a:ext cx="7680340" cy="373949"/>
          </a:xfrm>
        </p:spPr>
        <p:txBody>
          <a:bodyPr>
            <a:noAutofit/>
          </a:bodyPr>
          <a:lstStyle>
            <a:lvl1pPr marL="0" indent="0">
              <a:spcBef>
                <a:spcPts val="0"/>
              </a:spcBef>
              <a:buNone/>
              <a:defRPr spc="-53" baseline="0">
                <a:solidFill>
                  <a:schemeClr val="tx2">
                    <a:lumMod val="40000"/>
                    <a:lumOff val="60000"/>
                    <a:alpha val="99000"/>
                  </a:schemeClr>
                </a:solidFill>
                <a:latin typeface="+mj-lt"/>
              </a:defRPr>
            </a:lvl1pPr>
          </a:lstStyle>
          <a:p>
            <a:pPr lvl="0"/>
            <a:r>
              <a:rPr lang="en-US" dirty="0" smtClean="0"/>
              <a:t>Speaker Title</a:t>
            </a:r>
            <a:endParaRPr lang="en-US" dirty="0"/>
          </a:p>
        </p:txBody>
      </p:sp>
      <p:sp>
        <p:nvSpPr>
          <p:cNvPr id="452" name="Rectangle 451"/>
          <p:cNvSpPr/>
          <p:nvPr userDrawn="1"/>
        </p:nvSpPr>
        <p:spPr bwMode="auto">
          <a:xfrm>
            <a:off x="7387908" y="-120405"/>
            <a:ext cx="1371957" cy="1371600"/>
          </a:xfrm>
          <a:prstGeom prst="rect">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userDrawn="1"/>
        </p:nvSpPr>
        <p:spPr bwMode="auto">
          <a:xfrm>
            <a:off x="6948699" y="973933"/>
            <a:ext cx="878416" cy="878187"/>
          </a:xfrm>
          <a:prstGeom prst="rect">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userDrawn="1"/>
        </p:nvSpPr>
        <p:spPr bwMode="auto">
          <a:xfrm>
            <a:off x="6948701" y="-120404"/>
            <a:ext cx="656428" cy="656258"/>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userDrawn="1"/>
        </p:nvSpPr>
        <p:spPr bwMode="auto">
          <a:xfrm>
            <a:off x="6165936" y="1067295"/>
            <a:ext cx="499204" cy="499074"/>
          </a:xfrm>
          <a:prstGeom prst="rect">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userDrawn="1"/>
        </p:nvSpPr>
        <p:spPr bwMode="auto">
          <a:xfrm>
            <a:off x="6948699" y="4315168"/>
            <a:ext cx="878416" cy="878187"/>
          </a:xfrm>
          <a:prstGeom prst="rect">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7" name="Rectangle 456"/>
          <p:cNvSpPr/>
          <p:nvPr userDrawn="1"/>
        </p:nvSpPr>
        <p:spPr bwMode="auto">
          <a:xfrm>
            <a:off x="7897923" y="3811063"/>
            <a:ext cx="580585" cy="580434"/>
          </a:xfrm>
          <a:prstGeom prst="rect">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userDrawn="1"/>
        </p:nvSpPr>
        <p:spPr bwMode="auto">
          <a:xfrm>
            <a:off x="8414552" y="4207718"/>
            <a:ext cx="237596" cy="237534"/>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userDrawn="1"/>
        </p:nvSpPr>
        <p:spPr bwMode="auto">
          <a:xfrm>
            <a:off x="7969237" y="4754261"/>
            <a:ext cx="1771426" cy="1770965"/>
          </a:xfrm>
          <a:prstGeom prst="rect">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userDrawn="1"/>
        </p:nvSpPr>
        <p:spPr bwMode="auto">
          <a:xfrm>
            <a:off x="511593" y="331583"/>
            <a:ext cx="941926" cy="941681"/>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userDrawn="1"/>
        </p:nvSpPr>
        <p:spPr bwMode="auto">
          <a:xfrm>
            <a:off x="1400197" y="-120405"/>
            <a:ext cx="384993" cy="384893"/>
          </a:xfrm>
          <a:prstGeom prst="rect">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userDrawn="1"/>
        </p:nvSpPr>
        <p:spPr bwMode="auto">
          <a:xfrm>
            <a:off x="8814696" y="925813"/>
            <a:ext cx="183403" cy="183356"/>
          </a:xfrm>
          <a:prstGeom prst="rect">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userDrawn="1"/>
        </p:nvSpPr>
        <p:spPr bwMode="auto">
          <a:xfrm>
            <a:off x="4369554" y="1438816"/>
            <a:ext cx="656428" cy="656258"/>
          </a:xfrm>
          <a:prstGeom prst="rect">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userDrawn="1"/>
        </p:nvSpPr>
        <p:spPr bwMode="auto">
          <a:xfrm>
            <a:off x="3731061" y="4057712"/>
            <a:ext cx="452671" cy="452553"/>
          </a:xfrm>
          <a:prstGeom prst="rect">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userDrawn="1"/>
        </p:nvSpPr>
        <p:spPr bwMode="auto">
          <a:xfrm>
            <a:off x="4223174" y="3511406"/>
            <a:ext cx="772782" cy="772581"/>
          </a:xfrm>
          <a:prstGeom prst="rect">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8238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6937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One column above two columns with hea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39208" cy="971550"/>
          </a:xfrm>
        </p:spPr>
        <p:txBody>
          <a:bodyPr lIns="0">
            <a:noAutofit/>
          </a:bodyPr>
          <a:lstStyle>
            <a:lvl1pPr>
              <a:buFont typeface="Wingdings" pitchFamily="2" charset="2"/>
              <a:buChar char="§"/>
              <a:defRPr sz="1500" b="0" baseline="0">
                <a:solidFill>
                  <a:srgbClr val="666666"/>
                </a:solidFill>
              </a:defRPr>
            </a:lvl1pPr>
            <a:lvl2pPr marL="600873" indent="-257517">
              <a:buFont typeface="Wingdings" pitchFamily="2" charset="2"/>
              <a:buChar char="§"/>
              <a:defRPr baseline="0">
                <a:solidFill>
                  <a:srgbClr val="666666"/>
                </a:solidFill>
              </a:defRPr>
            </a:lvl2pPr>
            <a:lvl3pPr marL="901311" indent="-214598">
              <a:buFont typeface="Wingdings" pitchFamily="2" charset="2"/>
              <a:buChar char="§"/>
              <a:defRPr baseline="0">
                <a:solidFill>
                  <a:srgbClr val="666666"/>
                </a:solidFill>
              </a:defRPr>
            </a:lvl3pPr>
            <a:lvl4pPr marL="1244667" indent="-214598">
              <a:buFont typeface="Wingdings" pitchFamily="2" charset="2"/>
              <a:buChar char="§"/>
              <a:defRPr baseline="0">
                <a:solidFill>
                  <a:srgbClr val="666666"/>
                </a:solidFill>
              </a:defRPr>
            </a:lvl4pPr>
            <a:lvl5pPr marL="1588024" indent="-214598">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57200" y="2857500"/>
            <a:ext cx="3886200" cy="160020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4789828" y="2857500"/>
            <a:ext cx="3906580" cy="1600200"/>
          </a:xfrm>
        </p:spPr>
        <p:txBody>
          <a:bodyPr>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5" hasCustomPrompt="1"/>
          </p:nvPr>
        </p:nvSpPr>
        <p:spPr>
          <a:xfrm>
            <a:off x="451799" y="1353743"/>
            <a:ext cx="8239208" cy="271463"/>
          </a:xfrm>
        </p:spPr>
        <p:txBody>
          <a:bodyPr lIns="0">
            <a:noAutofit/>
          </a:bodyPr>
          <a:lstStyle>
            <a:lvl1pPr marL="0" indent="0">
              <a:buFont typeface="Arial" pitchFamily="34" charset="0"/>
              <a:buNone/>
              <a:defRPr sz="1500" b="1" cap="all" baseline="0">
                <a:solidFill>
                  <a:srgbClr val="666666"/>
                </a:solidFill>
              </a:defRPr>
            </a:lvl1pPr>
          </a:lstStyle>
          <a:p>
            <a:pPr lvl="0"/>
            <a:r>
              <a:rPr lang="en-US" dirty="0" smtClean="0"/>
              <a:t>CLICK TO ADD HEADER</a:t>
            </a:r>
            <a:endParaRPr lang="en-US" dirty="0"/>
          </a:p>
        </p:txBody>
      </p:sp>
      <p:sp>
        <p:nvSpPr>
          <p:cNvPr id="14" name="Text Placeholder 12"/>
          <p:cNvSpPr>
            <a:spLocks noGrp="1"/>
          </p:cNvSpPr>
          <p:nvPr>
            <p:ph type="body" sz="quarter" idx="16" hasCustomPrompt="1"/>
          </p:nvPr>
        </p:nvSpPr>
        <p:spPr>
          <a:xfrm>
            <a:off x="477292" y="2571752"/>
            <a:ext cx="8219116" cy="271463"/>
          </a:xfrm>
        </p:spPr>
        <p:txBody>
          <a:bodyPr lIns="0">
            <a:noAutofit/>
          </a:bodyPr>
          <a:lstStyle>
            <a:lvl1pPr marL="0" indent="0">
              <a:buFont typeface="Arial" pitchFamily="34" charset="0"/>
              <a:buNone/>
              <a:defRPr sz="1500" b="1" cap="all" baseline="0">
                <a:solidFill>
                  <a:srgbClr val="666666"/>
                </a:solidFill>
              </a:defRPr>
            </a:lvl1pPr>
          </a:lstStyle>
          <a:p>
            <a:pPr lvl="0"/>
            <a:r>
              <a:rPr lang="en-US" dirty="0" smtClean="0"/>
              <a:t>CLICK TO ADD HEADER</a:t>
            </a:r>
            <a:endParaRPr lang="en-US" dirty="0"/>
          </a:p>
        </p:txBody>
      </p:sp>
      <p:sp>
        <p:nvSpPr>
          <p:cNvPr id="18"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2"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7"/>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5" name="Slide Number Placeholder 14"/>
          <p:cNvSpPr>
            <a:spLocks noGrp="1"/>
          </p:cNvSpPr>
          <p:nvPr>
            <p:ph type="sldNum" sz="quarter" idx="18"/>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6" name="Footer Placeholder 15"/>
          <p:cNvSpPr>
            <a:spLocks noGrp="1"/>
          </p:cNvSpPr>
          <p:nvPr>
            <p:ph type="ftr" sz="quarter" idx="19"/>
          </p:nvPr>
        </p:nvSpPr>
        <p:spPr>
          <a:xfrm>
            <a:off x="460724" y="4846239"/>
            <a:ext cx="1360679" cy="96431"/>
          </a:xfrm>
          <a:prstGeom prst="rect">
            <a:avLst/>
          </a:prstGeom>
        </p:spPr>
        <p:txBody>
          <a:bodyPr/>
          <a:lstStyle/>
          <a:p>
            <a:endParaRPr lang="en-US"/>
          </a:p>
        </p:txBody>
      </p:sp>
      <p:sp>
        <p:nvSpPr>
          <p:cNvPr id="19" name="Text Placeholder 3"/>
          <p:cNvSpPr>
            <a:spLocks noGrp="1"/>
          </p:cNvSpPr>
          <p:nvPr>
            <p:ph type="body" sz="half" idx="20"/>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634583181"/>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0722" y="1353743"/>
            <a:ext cx="3892258" cy="3103959"/>
          </a:xfrm>
        </p:spPr>
        <p:txBody>
          <a:bodyPr lIns="0"/>
          <a:lstStyle>
            <a:lvl1pPr marL="260951" indent="-260951">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89828" y="1353743"/>
            <a:ext cx="3886200" cy="3103959"/>
          </a:xfrm>
        </p:spPr>
        <p:txBody>
          <a:bodyPr lIns="0"/>
          <a:lstStyle>
            <a:lvl1pPr marL="260951" indent="-260951">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7"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9" name="Date Placeholder 8"/>
          <p:cNvSpPr>
            <a:spLocks noGrp="1"/>
          </p:cNvSpPr>
          <p:nvPr>
            <p:ph type="dt" sz="half" idx="14"/>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0" name="Slide Number Placeholder 9"/>
          <p:cNvSpPr>
            <a:spLocks noGrp="1"/>
          </p:cNvSpPr>
          <p:nvPr>
            <p:ph type="sldNum" sz="quarter" idx="15"/>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6"/>
          </p:nvPr>
        </p:nvSpPr>
        <p:spPr>
          <a:xfrm>
            <a:off x="460724" y="4846239"/>
            <a:ext cx="1360679" cy="96431"/>
          </a:xfrm>
          <a:prstGeom prst="rect">
            <a:avLst/>
          </a:prstGeom>
        </p:spPr>
        <p:txBody>
          <a:bodyPr/>
          <a:lstStyle/>
          <a:p>
            <a:endParaRPr lang="en-US"/>
          </a:p>
        </p:txBody>
      </p:sp>
      <p:sp>
        <p:nvSpPr>
          <p:cNvPr id="14" name="Text Placeholder 3"/>
          <p:cNvSpPr>
            <a:spLocks noGrp="1"/>
          </p:cNvSpPr>
          <p:nvPr>
            <p:ph type="body" sz="half" idx="17"/>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1448139604"/>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wo columns with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0721" y="1353741"/>
            <a:ext cx="3886200" cy="479822"/>
          </a:xfrm>
        </p:spPr>
        <p:txBody>
          <a:bodyPr lIns="0" anchor="t">
            <a:noAutofit/>
          </a:bodyPr>
          <a:lstStyle>
            <a:lvl1pPr marL="0" indent="0">
              <a:buNone/>
              <a:defRPr sz="1500" b="1" cap="all" spc="38" baseline="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0721" y="1828800"/>
            <a:ext cx="3886200" cy="262890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200">
                <a:solidFill>
                  <a:srgbClr val="666666"/>
                </a:solidFill>
              </a:defRPr>
            </a:lvl4pPr>
            <a:lvl5pPr marL="1545104" indent="-171677">
              <a:buFont typeface="Wingdings" pitchFamily="2" charset="2"/>
              <a:buChar char="§"/>
              <a:defRPr sz="1200">
                <a:solidFill>
                  <a:srgbClr val="666666"/>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89830" y="1353741"/>
            <a:ext cx="3889375" cy="479822"/>
          </a:xfrm>
        </p:spPr>
        <p:txBody>
          <a:bodyPr lIns="0" anchor="t">
            <a:noAutofit/>
          </a:bodyPr>
          <a:lstStyle>
            <a:lvl1pPr marL="0" indent="0">
              <a:buNone/>
              <a:defRPr lang="en-US" sz="1500" b="1" kern="1200" cap="all" spc="38" baseline="0" dirty="0" smtClean="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89830" y="1828800"/>
            <a:ext cx="3889375" cy="262890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200">
                <a:solidFill>
                  <a:srgbClr val="666666"/>
                </a:solidFill>
              </a:defRPr>
            </a:lvl4pPr>
            <a:lvl5pPr marL="1545104" indent="-171677">
              <a:buFont typeface="Wingdings" pitchFamily="2" charset="2"/>
              <a:buChar char="§"/>
              <a:defRPr sz="1200">
                <a:solidFill>
                  <a:srgbClr val="666666"/>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3" hasCustomPrompt="1"/>
          </p:nvPr>
        </p:nvSpPr>
        <p:spPr>
          <a:xfrm>
            <a:off x="457204" y="1028702"/>
            <a:ext cx="8182513"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3" y="186928"/>
            <a:ext cx="8229600"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3" name="Slide Number Placeholder 12"/>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7"/>
          </p:nvPr>
        </p:nvSpPr>
        <p:spPr>
          <a:xfrm>
            <a:off x="460724" y="4846239"/>
            <a:ext cx="1360679" cy="96431"/>
          </a:xfrm>
          <a:prstGeom prst="rect">
            <a:avLst/>
          </a:prstGeom>
        </p:spPr>
        <p:txBody>
          <a:bodyPr/>
          <a:lstStyle/>
          <a:p>
            <a:endParaRPr lang="en-US"/>
          </a:p>
        </p:txBody>
      </p:sp>
      <p:sp>
        <p:nvSpPr>
          <p:cNvPr id="20" name="Text Placeholder 3"/>
          <p:cNvSpPr>
            <a:spLocks noGrp="1"/>
          </p:cNvSpPr>
          <p:nvPr>
            <p:ph type="body" sz="half" idx="18"/>
          </p:nvPr>
        </p:nvSpPr>
        <p:spPr>
          <a:xfrm>
            <a:off x="457200" y="4457700"/>
            <a:ext cx="7162800" cy="228600"/>
          </a:xfrm>
        </p:spPr>
        <p:txBody>
          <a:bodyPr>
            <a:noAutofit/>
          </a:bodyPr>
          <a:lstStyle>
            <a:lvl1pPr marL="0" indent="0">
              <a:lnSpc>
                <a:spcPts val="1352"/>
              </a:lnSpc>
              <a:spcBef>
                <a:spcPts val="0"/>
              </a:spcBef>
              <a:spcAft>
                <a:spcPts val="0"/>
              </a:spcAft>
              <a:buNone/>
              <a:defRPr sz="1100" kern="12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942723646"/>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wo column on three column grid (right)">
    <p:spTree>
      <p:nvGrpSpPr>
        <p:cNvPr id="1" name=""/>
        <p:cNvGrpSpPr/>
        <p:nvPr/>
      </p:nvGrpSpPr>
      <p:grpSpPr>
        <a:xfrm>
          <a:off x="0" y="0"/>
          <a:ext cx="0" cy="0"/>
          <a:chOff x="0" y="0"/>
          <a:chExt cx="0" cy="0"/>
        </a:xfrm>
      </p:grpSpPr>
      <p:sp>
        <p:nvSpPr>
          <p:cNvPr id="14" name="Content Placeholder 3"/>
          <p:cNvSpPr>
            <a:spLocks noGrp="1"/>
          </p:cNvSpPr>
          <p:nvPr>
            <p:ph sz="half" idx="14"/>
          </p:nvPr>
        </p:nvSpPr>
        <p:spPr>
          <a:xfrm>
            <a:off x="3368280" y="1353743"/>
            <a:ext cx="5328131"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Content Placeholder 3"/>
          <p:cNvSpPr>
            <a:spLocks noGrp="1"/>
          </p:cNvSpPr>
          <p:nvPr>
            <p:ph sz="half" idx="15"/>
          </p:nvPr>
        </p:nvSpPr>
        <p:spPr>
          <a:xfrm>
            <a:off x="465498" y="1353743"/>
            <a:ext cx="2463545"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5"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9" name="Date Placeholder 8"/>
          <p:cNvSpPr>
            <a:spLocks noGrp="1"/>
          </p:cNvSpPr>
          <p:nvPr>
            <p:ph type="dt" sz="half" idx="16"/>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0" name="Slide Number Placeholder 9"/>
          <p:cNvSpPr>
            <a:spLocks noGrp="1"/>
          </p:cNvSpPr>
          <p:nvPr>
            <p:ph type="sldNum" sz="quarter" idx="17"/>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8"/>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984433372"/>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wo column on three column grid with headers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0724" y="1353741"/>
            <a:ext cx="2468319" cy="479822"/>
          </a:xfrm>
        </p:spPr>
        <p:txBody>
          <a:bodyPr lIns="0" anchor="t">
            <a:noAutofit/>
          </a:bodyPr>
          <a:lstStyle>
            <a:lvl1pPr marL="0" indent="0">
              <a:buNone/>
              <a:defRPr sz="1500" b="1" cap="all" spc="38" baseline="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5" name="Text Placeholder 4"/>
          <p:cNvSpPr>
            <a:spLocks noGrp="1"/>
          </p:cNvSpPr>
          <p:nvPr>
            <p:ph type="body" sz="quarter" idx="3" hasCustomPrompt="1"/>
          </p:nvPr>
        </p:nvSpPr>
        <p:spPr>
          <a:xfrm>
            <a:off x="3368277" y="1353741"/>
            <a:ext cx="5334000" cy="479822"/>
          </a:xfrm>
        </p:spPr>
        <p:txBody>
          <a:bodyPr lIns="0" anchor="t">
            <a:noAutofit/>
          </a:bodyPr>
          <a:lstStyle>
            <a:lvl1pPr marL="0" indent="0">
              <a:buNone/>
              <a:defRPr lang="en-US" sz="1500" b="1" kern="1200" cap="all" spc="38" baseline="0" dirty="0" smtClean="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16" name="Content Placeholder 3"/>
          <p:cNvSpPr>
            <a:spLocks noGrp="1"/>
          </p:cNvSpPr>
          <p:nvPr>
            <p:ph sz="half" idx="14"/>
          </p:nvPr>
        </p:nvSpPr>
        <p:spPr>
          <a:xfrm>
            <a:off x="3368280" y="1828800"/>
            <a:ext cx="5328131" cy="2628900"/>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5" name="Content Placeholder 3"/>
          <p:cNvSpPr>
            <a:spLocks noGrp="1"/>
          </p:cNvSpPr>
          <p:nvPr>
            <p:ph sz="half" idx="15"/>
          </p:nvPr>
        </p:nvSpPr>
        <p:spPr>
          <a:xfrm>
            <a:off x="465498" y="1828800"/>
            <a:ext cx="2463545" cy="2628900"/>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7"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2" name="Date Placeholder 11"/>
          <p:cNvSpPr>
            <a:spLocks noGrp="1"/>
          </p:cNvSpPr>
          <p:nvPr>
            <p:ph type="dt" sz="half" idx="16"/>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4" name="Slide Number Placeholder 13"/>
          <p:cNvSpPr>
            <a:spLocks noGrp="1"/>
          </p:cNvSpPr>
          <p:nvPr>
            <p:ph type="sldNum" sz="quarter" idx="17"/>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21" name="Footer Placeholder 20"/>
          <p:cNvSpPr>
            <a:spLocks noGrp="1"/>
          </p:cNvSpPr>
          <p:nvPr>
            <p:ph type="ftr" sz="quarter" idx="18"/>
          </p:nvPr>
        </p:nvSpPr>
        <p:spPr>
          <a:xfrm>
            <a:off x="460724" y="4846239"/>
            <a:ext cx="1360679" cy="96431"/>
          </a:xfrm>
          <a:prstGeom prst="rect">
            <a:avLst/>
          </a:prstGeom>
        </p:spPr>
        <p:txBody>
          <a:bodyPr/>
          <a:lstStyle/>
          <a:p>
            <a:endParaRPr lang="en-US"/>
          </a:p>
        </p:txBody>
      </p:sp>
      <p:sp>
        <p:nvSpPr>
          <p:cNvPr id="22"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387063191"/>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wo column on three column grid (left)">
    <p:spTree>
      <p:nvGrpSpPr>
        <p:cNvPr id="1" name=""/>
        <p:cNvGrpSpPr/>
        <p:nvPr/>
      </p:nvGrpSpPr>
      <p:grpSpPr>
        <a:xfrm>
          <a:off x="0" y="0"/>
          <a:ext cx="0" cy="0"/>
          <a:chOff x="0" y="0"/>
          <a:chExt cx="0" cy="0"/>
        </a:xfrm>
      </p:grpSpPr>
      <p:sp>
        <p:nvSpPr>
          <p:cNvPr id="14" name="Content Placeholder 3"/>
          <p:cNvSpPr>
            <a:spLocks noGrp="1"/>
          </p:cNvSpPr>
          <p:nvPr>
            <p:ph sz="half" idx="16"/>
          </p:nvPr>
        </p:nvSpPr>
        <p:spPr>
          <a:xfrm>
            <a:off x="6251961" y="1353743"/>
            <a:ext cx="2433753"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5" name="Content Placeholder 3"/>
          <p:cNvSpPr>
            <a:spLocks noGrp="1"/>
          </p:cNvSpPr>
          <p:nvPr>
            <p:ph sz="half" idx="15"/>
          </p:nvPr>
        </p:nvSpPr>
        <p:spPr>
          <a:xfrm>
            <a:off x="465328" y="1353743"/>
            <a:ext cx="5346202"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0" name="Date Placeholder 9"/>
          <p:cNvSpPr>
            <a:spLocks noGrp="1"/>
          </p:cNvSpPr>
          <p:nvPr>
            <p:ph type="dt" sz="half" idx="17"/>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1" name="Slide Number Placeholder 10"/>
          <p:cNvSpPr>
            <a:spLocks noGrp="1"/>
          </p:cNvSpPr>
          <p:nvPr>
            <p:ph type="sldNum" sz="quarter" idx="18"/>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2" name="Footer Placeholder 11"/>
          <p:cNvSpPr>
            <a:spLocks noGrp="1"/>
          </p:cNvSpPr>
          <p:nvPr>
            <p:ph type="ftr" sz="quarter" idx="19"/>
          </p:nvPr>
        </p:nvSpPr>
        <p:spPr>
          <a:xfrm>
            <a:off x="460724" y="4846239"/>
            <a:ext cx="1360679" cy="96431"/>
          </a:xfrm>
          <a:prstGeom prst="rect">
            <a:avLst/>
          </a:prstGeom>
        </p:spPr>
        <p:txBody>
          <a:bodyPr/>
          <a:lstStyle/>
          <a:p>
            <a:endParaRPr lang="en-US"/>
          </a:p>
        </p:txBody>
      </p:sp>
      <p:sp>
        <p:nvSpPr>
          <p:cNvPr id="20"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132940176"/>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wo column on three column grid with headers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0721" y="1353741"/>
            <a:ext cx="5334000" cy="479822"/>
          </a:xfrm>
        </p:spPr>
        <p:txBody>
          <a:bodyPr anchor="t">
            <a:noAutofit/>
          </a:bodyPr>
          <a:lstStyle>
            <a:lvl1pPr marL="0" indent="0">
              <a:buNone/>
              <a:defRPr sz="1500" b="1" cap="all" spc="38" baseline="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5" name="Text Placeholder 4"/>
          <p:cNvSpPr>
            <a:spLocks noGrp="1"/>
          </p:cNvSpPr>
          <p:nvPr>
            <p:ph type="body" sz="quarter" idx="3" hasCustomPrompt="1"/>
          </p:nvPr>
        </p:nvSpPr>
        <p:spPr>
          <a:xfrm>
            <a:off x="6251961" y="1353741"/>
            <a:ext cx="2438400" cy="479822"/>
          </a:xfrm>
        </p:spPr>
        <p:txBody>
          <a:bodyPr anchor="t">
            <a:noAutofit/>
          </a:bodyPr>
          <a:lstStyle>
            <a:lvl1pPr marL="0" indent="0">
              <a:buNone/>
              <a:defRPr lang="en-US" sz="1500" b="1" kern="1200" cap="all" spc="38" baseline="0" dirty="0" smtClean="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15" name="Content Placeholder 3"/>
          <p:cNvSpPr>
            <a:spLocks noGrp="1"/>
          </p:cNvSpPr>
          <p:nvPr>
            <p:ph sz="half" idx="15"/>
          </p:nvPr>
        </p:nvSpPr>
        <p:spPr>
          <a:xfrm>
            <a:off x="460721" y="1828800"/>
            <a:ext cx="5350810" cy="2628900"/>
          </a:xfrm>
        </p:spPr>
        <p:txBody>
          <a:bodyPr>
            <a:noAutofit/>
          </a:bodyPr>
          <a:lstStyle>
            <a:lvl1pPr marL="239635" indent="-239635">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7" name="Content Placeholder 3"/>
          <p:cNvSpPr>
            <a:spLocks noGrp="1"/>
          </p:cNvSpPr>
          <p:nvPr>
            <p:ph sz="half" idx="16"/>
          </p:nvPr>
        </p:nvSpPr>
        <p:spPr>
          <a:xfrm>
            <a:off x="6251964" y="1828800"/>
            <a:ext cx="2444447" cy="2628900"/>
          </a:xfrm>
        </p:spPr>
        <p:txBody>
          <a:bodyPr>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6"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1"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7"/>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3" name="Slide Number Placeholder 12"/>
          <p:cNvSpPr>
            <a:spLocks noGrp="1"/>
          </p:cNvSpPr>
          <p:nvPr>
            <p:ph type="sldNum" sz="quarter" idx="18"/>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9"/>
          </p:nvPr>
        </p:nvSpPr>
        <p:spPr>
          <a:xfrm>
            <a:off x="460724" y="4846239"/>
            <a:ext cx="1360679" cy="96431"/>
          </a:xfrm>
          <a:prstGeom prst="rect">
            <a:avLst/>
          </a:prstGeom>
        </p:spPr>
        <p:txBody>
          <a:bodyPr/>
          <a:lstStyle/>
          <a:p>
            <a:endParaRPr lang="en-US"/>
          </a:p>
        </p:txBody>
      </p:sp>
      <p:sp>
        <p:nvSpPr>
          <p:cNvPr id="22"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183707981"/>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0724" y="1353743"/>
            <a:ext cx="2468319" cy="3103959"/>
          </a:xfrm>
        </p:spPr>
        <p:txBody>
          <a:bodyPr lIns="0">
            <a:noAutofit/>
          </a:bodyPr>
          <a:lstStyle>
            <a:lvl1pPr marL="257517" indent="-257517">
              <a:buFont typeface="Wingdings" pitchFamily="2" charset="2"/>
              <a:buChar char="§"/>
              <a:defRPr sz="1800">
                <a:solidFill>
                  <a:srgbClr val="666666"/>
                </a:solidFill>
              </a:defRPr>
            </a:lvl1pPr>
            <a:lvl2pPr marL="600873" indent="-257517">
              <a:buFont typeface="Wingdings" pitchFamily="2" charset="2"/>
              <a:buChar char="§"/>
              <a:defRPr sz="1500">
                <a:solidFill>
                  <a:srgbClr val="666666"/>
                </a:solidFill>
              </a:defRPr>
            </a:lvl2pPr>
            <a:lvl3pPr marL="944230" indent="-257517">
              <a:buFont typeface="Wingdings" pitchFamily="2" charset="2"/>
              <a:buChar char="§"/>
              <a:defRPr sz="1500">
                <a:solidFill>
                  <a:srgbClr val="666666"/>
                </a:solidFill>
              </a:defRPr>
            </a:lvl3pPr>
            <a:lvl4pPr marL="1244667" indent="-214598">
              <a:buFont typeface="Wingdings" pitchFamily="2" charset="2"/>
              <a:buChar char="§"/>
              <a:defRPr sz="1400">
                <a:solidFill>
                  <a:srgbClr val="666666"/>
                </a:solidFill>
              </a:defRPr>
            </a:lvl4pPr>
            <a:lvl5pPr marL="1588024" indent="-21459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352203" y="1353743"/>
            <a:ext cx="2459328"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600873" indent="-257517">
              <a:buFont typeface="Wingdings" pitchFamily="2" charset="2"/>
              <a:buChar char="§"/>
              <a:defRPr sz="1500">
                <a:solidFill>
                  <a:srgbClr val="666666"/>
                </a:solidFill>
              </a:defRPr>
            </a:lvl2pPr>
            <a:lvl3pPr marL="944230" indent="-257517">
              <a:buFont typeface="Wingdings" pitchFamily="2" charset="2"/>
              <a:buChar char="§"/>
              <a:defRPr sz="1500">
                <a:solidFill>
                  <a:srgbClr val="666666"/>
                </a:solidFill>
              </a:defRPr>
            </a:lvl3pPr>
            <a:lvl4pPr marL="1244667" indent="-214598">
              <a:buFont typeface="Wingdings" pitchFamily="2" charset="2"/>
              <a:buChar char="§"/>
              <a:defRPr sz="1400">
                <a:solidFill>
                  <a:srgbClr val="666666"/>
                </a:solidFill>
              </a:defRPr>
            </a:lvl4pPr>
            <a:lvl5pPr marL="1588024" indent="-21459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pPr>
            <a:r>
              <a:rPr lang="en-US" smtClean="0"/>
              <a:t>Fifth level</a:t>
            </a:r>
            <a:endParaRPr lang="en-US" dirty="0"/>
          </a:p>
        </p:txBody>
      </p:sp>
      <p:sp>
        <p:nvSpPr>
          <p:cNvPr id="12" name="Content Placeholder 3"/>
          <p:cNvSpPr>
            <a:spLocks noGrp="1"/>
          </p:cNvSpPr>
          <p:nvPr>
            <p:ph sz="half" idx="14"/>
          </p:nvPr>
        </p:nvSpPr>
        <p:spPr>
          <a:xfrm>
            <a:off x="6251964" y="1353743"/>
            <a:ext cx="2444447"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600873" indent="-257517">
              <a:buFont typeface="Wingdings" pitchFamily="2" charset="2"/>
              <a:buChar char="§"/>
              <a:defRPr sz="1500">
                <a:solidFill>
                  <a:srgbClr val="666666"/>
                </a:solidFill>
              </a:defRPr>
            </a:lvl2pPr>
            <a:lvl3pPr marL="944230" indent="-257517">
              <a:buFont typeface="Wingdings" pitchFamily="2" charset="2"/>
              <a:buChar char="§"/>
              <a:defRPr sz="1500">
                <a:solidFill>
                  <a:srgbClr val="666666"/>
                </a:solidFill>
              </a:defRPr>
            </a:lvl3pPr>
            <a:lvl4pPr marL="1244667" indent="-214598">
              <a:buFont typeface="Wingdings" pitchFamily="2" charset="2"/>
              <a:buChar char="§"/>
              <a:defRPr sz="1400">
                <a:solidFill>
                  <a:srgbClr val="666666"/>
                </a:solidFill>
              </a:defRPr>
            </a:lvl4pPr>
            <a:lvl5pPr marL="1588024" indent="-21459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pPr>
            <a:r>
              <a:rPr lang="en-US" smtClean="0"/>
              <a:t>Fifth level</a:t>
            </a:r>
            <a:endParaRPr lang="en-US" dirty="0"/>
          </a:p>
        </p:txBody>
      </p:sp>
      <p:sp>
        <p:nvSpPr>
          <p:cNvPr id="15" name="Text Placeholder 12"/>
          <p:cNvSpPr>
            <a:spLocks noGrp="1"/>
          </p:cNvSpPr>
          <p:nvPr>
            <p:ph type="body" sz="quarter" idx="13" hasCustomPrompt="1"/>
          </p:nvPr>
        </p:nvSpPr>
        <p:spPr>
          <a:xfrm>
            <a:off x="457202" y="1028702"/>
            <a:ext cx="8185667"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3" y="186928"/>
            <a:ext cx="8229600" cy="857250"/>
          </a:xfrm>
        </p:spPr>
        <p:txBody>
          <a:bodyPr lIns="0"/>
          <a:lstStyle>
            <a:lvl1pPr algn="l">
              <a:defRPr/>
            </a:lvl1pPr>
          </a:lstStyle>
          <a:p>
            <a:r>
              <a:rPr lang="en-US" smtClean="0"/>
              <a:t>Click to edit Master title style</a:t>
            </a:r>
            <a:endParaRPr lang="en-US" dirty="0"/>
          </a:p>
        </p:txBody>
      </p:sp>
      <p:sp>
        <p:nvSpPr>
          <p:cNvPr id="11" name="Date Placeholder 10"/>
          <p:cNvSpPr>
            <a:spLocks noGrp="1"/>
          </p:cNvSpPr>
          <p:nvPr>
            <p:ph type="dt" sz="half" idx="16"/>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3" name="Slide Number Placeholder 12"/>
          <p:cNvSpPr>
            <a:spLocks noGrp="1"/>
          </p:cNvSpPr>
          <p:nvPr>
            <p:ph type="sldNum" sz="quarter" idx="17"/>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8"/>
          </p:nvPr>
        </p:nvSpPr>
        <p:spPr>
          <a:xfrm>
            <a:off x="460724" y="4846239"/>
            <a:ext cx="1360679" cy="96431"/>
          </a:xfrm>
          <a:prstGeom prst="rect">
            <a:avLst/>
          </a:prstGeom>
        </p:spPr>
        <p:txBody>
          <a:bodyPr/>
          <a:lstStyle/>
          <a:p>
            <a:endParaRPr lang="en-US"/>
          </a:p>
        </p:txBody>
      </p:sp>
      <p:sp>
        <p:nvSpPr>
          <p:cNvPr id="20" name="Text Placeholder 3"/>
          <p:cNvSpPr>
            <a:spLocks noGrp="1"/>
          </p:cNvSpPr>
          <p:nvPr>
            <p:ph type="body" sz="half" idx="19"/>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573070738"/>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1"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4"/>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9" name="Slide Number Placeholder 8"/>
          <p:cNvSpPr>
            <a:spLocks noGrp="1"/>
          </p:cNvSpPr>
          <p:nvPr>
            <p:ph type="sldNum" sz="quarter" idx="15"/>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0" name="Footer Placeholder 9"/>
          <p:cNvSpPr>
            <a:spLocks noGrp="1"/>
          </p:cNvSpPr>
          <p:nvPr>
            <p:ph type="ftr" sz="quarter" idx="16"/>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095048708"/>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Full bleed picture with title (top)">
    <p:spTree>
      <p:nvGrpSpPr>
        <p:cNvPr id="1" name=""/>
        <p:cNvGrpSpPr/>
        <p:nvPr/>
      </p:nvGrpSpPr>
      <p:grpSpPr>
        <a:xfrm>
          <a:off x="0" y="0"/>
          <a:ext cx="0" cy="0"/>
          <a:chOff x="0" y="0"/>
          <a:chExt cx="0" cy="0"/>
        </a:xfrm>
      </p:grpSpPr>
      <p:sp>
        <p:nvSpPr>
          <p:cNvPr id="17" name="Picture Placeholder 2"/>
          <p:cNvSpPr>
            <a:spLocks noGrp="1"/>
          </p:cNvSpPr>
          <p:nvPr>
            <p:ph type="pic" idx="1"/>
          </p:nvPr>
        </p:nvSpPr>
        <p:spPr>
          <a:xfrm>
            <a:off x="0" y="1028700"/>
            <a:ext cx="9144000" cy="4114800"/>
          </a:xfrm>
        </p:spPr>
        <p:txBody>
          <a:bodyPr lIns="0"/>
          <a:lstStyle>
            <a:lvl1pPr marL="0" indent="0">
              <a:buNone/>
              <a:defRPr sz="2400"/>
            </a:lvl1pPr>
            <a:lvl2pPr marL="343356" indent="0">
              <a:buNone/>
              <a:defRPr sz="2100"/>
            </a:lvl2pPr>
            <a:lvl3pPr marL="686713" indent="0">
              <a:buNone/>
              <a:defRPr sz="1800"/>
            </a:lvl3pPr>
            <a:lvl4pPr marL="1030069" indent="0">
              <a:buNone/>
              <a:defRPr sz="1500"/>
            </a:lvl4pPr>
            <a:lvl5pPr marL="1373425" indent="0">
              <a:buNone/>
              <a:defRPr sz="1500"/>
            </a:lvl5pPr>
            <a:lvl6pPr marL="1716782" indent="0">
              <a:buNone/>
              <a:defRPr sz="1500"/>
            </a:lvl6pPr>
            <a:lvl7pPr marL="2060138" indent="0">
              <a:buNone/>
              <a:defRPr sz="1500"/>
            </a:lvl7pPr>
            <a:lvl8pPr marL="2403494" indent="0">
              <a:buNone/>
              <a:defRPr sz="1500"/>
            </a:lvl8pPr>
            <a:lvl9pPr marL="2746850" indent="0">
              <a:buNone/>
              <a:defRPr sz="1500"/>
            </a:lvl9pPr>
          </a:lstStyle>
          <a:p>
            <a:r>
              <a:rPr lang="en-US" smtClean="0"/>
              <a:t>Click icon to add picture</a:t>
            </a:r>
            <a:endParaRPr lang="en-US" dirty="0"/>
          </a:p>
        </p:txBody>
      </p:sp>
      <p:sp>
        <p:nvSpPr>
          <p:cNvPr id="18" name="Title 17"/>
          <p:cNvSpPr>
            <a:spLocks noGrp="1"/>
          </p:cNvSpPr>
          <p:nvPr>
            <p:ph type="title"/>
          </p:nvPr>
        </p:nvSpPr>
        <p:spPr>
          <a:xfrm>
            <a:off x="0" y="2"/>
            <a:ext cx="9144000" cy="1044177"/>
          </a:xfrm>
          <a:solidFill>
            <a:srgbClr val="00B0F0"/>
          </a:solidFill>
        </p:spPr>
        <p:txBody>
          <a:bodyPr lIns="137342"/>
          <a:lstStyle>
            <a:lvl1pPr marL="309021">
              <a:defRPr>
                <a:solidFill>
                  <a:schemeClr val="bg1"/>
                </a:solidFill>
              </a:defRPr>
            </a:lvl1pPr>
          </a:lstStyle>
          <a:p>
            <a:r>
              <a:rPr lang="en-US" smtClean="0"/>
              <a:t>Click to edit Master title style</a:t>
            </a:r>
            <a:endParaRPr lang="en-US" dirty="0"/>
          </a:p>
        </p:txBody>
      </p:sp>
      <p:sp>
        <p:nvSpPr>
          <p:cNvPr id="5" name="Date Placeholder 4"/>
          <p:cNvSpPr>
            <a:spLocks noGrp="1"/>
          </p:cNvSpPr>
          <p:nvPr>
            <p:ph type="dt" sz="half" idx="10"/>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6" name="Slide Number Placeholder 5"/>
          <p:cNvSpPr>
            <a:spLocks noGrp="1"/>
          </p:cNvSpPr>
          <p:nvPr>
            <p:ph type="sldNum" sz="quarter" idx="11"/>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7" name="Footer Placeholder 6"/>
          <p:cNvSpPr>
            <a:spLocks noGrp="1"/>
          </p:cNvSpPr>
          <p:nvPr>
            <p:ph type="ftr" sz="quarter" idx="12"/>
          </p:nvPr>
        </p:nvSpPr>
        <p:spPr>
          <a:xfrm>
            <a:off x="460724" y="4846239"/>
            <a:ext cx="1360679" cy="96431"/>
          </a:xfrm>
          <a:prstGeom prst="rect">
            <a:avLst/>
          </a:prstGeom>
        </p:spPr>
        <p:txBody>
          <a:bodyPr/>
          <a:lstStyle/>
          <a:p>
            <a:endParaRPr lang="en-US"/>
          </a:p>
        </p:txBody>
      </p:sp>
      <p:sp>
        <p:nvSpPr>
          <p:cNvPr id="9"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19461135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3568090" y="1894932"/>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3568090" y="2580732"/>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
        <p:nvSpPr>
          <p:cNvPr id="12" name="Text Placeholder 8"/>
          <p:cNvSpPr>
            <a:spLocks noGrp="1"/>
          </p:cNvSpPr>
          <p:nvPr>
            <p:ph type="body" sz="quarter" idx="13"/>
          </p:nvPr>
        </p:nvSpPr>
        <p:spPr>
          <a:xfrm>
            <a:off x="5651519" y="1894932"/>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5651519" y="2580732"/>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
        <p:nvSpPr>
          <p:cNvPr id="14" name="Text Placeholder 8"/>
          <p:cNvSpPr>
            <a:spLocks noGrp="1"/>
          </p:cNvSpPr>
          <p:nvPr>
            <p:ph type="body" sz="quarter" idx="15"/>
          </p:nvPr>
        </p:nvSpPr>
        <p:spPr>
          <a:xfrm>
            <a:off x="1486973" y="1894932"/>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1486973" y="2580732"/>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Tree>
    <p:extLst>
      <p:ext uri="{BB962C8B-B14F-4D97-AF65-F5344CB8AC3E}">
        <p14:creationId xmlns:p14="http://schemas.microsoft.com/office/powerpoint/2010/main" val="282843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Full bleed picture with title (bottom)">
    <p:spTree>
      <p:nvGrpSpPr>
        <p:cNvPr id="1" name=""/>
        <p:cNvGrpSpPr/>
        <p:nvPr/>
      </p:nvGrpSpPr>
      <p:grpSpPr>
        <a:xfrm>
          <a:off x="0" y="0"/>
          <a:ext cx="0" cy="0"/>
          <a:chOff x="0" y="0"/>
          <a:chExt cx="0" cy="0"/>
        </a:xfrm>
      </p:grpSpPr>
      <p:sp>
        <p:nvSpPr>
          <p:cNvPr id="17" name="Picture Placeholder 2"/>
          <p:cNvSpPr>
            <a:spLocks noGrp="1"/>
          </p:cNvSpPr>
          <p:nvPr>
            <p:ph type="pic" idx="1"/>
          </p:nvPr>
        </p:nvSpPr>
        <p:spPr>
          <a:xfrm>
            <a:off x="0" y="0"/>
            <a:ext cx="9144000" cy="4114800"/>
          </a:xfrm>
        </p:spPr>
        <p:txBody>
          <a:bodyPr lIns="0"/>
          <a:lstStyle>
            <a:lvl1pPr marL="0" indent="0">
              <a:buNone/>
              <a:defRPr sz="2400"/>
            </a:lvl1pPr>
            <a:lvl2pPr marL="343356" indent="0">
              <a:buNone/>
              <a:defRPr sz="2100"/>
            </a:lvl2pPr>
            <a:lvl3pPr marL="686713" indent="0">
              <a:buNone/>
              <a:defRPr sz="1800"/>
            </a:lvl3pPr>
            <a:lvl4pPr marL="1030069" indent="0">
              <a:buNone/>
              <a:defRPr sz="1500"/>
            </a:lvl4pPr>
            <a:lvl5pPr marL="1373425" indent="0">
              <a:buNone/>
              <a:defRPr sz="1500"/>
            </a:lvl5pPr>
            <a:lvl6pPr marL="1716782" indent="0">
              <a:buNone/>
              <a:defRPr sz="1500"/>
            </a:lvl6pPr>
            <a:lvl7pPr marL="2060138" indent="0">
              <a:buNone/>
              <a:defRPr sz="1500"/>
            </a:lvl7pPr>
            <a:lvl8pPr marL="2403494" indent="0">
              <a:buNone/>
              <a:defRPr sz="1500"/>
            </a:lvl8pPr>
            <a:lvl9pPr marL="2746850" indent="0">
              <a:buNone/>
              <a:defRPr sz="1500"/>
            </a:lvl9pPr>
          </a:lstStyle>
          <a:p>
            <a:r>
              <a:rPr lang="en-US" smtClean="0"/>
              <a:t>Click icon to add picture</a:t>
            </a:r>
            <a:endParaRPr lang="en-US" dirty="0"/>
          </a:p>
        </p:txBody>
      </p:sp>
      <p:sp>
        <p:nvSpPr>
          <p:cNvPr id="18" name="Title 17"/>
          <p:cNvSpPr>
            <a:spLocks noGrp="1"/>
          </p:cNvSpPr>
          <p:nvPr>
            <p:ph type="title"/>
          </p:nvPr>
        </p:nvSpPr>
        <p:spPr>
          <a:xfrm>
            <a:off x="0" y="4099325"/>
            <a:ext cx="9144000" cy="1044177"/>
          </a:xfrm>
          <a:solidFill>
            <a:srgbClr val="00B0F0"/>
          </a:solidFill>
        </p:spPr>
        <p:txBody>
          <a:bodyPr lIns="137342" tIns="171677" anchor="t" anchorCtr="0"/>
          <a:lstStyle>
            <a:lvl1pPr marL="309021">
              <a:spcAft>
                <a:spcPts val="1803"/>
              </a:spcAft>
              <a:defRPr>
                <a:solidFill>
                  <a:schemeClr val="bg1"/>
                </a:solidFill>
              </a:defRPr>
            </a:lvl1pPr>
          </a:lstStyle>
          <a:p>
            <a:r>
              <a:rPr lang="en-US" smtClean="0"/>
              <a:t>Click to edit Master title style</a:t>
            </a:r>
            <a:endParaRPr lang="en-US" dirty="0"/>
          </a:p>
        </p:txBody>
      </p:sp>
      <p:pic>
        <p:nvPicPr>
          <p:cNvPr id="12" name="Picture 2" descr="\\windesign\secure\_Projects\BrandUX\_Windows_8\Internal Identity\ppt templates\wind8ws_large_final.png"/>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7759713" y="4704591"/>
            <a:ext cx="1210913" cy="400049"/>
          </a:xfrm>
          <a:prstGeom prst="rect">
            <a:avLst/>
          </a:prstGeom>
          <a:extLst/>
        </p:spPr>
      </p:pic>
      <p:sp>
        <p:nvSpPr>
          <p:cNvPr id="11" name="Date Placeholder 10"/>
          <p:cNvSpPr>
            <a:spLocks noGrp="1"/>
          </p:cNvSpPr>
          <p:nvPr>
            <p:ph type="dt" sz="half" idx="10"/>
          </p:nvPr>
        </p:nvSpPr>
        <p:spPr>
          <a:xfrm>
            <a:off x="905332" y="4743450"/>
            <a:ext cx="916071" cy="114300"/>
          </a:xfrm>
          <a:prstGeom prst="rect">
            <a:avLst/>
          </a:prstGeom>
        </p:spPr>
        <p:txBody>
          <a:bodyPr/>
          <a:lstStyle>
            <a:lvl1pPr>
              <a:defRPr>
                <a:solidFill>
                  <a:schemeClr val="bg1"/>
                </a:solidFill>
              </a:defRPr>
            </a:lvl1pPr>
          </a:lstStyle>
          <a:p>
            <a:fld id="{939A9784-E11C-4866-94B9-8D8EADD0446E}" type="datetimeFigureOut">
              <a:rPr lang="en-US" smtClean="0">
                <a:solidFill>
                  <a:prstClr val="white"/>
                </a:solidFill>
              </a:rPr>
              <a:pPr/>
              <a:t>7/22/2014</a:t>
            </a:fld>
            <a:endParaRPr lang="en-US">
              <a:solidFill>
                <a:prstClr val="white"/>
              </a:solidFill>
            </a:endParaRPr>
          </a:p>
        </p:txBody>
      </p:sp>
      <p:sp>
        <p:nvSpPr>
          <p:cNvPr id="13" name="Slide Number Placeholder 12"/>
          <p:cNvSpPr>
            <a:spLocks noGrp="1"/>
          </p:cNvSpPr>
          <p:nvPr>
            <p:ph type="sldNum" sz="quarter" idx="11"/>
          </p:nvPr>
        </p:nvSpPr>
        <p:spPr>
          <a:xfrm>
            <a:off x="460721" y="4743450"/>
            <a:ext cx="387316" cy="114300"/>
          </a:xfrm>
          <a:prstGeom prst="rect">
            <a:avLst/>
          </a:prstGeom>
        </p:spPr>
        <p:txBody>
          <a:bodyPr/>
          <a:lstStyle>
            <a:lvl1pPr>
              <a:defRPr>
                <a:solidFill>
                  <a:schemeClr val="bg1"/>
                </a:solidFill>
              </a:defRPr>
            </a:lvl1pPr>
          </a:lstStyle>
          <a:p>
            <a:fld id="{125F6646-975B-4C74-80DD-EF324C50A5E5}" type="slidenum">
              <a:rPr lang="en-US" smtClean="0">
                <a:solidFill>
                  <a:prstClr val="white"/>
                </a:solidFill>
              </a:rPr>
              <a:pPr/>
              <a:t>‹#›</a:t>
            </a:fld>
            <a:endParaRPr lang="en-US">
              <a:solidFill>
                <a:prstClr val="white"/>
              </a:solidFill>
            </a:endParaRPr>
          </a:p>
        </p:txBody>
      </p:sp>
      <p:sp>
        <p:nvSpPr>
          <p:cNvPr id="14" name="Footer Placeholder 13"/>
          <p:cNvSpPr>
            <a:spLocks noGrp="1"/>
          </p:cNvSpPr>
          <p:nvPr>
            <p:ph type="ftr" sz="quarter" idx="12"/>
          </p:nvPr>
        </p:nvSpPr>
        <p:spPr>
          <a:xfrm>
            <a:off x="460724" y="4846239"/>
            <a:ext cx="1360679" cy="96431"/>
          </a:xfrm>
          <a:prstGeom prst="rect">
            <a:avLst/>
          </a:prstGeom>
        </p:spPr>
        <p:txBody>
          <a:bodyPr/>
          <a:lstStyle>
            <a:lvl1pPr>
              <a:defRPr>
                <a:solidFill>
                  <a:schemeClr val="bg1"/>
                </a:solidFill>
              </a:defRPr>
            </a:lvl1pPr>
          </a:lstStyle>
          <a:p>
            <a:endParaRPr lang="en-US">
              <a:solidFill>
                <a:prstClr val="white"/>
              </a:solidFill>
            </a:endParaRPr>
          </a:p>
        </p:txBody>
      </p:sp>
    </p:spTree>
    <p:extLst>
      <p:ext uri="{BB962C8B-B14F-4D97-AF65-F5344CB8AC3E}">
        <p14:creationId xmlns:p14="http://schemas.microsoft.com/office/powerpoint/2010/main" val="2219186365"/>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0" name="Rectangle 19"/>
          <p:cNvSpPr/>
          <p:nvPr/>
        </p:nvSpPr>
        <p:spPr>
          <a:xfrm>
            <a:off x="-597"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672" tIns="34335" rIns="68672" bIns="34335" rtlCol="0" anchor="ctr"/>
          <a:lstStyle/>
          <a:p>
            <a:pPr algn="ctr"/>
            <a:endParaRPr lang="en-US">
              <a:solidFill>
                <a:prstClr val="white"/>
              </a:solidFill>
            </a:endParaRPr>
          </a:p>
        </p:txBody>
      </p:sp>
      <p:grpSp>
        <p:nvGrpSpPr>
          <p:cNvPr id="22" name="Group 21"/>
          <p:cNvGrpSpPr/>
          <p:nvPr/>
        </p:nvGrpSpPr>
        <p:grpSpPr>
          <a:xfrm>
            <a:off x="-11338" y="0"/>
            <a:ext cx="9155339" cy="5143500"/>
            <a:chOff x="-11340" y="0"/>
            <a:chExt cx="9155340" cy="6858000"/>
          </a:xfrm>
        </p:grpSpPr>
        <p:sp>
          <p:nvSpPr>
            <p:cNvPr id="23" name="Rectangle 22"/>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8"/>
            <p:cNvGrpSpPr/>
            <p:nvPr userDrawn="1"/>
          </p:nvGrpSpPr>
          <p:grpSpPr>
            <a:xfrm>
              <a:off x="-11340" y="0"/>
              <a:ext cx="9155340" cy="6858000"/>
              <a:chOff x="-11340" y="0"/>
              <a:chExt cx="9155340" cy="6858000"/>
            </a:xfrm>
          </p:grpSpPr>
          <p:sp>
            <p:nvSpPr>
              <p:cNvPr id="25" name="Rectangle 24"/>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21" name="Rectangle 20"/>
          <p:cNvSpPr/>
          <p:nvPr/>
        </p:nvSpPr>
        <p:spPr>
          <a:xfrm>
            <a:off x="2" y="2686050"/>
            <a:ext cx="9143998" cy="245745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672" tIns="34335" rIns="68672" bIns="34335" rtlCol="0" anchor="ctr"/>
          <a:lstStyle/>
          <a:p>
            <a:pPr algn="ctr"/>
            <a:endParaRPr lang="en-US">
              <a:solidFill>
                <a:prstClr val="white"/>
              </a:solidFill>
            </a:endParaRPr>
          </a:p>
        </p:txBody>
      </p:sp>
      <p:sp>
        <p:nvSpPr>
          <p:cNvPr id="11" name="Date Placeholder 10"/>
          <p:cNvSpPr>
            <a:spLocks noGrp="1"/>
          </p:cNvSpPr>
          <p:nvPr>
            <p:ph type="dt" sz="half" idx="10"/>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2" name="Slide Number Placeholder 11"/>
          <p:cNvSpPr>
            <a:spLocks noGrp="1"/>
          </p:cNvSpPr>
          <p:nvPr>
            <p:ph type="sldNum" sz="quarter" idx="11"/>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3" name="Footer Placeholder 12"/>
          <p:cNvSpPr>
            <a:spLocks noGrp="1"/>
          </p:cNvSpPr>
          <p:nvPr>
            <p:ph type="ftr" sz="quarter" idx="12"/>
          </p:nvPr>
        </p:nvSpPr>
        <p:spPr>
          <a:xfrm>
            <a:off x="460724" y="4846239"/>
            <a:ext cx="1360679" cy="96431"/>
          </a:xfrm>
          <a:prstGeom prst="rect">
            <a:avLst/>
          </a:prstGeom>
        </p:spPr>
        <p:txBody>
          <a:bodyPr/>
          <a:lstStyle/>
          <a:p>
            <a:endParaRPr lang="en-US"/>
          </a:p>
        </p:txBody>
      </p:sp>
      <p:sp>
        <p:nvSpPr>
          <p:cNvPr id="14"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257792352"/>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63591"/>
            <a:ext cx="4038600" cy="2822972"/>
          </a:xfrm>
          <a:prstGeom prst="rect">
            <a:avLst/>
          </a:prstGeom>
        </p:spPr>
        <p:txBody>
          <a:bodyPr/>
          <a:lstStyle>
            <a:lvl1pPr>
              <a:defRPr sz="2100">
                <a:solidFill>
                  <a:srgbClr val="007AAB"/>
                </a:solidFill>
              </a:defRPr>
            </a:lvl1pPr>
            <a:lvl2pPr>
              <a:defRPr sz="1800">
                <a:solidFill>
                  <a:srgbClr val="646466"/>
                </a:solidFill>
              </a:defRPr>
            </a:lvl2pPr>
            <a:lvl3pPr>
              <a:defRPr sz="1500">
                <a:solidFill>
                  <a:srgbClr val="646466"/>
                </a:solidFill>
              </a:defRPr>
            </a:lvl3pPr>
            <a:lvl4pPr>
              <a:defRPr sz="1400">
                <a:solidFill>
                  <a:srgbClr val="646466"/>
                </a:solidFill>
              </a:defRPr>
            </a:lvl4pPr>
            <a:lvl5pPr>
              <a:defRPr sz="1400">
                <a:solidFill>
                  <a:srgbClr val="6464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63591"/>
            <a:ext cx="4038600" cy="2822972"/>
          </a:xfrm>
          <a:prstGeom prst="rect">
            <a:avLst/>
          </a:prstGeom>
        </p:spPr>
        <p:txBody>
          <a:bodyPr/>
          <a:lstStyle>
            <a:lvl1pPr>
              <a:defRPr sz="2100">
                <a:solidFill>
                  <a:srgbClr val="007AAB"/>
                </a:solidFill>
              </a:defRPr>
            </a:lvl1pPr>
            <a:lvl2pPr>
              <a:defRPr sz="1800">
                <a:solidFill>
                  <a:srgbClr val="646466"/>
                </a:solidFill>
              </a:defRPr>
            </a:lvl2pPr>
            <a:lvl3pPr>
              <a:defRPr sz="1500">
                <a:solidFill>
                  <a:srgbClr val="646466"/>
                </a:solidFill>
              </a:defRPr>
            </a:lvl3pPr>
            <a:lvl4pPr>
              <a:defRPr sz="1400">
                <a:solidFill>
                  <a:srgbClr val="646466"/>
                </a:solidFill>
              </a:defRPr>
            </a:lvl4pPr>
            <a:lvl5pPr>
              <a:defRPr sz="1400">
                <a:solidFill>
                  <a:srgbClr val="6464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a:xfrm>
            <a:off x="0" y="4869657"/>
            <a:ext cx="9144000" cy="273844"/>
          </a:xfrm>
          <a:prstGeom prst="rect">
            <a:avLst/>
          </a:prstGeom>
        </p:spPr>
        <p:txBody>
          <a:bodyPr/>
          <a:lstStyle/>
          <a:p>
            <a:endParaRPr lang="en-US"/>
          </a:p>
        </p:txBody>
      </p:sp>
      <p:sp>
        <p:nvSpPr>
          <p:cNvPr id="6" name="Rectangle 5"/>
          <p:cNvSpPr/>
          <p:nvPr/>
        </p:nvSpPr>
        <p:spPr>
          <a:xfrm>
            <a:off x="-7315" y="4858826"/>
            <a:ext cx="9165945" cy="285750"/>
          </a:xfrm>
          <a:prstGeom prst="rect">
            <a:avLst/>
          </a:prstGeom>
          <a:gradFill flip="none" rotWithShape="1">
            <a:gsLst>
              <a:gs pos="57000">
                <a:srgbClr val="00BCEC"/>
              </a:gs>
              <a:gs pos="100000">
                <a:srgbClr val="007AAB"/>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672" tIns="34335" rIns="68672" bIns="34335" rtlCol="0" anchor="ctr"/>
          <a:lstStyle/>
          <a:p>
            <a:pPr algn="ctr"/>
            <a:r>
              <a:rPr lang="en-US" dirty="0" smtClean="0">
                <a:solidFill>
                  <a:prstClr val="white"/>
                </a:solidFill>
              </a:rPr>
              <a:t>    </a:t>
            </a:r>
            <a:endParaRPr lang="en-US" dirty="0">
              <a:solidFill>
                <a:prstClr val="white"/>
              </a:solidFill>
            </a:endParaRPr>
          </a:p>
        </p:txBody>
      </p:sp>
      <p:pic>
        <p:nvPicPr>
          <p:cNvPr id="7" name="Picture 6" descr="xdr_lockup_small.png"/>
          <p:cNvPicPr>
            <a:picLocks noChangeAspect="1"/>
          </p:cNvPicPr>
          <p:nvPr/>
        </p:nvPicPr>
        <p:blipFill>
          <a:blip r:embed="rId2" cstate="print">
            <a:lum bright="65000" contrast="-100000"/>
            <a:extLst>
              <a:ext uri="{28A0092B-C50C-407E-A947-70E740481C1C}">
                <a14:useLocalDpi xmlns:a14="http://schemas.microsoft.com/office/drawing/2010/main"/>
              </a:ext>
            </a:extLst>
          </a:blip>
          <a:stretch>
            <a:fillRect/>
          </a:stretch>
        </p:blipFill>
        <p:spPr>
          <a:xfrm>
            <a:off x="8229600" y="4904213"/>
            <a:ext cx="543284" cy="195079"/>
          </a:xfrm>
          <a:prstGeom prst="rect">
            <a:avLst/>
          </a:prstGeom>
        </p:spPr>
      </p:pic>
      <p:sp>
        <p:nvSpPr>
          <p:cNvPr id="11" name="Subtitle 2"/>
          <p:cNvSpPr>
            <a:spLocks noGrp="1"/>
          </p:cNvSpPr>
          <p:nvPr>
            <p:ph type="subTitle" idx="12"/>
          </p:nvPr>
        </p:nvSpPr>
        <p:spPr>
          <a:xfrm>
            <a:off x="457200" y="921694"/>
            <a:ext cx="8229600" cy="327596"/>
          </a:xfrm>
          <a:prstGeom prst="rect">
            <a:avLst/>
          </a:prstGeom>
        </p:spPr>
        <p:txBody>
          <a:bodyPr>
            <a:normAutofit/>
          </a:bodyPr>
          <a:lstStyle>
            <a:lvl1pPr marL="0" indent="0" algn="l">
              <a:buNone/>
              <a:defRPr sz="1800">
                <a:solidFill>
                  <a:schemeClr val="accent1"/>
                </a:solidFill>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smtClean="0"/>
              <a:t>Click to edit Master subtitle style</a:t>
            </a:r>
            <a:endParaRPr lang="en-US" dirty="0"/>
          </a:p>
        </p:txBody>
      </p:sp>
      <p:sp>
        <p:nvSpPr>
          <p:cNvPr id="13" name="Title 12"/>
          <p:cNvSpPr>
            <a:spLocks noGrp="1"/>
          </p:cNvSpPr>
          <p:nvPr>
            <p:ph type="title"/>
          </p:nvPr>
        </p:nvSpPr>
        <p:spPr>
          <a:xfrm>
            <a:off x="457200" y="77931"/>
            <a:ext cx="8229600" cy="857250"/>
          </a:xfrm>
          <a:prstGeom prst="rect">
            <a:avLst/>
          </a:prstGeom>
        </p:spPr>
        <p:txBody>
          <a:bodyPr anchor="b"/>
          <a:lstStyle>
            <a:lvl1pPr>
              <a:defRPr>
                <a:solidFill>
                  <a:schemeClr val="tx1">
                    <a:lumMod val="75000"/>
                    <a:lumOff val="25000"/>
                  </a:schemeClr>
                </a:solidFill>
              </a:defRPr>
            </a:lvl1pPr>
          </a:lstStyle>
          <a:p>
            <a:r>
              <a:rPr lang="en-US" smtClean="0"/>
              <a:t>Click to edit Master title style</a:t>
            </a:r>
            <a:endParaRPr lang="en-US" dirty="0"/>
          </a:p>
        </p:txBody>
      </p:sp>
      <p:sp>
        <p:nvSpPr>
          <p:cNvPr id="14" name="Text Placeholder 5"/>
          <p:cNvSpPr>
            <a:spLocks noGrp="1"/>
          </p:cNvSpPr>
          <p:nvPr>
            <p:ph type="body" sz="quarter" idx="13" hasCustomPrompt="1"/>
          </p:nvPr>
        </p:nvSpPr>
        <p:spPr>
          <a:xfrm>
            <a:off x="457200" y="4857750"/>
            <a:ext cx="7924800" cy="285750"/>
          </a:xfrm>
          <a:prstGeom prst="rect">
            <a:avLst/>
          </a:prstGeom>
        </p:spPr>
        <p:txBody>
          <a:bodyPr anchor="ctr" anchorCtr="0">
            <a:noAutofit/>
          </a:bodyPr>
          <a:lstStyle>
            <a:lvl1pPr>
              <a:defRPr sz="1100">
                <a:solidFill>
                  <a:schemeClr val="bg1"/>
                </a:solidFill>
                <a:latin typeface="+mj-lt"/>
              </a:defRPr>
            </a:lvl1pPr>
          </a:lstStyle>
          <a:p>
            <a:pPr lvl="0"/>
            <a:r>
              <a:rPr lang="en-US" dirty="0" smtClean="0"/>
              <a:t>Breadcrumb text</a:t>
            </a:r>
            <a:endParaRPr lang="en-US" dirty="0"/>
          </a:p>
        </p:txBody>
      </p:sp>
    </p:spTree>
    <p:extLst>
      <p:ext uri="{BB962C8B-B14F-4D97-AF65-F5344CB8AC3E}">
        <p14:creationId xmlns:p14="http://schemas.microsoft.com/office/powerpoint/2010/main" val="5190767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B97D89-4E03-489C-A05A-52EE1065A001}"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08C02-763E-4FAD-B29B-CD802CCF9CE3}" type="slidenum">
              <a:rPr lang="en-US" smtClean="0"/>
              <a:pPr/>
              <a:t>‹#›</a:t>
            </a:fld>
            <a:endParaRPr lang="en-US"/>
          </a:p>
        </p:txBody>
      </p:sp>
    </p:spTree>
    <p:extLst>
      <p:ext uri="{BB962C8B-B14F-4D97-AF65-F5344CB8AC3E}">
        <p14:creationId xmlns:p14="http://schemas.microsoft.com/office/powerpoint/2010/main" val="209288526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11" name="Text Placeholder 12"/>
          <p:cNvSpPr>
            <a:spLocks noGrp="1"/>
          </p:cNvSpPr>
          <p:nvPr>
            <p:ph type="body" sz="quarter" idx="13" hasCustomPrompt="1"/>
          </p:nvPr>
        </p:nvSpPr>
        <p:spPr>
          <a:xfrm>
            <a:off x="457200" y="1028703"/>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420537"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4"/>
          </p:nvPr>
        </p:nvSpPr>
        <p:spPr>
          <a:xfrm>
            <a:off x="905333" y="4743450"/>
            <a:ext cx="916071" cy="114300"/>
          </a:xfrm>
          <a:prstGeom prst="rect">
            <a:avLst/>
          </a:prstGeom>
        </p:spPr>
        <p:txBody>
          <a:bodyPr lIns="91436" tIns="45718" rIns="91436" bIns="45718"/>
          <a:lstStyle/>
          <a:p>
            <a:fld id="{939A9784-E11C-4866-94B9-8D8EADD0446E}" type="datetimeFigureOut">
              <a:rPr lang="en-US" smtClean="0"/>
              <a:pPr/>
              <a:t>7/22/2014</a:t>
            </a:fld>
            <a:endParaRPr lang="en-US"/>
          </a:p>
        </p:txBody>
      </p:sp>
      <p:sp>
        <p:nvSpPr>
          <p:cNvPr id="9" name="Slide Number Placeholder 8"/>
          <p:cNvSpPr>
            <a:spLocks noGrp="1"/>
          </p:cNvSpPr>
          <p:nvPr>
            <p:ph type="sldNum" sz="quarter" idx="15"/>
          </p:nvPr>
        </p:nvSpPr>
        <p:spPr>
          <a:xfrm>
            <a:off x="460722" y="4743450"/>
            <a:ext cx="387316" cy="114300"/>
          </a:xfrm>
          <a:prstGeom prst="rect">
            <a:avLst/>
          </a:prstGeom>
        </p:spPr>
        <p:txBody>
          <a:bodyPr lIns="91436" tIns="45718" rIns="91436" bIns="45718"/>
          <a:lstStyle/>
          <a:p>
            <a:fld id="{125F6646-975B-4C74-80DD-EF324C50A5E5}" type="slidenum">
              <a:rPr lang="en-US" smtClean="0"/>
              <a:pPr/>
              <a:t>‹#›</a:t>
            </a:fld>
            <a:endParaRPr lang="en-US"/>
          </a:p>
        </p:txBody>
      </p:sp>
      <p:sp>
        <p:nvSpPr>
          <p:cNvPr id="10" name="Footer Placeholder 9"/>
          <p:cNvSpPr>
            <a:spLocks noGrp="1"/>
          </p:cNvSpPr>
          <p:nvPr>
            <p:ph type="ftr" sz="quarter" idx="16"/>
          </p:nvPr>
        </p:nvSpPr>
        <p:spPr>
          <a:xfrm>
            <a:off x="460724" y="4846240"/>
            <a:ext cx="1360679" cy="96431"/>
          </a:xfrm>
          <a:prstGeom prst="rect">
            <a:avLst/>
          </a:prstGeom>
        </p:spPr>
        <p:txBody>
          <a:bodyPr lIns="91436" tIns="45718" rIns="91436" bIns="45718"/>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42" indent="0">
              <a:buNone/>
              <a:defRPr sz="900"/>
            </a:lvl2pPr>
            <a:lvl3pPr marL="686684" indent="0">
              <a:buNone/>
              <a:defRPr sz="800"/>
            </a:lvl3pPr>
            <a:lvl4pPr marL="1030026" indent="0">
              <a:buNone/>
              <a:defRPr sz="700"/>
            </a:lvl4pPr>
            <a:lvl5pPr marL="1373368" indent="0">
              <a:buNone/>
              <a:defRPr sz="700"/>
            </a:lvl5pPr>
            <a:lvl6pPr marL="1716710" indent="0">
              <a:buNone/>
              <a:defRPr sz="700"/>
            </a:lvl6pPr>
            <a:lvl7pPr marL="2060052" indent="0">
              <a:buNone/>
              <a:defRPr sz="700"/>
            </a:lvl7pPr>
            <a:lvl8pPr marL="2403394" indent="0">
              <a:buNone/>
              <a:defRPr sz="700"/>
            </a:lvl8pPr>
            <a:lvl9pPr marL="2746736" indent="0">
              <a:buNone/>
              <a:defRPr sz="700"/>
            </a:lvl9pPr>
          </a:lstStyle>
          <a:p>
            <a:pPr lvl="0"/>
            <a:r>
              <a:rPr lang="en-US" smtClean="0"/>
              <a:t>Click to edit Master text styles</a:t>
            </a:r>
          </a:p>
        </p:txBody>
      </p:sp>
    </p:spTree>
    <p:extLst>
      <p:ext uri="{BB962C8B-B14F-4D97-AF65-F5344CB8AC3E}">
        <p14:creationId xmlns:p14="http://schemas.microsoft.com/office/powerpoint/2010/main" val="3450062478"/>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950239"/>
            <a:ext cx="6994362" cy="1142621"/>
          </a:xfrm>
        </p:spPr>
        <p:txBody>
          <a:bodyPr anchor="ctr" anchorCtr="0">
            <a:noAutofit/>
          </a:bodyPr>
          <a:lstStyle>
            <a:lvl1pPr>
              <a:lnSpc>
                <a:spcPct val="90000"/>
              </a:lnSpc>
              <a:defRPr sz="3300" i="0" u="none" baseline="0">
                <a:solidFill>
                  <a:schemeClr val="bg1">
                    <a:alpha val="99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27663" y="3258742"/>
            <a:ext cx="6994363" cy="346249"/>
          </a:xfrm>
        </p:spPr>
        <p:txBody>
          <a:bodyPr>
            <a:noAutofit/>
          </a:bodyPr>
          <a:lstStyle>
            <a:lvl1pPr marL="0" indent="0" algn="l">
              <a:lnSpc>
                <a:spcPct val="90000"/>
              </a:lnSpc>
              <a:spcBef>
                <a:spcPts val="0"/>
              </a:spcBef>
              <a:buNone/>
              <a:defRPr sz="1500" i="0" u="none">
                <a:solidFill>
                  <a:schemeClr val="bg1">
                    <a:alpha val="99000"/>
                  </a:schemeClr>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7662" y="2045979"/>
            <a:ext cx="7683914" cy="1033983"/>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7200" b="0" i="0" u="none" strike="noStrike" kern="1200" cap="none" spc="-482" normalizeH="0" baseline="0" noProof="0" dirty="0" smtClean="0">
                <a:ln w="11430"/>
                <a:solidFill>
                  <a:schemeClr val="bg1">
                    <a:alpha val="99000"/>
                  </a:schemeClr>
                </a:solidFill>
                <a:effectLst/>
                <a:uLnTx/>
                <a:uFillTx/>
                <a:latin typeface="Segoe UI" pitchFamily="34" charset="0"/>
                <a:ea typeface="+mn-ea"/>
                <a:cs typeface="+mn-cs"/>
              </a:defRPr>
            </a:lvl1pPr>
          </a:lstStyle>
          <a:p>
            <a:pPr lvl="0"/>
            <a:r>
              <a:rPr lang="en-US" dirty="0" smtClean="0"/>
              <a:t>click to…</a:t>
            </a: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2870698154"/>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List with Bullets">
    <p:spTree>
      <p:nvGrpSpPr>
        <p:cNvPr id="1" name=""/>
        <p:cNvGrpSpPr/>
        <p:nvPr/>
      </p:nvGrpSpPr>
      <p:grpSpPr>
        <a:xfrm>
          <a:off x="0" y="0"/>
          <a:ext cx="0" cy="0"/>
          <a:chOff x="0" y="0"/>
          <a:chExt cx="0" cy="0"/>
        </a:xfrm>
      </p:grpSpPr>
      <p:sp>
        <p:nvSpPr>
          <p:cNvPr id="2" name="Title 1"/>
          <p:cNvSpPr>
            <a:spLocks noGrp="1"/>
          </p:cNvSpPr>
          <p:nvPr>
            <p:ph type="title"/>
          </p:nvPr>
        </p:nvSpPr>
        <p:spPr>
          <a:xfrm>
            <a:off x="437859" y="171449"/>
            <a:ext cx="8363938" cy="848523"/>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454001" y="1448932"/>
            <a:ext cx="8363938" cy="14801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2411" y="278356"/>
            <a:ext cx="981622" cy="206496"/>
          </a:xfrm>
          <a:prstGeom prst="rect">
            <a:avLst/>
          </a:prstGeom>
        </p:spPr>
      </p:pic>
      <p:sp>
        <p:nvSpPr>
          <p:cNvPr id="4" name="Text Placeholder 3"/>
          <p:cNvSpPr>
            <a:spLocks noGrp="1"/>
          </p:cNvSpPr>
          <p:nvPr>
            <p:ph type="body" sz="quarter" idx="11"/>
          </p:nvPr>
        </p:nvSpPr>
        <p:spPr>
          <a:xfrm>
            <a:off x="459563" y="1072488"/>
            <a:ext cx="8296753" cy="202294"/>
          </a:xfrm>
        </p:spPr>
        <p:txBody>
          <a:bodyPr/>
          <a:lstStyle>
            <a:lvl1pPr marL="0" indent="0">
              <a:buNone/>
              <a:defRPr sz="12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451376" y="4558661"/>
            <a:ext cx="4253628" cy="145424"/>
          </a:xfrm>
        </p:spPr>
        <p:txBody>
          <a:bodyPr/>
          <a:lstStyle>
            <a:lvl1pPr marL="0" indent="0">
              <a:buNone/>
              <a:defRPr sz="1100"/>
            </a:lvl1pPr>
          </a:lstStyle>
          <a:p>
            <a:pPr lvl="0"/>
            <a:r>
              <a:rPr lang="en-US" smtClean="0"/>
              <a:t>Click to edit Master text styles</a:t>
            </a:r>
          </a:p>
        </p:txBody>
      </p:sp>
      <p:sp>
        <p:nvSpPr>
          <p:cNvPr id="7" name="TextBox 6"/>
          <p:cNvSpPr txBox="1"/>
          <p:nvPr userDrawn="1"/>
        </p:nvSpPr>
        <p:spPr>
          <a:xfrm>
            <a:off x="443870" y="4762006"/>
            <a:ext cx="330875" cy="92333"/>
          </a:xfrm>
          <a:prstGeom prst="rect">
            <a:avLst/>
          </a:prstGeom>
          <a:noFill/>
        </p:spPr>
        <p:txBody>
          <a:bodyPr wrap="square" lIns="0" tIns="0" rIns="0" bIns="0" rtlCol="0">
            <a:spAutoFit/>
          </a:bodyPr>
          <a:lstStyle/>
          <a:p>
            <a:fld id="{B407DAFF-433B-45E8-A718-D1FBB70E57FD}" type="slidenum">
              <a:rPr lang="en-US" sz="600" smtClean="0">
                <a:solidFill>
                  <a:srgbClr val="1A1A1A">
                    <a:lumMod val="75000"/>
                    <a:lumOff val="25000"/>
                    <a:alpha val="99000"/>
                  </a:srgbClr>
                </a:solidFill>
              </a:rPr>
              <a:pPr/>
              <a:t>‹#›</a:t>
            </a:fld>
            <a:endParaRPr lang="en-US" sz="600" dirty="0" err="1" smtClean="0">
              <a:solidFill>
                <a:srgbClr val="1A1A1A">
                  <a:lumMod val="75000"/>
                  <a:lumOff val="25000"/>
                  <a:alpha val="99000"/>
                </a:srgbClr>
              </a:solidFill>
            </a:endParaRPr>
          </a:p>
        </p:txBody>
      </p:sp>
      <p:sp>
        <p:nvSpPr>
          <p:cNvPr id="9" name="TextBox 8"/>
          <p:cNvSpPr txBox="1"/>
          <p:nvPr userDrawn="1"/>
        </p:nvSpPr>
        <p:spPr>
          <a:xfrm>
            <a:off x="766674" y="4762006"/>
            <a:ext cx="532642" cy="92333"/>
          </a:xfrm>
          <a:prstGeom prst="rect">
            <a:avLst/>
          </a:prstGeom>
          <a:noFill/>
        </p:spPr>
        <p:txBody>
          <a:bodyPr wrap="square" lIns="0" tIns="0" rIns="0" bIns="0" rtlCol="0">
            <a:spAutoFit/>
          </a:bodyPr>
          <a:lstStyle/>
          <a:p>
            <a:r>
              <a:rPr lang="en-US" sz="600" dirty="0" smtClean="0">
                <a:solidFill>
                  <a:srgbClr val="1A1A1A">
                    <a:lumMod val="75000"/>
                    <a:lumOff val="25000"/>
                    <a:alpha val="99000"/>
                  </a:srgbClr>
                </a:solidFill>
              </a:rPr>
              <a:t>6/29/2011</a:t>
            </a:r>
          </a:p>
        </p:txBody>
      </p:sp>
      <p:sp>
        <p:nvSpPr>
          <p:cNvPr id="10" name="TextBox 9"/>
          <p:cNvSpPr txBox="1"/>
          <p:nvPr userDrawn="1"/>
        </p:nvSpPr>
        <p:spPr>
          <a:xfrm>
            <a:off x="435798" y="4864862"/>
            <a:ext cx="1024933" cy="92333"/>
          </a:xfrm>
          <a:prstGeom prst="rect">
            <a:avLst/>
          </a:prstGeom>
          <a:noFill/>
        </p:spPr>
        <p:txBody>
          <a:bodyPr wrap="square" lIns="0" tIns="0" rIns="0" bIns="0" rtlCol="0">
            <a:spAutoFit/>
          </a:bodyPr>
          <a:lstStyle/>
          <a:p>
            <a:r>
              <a:rPr lang="en-US" sz="600" dirty="0" smtClean="0">
                <a:solidFill>
                  <a:srgbClr val="1A1A1A">
                    <a:lumMod val="75000"/>
                    <a:lumOff val="25000"/>
                    <a:alpha val="99000"/>
                  </a:srgbClr>
                </a:solidFill>
              </a:rPr>
              <a:t>MICROSOFT CONFIDENTIAL</a:t>
            </a:r>
          </a:p>
        </p:txBody>
      </p:sp>
    </p:spTree>
    <p:extLst>
      <p:ext uri="{BB962C8B-B14F-4D97-AF65-F5344CB8AC3E}">
        <p14:creationId xmlns:p14="http://schemas.microsoft.com/office/powerpoint/2010/main" val="2559313610"/>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041956"/>
            <a:ext cx="7683913" cy="1142623"/>
          </a:xfrm>
        </p:spPr>
        <p:txBody>
          <a:bodyPr anchor="ctr">
            <a:noAutofit/>
          </a:bodyPr>
          <a:lstStyle>
            <a:lvl1pPr algn="ctr">
              <a:lnSpc>
                <a:spcPct val="90000"/>
              </a:lnSpc>
              <a:defRPr sz="4500" spc="-225"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93615" y="4258045"/>
            <a:ext cx="7683914" cy="347441"/>
          </a:xfrm>
        </p:spPr>
        <p:txBody>
          <a:bodyPr>
            <a:noAutofit/>
          </a:bodyPr>
          <a:lstStyle>
            <a:lvl1pPr marL="0" indent="0" algn="l">
              <a:lnSpc>
                <a:spcPct val="90000"/>
              </a:lnSpc>
              <a:spcBef>
                <a:spcPts val="0"/>
              </a:spcBef>
              <a:buNone/>
              <a:defRPr sz="1500" b="1" cap="all" baseline="0">
                <a:solidFill>
                  <a:schemeClr val="bg1">
                    <a:alpha val="99000"/>
                  </a:schemeClr>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493615" y="4591051"/>
            <a:ext cx="4002733" cy="166199"/>
          </a:xfrm>
        </p:spPr>
        <p:txBody>
          <a:bodyPr/>
          <a:lstStyle>
            <a:lvl1pPr marL="0" indent="0">
              <a:buNone/>
              <a:defRPr sz="1200" baseline="0">
                <a:solidFill>
                  <a:schemeClr val="bg1">
                    <a:alpha val="99000"/>
                  </a:schemeClr>
                </a:solidFill>
              </a:defRPr>
            </a:lvl1pPr>
          </a:lstStyle>
          <a:p>
            <a:pPr lvl="0"/>
            <a:r>
              <a:rPr lang="en-US" dirty="0" smtClean="0"/>
              <a:t>Click to edit presenter and date</a:t>
            </a:r>
            <a:endParaRPr lang="en-US" dirty="0"/>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950777981"/>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Blu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041956"/>
            <a:ext cx="7683913" cy="1142623"/>
          </a:xfrm>
        </p:spPr>
        <p:txBody>
          <a:bodyPr anchor="ctr">
            <a:noAutofit/>
          </a:bodyPr>
          <a:lstStyle>
            <a:lvl1pPr algn="ctr">
              <a:lnSpc>
                <a:spcPct val="90000"/>
              </a:lnSpc>
              <a:defRPr sz="4500" spc="-225"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93615" y="4258045"/>
            <a:ext cx="7683914" cy="347441"/>
          </a:xfrm>
        </p:spPr>
        <p:txBody>
          <a:bodyPr>
            <a:noAutofit/>
          </a:bodyPr>
          <a:lstStyle>
            <a:lvl1pPr marL="0" indent="0" algn="l">
              <a:lnSpc>
                <a:spcPct val="90000"/>
              </a:lnSpc>
              <a:spcBef>
                <a:spcPts val="0"/>
              </a:spcBef>
              <a:buNone/>
              <a:defRPr sz="1500" b="1" cap="all" baseline="0">
                <a:solidFill>
                  <a:schemeClr val="bg1">
                    <a:alpha val="99000"/>
                  </a:schemeClr>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493615" y="4591051"/>
            <a:ext cx="4002733" cy="166199"/>
          </a:xfrm>
        </p:spPr>
        <p:txBody>
          <a:bodyPr/>
          <a:lstStyle>
            <a:lvl1pPr marL="0" indent="0">
              <a:buNone/>
              <a:defRPr sz="1200" baseline="0">
                <a:solidFill>
                  <a:schemeClr val="bg1">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3424387439"/>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921668"/>
            <a:ext cx="9144000" cy="1443038"/>
          </a:xfrm>
          <a:effectLst/>
        </p:spPr>
        <p:txBody>
          <a:bodyPr anchor="b" anchorCtr="1">
            <a:normAutofit/>
          </a:bodyPr>
          <a:lstStyle>
            <a:lvl1pPr algn="l">
              <a:lnSpc>
                <a:spcPts val="4507"/>
              </a:lnSpc>
              <a:defRPr kumimoji="0" lang="en-US" sz="4500" b="0" i="0" u="none" strike="noStrike" kern="1200" cap="none" spc="-225" normalizeH="0" baseline="0" noProof="0" dirty="0">
                <a:ln>
                  <a:noFill/>
                </a:ln>
                <a:solidFill>
                  <a:srgbClr val="00B9F2"/>
                </a:solidFill>
                <a:effectLst/>
                <a:uLnTx/>
                <a:uFillTx/>
                <a:latin typeface="Segoe UI" pitchFamily="34" charset="0"/>
                <a:ea typeface="Segoe UI" pitchFamily="34" charset="0"/>
                <a:cs typeface="Segoe UI" pitchFamily="34" charset="0"/>
              </a:defRPr>
            </a:lvl1pPr>
          </a:lstStyle>
          <a:p>
            <a:pPr marL="0" marR="0" lvl="0" indent="0" algn="ctr" defTabSz="686713"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Subtitle 2"/>
          <p:cNvSpPr>
            <a:spLocks noGrp="1"/>
          </p:cNvSpPr>
          <p:nvPr>
            <p:ph type="subTitle" idx="1" hasCustomPrompt="1"/>
          </p:nvPr>
        </p:nvSpPr>
        <p:spPr>
          <a:xfrm>
            <a:off x="460721" y="4233090"/>
            <a:ext cx="7182892" cy="276226"/>
          </a:xfrm>
        </p:spPr>
        <p:txBody>
          <a:bodyPr lIns="0">
            <a:noAutofit/>
          </a:bodyPr>
          <a:lstStyle>
            <a:lvl1pPr marL="0" indent="0" algn="l">
              <a:buNone/>
              <a:defRPr sz="1500" b="1" cap="all" spc="0" baseline="0">
                <a:solidFill>
                  <a:schemeClr val="tx1">
                    <a:lumMod val="75000"/>
                    <a:lumOff val="25000"/>
                  </a:schemeClr>
                </a:solidFill>
                <a:latin typeface="Segoe UI" pitchFamily="34" charset="0"/>
                <a:ea typeface="Segoe UI" pitchFamily="34" charset="0"/>
                <a:cs typeface="Segoe UI" pitchFamily="34" charset="0"/>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460721" y="4477565"/>
            <a:ext cx="7182892" cy="467766"/>
          </a:xfr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Click to edit presenter </a:t>
            </a:r>
          </a:p>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and date</a:t>
            </a:r>
          </a:p>
        </p:txBody>
      </p:sp>
    </p:spTree>
    <p:extLst>
      <p:ext uri="{BB962C8B-B14F-4D97-AF65-F5344CB8AC3E}">
        <p14:creationId xmlns:p14="http://schemas.microsoft.com/office/powerpoint/2010/main" val="21491022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4607192" y="1046213"/>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4607192" y="1732013"/>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
        <p:nvSpPr>
          <p:cNvPr id="14" name="Text Placeholder 8"/>
          <p:cNvSpPr>
            <a:spLocks noGrp="1"/>
          </p:cNvSpPr>
          <p:nvPr>
            <p:ph type="body" sz="quarter" idx="15"/>
          </p:nvPr>
        </p:nvSpPr>
        <p:spPr>
          <a:xfrm>
            <a:off x="2526076" y="1046213"/>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2526076" y="1732013"/>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
        <p:nvSpPr>
          <p:cNvPr id="10" name="Text Placeholder 8"/>
          <p:cNvSpPr>
            <a:spLocks noGrp="1"/>
          </p:cNvSpPr>
          <p:nvPr>
            <p:ph type="body" sz="quarter" idx="17"/>
          </p:nvPr>
        </p:nvSpPr>
        <p:spPr>
          <a:xfrm>
            <a:off x="4607192" y="2971230"/>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4607192" y="3657030"/>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
        <p:nvSpPr>
          <p:cNvPr id="19" name="Text Placeholder 8"/>
          <p:cNvSpPr>
            <a:spLocks noGrp="1"/>
          </p:cNvSpPr>
          <p:nvPr>
            <p:ph type="body" sz="quarter" idx="21"/>
          </p:nvPr>
        </p:nvSpPr>
        <p:spPr>
          <a:xfrm>
            <a:off x="2526076" y="2971230"/>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2526076" y="3657030"/>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Tree>
    <p:extLst>
      <p:ext uri="{BB962C8B-B14F-4D97-AF65-F5344CB8AC3E}">
        <p14:creationId xmlns:p14="http://schemas.microsoft.com/office/powerpoint/2010/main" val="383283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extLst/>
        </p:spPr>
      </p:pic>
      <p:sp>
        <p:nvSpPr>
          <p:cNvPr id="2" name="Title 1"/>
          <p:cNvSpPr>
            <a:spLocks noGrp="1"/>
          </p:cNvSpPr>
          <p:nvPr>
            <p:ph type="ctrTitle"/>
          </p:nvPr>
        </p:nvSpPr>
        <p:spPr>
          <a:xfrm>
            <a:off x="0" y="1921668"/>
            <a:ext cx="9144000" cy="1443038"/>
          </a:xfrm>
        </p:spPr>
        <p:txBody>
          <a:bodyPr anchor="b" anchorCtr="1">
            <a:normAutofit/>
          </a:bodyPr>
          <a:lstStyle>
            <a:lvl1pPr algn="l">
              <a:lnSpc>
                <a:spcPts val="4507"/>
              </a:lnSpc>
              <a:defRPr kumimoji="0" lang="en-US" sz="4500" b="0" i="0" u="none" strike="noStrike" kern="1200" cap="none" spc="-225" normalizeH="0" baseline="0" noProof="0" dirty="0">
                <a:ln>
                  <a:noFill/>
                </a:ln>
                <a:solidFill>
                  <a:schemeClr val="bg1"/>
                </a:solidFill>
                <a:effectLst/>
                <a:uLnTx/>
                <a:uFillTx/>
                <a:latin typeface="Segoe UI" pitchFamily="34" charset="0"/>
                <a:ea typeface="Segoe UI" pitchFamily="34" charset="0"/>
                <a:cs typeface="Segoe UI" pitchFamily="34" charset="0"/>
              </a:defRPr>
            </a:lvl1pPr>
          </a:lstStyle>
          <a:p>
            <a:pPr marL="0" marR="0" lvl="0" indent="0" algn="ctr" defTabSz="686713"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pic>
        <p:nvPicPr>
          <p:cNvPr id="8" name="Picture 2" descr="\\windesign\secure\_Projects\BrandUX\_Windows_8\Internal Identity\ppt templates\wind8ws_large_final.png"/>
          <p:cNvPicPr>
            <a:picLocks noChangeAspect="1" noChangeArrowheads="1"/>
          </p:cNvPicPr>
          <p:nvPr/>
        </p:nvPicPr>
        <p:blipFill>
          <a:blip r:embed="rId3" cstate="print">
            <a:extLst>
              <a:ext uri="{28A0092B-C50C-407E-A947-70E740481C1C}">
                <a14:useLocalDpi xmlns:a14="http://schemas.microsoft.com/office/drawing/2010/main"/>
              </a:ext>
            </a:extLst>
          </a:blip>
          <a:stretch>
            <a:fillRect/>
          </a:stretch>
        </p:blipFill>
        <p:spPr bwMode="auto">
          <a:xfrm>
            <a:off x="7759713" y="4704591"/>
            <a:ext cx="1210913" cy="400049"/>
          </a:xfrm>
          <a:prstGeom prst="rect">
            <a:avLst/>
          </a:prstGeom>
          <a:extLst/>
        </p:spPr>
      </p:pic>
      <p:sp>
        <p:nvSpPr>
          <p:cNvPr id="9" name="Subtitle 2"/>
          <p:cNvSpPr>
            <a:spLocks noGrp="1"/>
          </p:cNvSpPr>
          <p:nvPr>
            <p:ph type="subTitle" idx="1" hasCustomPrompt="1"/>
          </p:nvPr>
        </p:nvSpPr>
        <p:spPr>
          <a:xfrm>
            <a:off x="460721" y="4233090"/>
            <a:ext cx="7182892" cy="276226"/>
          </a:xfrm>
        </p:spPr>
        <p:txBody>
          <a:bodyPr lIns="0">
            <a:noAutofit/>
          </a:bodyPr>
          <a:lstStyle>
            <a:lvl1pPr marL="0" indent="0" algn="l">
              <a:buNone/>
              <a:defRPr sz="1500" b="1" cap="all" spc="0" baseline="0">
                <a:solidFill>
                  <a:schemeClr val="bg1"/>
                </a:solidFill>
                <a:latin typeface="Segoe UI" pitchFamily="34" charset="0"/>
                <a:ea typeface="Segoe UI" pitchFamily="34" charset="0"/>
                <a:cs typeface="Segoe UI" pitchFamily="34" charset="0"/>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dirty="0" smtClean="0"/>
              <a:t>CLICK TO EDIT MASTER SUBTITLE STYLE</a:t>
            </a:r>
            <a:endParaRPr lang="en-US" dirty="0"/>
          </a:p>
        </p:txBody>
      </p:sp>
      <p:sp>
        <p:nvSpPr>
          <p:cNvPr id="11" name="Text Placeholder 8"/>
          <p:cNvSpPr>
            <a:spLocks noGrp="1"/>
          </p:cNvSpPr>
          <p:nvPr>
            <p:ph type="body" sz="quarter" idx="10" hasCustomPrompt="1"/>
          </p:nvPr>
        </p:nvSpPr>
        <p:spPr>
          <a:xfrm>
            <a:off x="460721" y="4477565"/>
            <a:ext cx="7182892" cy="467766"/>
          </a:xfr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bg1"/>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Click to edit presenter </a:t>
            </a:r>
          </a:p>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and date</a:t>
            </a:r>
          </a:p>
        </p:txBody>
      </p:sp>
    </p:spTree>
    <p:extLst>
      <p:ext uri="{BB962C8B-B14F-4D97-AF65-F5344CB8AC3E}">
        <p14:creationId xmlns:p14="http://schemas.microsoft.com/office/powerpoint/2010/main" val="4071445947"/>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9136763"/>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and paragraph">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9" name="Text Placeholder 8"/>
          <p:cNvSpPr>
            <a:spLocks noGrp="1"/>
          </p:cNvSpPr>
          <p:nvPr>
            <p:ph type="body" sz="quarter" idx="14"/>
          </p:nvPr>
        </p:nvSpPr>
        <p:spPr>
          <a:xfrm>
            <a:off x="460724" y="1353743"/>
            <a:ext cx="7179371" cy="3103959"/>
          </a:xfrm>
        </p:spPr>
        <p:txBody>
          <a:bodyPr>
            <a:noAutofit/>
          </a:bodyPr>
          <a:lstStyle>
            <a:lvl1pPr marL="0" indent="0">
              <a:lnSpc>
                <a:spcPct val="140000"/>
              </a:lnSpc>
              <a:spcBef>
                <a:spcPts val="451"/>
              </a:spcBef>
              <a:spcAft>
                <a:spcPts val="451"/>
              </a:spcAft>
              <a:buNone/>
              <a:defRPr lang="en-US" sz="1200" kern="1200" spc="-15" baseline="0" dirty="0" smtClean="0">
                <a:solidFill>
                  <a:srgbClr val="666666"/>
                </a:solidFill>
                <a:latin typeface="Segoe UI" pitchFamily="34" charset="0"/>
                <a:ea typeface="Segoe UI" pitchFamily="34" charset="0"/>
                <a:cs typeface="Segoe UI" pitchFamily="34" charset="0"/>
              </a:defRPr>
            </a:lvl1pPr>
            <a:lvl2pPr>
              <a:lnSpc>
                <a:spcPct val="140000"/>
              </a:lnSpc>
              <a:spcBef>
                <a:spcPts val="451"/>
              </a:spcBef>
              <a:spcAft>
                <a:spcPts val="451"/>
              </a:spcAft>
              <a:defRPr lang="en-US" sz="1200" kern="1200" spc="-15" baseline="0" dirty="0" smtClean="0">
                <a:solidFill>
                  <a:srgbClr val="666666"/>
                </a:solidFill>
                <a:latin typeface="Segoe UI" pitchFamily="34" charset="0"/>
                <a:ea typeface="Segoe UI" pitchFamily="34" charset="0"/>
                <a:cs typeface="Segoe UI" pitchFamily="34" charset="0"/>
              </a:defRPr>
            </a:lvl2pPr>
            <a:lvl3pPr>
              <a:lnSpc>
                <a:spcPct val="140000"/>
              </a:lnSpc>
              <a:spcBef>
                <a:spcPts val="451"/>
              </a:spcBef>
              <a:spcAft>
                <a:spcPts val="451"/>
              </a:spcAft>
              <a:defRPr lang="en-US" sz="1200" kern="1200" spc="-15" baseline="0" dirty="0" smtClean="0">
                <a:solidFill>
                  <a:srgbClr val="666666"/>
                </a:solidFill>
                <a:latin typeface="Segoe UI" pitchFamily="34" charset="0"/>
                <a:ea typeface="Segoe UI" pitchFamily="34" charset="0"/>
                <a:cs typeface="Segoe UI" pitchFamily="34" charset="0"/>
              </a:defRPr>
            </a:lvl3pPr>
            <a:lvl4pPr>
              <a:lnSpc>
                <a:spcPct val="140000"/>
              </a:lnSpc>
              <a:spcBef>
                <a:spcPts val="451"/>
              </a:spcBef>
              <a:spcAft>
                <a:spcPts val="451"/>
              </a:spcAft>
              <a:defRPr lang="en-US" sz="1200" kern="1200" spc="-15" baseline="0" dirty="0" smtClean="0">
                <a:solidFill>
                  <a:srgbClr val="666666"/>
                </a:solidFill>
                <a:latin typeface="Segoe UI" pitchFamily="34" charset="0"/>
                <a:ea typeface="Segoe UI" pitchFamily="34" charset="0"/>
                <a:cs typeface="Segoe UI" pitchFamily="34" charset="0"/>
              </a:defRPr>
            </a:lvl4pPr>
            <a:lvl5pPr>
              <a:lnSpc>
                <a:spcPct val="140000"/>
              </a:lnSpc>
              <a:spcBef>
                <a:spcPts val="451"/>
              </a:spcBef>
              <a:spcAft>
                <a:spcPts val="451"/>
              </a:spcAft>
              <a:defRPr lang="en-US" sz="1200" kern="1200" spc="-15" baseline="0" dirty="0">
                <a:solidFill>
                  <a:srgbClr val="666666"/>
                </a:soli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4"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741702182"/>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One column above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3743"/>
            <a:ext cx="8239208" cy="1218009"/>
          </a:xfrm>
        </p:spPr>
        <p:txBody>
          <a:bodyPr lIns="0">
            <a:noAutofit/>
          </a:bodyPr>
          <a:lstStyle>
            <a:lvl1pPr>
              <a:buFont typeface="Wingdings" pitchFamily="2" charset="2"/>
              <a:buChar char="§"/>
              <a:defRPr sz="1500" b="0" baseline="0">
                <a:solidFill>
                  <a:srgbClr val="666666"/>
                </a:solidFill>
              </a:defRPr>
            </a:lvl1pPr>
            <a:lvl2pPr marL="600873" indent="-257517">
              <a:buFont typeface="Wingdings" pitchFamily="2" charset="2"/>
              <a:buChar char="§"/>
              <a:defRPr baseline="0">
                <a:solidFill>
                  <a:srgbClr val="666666"/>
                </a:solidFill>
              </a:defRPr>
            </a:lvl2pPr>
            <a:lvl3pPr marL="901311" indent="-214598">
              <a:buFont typeface="Wingdings" pitchFamily="2" charset="2"/>
              <a:buChar char="§"/>
              <a:defRPr baseline="0">
                <a:solidFill>
                  <a:srgbClr val="666666"/>
                </a:solidFill>
              </a:defRPr>
            </a:lvl3pPr>
            <a:lvl4pPr marL="1244667" indent="-214598">
              <a:buFont typeface="Wingdings" pitchFamily="2" charset="2"/>
              <a:buChar char="§"/>
              <a:defRPr baseline="0">
                <a:solidFill>
                  <a:srgbClr val="666666"/>
                </a:solidFill>
              </a:defRPr>
            </a:lvl4pPr>
            <a:lvl5pPr marL="1588024" indent="-214598">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57200" y="2571750"/>
            <a:ext cx="3886200" cy="188595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4789828" y="2571750"/>
            <a:ext cx="3906580" cy="1885950"/>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7"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1"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3" name="Slide Number Placeholder 12"/>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7"/>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18"/>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441364501"/>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One column above two columns with hea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39208" cy="971550"/>
          </a:xfrm>
        </p:spPr>
        <p:txBody>
          <a:bodyPr lIns="0">
            <a:noAutofit/>
          </a:bodyPr>
          <a:lstStyle>
            <a:lvl1pPr>
              <a:buFont typeface="Wingdings" pitchFamily="2" charset="2"/>
              <a:buChar char="§"/>
              <a:defRPr sz="1500" b="0" baseline="0">
                <a:solidFill>
                  <a:srgbClr val="666666"/>
                </a:solidFill>
              </a:defRPr>
            </a:lvl1pPr>
            <a:lvl2pPr marL="600873" indent="-257517">
              <a:buFont typeface="Wingdings" pitchFamily="2" charset="2"/>
              <a:buChar char="§"/>
              <a:defRPr baseline="0">
                <a:solidFill>
                  <a:srgbClr val="666666"/>
                </a:solidFill>
              </a:defRPr>
            </a:lvl2pPr>
            <a:lvl3pPr marL="901311" indent="-214598">
              <a:buFont typeface="Wingdings" pitchFamily="2" charset="2"/>
              <a:buChar char="§"/>
              <a:defRPr baseline="0">
                <a:solidFill>
                  <a:srgbClr val="666666"/>
                </a:solidFill>
              </a:defRPr>
            </a:lvl3pPr>
            <a:lvl4pPr marL="1244667" indent="-214598">
              <a:buFont typeface="Wingdings" pitchFamily="2" charset="2"/>
              <a:buChar char="§"/>
              <a:defRPr baseline="0">
                <a:solidFill>
                  <a:srgbClr val="666666"/>
                </a:solidFill>
              </a:defRPr>
            </a:lvl4pPr>
            <a:lvl5pPr marL="1588024" indent="-214598">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57200" y="2857500"/>
            <a:ext cx="3886200" cy="160020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4789828" y="2857500"/>
            <a:ext cx="3906580" cy="1600200"/>
          </a:xfrm>
        </p:spPr>
        <p:txBody>
          <a:bodyPr>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5" hasCustomPrompt="1"/>
          </p:nvPr>
        </p:nvSpPr>
        <p:spPr>
          <a:xfrm>
            <a:off x="451799" y="1353743"/>
            <a:ext cx="8239208" cy="271463"/>
          </a:xfrm>
        </p:spPr>
        <p:txBody>
          <a:bodyPr lIns="0">
            <a:noAutofit/>
          </a:bodyPr>
          <a:lstStyle>
            <a:lvl1pPr marL="0" indent="0">
              <a:buFont typeface="Arial" pitchFamily="34" charset="0"/>
              <a:buNone/>
              <a:defRPr sz="1500" b="1" cap="all" baseline="0">
                <a:solidFill>
                  <a:srgbClr val="666666"/>
                </a:solidFill>
              </a:defRPr>
            </a:lvl1pPr>
          </a:lstStyle>
          <a:p>
            <a:pPr lvl="0"/>
            <a:r>
              <a:rPr lang="en-US" dirty="0" smtClean="0"/>
              <a:t>CLICK TO ADD HEADER</a:t>
            </a:r>
            <a:endParaRPr lang="en-US" dirty="0"/>
          </a:p>
        </p:txBody>
      </p:sp>
      <p:sp>
        <p:nvSpPr>
          <p:cNvPr id="14" name="Text Placeholder 12"/>
          <p:cNvSpPr>
            <a:spLocks noGrp="1"/>
          </p:cNvSpPr>
          <p:nvPr>
            <p:ph type="body" sz="quarter" idx="16" hasCustomPrompt="1"/>
          </p:nvPr>
        </p:nvSpPr>
        <p:spPr>
          <a:xfrm>
            <a:off x="477292" y="2571752"/>
            <a:ext cx="8219116" cy="271463"/>
          </a:xfrm>
        </p:spPr>
        <p:txBody>
          <a:bodyPr lIns="0">
            <a:noAutofit/>
          </a:bodyPr>
          <a:lstStyle>
            <a:lvl1pPr marL="0" indent="0">
              <a:buFont typeface="Arial" pitchFamily="34" charset="0"/>
              <a:buNone/>
              <a:defRPr sz="1500" b="1" cap="all" baseline="0">
                <a:solidFill>
                  <a:srgbClr val="666666"/>
                </a:solidFill>
              </a:defRPr>
            </a:lvl1pPr>
          </a:lstStyle>
          <a:p>
            <a:pPr lvl="0"/>
            <a:r>
              <a:rPr lang="en-US" dirty="0" smtClean="0"/>
              <a:t>CLICK TO ADD HEADER</a:t>
            </a:r>
            <a:endParaRPr lang="en-US" dirty="0"/>
          </a:p>
        </p:txBody>
      </p:sp>
      <p:sp>
        <p:nvSpPr>
          <p:cNvPr id="18"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2"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7"/>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5" name="Slide Number Placeholder 14"/>
          <p:cNvSpPr>
            <a:spLocks noGrp="1"/>
          </p:cNvSpPr>
          <p:nvPr>
            <p:ph type="sldNum" sz="quarter" idx="18"/>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6" name="Footer Placeholder 15"/>
          <p:cNvSpPr>
            <a:spLocks noGrp="1"/>
          </p:cNvSpPr>
          <p:nvPr>
            <p:ph type="ftr" sz="quarter" idx="19"/>
          </p:nvPr>
        </p:nvSpPr>
        <p:spPr>
          <a:xfrm>
            <a:off x="460724" y="4846239"/>
            <a:ext cx="1360679" cy="96431"/>
          </a:xfrm>
          <a:prstGeom prst="rect">
            <a:avLst/>
          </a:prstGeom>
        </p:spPr>
        <p:txBody>
          <a:bodyPr/>
          <a:lstStyle/>
          <a:p>
            <a:endParaRPr lang="en-US"/>
          </a:p>
        </p:txBody>
      </p:sp>
      <p:sp>
        <p:nvSpPr>
          <p:cNvPr id="19" name="Text Placeholder 3"/>
          <p:cNvSpPr>
            <a:spLocks noGrp="1"/>
          </p:cNvSpPr>
          <p:nvPr>
            <p:ph type="body" sz="half" idx="20"/>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827191594"/>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0722" y="1353743"/>
            <a:ext cx="3892258" cy="3103959"/>
          </a:xfrm>
        </p:spPr>
        <p:txBody>
          <a:bodyPr lIns="0"/>
          <a:lstStyle>
            <a:lvl1pPr marL="260951" indent="-260951">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89828" y="1353743"/>
            <a:ext cx="3886200" cy="3103959"/>
          </a:xfrm>
        </p:spPr>
        <p:txBody>
          <a:bodyPr lIns="0"/>
          <a:lstStyle>
            <a:lvl1pPr marL="260951" indent="-260951">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7"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9" name="Date Placeholder 8"/>
          <p:cNvSpPr>
            <a:spLocks noGrp="1"/>
          </p:cNvSpPr>
          <p:nvPr>
            <p:ph type="dt" sz="half" idx="14"/>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0" name="Slide Number Placeholder 9"/>
          <p:cNvSpPr>
            <a:spLocks noGrp="1"/>
          </p:cNvSpPr>
          <p:nvPr>
            <p:ph type="sldNum" sz="quarter" idx="15"/>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6"/>
          </p:nvPr>
        </p:nvSpPr>
        <p:spPr>
          <a:xfrm>
            <a:off x="460724" y="4846239"/>
            <a:ext cx="1360679" cy="96431"/>
          </a:xfrm>
          <a:prstGeom prst="rect">
            <a:avLst/>
          </a:prstGeom>
        </p:spPr>
        <p:txBody>
          <a:bodyPr/>
          <a:lstStyle/>
          <a:p>
            <a:endParaRPr lang="en-US"/>
          </a:p>
        </p:txBody>
      </p:sp>
      <p:sp>
        <p:nvSpPr>
          <p:cNvPr id="14" name="Text Placeholder 3"/>
          <p:cNvSpPr>
            <a:spLocks noGrp="1"/>
          </p:cNvSpPr>
          <p:nvPr>
            <p:ph type="body" sz="half" idx="17"/>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358552351"/>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wo columns with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0721" y="1353741"/>
            <a:ext cx="3886200" cy="479822"/>
          </a:xfrm>
        </p:spPr>
        <p:txBody>
          <a:bodyPr lIns="0" anchor="t">
            <a:noAutofit/>
          </a:bodyPr>
          <a:lstStyle>
            <a:lvl1pPr marL="0" indent="0">
              <a:buNone/>
              <a:defRPr sz="1500" b="1" cap="all" spc="38" baseline="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0721" y="1828800"/>
            <a:ext cx="3886200" cy="262890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200">
                <a:solidFill>
                  <a:srgbClr val="666666"/>
                </a:solidFill>
              </a:defRPr>
            </a:lvl4pPr>
            <a:lvl5pPr marL="1545104" indent="-171677">
              <a:buFont typeface="Wingdings" pitchFamily="2" charset="2"/>
              <a:buChar char="§"/>
              <a:defRPr sz="1200">
                <a:solidFill>
                  <a:srgbClr val="666666"/>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89830" y="1353741"/>
            <a:ext cx="3889375" cy="479822"/>
          </a:xfrm>
        </p:spPr>
        <p:txBody>
          <a:bodyPr lIns="0" anchor="t">
            <a:noAutofit/>
          </a:bodyPr>
          <a:lstStyle>
            <a:lvl1pPr marL="0" indent="0">
              <a:buNone/>
              <a:defRPr lang="en-US" sz="1500" b="1" kern="1200" cap="all" spc="38" baseline="0" dirty="0" smtClean="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89830" y="1828800"/>
            <a:ext cx="3889375" cy="262890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200">
                <a:solidFill>
                  <a:srgbClr val="666666"/>
                </a:solidFill>
              </a:defRPr>
            </a:lvl4pPr>
            <a:lvl5pPr marL="1545104" indent="-171677">
              <a:buFont typeface="Wingdings" pitchFamily="2" charset="2"/>
              <a:buChar char="§"/>
              <a:defRPr sz="1200">
                <a:solidFill>
                  <a:srgbClr val="666666"/>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3" hasCustomPrompt="1"/>
          </p:nvPr>
        </p:nvSpPr>
        <p:spPr>
          <a:xfrm>
            <a:off x="457204" y="1028702"/>
            <a:ext cx="8182513"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3" y="186928"/>
            <a:ext cx="8229600"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3" name="Slide Number Placeholder 12"/>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7"/>
          </p:nvPr>
        </p:nvSpPr>
        <p:spPr>
          <a:xfrm>
            <a:off x="460724" y="4846239"/>
            <a:ext cx="1360679" cy="96431"/>
          </a:xfrm>
          <a:prstGeom prst="rect">
            <a:avLst/>
          </a:prstGeom>
        </p:spPr>
        <p:txBody>
          <a:bodyPr/>
          <a:lstStyle/>
          <a:p>
            <a:endParaRPr lang="en-US"/>
          </a:p>
        </p:txBody>
      </p:sp>
      <p:sp>
        <p:nvSpPr>
          <p:cNvPr id="20" name="Text Placeholder 3"/>
          <p:cNvSpPr>
            <a:spLocks noGrp="1"/>
          </p:cNvSpPr>
          <p:nvPr>
            <p:ph type="body" sz="half" idx="18"/>
          </p:nvPr>
        </p:nvSpPr>
        <p:spPr>
          <a:xfrm>
            <a:off x="457200" y="4457700"/>
            <a:ext cx="7162800" cy="228600"/>
          </a:xfrm>
        </p:spPr>
        <p:txBody>
          <a:bodyPr>
            <a:noAutofit/>
          </a:bodyPr>
          <a:lstStyle>
            <a:lvl1pPr marL="0" indent="0">
              <a:lnSpc>
                <a:spcPts val="1352"/>
              </a:lnSpc>
              <a:spcBef>
                <a:spcPts val="0"/>
              </a:spcBef>
              <a:spcAft>
                <a:spcPts val="0"/>
              </a:spcAft>
              <a:buNone/>
              <a:defRPr sz="1100" kern="12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540482325"/>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wo column on three column grid (right)">
    <p:spTree>
      <p:nvGrpSpPr>
        <p:cNvPr id="1" name=""/>
        <p:cNvGrpSpPr/>
        <p:nvPr/>
      </p:nvGrpSpPr>
      <p:grpSpPr>
        <a:xfrm>
          <a:off x="0" y="0"/>
          <a:ext cx="0" cy="0"/>
          <a:chOff x="0" y="0"/>
          <a:chExt cx="0" cy="0"/>
        </a:xfrm>
      </p:grpSpPr>
      <p:sp>
        <p:nvSpPr>
          <p:cNvPr id="14" name="Content Placeholder 3"/>
          <p:cNvSpPr>
            <a:spLocks noGrp="1"/>
          </p:cNvSpPr>
          <p:nvPr>
            <p:ph sz="half" idx="14"/>
          </p:nvPr>
        </p:nvSpPr>
        <p:spPr>
          <a:xfrm>
            <a:off x="3368280" y="1353743"/>
            <a:ext cx="5328131"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Content Placeholder 3"/>
          <p:cNvSpPr>
            <a:spLocks noGrp="1"/>
          </p:cNvSpPr>
          <p:nvPr>
            <p:ph sz="half" idx="15"/>
          </p:nvPr>
        </p:nvSpPr>
        <p:spPr>
          <a:xfrm>
            <a:off x="465498" y="1353743"/>
            <a:ext cx="2463545"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5"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9" name="Date Placeholder 8"/>
          <p:cNvSpPr>
            <a:spLocks noGrp="1"/>
          </p:cNvSpPr>
          <p:nvPr>
            <p:ph type="dt" sz="half" idx="16"/>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0" name="Slide Number Placeholder 9"/>
          <p:cNvSpPr>
            <a:spLocks noGrp="1"/>
          </p:cNvSpPr>
          <p:nvPr>
            <p:ph type="sldNum" sz="quarter" idx="17"/>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8"/>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142236993"/>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wo column on three column grid with headers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0724" y="1353741"/>
            <a:ext cx="2468319" cy="479822"/>
          </a:xfrm>
        </p:spPr>
        <p:txBody>
          <a:bodyPr lIns="0" anchor="t">
            <a:noAutofit/>
          </a:bodyPr>
          <a:lstStyle>
            <a:lvl1pPr marL="0" indent="0">
              <a:buNone/>
              <a:defRPr sz="1500" b="1" cap="all" spc="38" baseline="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5" name="Text Placeholder 4"/>
          <p:cNvSpPr>
            <a:spLocks noGrp="1"/>
          </p:cNvSpPr>
          <p:nvPr>
            <p:ph type="body" sz="quarter" idx="3" hasCustomPrompt="1"/>
          </p:nvPr>
        </p:nvSpPr>
        <p:spPr>
          <a:xfrm>
            <a:off x="3368277" y="1353741"/>
            <a:ext cx="5334000" cy="479822"/>
          </a:xfrm>
        </p:spPr>
        <p:txBody>
          <a:bodyPr lIns="0" anchor="t">
            <a:noAutofit/>
          </a:bodyPr>
          <a:lstStyle>
            <a:lvl1pPr marL="0" indent="0">
              <a:buNone/>
              <a:defRPr lang="en-US" sz="1500" b="1" kern="1200" cap="all" spc="38" baseline="0" dirty="0" smtClean="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16" name="Content Placeholder 3"/>
          <p:cNvSpPr>
            <a:spLocks noGrp="1"/>
          </p:cNvSpPr>
          <p:nvPr>
            <p:ph sz="half" idx="14"/>
          </p:nvPr>
        </p:nvSpPr>
        <p:spPr>
          <a:xfrm>
            <a:off x="3368280" y="1828800"/>
            <a:ext cx="5328131" cy="2628900"/>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5" name="Content Placeholder 3"/>
          <p:cNvSpPr>
            <a:spLocks noGrp="1"/>
          </p:cNvSpPr>
          <p:nvPr>
            <p:ph sz="half" idx="15"/>
          </p:nvPr>
        </p:nvSpPr>
        <p:spPr>
          <a:xfrm>
            <a:off x="465498" y="1828800"/>
            <a:ext cx="2463545" cy="2628900"/>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7"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2" name="Date Placeholder 11"/>
          <p:cNvSpPr>
            <a:spLocks noGrp="1"/>
          </p:cNvSpPr>
          <p:nvPr>
            <p:ph type="dt" sz="half" idx="16"/>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4" name="Slide Number Placeholder 13"/>
          <p:cNvSpPr>
            <a:spLocks noGrp="1"/>
          </p:cNvSpPr>
          <p:nvPr>
            <p:ph type="sldNum" sz="quarter" idx="17"/>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21" name="Footer Placeholder 20"/>
          <p:cNvSpPr>
            <a:spLocks noGrp="1"/>
          </p:cNvSpPr>
          <p:nvPr>
            <p:ph type="ftr" sz="quarter" idx="18"/>
          </p:nvPr>
        </p:nvSpPr>
        <p:spPr>
          <a:xfrm>
            <a:off x="460724" y="4846239"/>
            <a:ext cx="1360679" cy="96431"/>
          </a:xfrm>
          <a:prstGeom prst="rect">
            <a:avLst/>
          </a:prstGeom>
        </p:spPr>
        <p:txBody>
          <a:bodyPr/>
          <a:lstStyle/>
          <a:p>
            <a:endParaRPr lang="en-US"/>
          </a:p>
        </p:txBody>
      </p:sp>
      <p:sp>
        <p:nvSpPr>
          <p:cNvPr id="22"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573892922"/>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wo column on three column grid (left)">
    <p:spTree>
      <p:nvGrpSpPr>
        <p:cNvPr id="1" name=""/>
        <p:cNvGrpSpPr/>
        <p:nvPr/>
      </p:nvGrpSpPr>
      <p:grpSpPr>
        <a:xfrm>
          <a:off x="0" y="0"/>
          <a:ext cx="0" cy="0"/>
          <a:chOff x="0" y="0"/>
          <a:chExt cx="0" cy="0"/>
        </a:xfrm>
      </p:grpSpPr>
      <p:sp>
        <p:nvSpPr>
          <p:cNvPr id="14" name="Content Placeholder 3"/>
          <p:cNvSpPr>
            <a:spLocks noGrp="1"/>
          </p:cNvSpPr>
          <p:nvPr>
            <p:ph sz="half" idx="16"/>
          </p:nvPr>
        </p:nvSpPr>
        <p:spPr>
          <a:xfrm>
            <a:off x="6251961" y="1353743"/>
            <a:ext cx="2433753"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5" name="Content Placeholder 3"/>
          <p:cNvSpPr>
            <a:spLocks noGrp="1"/>
          </p:cNvSpPr>
          <p:nvPr>
            <p:ph sz="half" idx="15"/>
          </p:nvPr>
        </p:nvSpPr>
        <p:spPr>
          <a:xfrm>
            <a:off x="465328" y="1353743"/>
            <a:ext cx="5346202"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0" name="Date Placeholder 9"/>
          <p:cNvSpPr>
            <a:spLocks noGrp="1"/>
          </p:cNvSpPr>
          <p:nvPr>
            <p:ph type="dt" sz="half" idx="17"/>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1" name="Slide Number Placeholder 10"/>
          <p:cNvSpPr>
            <a:spLocks noGrp="1"/>
          </p:cNvSpPr>
          <p:nvPr>
            <p:ph type="sldNum" sz="quarter" idx="18"/>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2" name="Footer Placeholder 11"/>
          <p:cNvSpPr>
            <a:spLocks noGrp="1"/>
          </p:cNvSpPr>
          <p:nvPr>
            <p:ph type="ftr" sz="quarter" idx="19"/>
          </p:nvPr>
        </p:nvSpPr>
        <p:spPr>
          <a:xfrm>
            <a:off x="460724" y="4846239"/>
            <a:ext cx="1360679" cy="96431"/>
          </a:xfrm>
          <a:prstGeom prst="rect">
            <a:avLst/>
          </a:prstGeom>
        </p:spPr>
        <p:txBody>
          <a:bodyPr/>
          <a:lstStyle/>
          <a:p>
            <a:endParaRPr lang="en-US"/>
          </a:p>
        </p:txBody>
      </p:sp>
      <p:sp>
        <p:nvSpPr>
          <p:cNvPr id="20"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42486781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ext_box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alpha val="99000"/>
                  </a:schemeClr>
                </a:solidFill>
              </a:defRPr>
            </a:lvl1pPr>
          </a:lstStyle>
          <a:p>
            <a:r>
              <a:rPr lang="en-US" smtClean="0"/>
              <a:t>Click to edit Master title style</a:t>
            </a:r>
            <a:endParaRPr lang="en-US" dirty="0"/>
          </a:p>
        </p:txBody>
      </p:sp>
      <p:sp>
        <p:nvSpPr>
          <p:cNvPr id="9" name="Text Placeholder 8"/>
          <p:cNvSpPr>
            <a:spLocks noGrp="1"/>
          </p:cNvSpPr>
          <p:nvPr>
            <p:ph type="body" sz="quarter" idx="10"/>
          </p:nvPr>
        </p:nvSpPr>
        <p:spPr>
          <a:xfrm>
            <a:off x="3568090" y="1046213"/>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11" name="Text Placeholder 8"/>
          <p:cNvSpPr>
            <a:spLocks noGrp="1"/>
          </p:cNvSpPr>
          <p:nvPr>
            <p:ph type="body" sz="quarter" idx="12"/>
          </p:nvPr>
        </p:nvSpPr>
        <p:spPr>
          <a:xfrm>
            <a:off x="3568090" y="1732013"/>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
        <p:nvSpPr>
          <p:cNvPr id="12" name="Text Placeholder 8"/>
          <p:cNvSpPr>
            <a:spLocks noGrp="1"/>
          </p:cNvSpPr>
          <p:nvPr>
            <p:ph type="body" sz="quarter" idx="13"/>
          </p:nvPr>
        </p:nvSpPr>
        <p:spPr>
          <a:xfrm>
            <a:off x="5651519" y="1046213"/>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13" name="Text Placeholder 8"/>
          <p:cNvSpPr>
            <a:spLocks noGrp="1"/>
          </p:cNvSpPr>
          <p:nvPr>
            <p:ph type="body" sz="quarter" idx="14"/>
          </p:nvPr>
        </p:nvSpPr>
        <p:spPr>
          <a:xfrm>
            <a:off x="5651519" y="1732013"/>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
        <p:nvSpPr>
          <p:cNvPr id="14" name="Text Placeholder 8"/>
          <p:cNvSpPr>
            <a:spLocks noGrp="1"/>
          </p:cNvSpPr>
          <p:nvPr>
            <p:ph type="body" sz="quarter" idx="15"/>
          </p:nvPr>
        </p:nvSpPr>
        <p:spPr>
          <a:xfrm>
            <a:off x="1486973" y="1046213"/>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15" name="Text Placeholder 8"/>
          <p:cNvSpPr>
            <a:spLocks noGrp="1"/>
          </p:cNvSpPr>
          <p:nvPr>
            <p:ph type="body" sz="quarter" idx="16"/>
          </p:nvPr>
        </p:nvSpPr>
        <p:spPr>
          <a:xfrm>
            <a:off x="1486973" y="1732013"/>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
        <p:nvSpPr>
          <p:cNvPr id="10" name="Text Placeholder 8"/>
          <p:cNvSpPr>
            <a:spLocks noGrp="1"/>
          </p:cNvSpPr>
          <p:nvPr>
            <p:ph type="body" sz="quarter" idx="17"/>
          </p:nvPr>
        </p:nvSpPr>
        <p:spPr>
          <a:xfrm>
            <a:off x="3568090" y="2971230"/>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16" name="Text Placeholder 8"/>
          <p:cNvSpPr>
            <a:spLocks noGrp="1"/>
          </p:cNvSpPr>
          <p:nvPr>
            <p:ph type="body" sz="quarter" idx="18"/>
          </p:nvPr>
        </p:nvSpPr>
        <p:spPr>
          <a:xfrm>
            <a:off x="3568090" y="3657030"/>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
        <p:nvSpPr>
          <p:cNvPr id="17" name="Text Placeholder 8"/>
          <p:cNvSpPr>
            <a:spLocks noGrp="1"/>
          </p:cNvSpPr>
          <p:nvPr>
            <p:ph type="body" sz="quarter" idx="19"/>
          </p:nvPr>
        </p:nvSpPr>
        <p:spPr>
          <a:xfrm>
            <a:off x="5651519" y="2971230"/>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18" name="Text Placeholder 8"/>
          <p:cNvSpPr>
            <a:spLocks noGrp="1"/>
          </p:cNvSpPr>
          <p:nvPr>
            <p:ph type="body" sz="quarter" idx="20"/>
          </p:nvPr>
        </p:nvSpPr>
        <p:spPr>
          <a:xfrm>
            <a:off x="5651519" y="3657030"/>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
        <p:nvSpPr>
          <p:cNvPr id="19" name="Text Placeholder 8"/>
          <p:cNvSpPr>
            <a:spLocks noGrp="1"/>
          </p:cNvSpPr>
          <p:nvPr>
            <p:ph type="body" sz="quarter" idx="21"/>
          </p:nvPr>
        </p:nvSpPr>
        <p:spPr>
          <a:xfrm>
            <a:off x="1486973" y="2971230"/>
            <a:ext cx="2003058" cy="685800"/>
          </a:xfr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34294" rIns="34294" bIns="68586" numCol="1" spcCol="0" rtlCol="0" fromWordArt="0" anchor="b" anchorCtr="0" forceAA="0" compatLnSpc="1">
            <a:prstTxWarp prst="textNoShape">
              <a:avLst/>
            </a:prstTxWarp>
            <a:normAutofit/>
          </a:bodyPr>
          <a:lstStyle>
            <a:lvl1pPr marL="0" indent="0">
              <a:buNone/>
              <a:defRPr lang="en-US" sz="1800" smtClean="0">
                <a:solidFill>
                  <a:schemeClr val="tx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lvl="0" defTabSz="685637" fontAlgn="base">
              <a:spcBef>
                <a:spcPct val="0"/>
              </a:spcBef>
              <a:spcAft>
                <a:spcPct val="0"/>
              </a:spcAft>
            </a:pPr>
            <a:r>
              <a:rPr lang="en-US" dirty="0" smtClean="0"/>
              <a:t>Click to edit Master text styles</a:t>
            </a:r>
          </a:p>
        </p:txBody>
      </p:sp>
      <p:sp>
        <p:nvSpPr>
          <p:cNvPr id="20" name="Text Placeholder 8"/>
          <p:cNvSpPr>
            <a:spLocks noGrp="1"/>
          </p:cNvSpPr>
          <p:nvPr>
            <p:ph type="body" sz="quarter" idx="22"/>
          </p:nvPr>
        </p:nvSpPr>
        <p:spPr>
          <a:xfrm>
            <a:off x="1486973" y="3657030"/>
            <a:ext cx="2003058" cy="1145286"/>
          </a:xfrm>
          <a:solidFill>
            <a:srgbClr val="C7C7C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6" tIns="68586" rIns="34294" bIns="68586" numCol="1" spcCol="0" rtlCol="0" fromWordArt="0" anchor="t" anchorCtr="0" forceAA="0" compatLnSpc="1">
            <a:prstTxWarp prst="textNoShape">
              <a:avLst/>
            </a:prstTxWarp>
            <a:normAutofit/>
          </a:bodyPr>
          <a:lstStyle>
            <a:lvl1pPr marL="0" indent="0">
              <a:buNone/>
              <a:defRPr lang="en-US" sz="1200" dirty="0" smtClean="0">
                <a:solidFill>
                  <a:srgbClr val="0072C6">
                    <a:lumMod val="50000"/>
                    <a:alpha val="99000"/>
                  </a:srgbClr>
                </a:solidFill>
              </a:defRPr>
            </a:lvl1pPr>
          </a:lstStyle>
          <a:p>
            <a:pPr marL="0" lvl="0">
              <a:spcBef>
                <a:spcPts val="900"/>
              </a:spcBef>
            </a:pPr>
            <a:r>
              <a:rPr lang="en-US" dirty="0" smtClean="0"/>
              <a:t>Click to edit Master text styles</a:t>
            </a:r>
          </a:p>
        </p:txBody>
      </p:sp>
    </p:spTree>
    <p:extLst>
      <p:ext uri="{BB962C8B-B14F-4D97-AF65-F5344CB8AC3E}">
        <p14:creationId xmlns:p14="http://schemas.microsoft.com/office/powerpoint/2010/main" val="99643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wo column on three column grid with headers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0721" y="1353741"/>
            <a:ext cx="5334000" cy="479822"/>
          </a:xfrm>
        </p:spPr>
        <p:txBody>
          <a:bodyPr anchor="t">
            <a:noAutofit/>
          </a:bodyPr>
          <a:lstStyle>
            <a:lvl1pPr marL="0" indent="0">
              <a:buNone/>
              <a:defRPr sz="1500" b="1" cap="all" spc="38" baseline="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5" name="Text Placeholder 4"/>
          <p:cNvSpPr>
            <a:spLocks noGrp="1"/>
          </p:cNvSpPr>
          <p:nvPr>
            <p:ph type="body" sz="quarter" idx="3" hasCustomPrompt="1"/>
          </p:nvPr>
        </p:nvSpPr>
        <p:spPr>
          <a:xfrm>
            <a:off x="6251961" y="1353741"/>
            <a:ext cx="2438400" cy="479822"/>
          </a:xfrm>
        </p:spPr>
        <p:txBody>
          <a:bodyPr anchor="t">
            <a:noAutofit/>
          </a:bodyPr>
          <a:lstStyle>
            <a:lvl1pPr marL="0" indent="0">
              <a:buNone/>
              <a:defRPr lang="en-US" sz="1500" b="1" kern="1200" cap="all" spc="38" baseline="0" dirty="0" smtClean="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15" name="Content Placeholder 3"/>
          <p:cNvSpPr>
            <a:spLocks noGrp="1"/>
          </p:cNvSpPr>
          <p:nvPr>
            <p:ph sz="half" idx="15"/>
          </p:nvPr>
        </p:nvSpPr>
        <p:spPr>
          <a:xfrm>
            <a:off x="460721" y="1828800"/>
            <a:ext cx="5350810" cy="2628900"/>
          </a:xfrm>
        </p:spPr>
        <p:txBody>
          <a:bodyPr>
            <a:noAutofit/>
          </a:bodyPr>
          <a:lstStyle>
            <a:lvl1pPr marL="239635" indent="-239635">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7" name="Content Placeholder 3"/>
          <p:cNvSpPr>
            <a:spLocks noGrp="1"/>
          </p:cNvSpPr>
          <p:nvPr>
            <p:ph sz="half" idx="16"/>
          </p:nvPr>
        </p:nvSpPr>
        <p:spPr>
          <a:xfrm>
            <a:off x="6251964" y="1828800"/>
            <a:ext cx="2444447" cy="2628900"/>
          </a:xfrm>
        </p:spPr>
        <p:txBody>
          <a:bodyPr>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6"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1"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7"/>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3" name="Slide Number Placeholder 12"/>
          <p:cNvSpPr>
            <a:spLocks noGrp="1"/>
          </p:cNvSpPr>
          <p:nvPr>
            <p:ph type="sldNum" sz="quarter" idx="18"/>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9"/>
          </p:nvPr>
        </p:nvSpPr>
        <p:spPr>
          <a:xfrm>
            <a:off x="460724" y="4846239"/>
            <a:ext cx="1360679" cy="96431"/>
          </a:xfrm>
          <a:prstGeom prst="rect">
            <a:avLst/>
          </a:prstGeom>
        </p:spPr>
        <p:txBody>
          <a:bodyPr/>
          <a:lstStyle/>
          <a:p>
            <a:endParaRPr lang="en-US"/>
          </a:p>
        </p:txBody>
      </p:sp>
      <p:sp>
        <p:nvSpPr>
          <p:cNvPr id="22"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505371131"/>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0724" y="1353743"/>
            <a:ext cx="2468319" cy="3103959"/>
          </a:xfrm>
        </p:spPr>
        <p:txBody>
          <a:bodyPr lIns="0">
            <a:noAutofit/>
          </a:bodyPr>
          <a:lstStyle>
            <a:lvl1pPr marL="257517" indent="-257517">
              <a:buFont typeface="Wingdings" pitchFamily="2" charset="2"/>
              <a:buChar char="§"/>
              <a:defRPr sz="1800">
                <a:solidFill>
                  <a:srgbClr val="666666"/>
                </a:solidFill>
              </a:defRPr>
            </a:lvl1pPr>
            <a:lvl2pPr marL="600873" indent="-257517">
              <a:buFont typeface="Wingdings" pitchFamily="2" charset="2"/>
              <a:buChar char="§"/>
              <a:defRPr sz="1500">
                <a:solidFill>
                  <a:srgbClr val="666666"/>
                </a:solidFill>
              </a:defRPr>
            </a:lvl2pPr>
            <a:lvl3pPr marL="944230" indent="-257517">
              <a:buFont typeface="Wingdings" pitchFamily="2" charset="2"/>
              <a:buChar char="§"/>
              <a:defRPr sz="1500">
                <a:solidFill>
                  <a:srgbClr val="666666"/>
                </a:solidFill>
              </a:defRPr>
            </a:lvl3pPr>
            <a:lvl4pPr marL="1244667" indent="-214598">
              <a:buFont typeface="Wingdings" pitchFamily="2" charset="2"/>
              <a:buChar char="§"/>
              <a:defRPr sz="1400">
                <a:solidFill>
                  <a:srgbClr val="666666"/>
                </a:solidFill>
              </a:defRPr>
            </a:lvl4pPr>
            <a:lvl5pPr marL="1588024" indent="-21459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352203" y="1353743"/>
            <a:ext cx="2459328"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600873" indent="-257517">
              <a:buFont typeface="Wingdings" pitchFamily="2" charset="2"/>
              <a:buChar char="§"/>
              <a:defRPr sz="1500">
                <a:solidFill>
                  <a:srgbClr val="666666"/>
                </a:solidFill>
              </a:defRPr>
            </a:lvl2pPr>
            <a:lvl3pPr marL="944230" indent="-257517">
              <a:buFont typeface="Wingdings" pitchFamily="2" charset="2"/>
              <a:buChar char="§"/>
              <a:defRPr sz="1500">
                <a:solidFill>
                  <a:srgbClr val="666666"/>
                </a:solidFill>
              </a:defRPr>
            </a:lvl3pPr>
            <a:lvl4pPr marL="1244667" indent="-214598">
              <a:buFont typeface="Wingdings" pitchFamily="2" charset="2"/>
              <a:buChar char="§"/>
              <a:defRPr sz="1400">
                <a:solidFill>
                  <a:srgbClr val="666666"/>
                </a:solidFill>
              </a:defRPr>
            </a:lvl4pPr>
            <a:lvl5pPr marL="1588024" indent="-21459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pPr>
            <a:r>
              <a:rPr lang="en-US" smtClean="0"/>
              <a:t>Fifth level</a:t>
            </a:r>
            <a:endParaRPr lang="en-US" dirty="0"/>
          </a:p>
        </p:txBody>
      </p:sp>
      <p:sp>
        <p:nvSpPr>
          <p:cNvPr id="12" name="Content Placeholder 3"/>
          <p:cNvSpPr>
            <a:spLocks noGrp="1"/>
          </p:cNvSpPr>
          <p:nvPr>
            <p:ph sz="half" idx="14"/>
          </p:nvPr>
        </p:nvSpPr>
        <p:spPr>
          <a:xfrm>
            <a:off x="6251964" y="1353743"/>
            <a:ext cx="2444447"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600873" indent="-257517">
              <a:buFont typeface="Wingdings" pitchFamily="2" charset="2"/>
              <a:buChar char="§"/>
              <a:defRPr sz="1500">
                <a:solidFill>
                  <a:srgbClr val="666666"/>
                </a:solidFill>
              </a:defRPr>
            </a:lvl2pPr>
            <a:lvl3pPr marL="944230" indent="-257517">
              <a:buFont typeface="Wingdings" pitchFamily="2" charset="2"/>
              <a:buChar char="§"/>
              <a:defRPr sz="1500">
                <a:solidFill>
                  <a:srgbClr val="666666"/>
                </a:solidFill>
              </a:defRPr>
            </a:lvl3pPr>
            <a:lvl4pPr marL="1244667" indent="-214598">
              <a:buFont typeface="Wingdings" pitchFamily="2" charset="2"/>
              <a:buChar char="§"/>
              <a:defRPr sz="1400">
                <a:solidFill>
                  <a:srgbClr val="666666"/>
                </a:solidFill>
              </a:defRPr>
            </a:lvl4pPr>
            <a:lvl5pPr marL="1588024" indent="-21459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pPr>
            <a:r>
              <a:rPr lang="en-US" smtClean="0"/>
              <a:t>Fifth level</a:t>
            </a:r>
            <a:endParaRPr lang="en-US" dirty="0"/>
          </a:p>
        </p:txBody>
      </p:sp>
      <p:sp>
        <p:nvSpPr>
          <p:cNvPr id="15" name="Text Placeholder 12"/>
          <p:cNvSpPr>
            <a:spLocks noGrp="1"/>
          </p:cNvSpPr>
          <p:nvPr>
            <p:ph type="body" sz="quarter" idx="13" hasCustomPrompt="1"/>
          </p:nvPr>
        </p:nvSpPr>
        <p:spPr>
          <a:xfrm>
            <a:off x="457202" y="1028702"/>
            <a:ext cx="8185667"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3" y="186928"/>
            <a:ext cx="8229600" cy="857250"/>
          </a:xfrm>
        </p:spPr>
        <p:txBody>
          <a:bodyPr lIns="0"/>
          <a:lstStyle>
            <a:lvl1pPr algn="l">
              <a:defRPr/>
            </a:lvl1pPr>
          </a:lstStyle>
          <a:p>
            <a:r>
              <a:rPr lang="en-US" smtClean="0"/>
              <a:t>Click to edit Master title style</a:t>
            </a:r>
            <a:endParaRPr lang="en-US" dirty="0"/>
          </a:p>
        </p:txBody>
      </p:sp>
      <p:sp>
        <p:nvSpPr>
          <p:cNvPr id="11" name="Date Placeholder 10"/>
          <p:cNvSpPr>
            <a:spLocks noGrp="1"/>
          </p:cNvSpPr>
          <p:nvPr>
            <p:ph type="dt" sz="half" idx="16"/>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3" name="Slide Number Placeholder 12"/>
          <p:cNvSpPr>
            <a:spLocks noGrp="1"/>
          </p:cNvSpPr>
          <p:nvPr>
            <p:ph type="sldNum" sz="quarter" idx="17"/>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8"/>
          </p:nvPr>
        </p:nvSpPr>
        <p:spPr>
          <a:xfrm>
            <a:off x="460724" y="4846239"/>
            <a:ext cx="1360679" cy="96431"/>
          </a:xfrm>
          <a:prstGeom prst="rect">
            <a:avLst/>
          </a:prstGeom>
        </p:spPr>
        <p:txBody>
          <a:bodyPr/>
          <a:lstStyle/>
          <a:p>
            <a:endParaRPr lang="en-US"/>
          </a:p>
        </p:txBody>
      </p:sp>
      <p:sp>
        <p:nvSpPr>
          <p:cNvPr id="20" name="Text Placeholder 3"/>
          <p:cNvSpPr>
            <a:spLocks noGrp="1"/>
          </p:cNvSpPr>
          <p:nvPr>
            <p:ph type="body" sz="half" idx="19"/>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460487031"/>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1"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4"/>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9" name="Slide Number Placeholder 8"/>
          <p:cNvSpPr>
            <a:spLocks noGrp="1"/>
          </p:cNvSpPr>
          <p:nvPr>
            <p:ph type="sldNum" sz="quarter" idx="15"/>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0" name="Footer Placeholder 9"/>
          <p:cNvSpPr>
            <a:spLocks noGrp="1"/>
          </p:cNvSpPr>
          <p:nvPr>
            <p:ph type="ftr" sz="quarter" idx="16"/>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094028336"/>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Full bleed picture with title (top)">
    <p:spTree>
      <p:nvGrpSpPr>
        <p:cNvPr id="1" name=""/>
        <p:cNvGrpSpPr/>
        <p:nvPr/>
      </p:nvGrpSpPr>
      <p:grpSpPr>
        <a:xfrm>
          <a:off x="0" y="0"/>
          <a:ext cx="0" cy="0"/>
          <a:chOff x="0" y="0"/>
          <a:chExt cx="0" cy="0"/>
        </a:xfrm>
      </p:grpSpPr>
      <p:sp>
        <p:nvSpPr>
          <p:cNvPr id="17" name="Picture Placeholder 2"/>
          <p:cNvSpPr>
            <a:spLocks noGrp="1"/>
          </p:cNvSpPr>
          <p:nvPr>
            <p:ph type="pic" idx="1"/>
          </p:nvPr>
        </p:nvSpPr>
        <p:spPr>
          <a:xfrm>
            <a:off x="0" y="1028700"/>
            <a:ext cx="9144000" cy="4114800"/>
          </a:xfrm>
        </p:spPr>
        <p:txBody>
          <a:bodyPr lIns="0"/>
          <a:lstStyle>
            <a:lvl1pPr marL="0" indent="0">
              <a:buNone/>
              <a:defRPr sz="2400"/>
            </a:lvl1pPr>
            <a:lvl2pPr marL="343356" indent="0">
              <a:buNone/>
              <a:defRPr sz="2100"/>
            </a:lvl2pPr>
            <a:lvl3pPr marL="686713" indent="0">
              <a:buNone/>
              <a:defRPr sz="1800"/>
            </a:lvl3pPr>
            <a:lvl4pPr marL="1030069" indent="0">
              <a:buNone/>
              <a:defRPr sz="1500"/>
            </a:lvl4pPr>
            <a:lvl5pPr marL="1373425" indent="0">
              <a:buNone/>
              <a:defRPr sz="1500"/>
            </a:lvl5pPr>
            <a:lvl6pPr marL="1716782" indent="0">
              <a:buNone/>
              <a:defRPr sz="1500"/>
            </a:lvl6pPr>
            <a:lvl7pPr marL="2060138" indent="0">
              <a:buNone/>
              <a:defRPr sz="1500"/>
            </a:lvl7pPr>
            <a:lvl8pPr marL="2403494" indent="0">
              <a:buNone/>
              <a:defRPr sz="1500"/>
            </a:lvl8pPr>
            <a:lvl9pPr marL="2746850" indent="0">
              <a:buNone/>
              <a:defRPr sz="1500"/>
            </a:lvl9pPr>
          </a:lstStyle>
          <a:p>
            <a:r>
              <a:rPr lang="en-US" smtClean="0"/>
              <a:t>Click icon to add picture</a:t>
            </a:r>
            <a:endParaRPr lang="en-US" dirty="0"/>
          </a:p>
        </p:txBody>
      </p:sp>
      <p:sp>
        <p:nvSpPr>
          <p:cNvPr id="18" name="Title 17"/>
          <p:cNvSpPr>
            <a:spLocks noGrp="1"/>
          </p:cNvSpPr>
          <p:nvPr>
            <p:ph type="title"/>
          </p:nvPr>
        </p:nvSpPr>
        <p:spPr>
          <a:xfrm>
            <a:off x="0" y="2"/>
            <a:ext cx="9144000" cy="1044177"/>
          </a:xfrm>
          <a:solidFill>
            <a:srgbClr val="00B0F0"/>
          </a:solidFill>
        </p:spPr>
        <p:txBody>
          <a:bodyPr lIns="137342"/>
          <a:lstStyle>
            <a:lvl1pPr marL="309021">
              <a:defRPr>
                <a:solidFill>
                  <a:schemeClr val="bg1"/>
                </a:solidFill>
              </a:defRPr>
            </a:lvl1pPr>
          </a:lstStyle>
          <a:p>
            <a:r>
              <a:rPr lang="en-US" smtClean="0"/>
              <a:t>Click to edit Master title style</a:t>
            </a:r>
            <a:endParaRPr lang="en-US" dirty="0"/>
          </a:p>
        </p:txBody>
      </p:sp>
      <p:sp>
        <p:nvSpPr>
          <p:cNvPr id="5" name="Date Placeholder 4"/>
          <p:cNvSpPr>
            <a:spLocks noGrp="1"/>
          </p:cNvSpPr>
          <p:nvPr>
            <p:ph type="dt" sz="half" idx="10"/>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6" name="Slide Number Placeholder 5"/>
          <p:cNvSpPr>
            <a:spLocks noGrp="1"/>
          </p:cNvSpPr>
          <p:nvPr>
            <p:ph type="sldNum" sz="quarter" idx="11"/>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7" name="Footer Placeholder 6"/>
          <p:cNvSpPr>
            <a:spLocks noGrp="1"/>
          </p:cNvSpPr>
          <p:nvPr>
            <p:ph type="ftr" sz="quarter" idx="12"/>
          </p:nvPr>
        </p:nvSpPr>
        <p:spPr>
          <a:xfrm>
            <a:off x="460724" y="4846239"/>
            <a:ext cx="1360679" cy="96431"/>
          </a:xfrm>
          <a:prstGeom prst="rect">
            <a:avLst/>
          </a:prstGeom>
        </p:spPr>
        <p:txBody>
          <a:bodyPr/>
          <a:lstStyle/>
          <a:p>
            <a:endParaRPr lang="en-US"/>
          </a:p>
        </p:txBody>
      </p:sp>
      <p:sp>
        <p:nvSpPr>
          <p:cNvPr id="9"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131753056"/>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Full bleed picture with title (bottom)">
    <p:spTree>
      <p:nvGrpSpPr>
        <p:cNvPr id="1" name=""/>
        <p:cNvGrpSpPr/>
        <p:nvPr/>
      </p:nvGrpSpPr>
      <p:grpSpPr>
        <a:xfrm>
          <a:off x="0" y="0"/>
          <a:ext cx="0" cy="0"/>
          <a:chOff x="0" y="0"/>
          <a:chExt cx="0" cy="0"/>
        </a:xfrm>
      </p:grpSpPr>
      <p:sp>
        <p:nvSpPr>
          <p:cNvPr id="17" name="Picture Placeholder 2"/>
          <p:cNvSpPr>
            <a:spLocks noGrp="1"/>
          </p:cNvSpPr>
          <p:nvPr>
            <p:ph type="pic" idx="1"/>
          </p:nvPr>
        </p:nvSpPr>
        <p:spPr>
          <a:xfrm>
            <a:off x="0" y="0"/>
            <a:ext cx="9144000" cy="4114800"/>
          </a:xfrm>
        </p:spPr>
        <p:txBody>
          <a:bodyPr lIns="0"/>
          <a:lstStyle>
            <a:lvl1pPr marL="0" indent="0">
              <a:buNone/>
              <a:defRPr sz="2400"/>
            </a:lvl1pPr>
            <a:lvl2pPr marL="343356" indent="0">
              <a:buNone/>
              <a:defRPr sz="2100"/>
            </a:lvl2pPr>
            <a:lvl3pPr marL="686713" indent="0">
              <a:buNone/>
              <a:defRPr sz="1800"/>
            </a:lvl3pPr>
            <a:lvl4pPr marL="1030069" indent="0">
              <a:buNone/>
              <a:defRPr sz="1500"/>
            </a:lvl4pPr>
            <a:lvl5pPr marL="1373425" indent="0">
              <a:buNone/>
              <a:defRPr sz="1500"/>
            </a:lvl5pPr>
            <a:lvl6pPr marL="1716782" indent="0">
              <a:buNone/>
              <a:defRPr sz="1500"/>
            </a:lvl6pPr>
            <a:lvl7pPr marL="2060138" indent="0">
              <a:buNone/>
              <a:defRPr sz="1500"/>
            </a:lvl7pPr>
            <a:lvl8pPr marL="2403494" indent="0">
              <a:buNone/>
              <a:defRPr sz="1500"/>
            </a:lvl8pPr>
            <a:lvl9pPr marL="2746850" indent="0">
              <a:buNone/>
              <a:defRPr sz="1500"/>
            </a:lvl9pPr>
          </a:lstStyle>
          <a:p>
            <a:r>
              <a:rPr lang="en-US" smtClean="0"/>
              <a:t>Click icon to add picture</a:t>
            </a:r>
            <a:endParaRPr lang="en-US" dirty="0"/>
          </a:p>
        </p:txBody>
      </p:sp>
      <p:sp>
        <p:nvSpPr>
          <p:cNvPr id="18" name="Title 17"/>
          <p:cNvSpPr>
            <a:spLocks noGrp="1"/>
          </p:cNvSpPr>
          <p:nvPr>
            <p:ph type="title"/>
          </p:nvPr>
        </p:nvSpPr>
        <p:spPr>
          <a:xfrm>
            <a:off x="0" y="4099325"/>
            <a:ext cx="9144000" cy="1044177"/>
          </a:xfrm>
          <a:solidFill>
            <a:srgbClr val="00B0F0"/>
          </a:solidFill>
        </p:spPr>
        <p:txBody>
          <a:bodyPr lIns="137342" tIns="171677" anchor="t" anchorCtr="0"/>
          <a:lstStyle>
            <a:lvl1pPr marL="309021">
              <a:spcAft>
                <a:spcPts val="1803"/>
              </a:spcAft>
              <a:defRPr>
                <a:solidFill>
                  <a:schemeClr val="bg1"/>
                </a:solidFill>
              </a:defRPr>
            </a:lvl1pPr>
          </a:lstStyle>
          <a:p>
            <a:r>
              <a:rPr lang="en-US" smtClean="0"/>
              <a:t>Click to edit Master title style</a:t>
            </a:r>
            <a:endParaRPr lang="en-US" dirty="0"/>
          </a:p>
        </p:txBody>
      </p:sp>
      <p:pic>
        <p:nvPicPr>
          <p:cNvPr id="12" name="Picture 2" descr="\\windesign\secure\_Projects\BrandUX\_Windows_8\Internal Identity\ppt templates\wind8ws_large_final.png"/>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7759713" y="4704591"/>
            <a:ext cx="1210913" cy="400049"/>
          </a:xfrm>
          <a:prstGeom prst="rect">
            <a:avLst/>
          </a:prstGeom>
          <a:extLst/>
        </p:spPr>
      </p:pic>
      <p:sp>
        <p:nvSpPr>
          <p:cNvPr id="11" name="Date Placeholder 10"/>
          <p:cNvSpPr>
            <a:spLocks noGrp="1"/>
          </p:cNvSpPr>
          <p:nvPr>
            <p:ph type="dt" sz="half" idx="10"/>
          </p:nvPr>
        </p:nvSpPr>
        <p:spPr>
          <a:xfrm>
            <a:off x="905332" y="4743450"/>
            <a:ext cx="916071" cy="114300"/>
          </a:xfrm>
          <a:prstGeom prst="rect">
            <a:avLst/>
          </a:prstGeom>
        </p:spPr>
        <p:txBody>
          <a:bodyPr/>
          <a:lstStyle>
            <a:lvl1pPr>
              <a:defRPr>
                <a:solidFill>
                  <a:schemeClr val="bg1"/>
                </a:solidFill>
              </a:defRPr>
            </a:lvl1pPr>
          </a:lstStyle>
          <a:p>
            <a:fld id="{939A9784-E11C-4866-94B9-8D8EADD0446E}" type="datetimeFigureOut">
              <a:rPr lang="en-US" smtClean="0">
                <a:solidFill>
                  <a:prstClr val="white"/>
                </a:solidFill>
              </a:rPr>
              <a:pPr/>
              <a:t>7/22/2014</a:t>
            </a:fld>
            <a:endParaRPr lang="en-US">
              <a:solidFill>
                <a:prstClr val="white"/>
              </a:solidFill>
            </a:endParaRPr>
          </a:p>
        </p:txBody>
      </p:sp>
      <p:sp>
        <p:nvSpPr>
          <p:cNvPr id="13" name="Slide Number Placeholder 12"/>
          <p:cNvSpPr>
            <a:spLocks noGrp="1"/>
          </p:cNvSpPr>
          <p:nvPr>
            <p:ph type="sldNum" sz="quarter" idx="11"/>
          </p:nvPr>
        </p:nvSpPr>
        <p:spPr>
          <a:xfrm>
            <a:off x="460721" y="4743450"/>
            <a:ext cx="387316" cy="114300"/>
          </a:xfrm>
          <a:prstGeom prst="rect">
            <a:avLst/>
          </a:prstGeom>
        </p:spPr>
        <p:txBody>
          <a:bodyPr/>
          <a:lstStyle>
            <a:lvl1pPr>
              <a:defRPr>
                <a:solidFill>
                  <a:schemeClr val="bg1"/>
                </a:solidFill>
              </a:defRPr>
            </a:lvl1pPr>
          </a:lstStyle>
          <a:p>
            <a:fld id="{125F6646-975B-4C74-80DD-EF324C50A5E5}" type="slidenum">
              <a:rPr lang="en-US" smtClean="0">
                <a:solidFill>
                  <a:prstClr val="white"/>
                </a:solidFill>
              </a:rPr>
              <a:pPr/>
              <a:t>‹#›</a:t>
            </a:fld>
            <a:endParaRPr lang="en-US">
              <a:solidFill>
                <a:prstClr val="white"/>
              </a:solidFill>
            </a:endParaRPr>
          </a:p>
        </p:txBody>
      </p:sp>
      <p:sp>
        <p:nvSpPr>
          <p:cNvPr id="14" name="Footer Placeholder 13"/>
          <p:cNvSpPr>
            <a:spLocks noGrp="1"/>
          </p:cNvSpPr>
          <p:nvPr>
            <p:ph type="ftr" sz="quarter" idx="12"/>
          </p:nvPr>
        </p:nvSpPr>
        <p:spPr>
          <a:xfrm>
            <a:off x="460724" y="4846239"/>
            <a:ext cx="1360679" cy="96431"/>
          </a:xfrm>
          <a:prstGeom prst="rect">
            <a:avLst/>
          </a:prstGeom>
        </p:spPr>
        <p:txBody>
          <a:bodyPr/>
          <a:lstStyle>
            <a:lvl1pPr>
              <a:defRPr>
                <a:solidFill>
                  <a:schemeClr val="bg1"/>
                </a:solidFill>
              </a:defRPr>
            </a:lvl1pPr>
          </a:lstStyle>
          <a:p>
            <a:endParaRPr lang="en-US">
              <a:solidFill>
                <a:prstClr val="white"/>
              </a:solidFill>
            </a:endParaRPr>
          </a:p>
        </p:txBody>
      </p:sp>
    </p:spTree>
    <p:extLst>
      <p:ext uri="{BB962C8B-B14F-4D97-AF65-F5344CB8AC3E}">
        <p14:creationId xmlns:p14="http://schemas.microsoft.com/office/powerpoint/2010/main" val="145776700"/>
      </p:ext>
    </p:extLst>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0" name="Rectangle 19"/>
          <p:cNvSpPr/>
          <p:nvPr/>
        </p:nvSpPr>
        <p:spPr>
          <a:xfrm>
            <a:off x="-597"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672" tIns="34335" rIns="68672" bIns="34335" rtlCol="0" anchor="ctr"/>
          <a:lstStyle/>
          <a:p>
            <a:pPr algn="ctr"/>
            <a:endParaRPr lang="en-US">
              <a:solidFill>
                <a:prstClr val="white"/>
              </a:solidFill>
            </a:endParaRPr>
          </a:p>
        </p:txBody>
      </p:sp>
      <p:grpSp>
        <p:nvGrpSpPr>
          <p:cNvPr id="22" name="Group 21"/>
          <p:cNvGrpSpPr/>
          <p:nvPr/>
        </p:nvGrpSpPr>
        <p:grpSpPr>
          <a:xfrm>
            <a:off x="-11338" y="0"/>
            <a:ext cx="9155339" cy="5143500"/>
            <a:chOff x="-11340" y="0"/>
            <a:chExt cx="9155340" cy="6858000"/>
          </a:xfrm>
        </p:grpSpPr>
        <p:sp>
          <p:nvSpPr>
            <p:cNvPr id="23" name="Rectangle 22"/>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8"/>
            <p:cNvGrpSpPr/>
            <p:nvPr userDrawn="1"/>
          </p:nvGrpSpPr>
          <p:grpSpPr>
            <a:xfrm>
              <a:off x="-11340" y="0"/>
              <a:ext cx="9155340" cy="6858000"/>
              <a:chOff x="-11340" y="0"/>
              <a:chExt cx="9155340" cy="6858000"/>
            </a:xfrm>
          </p:grpSpPr>
          <p:sp>
            <p:nvSpPr>
              <p:cNvPr id="25" name="Rectangle 24"/>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21" name="Rectangle 20"/>
          <p:cNvSpPr/>
          <p:nvPr/>
        </p:nvSpPr>
        <p:spPr>
          <a:xfrm>
            <a:off x="2" y="2686050"/>
            <a:ext cx="9143998" cy="245745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672" tIns="34335" rIns="68672" bIns="34335" rtlCol="0" anchor="ctr"/>
          <a:lstStyle/>
          <a:p>
            <a:pPr algn="ctr"/>
            <a:endParaRPr lang="en-US">
              <a:solidFill>
                <a:prstClr val="white"/>
              </a:solidFill>
            </a:endParaRPr>
          </a:p>
        </p:txBody>
      </p:sp>
      <p:sp>
        <p:nvSpPr>
          <p:cNvPr id="11" name="Date Placeholder 10"/>
          <p:cNvSpPr>
            <a:spLocks noGrp="1"/>
          </p:cNvSpPr>
          <p:nvPr>
            <p:ph type="dt" sz="half" idx="10"/>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2" name="Slide Number Placeholder 11"/>
          <p:cNvSpPr>
            <a:spLocks noGrp="1"/>
          </p:cNvSpPr>
          <p:nvPr>
            <p:ph type="sldNum" sz="quarter" idx="11"/>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3" name="Footer Placeholder 12"/>
          <p:cNvSpPr>
            <a:spLocks noGrp="1"/>
          </p:cNvSpPr>
          <p:nvPr>
            <p:ph type="ftr" sz="quarter" idx="12"/>
          </p:nvPr>
        </p:nvSpPr>
        <p:spPr>
          <a:xfrm>
            <a:off x="460724" y="4846239"/>
            <a:ext cx="1360679" cy="96431"/>
          </a:xfrm>
          <a:prstGeom prst="rect">
            <a:avLst/>
          </a:prstGeom>
        </p:spPr>
        <p:txBody>
          <a:bodyPr/>
          <a:lstStyle/>
          <a:p>
            <a:endParaRPr lang="en-US"/>
          </a:p>
        </p:txBody>
      </p:sp>
      <p:sp>
        <p:nvSpPr>
          <p:cNvPr id="14"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1908640503"/>
      </p:ext>
    </p:extLst>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63591"/>
            <a:ext cx="4038600" cy="2822972"/>
          </a:xfrm>
          <a:prstGeom prst="rect">
            <a:avLst/>
          </a:prstGeom>
        </p:spPr>
        <p:txBody>
          <a:bodyPr/>
          <a:lstStyle>
            <a:lvl1pPr>
              <a:defRPr sz="2100">
                <a:solidFill>
                  <a:srgbClr val="007AAB"/>
                </a:solidFill>
              </a:defRPr>
            </a:lvl1pPr>
            <a:lvl2pPr>
              <a:defRPr sz="1800">
                <a:solidFill>
                  <a:srgbClr val="646466"/>
                </a:solidFill>
              </a:defRPr>
            </a:lvl2pPr>
            <a:lvl3pPr>
              <a:defRPr sz="1500">
                <a:solidFill>
                  <a:srgbClr val="646466"/>
                </a:solidFill>
              </a:defRPr>
            </a:lvl3pPr>
            <a:lvl4pPr>
              <a:defRPr sz="1400">
                <a:solidFill>
                  <a:srgbClr val="646466"/>
                </a:solidFill>
              </a:defRPr>
            </a:lvl4pPr>
            <a:lvl5pPr>
              <a:defRPr sz="1400">
                <a:solidFill>
                  <a:srgbClr val="6464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63591"/>
            <a:ext cx="4038600" cy="2822972"/>
          </a:xfrm>
          <a:prstGeom prst="rect">
            <a:avLst/>
          </a:prstGeom>
        </p:spPr>
        <p:txBody>
          <a:bodyPr/>
          <a:lstStyle>
            <a:lvl1pPr>
              <a:defRPr sz="2100">
                <a:solidFill>
                  <a:srgbClr val="007AAB"/>
                </a:solidFill>
              </a:defRPr>
            </a:lvl1pPr>
            <a:lvl2pPr>
              <a:defRPr sz="1800">
                <a:solidFill>
                  <a:srgbClr val="646466"/>
                </a:solidFill>
              </a:defRPr>
            </a:lvl2pPr>
            <a:lvl3pPr>
              <a:defRPr sz="1500">
                <a:solidFill>
                  <a:srgbClr val="646466"/>
                </a:solidFill>
              </a:defRPr>
            </a:lvl3pPr>
            <a:lvl4pPr>
              <a:defRPr sz="1400">
                <a:solidFill>
                  <a:srgbClr val="646466"/>
                </a:solidFill>
              </a:defRPr>
            </a:lvl4pPr>
            <a:lvl5pPr>
              <a:defRPr sz="1400">
                <a:solidFill>
                  <a:srgbClr val="6464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a:xfrm>
            <a:off x="0" y="4869657"/>
            <a:ext cx="9144000" cy="273844"/>
          </a:xfrm>
          <a:prstGeom prst="rect">
            <a:avLst/>
          </a:prstGeom>
        </p:spPr>
        <p:txBody>
          <a:bodyPr/>
          <a:lstStyle/>
          <a:p>
            <a:endParaRPr lang="en-US"/>
          </a:p>
        </p:txBody>
      </p:sp>
      <p:sp>
        <p:nvSpPr>
          <p:cNvPr id="6" name="Rectangle 5"/>
          <p:cNvSpPr/>
          <p:nvPr/>
        </p:nvSpPr>
        <p:spPr>
          <a:xfrm>
            <a:off x="-7315" y="4858826"/>
            <a:ext cx="9165945" cy="285750"/>
          </a:xfrm>
          <a:prstGeom prst="rect">
            <a:avLst/>
          </a:prstGeom>
          <a:gradFill flip="none" rotWithShape="1">
            <a:gsLst>
              <a:gs pos="57000">
                <a:srgbClr val="00BCEC"/>
              </a:gs>
              <a:gs pos="100000">
                <a:srgbClr val="007AAB"/>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672" tIns="34335" rIns="68672" bIns="34335" rtlCol="0" anchor="ctr"/>
          <a:lstStyle/>
          <a:p>
            <a:pPr algn="ctr"/>
            <a:r>
              <a:rPr lang="en-US" dirty="0" smtClean="0">
                <a:solidFill>
                  <a:prstClr val="white"/>
                </a:solidFill>
              </a:rPr>
              <a:t>    </a:t>
            </a:r>
            <a:endParaRPr lang="en-US" dirty="0">
              <a:solidFill>
                <a:prstClr val="white"/>
              </a:solidFill>
            </a:endParaRPr>
          </a:p>
        </p:txBody>
      </p:sp>
      <p:pic>
        <p:nvPicPr>
          <p:cNvPr id="7" name="Picture 6" descr="xdr_lockup_small.png"/>
          <p:cNvPicPr>
            <a:picLocks noChangeAspect="1"/>
          </p:cNvPicPr>
          <p:nvPr/>
        </p:nvPicPr>
        <p:blipFill>
          <a:blip r:embed="rId2" cstate="print">
            <a:lum bright="65000" contrast="-100000"/>
            <a:extLst>
              <a:ext uri="{28A0092B-C50C-407E-A947-70E740481C1C}">
                <a14:useLocalDpi xmlns:a14="http://schemas.microsoft.com/office/drawing/2010/main"/>
              </a:ext>
            </a:extLst>
          </a:blip>
          <a:stretch>
            <a:fillRect/>
          </a:stretch>
        </p:blipFill>
        <p:spPr>
          <a:xfrm>
            <a:off x="8229600" y="4904213"/>
            <a:ext cx="543284" cy="195079"/>
          </a:xfrm>
          <a:prstGeom prst="rect">
            <a:avLst/>
          </a:prstGeom>
        </p:spPr>
      </p:pic>
      <p:sp>
        <p:nvSpPr>
          <p:cNvPr id="11" name="Subtitle 2"/>
          <p:cNvSpPr>
            <a:spLocks noGrp="1"/>
          </p:cNvSpPr>
          <p:nvPr>
            <p:ph type="subTitle" idx="12"/>
          </p:nvPr>
        </p:nvSpPr>
        <p:spPr>
          <a:xfrm>
            <a:off x="457200" y="921694"/>
            <a:ext cx="8229600" cy="327596"/>
          </a:xfrm>
          <a:prstGeom prst="rect">
            <a:avLst/>
          </a:prstGeom>
        </p:spPr>
        <p:txBody>
          <a:bodyPr>
            <a:normAutofit/>
          </a:bodyPr>
          <a:lstStyle>
            <a:lvl1pPr marL="0" indent="0" algn="l">
              <a:buNone/>
              <a:defRPr sz="1800">
                <a:solidFill>
                  <a:schemeClr val="accent1"/>
                </a:solidFill>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smtClean="0"/>
              <a:t>Click to edit Master subtitle style</a:t>
            </a:r>
            <a:endParaRPr lang="en-US" dirty="0"/>
          </a:p>
        </p:txBody>
      </p:sp>
      <p:sp>
        <p:nvSpPr>
          <p:cNvPr id="13" name="Title 12"/>
          <p:cNvSpPr>
            <a:spLocks noGrp="1"/>
          </p:cNvSpPr>
          <p:nvPr>
            <p:ph type="title"/>
          </p:nvPr>
        </p:nvSpPr>
        <p:spPr>
          <a:xfrm>
            <a:off x="457200" y="77931"/>
            <a:ext cx="8229600" cy="857250"/>
          </a:xfrm>
          <a:prstGeom prst="rect">
            <a:avLst/>
          </a:prstGeom>
        </p:spPr>
        <p:txBody>
          <a:bodyPr anchor="b"/>
          <a:lstStyle>
            <a:lvl1pPr>
              <a:defRPr>
                <a:solidFill>
                  <a:schemeClr val="tx1">
                    <a:lumMod val="75000"/>
                    <a:lumOff val="25000"/>
                  </a:schemeClr>
                </a:solidFill>
              </a:defRPr>
            </a:lvl1pPr>
          </a:lstStyle>
          <a:p>
            <a:r>
              <a:rPr lang="en-US" smtClean="0"/>
              <a:t>Click to edit Master title style</a:t>
            </a:r>
            <a:endParaRPr lang="en-US" dirty="0"/>
          </a:p>
        </p:txBody>
      </p:sp>
      <p:sp>
        <p:nvSpPr>
          <p:cNvPr id="14" name="Text Placeholder 5"/>
          <p:cNvSpPr>
            <a:spLocks noGrp="1"/>
          </p:cNvSpPr>
          <p:nvPr>
            <p:ph type="body" sz="quarter" idx="13" hasCustomPrompt="1"/>
          </p:nvPr>
        </p:nvSpPr>
        <p:spPr>
          <a:xfrm>
            <a:off x="457200" y="4857750"/>
            <a:ext cx="7924800" cy="285750"/>
          </a:xfrm>
          <a:prstGeom prst="rect">
            <a:avLst/>
          </a:prstGeom>
        </p:spPr>
        <p:txBody>
          <a:bodyPr anchor="ctr" anchorCtr="0">
            <a:noAutofit/>
          </a:bodyPr>
          <a:lstStyle>
            <a:lvl1pPr>
              <a:defRPr sz="1100">
                <a:solidFill>
                  <a:schemeClr val="bg1"/>
                </a:solidFill>
                <a:latin typeface="+mj-lt"/>
              </a:defRPr>
            </a:lvl1pPr>
          </a:lstStyle>
          <a:p>
            <a:pPr lvl="0"/>
            <a:r>
              <a:rPr lang="en-US" dirty="0" smtClean="0"/>
              <a:t>Breadcrumb text</a:t>
            </a:r>
            <a:endParaRPr lang="en-US" dirty="0"/>
          </a:p>
        </p:txBody>
      </p:sp>
    </p:spTree>
    <p:extLst>
      <p:ext uri="{BB962C8B-B14F-4D97-AF65-F5344CB8AC3E}">
        <p14:creationId xmlns:p14="http://schemas.microsoft.com/office/powerpoint/2010/main" val="68552336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2914650"/>
            <a:ext cx="6400800" cy="1314450"/>
          </a:xfrm>
        </p:spPr>
        <p:txBody>
          <a:bodyPr/>
          <a:lstStyle>
            <a:lvl1pPr marL="0" indent="0" algn="ctr">
              <a:buNone/>
              <a:defRPr>
                <a:solidFill>
                  <a:schemeClr val="tx1">
                    <a:tint val="75000"/>
                  </a:schemeClr>
                </a:solidFill>
              </a:defRPr>
            </a:lvl1pPr>
            <a:lvl2pPr marL="457138" indent="0" algn="ctr">
              <a:buNone/>
              <a:defRPr>
                <a:solidFill>
                  <a:schemeClr val="tx1">
                    <a:tint val="75000"/>
                  </a:schemeClr>
                </a:solidFill>
              </a:defRPr>
            </a:lvl2pPr>
            <a:lvl3pPr marL="914276" indent="0" algn="ctr">
              <a:buNone/>
              <a:defRPr>
                <a:solidFill>
                  <a:schemeClr val="tx1">
                    <a:tint val="75000"/>
                  </a:schemeClr>
                </a:solidFill>
              </a:defRPr>
            </a:lvl3pPr>
            <a:lvl4pPr marL="1371414" indent="0" algn="ctr">
              <a:buNone/>
              <a:defRPr>
                <a:solidFill>
                  <a:schemeClr val="tx1">
                    <a:tint val="75000"/>
                  </a:schemeClr>
                </a:solidFill>
              </a:defRPr>
            </a:lvl4pPr>
            <a:lvl5pPr marL="1828552" indent="0" algn="ctr">
              <a:buNone/>
              <a:defRPr>
                <a:solidFill>
                  <a:schemeClr val="tx1">
                    <a:tint val="75000"/>
                  </a:schemeClr>
                </a:solidFill>
              </a:defRPr>
            </a:lvl5pPr>
            <a:lvl6pPr marL="2285690" indent="0" algn="ctr">
              <a:buNone/>
              <a:defRPr>
                <a:solidFill>
                  <a:schemeClr val="tx1">
                    <a:tint val="75000"/>
                  </a:schemeClr>
                </a:solidFill>
              </a:defRPr>
            </a:lvl6pPr>
            <a:lvl7pPr marL="2742828" indent="0" algn="ctr">
              <a:buNone/>
              <a:defRPr>
                <a:solidFill>
                  <a:schemeClr val="tx1">
                    <a:tint val="75000"/>
                  </a:schemeClr>
                </a:solidFill>
              </a:defRPr>
            </a:lvl7pPr>
            <a:lvl8pPr marL="3199965" indent="0" algn="ctr">
              <a:buNone/>
              <a:defRPr>
                <a:solidFill>
                  <a:schemeClr val="tx1">
                    <a:tint val="75000"/>
                  </a:schemeClr>
                </a:solidFill>
              </a:defRPr>
            </a:lvl8pPr>
            <a:lvl9pPr marL="365710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A9784-E11C-4866-94B9-8D8EADD0446E}"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F6646-975B-4C74-80DD-EF324C50A5E5}" type="slidenum">
              <a:rPr lang="en-US" smtClean="0"/>
              <a:pPr/>
              <a:t>‹#›</a:t>
            </a:fld>
            <a:endParaRPr lang="en-US"/>
          </a:p>
        </p:txBody>
      </p:sp>
    </p:spTree>
    <p:extLst>
      <p:ext uri="{BB962C8B-B14F-4D97-AF65-F5344CB8AC3E}">
        <p14:creationId xmlns:p14="http://schemas.microsoft.com/office/powerpoint/2010/main" val="31963451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B97D89-4E03-489C-A05A-52EE1065A001}"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08C02-763E-4FAD-B29B-CD802CCF9CE3}" type="slidenum">
              <a:rPr lang="en-US" smtClean="0"/>
              <a:pPr/>
              <a:t>‹#›</a:t>
            </a:fld>
            <a:endParaRPr lang="en-US"/>
          </a:p>
        </p:txBody>
      </p:sp>
    </p:spTree>
    <p:extLst>
      <p:ext uri="{BB962C8B-B14F-4D97-AF65-F5344CB8AC3E}">
        <p14:creationId xmlns:p14="http://schemas.microsoft.com/office/powerpoint/2010/main" val="240746273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White 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lgn="l"/>
            <a:r>
              <a:rPr lang="en-US" smtClean="0">
                <a:solidFill>
                  <a:prstClr val="black">
                    <a:tint val="75000"/>
                  </a:prstClr>
                </a:solidFill>
              </a:rPr>
              <a:t>MICROSOFT CONFIDENTIAL</a:t>
            </a:r>
            <a:endParaRPr lang="en-US" dirty="0">
              <a:solidFill>
                <a:prstClr val="black">
                  <a:tint val="75000"/>
                </a:prstClr>
              </a:solidFill>
            </a:endParaRPr>
          </a:p>
        </p:txBody>
      </p:sp>
      <p:sp>
        <p:nvSpPr>
          <p:cNvPr id="4" name="Slide Number Placeholder 3"/>
          <p:cNvSpPr>
            <a:spLocks noGrp="1"/>
          </p:cNvSpPr>
          <p:nvPr>
            <p:ph type="sldNum" sz="quarter" idx="11"/>
          </p:nvPr>
        </p:nvSpPr>
        <p:spPr/>
        <p:txBody>
          <a:bodyPr/>
          <a:lstStyle/>
          <a:p>
            <a:pPr algn="l"/>
            <a:r>
              <a:rPr lang="en-US" smtClean="0">
                <a:solidFill>
                  <a:prstClr val="black">
                    <a:tint val="75000"/>
                  </a:prstClr>
                </a:solidFill>
              </a:rPr>
              <a:t>PAGE </a:t>
            </a:r>
            <a:fld id="{711B4CA8-52BE-46B1-A536-58CE1A3FAF74}" type="slidenum">
              <a:rPr lang="en-US" smtClean="0">
                <a:solidFill>
                  <a:prstClr val="black">
                    <a:tint val="75000"/>
                  </a:prstClr>
                </a:solidFill>
              </a:rPr>
              <a:pPr algn="l"/>
              <a:t>‹#›</a:t>
            </a:fld>
            <a:endParaRPr lang="en-US" dirty="0">
              <a:solidFill>
                <a:prstClr val="black">
                  <a:tint val="75000"/>
                </a:prstClr>
              </a:solidFill>
            </a:endParaRPr>
          </a:p>
        </p:txBody>
      </p:sp>
      <p:sp>
        <p:nvSpPr>
          <p:cNvPr id="5" name="Date Placeholder 4"/>
          <p:cNvSpPr>
            <a:spLocks noGrp="1"/>
          </p:cNvSpPr>
          <p:nvPr>
            <p:ph type="dt" sz="half" idx="12"/>
          </p:nvPr>
        </p:nvSpPr>
        <p:spPr/>
        <p:txBody>
          <a:bodyPr/>
          <a:lstStyle/>
          <a:p>
            <a:fld id="{1B1F4B4A-BEC7-4BF0-AFF2-1B961CDAA2F0}" type="datetime1">
              <a:rPr lang="en-US" smtClean="0">
                <a:solidFill>
                  <a:prstClr val="black">
                    <a:tint val="75000"/>
                  </a:prstClr>
                </a:solidFill>
              </a:rPr>
              <a:pPr/>
              <a:t>7/22/2014</a:t>
            </a:fld>
            <a:endParaRPr lang="en-US" dirty="0">
              <a:solidFill>
                <a:prstClr val="black">
                  <a:tint val="75000"/>
                </a:prstClr>
              </a:solidFill>
            </a:endParaRPr>
          </a:p>
        </p:txBody>
      </p:sp>
      <p:sp>
        <p:nvSpPr>
          <p:cNvPr id="7" name="Rectangle 6"/>
          <p:cNvSpPr/>
          <p:nvPr userDrawn="1"/>
        </p:nvSpPr>
        <p:spPr>
          <a:xfrm>
            <a:off x="0" y="2"/>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098" tIns="34048" rIns="68098" bIns="34048" rtlCol="0" anchor="ctr"/>
          <a:lstStyle/>
          <a:p>
            <a:pPr algn="ctr" defTabSz="680867"/>
            <a:endParaRPr lang="en-US">
              <a:solidFill>
                <a:prstClr val="white"/>
              </a:solidFill>
            </a:endParaRPr>
          </a:p>
        </p:txBody>
      </p:sp>
    </p:spTree>
    <p:extLst>
      <p:ext uri="{BB962C8B-B14F-4D97-AF65-F5344CB8AC3E}">
        <p14:creationId xmlns:p14="http://schemas.microsoft.com/office/powerpoint/2010/main" val="191579488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1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cSld name="1_Blank">
    <p:bg>
      <p:bgPr>
        <a:blipFill dpi="0" rotWithShape="1">
          <a:blip r:embed="rId2" cstate="print">
            <a:lum/>
            <a:extLst>
              <a:ext uri="{28A0092B-C50C-407E-A947-70E740481C1C}">
                <a14:useLocalDpi xmlns:a14="http://schemas.microsoft.com/office/drawing/2010/main"/>
              </a:ext>
            </a:extLst>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146985"/>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userDrawn="1">
  <p:cSld name="Blank Black">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594469"/>
      </p:ext>
    </p:extLst>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11" name="Text Placeholder 12"/>
          <p:cNvSpPr>
            <a:spLocks noGrp="1"/>
          </p:cNvSpPr>
          <p:nvPr>
            <p:ph type="body" sz="quarter" idx="13" hasCustomPrompt="1"/>
          </p:nvPr>
        </p:nvSpPr>
        <p:spPr>
          <a:xfrm>
            <a:off x="457200" y="1028703"/>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420537"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4"/>
          </p:nvPr>
        </p:nvSpPr>
        <p:spPr>
          <a:xfrm>
            <a:off x="905333" y="4743450"/>
            <a:ext cx="916071" cy="114300"/>
          </a:xfrm>
          <a:prstGeom prst="rect">
            <a:avLst/>
          </a:prstGeom>
        </p:spPr>
        <p:txBody>
          <a:bodyPr lIns="91436" tIns="45718" rIns="91436" bIns="45718"/>
          <a:lstStyle/>
          <a:p>
            <a:fld id="{939A9784-E11C-4866-94B9-8D8EADD0446E}" type="datetimeFigureOut">
              <a:rPr lang="en-US" smtClean="0"/>
              <a:pPr/>
              <a:t>7/22/2014</a:t>
            </a:fld>
            <a:endParaRPr lang="en-US"/>
          </a:p>
        </p:txBody>
      </p:sp>
      <p:sp>
        <p:nvSpPr>
          <p:cNvPr id="9" name="Slide Number Placeholder 8"/>
          <p:cNvSpPr>
            <a:spLocks noGrp="1"/>
          </p:cNvSpPr>
          <p:nvPr>
            <p:ph type="sldNum" sz="quarter" idx="15"/>
          </p:nvPr>
        </p:nvSpPr>
        <p:spPr>
          <a:xfrm>
            <a:off x="460722" y="4743450"/>
            <a:ext cx="387316" cy="114300"/>
          </a:xfrm>
          <a:prstGeom prst="rect">
            <a:avLst/>
          </a:prstGeom>
        </p:spPr>
        <p:txBody>
          <a:bodyPr lIns="91436" tIns="45718" rIns="91436" bIns="45718"/>
          <a:lstStyle/>
          <a:p>
            <a:fld id="{125F6646-975B-4C74-80DD-EF324C50A5E5}" type="slidenum">
              <a:rPr lang="en-US" smtClean="0"/>
              <a:pPr/>
              <a:t>‹#›</a:t>
            </a:fld>
            <a:endParaRPr lang="en-US"/>
          </a:p>
        </p:txBody>
      </p:sp>
      <p:sp>
        <p:nvSpPr>
          <p:cNvPr id="10" name="Footer Placeholder 9"/>
          <p:cNvSpPr>
            <a:spLocks noGrp="1"/>
          </p:cNvSpPr>
          <p:nvPr>
            <p:ph type="ftr" sz="quarter" idx="16"/>
          </p:nvPr>
        </p:nvSpPr>
        <p:spPr>
          <a:xfrm>
            <a:off x="460724" y="4846240"/>
            <a:ext cx="1360679" cy="96431"/>
          </a:xfrm>
          <a:prstGeom prst="rect">
            <a:avLst/>
          </a:prstGeom>
        </p:spPr>
        <p:txBody>
          <a:bodyPr lIns="91436" tIns="45718" rIns="91436" bIns="45718"/>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42" indent="0">
              <a:buNone/>
              <a:defRPr sz="900"/>
            </a:lvl2pPr>
            <a:lvl3pPr marL="686684" indent="0">
              <a:buNone/>
              <a:defRPr sz="800"/>
            </a:lvl3pPr>
            <a:lvl4pPr marL="1030026" indent="0">
              <a:buNone/>
              <a:defRPr sz="700"/>
            </a:lvl4pPr>
            <a:lvl5pPr marL="1373368" indent="0">
              <a:buNone/>
              <a:defRPr sz="700"/>
            </a:lvl5pPr>
            <a:lvl6pPr marL="1716710" indent="0">
              <a:buNone/>
              <a:defRPr sz="700"/>
            </a:lvl6pPr>
            <a:lvl7pPr marL="2060052" indent="0">
              <a:buNone/>
              <a:defRPr sz="700"/>
            </a:lvl7pPr>
            <a:lvl8pPr marL="2403394" indent="0">
              <a:buNone/>
              <a:defRPr sz="700"/>
            </a:lvl8pPr>
            <a:lvl9pPr marL="2746736" indent="0">
              <a:buNone/>
              <a:defRPr sz="700"/>
            </a:lvl9pPr>
          </a:lstStyle>
          <a:p>
            <a:pPr lvl="0"/>
            <a:r>
              <a:rPr lang="en-US" smtClean="0"/>
              <a:t>Click to edit Master text styles</a:t>
            </a:r>
          </a:p>
        </p:txBody>
      </p:sp>
    </p:spTree>
    <p:extLst>
      <p:ext uri="{BB962C8B-B14F-4D97-AF65-F5344CB8AC3E}">
        <p14:creationId xmlns:p14="http://schemas.microsoft.com/office/powerpoint/2010/main" val="2512766610"/>
      </p:ext>
    </p:extLst>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950239"/>
            <a:ext cx="6994362" cy="1142621"/>
          </a:xfrm>
        </p:spPr>
        <p:txBody>
          <a:bodyPr anchor="ctr" anchorCtr="0">
            <a:noAutofit/>
          </a:bodyPr>
          <a:lstStyle>
            <a:lvl1pPr>
              <a:lnSpc>
                <a:spcPct val="90000"/>
              </a:lnSpc>
              <a:defRPr sz="3300" i="0" u="none" baseline="0">
                <a:solidFill>
                  <a:schemeClr val="bg1">
                    <a:alpha val="99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27663" y="3258742"/>
            <a:ext cx="6994363" cy="346249"/>
          </a:xfrm>
        </p:spPr>
        <p:txBody>
          <a:bodyPr>
            <a:noAutofit/>
          </a:bodyPr>
          <a:lstStyle>
            <a:lvl1pPr marL="0" indent="0" algn="l">
              <a:lnSpc>
                <a:spcPct val="90000"/>
              </a:lnSpc>
              <a:spcBef>
                <a:spcPts val="0"/>
              </a:spcBef>
              <a:buNone/>
              <a:defRPr sz="1500" i="0" u="none">
                <a:solidFill>
                  <a:schemeClr val="bg1">
                    <a:alpha val="99000"/>
                  </a:schemeClr>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7662" y="2045979"/>
            <a:ext cx="7683914" cy="1033983"/>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7200" b="0" i="0" u="none" strike="noStrike" kern="1200" cap="none" spc="-482" normalizeH="0" baseline="0" noProof="0" dirty="0" smtClean="0">
                <a:ln w="11430"/>
                <a:solidFill>
                  <a:schemeClr val="bg1">
                    <a:alpha val="99000"/>
                  </a:schemeClr>
                </a:solidFill>
                <a:effectLst/>
                <a:uLnTx/>
                <a:uFillTx/>
                <a:latin typeface="Segoe UI" pitchFamily="34" charset="0"/>
                <a:ea typeface="+mn-ea"/>
                <a:cs typeface="+mn-cs"/>
              </a:defRPr>
            </a:lvl1pPr>
          </a:lstStyle>
          <a:p>
            <a:pPr lvl="0"/>
            <a:r>
              <a:rPr lang="en-US" dirty="0" smtClean="0"/>
              <a:t>click to…</a:t>
            </a: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2329634282"/>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List with Bullets">
    <p:spTree>
      <p:nvGrpSpPr>
        <p:cNvPr id="1" name=""/>
        <p:cNvGrpSpPr/>
        <p:nvPr/>
      </p:nvGrpSpPr>
      <p:grpSpPr>
        <a:xfrm>
          <a:off x="0" y="0"/>
          <a:ext cx="0" cy="0"/>
          <a:chOff x="0" y="0"/>
          <a:chExt cx="0" cy="0"/>
        </a:xfrm>
      </p:grpSpPr>
      <p:sp>
        <p:nvSpPr>
          <p:cNvPr id="2" name="Title 1"/>
          <p:cNvSpPr>
            <a:spLocks noGrp="1"/>
          </p:cNvSpPr>
          <p:nvPr>
            <p:ph type="title"/>
          </p:nvPr>
        </p:nvSpPr>
        <p:spPr>
          <a:xfrm>
            <a:off x="437859" y="171449"/>
            <a:ext cx="8363938" cy="848523"/>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454001" y="1448932"/>
            <a:ext cx="8363938" cy="14801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2411" y="278356"/>
            <a:ext cx="981622" cy="206496"/>
          </a:xfrm>
          <a:prstGeom prst="rect">
            <a:avLst/>
          </a:prstGeom>
        </p:spPr>
      </p:pic>
      <p:sp>
        <p:nvSpPr>
          <p:cNvPr id="4" name="Text Placeholder 3"/>
          <p:cNvSpPr>
            <a:spLocks noGrp="1"/>
          </p:cNvSpPr>
          <p:nvPr>
            <p:ph type="body" sz="quarter" idx="11"/>
          </p:nvPr>
        </p:nvSpPr>
        <p:spPr>
          <a:xfrm>
            <a:off x="459563" y="1072488"/>
            <a:ext cx="8296753" cy="202294"/>
          </a:xfrm>
        </p:spPr>
        <p:txBody>
          <a:bodyPr/>
          <a:lstStyle>
            <a:lvl1pPr marL="0" indent="0">
              <a:buNone/>
              <a:defRPr sz="12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451376" y="4558661"/>
            <a:ext cx="4253628" cy="145424"/>
          </a:xfrm>
        </p:spPr>
        <p:txBody>
          <a:bodyPr/>
          <a:lstStyle>
            <a:lvl1pPr marL="0" indent="0">
              <a:buNone/>
              <a:defRPr sz="1100"/>
            </a:lvl1pPr>
          </a:lstStyle>
          <a:p>
            <a:pPr lvl="0"/>
            <a:r>
              <a:rPr lang="en-US" smtClean="0"/>
              <a:t>Click to edit Master text styles</a:t>
            </a:r>
          </a:p>
        </p:txBody>
      </p:sp>
      <p:sp>
        <p:nvSpPr>
          <p:cNvPr id="7" name="TextBox 6"/>
          <p:cNvSpPr txBox="1"/>
          <p:nvPr userDrawn="1"/>
        </p:nvSpPr>
        <p:spPr>
          <a:xfrm>
            <a:off x="443870" y="4762006"/>
            <a:ext cx="330875" cy="92333"/>
          </a:xfrm>
          <a:prstGeom prst="rect">
            <a:avLst/>
          </a:prstGeom>
          <a:noFill/>
        </p:spPr>
        <p:txBody>
          <a:bodyPr wrap="square" lIns="0" tIns="0" rIns="0" bIns="0" rtlCol="0">
            <a:spAutoFit/>
          </a:bodyPr>
          <a:lstStyle/>
          <a:p>
            <a:fld id="{B407DAFF-433B-45E8-A718-D1FBB70E57FD}" type="slidenum">
              <a:rPr lang="en-US" sz="600" smtClean="0">
                <a:solidFill>
                  <a:srgbClr val="1A1A1A">
                    <a:lumMod val="75000"/>
                    <a:lumOff val="25000"/>
                    <a:alpha val="99000"/>
                  </a:srgbClr>
                </a:solidFill>
              </a:rPr>
              <a:pPr/>
              <a:t>‹#›</a:t>
            </a:fld>
            <a:endParaRPr lang="en-US" sz="600" dirty="0" err="1" smtClean="0">
              <a:solidFill>
                <a:srgbClr val="1A1A1A">
                  <a:lumMod val="75000"/>
                  <a:lumOff val="25000"/>
                  <a:alpha val="99000"/>
                </a:srgbClr>
              </a:solidFill>
            </a:endParaRPr>
          </a:p>
        </p:txBody>
      </p:sp>
      <p:sp>
        <p:nvSpPr>
          <p:cNvPr id="9" name="TextBox 8"/>
          <p:cNvSpPr txBox="1"/>
          <p:nvPr userDrawn="1"/>
        </p:nvSpPr>
        <p:spPr>
          <a:xfrm>
            <a:off x="766674" y="4762006"/>
            <a:ext cx="532642" cy="92333"/>
          </a:xfrm>
          <a:prstGeom prst="rect">
            <a:avLst/>
          </a:prstGeom>
          <a:noFill/>
        </p:spPr>
        <p:txBody>
          <a:bodyPr wrap="square" lIns="0" tIns="0" rIns="0" bIns="0" rtlCol="0">
            <a:spAutoFit/>
          </a:bodyPr>
          <a:lstStyle/>
          <a:p>
            <a:r>
              <a:rPr lang="en-US" sz="600" dirty="0" smtClean="0">
                <a:solidFill>
                  <a:srgbClr val="1A1A1A">
                    <a:lumMod val="75000"/>
                    <a:lumOff val="25000"/>
                    <a:alpha val="99000"/>
                  </a:srgbClr>
                </a:solidFill>
              </a:rPr>
              <a:t>6/29/2011</a:t>
            </a:r>
          </a:p>
        </p:txBody>
      </p:sp>
      <p:sp>
        <p:nvSpPr>
          <p:cNvPr id="10" name="TextBox 9"/>
          <p:cNvSpPr txBox="1"/>
          <p:nvPr userDrawn="1"/>
        </p:nvSpPr>
        <p:spPr>
          <a:xfrm>
            <a:off x="435798" y="4864862"/>
            <a:ext cx="1024933" cy="92333"/>
          </a:xfrm>
          <a:prstGeom prst="rect">
            <a:avLst/>
          </a:prstGeom>
          <a:noFill/>
        </p:spPr>
        <p:txBody>
          <a:bodyPr wrap="square" lIns="0" tIns="0" rIns="0" bIns="0" rtlCol="0">
            <a:spAutoFit/>
          </a:bodyPr>
          <a:lstStyle/>
          <a:p>
            <a:r>
              <a:rPr lang="en-US" sz="600" dirty="0" smtClean="0">
                <a:solidFill>
                  <a:srgbClr val="1A1A1A">
                    <a:lumMod val="75000"/>
                    <a:lumOff val="25000"/>
                    <a:alpha val="99000"/>
                  </a:srgbClr>
                </a:solidFill>
              </a:rPr>
              <a:t>MICROSOFT CONFIDENTIAL</a:t>
            </a:r>
          </a:p>
        </p:txBody>
      </p:sp>
    </p:spTree>
    <p:extLst>
      <p:ext uri="{BB962C8B-B14F-4D97-AF65-F5344CB8AC3E}">
        <p14:creationId xmlns:p14="http://schemas.microsoft.com/office/powerpoint/2010/main" val="3909249385"/>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041956"/>
            <a:ext cx="7683913" cy="1142623"/>
          </a:xfrm>
        </p:spPr>
        <p:txBody>
          <a:bodyPr anchor="ctr">
            <a:noAutofit/>
          </a:bodyPr>
          <a:lstStyle>
            <a:lvl1pPr algn="ctr">
              <a:lnSpc>
                <a:spcPct val="90000"/>
              </a:lnSpc>
              <a:defRPr sz="4500" spc="-225"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93615" y="4258045"/>
            <a:ext cx="7683914" cy="347441"/>
          </a:xfrm>
        </p:spPr>
        <p:txBody>
          <a:bodyPr>
            <a:noAutofit/>
          </a:bodyPr>
          <a:lstStyle>
            <a:lvl1pPr marL="0" indent="0" algn="l">
              <a:lnSpc>
                <a:spcPct val="90000"/>
              </a:lnSpc>
              <a:spcBef>
                <a:spcPts val="0"/>
              </a:spcBef>
              <a:buNone/>
              <a:defRPr sz="1500" b="1" cap="all" baseline="0">
                <a:solidFill>
                  <a:schemeClr val="bg1">
                    <a:alpha val="99000"/>
                  </a:schemeClr>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493615" y="4591051"/>
            <a:ext cx="4002733" cy="166199"/>
          </a:xfrm>
        </p:spPr>
        <p:txBody>
          <a:bodyPr/>
          <a:lstStyle>
            <a:lvl1pPr marL="0" indent="0">
              <a:buNone/>
              <a:defRPr sz="1200" baseline="0">
                <a:solidFill>
                  <a:schemeClr val="bg1">
                    <a:alpha val="99000"/>
                  </a:schemeClr>
                </a:solidFill>
              </a:defRPr>
            </a:lvl1pPr>
          </a:lstStyle>
          <a:p>
            <a:pPr lvl="0"/>
            <a:r>
              <a:rPr lang="en-US" dirty="0" smtClean="0"/>
              <a:t>Click to edit presenter and date</a:t>
            </a:r>
            <a:endParaRPr lang="en-US" dirty="0"/>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3891586838"/>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Blu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041956"/>
            <a:ext cx="7683913" cy="1142623"/>
          </a:xfrm>
        </p:spPr>
        <p:txBody>
          <a:bodyPr anchor="ctr">
            <a:noAutofit/>
          </a:bodyPr>
          <a:lstStyle>
            <a:lvl1pPr algn="ctr">
              <a:lnSpc>
                <a:spcPct val="90000"/>
              </a:lnSpc>
              <a:defRPr sz="4500" spc="-225"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93615" y="4258045"/>
            <a:ext cx="7683914" cy="347441"/>
          </a:xfrm>
        </p:spPr>
        <p:txBody>
          <a:bodyPr>
            <a:noAutofit/>
          </a:bodyPr>
          <a:lstStyle>
            <a:lvl1pPr marL="0" indent="0" algn="l">
              <a:lnSpc>
                <a:spcPct val="90000"/>
              </a:lnSpc>
              <a:spcBef>
                <a:spcPts val="0"/>
              </a:spcBef>
              <a:buNone/>
              <a:defRPr sz="1500" b="1" cap="all" baseline="0">
                <a:solidFill>
                  <a:schemeClr val="bg1">
                    <a:alpha val="99000"/>
                  </a:schemeClr>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493615" y="4591051"/>
            <a:ext cx="4002733" cy="166199"/>
          </a:xfrm>
        </p:spPr>
        <p:txBody>
          <a:bodyPr/>
          <a:lstStyle>
            <a:lvl1pPr marL="0" indent="0">
              <a:buNone/>
              <a:defRPr sz="1200" baseline="0">
                <a:solidFill>
                  <a:schemeClr val="bg1">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3153609701"/>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Two Column List with Bullets and Column Tit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62072" y="1071468"/>
            <a:ext cx="8334595" cy="203314"/>
          </a:xfrm>
        </p:spPr>
        <p:txBody>
          <a:bodyPr anchor="t" anchorCtr="0">
            <a:noAutofit/>
          </a:bodyPr>
          <a:lstStyle>
            <a:lvl1pPr marL="0" indent="0">
              <a:lnSpc>
                <a:spcPct val="90000"/>
              </a:lnSpc>
              <a:spcBef>
                <a:spcPts val="0"/>
              </a:spcBef>
              <a:buNone/>
              <a:defRPr sz="1200" b="1" cap="all" baseline="0"/>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3118" y="2019762"/>
            <a:ext cx="3702583" cy="1153008"/>
          </a:xfrm>
        </p:spPr>
        <p:txBody>
          <a:bodyPr/>
          <a:lstStyle>
            <a:lvl1pPr marL="211356" indent="-211356">
              <a:defRPr sz="1700"/>
            </a:lvl1pPr>
            <a:lvl2pPr marL="421720" indent="-199449">
              <a:defRPr sz="1500"/>
            </a:lvl2pPr>
            <a:lvl3pPr marL="610253" indent="-182580">
              <a:defRPr sz="1400"/>
            </a:lvl3pPr>
            <a:lvl4pPr marL="787871" indent="-171665">
              <a:defRPr sz="1300"/>
            </a:lvl4pPr>
            <a:lvl5pPr marL="959535" indent="-154796">
              <a:defRPr sz="13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919972" y="2019763"/>
            <a:ext cx="3739499" cy="1183964"/>
          </a:xfrm>
        </p:spPr>
        <p:txBody>
          <a:bodyPr/>
          <a:lstStyle>
            <a:lvl1pPr marL="222270" indent="-222270">
              <a:defRPr sz="1700"/>
            </a:lvl1pPr>
            <a:lvl2pPr marL="427673" indent="-205402">
              <a:defRPr sz="1500"/>
            </a:lvl2pPr>
            <a:lvl3pPr marL="616206" indent="-183572">
              <a:defRPr sz="1400"/>
            </a:lvl3pPr>
            <a:lvl4pPr marL="787871" indent="-177618">
              <a:defRPr sz="1300"/>
            </a:lvl4pPr>
            <a:lvl5pPr marL="959535" indent="-165711">
              <a:defRPr sz="13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8"/>
          <p:cNvSpPr>
            <a:spLocks noGrp="1"/>
          </p:cNvSpPr>
          <p:nvPr>
            <p:ph type="body" sz="quarter" idx="11"/>
          </p:nvPr>
        </p:nvSpPr>
        <p:spPr>
          <a:xfrm>
            <a:off x="451376" y="4558661"/>
            <a:ext cx="4253628" cy="145424"/>
          </a:xfrm>
        </p:spPr>
        <p:txBody>
          <a:bodyPr/>
          <a:lstStyle>
            <a:lvl1pPr marL="0" indent="0">
              <a:buNone/>
              <a:defRPr sz="1100"/>
            </a:lvl1pPr>
          </a:lstStyle>
          <a:p>
            <a:pPr lvl="0"/>
            <a:r>
              <a:rPr lang="en-US" smtClean="0"/>
              <a:t>Click to edit Master text styles</a:t>
            </a:r>
          </a:p>
        </p:txBody>
      </p:sp>
      <p:sp>
        <p:nvSpPr>
          <p:cNvPr id="9" name="TextBox 8"/>
          <p:cNvSpPr txBox="1"/>
          <p:nvPr userDrawn="1"/>
        </p:nvSpPr>
        <p:spPr>
          <a:xfrm>
            <a:off x="443870" y="4762006"/>
            <a:ext cx="330875" cy="92333"/>
          </a:xfrm>
          <a:prstGeom prst="rect">
            <a:avLst/>
          </a:prstGeom>
          <a:noFill/>
        </p:spPr>
        <p:txBody>
          <a:bodyPr wrap="square" lIns="0" tIns="0" rIns="0" bIns="0" rtlCol="0">
            <a:spAutoFit/>
          </a:bodyPr>
          <a:lstStyle/>
          <a:p>
            <a:fld id="{B407DAFF-433B-45E8-A718-D1FBB70E57FD}" type="slidenum">
              <a:rPr lang="en-US" sz="600" smtClean="0">
                <a:solidFill>
                  <a:srgbClr val="1A1A1A">
                    <a:lumMod val="75000"/>
                    <a:lumOff val="25000"/>
                    <a:alpha val="99000"/>
                  </a:srgbClr>
                </a:solidFill>
              </a:rPr>
              <a:pPr/>
              <a:t>‹#›</a:t>
            </a:fld>
            <a:endParaRPr lang="en-US" sz="600" dirty="0" smtClean="0">
              <a:solidFill>
                <a:srgbClr val="1A1A1A">
                  <a:lumMod val="75000"/>
                  <a:lumOff val="25000"/>
                  <a:alpha val="99000"/>
                </a:srgbClr>
              </a:solidFill>
            </a:endParaRPr>
          </a:p>
        </p:txBody>
      </p:sp>
      <p:sp>
        <p:nvSpPr>
          <p:cNvPr id="10" name="TextBox 9"/>
          <p:cNvSpPr txBox="1"/>
          <p:nvPr userDrawn="1"/>
        </p:nvSpPr>
        <p:spPr>
          <a:xfrm>
            <a:off x="766674" y="4762005"/>
            <a:ext cx="532642" cy="184666"/>
          </a:xfrm>
          <a:prstGeom prst="rect">
            <a:avLst/>
          </a:prstGeom>
          <a:noFill/>
        </p:spPr>
        <p:txBody>
          <a:bodyPr wrap="square" lIns="0" tIns="0" rIns="0" bIns="0" rtlCol="0">
            <a:spAutoFit/>
          </a:bodyPr>
          <a:lstStyle/>
          <a:p>
            <a:pPr defTabSz="685864">
              <a:defRPr/>
            </a:pPr>
            <a:r>
              <a:rPr lang="en-US" sz="600" dirty="0" smtClean="0">
                <a:solidFill>
                  <a:srgbClr val="1A1A1A">
                    <a:lumMod val="75000"/>
                    <a:lumOff val="25000"/>
                    <a:alpha val="99000"/>
                  </a:srgbClr>
                </a:solidFill>
              </a:rPr>
              <a:t>1/25/2012</a:t>
            </a:r>
          </a:p>
          <a:p>
            <a:endParaRPr lang="en-US" sz="600" dirty="0" smtClean="0">
              <a:solidFill>
                <a:srgbClr val="1A1A1A">
                  <a:lumMod val="75000"/>
                  <a:lumOff val="25000"/>
                  <a:alpha val="99000"/>
                </a:srgbClr>
              </a:solidFill>
            </a:endParaRPr>
          </a:p>
        </p:txBody>
      </p:sp>
      <p:sp>
        <p:nvSpPr>
          <p:cNvPr id="11" name="TextBox 10"/>
          <p:cNvSpPr txBox="1"/>
          <p:nvPr userDrawn="1"/>
        </p:nvSpPr>
        <p:spPr>
          <a:xfrm>
            <a:off x="435798" y="4864862"/>
            <a:ext cx="1024933" cy="92333"/>
          </a:xfrm>
          <a:prstGeom prst="rect">
            <a:avLst/>
          </a:prstGeom>
          <a:noFill/>
        </p:spPr>
        <p:txBody>
          <a:bodyPr wrap="square" lIns="0" tIns="0" rIns="0" bIns="0" rtlCol="0">
            <a:spAutoFit/>
          </a:bodyPr>
          <a:lstStyle/>
          <a:p>
            <a:r>
              <a:rPr lang="en-US" sz="600" dirty="0" smtClean="0">
                <a:solidFill>
                  <a:srgbClr val="1A1A1A">
                    <a:lumMod val="75000"/>
                    <a:lumOff val="25000"/>
                    <a:alpha val="99000"/>
                  </a:srgbClr>
                </a:solidFill>
              </a:rPr>
              <a:t>MICROSOFT CONFIDENTIAL</a:t>
            </a:r>
          </a:p>
        </p:txBody>
      </p:sp>
      <p:sp>
        <p:nvSpPr>
          <p:cNvPr id="12" name="Content Placeholder 11"/>
          <p:cNvSpPr>
            <a:spLocks noGrp="1"/>
          </p:cNvSpPr>
          <p:nvPr>
            <p:ph sz="quarter" idx="12"/>
          </p:nvPr>
        </p:nvSpPr>
        <p:spPr>
          <a:xfrm>
            <a:off x="609759" y="1726534"/>
            <a:ext cx="3724012" cy="207749"/>
          </a:xfrm>
        </p:spPr>
        <p:txBody>
          <a:bodyPr/>
          <a:lstStyle>
            <a:lvl1pPr marL="0" indent="0">
              <a:buNone/>
              <a:defRPr sz="1500" b="1" cap="all" baseline="0"/>
            </a:lvl1pPr>
          </a:lstStyle>
          <a:p>
            <a:pPr lvl="0"/>
            <a:r>
              <a:rPr lang="en-US" smtClean="0"/>
              <a:t>Click to edit Master text styles</a:t>
            </a:r>
          </a:p>
        </p:txBody>
      </p:sp>
      <p:sp>
        <p:nvSpPr>
          <p:cNvPr id="14" name="Content Placeholder 13"/>
          <p:cNvSpPr>
            <a:spLocks noGrp="1"/>
          </p:cNvSpPr>
          <p:nvPr>
            <p:ph sz="quarter" idx="13"/>
          </p:nvPr>
        </p:nvSpPr>
        <p:spPr>
          <a:xfrm>
            <a:off x="4891171" y="1726534"/>
            <a:ext cx="3768300" cy="207749"/>
          </a:xfrm>
        </p:spPr>
        <p:txBody>
          <a:bodyPr/>
          <a:lstStyle>
            <a:lvl1pPr marL="0" indent="0">
              <a:buNone/>
              <a:defRPr lang="en-US" sz="1500" b="1" kern="1200" cap="all" baseline="0" dirty="0">
                <a:solidFill>
                  <a:schemeClr val="tx1">
                    <a:lumMod val="75000"/>
                    <a:lumOff val="25000"/>
                    <a:alpha val="99000"/>
                  </a:schemeClr>
                </a:solidFill>
                <a:latin typeface="+mn-lt"/>
                <a:ea typeface="+mn-ea"/>
                <a:cs typeface="+mn-cs"/>
              </a:defRPr>
            </a:lvl1pPr>
          </a:lstStyle>
          <a:p>
            <a:pPr marL="0" lvl="0" indent="0" algn="l" defTabSz="685864" rtl="0" eaLnBrk="1" latinLnBrk="0" hangingPunct="1">
              <a:lnSpc>
                <a:spcPct val="90000"/>
              </a:lnSpc>
              <a:spcBef>
                <a:spcPct val="20000"/>
              </a:spcBef>
              <a:buClr>
                <a:srgbClr val="00DCFF"/>
              </a:buClr>
              <a:buSzPct val="90000"/>
              <a:buFont typeface="Arial" pitchFamily="34" charset="0"/>
              <a:buNone/>
            </a:pPr>
            <a:r>
              <a:rPr lang="en-US" smtClean="0"/>
              <a:t>Click to edit Master text styles</a:t>
            </a:r>
          </a:p>
        </p:txBody>
      </p:sp>
    </p:spTree>
    <p:extLst>
      <p:ext uri="{BB962C8B-B14F-4D97-AF65-F5344CB8AC3E}">
        <p14:creationId xmlns:p14="http://schemas.microsoft.com/office/powerpoint/2010/main" val="4220228500"/>
      </p:ext>
    </p:extLst>
  </p:cSld>
  <p:clrMapOvr>
    <a:masterClrMapping/>
  </p:clrMapOvr>
  <p:transition>
    <p:fade/>
  </p:transition>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Title and Subtitl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437859" y="171449"/>
            <a:ext cx="8363938" cy="848523"/>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454001" y="1448932"/>
            <a:ext cx="8363938" cy="14801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quarter" idx="11"/>
          </p:nvPr>
        </p:nvSpPr>
        <p:spPr>
          <a:xfrm>
            <a:off x="459563" y="1072488"/>
            <a:ext cx="8296753" cy="202294"/>
          </a:xfrm>
        </p:spPr>
        <p:txBody>
          <a:bodyPr/>
          <a:lstStyle>
            <a:lvl1pPr marL="0" indent="0">
              <a:buNone/>
              <a:defRPr sz="12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451376" y="4558661"/>
            <a:ext cx="4253628" cy="145424"/>
          </a:xfrm>
        </p:spPr>
        <p:txBody>
          <a:bodyPr/>
          <a:lstStyle>
            <a:lvl1pPr marL="0" indent="0">
              <a:buNone/>
              <a:defRPr sz="1100"/>
            </a:lvl1pPr>
          </a:lstStyle>
          <a:p>
            <a:pPr lvl="0"/>
            <a:r>
              <a:rPr lang="en-US" smtClean="0"/>
              <a:t>Click to edit Master text styles</a:t>
            </a:r>
          </a:p>
        </p:txBody>
      </p:sp>
      <p:sp>
        <p:nvSpPr>
          <p:cNvPr id="7" name="TextBox 6"/>
          <p:cNvSpPr txBox="1"/>
          <p:nvPr userDrawn="1"/>
        </p:nvSpPr>
        <p:spPr>
          <a:xfrm>
            <a:off x="443870" y="4762006"/>
            <a:ext cx="330875" cy="92333"/>
          </a:xfrm>
          <a:prstGeom prst="rect">
            <a:avLst/>
          </a:prstGeom>
          <a:noFill/>
        </p:spPr>
        <p:txBody>
          <a:bodyPr wrap="square" lIns="0" tIns="0" rIns="0" bIns="0" rtlCol="0">
            <a:spAutoFit/>
          </a:bodyPr>
          <a:lstStyle/>
          <a:p>
            <a:fld id="{B407DAFF-433B-45E8-A718-D1FBB70E57FD}" type="slidenum">
              <a:rPr lang="en-US" sz="600" smtClean="0">
                <a:solidFill>
                  <a:srgbClr val="1A1A1A">
                    <a:lumMod val="75000"/>
                    <a:lumOff val="25000"/>
                    <a:alpha val="99000"/>
                  </a:srgbClr>
                </a:solidFill>
              </a:rPr>
              <a:pPr/>
              <a:t>‹#›</a:t>
            </a:fld>
            <a:endParaRPr lang="en-US" sz="600" dirty="0" smtClean="0">
              <a:solidFill>
                <a:srgbClr val="1A1A1A">
                  <a:lumMod val="75000"/>
                  <a:lumOff val="25000"/>
                  <a:alpha val="99000"/>
                </a:srgbClr>
              </a:solidFill>
            </a:endParaRPr>
          </a:p>
        </p:txBody>
      </p:sp>
      <p:sp>
        <p:nvSpPr>
          <p:cNvPr id="9" name="TextBox 8"/>
          <p:cNvSpPr txBox="1"/>
          <p:nvPr userDrawn="1"/>
        </p:nvSpPr>
        <p:spPr>
          <a:xfrm>
            <a:off x="766674" y="4762005"/>
            <a:ext cx="532642" cy="184666"/>
          </a:xfrm>
          <a:prstGeom prst="rect">
            <a:avLst/>
          </a:prstGeom>
          <a:noFill/>
        </p:spPr>
        <p:txBody>
          <a:bodyPr wrap="square" lIns="0" tIns="0" rIns="0" bIns="0" rtlCol="0">
            <a:spAutoFit/>
          </a:bodyPr>
          <a:lstStyle/>
          <a:p>
            <a:pPr defTabSz="685864">
              <a:defRPr/>
            </a:pPr>
            <a:r>
              <a:rPr lang="en-US" sz="600" dirty="0" smtClean="0">
                <a:solidFill>
                  <a:srgbClr val="1A1A1A">
                    <a:lumMod val="75000"/>
                    <a:lumOff val="25000"/>
                    <a:alpha val="99000"/>
                  </a:srgbClr>
                </a:solidFill>
              </a:rPr>
              <a:t>1/25/2012</a:t>
            </a:r>
          </a:p>
          <a:p>
            <a:endParaRPr lang="en-US" sz="600" dirty="0" smtClean="0">
              <a:solidFill>
                <a:srgbClr val="1A1A1A">
                  <a:lumMod val="75000"/>
                  <a:lumOff val="25000"/>
                  <a:alpha val="99000"/>
                </a:srgbClr>
              </a:solidFill>
            </a:endParaRPr>
          </a:p>
        </p:txBody>
      </p:sp>
      <p:sp>
        <p:nvSpPr>
          <p:cNvPr id="10" name="TextBox 9"/>
          <p:cNvSpPr txBox="1"/>
          <p:nvPr userDrawn="1"/>
        </p:nvSpPr>
        <p:spPr>
          <a:xfrm>
            <a:off x="435798" y="4864862"/>
            <a:ext cx="1024933" cy="92333"/>
          </a:xfrm>
          <a:prstGeom prst="rect">
            <a:avLst/>
          </a:prstGeom>
          <a:noFill/>
        </p:spPr>
        <p:txBody>
          <a:bodyPr wrap="square" lIns="0" tIns="0" rIns="0" bIns="0" rtlCol="0">
            <a:spAutoFit/>
          </a:bodyPr>
          <a:lstStyle/>
          <a:p>
            <a:r>
              <a:rPr lang="en-US" sz="600" dirty="0" smtClean="0">
                <a:solidFill>
                  <a:srgbClr val="1A1A1A">
                    <a:lumMod val="75000"/>
                    <a:lumOff val="25000"/>
                    <a:alpha val="99000"/>
                  </a:srgbClr>
                </a:solidFill>
              </a:rPr>
              <a:t>MICROSOFT CONFIDENTIAL</a:t>
            </a:r>
          </a:p>
        </p:txBody>
      </p:sp>
    </p:spTree>
    <p:extLst>
      <p:ext uri="{BB962C8B-B14F-4D97-AF65-F5344CB8AC3E}">
        <p14:creationId xmlns:p14="http://schemas.microsoft.com/office/powerpoint/2010/main" val="1130841246"/>
      </p:ext>
    </p:extLst>
  </p:cSld>
  <p:clrMapOvr>
    <a:masterClrMapping/>
  </p:clrMapOvr>
  <p:transition>
    <p:fade/>
  </p:transition>
  <p:timing>
    <p:tnLst>
      <p:par>
        <p:cTn id="1" dur="indefinite" restart="never" nodeType="tmRoot"/>
      </p:par>
    </p:tn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921668"/>
            <a:ext cx="9144000" cy="1443038"/>
          </a:xfrm>
          <a:effectLst/>
        </p:spPr>
        <p:txBody>
          <a:bodyPr anchor="b" anchorCtr="1">
            <a:normAutofit/>
          </a:bodyPr>
          <a:lstStyle>
            <a:lvl1pPr algn="l">
              <a:lnSpc>
                <a:spcPts val="4507"/>
              </a:lnSpc>
              <a:defRPr kumimoji="0" lang="en-US" sz="4500" b="0" i="0" u="none" strike="noStrike" kern="1200" cap="none" spc="-225" normalizeH="0" baseline="0" noProof="0" dirty="0">
                <a:ln>
                  <a:noFill/>
                </a:ln>
                <a:solidFill>
                  <a:srgbClr val="00B9F2"/>
                </a:solidFill>
                <a:effectLst/>
                <a:uLnTx/>
                <a:uFillTx/>
                <a:latin typeface="Segoe UI" pitchFamily="34" charset="0"/>
                <a:ea typeface="Segoe UI" pitchFamily="34" charset="0"/>
                <a:cs typeface="Segoe UI" pitchFamily="34" charset="0"/>
              </a:defRPr>
            </a:lvl1pPr>
          </a:lstStyle>
          <a:p>
            <a:pPr marL="0" marR="0" lvl="0" indent="0" algn="ctr" defTabSz="686713"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Subtitle 2"/>
          <p:cNvSpPr>
            <a:spLocks noGrp="1"/>
          </p:cNvSpPr>
          <p:nvPr>
            <p:ph type="subTitle" idx="1" hasCustomPrompt="1"/>
          </p:nvPr>
        </p:nvSpPr>
        <p:spPr>
          <a:xfrm>
            <a:off x="460721" y="4233090"/>
            <a:ext cx="7182892" cy="276226"/>
          </a:xfrm>
        </p:spPr>
        <p:txBody>
          <a:bodyPr lIns="0">
            <a:noAutofit/>
          </a:bodyPr>
          <a:lstStyle>
            <a:lvl1pPr marL="0" indent="0" algn="l">
              <a:buNone/>
              <a:defRPr sz="1500" b="1" cap="all" spc="0" baseline="0">
                <a:solidFill>
                  <a:schemeClr val="tx1">
                    <a:lumMod val="75000"/>
                    <a:lumOff val="25000"/>
                  </a:schemeClr>
                </a:solidFill>
                <a:latin typeface="Segoe UI" pitchFamily="34" charset="0"/>
                <a:ea typeface="Segoe UI" pitchFamily="34" charset="0"/>
                <a:cs typeface="Segoe UI" pitchFamily="34" charset="0"/>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460721" y="4477565"/>
            <a:ext cx="7182892" cy="467766"/>
          </a:xfr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Click to edit presenter </a:t>
            </a:r>
          </a:p>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and date</a:t>
            </a:r>
          </a:p>
        </p:txBody>
      </p:sp>
    </p:spTree>
    <p:extLst>
      <p:ext uri="{BB962C8B-B14F-4D97-AF65-F5344CB8AC3E}">
        <p14:creationId xmlns:p14="http://schemas.microsoft.com/office/powerpoint/2010/main" val="57349554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1"/>
            <a:ext cx="9144000" cy="86695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solidFill>
                <a:schemeClr val="tx1">
                  <a:alpha val="99000"/>
                </a:scheme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388840" y="1085850"/>
            <a:ext cx="8366320" cy="3886200"/>
          </a:xfrm>
        </p:spPr>
        <p:txBody>
          <a:bodyPr>
            <a:normAutofit/>
          </a:bodyPr>
          <a:lstStyle>
            <a:lvl1pPr marL="0" indent="0">
              <a:buNone/>
              <a:defRPr sz="2400">
                <a:gradFill>
                  <a:gsLst>
                    <a:gs pos="1250">
                      <a:srgbClr val="000000"/>
                    </a:gs>
                    <a:gs pos="100000">
                      <a:srgbClr val="000000"/>
                    </a:gs>
                  </a:gsLst>
                  <a:lin ang="5400000" scaled="0"/>
                </a:gradFill>
                <a:latin typeface="Consolas" pitchFamily="49" charset="0"/>
                <a:cs typeface="Consolas" pitchFamily="49" charset="0"/>
              </a:defRPr>
            </a:lvl1pPr>
            <a:lvl2pPr marL="254817" indent="0">
              <a:buNone/>
              <a:defRPr>
                <a:gradFill>
                  <a:gsLst>
                    <a:gs pos="1250">
                      <a:srgbClr val="000000"/>
                    </a:gs>
                    <a:gs pos="100000">
                      <a:srgbClr val="000000"/>
                    </a:gs>
                  </a:gsLst>
                  <a:lin ang="5400000" scaled="0"/>
                </a:gradFill>
                <a:latin typeface="Consolas" pitchFamily="49" charset="0"/>
                <a:cs typeface="Consolas" pitchFamily="49" charset="0"/>
              </a:defRPr>
            </a:lvl2pPr>
            <a:lvl3pPr marL="429855" indent="0">
              <a:buNone/>
              <a:defRPr>
                <a:gradFill>
                  <a:gsLst>
                    <a:gs pos="1250">
                      <a:srgbClr val="000000"/>
                    </a:gs>
                    <a:gs pos="100000">
                      <a:srgbClr val="000000"/>
                    </a:gs>
                  </a:gsLst>
                  <a:lin ang="5400000" scaled="0"/>
                </a:gradFill>
                <a:latin typeface="Consolas" pitchFamily="49" charset="0"/>
                <a:cs typeface="Consolas" pitchFamily="49" charset="0"/>
              </a:defRPr>
            </a:lvl3pPr>
            <a:lvl4pPr marL="598940" indent="0">
              <a:buNone/>
              <a:defRPr>
                <a:gradFill>
                  <a:gsLst>
                    <a:gs pos="1250">
                      <a:srgbClr val="000000"/>
                    </a:gs>
                    <a:gs pos="100000">
                      <a:srgbClr val="000000"/>
                    </a:gs>
                  </a:gsLst>
                  <a:lin ang="5400000" scaled="0"/>
                </a:gradFill>
                <a:latin typeface="Consolas" pitchFamily="49" charset="0"/>
                <a:cs typeface="Consolas" pitchFamily="49" charset="0"/>
              </a:defRPr>
            </a:lvl4pPr>
            <a:lvl5pPr marL="772787"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0302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extLst/>
        </p:spPr>
      </p:pic>
      <p:sp>
        <p:nvSpPr>
          <p:cNvPr id="2" name="Title 1"/>
          <p:cNvSpPr>
            <a:spLocks noGrp="1"/>
          </p:cNvSpPr>
          <p:nvPr>
            <p:ph type="ctrTitle"/>
          </p:nvPr>
        </p:nvSpPr>
        <p:spPr>
          <a:xfrm>
            <a:off x="0" y="1921668"/>
            <a:ext cx="9144000" cy="1443038"/>
          </a:xfrm>
        </p:spPr>
        <p:txBody>
          <a:bodyPr anchor="b" anchorCtr="1">
            <a:normAutofit/>
          </a:bodyPr>
          <a:lstStyle>
            <a:lvl1pPr algn="l">
              <a:lnSpc>
                <a:spcPts val="4507"/>
              </a:lnSpc>
              <a:defRPr kumimoji="0" lang="en-US" sz="4500" b="0" i="0" u="none" strike="noStrike" kern="1200" cap="none" spc="-225" normalizeH="0" baseline="0" noProof="0" dirty="0">
                <a:ln>
                  <a:noFill/>
                </a:ln>
                <a:solidFill>
                  <a:schemeClr val="bg1"/>
                </a:solidFill>
                <a:effectLst/>
                <a:uLnTx/>
                <a:uFillTx/>
                <a:latin typeface="Segoe UI" pitchFamily="34" charset="0"/>
                <a:ea typeface="Segoe UI" pitchFamily="34" charset="0"/>
                <a:cs typeface="Segoe UI" pitchFamily="34" charset="0"/>
              </a:defRPr>
            </a:lvl1pPr>
          </a:lstStyle>
          <a:p>
            <a:pPr marL="0" marR="0" lvl="0" indent="0" algn="ctr" defTabSz="686713"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pic>
        <p:nvPicPr>
          <p:cNvPr id="8" name="Picture 2" descr="\\windesign\secure\_Projects\BrandUX\_Windows_8\Internal Identity\ppt templates\wind8ws_large_final.png"/>
          <p:cNvPicPr>
            <a:picLocks noChangeAspect="1" noChangeArrowheads="1"/>
          </p:cNvPicPr>
          <p:nvPr/>
        </p:nvPicPr>
        <p:blipFill>
          <a:blip r:embed="rId3" cstate="print">
            <a:extLst>
              <a:ext uri="{28A0092B-C50C-407E-A947-70E740481C1C}">
                <a14:useLocalDpi xmlns:a14="http://schemas.microsoft.com/office/drawing/2010/main"/>
              </a:ext>
            </a:extLst>
          </a:blip>
          <a:stretch>
            <a:fillRect/>
          </a:stretch>
        </p:blipFill>
        <p:spPr bwMode="auto">
          <a:xfrm>
            <a:off x="7759713" y="4704591"/>
            <a:ext cx="1210913" cy="400049"/>
          </a:xfrm>
          <a:prstGeom prst="rect">
            <a:avLst/>
          </a:prstGeom>
          <a:extLst/>
        </p:spPr>
      </p:pic>
      <p:sp>
        <p:nvSpPr>
          <p:cNvPr id="9" name="Subtitle 2"/>
          <p:cNvSpPr>
            <a:spLocks noGrp="1"/>
          </p:cNvSpPr>
          <p:nvPr>
            <p:ph type="subTitle" idx="1" hasCustomPrompt="1"/>
          </p:nvPr>
        </p:nvSpPr>
        <p:spPr>
          <a:xfrm>
            <a:off x="460721" y="4233090"/>
            <a:ext cx="7182892" cy="276226"/>
          </a:xfrm>
        </p:spPr>
        <p:txBody>
          <a:bodyPr lIns="0">
            <a:noAutofit/>
          </a:bodyPr>
          <a:lstStyle>
            <a:lvl1pPr marL="0" indent="0" algn="l">
              <a:buNone/>
              <a:defRPr sz="1500" b="1" cap="all" spc="0" baseline="0">
                <a:solidFill>
                  <a:schemeClr val="bg1"/>
                </a:solidFill>
                <a:latin typeface="Segoe UI" pitchFamily="34" charset="0"/>
                <a:ea typeface="Segoe UI" pitchFamily="34" charset="0"/>
                <a:cs typeface="Segoe UI" pitchFamily="34" charset="0"/>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dirty="0" smtClean="0"/>
              <a:t>CLICK TO EDIT MASTER SUBTITLE STYLE</a:t>
            </a:r>
            <a:endParaRPr lang="en-US" dirty="0"/>
          </a:p>
        </p:txBody>
      </p:sp>
      <p:sp>
        <p:nvSpPr>
          <p:cNvPr id="11" name="Text Placeholder 8"/>
          <p:cNvSpPr>
            <a:spLocks noGrp="1"/>
          </p:cNvSpPr>
          <p:nvPr>
            <p:ph type="body" sz="quarter" idx="10" hasCustomPrompt="1"/>
          </p:nvPr>
        </p:nvSpPr>
        <p:spPr>
          <a:xfrm>
            <a:off x="460721" y="4477565"/>
            <a:ext cx="7182892" cy="467766"/>
          </a:xfr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bg1"/>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Click to edit presenter </a:t>
            </a:r>
          </a:p>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and date</a:t>
            </a:r>
          </a:p>
        </p:txBody>
      </p:sp>
    </p:spTree>
    <p:extLst>
      <p:ext uri="{BB962C8B-B14F-4D97-AF65-F5344CB8AC3E}">
        <p14:creationId xmlns:p14="http://schemas.microsoft.com/office/powerpoint/2010/main" val="33663063"/>
      </p:ext>
    </p:extLst>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7858888"/>
      </p:ext>
    </p:extLst>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itle and paragraph">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9" name="Text Placeholder 8"/>
          <p:cNvSpPr>
            <a:spLocks noGrp="1"/>
          </p:cNvSpPr>
          <p:nvPr>
            <p:ph type="body" sz="quarter" idx="14"/>
          </p:nvPr>
        </p:nvSpPr>
        <p:spPr>
          <a:xfrm>
            <a:off x="460724" y="1353743"/>
            <a:ext cx="7179371" cy="3103959"/>
          </a:xfrm>
        </p:spPr>
        <p:txBody>
          <a:bodyPr>
            <a:noAutofit/>
          </a:bodyPr>
          <a:lstStyle>
            <a:lvl1pPr marL="0" indent="0">
              <a:lnSpc>
                <a:spcPct val="140000"/>
              </a:lnSpc>
              <a:spcBef>
                <a:spcPts val="451"/>
              </a:spcBef>
              <a:spcAft>
                <a:spcPts val="451"/>
              </a:spcAft>
              <a:buNone/>
              <a:defRPr lang="en-US" sz="1200" kern="1200" spc="-15" baseline="0" dirty="0" smtClean="0">
                <a:solidFill>
                  <a:srgbClr val="666666"/>
                </a:solidFill>
                <a:latin typeface="Segoe UI" pitchFamily="34" charset="0"/>
                <a:ea typeface="Segoe UI" pitchFamily="34" charset="0"/>
                <a:cs typeface="Segoe UI" pitchFamily="34" charset="0"/>
              </a:defRPr>
            </a:lvl1pPr>
            <a:lvl2pPr>
              <a:lnSpc>
                <a:spcPct val="140000"/>
              </a:lnSpc>
              <a:spcBef>
                <a:spcPts val="451"/>
              </a:spcBef>
              <a:spcAft>
                <a:spcPts val="451"/>
              </a:spcAft>
              <a:defRPr lang="en-US" sz="1200" kern="1200" spc="-15" baseline="0" dirty="0" smtClean="0">
                <a:solidFill>
                  <a:srgbClr val="666666"/>
                </a:solidFill>
                <a:latin typeface="Segoe UI" pitchFamily="34" charset="0"/>
                <a:ea typeface="Segoe UI" pitchFamily="34" charset="0"/>
                <a:cs typeface="Segoe UI" pitchFamily="34" charset="0"/>
              </a:defRPr>
            </a:lvl2pPr>
            <a:lvl3pPr>
              <a:lnSpc>
                <a:spcPct val="140000"/>
              </a:lnSpc>
              <a:spcBef>
                <a:spcPts val="451"/>
              </a:spcBef>
              <a:spcAft>
                <a:spcPts val="451"/>
              </a:spcAft>
              <a:defRPr lang="en-US" sz="1200" kern="1200" spc="-15" baseline="0" dirty="0" smtClean="0">
                <a:solidFill>
                  <a:srgbClr val="666666"/>
                </a:solidFill>
                <a:latin typeface="Segoe UI" pitchFamily="34" charset="0"/>
                <a:ea typeface="Segoe UI" pitchFamily="34" charset="0"/>
                <a:cs typeface="Segoe UI" pitchFamily="34" charset="0"/>
              </a:defRPr>
            </a:lvl3pPr>
            <a:lvl4pPr>
              <a:lnSpc>
                <a:spcPct val="140000"/>
              </a:lnSpc>
              <a:spcBef>
                <a:spcPts val="451"/>
              </a:spcBef>
              <a:spcAft>
                <a:spcPts val="451"/>
              </a:spcAft>
              <a:defRPr lang="en-US" sz="1200" kern="1200" spc="-15" baseline="0" dirty="0" smtClean="0">
                <a:solidFill>
                  <a:srgbClr val="666666"/>
                </a:solidFill>
                <a:latin typeface="Segoe UI" pitchFamily="34" charset="0"/>
                <a:ea typeface="Segoe UI" pitchFamily="34" charset="0"/>
                <a:cs typeface="Segoe UI" pitchFamily="34" charset="0"/>
              </a:defRPr>
            </a:lvl4pPr>
            <a:lvl5pPr>
              <a:lnSpc>
                <a:spcPct val="140000"/>
              </a:lnSpc>
              <a:spcBef>
                <a:spcPts val="451"/>
              </a:spcBef>
              <a:spcAft>
                <a:spcPts val="451"/>
              </a:spcAft>
              <a:defRPr lang="en-US" sz="1200" kern="1200" spc="-15" baseline="0" dirty="0">
                <a:solidFill>
                  <a:srgbClr val="666666"/>
                </a:soli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4"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945996526"/>
      </p:ext>
    </p:extLst>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One column above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3743"/>
            <a:ext cx="8239208" cy="1218009"/>
          </a:xfrm>
        </p:spPr>
        <p:txBody>
          <a:bodyPr lIns="0">
            <a:noAutofit/>
          </a:bodyPr>
          <a:lstStyle>
            <a:lvl1pPr>
              <a:buFont typeface="Wingdings" pitchFamily="2" charset="2"/>
              <a:buChar char="§"/>
              <a:defRPr sz="1500" b="0" baseline="0">
                <a:solidFill>
                  <a:srgbClr val="666666"/>
                </a:solidFill>
              </a:defRPr>
            </a:lvl1pPr>
            <a:lvl2pPr marL="600873" indent="-257517">
              <a:buFont typeface="Wingdings" pitchFamily="2" charset="2"/>
              <a:buChar char="§"/>
              <a:defRPr baseline="0">
                <a:solidFill>
                  <a:srgbClr val="666666"/>
                </a:solidFill>
              </a:defRPr>
            </a:lvl2pPr>
            <a:lvl3pPr marL="901311" indent="-214598">
              <a:buFont typeface="Wingdings" pitchFamily="2" charset="2"/>
              <a:buChar char="§"/>
              <a:defRPr baseline="0">
                <a:solidFill>
                  <a:srgbClr val="666666"/>
                </a:solidFill>
              </a:defRPr>
            </a:lvl3pPr>
            <a:lvl4pPr marL="1244667" indent="-214598">
              <a:buFont typeface="Wingdings" pitchFamily="2" charset="2"/>
              <a:buChar char="§"/>
              <a:defRPr baseline="0">
                <a:solidFill>
                  <a:srgbClr val="666666"/>
                </a:solidFill>
              </a:defRPr>
            </a:lvl4pPr>
            <a:lvl5pPr marL="1588024" indent="-214598">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57200" y="2571750"/>
            <a:ext cx="3886200" cy="188595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4789828" y="2571750"/>
            <a:ext cx="3906580" cy="1885950"/>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7"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1"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3" name="Slide Number Placeholder 12"/>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7"/>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18"/>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133189028"/>
      </p:ext>
    </p:extLst>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One column above two columns with hea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39208" cy="971550"/>
          </a:xfrm>
        </p:spPr>
        <p:txBody>
          <a:bodyPr lIns="0">
            <a:noAutofit/>
          </a:bodyPr>
          <a:lstStyle>
            <a:lvl1pPr>
              <a:buFont typeface="Wingdings" pitchFamily="2" charset="2"/>
              <a:buChar char="§"/>
              <a:defRPr sz="1500" b="0" baseline="0">
                <a:solidFill>
                  <a:srgbClr val="666666"/>
                </a:solidFill>
              </a:defRPr>
            </a:lvl1pPr>
            <a:lvl2pPr marL="600873" indent="-257517">
              <a:buFont typeface="Wingdings" pitchFamily="2" charset="2"/>
              <a:buChar char="§"/>
              <a:defRPr baseline="0">
                <a:solidFill>
                  <a:srgbClr val="666666"/>
                </a:solidFill>
              </a:defRPr>
            </a:lvl2pPr>
            <a:lvl3pPr marL="901311" indent="-214598">
              <a:buFont typeface="Wingdings" pitchFamily="2" charset="2"/>
              <a:buChar char="§"/>
              <a:defRPr baseline="0">
                <a:solidFill>
                  <a:srgbClr val="666666"/>
                </a:solidFill>
              </a:defRPr>
            </a:lvl3pPr>
            <a:lvl4pPr marL="1244667" indent="-214598">
              <a:buFont typeface="Wingdings" pitchFamily="2" charset="2"/>
              <a:buChar char="§"/>
              <a:defRPr baseline="0">
                <a:solidFill>
                  <a:srgbClr val="666666"/>
                </a:solidFill>
              </a:defRPr>
            </a:lvl4pPr>
            <a:lvl5pPr marL="1588024" indent="-214598">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57200" y="2857500"/>
            <a:ext cx="3886200" cy="160020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4789828" y="2857500"/>
            <a:ext cx="3906580" cy="1600200"/>
          </a:xfrm>
        </p:spPr>
        <p:txBody>
          <a:bodyPr>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5" hasCustomPrompt="1"/>
          </p:nvPr>
        </p:nvSpPr>
        <p:spPr>
          <a:xfrm>
            <a:off x="451799" y="1353743"/>
            <a:ext cx="8239208" cy="271463"/>
          </a:xfrm>
        </p:spPr>
        <p:txBody>
          <a:bodyPr lIns="0">
            <a:noAutofit/>
          </a:bodyPr>
          <a:lstStyle>
            <a:lvl1pPr marL="0" indent="0">
              <a:buFont typeface="Arial" pitchFamily="34" charset="0"/>
              <a:buNone/>
              <a:defRPr sz="1500" b="1" cap="all" baseline="0">
                <a:solidFill>
                  <a:srgbClr val="666666"/>
                </a:solidFill>
              </a:defRPr>
            </a:lvl1pPr>
          </a:lstStyle>
          <a:p>
            <a:pPr lvl="0"/>
            <a:r>
              <a:rPr lang="en-US" dirty="0" smtClean="0"/>
              <a:t>CLICK TO ADD HEADER</a:t>
            </a:r>
            <a:endParaRPr lang="en-US" dirty="0"/>
          </a:p>
        </p:txBody>
      </p:sp>
      <p:sp>
        <p:nvSpPr>
          <p:cNvPr id="14" name="Text Placeholder 12"/>
          <p:cNvSpPr>
            <a:spLocks noGrp="1"/>
          </p:cNvSpPr>
          <p:nvPr>
            <p:ph type="body" sz="quarter" idx="16" hasCustomPrompt="1"/>
          </p:nvPr>
        </p:nvSpPr>
        <p:spPr>
          <a:xfrm>
            <a:off x="477292" y="2571752"/>
            <a:ext cx="8219116" cy="271463"/>
          </a:xfrm>
        </p:spPr>
        <p:txBody>
          <a:bodyPr lIns="0">
            <a:noAutofit/>
          </a:bodyPr>
          <a:lstStyle>
            <a:lvl1pPr marL="0" indent="0">
              <a:buFont typeface="Arial" pitchFamily="34" charset="0"/>
              <a:buNone/>
              <a:defRPr sz="1500" b="1" cap="all" baseline="0">
                <a:solidFill>
                  <a:srgbClr val="666666"/>
                </a:solidFill>
              </a:defRPr>
            </a:lvl1pPr>
          </a:lstStyle>
          <a:p>
            <a:pPr lvl="0"/>
            <a:r>
              <a:rPr lang="en-US" dirty="0" smtClean="0"/>
              <a:t>CLICK TO ADD HEADER</a:t>
            </a:r>
            <a:endParaRPr lang="en-US" dirty="0"/>
          </a:p>
        </p:txBody>
      </p:sp>
      <p:sp>
        <p:nvSpPr>
          <p:cNvPr id="18"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2"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7"/>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5" name="Slide Number Placeholder 14"/>
          <p:cNvSpPr>
            <a:spLocks noGrp="1"/>
          </p:cNvSpPr>
          <p:nvPr>
            <p:ph type="sldNum" sz="quarter" idx="18"/>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6" name="Footer Placeholder 15"/>
          <p:cNvSpPr>
            <a:spLocks noGrp="1"/>
          </p:cNvSpPr>
          <p:nvPr>
            <p:ph type="ftr" sz="quarter" idx="19"/>
          </p:nvPr>
        </p:nvSpPr>
        <p:spPr>
          <a:xfrm>
            <a:off x="460724" y="4846239"/>
            <a:ext cx="1360679" cy="96431"/>
          </a:xfrm>
          <a:prstGeom prst="rect">
            <a:avLst/>
          </a:prstGeom>
        </p:spPr>
        <p:txBody>
          <a:bodyPr/>
          <a:lstStyle/>
          <a:p>
            <a:endParaRPr lang="en-US"/>
          </a:p>
        </p:txBody>
      </p:sp>
      <p:sp>
        <p:nvSpPr>
          <p:cNvPr id="19" name="Text Placeholder 3"/>
          <p:cNvSpPr>
            <a:spLocks noGrp="1"/>
          </p:cNvSpPr>
          <p:nvPr>
            <p:ph type="body" sz="half" idx="20"/>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573506351"/>
      </p:ext>
    </p:extLst>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0722" y="1353743"/>
            <a:ext cx="3892258" cy="3103959"/>
          </a:xfrm>
        </p:spPr>
        <p:txBody>
          <a:bodyPr lIns="0"/>
          <a:lstStyle>
            <a:lvl1pPr marL="260951" indent="-260951">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89828" y="1353743"/>
            <a:ext cx="3886200" cy="3103959"/>
          </a:xfrm>
        </p:spPr>
        <p:txBody>
          <a:bodyPr lIns="0"/>
          <a:lstStyle>
            <a:lvl1pPr marL="260951" indent="-260951">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7"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9" name="Date Placeholder 8"/>
          <p:cNvSpPr>
            <a:spLocks noGrp="1"/>
          </p:cNvSpPr>
          <p:nvPr>
            <p:ph type="dt" sz="half" idx="14"/>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0" name="Slide Number Placeholder 9"/>
          <p:cNvSpPr>
            <a:spLocks noGrp="1"/>
          </p:cNvSpPr>
          <p:nvPr>
            <p:ph type="sldNum" sz="quarter" idx="15"/>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6"/>
          </p:nvPr>
        </p:nvSpPr>
        <p:spPr>
          <a:xfrm>
            <a:off x="460724" y="4846239"/>
            <a:ext cx="1360679" cy="96431"/>
          </a:xfrm>
          <a:prstGeom prst="rect">
            <a:avLst/>
          </a:prstGeom>
        </p:spPr>
        <p:txBody>
          <a:bodyPr/>
          <a:lstStyle/>
          <a:p>
            <a:endParaRPr lang="en-US"/>
          </a:p>
        </p:txBody>
      </p:sp>
      <p:sp>
        <p:nvSpPr>
          <p:cNvPr id="14" name="Text Placeholder 3"/>
          <p:cNvSpPr>
            <a:spLocks noGrp="1"/>
          </p:cNvSpPr>
          <p:nvPr>
            <p:ph type="body" sz="half" idx="17"/>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26592423"/>
      </p:ext>
    </p:extLst>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wo columns with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0721" y="1353741"/>
            <a:ext cx="3886200" cy="479822"/>
          </a:xfrm>
        </p:spPr>
        <p:txBody>
          <a:bodyPr lIns="0" anchor="t">
            <a:noAutofit/>
          </a:bodyPr>
          <a:lstStyle>
            <a:lvl1pPr marL="0" indent="0">
              <a:buNone/>
              <a:defRPr sz="1500" b="1" cap="all" spc="38" baseline="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0721" y="1828800"/>
            <a:ext cx="3886200" cy="262890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200">
                <a:solidFill>
                  <a:srgbClr val="666666"/>
                </a:solidFill>
              </a:defRPr>
            </a:lvl4pPr>
            <a:lvl5pPr marL="1545104" indent="-171677">
              <a:buFont typeface="Wingdings" pitchFamily="2" charset="2"/>
              <a:buChar char="§"/>
              <a:defRPr sz="1200">
                <a:solidFill>
                  <a:srgbClr val="666666"/>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89830" y="1353741"/>
            <a:ext cx="3889375" cy="479822"/>
          </a:xfrm>
        </p:spPr>
        <p:txBody>
          <a:bodyPr lIns="0" anchor="t">
            <a:noAutofit/>
          </a:bodyPr>
          <a:lstStyle>
            <a:lvl1pPr marL="0" indent="0">
              <a:buNone/>
              <a:defRPr lang="en-US" sz="1500" b="1" kern="1200" cap="all" spc="38" baseline="0" dirty="0" smtClean="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89830" y="1828800"/>
            <a:ext cx="3889375" cy="262890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200">
                <a:solidFill>
                  <a:srgbClr val="666666"/>
                </a:solidFill>
              </a:defRPr>
            </a:lvl4pPr>
            <a:lvl5pPr marL="1545104" indent="-171677">
              <a:buFont typeface="Wingdings" pitchFamily="2" charset="2"/>
              <a:buChar char="§"/>
              <a:defRPr sz="1200">
                <a:solidFill>
                  <a:srgbClr val="666666"/>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3" hasCustomPrompt="1"/>
          </p:nvPr>
        </p:nvSpPr>
        <p:spPr>
          <a:xfrm>
            <a:off x="457204" y="1028702"/>
            <a:ext cx="8182513"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3" y="186928"/>
            <a:ext cx="8229600"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3" name="Slide Number Placeholder 12"/>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7"/>
          </p:nvPr>
        </p:nvSpPr>
        <p:spPr>
          <a:xfrm>
            <a:off x="460724" y="4846239"/>
            <a:ext cx="1360679" cy="96431"/>
          </a:xfrm>
          <a:prstGeom prst="rect">
            <a:avLst/>
          </a:prstGeom>
        </p:spPr>
        <p:txBody>
          <a:bodyPr/>
          <a:lstStyle/>
          <a:p>
            <a:endParaRPr lang="en-US"/>
          </a:p>
        </p:txBody>
      </p:sp>
      <p:sp>
        <p:nvSpPr>
          <p:cNvPr id="20" name="Text Placeholder 3"/>
          <p:cNvSpPr>
            <a:spLocks noGrp="1"/>
          </p:cNvSpPr>
          <p:nvPr>
            <p:ph type="body" sz="half" idx="18"/>
          </p:nvPr>
        </p:nvSpPr>
        <p:spPr>
          <a:xfrm>
            <a:off x="457200" y="4457700"/>
            <a:ext cx="7162800" cy="228600"/>
          </a:xfrm>
        </p:spPr>
        <p:txBody>
          <a:bodyPr>
            <a:noAutofit/>
          </a:bodyPr>
          <a:lstStyle>
            <a:lvl1pPr marL="0" indent="0">
              <a:lnSpc>
                <a:spcPts val="1352"/>
              </a:lnSpc>
              <a:spcBef>
                <a:spcPts val="0"/>
              </a:spcBef>
              <a:spcAft>
                <a:spcPts val="0"/>
              </a:spcAft>
              <a:buNone/>
              <a:defRPr sz="1100" kern="12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336693809"/>
      </p:ext>
    </p:extLst>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Two column on three column grid (right)">
    <p:spTree>
      <p:nvGrpSpPr>
        <p:cNvPr id="1" name=""/>
        <p:cNvGrpSpPr/>
        <p:nvPr/>
      </p:nvGrpSpPr>
      <p:grpSpPr>
        <a:xfrm>
          <a:off x="0" y="0"/>
          <a:ext cx="0" cy="0"/>
          <a:chOff x="0" y="0"/>
          <a:chExt cx="0" cy="0"/>
        </a:xfrm>
      </p:grpSpPr>
      <p:sp>
        <p:nvSpPr>
          <p:cNvPr id="14" name="Content Placeholder 3"/>
          <p:cNvSpPr>
            <a:spLocks noGrp="1"/>
          </p:cNvSpPr>
          <p:nvPr>
            <p:ph sz="half" idx="14"/>
          </p:nvPr>
        </p:nvSpPr>
        <p:spPr>
          <a:xfrm>
            <a:off x="3368280" y="1353743"/>
            <a:ext cx="5328131"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Content Placeholder 3"/>
          <p:cNvSpPr>
            <a:spLocks noGrp="1"/>
          </p:cNvSpPr>
          <p:nvPr>
            <p:ph sz="half" idx="15"/>
          </p:nvPr>
        </p:nvSpPr>
        <p:spPr>
          <a:xfrm>
            <a:off x="465498" y="1353743"/>
            <a:ext cx="2463545"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5"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9" name="Date Placeholder 8"/>
          <p:cNvSpPr>
            <a:spLocks noGrp="1"/>
          </p:cNvSpPr>
          <p:nvPr>
            <p:ph type="dt" sz="half" idx="16"/>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0" name="Slide Number Placeholder 9"/>
          <p:cNvSpPr>
            <a:spLocks noGrp="1"/>
          </p:cNvSpPr>
          <p:nvPr>
            <p:ph type="sldNum" sz="quarter" idx="17"/>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8"/>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574023806"/>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Two column on three column grid with headers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0724" y="1353741"/>
            <a:ext cx="2468319" cy="479822"/>
          </a:xfrm>
        </p:spPr>
        <p:txBody>
          <a:bodyPr lIns="0" anchor="t">
            <a:noAutofit/>
          </a:bodyPr>
          <a:lstStyle>
            <a:lvl1pPr marL="0" indent="0">
              <a:buNone/>
              <a:defRPr sz="1500" b="1" cap="all" spc="38" baseline="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5" name="Text Placeholder 4"/>
          <p:cNvSpPr>
            <a:spLocks noGrp="1"/>
          </p:cNvSpPr>
          <p:nvPr>
            <p:ph type="body" sz="quarter" idx="3" hasCustomPrompt="1"/>
          </p:nvPr>
        </p:nvSpPr>
        <p:spPr>
          <a:xfrm>
            <a:off x="3368277" y="1353741"/>
            <a:ext cx="5334000" cy="479822"/>
          </a:xfrm>
        </p:spPr>
        <p:txBody>
          <a:bodyPr lIns="0" anchor="t">
            <a:noAutofit/>
          </a:bodyPr>
          <a:lstStyle>
            <a:lvl1pPr marL="0" indent="0">
              <a:buNone/>
              <a:defRPr lang="en-US" sz="1500" b="1" kern="1200" cap="all" spc="38" baseline="0" dirty="0" smtClean="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16" name="Content Placeholder 3"/>
          <p:cNvSpPr>
            <a:spLocks noGrp="1"/>
          </p:cNvSpPr>
          <p:nvPr>
            <p:ph sz="half" idx="14"/>
          </p:nvPr>
        </p:nvSpPr>
        <p:spPr>
          <a:xfrm>
            <a:off x="3368280" y="1828800"/>
            <a:ext cx="5328131" cy="2628900"/>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5" name="Content Placeholder 3"/>
          <p:cNvSpPr>
            <a:spLocks noGrp="1"/>
          </p:cNvSpPr>
          <p:nvPr>
            <p:ph sz="half" idx="15"/>
          </p:nvPr>
        </p:nvSpPr>
        <p:spPr>
          <a:xfrm>
            <a:off x="465498" y="1828800"/>
            <a:ext cx="2463545" cy="2628900"/>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7"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2" name="Date Placeholder 11"/>
          <p:cNvSpPr>
            <a:spLocks noGrp="1"/>
          </p:cNvSpPr>
          <p:nvPr>
            <p:ph type="dt" sz="half" idx="16"/>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4" name="Slide Number Placeholder 13"/>
          <p:cNvSpPr>
            <a:spLocks noGrp="1"/>
          </p:cNvSpPr>
          <p:nvPr>
            <p:ph type="sldNum" sz="quarter" idx="17"/>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21" name="Footer Placeholder 20"/>
          <p:cNvSpPr>
            <a:spLocks noGrp="1"/>
          </p:cNvSpPr>
          <p:nvPr>
            <p:ph type="ftr" sz="quarter" idx="18"/>
          </p:nvPr>
        </p:nvSpPr>
        <p:spPr>
          <a:xfrm>
            <a:off x="460724" y="4846239"/>
            <a:ext cx="1360679" cy="96431"/>
          </a:xfrm>
          <a:prstGeom prst="rect">
            <a:avLst/>
          </a:prstGeom>
        </p:spPr>
        <p:txBody>
          <a:bodyPr/>
          <a:lstStyle/>
          <a:p>
            <a:endParaRPr lang="en-US"/>
          </a:p>
        </p:txBody>
      </p:sp>
      <p:sp>
        <p:nvSpPr>
          <p:cNvPr id="22"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175535066"/>
      </p:ext>
    </p:extLst>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Two column on three column grid (left)">
    <p:spTree>
      <p:nvGrpSpPr>
        <p:cNvPr id="1" name=""/>
        <p:cNvGrpSpPr/>
        <p:nvPr/>
      </p:nvGrpSpPr>
      <p:grpSpPr>
        <a:xfrm>
          <a:off x="0" y="0"/>
          <a:ext cx="0" cy="0"/>
          <a:chOff x="0" y="0"/>
          <a:chExt cx="0" cy="0"/>
        </a:xfrm>
      </p:grpSpPr>
      <p:sp>
        <p:nvSpPr>
          <p:cNvPr id="14" name="Content Placeholder 3"/>
          <p:cNvSpPr>
            <a:spLocks noGrp="1"/>
          </p:cNvSpPr>
          <p:nvPr>
            <p:ph sz="half" idx="16"/>
          </p:nvPr>
        </p:nvSpPr>
        <p:spPr>
          <a:xfrm>
            <a:off x="6251961" y="1353743"/>
            <a:ext cx="2433753"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5" name="Content Placeholder 3"/>
          <p:cNvSpPr>
            <a:spLocks noGrp="1"/>
          </p:cNvSpPr>
          <p:nvPr>
            <p:ph sz="half" idx="15"/>
          </p:nvPr>
        </p:nvSpPr>
        <p:spPr>
          <a:xfrm>
            <a:off x="465328" y="1353743"/>
            <a:ext cx="5346202"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0" name="Date Placeholder 9"/>
          <p:cNvSpPr>
            <a:spLocks noGrp="1"/>
          </p:cNvSpPr>
          <p:nvPr>
            <p:ph type="dt" sz="half" idx="17"/>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1" name="Slide Number Placeholder 10"/>
          <p:cNvSpPr>
            <a:spLocks noGrp="1"/>
          </p:cNvSpPr>
          <p:nvPr>
            <p:ph type="sldNum" sz="quarter" idx="18"/>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2" name="Footer Placeholder 11"/>
          <p:cNvSpPr>
            <a:spLocks noGrp="1"/>
          </p:cNvSpPr>
          <p:nvPr>
            <p:ph type="ftr" sz="quarter" idx="19"/>
          </p:nvPr>
        </p:nvSpPr>
        <p:spPr>
          <a:xfrm>
            <a:off x="460724" y="4846239"/>
            <a:ext cx="1360679" cy="96431"/>
          </a:xfrm>
          <a:prstGeom prst="rect">
            <a:avLst/>
          </a:prstGeom>
        </p:spPr>
        <p:txBody>
          <a:bodyPr/>
          <a:lstStyle/>
          <a:p>
            <a:endParaRPr lang="en-US"/>
          </a:p>
        </p:txBody>
      </p:sp>
      <p:sp>
        <p:nvSpPr>
          <p:cNvPr id="20"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93451948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59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Two column on three column grid with headers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0721" y="1353741"/>
            <a:ext cx="5334000" cy="479822"/>
          </a:xfrm>
        </p:spPr>
        <p:txBody>
          <a:bodyPr anchor="t">
            <a:noAutofit/>
          </a:bodyPr>
          <a:lstStyle>
            <a:lvl1pPr marL="0" indent="0">
              <a:buNone/>
              <a:defRPr sz="1500" b="1" cap="all" spc="38" baseline="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5" name="Text Placeholder 4"/>
          <p:cNvSpPr>
            <a:spLocks noGrp="1"/>
          </p:cNvSpPr>
          <p:nvPr>
            <p:ph type="body" sz="quarter" idx="3" hasCustomPrompt="1"/>
          </p:nvPr>
        </p:nvSpPr>
        <p:spPr>
          <a:xfrm>
            <a:off x="6251961" y="1353741"/>
            <a:ext cx="2438400" cy="479822"/>
          </a:xfrm>
        </p:spPr>
        <p:txBody>
          <a:bodyPr anchor="t">
            <a:noAutofit/>
          </a:bodyPr>
          <a:lstStyle>
            <a:lvl1pPr marL="0" indent="0">
              <a:buNone/>
              <a:defRPr lang="en-US" sz="1500" b="1" kern="1200" cap="all" spc="38" baseline="0" dirty="0" smtClean="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15" name="Content Placeholder 3"/>
          <p:cNvSpPr>
            <a:spLocks noGrp="1"/>
          </p:cNvSpPr>
          <p:nvPr>
            <p:ph sz="half" idx="15"/>
          </p:nvPr>
        </p:nvSpPr>
        <p:spPr>
          <a:xfrm>
            <a:off x="460721" y="1828800"/>
            <a:ext cx="5350810" cy="2628900"/>
          </a:xfrm>
        </p:spPr>
        <p:txBody>
          <a:bodyPr>
            <a:noAutofit/>
          </a:bodyPr>
          <a:lstStyle>
            <a:lvl1pPr marL="239635" indent="-239635">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7" name="Content Placeholder 3"/>
          <p:cNvSpPr>
            <a:spLocks noGrp="1"/>
          </p:cNvSpPr>
          <p:nvPr>
            <p:ph sz="half" idx="16"/>
          </p:nvPr>
        </p:nvSpPr>
        <p:spPr>
          <a:xfrm>
            <a:off x="6251964" y="1828800"/>
            <a:ext cx="2444447" cy="2628900"/>
          </a:xfrm>
        </p:spPr>
        <p:txBody>
          <a:bodyPr>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6"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1"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7"/>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3" name="Slide Number Placeholder 12"/>
          <p:cNvSpPr>
            <a:spLocks noGrp="1"/>
          </p:cNvSpPr>
          <p:nvPr>
            <p:ph type="sldNum" sz="quarter" idx="18"/>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9"/>
          </p:nvPr>
        </p:nvSpPr>
        <p:spPr>
          <a:xfrm>
            <a:off x="460724" y="4846239"/>
            <a:ext cx="1360679" cy="96431"/>
          </a:xfrm>
          <a:prstGeom prst="rect">
            <a:avLst/>
          </a:prstGeom>
        </p:spPr>
        <p:txBody>
          <a:bodyPr/>
          <a:lstStyle/>
          <a:p>
            <a:endParaRPr lang="en-US"/>
          </a:p>
        </p:txBody>
      </p:sp>
      <p:sp>
        <p:nvSpPr>
          <p:cNvPr id="22"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908018230"/>
      </p:ext>
    </p:extLst>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0724" y="1353743"/>
            <a:ext cx="2468319" cy="3103959"/>
          </a:xfrm>
        </p:spPr>
        <p:txBody>
          <a:bodyPr lIns="0">
            <a:noAutofit/>
          </a:bodyPr>
          <a:lstStyle>
            <a:lvl1pPr marL="257517" indent="-257517">
              <a:buFont typeface="Wingdings" pitchFamily="2" charset="2"/>
              <a:buChar char="§"/>
              <a:defRPr sz="1800">
                <a:solidFill>
                  <a:srgbClr val="666666"/>
                </a:solidFill>
              </a:defRPr>
            </a:lvl1pPr>
            <a:lvl2pPr marL="600873" indent="-257517">
              <a:buFont typeface="Wingdings" pitchFamily="2" charset="2"/>
              <a:buChar char="§"/>
              <a:defRPr sz="1500">
                <a:solidFill>
                  <a:srgbClr val="666666"/>
                </a:solidFill>
              </a:defRPr>
            </a:lvl2pPr>
            <a:lvl3pPr marL="944230" indent="-257517">
              <a:buFont typeface="Wingdings" pitchFamily="2" charset="2"/>
              <a:buChar char="§"/>
              <a:defRPr sz="1500">
                <a:solidFill>
                  <a:srgbClr val="666666"/>
                </a:solidFill>
              </a:defRPr>
            </a:lvl3pPr>
            <a:lvl4pPr marL="1244667" indent="-214598">
              <a:buFont typeface="Wingdings" pitchFamily="2" charset="2"/>
              <a:buChar char="§"/>
              <a:defRPr sz="1400">
                <a:solidFill>
                  <a:srgbClr val="666666"/>
                </a:solidFill>
              </a:defRPr>
            </a:lvl4pPr>
            <a:lvl5pPr marL="1588024" indent="-21459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352203" y="1353743"/>
            <a:ext cx="2459328"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600873" indent="-257517">
              <a:buFont typeface="Wingdings" pitchFamily="2" charset="2"/>
              <a:buChar char="§"/>
              <a:defRPr sz="1500">
                <a:solidFill>
                  <a:srgbClr val="666666"/>
                </a:solidFill>
              </a:defRPr>
            </a:lvl2pPr>
            <a:lvl3pPr marL="944230" indent="-257517">
              <a:buFont typeface="Wingdings" pitchFamily="2" charset="2"/>
              <a:buChar char="§"/>
              <a:defRPr sz="1500">
                <a:solidFill>
                  <a:srgbClr val="666666"/>
                </a:solidFill>
              </a:defRPr>
            </a:lvl3pPr>
            <a:lvl4pPr marL="1244667" indent="-214598">
              <a:buFont typeface="Wingdings" pitchFamily="2" charset="2"/>
              <a:buChar char="§"/>
              <a:defRPr sz="1400">
                <a:solidFill>
                  <a:srgbClr val="666666"/>
                </a:solidFill>
              </a:defRPr>
            </a:lvl4pPr>
            <a:lvl5pPr marL="1588024" indent="-21459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pPr>
            <a:r>
              <a:rPr lang="en-US" smtClean="0"/>
              <a:t>Fifth level</a:t>
            </a:r>
            <a:endParaRPr lang="en-US" dirty="0"/>
          </a:p>
        </p:txBody>
      </p:sp>
      <p:sp>
        <p:nvSpPr>
          <p:cNvPr id="12" name="Content Placeholder 3"/>
          <p:cNvSpPr>
            <a:spLocks noGrp="1"/>
          </p:cNvSpPr>
          <p:nvPr>
            <p:ph sz="half" idx="14"/>
          </p:nvPr>
        </p:nvSpPr>
        <p:spPr>
          <a:xfrm>
            <a:off x="6251964" y="1353743"/>
            <a:ext cx="2444447"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600873" indent="-257517">
              <a:buFont typeface="Wingdings" pitchFamily="2" charset="2"/>
              <a:buChar char="§"/>
              <a:defRPr sz="1500">
                <a:solidFill>
                  <a:srgbClr val="666666"/>
                </a:solidFill>
              </a:defRPr>
            </a:lvl2pPr>
            <a:lvl3pPr marL="944230" indent="-257517">
              <a:buFont typeface="Wingdings" pitchFamily="2" charset="2"/>
              <a:buChar char="§"/>
              <a:defRPr sz="1500">
                <a:solidFill>
                  <a:srgbClr val="666666"/>
                </a:solidFill>
              </a:defRPr>
            </a:lvl3pPr>
            <a:lvl4pPr marL="1244667" indent="-214598">
              <a:buFont typeface="Wingdings" pitchFamily="2" charset="2"/>
              <a:buChar char="§"/>
              <a:defRPr sz="1400">
                <a:solidFill>
                  <a:srgbClr val="666666"/>
                </a:solidFill>
              </a:defRPr>
            </a:lvl4pPr>
            <a:lvl5pPr marL="1588024" indent="-21459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pPr>
            <a:r>
              <a:rPr lang="en-US" smtClean="0"/>
              <a:t>Fifth level</a:t>
            </a:r>
            <a:endParaRPr lang="en-US" dirty="0"/>
          </a:p>
        </p:txBody>
      </p:sp>
      <p:sp>
        <p:nvSpPr>
          <p:cNvPr id="15" name="Text Placeholder 12"/>
          <p:cNvSpPr>
            <a:spLocks noGrp="1"/>
          </p:cNvSpPr>
          <p:nvPr>
            <p:ph type="body" sz="quarter" idx="13" hasCustomPrompt="1"/>
          </p:nvPr>
        </p:nvSpPr>
        <p:spPr>
          <a:xfrm>
            <a:off x="457202" y="1028702"/>
            <a:ext cx="8185667"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3" y="186928"/>
            <a:ext cx="8229600" cy="857250"/>
          </a:xfrm>
        </p:spPr>
        <p:txBody>
          <a:bodyPr lIns="0"/>
          <a:lstStyle>
            <a:lvl1pPr algn="l">
              <a:defRPr/>
            </a:lvl1pPr>
          </a:lstStyle>
          <a:p>
            <a:r>
              <a:rPr lang="en-US" smtClean="0"/>
              <a:t>Click to edit Master title style</a:t>
            </a:r>
            <a:endParaRPr lang="en-US" dirty="0"/>
          </a:p>
        </p:txBody>
      </p:sp>
      <p:sp>
        <p:nvSpPr>
          <p:cNvPr id="11" name="Date Placeholder 10"/>
          <p:cNvSpPr>
            <a:spLocks noGrp="1"/>
          </p:cNvSpPr>
          <p:nvPr>
            <p:ph type="dt" sz="half" idx="16"/>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3" name="Slide Number Placeholder 12"/>
          <p:cNvSpPr>
            <a:spLocks noGrp="1"/>
          </p:cNvSpPr>
          <p:nvPr>
            <p:ph type="sldNum" sz="quarter" idx="17"/>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8"/>
          </p:nvPr>
        </p:nvSpPr>
        <p:spPr>
          <a:xfrm>
            <a:off x="460724" y="4846239"/>
            <a:ext cx="1360679" cy="96431"/>
          </a:xfrm>
          <a:prstGeom prst="rect">
            <a:avLst/>
          </a:prstGeom>
        </p:spPr>
        <p:txBody>
          <a:bodyPr/>
          <a:lstStyle/>
          <a:p>
            <a:endParaRPr lang="en-US"/>
          </a:p>
        </p:txBody>
      </p:sp>
      <p:sp>
        <p:nvSpPr>
          <p:cNvPr id="20" name="Text Placeholder 3"/>
          <p:cNvSpPr>
            <a:spLocks noGrp="1"/>
          </p:cNvSpPr>
          <p:nvPr>
            <p:ph type="body" sz="half" idx="19"/>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675323058"/>
      </p:ext>
    </p:extLst>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1"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4"/>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9" name="Slide Number Placeholder 8"/>
          <p:cNvSpPr>
            <a:spLocks noGrp="1"/>
          </p:cNvSpPr>
          <p:nvPr>
            <p:ph type="sldNum" sz="quarter" idx="15"/>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0" name="Footer Placeholder 9"/>
          <p:cNvSpPr>
            <a:spLocks noGrp="1"/>
          </p:cNvSpPr>
          <p:nvPr>
            <p:ph type="ftr" sz="quarter" idx="16"/>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649600522"/>
      </p:ext>
    </p:extLst>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Full bleed picture with title (top)">
    <p:spTree>
      <p:nvGrpSpPr>
        <p:cNvPr id="1" name=""/>
        <p:cNvGrpSpPr/>
        <p:nvPr/>
      </p:nvGrpSpPr>
      <p:grpSpPr>
        <a:xfrm>
          <a:off x="0" y="0"/>
          <a:ext cx="0" cy="0"/>
          <a:chOff x="0" y="0"/>
          <a:chExt cx="0" cy="0"/>
        </a:xfrm>
      </p:grpSpPr>
      <p:sp>
        <p:nvSpPr>
          <p:cNvPr id="17" name="Picture Placeholder 2"/>
          <p:cNvSpPr>
            <a:spLocks noGrp="1"/>
          </p:cNvSpPr>
          <p:nvPr>
            <p:ph type="pic" idx="1"/>
          </p:nvPr>
        </p:nvSpPr>
        <p:spPr>
          <a:xfrm>
            <a:off x="0" y="1028700"/>
            <a:ext cx="9144000" cy="4114800"/>
          </a:xfrm>
        </p:spPr>
        <p:txBody>
          <a:bodyPr lIns="0"/>
          <a:lstStyle>
            <a:lvl1pPr marL="0" indent="0">
              <a:buNone/>
              <a:defRPr sz="2400"/>
            </a:lvl1pPr>
            <a:lvl2pPr marL="343356" indent="0">
              <a:buNone/>
              <a:defRPr sz="2100"/>
            </a:lvl2pPr>
            <a:lvl3pPr marL="686713" indent="0">
              <a:buNone/>
              <a:defRPr sz="1800"/>
            </a:lvl3pPr>
            <a:lvl4pPr marL="1030069" indent="0">
              <a:buNone/>
              <a:defRPr sz="1500"/>
            </a:lvl4pPr>
            <a:lvl5pPr marL="1373425" indent="0">
              <a:buNone/>
              <a:defRPr sz="1500"/>
            </a:lvl5pPr>
            <a:lvl6pPr marL="1716782" indent="0">
              <a:buNone/>
              <a:defRPr sz="1500"/>
            </a:lvl6pPr>
            <a:lvl7pPr marL="2060138" indent="0">
              <a:buNone/>
              <a:defRPr sz="1500"/>
            </a:lvl7pPr>
            <a:lvl8pPr marL="2403494" indent="0">
              <a:buNone/>
              <a:defRPr sz="1500"/>
            </a:lvl8pPr>
            <a:lvl9pPr marL="2746850" indent="0">
              <a:buNone/>
              <a:defRPr sz="1500"/>
            </a:lvl9pPr>
          </a:lstStyle>
          <a:p>
            <a:r>
              <a:rPr lang="en-US" smtClean="0"/>
              <a:t>Click icon to add picture</a:t>
            </a:r>
            <a:endParaRPr lang="en-US" dirty="0"/>
          </a:p>
        </p:txBody>
      </p:sp>
      <p:sp>
        <p:nvSpPr>
          <p:cNvPr id="18" name="Title 17"/>
          <p:cNvSpPr>
            <a:spLocks noGrp="1"/>
          </p:cNvSpPr>
          <p:nvPr>
            <p:ph type="title"/>
          </p:nvPr>
        </p:nvSpPr>
        <p:spPr>
          <a:xfrm>
            <a:off x="0" y="2"/>
            <a:ext cx="9144000" cy="1044177"/>
          </a:xfrm>
          <a:solidFill>
            <a:srgbClr val="00B0F0"/>
          </a:solidFill>
        </p:spPr>
        <p:txBody>
          <a:bodyPr lIns="137342"/>
          <a:lstStyle>
            <a:lvl1pPr marL="309021">
              <a:defRPr>
                <a:solidFill>
                  <a:schemeClr val="bg1"/>
                </a:solidFill>
              </a:defRPr>
            </a:lvl1pPr>
          </a:lstStyle>
          <a:p>
            <a:r>
              <a:rPr lang="en-US" smtClean="0"/>
              <a:t>Click to edit Master title style</a:t>
            </a:r>
            <a:endParaRPr lang="en-US" dirty="0"/>
          </a:p>
        </p:txBody>
      </p:sp>
      <p:sp>
        <p:nvSpPr>
          <p:cNvPr id="5" name="Date Placeholder 4"/>
          <p:cNvSpPr>
            <a:spLocks noGrp="1"/>
          </p:cNvSpPr>
          <p:nvPr>
            <p:ph type="dt" sz="half" idx="10"/>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6" name="Slide Number Placeholder 5"/>
          <p:cNvSpPr>
            <a:spLocks noGrp="1"/>
          </p:cNvSpPr>
          <p:nvPr>
            <p:ph type="sldNum" sz="quarter" idx="11"/>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7" name="Footer Placeholder 6"/>
          <p:cNvSpPr>
            <a:spLocks noGrp="1"/>
          </p:cNvSpPr>
          <p:nvPr>
            <p:ph type="ftr" sz="quarter" idx="12"/>
          </p:nvPr>
        </p:nvSpPr>
        <p:spPr>
          <a:xfrm>
            <a:off x="460724" y="4846239"/>
            <a:ext cx="1360679" cy="96431"/>
          </a:xfrm>
          <a:prstGeom prst="rect">
            <a:avLst/>
          </a:prstGeom>
        </p:spPr>
        <p:txBody>
          <a:bodyPr/>
          <a:lstStyle/>
          <a:p>
            <a:endParaRPr lang="en-US"/>
          </a:p>
        </p:txBody>
      </p:sp>
      <p:sp>
        <p:nvSpPr>
          <p:cNvPr id="9"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96028532"/>
      </p:ext>
    </p:extLst>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Full bleed picture with title (bottom)">
    <p:spTree>
      <p:nvGrpSpPr>
        <p:cNvPr id="1" name=""/>
        <p:cNvGrpSpPr/>
        <p:nvPr/>
      </p:nvGrpSpPr>
      <p:grpSpPr>
        <a:xfrm>
          <a:off x="0" y="0"/>
          <a:ext cx="0" cy="0"/>
          <a:chOff x="0" y="0"/>
          <a:chExt cx="0" cy="0"/>
        </a:xfrm>
      </p:grpSpPr>
      <p:sp>
        <p:nvSpPr>
          <p:cNvPr id="17" name="Picture Placeholder 2"/>
          <p:cNvSpPr>
            <a:spLocks noGrp="1"/>
          </p:cNvSpPr>
          <p:nvPr>
            <p:ph type="pic" idx="1"/>
          </p:nvPr>
        </p:nvSpPr>
        <p:spPr>
          <a:xfrm>
            <a:off x="0" y="0"/>
            <a:ext cx="9144000" cy="4114800"/>
          </a:xfrm>
        </p:spPr>
        <p:txBody>
          <a:bodyPr lIns="0"/>
          <a:lstStyle>
            <a:lvl1pPr marL="0" indent="0">
              <a:buNone/>
              <a:defRPr sz="2400"/>
            </a:lvl1pPr>
            <a:lvl2pPr marL="343356" indent="0">
              <a:buNone/>
              <a:defRPr sz="2100"/>
            </a:lvl2pPr>
            <a:lvl3pPr marL="686713" indent="0">
              <a:buNone/>
              <a:defRPr sz="1800"/>
            </a:lvl3pPr>
            <a:lvl4pPr marL="1030069" indent="0">
              <a:buNone/>
              <a:defRPr sz="1500"/>
            </a:lvl4pPr>
            <a:lvl5pPr marL="1373425" indent="0">
              <a:buNone/>
              <a:defRPr sz="1500"/>
            </a:lvl5pPr>
            <a:lvl6pPr marL="1716782" indent="0">
              <a:buNone/>
              <a:defRPr sz="1500"/>
            </a:lvl6pPr>
            <a:lvl7pPr marL="2060138" indent="0">
              <a:buNone/>
              <a:defRPr sz="1500"/>
            </a:lvl7pPr>
            <a:lvl8pPr marL="2403494" indent="0">
              <a:buNone/>
              <a:defRPr sz="1500"/>
            </a:lvl8pPr>
            <a:lvl9pPr marL="2746850" indent="0">
              <a:buNone/>
              <a:defRPr sz="1500"/>
            </a:lvl9pPr>
          </a:lstStyle>
          <a:p>
            <a:r>
              <a:rPr lang="en-US" smtClean="0"/>
              <a:t>Click icon to add picture</a:t>
            </a:r>
            <a:endParaRPr lang="en-US" dirty="0"/>
          </a:p>
        </p:txBody>
      </p:sp>
      <p:sp>
        <p:nvSpPr>
          <p:cNvPr id="18" name="Title 17"/>
          <p:cNvSpPr>
            <a:spLocks noGrp="1"/>
          </p:cNvSpPr>
          <p:nvPr>
            <p:ph type="title"/>
          </p:nvPr>
        </p:nvSpPr>
        <p:spPr>
          <a:xfrm>
            <a:off x="0" y="4099325"/>
            <a:ext cx="9144000" cy="1044177"/>
          </a:xfrm>
          <a:solidFill>
            <a:srgbClr val="00B0F0"/>
          </a:solidFill>
        </p:spPr>
        <p:txBody>
          <a:bodyPr lIns="137342" tIns="171677" anchor="t" anchorCtr="0"/>
          <a:lstStyle>
            <a:lvl1pPr marL="309021">
              <a:spcAft>
                <a:spcPts val="1803"/>
              </a:spcAft>
              <a:defRPr>
                <a:solidFill>
                  <a:schemeClr val="bg1"/>
                </a:solidFill>
              </a:defRPr>
            </a:lvl1pPr>
          </a:lstStyle>
          <a:p>
            <a:r>
              <a:rPr lang="en-US" smtClean="0"/>
              <a:t>Click to edit Master title style</a:t>
            </a:r>
            <a:endParaRPr lang="en-US" dirty="0"/>
          </a:p>
        </p:txBody>
      </p:sp>
      <p:pic>
        <p:nvPicPr>
          <p:cNvPr id="12" name="Picture 2" descr="\\windesign\secure\_Projects\BrandUX\_Windows_8\Internal Identity\ppt templates\wind8ws_large_final.png"/>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7759713" y="4704591"/>
            <a:ext cx="1210913" cy="400049"/>
          </a:xfrm>
          <a:prstGeom prst="rect">
            <a:avLst/>
          </a:prstGeom>
          <a:extLst/>
        </p:spPr>
      </p:pic>
      <p:sp>
        <p:nvSpPr>
          <p:cNvPr id="11" name="Date Placeholder 10"/>
          <p:cNvSpPr>
            <a:spLocks noGrp="1"/>
          </p:cNvSpPr>
          <p:nvPr>
            <p:ph type="dt" sz="half" idx="10"/>
          </p:nvPr>
        </p:nvSpPr>
        <p:spPr>
          <a:xfrm>
            <a:off x="905332" y="4743450"/>
            <a:ext cx="916071" cy="114300"/>
          </a:xfrm>
          <a:prstGeom prst="rect">
            <a:avLst/>
          </a:prstGeom>
        </p:spPr>
        <p:txBody>
          <a:bodyPr/>
          <a:lstStyle>
            <a:lvl1pPr>
              <a:defRPr>
                <a:solidFill>
                  <a:schemeClr val="bg1"/>
                </a:solidFill>
              </a:defRPr>
            </a:lvl1pPr>
          </a:lstStyle>
          <a:p>
            <a:fld id="{939A9784-E11C-4866-94B9-8D8EADD0446E}" type="datetimeFigureOut">
              <a:rPr lang="en-US" smtClean="0">
                <a:solidFill>
                  <a:prstClr val="white"/>
                </a:solidFill>
              </a:rPr>
              <a:pPr/>
              <a:t>7/22/2014</a:t>
            </a:fld>
            <a:endParaRPr lang="en-US">
              <a:solidFill>
                <a:prstClr val="white"/>
              </a:solidFill>
            </a:endParaRPr>
          </a:p>
        </p:txBody>
      </p:sp>
      <p:sp>
        <p:nvSpPr>
          <p:cNvPr id="13" name="Slide Number Placeholder 12"/>
          <p:cNvSpPr>
            <a:spLocks noGrp="1"/>
          </p:cNvSpPr>
          <p:nvPr>
            <p:ph type="sldNum" sz="quarter" idx="11"/>
          </p:nvPr>
        </p:nvSpPr>
        <p:spPr>
          <a:xfrm>
            <a:off x="460721" y="4743450"/>
            <a:ext cx="387316" cy="114300"/>
          </a:xfrm>
          <a:prstGeom prst="rect">
            <a:avLst/>
          </a:prstGeom>
        </p:spPr>
        <p:txBody>
          <a:bodyPr/>
          <a:lstStyle>
            <a:lvl1pPr>
              <a:defRPr>
                <a:solidFill>
                  <a:schemeClr val="bg1"/>
                </a:solidFill>
              </a:defRPr>
            </a:lvl1pPr>
          </a:lstStyle>
          <a:p>
            <a:fld id="{125F6646-975B-4C74-80DD-EF324C50A5E5}" type="slidenum">
              <a:rPr lang="en-US" smtClean="0">
                <a:solidFill>
                  <a:prstClr val="white"/>
                </a:solidFill>
              </a:rPr>
              <a:pPr/>
              <a:t>‹#›</a:t>
            </a:fld>
            <a:endParaRPr lang="en-US">
              <a:solidFill>
                <a:prstClr val="white"/>
              </a:solidFill>
            </a:endParaRPr>
          </a:p>
        </p:txBody>
      </p:sp>
      <p:sp>
        <p:nvSpPr>
          <p:cNvPr id="14" name="Footer Placeholder 13"/>
          <p:cNvSpPr>
            <a:spLocks noGrp="1"/>
          </p:cNvSpPr>
          <p:nvPr>
            <p:ph type="ftr" sz="quarter" idx="12"/>
          </p:nvPr>
        </p:nvSpPr>
        <p:spPr>
          <a:xfrm>
            <a:off x="460724" y="4846239"/>
            <a:ext cx="1360679" cy="96431"/>
          </a:xfrm>
          <a:prstGeom prst="rect">
            <a:avLst/>
          </a:prstGeom>
        </p:spPr>
        <p:txBody>
          <a:bodyPr/>
          <a:lstStyle>
            <a:lvl1pPr>
              <a:defRPr>
                <a:solidFill>
                  <a:schemeClr val="bg1"/>
                </a:solidFill>
              </a:defRPr>
            </a:lvl1pPr>
          </a:lstStyle>
          <a:p>
            <a:endParaRPr lang="en-US">
              <a:solidFill>
                <a:prstClr val="white"/>
              </a:solidFill>
            </a:endParaRPr>
          </a:p>
        </p:txBody>
      </p:sp>
    </p:spTree>
    <p:extLst>
      <p:ext uri="{BB962C8B-B14F-4D97-AF65-F5344CB8AC3E}">
        <p14:creationId xmlns:p14="http://schemas.microsoft.com/office/powerpoint/2010/main" val="2426330464"/>
      </p:ext>
    </p:extLst>
  </p:cSld>
  <p:clrMapOvr>
    <a:masterClrMapping/>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0" name="Rectangle 19"/>
          <p:cNvSpPr/>
          <p:nvPr/>
        </p:nvSpPr>
        <p:spPr>
          <a:xfrm>
            <a:off x="-597"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672" tIns="34335" rIns="68672" bIns="34335" rtlCol="0" anchor="ctr"/>
          <a:lstStyle/>
          <a:p>
            <a:pPr algn="ctr"/>
            <a:endParaRPr lang="en-US">
              <a:solidFill>
                <a:prstClr val="white"/>
              </a:solidFill>
            </a:endParaRPr>
          </a:p>
        </p:txBody>
      </p:sp>
      <p:grpSp>
        <p:nvGrpSpPr>
          <p:cNvPr id="22" name="Group 21"/>
          <p:cNvGrpSpPr/>
          <p:nvPr/>
        </p:nvGrpSpPr>
        <p:grpSpPr>
          <a:xfrm>
            <a:off x="-11338" y="0"/>
            <a:ext cx="9155339" cy="5143500"/>
            <a:chOff x="-11340" y="0"/>
            <a:chExt cx="9155340" cy="6858000"/>
          </a:xfrm>
        </p:grpSpPr>
        <p:sp>
          <p:nvSpPr>
            <p:cNvPr id="23" name="Rectangle 22"/>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8"/>
            <p:cNvGrpSpPr/>
            <p:nvPr userDrawn="1"/>
          </p:nvGrpSpPr>
          <p:grpSpPr>
            <a:xfrm>
              <a:off x="-11340" y="0"/>
              <a:ext cx="9155340" cy="6858000"/>
              <a:chOff x="-11340" y="0"/>
              <a:chExt cx="9155340" cy="6858000"/>
            </a:xfrm>
          </p:grpSpPr>
          <p:sp>
            <p:nvSpPr>
              <p:cNvPr id="25" name="Rectangle 24"/>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21" name="Rectangle 20"/>
          <p:cNvSpPr/>
          <p:nvPr/>
        </p:nvSpPr>
        <p:spPr>
          <a:xfrm>
            <a:off x="2" y="2686050"/>
            <a:ext cx="9143998" cy="245745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672" tIns="34335" rIns="68672" bIns="34335" rtlCol="0" anchor="ctr"/>
          <a:lstStyle/>
          <a:p>
            <a:pPr algn="ctr"/>
            <a:endParaRPr lang="en-US">
              <a:solidFill>
                <a:prstClr val="white"/>
              </a:solidFill>
            </a:endParaRPr>
          </a:p>
        </p:txBody>
      </p:sp>
      <p:sp>
        <p:nvSpPr>
          <p:cNvPr id="11" name="Date Placeholder 10"/>
          <p:cNvSpPr>
            <a:spLocks noGrp="1"/>
          </p:cNvSpPr>
          <p:nvPr>
            <p:ph type="dt" sz="half" idx="10"/>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2" name="Slide Number Placeholder 11"/>
          <p:cNvSpPr>
            <a:spLocks noGrp="1"/>
          </p:cNvSpPr>
          <p:nvPr>
            <p:ph type="sldNum" sz="quarter" idx="11"/>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3" name="Footer Placeholder 12"/>
          <p:cNvSpPr>
            <a:spLocks noGrp="1"/>
          </p:cNvSpPr>
          <p:nvPr>
            <p:ph type="ftr" sz="quarter" idx="12"/>
          </p:nvPr>
        </p:nvSpPr>
        <p:spPr>
          <a:xfrm>
            <a:off x="460724" y="4846239"/>
            <a:ext cx="1360679" cy="96431"/>
          </a:xfrm>
          <a:prstGeom prst="rect">
            <a:avLst/>
          </a:prstGeom>
        </p:spPr>
        <p:txBody>
          <a:bodyPr/>
          <a:lstStyle/>
          <a:p>
            <a:endParaRPr lang="en-US"/>
          </a:p>
        </p:txBody>
      </p:sp>
      <p:sp>
        <p:nvSpPr>
          <p:cNvPr id="14"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943394278"/>
      </p:ext>
    </p:extLst>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63591"/>
            <a:ext cx="4038600" cy="2822972"/>
          </a:xfrm>
          <a:prstGeom prst="rect">
            <a:avLst/>
          </a:prstGeom>
        </p:spPr>
        <p:txBody>
          <a:bodyPr/>
          <a:lstStyle>
            <a:lvl1pPr>
              <a:defRPr sz="2100">
                <a:solidFill>
                  <a:srgbClr val="007AAB"/>
                </a:solidFill>
              </a:defRPr>
            </a:lvl1pPr>
            <a:lvl2pPr>
              <a:defRPr sz="1800">
                <a:solidFill>
                  <a:srgbClr val="646466"/>
                </a:solidFill>
              </a:defRPr>
            </a:lvl2pPr>
            <a:lvl3pPr>
              <a:defRPr sz="1500">
                <a:solidFill>
                  <a:srgbClr val="646466"/>
                </a:solidFill>
              </a:defRPr>
            </a:lvl3pPr>
            <a:lvl4pPr>
              <a:defRPr sz="1400">
                <a:solidFill>
                  <a:srgbClr val="646466"/>
                </a:solidFill>
              </a:defRPr>
            </a:lvl4pPr>
            <a:lvl5pPr>
              <a:defRPr sz="1400">
                <a:solidFill>
                  <a:srgbClr val="6464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63591"/>
            <a:ext cx="4038600" cy="2822972"/>
          </a:xfrm>
          <a:prstGeom prst="rect">
            <a:avLst/>
          </a:prstGeom>
        </p:spPr>
        <p:txBody>
          <a:bodyPr/>
          <a:lstStyle>
            <a:lvl1pPr>
              <a:defRPr sz="2100">
                <a:solidFill>
                  <a:srgbClr val="007AAB"/>
                </a:solidFill>
              </a:defRPr>
            </a:lvl1pPr>
            <a:lvl2pPr>
              <a:defRPr sz="1800">
                <a:solidFill>
                  <a:srgbClr val="646466"/>
                </a:solidFill>
              </a:defRPr>
            </a:lvl2pPr>
            <a:lvl3pPr>
              <a:defRPr sz="1500">
                <a:solidFill>
                  <a:srgbClr val="646466"/>
                </a:solidFill>
              </a:defRPr>
            </a:lvl3pPr>
            <a:lvl4pPr>
              <a:defRPr sz="1400">
                <a:solidFill>
                  <a:srgbClr val="646466"/>
                </a:solidFill>
              </a:defRPr>
            </a:lvl4pPr>
            <a:lvl5pPr>
              <a:defRPr sz="1400">
                <a:solidFill>
                  <a:srgbClr val="6464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a:xfrm>
            <a:off x="0" y="4869657"/>
            <a:ext cx="9144000" cy="273844"/>
          </a:xfrm>
          <a:prstGeom prst="rect">
            <a:avLst/>
          </a:prstGeom>
        </p:spPr>
        <p:txBody>
          <a:bodyPr/>
          <a:lstStyle/>
          <a:p>
            <a:endParaRPr lang="en-US"/>
          </a:p>
        </p:txBody>
      </p:sp>
      <p:sp>
        <p:nvSpPr>
          <p:cNvPr id="6" name="Rectangle 5"/>
          <p:cNvSpPr/>
          <p:nvPr/>
        </p:nvSpPr>
        <p:spPr>
          <a:xfrm>
            <a:off x="-7315" y="4858826"/>
            <a:ext cx="9165945" cy="285750"/>
          </a:xfrm>
          <a:prstGeom prst="rect">
            <a:avLst/>
          </a:prstGeom>
          <a:gradFill flip="none" rotWithShape="1">
            <a:gsLst>
              <a:gs pos="57000">
                <a:srgbClr val="00BCEC"/>
              </a:gs>
              <a:gs pos="100000">
                <a:srgbClr val="007AAB"/>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672" tIns="34335" rIns="68672" bIns="34335" rtlCol="0" anchor="ctr"/>
          <a:lstStyle/>
          <a:p>
            <a:pPr algn="ctr"/>
            <a:r>
              <a:rPr lang="en-US" dirty="0" smtClean="0">
                <a:solidFill>
                  <a:prstClr val="white"/>
                </a:solidFill>
              </a:rPr>
              <a:t>    </a:t>
            </a:r>
            <a:endParaRPr lang="en-US" dirty="0">
              <a:solidFill>
                <a:prstClr val="white"/>
              </a:solidFill>
            </a:endParaRPr>
          </a:p>
        </p:txBody>
      </p:sp>
      <p:pic>
        <p:nvPicPr>
          <p:cNvPr id="7" name="Picture 6" descr="xdr_lockup_small.png"/>
          <p:cNvPicPr>
            <a:picLocks noChangeAspect="1"/>
          </p:cNvPicPr>
          <p:nvPr/>
        </p:nvPicPr>
        <p:blipFill>
          <a:blip r:embed="rId2" cstate="print">
            <a:lum bright="65000" contrast="-100000"/>
            <a:extLst>
              <a:ext uri="{28A0092B-C50C-407E-A947-70E740481C1C}">
                <a14:useLocalDpi xmlns:a14="http://schemas.microsoft.com/office/drawing/2010/main"/>
              </a:ext>
            </a:extLst>
          </a:blip>
          <a:stretch>
            <a:fillRect/>
          </a:stretch>
        </p:blipFill>
        <p:spPr>
          <a:xfrm>
            <a:off x="8229600" y="4904213"/>
            <a:ext cx="543284" cy="195079"/>
          </a:xfrm>
          <a:prstGeom prst="rect">
            <a:avLst/>
          </a:prstGeom>
        </p:spPr>
      </p:pic>
      <p:sp>
        <p:nvSpPr>
          <p:cNvPr id="11" name="Subtitle 2"/>
          <p:cNvSpPr>
            <a:spLocks noGrp="1"/>
          </p:cNvSpPr>
          <p:nvPr>
            <p:ph type="subTitle" idx="12"/>
          </p:nvPr>
        </p:nvSpPr>
        <p:spPr>
          <a:xfrm>
            <a:off x="457200" y="921694"/>
            <a:ext cx="8229600" cy="327596"/>
          </a:xfrm>
          <a:prstGeom prst="rect">
            <a:avLst/>
          </a:prstGeom>
        </p:spPr>
        <p:txBody>
          <a:bodyPr>
            <a:normAutofit/>
          </a:bodyPr>
          <a:lstStyle>
            <a:lvl1pPr marL="0" indent="0" algn="l">
              <a:buNone/>
              <a:defRPr sz="1800">
                <a:solidFill>
                  <a:schemeClr val="accent1"/>
                </a:solidFill>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smtClean="0"/>
              <a:t>Click to edit Master subtitle style</a:t>
            </a:r>
            <a:endParaRPr lang="en-US" dirty="0"/>
          </a:p>
        </p:txBody>
      </p:sp>
      <p:sp>
        <p:nvSpPr>
          <p:cNvPr id="13" name="Title 12"/>
          <p:cNvSpPr>
            <a:spLocks noGrp="1"/>
          </p:cNvSpPr>
          <p:nvPr>
            <p:ph type="title"/>
          </p:nvPr>
        </p:nvSpPr>
        <p:spPr>
          <a:xfrm>
            <a:off x="457200" y="77931"/>
            <a:ext cx="8229600" cy="857250"/>
          </a:xfrm>
          <a:prstGeom prst="rect">
            <a:avLst/>
          </a:prstGeom>
        </p:spPr>
        <p:txBody>
          <a:bodyPr anchor="b"/>
          <a:lstStyle>
            <a:lvl1pPr>
              <a:defRPr>
                <a:solidFill>
                  <a:schemeClr val="tx1">
                    <a:lumMod val="75000"/>
                    <a:lumOff val="25000"/>
                  </a:schemeClr>
                </a:solidFill>
              </a:defRPr>
            </a:lvl1pPr>
          </a:lstStyle>
          <a:p>
            <a:r>
              <a:rPr lang="en-US" smtClean="0"/>
              <a:t>Click to edit Master title style</a:t>
            </a:r>
            <a:endParaRPr lang="en-US" dirty="0"/>
          </a:p>
        </p:txBody>
      </p:sp>
      <p:sp>
        <p:nvSpPr>
          <p:cNvPr id="14" name="Text Placeholder 5"/>
          <p:cNvSpPr>
            <a:spLocks noGrp="1"/>
          </p:cNvSpPr>
          <p:nvPr>
            <p:ph type="body" sz="quarter" idx="13" hasCustomPrompt="1"/>
          </p:nvPr>
        </p:nvSpPr>
        <p:spPr>
          <a:xfrm>
            <a:off x="457200" y="4857750"/>
            <a:ext cx="7924800" cy="285750"/>
          </a:xfrm>
          <a:prstGeom prst="rect">
            <a:avLst/>
          </a:prstGeom>
        </p:spPr>
        <p:txBody>
          <a:bodyPr anchor="ctr" anchorCtr="0">
            <a:noAutofit/>
          </a:bodyPr>
          <a:lstStyle>
            <a:lvl1pPr>
              <a:defRPr sz="1100">
                <a:solidFill>
                  <a:schemeClr val="bg1"/>
                </a:solidFill>
                <a:latin typeface="+mj-lt"/>
              </a:defRPr>
            </a:lvl1pPr>
          </a:lstStyle>
          <a:p>
            <a:pPr lvl="0"/>
            <a:r>
              <a:rPr lang="en-US" dirty="0" smtClean="0"/>
              <a:t>Breadcrumb text</a:t>
            </a:r>
            <a:endParaRPr lang="en-US" dirty="0"/>
          </a:p>
        </p:txBody>
      </p:sp>
    </p:spTree>
    <p:extLst>
      <p:ext uri="{BB962C8B-B14F-4D97-AF65-F5344CB8AC3E}">
        <p14:creationId xmlns:p14="http://schemas.microsoft.com/office/powerpoint/2010/main" val="121035342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2914650"/>
            <a:ext cx="6400800" cy="1314450"/>
          </a:xfrm>
        </p:spPr>
        <p:txBody>
          <a:bodyPr/>
          <a:lstStyle>
            <a:lvl1pPr marL="0" indent="0" algn="ctr">
              <a:buNone/>
              <a:defRPr>
                <a:solidFill>
                  <a:schemeClr val="tx1">
                    <a:tint val="75000"/>
                  </a:schemeClr>
                </a:solidFill>
              </a:defRPr>
            </a:lvl1pPr>
            <a:lvl2pPr marL="457138" indent="0" algn="ctr">
              <a:buNone/>
              <a:defRPr>
                <a:solidFill>
                  <a:schemeClr val="tx1">
                    <a:tint val="75000"/>
                  </a:schemeClr>
                </a:solidFill>
              </a:defRPr>
            </a:lvl2pPr>
            <a:lvl3pPr marL="914276" indent="0" algn="ctr">
              <a:buNone/>
              <a:defRPr>
                <a:solidFill>
                  <a:schemeClr val="tx1">
                    <a:tint val="75000"/>
                  </a:schemeClr>
                </a:solidFill>
              </a:defRPr>
            </a:lvl3pPr>
            <a:lvl4pPr marL="1371414" indent="0" algn="ctr">
              <a:buNone/>
              <a:defRPr>
                <a:solidFill>
                  <a:schemeClr val="tx1">
                    <a:tint val="75000"/>
                  </a:schemeClr>
                </a:solidFill>
              </a:defRPr>
            </a:lvl4pPr>
            <a:lvl5pPr marL="1828552" indent="0" algn="ctr">
              <a:buNone/>
              <a:defRPr>
                <a:solidFill>
                  <a:schemeClr val="tx1">
                    <a:tint val="75000"/>
                  </a:schemeClr>
                </a:solidFill>
              </a:defRPr>
            </a:lvl5pPr>
            <a:lvl6pPr marL="2285690" indent="0" algn="ctr">
              <a:buNone/>
              <a:defRPr>
                <a:solidFill>
                  <a:schemeClr val="tx1">
                    <a:tint val="75000"/>
                  </a:schemeClr>
                </a:solidFill>
              </a:defRPr>
            </a:lvl6pPr>
            <a:lvl7pPr marL="2742828" indent="0" algn="ctr">
              <a:buNone/>
              <a:defRPr>
                <a:solidFill>
                  <a:schemeClr val="tx1">
                    <a:tint val="75000"/>
                  </a:schemeClr>
                </a:solidFill>
              </a:defRPr>
            </a:lvl7pPr>
            <a:lvl8pPr marL="3199965" indent="0" algn="ctr">
              <a:buNone/>
              <a:defRPr>
                <a:solidFill>
                  <a:schemeClr val="tx1">
                    <a:tint val="75000"/>
                  </a:schemeClr>
                </a:solidFill>
              </a:defRPr>
            </a:lvl8pPr>
            <a:lvl9pPr marL="365710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A9784-E11C-4866-94B9-8D8EADD0446E}"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F6646-975B-4C74-80DD-EF324C50A5E5}" type="slidenum">
              <a:rPr lang="en-US" smtClean="0"/>
              <a:pPr/>
              <a:t>‹#›</a:t>
            </a:fld>
            <a:endParaRPr lang="en-US"/>
          </a:p>
        </p:txBody>
      </p:sp>
    </p:spTree>
    <p:extLst>
      <p:ext uri="{BB962C8B-B14F-4D97-AF65-F5344CB8AC3E}">
        <p14:creationId xmlns:p14="http://schemas.microsoft.com/office/powerpoint/2010/main" val="328300983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B97D89-4E03-489C-A05A-52EE1065A001}"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08C02-763E-4FAD-B29B-CD802CCF9CE3}" type="slidenum">
              <a:rPr lang="en-US" smtClean="0"/>
              <a:pPr/>
              <a:t>‹#›</a:t>
            </a:fld>
            <a:endParaRPr lang="en-US"/>
          </a:p>
        </p:txBody>
      </p:sp>
    </p:spTree>
    <p:extLst>
      <p:ext uri="{BB962C8B-B14F-4D97-AF65-F5344CB8AC3E}">
        <p14:creationId xmlns:p14="http://schemas.microsoft.com/office/powerpoint/2010/main" val="419272797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userDrawn="1">
  <p:cSld name="White 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lgn="l"/>
            <a:r>
              <a:rPr lang="en-US" smtClean="0">
                <a:solidFill>
                  <a:prstClr val="black">
                    <a:tint val="75000"/>
                  </a:prstClr>
                </a:solidFill>
              </a:rPr>
              <a:t>MICROSOFT CONFIDENTIAL</a:t>
            </a:r>
            <a:endParaRPr lang="en-US" dirty="0">
              <a:solidFill>
                <a:prstClr val="black">
                  <a:tint val="75000"/>
                </a:prstClr>
              </a:solidFill>
            </a:endParaRPr>
          </a:p>
        </p:txBody>
      </p:sp>
      <p:sp>
        <p:nvSpPr>
          <p:cNvPr id="4" name="Slide Number Placeholder 3"/>
          <p:cNvSpPr>
            <a:spLocks noGrp="1"/>
          </p:cNvSpPr>
          <p:nvPr>
            <p:ph type="sldNum" sz="quarter" idx="11"/>
          </p:nvPr>
        </p:nvSpPr>
        <p:spPr/>
        <p:txBody>
          <a:bodyPr/>
          <a:lstStyle/>
          <a:p>
            <a:pPr algn="l"/>
            <a:r>
              <a:rPr lang="en-US" smtClean="0">
                <a:solidFill>
                  <a:prstClr val="black">
                    <a:tint val="75000"/>
                  </a:prstClr>
                </a:solidFill>
              </a:rPr>
              <a:t>PAGE </a:t>
            </a:r>
            <a:fld id="{711B4CA8-52BE-46B1-A536-58CE1A3FAF74}" type="slidenum">
              <a:rPr lang="en-US" smtClean="0">
                <a:solidFill>
                  <a:prstClr val="black">
                    <a:tint val="75000"/>
                  </a:prstClr>
                </a:solidFill>
              </a:rPr>
              <a:pPr algn="l"/>
              <a:t>‹#›</a:t>
            </a:fld>
            <a:endParaRPr lang="en-US" dirty="0">
              <a:solidFill>
                <a:prstClr val="black">
                  <a:tint val="75000"/>
                </a:prstClr>
              </a:solidFill>
            </a:endParaRPr>
          </a:p>
        </p:txBody>
      </p:sp>
      <p:sp>
        <p:nvSpPr>
          <p:cNvPr id="5" name="Date Placeholder 4"/>
          <p:cNvSpPr>
            <a:spLocks noGrp="1"/>
          </p:cNvSpPr>
          <p:nvPr>
            <p:ph type="dt" sz="half" idx="12"/>
          </p:nvPr>
        </p:nvSpPr>
        <p:spPr/>
        <p:txBody>
          <a:bodyPr/>
          <a:lstStyle/>
          <a:p>
            <a:fld id="{1B1F4B4A-BEC7-4BF0-AFF2-1B961CDAA2F0}" type="datetime1">
              <a:rPr lang="en-US" smtClean="0">
                <a:solidFill>
                  <a:prstClr val="black">
                    <a:tint val="75000"/>
                  </a:prstClr>
                </a:solidFill>
              </a:rPr>
              <a:pPr/>
              <a:t>7/22/2014</a:t>
            </a:fld>
            <a:endParaRPr lang="en-US" dirty="0">
              <a:solidFill>
                <a:prstClr val="black">
                  <a:tint val="75000"/>
                </a:prstClr>
              </a:solidFill>
            </a:endParaRPr>
          </a:p>
        </p:txBody>
      </p:sp>
      <p:sp>
        <p:nvSpPr>
          <p:cNvPr id="7" name="Rectangle 6"/>
          <p:cNvSpPr/>
          <p:nvPr userDrawn="1"/>
        </p:nvSpPr>
        <p:spPr>
          <a:xfrm>
            <a:off x="0" y="2"/>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098" tIns="34048" rIns="68098" bIns="34048" rtlCol="0" anchor="ctr"/>
          <a:lstStyle/>
          <a:p>
            <a:pPr algn="ctr" defTabSz="680867"/>
            <a:endParaRPr lang="en-US">
              <a:solidFill>
                <a:prstClr val="white"/>
              </a:solidFill>
            </a:endParaRPr>
          </a:p>
        </p:txBody>
      </p:sp>
    </p:spTree>
    <p:extLst>
      <p:ext uri="{BB962C8B-B14F-4D97-AF65-F5344CB8AC3E}">
        <p14:creationId xmlns:p14="http://schemas.microsoft.com/office/powerpoint/2010/main" val="416713057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0"/>
            <a:ext cx="8366320" cy="498598"/>
          </a:xfrm>
        </p:spPr>
        <p:txBody>
          <a:bodyPr/>
          <a:lstStyle>
            <a:lvl1pPr>
              <a:defRPr sz="36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7198" indent="-257198">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530" indent="-214332">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862" indent="-214332">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328" indent="-17146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794" indent="-17146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14306" tIns="57152" rIns="114306" bIns="57152"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2044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type="blank">
  <p:cSld name="1_Blank">
    <p:bg>
      <p:bgPr>
        <a:blipFill dpi="0" rotWithShape="1">
          <a:blip r:embed="rId2" cstate="print">
            <a:lum/>
            <a:extLst>
              <a:ext uri="{28A0092B-C50C-407E-A947-70E740481C1C}">
                <a14:useLocalDpi xmlns:a14="http://schemas.microsoft.com/office/drawing/2010/main"/>
              </a:ext>
            </a:extLst>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1646121"/>
      </p:ext>
    </p:extLst>
  </p:cSld>
  <p:clrMapOvr>
    <a:masterClrMapping/>
  </p:clrMapOvr>
  <p:transition>
    <p:fade/>
  </p:transition>
  <p:timing>
    <p:tnLst>
      <p:par>
        <p:cTn id="1" dur="indefinite" restart="never" nodeType="tmRoot"/>
      </p:par>
    </p:tnLst>
  </p:timing>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userDrawn="1">
  <p:cSld name="Blank Black">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8659609"/>
      </p:ext>
    </p:extLst>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cSld name="2_Blank">
    <p:spTree>
      <p:nvGrpSpPr>
        <p:cNvPr id="1" name=""/>
        <p:cNvGrpSpPr/>
        <p:nvPr/>
      </p:nvGrpSpPr>
      <p:grpSpPr>
        <a:xfrm>
          <a:off x="0" y="0"/>
          <a:ext cx="0" cy="0"/>
          <a:chOff x="0" y="0"/>
          <a:chExt cx="0" cy="0"/>
        </a:xfrm>
      </p:grpSpPr>
      <p:sp>
        <p:nvSpPr>
          <p:cNvPr id="20" name="Rectangle 19"/>
          <p:cNvSpPr/>
          <p:nvPr/>
        </p:nvSpPr>
        <p:spPr>
          <a:xfrm>
            <a:off x="-597"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678" tIns="34338" rIns="68678" bIns="34338" rtlCol="0" anchor="ctr"/>
          <a:lstStyle/>
          <a:p>
            <a:pPr algn="ctr"/>
            <a:endParaRPr lang="en-US">
              <a:solidFill>
                <a:prstClr val="white"/>
              </a:solidFill>
            </a:endParaRPr>
          </a:p>
        </p:txBody>
      </p:sp>
      <p:grpSp>
        <p:nvGrpSpPr>
          <p:cNvPr id="22" name="Group 21"/>
          <p:cNvGrpSpPr/>
          <p:nvPr/>
        </p:nvGrpSpPr>
        <p:grpSpPr>
          <a:xfrm>
            <a:off x="-11339" y="0"/>
            <a:ext cx="9155339" cy="5143500"/>
            <a:chOff x="-11340" y="0"/>
            <a:chExt cx="9155340" cy="6858000"/>
          </a:xfrm>
        </p:grpSpPr>
        <p:sp>
          <p:nvSpPr>
            <p:cNvPr id="23" name="Rectangle 22"/>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8"/>
            <p:cNvGrpSpPr/>
            <p:nvPr userDrawn="1"/>
          </p:nvGrpSpPr>
          <p:grpSpPr>
            <a:xfrm>
              <a:off x="-11340" y="0"/>
              <a:ext cx="9155340" cy="6858000"/>
              <a:chOff x="-11340" y="0"/>
              <a:chExt cx="9155340" cy="6858000"/>
            </a:xfrm>
          </p:grpSpPr>
          <p:sp>
            <p:nvSpPr>
              <p:cNvPr id="25" name="Rectangle 24"/>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21" name="Rectangle 20"/>
          <p:cNvSpPr/>
          <p:nvPr/>
        </p:nvSpPr>
        <p:spPr>
          <a:xfrm>
            <a:off x="2" y="2686050"/>
            <a:ext cx="9143998" cy="245745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678" tIns="34338" rIns="68678" bIns="34338" rtlCol="0" anchor="ctr"/>
          <a:lstStyle/>
          <a:p>
            <a:pPr algn="ctr"/>
            <a:endParaRPr lang="en-US">
              <a:solidFill>
                <a:prstClr val="white"/>
              </a:solidFill>
            </a:endParaRPr>
          </a:p>
        </p:txBody>
      </p:sp>
      <p:sp>
        <p:nvSpPr>
          <p:cNvPr id="11" name="Date Placeholder 10"/>
          <p:cNvSpPr>
            <a:spLocks noGrp="1"/>
          </p:cNvSpPr>
          <p:nvPr>
            <p:ph type="dt" sz="half" idx="10"/>
          </p:nvPr>
        </p:nvSpPr>
        <p:spPr>
          <a:xfrm>
            <a:off x="905330" y="4743450"/>
            <a:ext cx="916071" cy="114300"/>
          </a:xfrm>
          <a:prstGeom prst="rect">
            <a:avLst/>
          </a:prstGeom>
        </p:spPr>
        <p:txBody>
          <a:bodyPr/>
          <a:lstStyle/>
          <a:p>
            <a:fld id="{E59BA777-B296-477D-9FF4-0385B231B714}" type="datetimeFigureOut">
              <a:rPr lang="en-US" smtClean="0"/>
              <a:pPr/>
              <a:t>7/22/2014</a:t>
            </a:fld>
            <a:endParaRPr lang="en-US"/>
          </a:p>
        </p:txBody>
      </p:sp>
      <p:sp>
        <p:nvSpPr>
          <p:cNvPr id="12" name="Slide Number Placeholder 11"/>
          <p:cNvSpPr>
            <a:spLocks noGrp="1"/>
          </p:cNvSpPr>
          <p:nvPr>
            <p:ph type="sldNum" sz="quarter" idx="11"/>
          </p:nvPr>
        </p:nvSpPr>
        <p:spPr>
          <a:xfrm>
            <a:off x="460721" y="4743450"/>
            <a:ext cx="387316" cy="114300"/>
          </a:xfrm>
          <a:prstGeom prst="rect">
            <a:avLst/>
          </a:prstGeom>
        </p:spPr>
        <p:txBody>
          <a:bodyPr/>
          <a:lstStyle/>
          <a:p>
            <a:fld id="{2223F8D4-D3F5-493F-AD3D-E02021568938}" type="slidenum">
              <a:rPr lang="en-US" smtClean="0"/>
              <a:pPr/>
              <a:t>‹#›</a:t>
            </a:fld>
            <a:endParaRPr lang="en-US"/>
          </a:p>
        </p:txBody>
      </p:sp>
      <p:sp>
        <p:nvSpPr>
          <p:cNvPr id="13" name="Footer Placeholder 12"/>
          <p:cNvSpPr>
            <a:spLocks noGrp="1"/>
          </p:cNvSpPr>
          <p:nvPr>
            <p:ph type="ftr" sz="quarter" idx="12"/>
          </p:nvPr>
        </p:nvSpPr>
        <p:spPr>
          <a:xfrm>
            <a:off x="460722" y="4846238"/>
            <a:ext cx="1360679" cy="96431"/>
          </a:xfrm>
          <a:prstGeom prst="rect">
            <a:avLst/>
          </a:prstGeom>
        </p:spPr>
        <p:txBody>
          <a:bodyPr/>
          <a:lstStyle/>
          <a:p>
            <a:endParaRPr lang="en-US"/>
          </a:p>
        </p:txBody>
      </p:sp>
      <p:sp>
        <p:nvSpPr>
          <p:cNvPr id="14"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84" indent="0">
              <a:buNone/>
              <a:defRPr sz="900"/>
            </a:lvl2pPr>
            <a:lvl3pPr marL="686768" indent="0">
              <a:buNone/>
              <a:defRPr sz="800"/>
            </a:lvl3pPr>
            <a:lvl4pPr marL="1030153" indent="0">
              <a:buNone/>
              <a:defRPr sz="700"/>
            </a:lvl4pPr>
            <a:lvl5pPr marL="1373537" indent="0">
              <a:buNone/>
              <a:defRPr sz="700"/>
            </a:lvl5pPr>
            <a:lvl6pPr marL="1716922" indent="0">
              <a:buNone/>
              <a:defRPr sz="700"/>
            </a:lvl6pPr>
            <a:lvl7pPr marL="2060306" indent="0">
              <a:buNone/>
              <a:defRPr sz="700"/>
            </a:lvl7pPr>
            <a:lvl8pPr marL="2403689" indent="0">
              <a:buNone/>
              <a:defRPr sz="700"/>
            </a:lvl8pPr>
            <a:lvl9pPr marL="2747073" indent="0">
              <a:buNone/>
              <a:defRPr sz="700"/>
            </a:lvl9pPr>
          </a:lstStyle>
          <a:p>
            <a:pPr lvl="0"/>
            <a:r>
              <a:rPr lang="en-US" smtClean="0"/>
              <a:t>Click to edit Master text styles</a:t>
            </a:r>
          </a:p>
        </p:txBody>
      </p:sp>
    </p:spTree>
    <p:extLst>
      <p:ext uri="{BB962C8B-B14F-4D97-AF65-F5344CB8AC3E}">
        <p14:creationId xmlns:p14="http://schemas.microsoft.com/office/powerpoint/2010/main" val="3814064950"/>
      </p:ext>
    </p:extLst>
  </p:cSld>
  <p:clrMapOvr>
    <a:masterClrMapping/>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userDrawn="1">
  <p:cSld name="Statement with Points">
    <p:spTree>
      <p:nvGrpSpPr>
        <p:cNvPr id="1" name=""/>
        <p:cNvGrpSpPr/>
        <p:nvPr/>
      </p:nvGrpSpPr>
      <p:grpSpPr>
        <a:xfrm>
          <a:off x="0" y="0"/>
          <a:ext cx="0" cy="0"/>
          <a:chOff x="0" y="0"/>
          <a:chExt cx="0" cy="0"/>
        </a:xfrm>
      </p:grpSpPr>
      <p:sp>
        <p:nvSpPr>
          <p:cNvPr id="11" name="Title 7"/>
          <p:cNvSpPr>
            <a:spLocks noGrp="1"/>
          </p:cNvSpPr>
          <p:nvPr>
            <p:ph type="title" hasCustomPrompt="1"/>
          </p:nvPr>
        </p:nvSpPr>
        <p:spPr>
          <a:xfrm>
            <a:off x="756923" y="1205249"/>
            <a:ext cx="8363938" cy="437838"/>
          </a:xfrm>
        </p:spPr>
        <p:txBody>
          <a:bodyPr/>
          <a:lstStyle>
            <a:lvl1pPr marL="0" indent="0" algn="l" defTabSz="685864" rtl="0" eaLnBrk="1" latinLnBrk="0" hangingPunct="1">
              <a:lnSpc>
                <a:spcPct val="90000"/>
              </a:lnSpc>
              <a:spcBef>
                <a:spcPct val="20000"/>
              </a:spcBef>
              <a:buClr>
                <a:srgbClr val="00DCFF"/>
              </a:buClr>
              <a:buSzPct val="90000"/>
              <a:buFont typeface="Arial" pitchFamily="34" charset="0"/>
              <a:buNone/>
              <a:defRPr lang="en-US" sz="3200" kern="1200" dirty="0">
                <a:solidFill>
                  <a:schemeClr val="tx1">
                    <a:lumMod val="75000"/>
                    <a:lumOff val="25000"/>
                    <a:alpha val="99000"/>
                  </a:schemeClr>
                </a:solidFill>
                <a:latin typeface="Segoe UI Light" pitchFamily="34" charset="0"/>
                <a:ea typeface="+mn-ea"/>
                <a:cs typeface="Segoe UI Light" pitchFamily="34" charset="0"/>
              </a:defRPr>
            </a:lvl1pPr>
          </a:lstStyle>
          <a:p>
            <a:r>
              <a:rPr lang="en-US" dirty="0" smtClean="0"/>
              <a:t>Insert statement here</a:t>
            </a:r>
            <a:endParaRPr lang="en-US" dirty="0"/>
          </a:p>
        </p:txBody>
      </p:sp>
      <p:sp>
        <p:nvSpPr>
          <p:cNvPr id="13" name="Content Placeholder 9"/>
          <p:cNvSpPr>
            <a:spLocks noGrp="1"/>
          </p:cNvSpPr>
          <p:nvPr>
            <p:ph sz="quarter" idx="13" hasCustomPrompt="1"/>
          </p:nvPr>
        </p:nvSpPr>
        <p:spPr>
          <a:xfrm>
            <a:off x="750289" y="3322885"/>
            <a:ext cx="6149381" cy="207749"/>
          </a:xfrm>
        </p:spPr>
        <p:txBody>
          <a:bodyPr/>
          <a:lstStyle>
            <a:lvl1pPr marL="0" indent="0">
              <a:buNone/>
              <a:defRPr lang="en-US" sz="1500" kern="1200" dirty="0" smtClean="0">
                <a:solidFill>
                  <a:schemeClr val="tx1">
                    <a:lumMod val="75000"/>
                    <a:lumOff val="25000"/>
                    <a:alpha val="99000"/>
                  </a:schemeClr>
                </a:solidFill>
                <a:latin typeface="+mn-lt"/>
                <a:ea typeface="+mn-ea"/>
                <a:cs typeface="+mn-cs"/>
              </a:defRPr>
            </a:lvl1pPr>
          </a:lstStyle>
          <a:p>
            <a:pPr lvl="0"/>
            <a:r>
              <a:rPr lang="en-US" dirty="0" smtClean="0"/>
              <a:t>Item 4</a:t>
            </a:r>
            <a:endParaRPr lang="en-US" dirty="0"/>
          </a:p>
        </p:txBody>
      </p:sp>
      <p:sp>
        <p:nvSpPr>
          <p:cNvPr id="14" name="Content Placeholder 9"/>
          <p:cNvSpPr>
            <a:spLocks noGrp="1"/>
          </p:cNvSpPr>
          <p:nvPr>
            <p:ph sz="quarter" idx="14" hasCustomPrompt="1"/>
          </p:nvPr>
        </p:nvSpPr>
        <p:spPr>
          <a:xfrm>
            <a:off x="750289" y="2916485"/>
            <a:ext cx="6149381" cy="207749"/>
          </a:xfrm>
        </p:spPr>
        <p:txBody>
          <a:bodyPr/>
          <a:lstStyle>
            <a:lvl1pPr marL="0" indent="0">
              <a:buNone/>
              <a:defRPr lang="en-US" sz="1500" kern="1200" dirty="0" smtClean="0">
                <a:solidFill>
                  <a:schemeClr val="tx1">
                    <a:lumMod val="75000"/>
                    <a:lumOff val="25000"/>
                    <a:alpha val="99000"/>
                  </a:schemeClr>
                </a:solidFill>
                <a:latin typeface="+mn-lt"/>
                <a:ea typeface="+mn-ea"/>
                <a:cs typeface="+mn-cs"/>
              </a:defRPr>
            </a:lvl1pPr>
          </a:lstStyle>
          <a:p>
            <a:pPr lvl="0"/>
            <a:r>
              <a:rPr lang="en-US" dirty="0" smtClean="0"/>
              <a:t>Item 3</a:t>
            </a:r>
            <a:endParaRPr lang="en-US" dirty="0"/>
          </a:p>
        </p:txBody>
      </p:sp>
      <p:sp>
        <p:nvSpPr>
          <p:cNvPr id="12" name="Content Placeholder 9"/>
          <p:cNvSpPr>
            <a:spLocks noGrp="1"/>
          </p:cNvSpPr>
          <p:nvPr>
            <p:ph sz="quarter" idx="12" hasCustomPrompt="1"/>
          </p:nvPr>
        </p:nvSpPr>
        <p:spPr>
          <a:xfrm>
            <a:off x="750289" y="2519615"/>
            <a:ext cx="6149381" cy="207749"/>
          </a:xfrm>
        </p:spPr>
        <p:txBody>
          <a:bodyPr/>
          <a:lstStyle>
            <a:lvl1pPr marL="0" indent="0">
              <a:buNone/>
              <a:defRPr lang="en-US" sz="1500" kern="1200" dirty="0" smtClean="0">
                <a:solidFill>
                  <a:schemeClr val="tx1">
                    <a:lumMod val="75000"/>
                    <a:lumOff val="25000"/>
                    <a:alpha val="99000"/>
                  </a:schemeClr>
                </a:solidFill>
                <a:latin typeface="+mn-lt"/>
                <a:ea typeface="+mn-ea"/>
                <a:cs typeface="+mn-cs"/>
              </a:defRPr>
            </a:lvl1pPr>
          </a:lstStyle>
          <a:p>
            <a:pPr lvl="0"/>
            <a:r>
              <a:rPr lang="en-US" dirty="0" smtClean="0"/>
              <a:t>Item 2</a:t>
            </a:r>
            <a:endParaRPr lang="en-US" dirty="0"/>
          </a:p>
        </p:txBody>
      </p:sp>
      <p:sp>
        <p:nvSpPr>
          <p:cNvPr id="10" name="Content Placeholder 9"/>
          <p:cNvSpPr>
            <a:spLocks noGrp="1"/>
          </p:cNvSpPr>
          <p:nvPr>
            <p:ph sz="quarter" idx="11" hasCustomPrompt="1"/>
          </p:nvPr>
        </p:nvSpPr>
        <p:spPr>
          <a:xfrm>
            <a:off x="750289" y="2113216"/>
            <a:ext cx="6149381" cy="207749"/>
          </a:xfrm>
        </p:spPr>
        <p:txBody>
          <a:bodyPr/>
          <a:lstStyle>
            <a:lvl1pPr marL="0" indent="0">
              <a:buNone/>
              <a:defRPr lang="en-US" sz="1500" kern="1200" dirty="0" smtClean="0">
                <a:solidFill>
                  <a:schemeClr val="tx1">
                    <a:lumMod val="75000"/>
                    <a:lumOff val="25000"/>
                    <a:alpha val="99000"/>
                  </a:schemeClr>
                </a:solidFill>
                <a:latin typeface="+mn-lt"/>
                <a:ea typeface="+mn-ea"/>
                <a:cs typeface="+mn-cs"/>
              </a:defRPr>
            </a:lvl1pPr>
          </a:lstStyle>
          <a:p>
            <a:pPr lvl="0"/>
            <a:r>
              <a:rPr lang="en-US" dirty="0" smtClean="0"/>
              <a:t>Item 1</a:t>
            </a:r>
            <a:endParaRPr lang="en-US" dirty="0"/>
          </a:p>
        </p:txBody>
      </p:sp>
      <p:sp>
        <p:nvSpPr>
          <p:cNvPr id="15" name="Content Placeholder 9"/>
          <p:cNvSpPr>
            <a:spLocks noGrp="1"/>
          </p:cNvSpPr>
          <p:nvPr>
            <p:ph sz="quarter" idx="15" hasCustomPrompt="1"/>
          </p:nvPr>
        </p:nvSpPr>
        <p:spPr>
          <a:xfrm>
            <a:off x="752943" y="3740225"/>
            <a:ext cx="6146726" cy="207749"/>
          </a:xfrm>
        </p:spPr>
        <p:txBody>
          <a:bodyPr/>
          <a:lstStyle>
            <a:lvl1pPr marL="0" indent="0">
              <a:buNone/>
              <a:defRPr lang="en-US" sz="1500" kern="1200" dirty="0" smtClean="0">
                <a:solidFill>
                  <a:schemeClr val="tx1">
                    <a:lumMod val="75000"/>
                    <a:lumOff val="25000"/>
                    <a:alpha val="99000"/>
                  </a:schemeClr>
                </a:solidFill>
                <a:latin typeface="+mn-lt"/>
                <a:ea typeface="+mn-ea"/>
                <a:cs typeface="+mn-cs"/>
              </a:defRPr>
            </a:lvl1pPr>
          </a:lstStyle>
          <a:p>
            <a:pPr lvl="0"/>
            <a:r>
              <a:rPr lang="en-US" dirty="0" smtClean="0"/>
              <a:t>Item 5</a:t>
            </a:r>
            <a:endParaRPr lang="en-US" dirty="0"/>
          </a:p>
        </p:txBody>
      </p:sp>
    </p:spTree>
    <p:extLst>
      <p:ext uri="{BB962C8B-B14F-4D97-AF65-F5344CB8AC3E}">
        <p14:creationId xmlns:p14="http://schemas.microsoft.com/office/powerpoint/2010/main" val="27420053"/>
      </p:ext>
    </p:extLst>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11" name="Text Placeholder 12"/>
          <p:cNvSpPr>
            <a:spLocks noGrp="1"/>
          </p:cNvSpPr>
          <p:nvPr>
            <p:ph type="body" sz="quarter" idx="13" hasCustomPrompt="1"/>
          </p:nvPr>
        </p:nvSpPr>
        <p:spPr>
          <a:xfrm>
            <a:off x="457200" y="1028703"/>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420537"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4"/>
          </p:nvPr>
        </p:nvSpPr>
        <p:spPr>
          <a:xfrm>
            <a:off x="905333" y="4743450"/>
            <a:ext cx="916071" cy="114300"/>
          </a:xfrm>
          <a:prstGeom prst="rect">
            <a:avLst/>
          </a:prstGeom>
        </p:spPr>
        <p:txBody>
          <a:bodyPr lIns="91436" tIns="45718" rIns="91436" bIns="45718"/>
          <a:lstStyle/>
          <a:p>
            <a:fld id="{939A9784-E11C-4866-94B9-8D8EADD0446E}" type="datetimeFigureOut">
              <a:rPr lang="en-US" smtClean="0"/>
              <a:pPr/>
              <a:t>7/22/2014</a:t>
            </a:fld>
            <a:endParaRPr lang="en-US"/>
          </a:p>
        </p:txBody>
      </p:sp>
      <p:sp>
        <p:nvSpPr>
          <p:cNvPr id="9" name="Slide Number Placeholder 8"/>
          <p:cNvSpPr>
            <a:spLocks noGrp="1"/>
          </p:cNvSpPr>
          <p:nvPr>
            <p:ph type="sldNum" sz="quarter" idx="15"/>
          </p:nvPr>
        </p:nvSpPr>
        <p:spPr>
          <a:xfrm>
            <a:off x="460722" y="4743450"/>
            <a:ext cx="387316" cy="114300"/>
          </a:xfrm>
          <a:prstGeom prst="rect">
            <a:avLst/>
          </a:prstGeom>
        </p:spPr>
        <p:txBody>
          <a:bodyPr lIns="91436" tIns="45718" rIns="91436" bIns="45718"/>
          <a:lstStyle/>
          <a:p>
            <a:fld id="{125F6646-975B-4C74-80DD-EF324C50A5E5}" type="slidenum">
              <a:rPr lang="en-US" smtClean="0"/>
              <a:pPr/>
              <a:t>‹#›</a:t>
            </a:fld>
            <a:endParaRPr lang="en-US"/>
          </a:p>
        </p:txBody>
      </p:sp>
      <p:sp>
        <p:nvSpPr>
          <p:cNvPr id="10" name="Footer Placeholder 9"/>
          <p:cNvSpPr>
            <a:spLocks noGrp="1"/>
          </p:cNvSpPr>
          <p:nvPr>
            <p:ph type="ftr" sz="quarter" idx="16"/>
          </p:nvPr>
        </p:nvSpPr>
        <p:spPr>
          <a:xfrm>
            <a:off x="460724" y="4846240"/>
            <a:ext cx="1360679" cy="96431"/>
          </a:xfrm>
          <a:prstGeom prst="rect">
            <a:avLst/>
          </a:prstGeom>
        </p:spPr>
        <p:txBody>
          <a:bodyPr lIns="91436" tIns="45718" rIns="91436" bIns="45718"/>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42" indent="0">
              <a:buNone/>
              <a:defRPr sz="900"/>
            </a:lvl2pPr>
            <a:lvl3pPr marL="686684" indent="0">
              <a:buNone/>
              <a:defRPr sz="800"/>
            </a:lvl3pPr>
            <a:lvl4pPr marL="1030026" indent="0">
              <a:buNone/>
              <a:defRPr sz="700"/>
            </a:lvl4pPr>
            <a:lvl5pPr marL="1373368" indent="0">
              <a:buNone/>
              <a:defRPr sz="700"/>
            </a:lvl5pPr>
            <a:lvl6pPr marL="1716710" indent="0">
              <a:buNone/>
              <a:defRPr sz="700"/>
            </a:lvl6pPr>
            <a:lvl7pPr marL="2060052" indent="0">
              <a:buNone/>
              <a:defRPr sz="700"/>
            </a:lvl7pPr>
            <a:lvl8pPr marL="2403394" indent="0">
              <a:buNone/>
              <a:defRPr sz="700"/>
            </a:lvl8pPr>
            <a:lvl9pPr marL="2746736" indent="0">
              <a:buNone/>
              <a:defRPr sz="700"/>
            </a:lvl9pPr>
          </a:lstStyle>
          <a:p>
            <a:pPr lvl="0"/>
            <a:r>
              <a:rPr lang="en-US" smtClean="0"/>
              <a:t>Click to edit Master text styles</a:t>
            </a:r>
          </a:p>
        </p:txBody>
      </p:sp>
    </p:spTree>
    <p:extLst>
      <p:ext uri="{BB962C8B-B14F-4D97-AF65-F5344CB8AC3E}">
        <p14:creationId xmlns:p14="http://schemas.microsoft.com/office/powerpoint/2010/main" val="945846253"/>
      </p:ext>
    </p:extLst>
  </p:cSld>
  <p:clrMapOvr>
    <a:masterClrMapping/>
  </p:clrMapOvr>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950239"/>
            <a:ext cx="6994362" cy="1142621"/>
          </a:xfrm>
        </p:spPr>
        <p:txBody>
          <a:bodyPr anchor="ctr" anchorCtr="0">
            <a:noAutofit/>
          </a:bodyPr>
          <a:lstStyle>
            <a:lvl1pPr>
              <a:lnSpc>
                <a:spcPct val="90000"/>
              </a:lnSpc>
              <a:defRPr sz="3300" i="0" u="none" baseline="0">
                <a:solidFill>
                  <a:schemeClr val="bg1">
                    <a:alpha val="99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27663" y="3258742"/>
            <a:ext cx="6994363" cy="346249"/>
          </a:xfrm>
        </p:spPr>
        <p:txBody>
          <a:bodyPr>
            <a:noAutofit/>
          </a:bodyPr>
          <a:lstStyle>
            <a:lvl1pPr marL="0" indent="0" algn="l">
              <a:lnSpc>
                <a:spcPct val="90000"/>
              </a:lnSpc>
              <a:spcBef>
                <a:spcPts val="0"/>
              </a:spcBef>
              <a:buNone/>
              <a:defRPr sz="1500" i="0" u="none">
                <a:solidFill>
                  <a:schemeClr val="bg1">
                    <a:alpha val="99000"/>
                  </a:schemeClr>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7662" y="2045979"/>
            <a:ext cx="7683914" cy="1033983"/>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7200" b="0" i="0" u="none" strike="noStrike" kern="1200" cap="none" spc="-482" normalizeH="0" baseline="0" noProof="0" dirty="0" smtClean="0">
                <a:ln w="11430"/>
                <a:solidFill>
                  <a:schemeClr val="bg1">
                    <a:alpha val="99000"/>
                  </a:schemeClr>
                </a:solidFill>
                <a:effectLst/>
                <a:uLnTx/>
                <a:uFillTx/>
                <a:latin typeface="Segoe UI" pitchFamily="34" charset="0"/>
                <a:ea typeface="+mn-ea"/>
                <a:cs typeface="+mn-cs"/>
              </a:defRPr>
            </a:lvl1pPr>
          </a:lstStyle>
          <a:p>
            <a:pPr lvl="0"/>
            <a:r>
              <a:rPr lang="en-US" dirty="0" smtClean="0"/>
              <a:t>click to…</a:t>
            </a: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3967960994"/>
      </p:ext>
    </p:extLst>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041956"/>
            <a:ext cx="7683913" cy="1142623"/>
          </a:xfrm>
        </p:spPr>
        <p:txBody>
          <a:bodyPr anchor="ctr">
            <a:noAutofit/>
          </a:bodyPr>
          <a:lstStyle>
            <a:lvl1pPr algn="ctr">
              <a:lnSpc>
                <a:spcPct val="90000"/>
              </a:lnSpc>
              <a:defRPr sz="4500" spc="-225"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93615" y="4258045"/>
            <a:ext cx="7683914" cy="347441"/>
          </a:xfrm>
        </p:spPr>
        <p:txBody>
          <a:bodyPr>
            <a:noAutofit/>
          </a:bodyPr>
          <a:lstStyle>
            <a:lvl1pPr marL="0" indent="0" algn="l">
              <a:lnSpc>
                <a:spcPct val="90000"/>
              </a:lnSpc>
              <a:spcBef>
                <a:spcPts val="0"/>
              </a:spcBef>
              <a:buNone/>
              <a:defRPr sz="1500" b="1" cap="all" baseline="0">
                <a:solidFill>
                  <a:schemeClr val="bg1">
                    <a:alpha val="99000"/>
                  </a:schemeClr>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493615" y="4591051"/>
            <a:ext cx="4002733" cy="166199"/>
          </a:xfrm>
        </p:spPr>
        <p:txBody>
          <a:bodyPr/>
          <a:lstStyle>
            <a:lvl1pPr marL="0" indent="0">
              <a:buNone/>
              <a:defRPr sz="1200" baseline="0">
                <a:solidFill>
                  <a:schemeClr val="bg1">
                    <a:alpha val="99000"/>
                  </a:schemeClr>
                </a:solidFill>
              </a:defRPr>
            </a:lvl1pPr>
          </a:lstStyle>
          <a:p>
            <a:pPr lvl="0"/>
            <a:r>
              <a:rPr lang="en-US" dirty="0" smtClean="0"/>
              <a:t>Click to edit presenter and date</a:t>
            </a:r>
            <a:endParaRPr lang="en-US" dirty="0"/>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500493819"/>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userDrawn="1">
  <p:cSld name="Blu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041956"/>
            <a:ext cx="7683913" cy="1142623"/>
          </a:xfrm>
        </p:spPr>
        <p:txBody>
          <a:bodyPr anchor="ctr">
            <a:noAutofit/>
          </a:bodyPr>
          <a:lstStyle>
            <a:lvl1pPr algn="ctr">
              <a:lnSpc>
                <a:spcPct val="90000"/>
              </a:lnSpc>
              <a:defRPr sz="4500" spc="-225"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93615" y="4258045"/>
            <a:ext cx="7683914" cy="347441"/>
          </a:xfrm>
        </p:spPr>
        <p:txBody>
          <a:bodyPr>
            <a:noAutofit/>
          </a:bodyPr>
          <a:lstStyle>
            <a:lvl1pPr marL="0" indent="0" algn="l">
              <a:lnSpc>
                <a:spcPct val="90000"/>
              </a:lnSpc>
              <a:spcBef>
                <a:spcPts val="0"/>
              </a:spcBef>
              <a:buNone/>
              <a:defRPr sz="1500" b="1" cap="all" baseline="0">
                <a:solidFill>
                  <a:schemeClr val="bg1">
                    <a:alpha val="99000"/>
                  </a:schemeClr>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493615" y="4591051"/>
            <a:ext cx="4002733" cy="166199"/>
          </a:xfrm>
        </p:spPr>
        <p:txBody>
          <a:bodyPr/>
          <a:lstStyle>
            <a:lvl1pPr marL="0" indent="0">
              <a:buNone/>
              <a:defRPr sz="1200" baseline="0">
                <a:solidFill>
                  <a:schemeClr val="bg1">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2994065060"/>
      </p:ext>
    </p:extLst>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Two Column List with Bullets and Column Tit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62072" y="1071468"/>
            <a:ext cx="8334595" cy="203314"/>
          </a:xfrm>
        </p:spPr>
        <p:txBody>
          <a:bodyPr anchor="t" anchorCtr="0">
            <a:noAutofit/>
          </a:bodyPr>
          <a:lstStyle>
            <a:lvl1pPr marL="0" indent="0">
              <a:lnSpc>
                <a:spcPct val="90000"/>
              </a:lnSpc>
              <a:spcBef>
                <a:spcPts val="0"/>
              </a:spcBef>
              <a:buNone/>
              <a:defRPr sz="1200" b="1" cap="all" baseline="0"/>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3118" y="2019762"/>
            <a:ext cx="3702583" cy="1153008"/>
          </a:xfrm>
        </p:spPr>
        <p:txBody>
          <a:bodyPr/>
          <a:lstStyle>
            <a:lvl1pPr marL="211356" indent="-211356">
              <a:defRPr sz="1700"/>
            </a:lvl1pPr>
            <a:lvl2pPr marL="421720" indent="-199449">
              <a:defRPr sz="1500"/>
            </a:lvl2pPr>
            <a:lvl3pPr marL="610253" indent="-182580">
              <a:defRPr sz="1400"/>
            </a:lvl3pPr>
            <a:lvl4pPr marL="787871" indent="-171665">
              <a:defRPr sz="1300"/>
            </a:lvl4pPr>
            <a:lvl5pPr marL="959535" indent="-154796">
              <a:defRPr sz="13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919972" y="2019763"/>
            <a:ext cx="3739499" cy="1183964"/>
          </a:xfrm>
        </p:spPr>
        <p:txBody>
          <a:bodyPr/>
          <a:lstStyle>
            <a:lvl1pPr marL="222270" indent="-222270">
              <a:defRPr sz="1700"/>
            </a:lvl1pPr>
            <a:lvl2pPr marL="427673" indent="-205402">
              <a:defRPr sz="1500"/>
            </a:lvl2pPr>
            <a:lvl3pPr marL="616206" indent="-183572">
              <a:defRPr sz="1400"/>
            </a:lvl3pPr>
            <a:lvl4pPr marL="787871" indent="-177618">
              <a:defRPr sz="1300"/>
            </a:lvl4pPr>
            <a:lvl5pPr marL="959535" indent="-165711">
              <a:defRPr sz="13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8"/>
          <p:cNvSpPr>
            <a:spLocks noGrp="1"/>
          </p:cNvSpPr>
          <p:nvPr>
            <p:ph type="body" sz="quarter" idx="11"/>
          </p:nvPr>
        </p:nvSpPr>
        <p:spPr>
          <a:xfrm>
            <a:off x="451376" y="4558661"/>
            <a:ext cx="4253628" cy="145424"/>
          </a:xfrm>
        </p:spPr>
        <p:txBody>
          <a:bodyPr/>
          <a:lstStyle>
            <a:lvl1pPr marL="0" indent="0">
              <a:buNone/>
              <a:defRPr sz="1100"/>
            </a:lvl1pPr>
          </a:lstStyle>
          <a:p>
            <a:pPr lvl="0"/>
            <a:r>
              <a:rPr lang="en-US" smtClean="0"/>
              <a:t>Click to edit Master text styles</a:t>
            </a:r>
          </a:p>
        </p:txBody>
      </p:sp>
      <p:sp>
        <p:nvSpPr>
          <p:cNvPr id="9" name="TextBox 8"/>
          <p:cNvSpPr txBox="1"/>
          <p:nvPr userDrawn="1"/>
        </p:nvSpPr>
        <p:spPr>
          <a:xfrm>
            <a:off x="443870" y="4762006"/>
            <a:ext cx="330875" cy="92333"/>
          </a:xfrm>
          <a:prstGeom prst="rect">
            <a:avLst/>
          </a:prstGeom>
          <a:noFill/>
        </p:spPr>
        <p:txBody>
          <a:bodyPr wrap="square" lIns="0" tIns="0" rIns="0" bIns="0" rtlCol="0">
            <a:spAutoFit/>
          </a:bodyPr>
          <a:lstStyle/>
          <a:p>
            <a:fld id="{B407DAFF-433B-45E8-A718-D1FBB70E57FD}" type="slidenum">
              <a:rPr lang="en-US" sz="600" smtClean="0">
                <a:solidFill>
                  <a:srgbClr val="1A1A1A">
                    <a:lumMod val="75000"/>
                    <a:lumOff val="25000"/>
                    <a:alpha val="99000"/>
                  </a:srgbClr>
                </a:solidFill>
              </a:rPr>
              <a:pPr/>
              <a:t>‹#›</a:t>
            </a:fld>
            <a:endParaRPr lang="en-US" sz="600" dirty="0" smtClean="0">
              <a:solidFill>
                <a:srgbClr val="1A1A1A">
                  <a:lumMod val="75000"/>
                  <a:lumOff val="25000"/>
                  <a:alpha val="99000"/>
                </a:srgbClr>
              </a:solidFill>
            </a:endParaRPr>
          </a:p>
        </p:txBody>
      </p:sp>
      <p:sp>
        <p:nvSpPr>
          <p:cNvPr id="10" name="TextBox 9"/>
          <p:cNvSpPr txBox="1"/>
          <p:nvPr userDrawn="1"/>
        </p:nvSpPr>
        <p:spPr>
          <a:xfrm>
            <a:off x="766674" y="4762005"/>
            <a:ext cx="532642" cy="184666"/>
          </a:xfrm>
          <a:prstGeom prst="rect">
            <a:avLst/>
          </a:prstGeom>
          <a:noFill/>
        </p:spPr>
        <p:txBody>
          <a:bodyPr wrap="square" lIns="0" tIns="0" rIns="0" bIns="0" rtlCol="0">
            <a:spAutoFit/>
          </a:bodyPr>
          <a:lstStyle/>
          <a:p>
            <a:pPr defTabSz="685864">
              <a:defRPr/>
            </a:pPr>
            <a:r>
              <a:rPr lang="en-US" sz="600" dirty="0" smtClean="0">
                <a:solidFill>
                  <a:srgbClr val="1A1A1A">
                    <a:lumMod val="75000"/>
                    <a:lumOff val="25000"/>
                    <a:alpha val="99000"/>
                  </a:srgbClr>
                </a:solidFill>
              </a:rPr>
              <a:t>1/25/2012</a:t>
            </a:r>
          </a:p>
          <a:p>
            <a:endParaRPr lang="en-US" sz="600" dirty="0" smtClean="0">
              <a:solidFill>
                <a:srgbClr val="1A1A1A">
                  <a:lumMod val="75000"/>
                  <a:lumOff val="25000"/>
                  <a:alpha val="99000"/>
                </a:srgbClr>
              </a:solidFill>
            </a:endParaRPr>
          </a:p>
        </p:txBody>
      </p:sp>
      <p:sp>
        <p:nvSpPr>
          <p:cNvPr id="11" name="TextBox 10"/>
          <p:cNvSpPr txBox="1"/>
          <p:nvPr userDrawn="1"/>
        </p:nvSpPr>
        <p:spPr>
          <a:xfrm>
            <a:off x="435798" y="4864862"/>
            <a:ext cx="1024933" cy="92333"/>
          </a:xfrm>
          <a:prstGeom prst="rect">
            <a:avLst/>
          </a:prstGeom>
          <a:noFill/>
        </p:spPr>
        <p:txBody>
          <a:bodyPr wrap="square" lIns="0" tIns="0" rIns="0" bIns="0" rtlCol="0">
            <a:spAutoFit/>
          </a:bodyPr>
          <a:lstStyle/>
          <a:p>
            <a:r>
              <a:rPr lang="en-US" sz="600" dirty="0" smtClean="0">
                <a:solidFill>
                  <a:srgbClr val="1A1A1A">
                    <a:lumMod val="75000"/>
                    <a:lumOff val="25000"/>
                    <a:alpha val="99000"/>
                  </a:srgbClr>
                </a:solidFill>
              </a:rPr>
              <a:t>MICROSOFT CONFIDENTIAL</a:t>
            </a:r>
          </a:p>
        </p:txBody>
      </p:sp>
      <p:sp>
        <p:nvSpPr>
          <p:cNvPr id="12" name="Content Placeholder 11"/>
          <p:cNvSpPr>
            <a:spLocks noGrp="1"/>
          </p:cNvSpPr>
          <p:nvPr>
            <p:ph sz="quarter" idx="12"/>
          </p:nvPr>
        </p:nvSpPr>
        <p:spPr>
          <a:xfrm>
            <a:off x="609759" y="1726534"/>
            <a:ext cx="3724012" cy="207749"/>
          </a:xfrm>
        </p:spPr>
        <p:txBody>
          <a:bodyPr/>
          <a:lstStyle>
            <a:lvl1pPr marL="0" indent="0">
              <a:buNone/>
              <a:defRPr sz="1500" b="1" cap="all" baseline="0"/>
            </a:lvl1pPr>
          </a:lstStyle>
          <a:p>
            <a:pPr lvl="0"/>
            <a:r>
              <a:rPr lang="en-US" smtClean="0"/>
              <a:t>Click to edit Master text styles</a:t>
            </a:r>
          </a:p>
        </p:txBody>
      </p:sp>
      <p:sp>
        <p:nvSpPr>
          <p:cNvPr id="14" name="Content Placeholder 13"/>
          <p:cNvSpPr>
            <a:spLocks noGrp="1"/>
          </p:cNvSpPr>
          <p:nvPr>
            <p:ph sz="quarter" idx="13"/>
          </p:nvPr>
        </p:nvSpPr>
        <p:spPr>
          <a:xfrm>
            <a:off x="4891171" y="1726534"/>
            <a:ext cx="3768300" cy="207749"/>
          </a:xfrm>
        </p:spPr>
        <p:txBody>
          <a:bodyPr/>
          <a:lstStyle>
            <a:lvl1pPr marL="0" indent="0">
              <a:buNone/>
              <a:defRPr lang="en-US" sz="1500" b="1" kern="1200" cap="all" baseline="0" dirty="0">
                <a:solidFill>
                  <a:schemeClr val="tx1">
                    <a:lumMod val="75000"/>
                    <a:lumOff val="25000"/>
                    <a:alpha val="99000"/>
                  </a:schemeClr>
                </a:solidFill>
                <a:latin typeface="+mn-lt"/>
                <a:ea typeface="+mn-ea"/>
                <a:cs typeface="+mn-cs"/>
              </a:defRPr>
            </a:lvl1pPr>
          </a:lstStyle>
          <a:p>
            <a:pPr marL="0" lvl="0" indent="0" algn="l" defTabSz="685864" rtl="0" eaLnBrk="1" latinLnBrk="0" hangingPunct="1">
              <a:lnSpc>
                <a:spcPct val="90000"/>
              </a:lnSpc>
              <a:spcBef>
                <a:spcPct val="20000"/>
              </a:spcBef>
              <a:buClr>
                <a:srgbClr val="00DCFF"/>
              </a:buClr>
              <a:buSzPct val="90000"/>
              <a:buFont typeface="Arial" pitchFamily="34" charset="0"/>
              <a:buNone/>
            </a:pPr>
            <a:r>
              <a:rPr lang="en-US" smtClean="0"/>
              <a:t>Click to edit Master text styles</a:t>
            </a:r>
          </a:p>
        </p:txBody>
      </p:sp>
    </p:spTree>
    <p:extLst>
      <p:ext uri="{BB962C8B-B14F-4D97-AF65-F5344CB8AC3E}">
        <p14:creationId xmlns:p14="http://schemas.microsoft.com/office/powerpoint/2010/main" val="1103202333"/>
      </p:ext>
    </p:extLst>
  </p:cSld>
  <p:clrMapOvr>
    <a:masterClrMapping/>
  </p:clrMapOvr>
  <p:transition>
    <p:fade/>
  </p:transition>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userDrawn="1">
  <p:cSld name="Title and Subtitl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437859" y="171449"/>
            <a:ext cx="8363938" cy="848523"/>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454001" y="1448932"/>
            <a:ext cx="8363938" cy="14801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quarter" idx="11"/>
          </p:nvPr>
        </p:nvSpPr>
        <p:spPr>
          <a:xfrm>
            <a:off x="459563" y="1072488"/>
            <a:ext cx="8296753" cy="202294"/>
          </a:xfrm>
        </p:spPr>
        <p:txBody>
          <a:bodyPr/>
          <a:lstStyle>
            <a:lvl1pPr marL="0" indent="0">
              <a:buNone/>
              <a:defRPr sz="12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451376" y="4558661"/>
            <a:ext cx="4253628" cy="145424"/>
          </a:xfrm>
        </p:spPr>
        <p:txBody>
          <a:bodyPr/>
          <a:lstStyle>
            <a:lvl1pPr marL="0" indent="0">
              <a:buNone/>
              <a:defRPr sz="1100"/>
            </a:lvl1pPr>
          </a:lstStyle>
          <a:p>
            <a:pPr lvl="0"/>
            <a:r>
              <a:rPr lang="en-US" smtClean="0"/>
              <a:t>Click to edit Master text styles</a:t>
            </a:r>
          </a:p>
        </p:txBody>
      </p:sp>
      <p:sp>
        <p:nvSpPr>
          <p:cNvPr id="7" name="TextBox 6"/>
          <p:cNvSpPr txBox="1"/>
          <p:nvPr userDrawn="1"/>
        </p:nvSpPr>
        <p:spPr>
          <a:xfrm>
            <a:off x="443870" y="4762006"/>
            <a:ext cx="330875" cy="92333"/>
          </a:xfrm>
          <a:prstGeom prst="rect">
            <a:avLst/>
          </a:prstGeom>
          <a:noFill/>
        </p:spPr>
        <p:txBody>
          <a:bodyPr wrap="square" lIns="0" tIns="0" rIns="0" bIns="0" rtlCol="0">
            <a:spAutoFit/>
          </a:bodyPr>
          <a:lstStyle/>
          <a:p>
            <a:fld id="{B407DAFF-433B-45E8-A718-D1FBB70E57FD}" type="slidenum">
              <a:rPr lang="en-US" sz="600" smtClean="0">
                <a:solidFill>
                  <a:srgbClr val="1A1A1A">
                    <a:lumMod val="75000"/>
                    <a:lumOff val="25000"/>
                    <a:alpha val="99000"/>
                  </a:srgbClr>
                </a:solidFill>
              </a:rPr>
              <a:pPr/>
              <a:t>‹#›</a:t>
            </a:fld>
            <a:endParaRPr lang="en-US" sz="600" dirty="0" smtClean="0">
              <a:solidFill>
                <a:srgbClr val="1A1A1A">
                  <a:lumMod val="75000"/>
                  <a:lumOff val="25000"/>
                  <a:alpha val="99000"/>
                </a:srgbClr>
              </a:solidFill>
            </a:endParaRPr>
          </a:p>
        </p:txBody>
      </p:sp>
      <p:sp>
        <p:nvSpPr>
          <p:cNvPr id="9" name="TextBox 8"/>
          <p:cNvSpPr txBox="1"/>
          <p:nvPr userDrawn="1"/>
        </p:nvSpPr>
        <p:spPr>
          <a:xfrm>
            <a:off x="766674" y="4762005"/>
            <a:ext cx="532642" cy="184666"/>
          </a:xfrm>
          <a:prstGeom prst="rect">
            <a:avLst/>
          </a:prstGeom>
          <a:noFill/>
        </p:spPr>
        <p:txBody>
          <a:bodyPr wrap="square" lIns="0" tIns="0" rIns="0" bIns="0" rtlCol="0">
            <a:spAutoFit/>
          </a:bodyPr>
          <a:lstStyle/>
          <a:p>
            <a:pPr defTabSz="685864">
              <a:defRPr/>
            </a:pPr>
            <a:r>
              <a:rPr lang="en-US" sz="600" dirty="0" smtClean="0">
                <a:solidFill>
                  <a:srgbClr val="1A1A1A">
                    <a:lumMod val="75000"/>
                    <a:lumOff val="25000"/>
                    <a:alpha val="99000"/>
                  </a:srgbClr>
                </a:solidFill>
              </a:rPr>
              <a:t>1/25/2012</a:t>
            </a:r>
          </a:p>
          <a:p>
            <a:endParaRPr lang="en-US" sz="600" dirty="0" smtClean="0">
              <a:solidFill>
                <a:srgbClr val="1A1A1A">
                  <a:lumMod val="75000"/>
                  <a:lumOff val="25000"/>
                  <a:alpha val="99000"/>
                </a:srgbClr>
              </a:solidFill>
            </a:endParaRPr>
          </a:p>
        </p:txBody>
      </p:sp>
      <p:sp>
        <p:nvSpPr>
          <p:cNvPr id="10" name="TextBox 9"/>
          <p:cNvSpPr txBox="1"/>
          <p:nvPr userDrawn="1"/>
        </p:nvSpPr>
        <p:spPr>
          <a:xfrm>
            <a:off x="435798" y="4864862"/>
            <a:ext cx="1024933" cy="92333"/>
          </a:xfrm>
          <a:prstGeom prst="rect">
            <a:avLst/>
          </a:prstGeom>
          <a:noFill/>
        </p:spPr>
        <p:txBody>
          <a:bodyPr wrap="square" lIns="0" tIns="0" rIns="0" bIns="0" rtlCol="0">
            <a:spAutoFit/>
          </a:bodyPr>
          <a:lstStyle/>
          <a:p>
            <a:r>
              <a:rPr lang="en-US" sz="600" dirty="0" smtClean="0">
                <a:solidFill>
                  <a:srgbClr val="1A1A1A">
                    <a:lumMod val="75000"/>
                    <a:lumOff val="25000"/>
                    <a:alpha val="99000"/>
                  </a:srgbClr>
                </a:solidFill>
              </a:rPr>
              <a:t>MICROSOFT CONFIDENTIAL</a:t>
            </a:r>
          </a:p>
        </p:txBody>
      </p:sp>
    </p:spTree>
    <p:extLst>
      <p:ext uri="{BB962C8B-B14F-4D97-AF65-F5344CB8AC3E}">
        <p14:creationId xmlns:p14="http://schemas.microsoft.com/office/powerpoint/2010/main" val="3813776602"/>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1216778"/>
            <a:ext cx="5903464" cy="1142623"/>
          </a:xfrm>
        </p:spPr>
        <p:txBody>
          <a:bodyPr anchor="ctr" anchorCtr="0">
            <a:noAutofit/>
          </a:bodyPr>
          <a:lstStyle>
            <a:lvl1pPr>
              <a:lnSpc>
                <a:spcPct val="90000"/>
              </a:lnSpc>
              <a:defRPr sz="41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727663" y="3257553"/>
            <a:ext cx="5131738" cy="347441"/>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2" y="4925505"/>
            <a:ext cx="1262934" cy="196208"/>
          </a:xfrm>
          <a:prstGeom prst="rect">
            <a:avLst/>
          </a:prstGeom>
        </p:spPr>
        <p:txBody>
          <a:bodyPr wrap="none" lIns="68586" tIns="34294" rIns="68586" bIns="34294">
            <a:spAutoFit/>
          </a:bodyPr>
          <a:lstStyle/>
          <a:p>
            <a:r>
              <a:rPr lang="en-US" sz="800" u="none" kern="1200" dirty="0" smtClean="0">
                <a:gradFill>
                  <a:gsLst>
                    <a:gs pos="0">
                      <a:schemeClr val="accent1"/>
                    </a:gs>
                    <a:gs pos="86000">
                      <a:schemeClr val="accent1"/>
                    </a:gs>
                  </a:gsLst>
                  <a:lin ang="5400000" scaled="0"/>
                </a:gradFill>
                <a:effectLst/>
                <a:latin typeface="Segoe UI" pitchFamily="34" charset="0"/>
                <a:ea typeface="Segoe UI" pitchFamily="34" charset="0"/>
                <a:cs typeface="Segoe UI" pitchFamily="34" charset="0"/>
              </a:rPr>
              <a:t>www.buildwindows.com</a:t>
            </a:r>
            <a:endParaRPr lang="en-US" sz="800" u="none" kern="1200" dirty="0">
              <a:gradFill>
                <a:gsLst>
                  <a:gs pos="0">
                    <a:schemeClr val="accent1"/>
                  </a:gs>
                  <a:gs pos="86000">
                    <a:schemeClr val="accent1"/>
                  </a:gs>
                </a:gsLst>
                <a:lin ang="5400000" scaled="0"/>
              </a:gradFill>
              <a:effectLst/>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727663" y="142878"/>
            <a:ext cx="1911451" cy="207749"/>
          </a:xfrm>
        </p:spPr>
        <p:txBody>
          <a:bodyPr/>
          <a:lstStyle>
            <a:lvl1pPr marL="0" indent="0">
              <a:buNone/>
              <a:defRPr sz="15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2299234060"/>
      </p:ext>
    </p:extLst>
  </p:cSld>
  <p:clrMapOvr>
    <a:masterClrMapping/>
  </p:clrMapOvr>
  <p:transition>
    <p:fade/>
  </p:transition>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921668"/>
            <a:ext cx="9144000" cy="1443038"/>
          </a:xfrm>
          <a:effectLst/>
        </p:spPr>
        <p:txBody>
          <a:bodyPr anchor="b" anchorCtr="1">
            <a:normAutofit/>
          </a:bodyPr>
          <a:lstStyle>
            <a:lvl1pPr algn="l">
              <a:lnSpc>
                <a:spcPts val="4507"/>
              </a:lnSpc>
              <a:defRPr kumimoji="0" lang="en-US" sz="4500" b="0" i="0" u="none" strike="noStrike" kern="1200" cap="none" spc="-225" normalizeH="0" baseline="0" noProof="0" dirty="0">
                <a:ln>
                  <a:noFill/>
                </a:ln>
                <a:solidFill>
                  <a:srgbClr val="00B9F2"/>
                </a:solidFill>
                <a:effectLst/>
                <a:uLnTx/>
                <a:uFillTx/>
                <a:latin typeface="Segoe UI" pitchFamily="34" charset="0"/>
                <a:ea typeface="Segoe UI" pitchFamily="34" charset="0"/>
                <a:cs typeface="Segoe UI" pitchFamily="34" charset="0"/>
              </a:defRPr>
            </a:lvl1pPr>
          </a:lstStyle>
          <a:p>
            <a:pPr marL="0" marR="0" lvl="0" indent="0" algn="ctr" defTabSz="686713"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Subtitle 2"/>
          <p:cNvSpPr>
            <a:spLocks noGrp="1"/>
          </p:cNvSpPr>
          <p:nvPr>
            <p:ph type="subTitle" idx="1" hasCustomPrompt="1"/>
          </p:nvPr>
        </p:nvSpPr>
        <p:spPr>
          <a:xfrm>
            <a:off x="460721" y="4233090"/>
            <a:ext cx="7182892" cy="276226"/>
          </a:xfrm>
        </p:spPr>
        <p:txBody>
          <a:bodyPr lIns="0">
            <a:noAutofit/>
          </a:bodyPr>
          <a:lstStyle>
            <a:lvl1pPr marL="0" indent="0" algn="l">
              <a:buNone/>
              <a:defRPr sz="1500" b="1" cap="all" spc="0" baseline="0">
                <a:solidFill>
                  <a:schemeClr val="tx1">
                    <a:lumMod val="75000"/>
                    <a:lumOff val="25000"/>
                  </a:schemeClr>
                </a:solidFill>
                <a:latin typeface="Segoe UI" pitchFamily="34" charset="0"/>
                <a:ea typeface="Segoe UI" pitchFamily="34" charset="0"/>
                <a:cs typeface="Segoe UI" pitchFamily="34" charset="0"/>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460721" y="4477565"/>
            <a:ext cx="7182892" cy="467766"/>
          </a:xfr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Click to edit presenter </a:t>
            </a:r>
          </a:p>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and date</a:t>
            </a:r>
          </a:p>
        </p:txBody>
      </p:sp>
    </p:spTree>
    <p:extLst>
      <p:ext uri="{BB962C8B-B14F-4D97-AF65-F5344CB8AC3E}">
        <p14:creationId xmlns:p14="http://schemas.microsoft.com/office/powerpoint/2010/main" val="648112499"/>
      </p:ext>
    </p:extLst>
  </p:cSld>
  <p:clrMapOvr>
    <a:masterClrMapping/>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extLst/>
        </p:spPr>
      </p:pic>
      <p:sp>
        <p:nvSpPr>
          <p:cNvPr id="2" name="Title 1"/>
          <p:cNvSpPr>
            <a:spLocks noGrp="1"/>
          </p:cNvSpPr>
          <p:nvPr>
            <p:ph type="ctrTitle"/>
          </p:nvPr>
        </p:nvSpPr>
        <p:spPr>
          <a:xfrm>
            <a:off x="0" y="1921668"/>
            <a:ext cx="9144000" cy="1443038"/>
          </a:xfrm>
        </p:spPr>
        <p:txBody>
          <a:bodyPr anchor="b" anchorCtr="1">
            <a:normAutofit/>
          </a:bodyPr>
          <a:lstStyle>
            <a:lvl1pPr algn="l">
              <a:lnSpc>
                <a:spcPts val="4507"/>
              </a:lnSpc>
              <a:defRPr kumimoji="0" lang="en-US" sz="4500" b="0" i="0" u="none" strike="noStrike" kern="1200" cap="none" spc="-225" normalizeH="0" baseline="0" noProof="0" dirty="0">
                <a:ln>
                  <a:noFill/>
                </a:ln>
                <a:solidFill>
                  <a:schemeClr val="bg1"/>
                </a:solidFill>
                <a:effectLst/>
                <a:uLnTx/>
                <a:uFillTx/>
                <a:latin typeface="Segoe UI" pitchFamily="34" charset="0"/>
                <a:ea typeface="Segoe UI" pitchFamily="34" charset="0"/>
                <a:cs typeface="Segoe UI" pitchFamily="34" charset="0"/>
              </a:defRPr>
            </a:lvl1pPr>
          </a:lstStyle>
          <a:p>
            <a:pPr marL="0" marR="0" lvl="0" indent="0" algn="ctr" defTabSz="686713"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pic>
        <p:nvPicPr>
          <p:cNvPr id="8" name="Picture 2" descr="\\windesign\secure\_Projects\BrandUX\_Windows_8\Internal Identity\ppt templates\wind8ws_large_final.png"/>
          <p:cNvPicPr>
            <a:picLocks noChangeAspect="1" noChangeArrowheads="1"/>
          </p:cNvPicPr>
          <p:nvPr/>
        </p:nvPicPr>
        <p:blipFill>
          <a:blip r:embed="rId3" cstate="print">
            <a:extLst>
              <a:ext uri="{28A0092B-C50C-407E-A947-70E740481C1C}">
                <a14:useLocalDpi xmlns:a14="http://schemas.microsoft.com/office/drawing/2010/main"/>
              </a:ext>
            </a:extLst>
          </a:blip>
          <a:stretch>
            <a:fillRect/>
          </a:stretch>
        </p:blipFill>
        <p:spPr bwMode="auto">
          <a:xfrm>
            <a:off x="7759713" y="4704591"/>
            <a:ext cx="1210913" cy="400049"/>
          </a:xfrm>
          <a:prstGeom prst="rect">
            <a:avLst/>
          </a:prstGeom>
          <a:extLst/>
        </p:spPr>
      </p:pic>
      <p:sp>
        <p:nvSpPr>
          <p:cNvPr id="9" name="Subtitle 2"/>
          <p:cNvSpPr>
            <a:spLocks noGrp="1"/>
          </p:cNvSpPr>
          <p:nvPr>
            <p:ph type="subTitle" idx="1" hasCustomPrompt="1"/>
          </p:nvPr>
        </p:nvSpPr>
        <p:spPr>
          <a:xfrm>
            <a:off x="460721" y="4233090"/>
            <a:ext cx="7182892" cy="276226"/>
          </a:xfrm>
        </p:spPr>
        <p:txBody>
          <a:bodyPr lIns="0">
            <a:noAutofit/>
          </a:bodyPr>
          <a:lstStyle>
            <a:lvl1pPr marL="0" indent="0" algn="l">
              <a:buNone/>
              <a:defRPr sz="1500" b="1" cap="all" spc="0" baseline="0">
                <a:solidFill>
                  <a:schemeClr val="bg1"/>
                </a:solidFill>
                <a:latin typeface="Segoe UI" pitchFamily="34" charset="0"/>
                <a:ea typeface="Segoe UI" pitchFamily="34" charset="0"/>
                <a:cs typeface="Segoe UI" pitchFamily="34" charset="0"/>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dirty="0" smtClean="0"/>
              <a:t>CLICK TO EDIT MASTER SUBTITLE STYLE</a:t>
            </a:r>
            <a:endParaRPr lang="en-US" dirty="0"/>
          </a:p>
        </p:txBody>
      </p:sp>
      <p:sp>
        <p:nvSpPr>
          <p:cNvPr id="11" name="Text Placeholder 8"/>
          <p:cNvSpPr>
            <a:spLocks noGrp="1"/>
          </p:cNvSpPr>
          <p:nvPr>
            <p:ph type="body" sz="quarter" idx="10" hasCustomPrompt="1"/>
          </p:nvPr>
        </p:nvSpPr>
        <p:spPr>
          <a:xfrm>
            <a:off x="460721" y="4477565"/>
            <a:ext cx="7182892" cy="467766"/>
          </a:xfr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bg1"/>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Click to edit presenter </a:t>
            </a:r>
          </a:p>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and date</a:t>
            </a:r>
          </a:p>
        </p:txBody>
      </p:sp>
    </p:spTree>
    <p:extLst>
      <p:ext uri="{BB962C8B-B14F-4D97-AF65-F5344CB8AC3E}">
        <p14:creationId xmlns:p14="http://schemas.microsoft.com/office/powerpoint/2010/main" val="275100711"/>
      </p:ext>
    </p:extLst>
  </p:cSld>
  <p:clrMapOvr>
    <a:masterClrMapping/>
  </p:clrMapOvr>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2940767"/>
      </p:ext>
    </p:extLst>
  </p:cSld>
  <p:clrMapOvr>
    <a:masterClrMapping/>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Title and paragraph">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9" name="Text Placeholder 8"/>
          <p:cNvSpPr>
            <a:spLocks noGrp="1"/>
          </p:cNvSpPr>
          <p:nvPr>
            <p:ph type="body" sz="quarter" idx="14"/>
          </p:nvPr>
        </p:nvSpPr>
        <p:spPr>
          <a:xfrm>
            <a:off x="460724" y="1353743"/>
            <a:ext cx="7179371" cy="3103959"/>
          </a:xfrm>
        </p:spPr>
        <p:txBody>
          <a:bodyPr>
            <a:noAutofit/>
          </a:bodyPr>
          <a:lstStyle>
            <a:lvl1pPr marL="0" indent="0">
              <a:lnSpc>
                <a:spcPct val="140000"/>
              </a:lnSpc>
              <a:spcBef>
                <a:spcPts val="451"/>
              </a:spcBef>
              <a:spcAft>
                <a:spcPts val="451"/>
              </a:spcAft>
              <a:buNone/>
              <a:defRPr lang="en-US" sz="1200" kern="1200" spc="-15" baseline="0" dirty="0" smtClean="0">
                <a:solidFill>
                  <a:srgbClr val="666666"/>
                </a:solidFill>
                <a:latin typeface="Segoe UI" pitchFamily="34" charset="0"/>
                <a:ea typeface="Segoe UI" pitchFamily="34" charset="0"/>
                <a:cs typeface="Segoe UI" pitchFamily="34" charset="0"/>
              </a:defRPr>
            </a:lvl1pPr>
            <a:lvl2pPr>
              <a:lnSpc>
                <a:spcPct val="140000"/>
              </a:lnSpc>
              <a:spcBef>
                <a:spcPts val="451"/>
              </a:spcBef>
              <a:spcAft>
                <a:spcPts val="451"/>
              </a:spcAft>
              <a:defRPr lang="en-US" sz="1200" kern="1200" spc="-15" baseline="0" dirty="0" smtClean="0">
                <a:solidFill>
                  <a:srgbClr val="666666"/>
                </a:solidFill>
                <a:latin typeface="Segoe UI" pitchFamily="34" charset="0"/>
                <a:ea typeface="Segoe UI" pitchFamily="34" charset="0"/>
                <a:cs typeface="Segoe UI" pitchFamily="34" charset="0"/>
              </a:defRPr>
            </a:lvl2pPr>
            <a:lvl3pPr>
              <a:lnSpc>
                <a:spcPct val="140000"/>
              </a:lnSpc>
              <a:spcBef>
                <a:spcPts val="451"/>
              </a:spcBef>
              <a:spcAft>
                <a:spcPts val="451"/>
              </a:spcAft>
              <a:defRPr lang="en-US" sz="1200" kern="1200" spc="-15" baseline="0" dirty="0" smtClean="0">
                <a:solidFill>
                  <a:srgbClr val="666666"/>
                </a:solidFill>
                <a:latin typeface="Segoe UI" pitchFamily="34" charset="0"/>
                <a:ea typeface="Segoe UI" pitchFamily="34" charset="0"/>
                <a:cs typeface="Segoe UI" pitchFamily="34" charset="0"/>
              </a:defRPr>
            </a:lvl3pPr>
            <a:lvl4pPr>
              <a:lnSpc>
                <a:spcPct val="140000"/>
              </a:lnSpc>
              <a:spcBef>
                <a:spcPts val="451"/>
              </a:spcBef>
              <a:spcAft>
                <a:spcPts val="451"/>
              </a:spcAft>
              <a:defRPr lang="en-US" sz="1200" kern="1200" spc="-15" baseline="0" dirty="0" smtClean="0">
                <a:solidFill>
                  <a:srgbClr val="666666"/>
                </a:solidFill>
                <a:latin typeface="Segoe UI" pitchFamily="34" charset="0"/>
                <a:ea typeface="Segoe UI" pitchFamily="34" charset="0"/>
                <a:cs typeface="Segoe UI" pitchFamily="34" charset="0"/>
              </a:defRPr>
            </a:lvl4pPr>
            <a:lvl5pPr>
              <a:lnSpc>
                <a:spcPct val="140000"/>
              </a:lnSpc>
              <a:spcBef>
                <a:spcPts val="451"/>
              </a:spcBef>
              <a:spcAft>
                <a:spcPts val="451"/>
              </a:spcAft>
              <a:defRPr lang="en-US" sz="1200" kern="1200" spc="-15" baseline="0" dirty="0">
                <a:solidFill>
                  <a:srgbClr val="666666"/>
                </a:soli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4"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1995841824"/>
      </p:ext>
    </p:extLst>
  </p:cSld>
  <p:clrMapOvr>
    <a:masterClrMapping/>
  </p:clrMapOvr>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One column above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3743"/>
            <a:ext cx="8239208" cy="1218009"/>
          </a:xfrm>
        </p:spPr>
        <p:txBody>
          <a:bodyPr lIns="0">
            <a:noAutofit/>
          </a:bodyPr>
          <a:lstStyle>
            <a:lvl1pPr>
              <a:buFont typeface="Wingdings" pitchFamily="2" charset="2"/>
              <a:buChar char="§"/>
              <a:defRPr sz="1500" b="0" baseline="0">
                <a:solidFill>
                  <a:srgbClr val="666666"/>
                </a:solidFill>
              </a:defRPr>
            </a:lvl1pPr>
            <a:lvl2pPr marL="600873" indent="-257517">
              <a:buFont typeface="Wingdings" pitchFamily="2" charset="2"/>
              <a:buChar char="§"/>
              <a:defRPr baseline="0">
                <a:solidFill>
                  <a:srgbClr val="666666"/>
                </a:solidFill>
              </a:defRPr>
            </a:lvl2pPr>
            <a:lvl3pPr marL="901311" indent="-214598">
              <a:buFont typeface="Wingdings" pitchFamily="2" charset="2"/>
              <a:buChar char="§"/>
              <a:defRPr baseline="0">
                <a:solidFill>
                  <a:srgbClr val="666666"/>
                </a:solidFill>
              </a:defRPr>
            </a:lvl3pPr>
            <a:lvl4pPr marL="1244667" indent="-214598">
              <a:buFont typeface="Wingdings" pitchFamily="2" charset="2"/>
              <a:buChar char="§"/>
              <a:defRPr baseline="0">
                <a:solidFill>
                  <a:srgbClr val="666666"/>
                </a:solidFill>
              </a:defRPr>
            </a:lvl4pPr>
            <a:lvl5pPr marL="1588024" indent="-214598">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57200" y="2571750"/>
            <a:ext cx="3886200" cy="188595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4789828" y="2571750"/>
            <a:ext cx="3906580" cy="1885950"/>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7"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1"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3" name="Slide Number Placeholder 12"/>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7"/>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18"/>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1063456429"/>
      </p:ext>
    </p:extLst>
  </p:cSld>
  <p:clrMapOvr>
    <a:masterClrMapping/>
  </p:clrMapOvr>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One column above two columns with hea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39208" cy="971550"/>
          </a:xfrm>
        </p:spPr>
        <p:txBody>
          <a:bodyPr lIns="0">
            <a:noAutofit/>
          </a:bodyPr>
          <a:lstStyle>
            <a:lvl1pPr>
              <a:buFont typeface="Wingdings" pitchFamily="2" charset="2"/>
              <a:buChar char="§"/>
              <a:defRPr sz="1500" b="0" baseline="0">
                <a:solidFill>
                  <a:srgbClr val="666666"/>
                </a:solidFill>
              </a:defRPr>
            </a:lvl1pPr>
            <a:lvl2pPr marL="600873" indent="-257517">
              <a:buFont typeface="Wingdings" pitchFamily="2" charset="2"/>
              <a:buChar char="§"/>
              <a:defRPr baseline="0">
                <a:solidFill>
                  <a:srgbClr val="666666"/>
                </a:solidFill>
              </a:defRPr>
            </a:lvl2pPr>
            <a:lvl3pPr marL="901311" indent="-214598">
              <a:buFont typeface="Wingdings" pitchFamily="2" charset="2"/>
              <a:buChar char="§"/>
              <a:defRPr baseline="0">
                <a:solidFill>
                  <a:srgbClr val="666666"/>
                </a:solidFill>
              </a:defRPr>
            </a:lvl3pPr>
            <a:lvl4pPr marL="1244667" indent="-214598">
              <a:buFont typeface="Wingdings" pitchFamily="2" charset="2"/>
              <a:buChar char="§"/>
              <a:defRPr baseline="0">
                <a:solidFill>
                  <a:srgbClr val="666666"/>
                </a:solidFill>
              </a:defRPr>
            </a:lvl4pPr>
            <a:lvl5pPr marL="1588024" indent="-214598">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57200" y="2857500"/>
            <a:ext cx="3886200" cy="160020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4789828" y="2857500"/>
            <a:ext cx="3906580" cy="1600200"/>
          </a:xfrm>
        </p:spPr>
        <p:txBody>
          <a:bodyPr>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5" hasCustomPrompt="1"/>
          </p:nvPr>
        </p:nvSpPr>
        <p:spPr>
          <a:xfrm>
            <a:off x="451799" y="1353743"/>
            <a:ext cx="8239208" cy="271463"/>
          </a:xfrm>
        </p:spPr>
        <p:txBody>
          <a:bodyPr lIns="0">
            <a:noAutofit/>
          </a:bodyPr>
          <a:lstStyle>
            <a:lvl1pPr marL="0" indent="0">
              <a:buFont typeface="Arial" pitchFamily="34" charset="0"/>
              <a:buNone/>
              <a:defRPr sz="1500" b="1" cap="all" baseline="0">
                <a:solidFill>
                  <a:srgbClr val="666666"/>
                </a:solidFill>
              </a:defRPr>
            </a:lvl1pPr>
          </a:lstStyle>
          <a:p>
            <a:pPr lvl="0"/>
            <a:r>
              <a:rPr lang="en-US" dirty="0" smtClean="0"/>
              <a:t>CLICK TO ADD HEADER</a:t>
            </a:r>
            <a:endParaRPr lang="en-US" dirty="0"/>
          </a:p>
        </p:txBody>
      </p:sp>
      <p:sp>
        <p:nvSpPr>
          <p:cNvPr id="14" name="Text Placeholder 12"/>
          <p:cNvSpPr>
            <a:spLocks noGrp="1"/>
          </p:cNvSpPr>
          <p:nvPr>
            <p:ph type="body" sz="quarter" idx="16" hasCustomPrompt="1"/>
          </p:nvPr>
        </p:nvSpPr>
        <p:spPr>
          <a:xfrm>
            <a:off x="477292" y="2571752"/>
            <a:ext cx="8219116" cy="271463"/>
          </a:xfrm>
        </p:spPr>
        <p:txBody>
          <a:bodyPr lIns="0">
            <a:noAutofit/>
          </a:bodyPr>
          <a:lstStyle>
            <a:lvl1pPr marL="0" indent="0">
              <a:buFont typeface="Arial" pitchFamily="34" charset="0"/>
              <a:buNone/>
              <a:defRPr sz="1500" b="1" cap="all" baseline="0">
                <a:solidFill>
                  <a:srgbClr val="666666"/>
                </a:solidFill>
              </a:defRPr>
            </a:lvl1pPr>
          </a:lstStyle>
          <a:p>
            <a:pPr lvl="0"/>
            <a:r>
              <a:rPr lang="en-US" dirty="0" smtClean="0"/>
              <a:t>CLICK TO ADD HEADER</a:t>
            </a:r>
            <a:endParaRPr lang="en-US" dirty="0"/>
          </a:p>
        </p:txBody>
      </p:sp>
      <p:sp>
        <p:nvSpPr>
          <p:cNvPr id="18"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2"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7"/>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5" name="Slide Number Placeholder 14"/>
          <p:cNvSpPr>
            <a:spLocks noGrp="1"/>
          </p:cNvSpPr>
          <p:nvPr>
            <p:ph type="sldNum" sz="quarter" idx="18"/>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6" name="Footer Placeholder 15"/>
          <p:cNvSpPr>
            <a:spLocks noGrp="1"/>
          </p:cNvSpPr>
          <p:nvPr>
            <p:ph type="ftr" sz="quarter" idx="19"/>
          </p:nvPr>
        </p:nvSpPr>
        <p:spPr>
          <a:xfrm>
            <a:off x="460724" y="4846239"/>
            <a:ext cx="1360679" cy="96431"/>
          </a:xfrm>
          <a:prstGeom prst="rect">
            <a:avLst/>
          </a:prstGeom>
        </p:spPr>
        <p:txBody>
          <a:bodyPr/>
          <a:lstStyle/>
          <a:p>
            <a:endParaRPr lang="en-US"/>
          </a:p>
        </p:txBody>
      </p:sp>
      <p:sp>
        <p:nvSpPr>
          <p:cNvPr id="19" name="Text Placeholder 3"/>
          <p:cNvSpPr>
            <a:spLocks noGrp="1"/>
          </p:cNvSpPr>
          <p:nvPr>
            <p:ph type="body" sz="half" idx="20"/>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026741778"/>
      </p:ext>
    </p:extLst>
  </p:cSld>
  <p:clrMapOvr>
    <a:masterClrMapping/>
  </p:clrMapOvr>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0722" y="1353743"/>
            <a:ext cx="3892258" cy="3103959"/>
          </a:xfrm>
        </p:spPr>
        <p:txBody>
          <a:bodyPr lIns="0"/>
          <a:lstStyle>
            <a:lvl1pPr marL="260951" indent="-260951">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89828" y="1353743"/>
            <a:ext cx="3886200" cy="3103959"/>
          </a:xfrm>
        </p:spPr>
        <p:txBody>
          <a:bodyPr lIns="0"/>
          <a:lstStyle>
            <a:lvl1pPr marL="260951" indent="-260951">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7"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9" name="Date Placeholder 8"/>
          <p:cNvSpPr>
            <a:spLocks noGrp="1"/>
          </p:cNvSpPr>
          <p:nvPr>
            <p:ph type="dt" sz="half" idx="14"/>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0" name="Slide Number Placeholder 9"/>
          <p:cNvSpPr>
            <a:spLocks noGrp="1"/>
          </p:cNvSpPr>
          <p:nvPr>
            <p:ph type="sldNum" sz="quarter" idx="15"/>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6"/>
          </p:nvPr>
        </p:nvSpPr>
        <p:spPr>
          <a:xfrm>
            <a:off x="460724" y="4846239"/>
            <a:ext cx="1360679" cy="96431"/>
          </a:xfrm>
          <a:prstGeom prst="rect">
            <a:avLst/>
          </a:prstGeom>
        </p:spPr>
        <p:txBody>
          <a:bodyPr/>
          <a:lstStyle/>
          <a:p>
            <a:endParaRPr lang="en-US"/>
          </a:p>
        </p:txBody>
      </p:sp>
      <p:sp>
        <p:nvSpPr>
          <p:cNvPr id="14" name="Text Placeholder 3"/>
          <p:cNvSpPr>
            <a:spLocks noGrp="1"/>
          </p:cNvSpPr>
          <p:nvPr>
            <p:ph type="body" sz="half" idx="17"/>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322560364"/>
      </p:ext>
    </p:extLst>
  </p:cSld>
  <p:clrMapOvr>
    <a:masterClrMapping/>
  </p:clrMapOvr>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Two columns with heade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0721" y="1353741"/>
            <a:ext cx="3886200" cy="479822"/>
          </a:xfrm>
        </p:spPr>
        <p:txBody>
          <a:bodyPr lIns="0" anchor="t">
            <a:noAutofit/>
          </a:bodyPr>
          <a:lstStyle>
            <a:lvl1pPr marL="0" indent="0">
              <a:buNone/>
              <a:defRPr sz="1500" b="1" cap="all" spc="38" baseline="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60721" y="1828800"/>
            <a:ext cx="3886200" cy="262890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200">
                <a:solidFill>
                  <a:srgbClr val="666666"/>
                </a:solidFill>
              </a:defRPr>
            </a:lvl4pPr>
            <a:lvl5pPr marL="1545104" indent="-171677">
              <a:buFont typeface="Wingdings" pitchFamily="2" charset="2"/>
              <a:buChar char="§"/>
              <a:defRPr sz="1200">
                <a:solidFill>
                  <a:srgbClr val="666666"/>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89830" y="1353741"/>
            <a:ext cx="3889375" cy="479822"/>
          </a:xfrm>
        </p:spPr>
        <p:txBody>
          <a:bodyPr lIns="0" anchor="t">
            <a:noAutofit/>
          </a:bodyPr>
          <a:lstStyle>
            <a:lvl1pPr marL="0" indent="0">
              <a:buNone/>
              <a:defRPr lang="en-US" sz="1500" b="1" kern="1200" cap="all" spc="38" baseline="0" dirty="0" smtClean="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89830" y="1828800"/>
            <a:ext cx="3889375" cy="262890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400">
                <a:solidFill>
                  <a:srgbClr val="666666"/>
                </a:solidFill>
              </a:defRPr>
            </a:lvl3pPr>
            <a:lvl4pPr marL="1201747" indent="-171677">
              <a:buFont typeface="Wingdings" pitchFamily="2" charset="2"/>
              <a:buChar char="§"/>
              <a:defRPr sz="1200">
                <a:solidFill>
                  <a:srgbClr val="666666"/>
                </a:solidFill>
              </a:defRPr>
            </a:lvl4pPr>
            <a:lvl5pPr marL="1545104" indent="-171677">
              <a:buFont typeface="Wingdings" pitchFamily="2" charset="2"/>
              <a:buChar char="§"/>
              <a:defRPr sz="1200">
                <a:solidFill>
                  <a:srgbClr val="666666"/>
                </a:solidFill>
              </a:defRPr>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3" hasCustomPrompt="1"/>
          </p:nvPr>
        </p:nvSpPr>
        <p:spPr>
          <a:xfrm>
            <a:off x="457204" y="1028702"/>
            <a:ext cx="8182513"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3" y="186928"/>
            <a:ext cx="8229600"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3" name="Slide Number Placeholder 12"/>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7"/>
          </p:nvPr>
        </p:nvSpPr>
        <p:spPr>
          <a:xfrm>
            <a:off x="460724" y="4846239"/>
            <a:ext cx="1360679" cy="96431"/>
          </a:xfrm>
          <a:prstGeom prst="rect">
            <a:avLst/>
          </a:prstGeom>
        </p:spPr>
        <p:txBody>
          <a:bodyPr/>
          <a:lstStyle/>
          <a:p>
            <a:endParaRPr lang="en-US"/>
          </a:p>
        </p:txBody>
      </p:sp>
      <p:sp>
        <p:nvSpPr>
          <p:cNvPr id="20" name="Text Placeholder 3"/>
          <p:cNvSpPr>
            <a:spLocks noGrp="1"/>
          </p:cNvSpPr>
          <p:nvPr>
            <p:ph type="body" sz="half" idx="18"/>
          </p:nvPr>
        </p:nvSpPr>
        <p:spPr>
          <a:xfrm>
            <a:off x="457200" y="4457700"/>
            <a:ext cx="7162800" cy="228600"/>
          </a:xfrm>
        </p:spPr>
        <p:txBody>
          <a:bodyPr>
            <a:noAutofit/>
          </a:bodyPr>
          <a:lstStyle>
            <a:lvl1pPr marL="0" indent="0">
              <a:lnSpc>
                <a:spcPts val="1352"/>
              </a:lnSpc>
              <a:spcBef>
                <a:spcPts val="0"/>
              </a:spcBef>
              <a:spcAft>
                <a:spcPts val="0"/>
              </a:spcAft>
              <a:buNone/>
              <a:defRPr sz="1100" kern="12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039866531"/>
      </p:ext>
    </p:extLst>
  </p:cSld>
  <p:clrMapOvr>
    <a:masterClrMapping/>
  </p:clrMapOvr>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Two column on three column grid (right)">
    <p:spTree>
      <p:nvGrpSpPr>
        <p:cNvPr id="1" name=""/>
        <p:cNvGrpSpPr/>
        <p:nvPr/>
      </p:nvGrpSpPr>
      <p:grpSpPr>
        <a:xfrm>
          <a:off x="0" y="0"/>
          <a:ext cx="0" cy="0"/>
          <a:chOff x="0" y="0"/>
          <a:chExt cx="0" cy="0"/>
        </a:xfrm>
      </p:grpSpPr>
      <p:sp>
        <p:nvSpPr>
          <p:cNvPr id="14" name="Content Placeholder 3"/>
          <p:cNvSpPr>
            <a:spLocks noGrp="1"/>
          </p:cNvSpPr>
          <p:nvPr>
            <p:ph sz="half" idx="14"/>
          </p:nvPr>
        </p:nvSpPr>
        <p:spPr>
          <a:xfrm>
            <a:off x="3368280" y="1353743"/>
            <a:ext cx="5328131"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Content Placeholder 3"/>
          <p:cNvSpPr>
            <a:spLocks noGrp="1"/>
          </p:cNvSpPr>
          <p:nvPr>
            <p:ph sz="half" idx="15"/>
          </p:nvPr>
        </p:nvSpPr>
        <p:spPr>
          <a:xfrm>
            <a:off x="465498" y="1353743"/>
            <a:ext cx="2463545"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5"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9" name="Date Placeholder 8"/>
          <p:cNvSpPr>
            <a:spLocks noGrp="1"/>
          </p:cNvSpPr>
          <p:nvPr>
            <p:ph type="dt" sz="half" idx="16"/>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0" name="Slide Number Placeholder 9"/>
          <p:cNvSpPr>
            <a:spLocks noGrp="1"/>
          </p:cNvSpPr>
          <p:nvPr>
            <p:ph type="sldNum" sz="quarter" idx="17"/>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8"/>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223547286"/>
      </p:ext>
    </p:extLst>
  </p:cSld>
  <p:clrMapOvr>
    <a:masterClrMapping/>
  </p:clrMapOvr>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Two column on three column grid with headers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0724" y="1353741"/>
            <a:ext cx="2468319" cy="479822"/>
          </a:xfrm>
        </p:spPr>
        <p:txBody>
          <a:bodyPr lIns="0" anchor="t">
            <a:noAutofit/>
          </a:bodyPr>
          <a:lstStyle>
            <a:lvl1pPr marL="0" indent="0">
              <a:buNone/>
              <a:defRPr sz="1500" b="1" cap="all" spc="38" baseline="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5" name="Text Placeholder 4"/>
          <p:cNvSpPr>
            <a:spLocks noGrp="1"/>
          </p:cNvSpPr>
          <p:nvPr>
            <p:ph type="body" sz="quarter" idx="3" hasCustomPrompt="1"/>
          </p:nvPr>
        </p:nvSpPr>
        <p:spPr>
          <a:xfrm>
            <a:off x="3368277" y="1353741"/>
            <a:ext cx="5334000" cy="479822"/>
          </a:xfrm>
        </p:spPr>
        <p:txBody>
          <a:bodyPr lIns="0" anchor="t">
            <a:noAutofit/>
          </a:bodyPr>
          <a:lstStyle>
            <a:lvl1pPr marL="0" indent="0">
              <a:buNone/>
              <a:defRPr lang="en-US" sz="1500" b="1" kern="1200" cap="all" spc="38" baseline="0" dirty="0" smtClean="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16" name="Content Placeholder 3"/>
          <p:cNvSpPr>
            <a:spLocks noGrp="1"/>
          </p:cNvSpPr>
          <p:nvPr>
            <p:ph sz="half" idx="14"/>
          </p:nvPr>
        </p:nvSpPr>
        <p:spPr>
          <a:xfrm>
            <a:off x="3368280" y="1828800"/>
            <a:ext cx="5328131" cy="2628900"/>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5" name="Content Placeholder 3"/>
          <p:cNvSpPr>
            <a:spLocks noGrp="1"/>
          </p:cNvSpPr>
          <p:nvPr>
            <p:ph sz="half" idx="15"/>
          </p:nvPr>
        </p:nvSpPr>
        <p:spPr>
          <a:xfrm>
            <a:off x="465498" y="1828800"/>
            <a:ext cx="2463545" cy="2628900"/>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7"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2" name="Date Placeholder 11"/>
          <p:cNvSpPr>
            <a:spLocks noGrp="1"/>
          </p:cNvSpPr>
          <p:nvPr>
            <p:ph type="dt" sz="half" idx="16"/>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4" name="Slide Number Placeholder 13"/>
          <p:cNvSpPr>
            <a:spLocks noGrp="1"/>
          </p:cNvSpPr>
          <p:nvPr>
            <p:ph type="sldNum" sz="quarter" idx="17"/>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21" name="Footer Placeholder 20"/>
          <p:cNvSpPr>
            <a:spLocks noGrp="1"/>
          </p:cNvSpPr>
          <p:nvPr>
            <p:ph type="ftr" sz="quarter" idx="18"/>
          </p:nvPr>
        </p:nvSpPr>
        <p:spPr>
          <a:xfrm>
            <a:off x="460724" y="4846239"/>
            <a:ext cx="1360679" cy="96431"/>
          </a:xfrm>
          <a:prstGeom prst="rect">
            <a:avLst/>
          </a:prstGeom>
        </p:spPr>
        <p:txBody>
          <a:bodyPr/>
          <a:lstStyle/>
          <a:p>
            <a:endParaRPr lang="en-US"/>
          </a:p>
        </p:txBody>
      </p:sp>
      <p:sp>
        <p:nvSpPr>
          <p:cNvPr id="22"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5728301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5" y="2258997"/>
            <a:ext cx="5849021" cy="1142621"/>
          </a:xfrm>
        </p:spPr>
        <p:txBody>
          <a:bodyPr anchor="ctr" anchorCtr="0">
            <a:noAutofit/>
          </a:bodyPr>
          <a:lstStyle>
            <a:lvl1pPr>
              <a:lnSpc>
                <a:spcPct val="90000"/>
              </a:lnSpc>
              <a:defRPr sz="36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727663" y="3590484"/>
            <a:ext cx="5282817" cy="346249"/>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7665" y="633083"/>
            <a:ext cx="6456059" cy="1033983"/>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7500" b="0" i="0" u="none" strike="noStrike" kern="1200" cap="none" spc="-225"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2" y="4925505"/>
            <a:ext cx="1262934" cy="196208"/>
          </a:xfrm>
          <a:prstGeom prst="rect">
            <a:avLst/>
          </a:prstGeom>
        </p:spPr>
        <p:txBody>
          <a:bodyPr wrap="none" lIns="68586" tIns="34294" rIns="68586" bIns="34294">
            <a:spAutoFit/>
          </a:bodyPr>
          <a:lstStyle/>
          <a:p>
            <a:r>
              <a:rPr lang="en-US" sz="800" u="none" kern="1200" dirty="0" smtClean="0">
                <a:gradFill>
                  <a:gsLst>
                    <a:gs pos="0">
                      <a:schemeClr val="tx1"/>
                    </a:gs>
                    <a:gs pos="86000">
                      <a:schemeClr val="tx1"/>
                    </a:gs>
                  </a:gsLst>
                  <a:lin ang="5400000" scaled="0"/>
                </a:gradFill>
                <a:effectLst/>
                <a:latin typeface="Segoe UI" pitchFamily="34" charset="0"/>
                <a:ea typeface="Segoe UI" pitchFamily="34" charset="0"/>
                <a:cs typeface="Segoe UI" pitchFamily="34" charset="0"/>
              </a:rPr>
              <a:t>www.buildwindows.com</a:t>
            </a:r>
            <a:endParaRPr lang="en-US" sz="800" u="none" kern="1200" dirty="0">
              <a:gradFill>
                <a:gsLst>
                  <a:gs pos="0">
                    <a:schemeClr val="tx1"/>
                  </a:gs>
                  <a:gs pos="86000">
                    <a:schemeClr val="tx1"/>
                  </a:gs>
                </a:gsLst>
                <a:lin ang="5400000" scaled="0"/>
              </a:gra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955557228"/>
      </p:ext>
    </p:extLst>
  </p:cSld>
  <p:clrMapOvr>
    <a:masterClrMapping/>
  </p:clrMapOvr>
  <p:transition>
    <p:fade/>
  </p:transition>
  <p:timing>
    <p:tnLst>
      <p:par>
        <p:cTn id="1" dur="indefinite" restart="never" nodeType="tmRoot"/>
      </p:par>
    </p:tnLst>
  </p:timing>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Two column on three column grid (left)">
    <p:spTree>
      <p:nvGrpSpPr>
        <p:cNvPr id="1" name=""/>
        <p:cNvGrpSpPr/>
        <p:nvPr/>
      </p:nvGrpSpPr>
      <p:grpSpPr>
        <a:xfrm>
          <a:off x="0" y="0"/>
          <a:ext cx="0" cy="0"/>
          <a:chOff x="0" y="0"/>
          <a:chExt cx="0" cy="0"/>
        </a:xfrm>
      </p:grpSpPr>
      <p:sp>
        <p:nvSpPr>
          <p:cNvPr id="14" name="Content Placeholder 3"/>
          <p:cNvSpPr>
            <a:spLocks noGrp="1"/>
          </p:cNvSpPr>
          <p:nvPr>
            <p:ph sz="half" idx="16"/>
          </p:nvPr>
        </p:nvSpPr>
        <p:spPr>
          <a:xfrm>
            <a:off x="6251961" y="1353743"/>
            <a:ext cx="2433753"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5" name="Content Placeholder 3"/>
          <p:cNvSpPr>
            <a:spLocks noGrp="1"/>
          </p:cNvSpPr>
          <p:nvPr>
            <p:ph sz="half" idx="15"/>
          </p:nvPr>
        </p:nvSpPr>
        <p:spPr>
          <a:xfrm>
            <a:off x="465328" y="1353743"/>
            <a:ext cx="5346202"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3"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0" name="Date Placeholder 9"/>
          <p:cNvSpPr>
            <a:spLocks noGrp="1"/>
          </p:cNvSpPr>
          <p:nvPr>
            <p:ph type="dt" sz="half" idx="17"/>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1" name="Slide Number Placeholder 10"/>
          <p:cNvSpPr>
            <a:spLocks noGrp="1"/>
          </p:cNvSpPr>
          <p:nvPr>
            <p:ph type="sldNum" sz="quarter" idx="18"/>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2" name="Footer Placeholder 11"/>
          <p:cNvSpPr>
            <a:spLocks noGrp="1"/>
          </p:cNvSpPr>
          <p:nvPr>
            <p:ph type="ftr" sz="quarter" idx="19"/>
          </p:nvPr>
        </p:nvSpPr>
        <p:spPr>
          <a:xfrm>
            <a:off x="460724" y="4846239"/>
            <a:ext cx="1360679" cy="96431"/>
          </a:xfrm>
          <a:prstGeom prst="rect">
            <a:avLst/>
          </a:prstGeom>
        </p:spPr>
        <p:txBody>
          <a:bodyPr/>
          <a:lstStyle/>
          <a:p>
            <a:endParaRPr lang="en-US"/>
          </a:p>
        </p:txBody>
      </p:sp>
      <p:sp>
        <p:nvSpPr>
          <p:cNvPr id="20"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1604650113"/>
      </p:ext>
    </p:extLst>
  </p:cSld>
  <p:clrMapOvr>
    <a:masterClrMapping/>
  </p:clrMapOvr>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Two column on three column grid with headers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0721" y="1353741"/>
            <a:ext cx="5334000" cy="479822"/>
          </a:xfrm>
        </p:spPr>
        <p:txBody>
          <a:bodyPr anchor="t">
            <a:noAutofit/>
          </a:bodyPr>
          <a:lstStyle>
            <a:lvl1pPr marL="0" indent="0">
              <a:buNone/>
              <a:defRPr sz="1500" b="1" cap="all" spc="38" baseline="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5" name="Text Placeholder 4"/>
          <p:cNvSpPr>
            <a:spLocks noGrp="1"/>
          </p:cNvSpPr>
          <p:nvPr>
            <p:ph type="body" sz="quarter" idx="3" hasCustomPrompt="1"/>
          </p:nvPr>
        </p:nvSpPr>
        <p:spPr>
          <a:xfrm>
            <a:off x="6251961" y="1353741"/>
            <a:ext cx="2438400" cy="479822"/>
          </a:xfrm>
        </p:spPr>
        <p:txBody>
          <a:bodyPr anchor="t">
            <a:noAutofit/>
          </a:bodyPr>
          <a:lstStyle>
            <a:lvl1pPr marL="0" indent="0">
              <a:buNone/>
              <a:defRPr lang="en-US" sz="1500" b="1" kern="1200" cap="all" spc="38" baseline="0" dirty="0" smtClean="0">
                <a:solidFill>
                  <a:srgbClr val="666666"/>
                </a:solidFill>
                <a:latin typeface="Segoe UI" pitchFamily="34" charset="0"/>
                <a:ea typeface="Segoe UI" pitchFamily="34" charset="0"/>
                <a:cs typeface="Segoe UI" pitchFamily="34" charset="0"/>
              </a:defRPr>
            </a:lvl1pPr>
            <a:lvl2pPr marL="343356" indent="0">
              <a:buNone/>
              <a:defRPr sz="1500" b="1"/>
            </a:lvl2pPr>
            <a:lvl3pPr marL="686713" indent="0">
              <a:buNone/>
              <a:defRPr sz="1400" b="1"/>
            </a:lvl3pPr>
            <a:lvl4pPr marL="1030069" indent="0">
              <a:buNone/>
              <a:defRPr sz="1200" b="1"/>
            </a:lvl4pPr>
            <a:lvl5pPr marL="1373425" indent="0">
              <a:buNone/>
              <a:defRPr sz="1200" b="1"/>
            </a:lvl5pPr>
            <a:lvl6pPr marL="1716782" indent="0">
              <a:buNone/>
              <a:defRPr sz="1200" b="1"/>
            </a:lvl6pPr>
            <a:lvl7pPr marL="2060138" indent="0">
              <a:buNone/>
              <a:defRPr sz="1200" b="1"/>
            </a:lvl7pPr>
            <a:lvl8pPr marL="2403494" indent="0">
              <a:buNone/>
              <a:defRPr sz="1200" b="1"/>
            </a:lvl8pPr>
            <a:lvl9pPr marL="2746850" indent="0">
              <a:buNone/>
              <a:defRPr sz="1200" b="1"/>
            </a:lvl9pPr>
          </a:lstStyle>
          <a:p>
            <a:pPr lvl="0"/>
            <a:r>
              <a:rPr lang="en-US" dirty="0" smtClean="0"/>
              <a:t>Click to edit Headline</a:t>
            </a:r>
          </a:p>
        </p:txBody>
      </p:sp>
      <p:sp>
        <p:nvSpPr>
          <p:cNvPr id="15" name="Content Placeholder 3"/>
          <p:cNvSpPr>
            <a:spLocks noGrp="1"/>
          </p:cNvSpPr>
          <p:nvPr>
            <p:ph sz="half" idx="15"/>
          </p:nvPr>
        </p:nvSpPr>
        <p:spPr>
          <a:xfrm>
            <a:off x="460721" y="1828800"/>
            <a:ext cx="5350810" cy="2628900"/>
          </a:xfrm>
        </p:spPr>
        <p:txBody>
          <a:bodyPr>
            <a:noAutofit/>
          </a:bodyPr>
          <a:lstStyle>
            <a:lvl1pPr marL="239635" indent="-239635">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7" name="Content Placeholder 3"/>
          <p:cNvSpPr>
            <a:spLocks noGrp="1"/>
          </p:cNvSpPr>
          <p:nvPr>
            <p:ph sz="half" idx="16"/>
          </p:nvPr>
        </p:nvSpPr>
        <p:spPr>
          <a:xfrm>
            <a:off x="6251964" y="1828800"/>
            <a:ext cx="2444447" cy="2628900"/>
          </a:xfrm>
        </p:spPr>
        <p:txBody>
          <a:bodyPr>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6"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1"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7"/>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3" name="Slide Number Placeholder 12"/>
          <p:cNvSpPr>
            <a:spLocks noGrp="1"/>
          </p:cNvSpPr>
          <p:nvPr>
            <p:ph type="sldNum" sz="quarter" idx="18"/>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9"/>
          </p:nvPr>
        </p:nvSpPr>
        <p:spPr>
          <a:xfrm>
            <a:off x="460724" y="4846239"/>
            <a:ext cx="1360679" cy="96431"/>
          </a:xfrm>
          <a:prstGeom prst="rect">
            <a:avLst/>
          </a:prstGeom>
        </p:spPr>
        <p:txBody>
          <a:bodyPr/>
          <a:lstStyle/>
          <a:p>
            <a:endParaRPr lang="en-US"/>
          </a:p>
        </p:txBody>
      </p:sp>
      <p:sp>
        <p:nvSpPr>
          <p:cNvPr id="22"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4119541814"/>
      </p:ext>
    </p:extLst>
  </p:cSld>
  <p:clrMapOvr>
    <a:masterClrMapping/>
  </p:clrMapOvr>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60724" y="1353743"/>
            <a:ext cx="2468319" cy="3103959"/>
          </a:xfrm>
        </p:spPr>
        <p:txBody>
          <a:bodyPr lIns="0">
            <a:noAutofit/>
          </a:bodyPr>
          <a:lstStyle>
            <a:lvl1pPr marL="257517" indent="-257517">
              <a:buFont typeface="Wingdings" pitchFamily="2" charset="2"/>
              <a:buChar char="§"/>
              <a:defRPr sz="1800">
                <a:solidFill>
                  <a:srgbClr val="666666"/>
                </a:solidFill>
              </a:defRPr>
            </a:lvl1pPr>
            <a:lvl2pPr marL="600873" indent="-257517">
              <a:buFont typeface="Wingdings" pitchFamily="2" charset="2"/>
              <a:buChar char="§"/>
              <a:defRPr sz="1500">
                <a:solidFill>
                  <a:srgbClr val="666666"/>
                </a:solidFill>
              </a:defRPr>
            </a:lvl2pPr>
            <a:lvl3pPr marL="944230" indent="-257517">
              <a:buFont typeface="Wingdings" pitchFamily="2" charset="2"/>
              <a:buChar char="§"/>
              <a:defRPr sz="1500">
                <a:solidFill>
                  <a:srgbClr val="666666"/>
                </a:solidFill>
              </a:defRPr>
            </a:lvl3pPr>
            <a:lvl4pPr marL="1244667" indent="-214598">
              <a:buFont typeface="Wingdings" pitchFamily="2" charset="2"/>
              <a:buChar char="§"/>
              <a:defRPr sz="1400">
                <a:solidFill>
                  <a:srgbClr val="666666"/>
                </a:solidFill>
              </a:defRPr>
            </a:lvl4pPr>
            <a:lvl5pPr marL="1588024" indent="-21459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352203" y="1353743"/>
            <a:ext cx="2459328"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600873" indent="-257517">
              <a:buFont typeface="Wingdings" pitchFamily="2" charset="2"/>
              <a:buChar char="§"/>
              <a:defRPr sz="1500">
                <a:solidFill>
                  <a:srgbClr val="666666"/>
                </a:solidFill>
              </a:defRPr>
            </a:lvl2pPr>
            <a:lvl3pPr marL="944230" indent="-257517">
              <a:buFont typeface="Wingdings" pitchFamily="2" charset="2"/>
              <a:buChar char="§"/>
              <a:defRPr sz="1500">
                <a:solidFill>
                  <a:srgbClr val="666666"/>
                </a:solidFill>
              </a:defRPr>
            </a:lvl3pPr>
            <a:lvl4pPr marL="1244667" indent="-214598">
              <a:buFont typeface="Wingdings" pitchFamily="2" charset="2"/>
              <a:buChar char="§"/>
              <a:defRPr sz="1400">
                <a:solidFill>
                  <a:srgbClr val="666666"/>
                </a:solidFill>
              </a:defRPr>
            </a:lvl4pPr>
            <a:lvl5pPr marL="1588024" indent="-21459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pPr>
            <a:r>
              <a:rPr lang="en-US" smtClean="0"/>
              <a:t>Fifth level</a:t>
            </a:r>
            <a:endParaRPr lang="en-US" dirty="0"/>
          </a:p>
        </p:txBody>
      </p:sp>
      <p:sp>
        <p:nvSpPr>
          <p:cNvPr id="12" name="Content Placeholder 3"/>
          <p:cNvSpPr>
            <a:spLocks noGrp="1"/>
          </p:cNvSpPr>
          <p:nvPr>
            <p:ph sz="half" idx="14"/>
          </p:nvPr>
        </p:nvSpPr>
        <p:spPr>
          <a:xfrm>
            <a:off x="6251964" y="1353743"/>
            <a:ext cx="2444447" cy="3103959"/>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600873" indent="-257517">
              <a:buFont typeface="Wingdings" pitchFamily="2" charset="2"/>
              <a:buChar char="§"/>
              <a:defRPr sz="1500">
                <a:solidFill>
                  <a:srgbClr val="666666"/>
                </a:solidFill>
              </a:defRPr>
            </a:lvl2pPr>
            <a:lvl3pPr marL="944230" indent="-257517">
              <a:buFont typeface="Wingdings" pitchFamily="2" charset="2"/>
              <a:buChar char="§"/>
              <a:defRPr sz="1500">
                <a:solidFill>
                  <a:srgbClr val="666666"/>
                </a:solidFill>
              </a:defRPr>
            </a:lvl3pPr>
            <a:lvl4pPr marL="1244667" indent="-214598">
              <a:buFont typeface="Wingdings" pitchFamily="2" charset="2"/>
              <a:buChar char="§"/>
              <a:defRPr sz="1400">
                <a:solidFill>
                  <a:srgbClr val="666666"/>
                </a:solidFill>
              </a:defRPr>
            </a:lvl4pPr>
            <a:lvl5pPr marL="1588024" indent="-214598">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pPr>
            <a:r>
              <a:rPr lang="en-US" smtClean="0"/>
              <a:t>Fifth level</a:t>
            </a:r>
            <a:endParaRPr lang="en-US" dirty="0"/>
          </a:p>
        </p:txBody>
      </p:sp>
      <p:sp>
        <p:nvSpPr>
          <p:cNvPr id="15" name="Text Placeholder 12"/>
          <p:cNvSpPr>
            <a:spLocks noGrp="1"/>
          </p:cNvSpPr>
          <p:nvPr>
            <p:ph type="body" sz="quarter" idx="13" hasCustomPrompt="1"/>
          </p:nvPr>
        </p:nvSpPr>
        <p:spPr>
          <a:xfrm>
            <a:off x="457202" y="1028702"/>
            <a:ext cx="8185667"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9" name="Title 1"/>
          <p:cNvSpPr>
            <a:spLocks noGrp="1"/>
          </p:cNvSpPr>
          <p:nvPr>
            <p:ph type="title"/>
          </p:nvPr>
        </p:nvSpPr>
        <p:spPr>
          <a:xfrm>
            <a:off x="420533" y="186928"/>
            <a:ext cx="8229600" cy="857250"/>
          </a:xfrm>
        </p:spPr>
        <p:txBody>
          <a:bodyPr lIns="0"/>
          <a:lstStyle>
            <a:lvl1pPr algn="l">
              <a:defRPr/>
            </a:lvl1pPr>
          </a:lstStyle>
          <a:p>
            <a:r>
              <a:rPr lang="en-US" smtClean="0"/>
              <a:t>Click to edit Master title style</a:t>
            </a:r>
            <a:endParaRPr lang="en-US" dirty="0"/>
          </a:p>
        </p:txBody>
      </p:sp>
      <p:sp>
        <p:nvSpPr>
          <p:cNvPr id="11" name="Date Placeholder 10"/>
          <p:cNvSpPr>
            <a:spLocks noGrp="1"/>
          </p:cNvSpPr>
          <p:nvPr>
            <p:ph type="dt" sz="half" idx="16"/>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3" name="Slide Number Placeholder 12"/>
          <p:cNvSpPr>
            <a:spLocks noGrp="1"/>
          </p:cNvSpPr>
          <p:nvPr>
            <p:ph type="sldNum" sz="quarter" idx="17"/>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8"/>
          </p:nvPr>
        </p:nvSpPr>
        <p:spPr>
          <a:xfrm>
            <a:off x="460724" y="4846239"/>
            <a:ext cx="1360679" cy="96431"/>
          </a:xfrm>
          <a:prstGeom prst="rect">
            <a:avLst/>
          </a:prstGeom>
        </p:spPr>
        <p:txBody>
          <a:bodyPr/>
          <a:lstStyle/>
          <a:p>
            <a:endParaRPr lang="en-US"/>
          </a:p>
        </p:txBody>
      </p:sp>
      <p:sp>
        <p:nvSpPr>
          <p:cNvPr id="20" name="Text Placeholder 3"/>
          <p:cNvSpPr>
            <a:spLocks noGrp="1"/>
          </p:cNvSpPr>
          <p:nvPr>
            <p:ph type="body" sz="half" idx="19"/>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1167000506"/>
      </p:ext>
    </p:extLst>
  </p:cSld>
  <p:clrMapOvr>
    <a:masterClrMapping/>
  </p:clrMapOvr>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1"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4"/>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9" name="Slide Number Placeholder 8"/>
          <p:cNvSpPr>
            <a:spLocks noGrp="1"/>
          </p:cNvSpPr>
          <p:nvPr>
            <p:ph type="sldNum" sz="quarter" idx="15"/>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0" name="Footer Placeholder 9"/>
          <p:cNvSpPr>
            <a:spLocks noGrp="1"/>
          </p:cNvSpPr>
          <p:nvPr>
            <p:ph type="ftr" sz="quarter" idx="16"/>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245084888"/>
      </p:ext>
    </p:extLst>
  </p:cSld>
  <p:clrMapOvr>
    <a:masterClrMapping/>
  </p:clrMapOvr>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Full bleed picture with title (top)">
    <p:spTree>
      <p:nvGrpSpPr>
        <p:cNvPr id="1" name=""/>
        <p:cNvGrpSpPr/>
        <p:nvPr/>
      </p:nvGrpSpPr>
      <p:grpSpPr>
        <a:xfrm>
          <a:off x="0" y="0"/>
          <a:ext cx="0" cy="0"/>
          <a:chOff x="0" y="0"/>
          <a:chExt cx="0" cy="0"/>
        </a:xfrm>
      </p:grpSpPr>
      <p:sp>
        <p:nvSpPr>
          <p:cNvPr id="17" name="Picture Placeholder 2"/>
          <p:cNvSpPr>
            <a:spLocks noGrp="1"/>
          </p:cNvSpPr>
          <p:nvPr>
            <p:ph type="pic" idx="1"/>
          </p:nvPr>
        </p:nvSpPr>
        <p:spPr>
          <a:xfrm>
            <a:off x="0" y="1028700"/>
            <a:ext cx="9144000" cy="4114800"/>
          </a:xfrm>
        </p:spPr>
        <p:txBody>
          <a:bodyPr lIns="0"/>
          <a:lstStyle>
            <a:lvl1pPr marL="0" indent="0">
              <a:buNone/>
              <a:defRPr sz="2400"/>
            </a:lvl1pPr>
            <a:lvl2pPr marL="343356" indent="0">
              <a:buNone/>
              <a:defRPr sz="2100"/>
            </a:lvl2pPr>
            <a:lvl3pPr marL="686713" indent="0">
              <a:buNone/>
              <a:defRPr sz="1800"/>
            </a:lvl3pPr>
            <a:lvl4pPr marL="1030069" indent="0">
              <a:buNone/>
              <a:defRPr sz="1500"/>
            </a:lvl4pPr>
            <a:lvl5pPr marL="1373425" indent="0">
              <a:buNone/>
              <a:defRPr sz="1500"/>
            </a:lvl5pPr>
            <a:lvl6pPr marL="1716782" indent="0">
              <a:buNone/>
              <a:defRPr sz="1500"/>
            </a:lvl6pPr>
            <a:lvl7pPr marL="2060138" indent="0">
              <a:buNone/>
              <a:defRPr sz="1500"/>
            </a:lvl7pPr>
            <a:lvl8pPr marL="2403494" indent="0">
              <a:buNone/>
              <a:defRPr sz="1500"/>
            </a:lvl8pPr>
            <a:lvl9pPr marL="2746850" indent="0">
              <a:buNone/>
              <a:defRPr sz="1500"/>
            </a:lvl9pPr>
          </a:lstStyle>
          <a:p>
            <a:r>
              <a:rPr lang="en-US" smtClean="0"/>
              <a:t>Click icon to add picture</a:t>
            </a:r>
            <a:endParaRPr lang="en-US" dirty="0"/>
          </a:p>
        </p:txBody>
      </p:sp>
      <p:sp>
        <p:nvSpPr>
          <p:cNvPr id="18" name="Title 17"/>
          <p:cNvSpPr>
            <a:spLocks noGrp="1"/>
          </p:cNvSpPr>
          <p:nvPr>
            <p:ph type="title"/>
          </p:nvPr>
        </p:nvSpPr>
        <p:spPr>
          <a:xfrm>
            <a:off x="0" y="2"/>
            <a:ext cx="9144000" cy="1044177"/>
          </a:xfrm>
          <a:solidFill>
            <a:srgbClr val="00B0F0"/>
          </a:solidFill>
        </p:spPr>
        <p:txBody>
          <a:bodyPr lIns="137342"/>
          <a:lstStyle>
            <a:lvl1pPr marL="309021">
              <a:defRPr>
                <a:solidFill>
                  <a:schemeClr val="bg1"/>
                </a:solidFill>
              </a:defRPr>
            </a:lvl1pPr>
          </a:lstStyle>
          <a:p>
            <a:r>
              <a:rPr lang="en-US" smtClean="0"/>
              <a:t>Click to edit Master title style</a:t>
            </a:r>
            <a:endParaRPr lang="en-US" dirty="0"/>
          </a:p>
        </p:txBody>
      </p:sp>
      <p:sp>
        <p:nvSpPr>
          <p:cNvPr id="5" name="Date Placeholder 4"/>
          <p:cNvSpPr>
            <a:spLocks noGrp="1"/>
          </p:cNvSpPr>
          <p:nvPr>
            <p:ph type="dt" sz="half" idx="10"/>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6" name="Slide Number Placeholder 5"/>
          <p:cNvSpPr>
            <a:spLocks noGrp="1"/>
          </p:cNvSpPr>
          <p:nvPr>
            <p:ph type="sldNum" sz="quarter" idx="11"/>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7" name="Footer Placeholder 6"/>
          <p:cNvSpPr>
            <a:spLocks noGrp="1"/>
          </p:cNvSpPr>
          <p:nvPr>
            <p:ph type="ftr" sz="quarter" idx="12"/>
          </p:nvPr>
        </p:nvSpPr>
        <p:spPr>
          <a:xfrm>
            <a:off x="460724" y="4846239"/>
            <a:ext cx="1360679" cy="96431"/>
          </a:xfrm>
          <a:prstGeom prst="rect">
            <a:avLst/>
          </a:prstGeom>
        </p:spPr>
        <p:txBody>
          <a:bodyPr/>
          <a:lstStyle/>
          <a:p>
            <a:endParaRPr lang="en-US"/>
          </a:p>
        </p:txBody>
      </p:sp>
      <p:sp>
        <p:nvSpPr>
          <p:cNvPr id="9"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551223650"/>
      </p:ext>
    </p:extLst>
  </p:cSld>
  <p:clrMapOvr>
    <a:masterClrMapping/>
  </p:clrMapOvr>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Full bleed picture with title (bottom)">
    <p:spTree>
      <p:nvGrpSpPr>
        <p:cNvPr id="1" name=""/>
        <p:cNvGrpSpPr/>
        <p:nvPr/>
      </p:nvGrpSpPr>
      <p:grpSpPr>
        <a:xfrm>
          <a:off x="0" y="0"/>
          <a:ext cx="0" cy="0"/>
          <a:chOff x="0" y="0"/>
          <a:chExt cx="0" cy="0"/>
        </a:xfrm>
      </p:grpSpPr>
      <p:sp>
        <p:nvSpPr>
          <p:cNvPr id="17" name="Picture Placeholder 2"/>
          <p:cNvSpPr>
            <a:spLocks noGrp="1"/>
          </p:cNvSpPr>
          <p:nvPr>
            <p:ph type="pic" idx="1"/>
          </p:nvPr>
        </p:nvSpPr>
        <p:spPr>
          <a:xfrm>
            <a:off x="0" y="0"/>
            <a:ext cx="9144000" cy="4114800"/>
          </a:xfrm>
        </p:spPr>
        <p:txBody>
          <a:bodyPr lIns="0"/>
          <a:lstStyle>
            <a:lvl1pPr marL="0" indent="0">
              <a:buNone/>
              <a:defRPr sz="2400"/>
            </a:lvl1pPr>
            <a:lvl2pPr marL="343356" indent="0">
              <a:buNone/>
              <a:defRPr sz="2100"/>
            </a:lvl2pPr>
            <a:lvl3pPr marL="686713" indent="0">
              <a:buNone/>
              <a:defRPr sz="1800"/>
            </a:lvl3pPr>
            <a:lvl4pPr marL="1030069" indent="0">
              <a:buNone/>
              <a:defRPr sz="1500"/>
            </a:lvl4pPr>
            <a:lvl5pPr marL="1373425" indent="0">
              <a:buNone/>
              <a:defRPr sz="1500"/>
            </a:lvl5pPr>
            <a:lvl6pPr marL="1716782" indent="0">
              <a:buNone/>
              <a:defRPr sz="1500"/>
            </a:lvl6pPr>
            <a:lvl7pPr marL="2060138" indent="0">
              <a:buNone/>
              <a:defRPr sz="1500"/>
            </a:lvl7pPr>
            <a:lvl8pPr marL="2403494" indent="0">
              <a:buNone/>
              <a:defRPr sz="1500"/>
            </a:lvl8pPr>
            <a:lvl9pPr marL="2746850" indent="0">
              <a:buNone/>
              <a:defRPr sz="1500"/>
            </a:lvl9pPr>
          </a:lstStyle>
          <a:p>
            <a:r>
              <a:rPr lang="en-US" smtClean="0"/>
              <a:t>Click icon to add picture</a:t>
            </a:r>
            <a:endParaRPr lang="en-US" dirty="0"/>
          </a:p>
        </p:txBody>
      </p:sp>
      <p:sp>
        <p:nvSpPr>
          <p:cNvPr id="18" name="Title 17"/>
          <p:cNvSpPr>
            <a:spLocks noGrp="1"/>
          </p:cNvSpPr>
          <p:nvPr>
            <p:ph type="title"/>
          </p:nvPr>
        </p:nvSpPr>
        <p:spPr>
          <a:xfrm>
            <a:off x="0" y="4099325"/>
            <a:ext cx="9144000" cy="1044177"/>
          </a:xfrm>
          <a:solidFill>
            <a:srgbClr val="00B0F0"/>
          </a:solidFill>
        </p:spPr>
        <p:txBody>
          <a:bodyPr lIns="137342" tIns="171677" anchor="t" anchorCtr="0"/>
          <a:lstStyle>
            <a:lvl1pPr marL="309021">
              <a:spcAft>
                <a:spcPts val="1803"/>
              </a:spcAft>
              <a:defRPr>
                <a:solidFill>
                  <a:schemeClr val="bg1"/>
                </a:solidFill>
              </a:defRPr>
            </a:lvl1pPr>
          </a:lstStyle>
          <a:p>
            <a:r>
              <a:rPr lang="en-US" smtClean="0"/>
              <a:t>Click to edit Master title style</a:t>
            </a:r>
            <a:endParaRPr lang="en-US" dirty="0"/>
          </a:p>
        </p:txBody>
      </p:sp>
      <p:pic>
        <p:nvPicPr>
          <p:cNvPr id="12" name="Picture 2" descr="\\windesign\secure\_Projects\BrandUX\_Windows_8\Internal Identity\ppt templates\wind8ws_large_final.png"/>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7759713" y="4704591"/>
            <a:ext cx="1210913" cy="400049"/>
          </a:xfrm>
          <a:prstGeom prst="rect">
            <a:avLst/>
          </a:prstGeom>
          <a:extLst/>
        </p:spPr>
      </p:pic>
      <p:sp>
        <p:nvSpPr>
          <p:cNvPr id="11" name="Date Placeholder 10"/>
          <p:cNvSpPr>
            <a:spLocks noGrp="1"/>
          </p:cNvSpPr>
          <p:nvPr>
            <p:ph type="dt" sz="half" idx="10"/>
          </p:nvPr>
        </p:nvSpPr>
        <p:spPr>
          <a:xfrm>
            <a:off x="905332" y="4743450"/>
            <a:ext cx="916071" cy="114300"/>
          </a:xfrm>
          <a:prstGeom prst="rect">
            <a:avLst/>
          </a:prstGeom>
        </p:spPr>
        <p:txBody>
          <a:bodyPr/>
          <a:lstStyle>
            <a:lvl1pPr>
              <a:defRPr>
                <a:solidFill>
                  <a:schemeClr val="bg1"/>
                </a:solidFill>
              </a:defRPr>
            </a:lvl1pPr>
          </a:lstStyle>
          <a:p>
            <a:fld id="{939A9784-E11C-4866-94B9-8D8EADD0446E}" type="datetimeFigureOut">
              <a:rPr lang="en-US" smtClean="0">
                <a:solidFill>
                  <a:prstClr val="white"/>
                </a:solidFill>
              </a:rPr>
              <a:pPr/>
              <a:t>7/22/2014</a:t>
            </a:fld>
            <a:endParaRPr lang="en-US">
              <a:solidFill>
                <a:prstClr val="white"/>
              </a:solidFill>
            </a:endParaRPr>
          </a:p>
        </p:txBody>
      </p:sp>
      <p:sp>
        <p:nvSpPr>
          <p:cNvPr id="13" name="Slide Number Placeholder 12"/>
          <p:cNvSpPr>
            <a:spLocks noGrp="1"/>
          </p:cNvSpPr>
          <p:nvPr>
            <p:ph type="sldNum" sz="quarter" idx="11"/>
          </p:nvPr>
        </p:nvSpPr>
        <p:spPr>
          <a:xfrm>
            <a:off x="460721" y="4743450"/>
            <a:ext cx="387316" cy="114300"/>
          </a:xfrm>
          <a:prstGeom prst="rect">
            <a:avLst/>
          </a:prstGeom>
        </p:spPr>
        <p:txBody>
          <a:bodyPr/>
          <a:lstStyle>
            <a:lvl1pPr>
              <a:defRPr>
                <a:solidFill>
                  <a:schemeClr val="bg1"/>
                </a:solidFill>
              </a:defRPr>
            </a:lvl1pPr>
          </a:lstStyle>
          <a:p>
            <a:fld id="{125F6646-975B-4C74-80DD-EF324C50A5E5}" type="slidenum">
              <a:rPr lang="en-US" smtClean="0">
                <a:solidFill>
                  <a:prstClr val="white"/>
                </a:solidFill>
              </a:rPr>
              <a:pPr/>
              <a:t>‹#›</a:t>
            </a:fld>
            <a:endParaRPr lang="en-US">
              <a:solidFill>
                <a:prstClr val="white"/>
              </a:solidFill>
            </a:endParaRPr>
          </a:p>
        </p:txBody>
      </p:sp>
      <p:sp>
        <p:nvSpPr>
          <p:cNvPr id="14" name="Footer Placeholder 13"/>
          <p:cNvSpPr>
            <a:spLocks noGrp="1"/>
          </p:cNvSpPr>
          <p:nvPr>
            <p:ph type="ftr" sz="quarter" idx="12"/>
          </p:nvPr>
        </p:nvSpPr>
        <p:spPr>
          <a:xfrm>
            <a:off x="460724" y="4846239"/>
            <a:ext cx="1360679" cy="96431"/>
          </a:xfrm>
          <a:prstGeom prst="rect">
            <a:avLst/>
          </a:prstGeom>
        </p:spPr>
        <p:txBody>
          <a:bodyPr/>
          <a:lstStyle>
            <a:lvl1pPr>
              <a:defRPr>
                <a:solidFill>
                  <a:schemeClr val="bg1"/>
                </a:solidFill>
              </a:defRPr>
            </a:lvl1pPr>
          </a:lstStyle>
          <a:p>
            <a:endParaRPr lang="en-US">
              <a:solidFill>
                <a:prstClr val="white"/>
              </a:solidFill>
            </a:endParaRPr>
          </a:p>
        </p:txBody>
      </p:sp>
    </p:spTree>
    <p:extLst>
      <p:ext uri="{BB962C8B-B14F-4D97-AF65-F5344CB8AC3E}">
        <p14:creationId xmlns:p14="http://schemas.microsoft.com/office/powerpoint/2010/main" val="1645472417"/>
      </p:ext>
    </p:extLst>
  </p:cSld>
  <p:clrMapOvr>
    <a:masterClrMapping/>
  </p:clrMapOvr>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0" name="Rectangle 19"/>
          <p:cNvSpPr/>
          <p:nvPr/>
        </p:nvSpPr>
        <p:spPr>
          <a:xfrm>
            <a:off x="-597"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672" tIns="34335" rIns="68672" bIns="34335" rtlCol="0" anchor="ctr"/>
          <a:lstStyle/>
          <a:p>
            <a:pPr algn="ctr"/>
            <a:endParaRPr lang="en-US">
              <a:solidFill>
                <a:prstClr val="white"/>
              </a:solidFill>
            </a:endParaRPr>
          </a:p>
        </p:txBody>
      </p:sp>
      <p:grpSp>
        <p:nvGrpSpPr>
          <p:cNvPr id="22" name="Group 21"/>
          <p:cNvGrpSpPr/>
          <p:nvPr/>
        </p:nvGrpSpPr>
        <p:grpSpPr>
          <a:xfrm>
            <a:off x="-11338" y="0"/>
            <a:ext cx="9155339" cy="5143500"/>
            <a:chOff x="-11340" y="0"/>
            <a:chExt cx="9155340" cy="6858000"/>
          </a:xfrm>
        </p:grpSpPr>
        <p:sp>
          <p:nvSpPr>
            <p:cNvPr id="23" name="Rectangle 22"/>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8"/>
            <p:cNvGrpSpPr/>
            <p:nvPr userDrawn="1"/>
          </p:nvGrpSpPr>
          <p:grpSpPr>
            <a:xfrm>
              <a:off x="-11340" y="0"/>
              <a:ext cx="9155340" cy="6858000"/>
              <a:chOff x="-11340" y="0"/>
              <a:chExt cx="9155340" cy="6858000"/>
            </a:xfrm>
          </p:grpSpPr>
          <p:sp>
            <p:nvSpPr>
              <p:cNvPr id="25" name="Rectangle 24"/>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21" name="Rectangle 20"/>
          <p:cNvSpPr/>
          <p:nvPr/>
        </p:nvSpPr>
        <p:spPr>
          <a:xfrm>
            <a:off x="2" y="2686050"/>
            <a:ext cx="9143998" cy="245745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672" tIns="34335" rIns="68672" bIns="34335" rtlCol="0" anchor="ctr"/>
          <a:lstStyle/>
          <a:p>
            <a:pPr algn="ctr"/>
            <a:endParaRPr lang="en-US">
              <a:solidFill>
                <a:prstClr val="white"/>
              </a:solidFill>
            </a:endParaRPr>
          </a:p>
        </p:txBody>
      </p:sp>
      <p:sp>
        <p:nvSpPr>
          <p:cNvPr id="11" name="Date Placeholder 10"/>
          <p:cNvSpPr>
            <a:spLocks noGrp="1"/>
          </p:cNvSpPr>
          <p:nvPr>
            <p:ph type="dt" sz="half" idx="10"/>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2" name="Slide Number Placeholder 11"/>
          <p:cNvSpPr>
            <a:spLocks noGrp="1"/>
          </p:cNvSpPr>
          <p:nvPr>
            <p:ph type="sldNum" sz="quarter" idx="11"/>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3" name="Footer Placeholder 12"/>
          <p:cNvSpPr>
            <a:spLocks noGrp="1"/>
          </p:cNvSpPr>
          <p:nvPr>
            <p:ph type="ftr" sz="quarter" idx="12"/>
          </p:nvPr>
        </p:nvSpPr>
        <p:spPr>
          <a:xfrm>
            <a:off x="460724" y="4846239"/>
            <a:ext cx="1360679" cy="96431"/>
          </a:xfrm>
          <a:prstGeom prst="rect">
            <a:avLst/>
          </a:prstGeom>
        </p:spPr>
        <p:txBody>
          <a:bodyPr/>
          <a:lstStyle/>
          <a:p>
            <a:endParaRPr lang="en-US"/>
          </a:p>
        </p:txBody>
      </p:sp>
      <p:sp>
        <p:nvSpPr>
          <p:cNvPr id="14"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2727780512"/>
      </p:ext>
    </p:extLst>
  </p:cSld>
  <p:clrMapOvr>
    <a:masterClrMapping/>
  </p:clrMapOvr>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63591"/>
            <a:ext cx="4038600" cy="2822972"/>
          </a:xfrm>
          <a:prstGeom prst="rect">
            <a:avLst/>
          </a:prstGeom>
        </p:spPr>
        <p:txBody>
          <a:bodyPr/>
          <a:lstStyle>
            <a:lvl1pPr>
              <a:defRPr sz="2100">
                <a:solidFill>
                  <a:srgbClr val="007AAB"/>
                </a:solidFill>
              </a:defRPr>
            </a:lvl1pPr>
            <a:lvl2pPr>
              <a:defRPr sz="1800">
                <a:solidFill>
                  <a:srgbClr val="646466"/>
                </a:solidFill>
              </a:defRPr>
            </a:lvl2pPr>
            <a:lvl3pPr>
              <a:defRPr sz="1500">
                <a:solidFill>
                  <a:srgbClr val="646466"/>
                </a:solidFill>
              </a:defRPr>
            </a:lvl3pPr>
            <a:lvl4pPr>
              <a:defRPr sz="1400">
                <a:solidFill>
                  <a:srgbClr val="646466"/>
                </a:solidFill>
              </a:defRPr>
            </a:lvl4pPr>
            <a:lvl5pPr>
              <a:defRPr sz="1400">
                <a:solidFill>
                  <a:srgbClr val="6464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363591"/>
            <a:ext cx="4038600" cy="2822972"/>
          </a:xfrm>
          <a:prstGeom prst="rect">
            <a:avLst/>
          </a:prstGeom>
        </p:spPr>
        <p:txBody>
          <a:bodyPr/>
          <a:lstStyle>
            <a:lvl1pPr>
              <a:defRPr sz="2100">
                <a:solidFill>
                  <a:srgbClr val="007AAB"/>
                </a:solidFill>
              </a:defRPr>
            </a:lvl1pPr>
            <a:lvl2pPr>
              <a:defRPr sz="1800">
                <a:solidFill>
                  <a:srgbClr val="646466"/>
                </a:solidFill>
              </a:defRPr>
            </a:lvl2pPr>
            <a:lvl3pPr>
              <a:defRPr sz="1500">
                <a:solidFill>
                  <a:srgbClr val="646466"/>
                </a:solidFill>
              </a:defRPr>
            </a:lvl3pPr>
            <a:lvl4pPr>
              <a:defRPr sz="1400">
                <a:solidFill>
                  <a:srgbClr val="646466"/>
                </a:solidFill>
              </a:defRPr>
            </a:lvl4pPr>
            <a:lvl5pPr>
              <a:defRPr sz="1400">
                <a:solidFill>
                  <a:srgbClr val="6464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0"/>
          </p:nvPr>
        </p:nvSpPr>
        <p:spPr>
          <a:xfrm>
            <a:off x="0" y="4869657"/>
            <a:ext cx="9144000" cy="273844"/>
          </a:xfrm>
          <a:prstGeom prst="rect">
            <a:avLst/>
          </a:prstGeom>
        </p:spPr>
        <p:txBody>
          <a:bodyPr/>
          <a:lstStyle/>
          <a:p>
            <a:endParaRPr lang="en-US"/>
          </a:p>
        </p:txBody>
      </p:sp>
      <p:sp>
        <p:nvSpPr>
          <p:cNvPr id="6" name="Rectangle 5"/>
          <p:cNvSpPr/>
          <p:nvPr/>
        </p:nvSpPr>
        <p:spPr>
          <a:xfrm>
            <a:off x="-7315" y="4858826"/>
            <a:ext cx="9165945" cy="285750"/>
          </a:xfrm>
          <a:prstGeom prst="rect">
            <a:avLst/>
          </a:prstGeom>
          <a:gradFill flip="none" rotWithShape="1">
            <a:gsLst>
              <a:gs pos="57000">
                <a:srgbClr val="00BCEC"/>
              </a:gs>
              <a:gs pos="100000">
                <a:srgbClr val="007AAB"/>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672" tIns="34335" rIns="68672" bIns="34335" rtlCol="0" anchor="ctr"/>
          <a:lstStyle/>
          <a:p>
            <a:pPr algn="ctr"/>
            <a:r>
              <a:rPr lang="en-US" dirty="0" smtClean="0">
                <a:solidFill>
                  <a:prstClr val="white"/>
                </a:solidFill>
              </a:rPr>
              <a:t>    </a:t>
            </a:r>
            <a:endParaRPr lang="en-US" dirty="0">
              <a:solidFill>
                <a:prstClr val="white"/>
              </a:solidFill>
            </a:endParaRPr>
          </a:p>
        </p:txBody>
      </p:sp>
      <p:pic>
        <p:nvPicPr>
          <p:cNvPr id="7" name="Picture 6" descr="xdr_lockup_small.png"/>
          <p:cNvPicPr>
            <a:picLocks noChangeAspect="1"/>
          </p:cNvPicPr>
          <p:nvPr/>
        </p:nvPicPr>
        <p:blipFill>
          <a:blip r:embed="rId2" cstate="print">
            <a:lum bright="65000" contrast="-100000"/>
            <a:extLst>
              <a:ext uri="{28A0092B-C50C-407E-A947-70E740481C1C}">
                <a14:useLocalDpi xmlns:a14="http://schemas.microsoft.com/office/drawing/2010/main"/>
              </a:ext>
            </a:extLst>
          </a:blip>
          <a:stretch>
            <a:fillRect/>
          </a:stretch>
        </p:blipFill>
        <p:spPr>
          <a:xfrm>
            <a:off x="8229600" y="4904213"/>
            <a:ext cx="543284" cy="195079"/>
          </a:xfrm>
          <a:prstGeom prst="rect">
            <a:avLst/>
          </a:prstGeom>
        </p:spPr>
      </p:pic>
      <p:sp>
        <p:nvSpPr>
          <p:cNvPr id="11" name="Subtitle 2"/>
          <p:cNvSpPr>
            <a:spLocks noGrp="1"/>
          </p:cNvSpPr>
          <p:nvPr>
            <p:ph type="subTitle" idx="12"/>
          </p:nvPr>
        </p:nvSpPr>
        <p:spPr>
          <a:xfrm>
            <a:off x="457200" y="921694"/>
            <a:ext cx="8229600" cy="327596"/>
          </a:xfrm>
          <a:prstGeom prst="rect">
            <a:avLst/>
          </a:prstGeom>
        </p:spPr>
        <p:txBody>
          <a:bodyPr>
            <a:normAutofit/>
          </a:bodyPr>
          <a:lstStyle>
            <a:lvl1pPr marL="0" indent="0" algn="l">
              <a:buNone/>
              <a:defRPr sz="1800">
                <a:solidFill>
                  <a:schemeClr val="accent1"/>
                </a:solidFill>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smtClean="0"/>
              <a:t>Click to edit Master subtitle style</a:t>
            </a:r>
            <a:endParaRPr lang="en-US" dirty="0"/>
          </a:p>
        </p:txBody>
      </p:sp>
      <p:sp>
        <p:nvSpPr>
          <p:cNvPr id="13" name="Title 12"/>
          <p:cNvSpPr>
            <a:spLocks noGrp="1"/>
          </p:cNvSpPr>
          <p:nvPr>
            <p:ph type="title"/>
          </p:nvPr>
        </p:nvSpPr>
        <p:spPr>
          <a:xfrm>
            <a:off x="457200" y="77931"/>
            <a:ext cx="8229600" cy="857250"/>
          </a:xfrm>
          <a:prstGeom prst="rect">
            <a:avLst/>
          </a:prstGeom>
        </p:spPr>
        <p:txBody>
          <a:bodyPr anchor="b"/>
          <a:lstStyle>
            <a:lvl1pPr>
              <a:defRPr>
                <a:solidFill>
                  <a:schemeClr val="tx1">
                    <a:lumMod val="75000"/>
                    <a:lumOff val="25000"/>
                  </a:schemeClr>
                </a:solidFill>
              </a:defRPr>
            </a:lvl1pPr>
          </a:lstStyle>
          <a:p>
            <a:r>
              <a:rPr lang="en-US" smtClean="0"/>
              <a:t>Click to edit Master title style</a:t>
            </a:r>
            <a:endParaRPr lang="en-US" dirty="0"/>
          </a:p>
        </p:txBody>
      </p:sp>
      <p:sp>
        <p:nvSpPr>
          <p:cNvPr id="14" name="Text Placeholder 5"/>
          <p:cNvSpPr>
            <a:spLocks noGrp="1"/>
          </p:cNvSpPr>
          <p:nvPr>
            <p:ph type="body" sz="quarter" idx="13" hasCustomPrompt="1"/>
          </p:nvPr>
        </p:nvSpPr>
        <p:spPr>
          <a:xfrm>
            <a:off x="457200" y="4857750"/>
            <a:ext cx="7924800" cy="285750"/>
          </a:xfrm>
          <a:prstGeom prst="rect">
            <a:avLst/>
          </a:prstGeom>
        </p:spPr>
        <p:txBody>
          <a:bodyPr anchor="ctr" anchorCtr="0">
            <a:noAutofit/>
          </a:bodyPr>
          <a:lstStyle>
            <a:lvl1pPr>
              <a:defRPr sz="1100">
                <a:solidFill>
                  <a:schemeClr val="bg1"/>
                </a:solidFill>
                <a:latin typeface="+mj-lt"/>
              </a:defRPr>
            </a:lvl1pPr>
          </a:lstStyle>
          <a:p>
            <a:pPr lvl="0"/>
            <a:r>
              <a:rPr lang="en-US" dirty="0" smtClean="0"/>
              <a:t>Breadcrumb text</a:t>
            </a:r>
            <a:endParaRPr lang="en-US" dirty="0"/>
          </a:p>
        </p:txBody>
      </p:sp>
    </p:spTree>
    <p:extLst>
      <p:ext uri="{BB962C8B-B14F-4D97-AF65-F5344CB8AC3E}">
        <p14:creationId xmlns:p14="http://schemas.microsoft.com/office/powerpoint/2010/main" val="1676753748"/>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1" y="2914650"/>
            <a:ext cx="6400800" cy="1314450"/>
          </a:xfrm>
        </p:spPr>
        <p:txBody>
          <a:bodyPr/>
          <a:lstStyle>
            <a:lvl1pPr marL="0" indent="0" algn="ctr">
              <a:buNone/>
              <a:defRPr>
                <a:solidFill>
                  <a:schemeClr val="tx1">
                    <a:tint val="75000"/>
                  </a:schemeClr>
                </a:solidFill>
              </a:defRPr>
            </a:lvl1pPr>
            <a:lvl2pPr marL="457138" indent="0" algn="ctr">
              <a:buNone/>
              <a:defRPr>
                <a:solidFill>
                  <a:schemeClr val="tx1">
                    <a:tint val="75000"/>
                  </a:schemeClr>
                </a:solidFill>
              </a:defRPr>
            </a:lvl2pPr>
            <a:lvl3pPr marL="914276" indent="0" algn="ctr">
              <a:buNone/>
              <a:defRPr>
                <a:solidFill>
                  <a:schemeClr val="tx1">
                    <a:tint val="75000"/>
                  </a:schemeClr>
                </a:solidFill>
              </a:defRPr>
            </a:lvl3pPr>
            <a:lvl4pPr marL="1371414" indent="0" algn="ctr">
              <a:buNone/>
              <a:defRPr>
                <a:solidFill>
                  <a:schemeClr val="tx1">
                    <a:tint val="75000"/>
                  </a:schemeClr>
                </a:solidFill>
              </a:defRPr>
            </a:lvl4pPr>
            <a:lvl5pPr marL="1828552" indent="0" algn="ctr">
              <a:buNone/>
              <a:defRPr>
                <a:solidFill>
                  <a:schemeClr val="tx1">
                    <a:tint val="75000"/>
                  </a:schemeClr>
                </a:solidFill>
              </a:defRPr>
            </a:lvl5pPr>
            <a:lvl6pPr marL="2285690" indent="0" algn="ctr">
              <a:buNone/>
              <a:defRPr>
                <a:solidFill>
                  <a:schemeClr val="tx1">
                    <a:tint val="75000"/>
                  </a:schemeClr>
                </a:solidFill>
              </a:defRPr>
            </a:lvl6pPr>
            <a:lvl7pPr marL="2742828" indent="0" algn="ctr">
              <a:buNone/>
              <a:defRPr>
                <a:solidFill>
                  <a:schemeClr val="tx1">
                    <a:tint val="75000"/>
                  </a:schemeClr>
                </a:solidFill>
              </a:defRPr>
            </a:lvl7pPr>
            <a:lvl8pPr marL="3199965" indent="0" algn="ctr">
              <a:buNone/>
              <a:defRPr>
                <a:solidFill>
                  <a:schemeClr val="tx1">
                    <a:tint val="75000"/>
                  </a:schemeClr>
                </a:solidFill>
              </a:defRPr>
            </a:lvl8pPr>
            <a:lvl9pPr marL="3657104"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9A9784-E11C-4866-94B9-8D8EADD0446E}"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F6646-975B-4C74-80DD-EF324C50A5E5}" type="slidenum">
              <a:rPr lang="en-US" smtClean="0"/>
              <a:pPr/>
              <a:t>‹#›</a:t>
            </a:fld>
            <a:endParaRPr lang="en-US"/>
          </a:p>
        </p:txBody>
      </p:sp>
    </p:spTree>
    <p:extLst>
      <p:ext uri="{BB962C8B-B14F-4D97-AF65-F5344CB8AC3E}">
        <p14:creationId xmlns:p14="http://schemas.microsoft.com/office/powerpoint/2010/main" val="2768153618"/>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B97D89-4E03-489C-A05A-52EE1065A001}" type="datetimeFigureOut">
              <a:rPr lang="en-US" smtClean="0"/>
              <a:pPr/>
              <a:t>7/22/2014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308C02-763E-4FAD-B29B-CD802CCF9CE3}" type="slidenum">
              <a:rPr lang="en-US" smtClean="0"/>
              <a:pPr/>
              <a:t>‹#›</a:t>
            </a:fld>
            <a:endParaRPr lang="en-US"/>
          </a:p>
        </p:txBody>
      </p:sp>
    </p:spTree>
    <p:extLst>
      <p:ext uri="{BB962C8B-B14F-4D97-AF65-F5344CB8AC3E}">
        <p14:creationId xmlns:p14="http://schemas.microsoft.com/office/powerpoint/2010/main" val="1412047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225503"/>
            <a:ext cx="8363938" cy="692497"/>
          </a:xfrm>
        </p:spPr>
        <p:txBody>
          <a:bodyPr anchor="ctr" anchorCtr="0"/>
          <a:lstStyle>
            <a:lvl1pPr>
              <a:defRPr sz="5000" spc="-225" baseline="0">
                <a:solidFill>
                  <a:schemeClr val="tx1">
                    <a:alpha val="99000"/>
                  </a:schemeClr>
                </a:solidFill>
              </a:defRPr>
            </a:lvl1pPr>
          </a:lstStyle>
          <a:p>
            <a:r>
              <a:rPr lang="en-US" dirty="0" smtClean="0"/>
              <a:t>Click to edit title style</a:t>
            </a:r>
            <a:endParaRPr lang="en-US" dirty="0"/>
          </a:p>
        </p:txBody>
      </p:sp>
      <p:sp>
        <p:nvSpPr>
          <p:cNvPr id="3" name="Oval 2"/>
          <p:cNvSpPr/>
          <p:nvPr userDrawn="1"/>
        </p:nvSpPr>
        <p:spPr bwMode="auto">
          <a:xfrm>
            <a:off x="7653810" y="-287567"/>
            <a:ext cx="1371957" cy="1371600"/>
          </a:xfrm>
          <a:prstGeom prst="ellipse">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Oval 3"/>
          <p:cNvSpPr/>
          <p:nvPr userDrawn="1"/>
        </p:nvSpPr>
        <p:spPr bwMode="auto">
          <a:xfrm>
            <a:off x="7214601" y="806771"/>
            <a:ext cx="878416" cy="878187"/>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userDrawn="1"/>
        </p:nvSpPr>
        <p:spPr bwMode="auto">
          <a:xfrm>
            <a:off x="7214601" y="-287567"/>
            <a:ext cx="656428" cy="656258"/>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Oval 5"/>
          <p:cNvSpPr/>
          <p:nvPr userDrawn="1"/>
        </p:nvSpPr>
        <p:spPr bwMode="auto">
          <a:xfrm>
            <a:off x="6431837" y="900134"/>
            <a:ext cx="499204" cy="499074"/>
          </a:xfrm>
          <a:prstGeom prst="ellipse">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Oval 6"/>
          <p:cNvSpPr/>
          <p:nvPr userDrawn="1"/>
        </p:nvSpPr>
        <p:spPr bwMode="auto">
          <a:xfrm>
            <a:off x="7119515" y="4124927"/>
            <a:ext cx="878416" cy="878187"/>
          </a:xfrm>
          <a:prstGeom prst="ellipse">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Oval 7"/>
          <p:cNvSpPr/>
          <p:nvPr userDrawn="1"/>
        </p:nvSpPr>
        <p:spPr bwMode="auto">
          <a:xfrm>
            <a:off x="8068740" y="3620822"/>
            <a:ext cx="580585" cy="580434"/>
          </a:xfrm>
          <a:prstGeom prst="ellipse">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Oval 8"/>
          <p:cNvSpPr/>
          <p:nvPr userDrawn="1"/>
        </p:nvSpPr>
        <p:spPr bwMode="auto">
          <a:xfrm>
            <a:off x="8585368" y="4017477"/>
            <a:ext cx="237596" cy="237534"/>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Oval 9"/>
          <p:cNvSpPr/>
          <p:nvPr userDrawn="1"/>
        </p:nvSpPr>
        <p:spPr bwMode="auto">
          <a:xfrm>
            <a:off x="8140053" y="4564020"/>
            <a:ext cx="1771426" cy="1770965"/>
          </a:xfrm>
          <a:prstGeom prst="ellipse">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userDrawn="1"/>
        </p:nvSpPr>
        <p:spPr bwMode="auto">
          <a:xfrm>
            <a:off x="1127895" y="836702"/>
            <a:ext cx="941926" cy="941681"/>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userDrawn="1"/>
        </p:nvSpPr>
        <p:spPr bwMode="auto">
          <a:xfrm>
            <a:off x="2016497" y="384715"/>
            <a:ext cx="384993" cy="384893"/>
          </a:xfrm>
          <a:prstGeom prst="ellipse">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userDrawn="1"/>
        </p:nvSpPr>
        <p:spPr bwMode="auto">
          <a:xfrm>
            <a:off x="9080597" y="758653"/>
            <a:ext cx="183403" cy="183356"/>
          </a:xfrm>
          <a:prstGeom prst="ellipse">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userDrawn="1"/>
        </p:nvSpPr>
        <p:spPr bwMode="auto">
          <a:xfrm>
            <a:off x="8369339" y="1409275"/>
            <a:ext cx="656428" cy="656258"/>
          </a:xfrm>
          <a:prstGeom prst="ellipse">
            <a:avLst/>
          </a:prstGeom>
          <a:noFill/>
          <a:ln w="9525">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userDrawn="1"/>
        </p:nvSpPr>
        <p:spPr bwMode="auto">
          <a:xfrm>
            <a:off x="3731061" y="4057712"/>
            <a:ext cx="452671" cy="452553"/>
          </a:xfrm>
          <a:prstGeom prst="ellipse">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userDrawn="1"/>
        </p:nvSpPr>
        <p:spPr bwMode="auto">
          <a:xfrm>
            <a:off x="4223174" y="3511406"/>
            <a:ext cx="772782" cy="772581"/>
          </a:xfrm>
          <a:prstGeom prst="ellipse">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847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60722" y="4233090"/>
            <a:ext cx="7182892" cy="276226"/>
          </a:xfrm>
          <a:prstGeom prst="rect">
            <a:avLst/>
          </a:prstGeom>
        </p:spPr>
        <p:txBody>
          <a:bodyPr lIns="0">
            <a:noAutofit/>
          </a:bodyPr>
          <a:lstStyle>
            <a:lvl1pPr marL="0" indent="0" algn="l">
              <a:buNone/>
              <a:defRPr sz="1500" b="1" cap="all" spc="0" baseline="0">
                <a:solidFill>
                  <a:schemeClr val="tx1">
                    <a:lumMod val="75000"/>
                    <a:lumOff val="25000"/>
                  </a:schemeClr>
                </a:solidFill>
                <a:latin typeface="Segoe UI" pitchFamily="34" charset="0"/>
                <a:ea typeface="Segoe UI" pitchFamily="34" charset="0"/>
                <a:cs typeface="Segoe UI" pitchFamily="34" charset="0"/>
              </a:defRPr>
            </a:lvl1pPr>
            <a:lvl2pPr marL="342931" indent="0" algn="ctr">
              <a:buNone/>
              <a:defRPr>
                <a:solidFill>
                  <a:schemeClr val="tx1">
                    <a:tint val="75000"/>
                  </a:schemeClr>
                </a:solidFill>
              </a:defRPr>
            </a:lvl2pPr>
            <a:lvl3pPr marL="685862" indent="0" algn="ctr">
              <a:buNone/>
              <a:defRPr>
                <a:solidFill>
                  <a:schemeClr val="tx1">
                    <a:tint val="75000"/>
                  </a:schemeClr>
                </a:solidFill>
              </a:defRPr>
            </a:lvl3pPr>
            <a:lvl4pPr marL="1028794" indent="0" algn="ctr">
              <a:buNone/>
              <a:defRPr>
                <a:solidFill>
                  <a:schemeClr val="tx1">
                    <a:tint val="75000"/>
                  </a:schemeClr>
                </a:solidFill>
              </a:defRPr>
            </a:lvl4pPr>
            <a:lvl5pPr marL="1371726" indent="0" algn="ctr">
              <a:buNone/>
              <a:defRPr>
                <a:solidFill>
                  <a:schemeClr val="tx1">
                    <a:tint val="75000"/>
                  </a:schemeClr>
                </a:solidFill>
              </a:defRPr>
            </a:lvl5pPr>
            <a:lvl6pPr marL="1714657" indent="0" algn="ctr">
              <a:buNone/>
              <a:defRPr>
                <a:solidFill>
                  <a:schemeClr val="tx1">
                    <a:tint val="75000"/>
                  </a:schemeClr>
                </a:solidFill>
              </a:defRPr>
            </a:lvl6pPr>
            <a:lvl7pPr marL="2057588" indent="0" algn="ctr">
              <a:buNone/>
              <a:defRPr>
                <a:solidFill>
                  <a:schemeClr val="tx1">
                    <a:tint val="75000"/>
                  </a:schemeClr>
                </a:solidFill>
              </a:defRPr>
            </a:lvl7pPr>
            <a:lvl8pPr marL="2400520" indent="0" algn="ctr">
              <a:buNone/>
              <a:defRPr>
                <a:solidFill>
                  <a:schemeClr val="tx1">
                    <a:tint val="75000"/>
                  </a:schemeClr>
                </a:solidFill>
              </a:defRPr>
            </a:lvl8pPr>
            <a:lvl9pPr marL="2743452"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460722" y="4477565"/>
            <a:ext cx="7182892" cy="467766"/>
          </a:xfrm>
          <a:prstGeom prst="rect">
            <a:avLst/>
          </a:prstGeo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5862" rtl="0" eaLnBrk="1" fontAlgn="auto" latinLnBrk="0" hangingPunct="1">
              <a:lnSpc>
                <a:spcPts val="1800"/>
              </a:lnSpc>
              <a:spcBef>
                <a:spcPts val="0"/>
              </a:spcBef>
              <a:spcAft>
                <a:spcPts val="0"/>
              </a:spcAft>
              <a:buClr>
                <a:srgbClr val="00B0F0"/>
              </a:buClr>
              <a:buSzPct val="100000"/>
              <a:buFontTx/>
              <a:buNone/>
              <a:tabLst/>
              <a:defRPr/>
            </a:pPr>
            <a:r>
              <a:rPr lang="en-US" dirty="0" smtClean="0"/>
              <a:t>Click to edit presenter </a:t>
            </a:r>
          </a:p>
          <a:p>
            <a:pPr marL="0" marR="0" lvl="0" indent="0" algn="l" defTabSz="685862" rtl="0" eaLnBrk="1" fontAlgn="auto" latinLnBrk="0" hangingPunct="1">
              <a:lnSpc>
                <a:spcPts val="18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364"/>
            <a:ext cx="9144000" cy="5130775"/>
          </a:xfrm>
          <a:prstGeom prst="rect">
            <a:avLst/>
          </a:prstGeom>
        </p:spPr>
      </p:pic>
    </p:spTree>
    <p:extLst>
      <p:ext uri="{BB962C8B-B14F-4D97-AF65-F5344CB8AC3E}">
        <p14:creationId xmlns:p14="http://schemas.microsoft.com/office/powerpoint/2010/main" val="3454495093"/>
      </p:ext>
    </p:extLst>
  </p:cSld>
  <p:clrMapOvr>
    <a:masterClrMapping/>
  </p:clrMapOvr>
  <p:timing>
    <p:tnLst>
      <p:par>
        <p:cTn id="1" dur="indefinite" restart="never" nodeType="tmRoot"/>
      </p:par>
    </p:tnLst>
  </p:timing>
</p:sldLayout>
</file>

<file path=ppt/slideLayouts/slideLayout200.xml><?xml version="1.0" encoding="utf-8"?>
<p:sldLayout xmlns:a="http://schemas.openxmlformats.org/drawingml/2006/main" xmlns:r="http://schemas.openxmlformats.org/officeDocument/2006/relationships" xmlns:p="http://schemas.openxmlformats.org/presentationml/2006/main" userDrawn="1">
  <p:cSld name="White 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lgn="l"/>
            <a:r>
              <a:rPr lang="en-US" smtClean="0">
                <a:solidFill>
                  <a:prstClr val="black">
                    <a:tint val="75000"/>
                  </a:prstClr>
                </a:solidFill>
              </a:rPr>
              <a:t>MICROSOFT CONFIDENTIAL</a:t>
            </a:r>
            <a:endParaRPr lang="en-US" dirty="0">
              <a:solidFill>
                <a:prstClr val="black">
                  <a:tint val="75000"/>
                </a:prstClr>
              </a:solidFill>
            </a:endParaRPr>
          </a:p>
        </p:txBody>
      </p:sp>
      <p:sp>
        <p:nvSpPr>
          <p:cNvPr id="4" name="Slide Number Placeholder 3"/>
          <p:cNvSpPr>
            <a:spLocks noGrp="1"/>
          </p:cNvSpPr>
          <p:nvPr>
            <p:ph type="sldNum" sz="quarter" idx="11"/>
          </p:nvPr>
        </p:nvSpPr>
        <p:spPr/>
        <p:txBody>
          <a:bodyPr/>
          <a:lstStyle/>
          <a:p>
            <a:pPr algn="l"/>
            <a:r>
              <a:rPr lang="en-US" smtClean="0">
                <a:solidFill>
                  <a:prstClr val="black">
                    <a:tint val="75000"/>
                  </a:prstClr>
                </a:solidFill>
              </a:rPr>
              <a:t>PAGE </a:t>
            </a:r>
            <a:fld id="{711B4CA8-52BE-46B1-A536-58CE1A3FAF74}" type="slidenum">
              <a:rPr lang="en-US" smtClean="0">
                <a:solidFill>
                  <a:prstClr val="black">
                    <a:tint val="75000"/>
                  </a:prstClr>
                </a:solidFill>
              </a:rPr>
              <a:pPr algn="l"/>
              <a:t>‹#›</a:t>
            </a:fld>
            <a:endParaRPr lang="en-US" dirty="0">
              <a:solidFill>
                <a:prstClr val="black">
                  <a:tint val="75000"/>
                </a:prstClr>
              </a:solidFill>
            </a:endParaRPr>
          </a:p>
        </p:txBody>
      </p:sp>
      <p:sp>
        <p:nvSpPr>
          <p:cNvPr id="5" name="Date Placeholder 4"/>
          <p:cNvSpPr>
            <a:spLocks noGrp="1"/>
          </p:cNvSpPr>
          <p:nvPr>
            <p:ph type="dt" sz="half" idx="12"/>
          </p:nvPr>
        </p:nvSpPr>
        <p:spPr/>
        <p:txBody>
          <a:bodyPr/>
          <a:lstStyle/>
          <a:p>
            <a:fld id="{1B1F4B4A-BEC7-4BF0-AFF2-1B961CDAA2F0}" type="datetime1">
              <a:rPr lang="en-US" smtClean="0">
                <a:solidFill>
                  <a:prstClr val="black">
                    <a:tint val="75000"/>
                  </a:prstClr>
                </a:solidFill>
              </a:rPr>
              <a:pPr/>
              <a:t>7/22/2014</a:t>
            </a:fld>
            <a:endParaRPr lang="en-US" dirty="0">
              <a:solidFill>
                <a:prstClr val="black">
                  <a:tint val="75000"/>
                </a:prstClr>
              </a:solidFill>
            </a:endParaRPr>
          </a:p>
        </p:txBody>
      </p:sp>
      <p:sp>
        <p:nvSpPr>
          <p:cNvPr id="7" name="Rectangle 6"/>
          <p:cNvSpPr/>
          <p:nvPr userDrawn="1"/>
        </p:nvSpPr>
        <p:spPr>
          <a:xfrm>
            <a:off x="0" y="2"/>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098" tIns="34048" rIns="68098" bIns="34048" rtlCol="0" anchor="ctr"/>
          <a:lstStyle/>
          <a:p>
            <a:pPr algn="ctr" defTabSz="680867"/>
            <a:endParaRPr lang="en-US">
              <a:solidFill>
                <a:prstClr val="white"/>
              </a:solidFill>
            </a:endParaRPr>
          </a:p>
        </p:txBody>
      </p:sp>
    </p:spTree>
    <p:extLst>
      <p:ext uri="{BB962C8B-B14F-4D97-AF65-F5344CB8AC3E}">
        <p14:creationId xmlns:p14="http://schemas.microsoft.com/office/powerpoint/2010/main" val="2844420789"/>
      </p:ext>
    </p:extLst>
  </p:cSld>
  <p:clrMapOvr>
    <a:masterClrMapping/>
  </p:clrMapOvr>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type="blank">
  <p:cSld name="1_Blank">
    <p:bg>
      <p:bgPr>
        <a:blipFill dpi="0" rotWithShape="1">
          <a:blip r:embed="rId2" cstate="print">
            <a:lum/>
            <a:extLst>
              <a:ext uri="{28A0092B-C50C-407E-A947-70E740481C1C}">
                <a14:useLocalDpi xmlns:a14="http://schemas.microsoft.com/office/drawing/2010/main"/>
              </a:ext>
            </a:extLst>
          </a:blip>
          <a:srcRect/>
          <a:stretch>
            <a:fillRect t="-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994839"/>
      </p:ext>
    </p:extLst>
  </p:cSld>
  <p:clrMapOvr>
    <a:masterClrMapping/>
  </p:clrMapOvr>
  <p:transition>
    <p:fade/>
  </p:transition>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userDrawn="1">
  <p:cSld name="Blank Black">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7346506"/>
      </p:ext>
    </p:extLst>
  </p:cSld>
  <p:clrMapOvr>
    <a:masterClrMapping/>
  </p:clrMapOvr>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p:cSld name="2_Blank">
    <p:spTree>
      <p:nvGrpSpPr>
        <p:cNvPr id="1" name=""/>
        <p:cNvGrpSpPr/>
        <p:nvPr/>
      </p:nvGrpSpPr>
      <p:grpSpPr>
        <a:xfrm>
          <a:off x="0" y="0"/>
          <a:ext cx="0" cy="0"/>
          <a:chOff x="0" y="0"/>
          <a:chExt cx="0" cy="0"/>
        </a:xfrm>
      </p:grpSpPr>
      <p:sp>
        <p:nvSpPr>
          <p:cNvPr id="20" name="Rectangle 19"/>
          <p:cNvSpPr/>
          <p:nvPr/>
        </p:nvSpPr>
        <p:spPr>
          <a:xfrm>
            <a:off x="-597"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678" tIns="34338" rIns="68678" bIns="34338" rtlCol="0" anchor="ctr"/>
          <a:lstStyle/>
          <a:p>
            <a:pPr algn="ctr"/>
            <a:endParaRPr lang="en-US">
              <a:solidFill>
                <a:prstClr val="white"/>
              </a:solidFill>
            </a:endParaRPr>
          </a:p>
        </p:txBody>
      </p:sp>
      <p:grpSp>
        <p:nvGrpSpPr>
          <p:cNvPr id="22" name="Group 21"/>
          <p:cNvGrpSpPr/>
          <p:nvPr/>
        </p:nvGrpSpPr>
        <p:grpSpPr>
          <a:xfrm>
            <a:off x="-11339" y="0"/>
            <a:ext cx="9155339" cy="5143500"/>
            <a:chOff x="-11340" y="0"/>
            <a:chExt cx="9155340" cy="6858000"/>
          </a:xfrm>
        </p:grpSpPr>
        <p:sp>
          <p:nvSpPr>
            <p:cNvPr id="23" name="Rectangle 22"/>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8"/>
            <p:cNvGrpSpPr/>
            <p:nvPr userDrawn="1"/>
          </p:nvGrpSpPr>
          <p:grpSpPr>
            <a:xfrm>
              <a:off x="-11340" y="0"/>
              <a:ext cx="9155340" cy="6858000"/>
              <a:chOff x="-11340" y="0"/>
              <a:chExt cx="9155340" cy="6858000"/>
            </a:xfrm>
          </p:grpSpPr>
          <p:sp>
            <p:nvSpPr>
              <p:cNvPr id="25" name="Rectangle 24"/>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21" name="Rectangle 20"/>
          <p:cNvSpPr/>
          <p:nvPr/>
        </p:nvSpPr>
        <p:spPr>
          <a:xfrm>
            <a:off x="2" y="2686050"/>
            <a:ext cx="9143998" cy="245745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678" tIns="34338" rIns="68678" bIns="34338" rtlCol="0" anchor="ctr"/>
          <a:lstStyle/>
          <a:p>
            <a:pPr algn="ctr"/>
            <a:endParaRPr lang="en-US">
              <a:solidFill>
                <a:prstClr val="white"/>
              </a:solidFill>
            </a:endParaRPr>
          </a:p>
        </p:txBody>
      </p:sp>
      <p:sp>
        <p:nvSpPr>
          <p:cNvPr id="11" name="Date Placeholder 10"/>
          <p:cNvSpPr>
            <a:spLocks noGrp="1"/>
          </p:cNvSpPr>
          <p:nvPr>
            <p:ph type="dt" sz="half" idx="10"/>
          </p:nvPr>
        </p:nvSpPr>
        <p:spPr>
          <a:xfrm>
            <a:off x="905330" y="4743450"/>
            <a:ext cx="916071" cy="114300"/>
          </a:xfrm>
          <a:prstGeom prst="rect">
            <a:avLst/>
          </a:prstGeom>
        </p:spPr>
        <p:txBody>
          <a:bodyPr/>
          <a:lstStyle/>
          <a:p>
            <a:fld id="{E59BA777-B296-477D-9FF4-0385B231B714}" type="datetimeFigureOut">
              <a:rPr lang="en-US" smtClean="0"/>
              <a:pPr/>
              <a:t>7/22/2014</a:t>
            </a:fld>
            <a:endParaRPr lang="en-US"/>
          </a:p>
        </p:txBody>
      </p:sp>
      <p:sp>
        <p:nvSpPr>
          <p:cNvPr id="12" name="Slide Number Placeholder 11"/>
          <p:cNvSpPr>
            <a:spLocks noGrp="1"/>
          </p:cNvSpPr>
          <p:nvPr>
            <p:ph type="sldNum" sz="quarter" idx="11"/>
          </p:nvPr>
        </p:nvSpPr>
        <p:spPr>
          <a:xfrm>
            <a:off x="460721" y="4743450"/>
            <a:ext cx="387316" cy="114300"/>
          </a:xfrm>
          <a:prstGeom prst="rect">
            <a:avLst/>
          </a:prstGeom>
        </p:spPr>
        <p:txBody>
          <a:bodyPr/>
          <a:lstStyle/>
          <a:p>
            <a:fld id="{2223F8D4-D3F5-493F-AD3D-E02021568938}" type="slidenum">
              <a:rPr lang="en-US" smtClean="0"/>
              <a:pPr/>
              <a:t>‹#›</a:t>
            </a:fld>
            <a:endParaRPr lang="en-US"/>
          </a:p>
        </p:txBody>
      </p:sp>
      <p:sp>
        <p:nvSpPr>
          <p:cNvPr id="13" name="Footer Placeholder 12"/>
          <p:cNvSpPr>
            <a:spLocks noGrp="1"/>
          </p:cNvSpPr>
          <p:nvPr>
            <p:ph type="ftr" sz="quarter" idx="12"/>
          </p:nvPr>
        </p:nvSpPr>
        <p:spPr>
          <a:xfrm>
            <a:off x="460722" y="4846238"/>
            <a:ext cx="1360679" cy="96431"/>
          </a:xfrm>
          <a:prstGeom prst="rect">
            <a:avLst/>
          </a:prstGeom>
        </p:spPr>
        <p:txBody>
          <a:bodyPr/>
          <a:lstStyle/>
          <a:p>
            <a:endParaRPr lang="en-US"/>
          </a:p>
        </p:txBody>
      </p:sp>
      <p:sp>
        <p:nvSpPr>
          <p:cNvPr id="14"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84" indent="0">
              <a:buNone/>
              <a:defRPr sz="900"/>
            </a:lvl2pPr>
            <a:lvl3pPr marL="686768" indent="0">
              <a:buNone/>
              <a:defRPr sz="800"/>
            </a:lvl3pPr>
            <a:lvl4pPr marL="1030153" indent="0">
              <a:buNone/>
              <a:defRPr sz="700"/>
            </a:lvl4pPr>
            <a:lvl5pPr marL="1373537" indent="0">
              <a:buNone/>
              <a:defRPr sz="700"/>
            </a:lvl5pPr>
            <a:lvl6pPr marL="1716922" indent="0">
              <a:buNone/>
              <a:defRPr sz="700"/>
            </a:lvl6pPr>
            <a:lvl7pPr marL="2060306" indent="0">
              <a:buNone/>
              <a:defRPr sz="700"/>
            </a:lvl7pPr>
            <a:lvl8pPr marL="2403689" indent="0">
              <a:buNone/>
              <a:defRPr sz="700"/>
            </a:lvl8pPr>
            <a:lvl9pPr marL="2747073" indent="0">
              <a:buNone/>
              <a:defRPr sz="700"/>
            </a:lvl9pPr>
          </a:lstStyle>
          <a:p>
            <a:pPr lvl="0"/>
            <a:r>
              <a:rPr lang="en-US" smtClean="0"/>
              <a:t>Click to edit Master text styles</a:t>
            </a:r>
          </a:p>
        </p:txBody>
      </p:sp>
    </p:spTree>
    <p:extLst>
      <p:ext uri="{BB962C8B-B14F-4D97-AF65-F5344CB8AC3E}">
        <p14:creationId xmlns:p14="http://schemas.microsoft.com/office/powerpoint/2010/main" val="2827605469"/>
      </p:ext>
    </p:extLst>
  </p:cSld>
  <p:clrMapOvr>
    <a:masterClrMapping/>
  </p:clrMapOvr>
  <p:timing>
    <p:tnLst>
      <p:par>
        <p:cTn id="1" dur="indefinite" restart="never" nodeType="tmRoot"/>
      </p:par>
    </p:tnLst>
  </p:timing>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Statement with Points">
    <p:spTree>
      <p:nvGrpSpPr>
        <p:cNvPr id="1" name=""/>
        <p:cNvGrpSpPr/>
        <p:nvPr/>
      </p:nvGrpSpPr>
      <p:grpSpPr>
        <a:xfrm>
          <a:off x="0" y="0"/>
          <a:ext cx="0" cy="0"/>
          <a:chOff x="0" y="0"/>
          <a:chExt cx="0" cy="0"/>
        </a:xfrm>
      </p:grpSpPr>
      <p:sp>
        <p:nvSpPr>
          <p:cNvPr id="11" name="Title 7"/>
          <p:cNvSpPr>
            <a:spLocks noGrp="1"/>
          </p:cNvSpPr>
          <p:nvPr>
            <p:ph type="title" hasCustomPrompt="1"/>
          </p:nvPr>
        </p:nvSpPr>
        <p:spPr>
          <a:xfrm>
            <a:off x="756923" y="1205249"/>
            <a:ext cx="8363938" cy="437838"/>
          </a:xfrm>
        </p:spPr>
        <p:txBody>
          <a:bodyPr/>
          <a:lstStyle>
            <a:lvl1pPr marL="0" indent="0" algn="l" defTabSz="685864" rtl="0" eaLnBrk="1" latinLnBrk="0" hangingPunct="1">
              <a:lnSpc>
                <a:spcPct val="90000"/>
              </a:lnSpc>
              <a:spcBef>
                <a:spcPct val="20000"/>
              </a:spcBef>
              <a:buClr>
                <a:srgbClr val="00DCFF"/>
              </a:buClr>
              <a:buSzPct val="90000"/>
              <a:buFont typeface="Arial" pitchFamily="34" charset="0"/>
              <a:buNone/>
              <a:defRPr lang="en-US" sz="3200" kern="1200" dirty="0">
                <a:solidFill>
                  <a:schemeClr val="tx1">
                    <a:lumMod val="75000"/>
                    <a:lumOff val="25000"/>
                    <a:alpha val="99000"/>
                  </a:schemeClr>
                </a:solidFill>
                <a:latin typeface="Segoe UI Light" pitchFamily="34" charset="0"/>
                <a:ea typeface="+mn-ea"/>
                <a:cs typeface="Segoe UI Light" pitchFamily="34" charset="0"/>
              </a:defRPr>
            </a:lvl1pPr>
          </a:lstStyle>
          <a:p>
            <a:r>
              <a:rPr lang="en-US" dirty="0" smtClean="0"/>
              <a:t>Insert statement here</a:t>
            </a:r>
            <a:endParaRPr lang="en-US" dirty="0"/>
          </a:p>
        </p:txBody>
      </p:sp>
      <p:sp>
        <p:nvSpPr>
          <p:cNvPr id="13" name="Content Placeholder 9"/>
          <p:cNvSpPr>
            <a:spLocks noGrp="1"/>
          </p:cNvSpPr>
          <p:nvPr>
            <p:ph sz="quarter" idx="13" hasCustomPrompt="1"/>
          </p:nvPr>
        </p:nvSpPr>
        <p:spPr>
          <a:xfrm>
            <a:off x="750289" y="3322885"/>
            <a:ext cx="6149381" cy="207749"/>
          </a:xfrm>
        </p:spPr>
        <p:txBody>
          <a:bodyPr/>
          <a:lstStyle>
            <a:lvl1pPr marL="0" indent="0">
              <a:buNone/>
              <a:defRPr lang="en-US" sz="1500" kern="1200" dirty="0" smtClean="0">
                <a:solidFill>
                  <a:schemeClr val="tx1">
                    <a:lumMod val="75000"/>
                    <a:lumOff val="25000"/>
                    <a:alpha val="99000"/>
                  </a:schemeClr>
                </a:solidFill>
                <a:latin typeface="+mn-lt"/>
                <a:ea typeface="+mn-ea"/>
                <a:cs typeface="+mn-cs"/>
              </a:defRPr>
            </a:lvl1pPr>
          </a:lstStyle>
          <a:p>
            <a:pPr lvl="0"/>
            <a:r>
              <a:rPr lang="en-US" dirty="0" smtClean="0"/>
              <a:t>Item 4</a:t>
            </a:r>
            <a:endParaRPr lang="en-US" dirty="0"/>
          </a:p>
        </p:txBody>
      </p:sp>
      <p:sp>
        <p:nvSpPr>
          <p:cNvPr id="14" name="Content Placeholder 9"/>
          <p:cNvSpPr>
            <a:spLocks noGrp="1"/>
          </p:cNvSpPr>
          <p:nvPr>
            <p:ph sz="quarter" idx="14" hasCustomPrompt="1"/>
          </p:nvPr>
        </p:nvSpPr>
        <p:spPr>
          <a:xfrm>
            <a:off x="750289" y="2916485"/>
            <a:ext cx="6149381" cy="207749"/>
          </a:xfrm>
        </p:spPr>
        <p:txBody>
          <a:bodyPr/>
          <a:lstStyle>
            <a:lvl1pPr marL="0" indent="0">
              <a:buNone/>
              <a:defRPr lang="en-US" sz="1500" kern="1200" dirty="0" smtClean="0">
                <a:solidFill>
                  <a:schemeClr val="tx1">
                    <a:lumMod val="75000"/>
                    <a:lumOff val="25000"/>
                    <a:alpha val="99000"/>
                  </a:schemeClr>
                </a:solidFill>
                <a:latin typeface="+mn-lt"/>
                <a:ea typeface="+mn-ea"/>
                <a:cs typeface="+mn-cs"/>
              </a:defRPr>
            </a:lvl1pPr>
          </a:lstStyle>
          <a:p>
            <a:pPr lvl="0"/>
            <a:r>
              <a:rPr lang="en-US" dirty="0" smtClean="0"/>
              <a:t>Item 3</a:t>
            </a:r>
            <a:endParaRPr lang="en-US" dirty="0"/>
          </a:p>
        </p:txBody>
      </p:sp>
      <p:sp>
        <p:nvSpPr>
          <p:cNvPr id="12" name="Content Placeholder 9"/>
          <p:cNvSpPr>
            <a:spLocks noGrp="1"/>
          </p:cNvSpPr>
          <p:nvPr>
            <p:ph sz="quarter" idx="12" hasCustomPrompt="1"/>
          </p:nvPr>
        </p:nvSpPr>
        <p:spPr>
          <a:xfrm>
            <a:off x="750289" y="2519615"/>
            <a:ext cx="6149381" cy="207749"/>
          </a:xfrm>
        </p:spPr>
        <p:txBody>
          <a:bodyPr/>
          <a:lstStyle>
            <a:lvl1pPr marL="0" indent="0">
              <a:buNone/>
              <a:defRPr lang="en-US" sz="1500" kern="1200" dirty="0" smtClean="0">
                <a:solidFill>
                  <a:schemeClr val="tx1">
                    <a:lumMod val="75000"/>
                    <a:lumOff val="25000"/>
                    <a:alpha val="99000"/>
                  </a:schemeClr>
                </a:solidFill>
                <a:latin typeface="+mn-lt"/>
                <a:ea typeface="+mn-ea"/>
                <a:cs typeface="+mn-cs"/>
              </a:defRPr>
            </a:lvl1pPr>
          </a:lstStyle>
          <a:p>
            <a:pPr lvl="0"/>
            <a:r>
              <a:rPr lang="en-US" dirty="0" smtClean="0"/>
              <a:t>Item 2</a:t>
            </a:r>
            <a:endParaRPr lang="en-US" dirty="0"/>
          </a:p>
        </p:txBody>
      </p:sp>
      <p:sp>
        <p:nvSpPr>
          <p:cNvPr id="10" name="Content Placeholder 9"/>
          <p:cNvSpPr>
            <a:spLocks noGrp="1"/>
          </p:cNvSpPr>
          <p:nvPr>
            <p:ph sz="quarter" idx="11" hasCustomPrompt="1"/>
          </p:nvPr>
        </p:nvSpPr>
        <p:spPr>
          <a:xfrm>
            <a:off x="750289" y="2113216"/>
            <a:ext cx="6149381" cy="207749"/>
          </a:xfrm>
        </p:spPr>
        <p:txBody>
          <a:bodyPr/>
          <a:lstStyle>
            <a:lvl1pPr marL="0" indent="0">
              <a:buNone/>
              <a:defRPr lang="en-US" sz="1500" kern="1200" dirty="0" smtClean="0">
                <a:solidFill>
                  <a:schemeClr val="tx1">
                    <a:lumMod val="75000"/>
                    <a:lumOff val="25000"/>
                    <a:alpha val="99000"/>
                  </a:schemeClr>
                </a:solidFill>
                <a:latin typeface="+mn-lt"/>
                <a:ea typeface="+mn-ea"/>
                <a:cs typeface="+mn-cs"/>
              </a:defRPr>
            </a:lvl1pPr>
          </a:lstStyle>
          <a:p>
            <a:pPr lvl="0"/>
            <a:r>
              <a:rPr lang="en-US" dirty="0" smtClean="0"/>
              <a:t>Item 1</a:t>
            </a:r>
            <a:endParaRPr lang="en-US" dirty="0"/>
          </a:p>
        </p:txBody>
      </p:sp>
      <p:sp>
        <p:nvSpPr>
          <p:cNvPr id="15" name="Content Placeholder 9"/>
          <p:cNvSpPr>
            <a:spLocks noGrp="1"/>
          </p:cNvSpPr>
          <p:nvPr>
            <p:ph sz="quarter" idx="15" hasCustomPrompt="1"/>
          </p:nvPr>
        </p:nvSpPr>
        <p:spPr>
          <a:xfrm>
            <a:off x="752943" y="3740225"/>
            <a:ext cx="6146726" cy="207749"/>
          </a:xfrm>
        </p:spPr>
        <p:txBody>
          <a:bodyPr/>
          <a:lstStyle>
            <a:lvl1pPr marL="0" indent="0">
              <a:buNone/>
              <a:defRPr lang="en-US" sz="1500" kern="1200" dirty="0" smtClean="0">
                <a:solidFill>
                  <a:schemeClr val="tx1">
                    <a:lumMod val="75000"/>
                    <a:lumOff val="25000"/>
                    <a:alpha val="99000"/>
                  </a:schemeClr>
                </a:solidFill>
                <a:latin typeface="+mn-lt"/>
                <a:ea typeface="+mn-ea"/>
                <a:cs typeface="+mn-cs"/>
              </a:defRPr>
            </a:lvl1pPr>
          </a:lstStyle>
          <a:p>
            <a:pPr lvl="0"/>
            <a:r>
              <a:rPr lang="en-US" dirty="0" smtClean="0"/>
              <a:t>Item 5</a:t>
            </a:r>
            <a:endParaRPr lang="en-US" dirty="0"/>
          </a:p>
        </p:txBody>
      </p:sp>
    </p:spTree>
    <p:extLst>
      <p:ext uri="{BB962C8B-B14F-4D97-AF65-F5344CB8AC3E}">
        <p14:creationId xmlns:p14="http://schemas.microsoft.com/office/powerpoint/2010/main" val="2502477053"/>
      </p:ext>
    </p:extLst>
  </p:cSld>
  <p:clrMapOvr>
    <a:masterClrMapping/>
  </p:clrMapOvr>
  <p:transition>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11" name="Text Placeholder 12"/>
          <p:cNvSpPr>
            <a:spLocks noGrp="1"/>
          </p:cNvSpPr>
          <p:nvPr>
            <p:ph type="body" sz="quarter" idx="13" hasCustomPrompt="1"/>
          </p:nvPr>
        </p:nvSpPr>
        <p:spPr>
          <a:xfrm>
            <a:off x="457200" y="1028703"/>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420537"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4"/>
          </p:nvPr>
        </p:nvSpPr>
        <p:spPr>
          <a:xfrm>
            <a:off x="905333" y="4743450"/>
            <a:ext cx="916071" cy="114300"/>
          </a:xfrm>
          <a:prstGeom prst="rect">
            <a:avLst/>
          </a:prstGeom>
        </p:spPr>
        <p:txBody>
          <a:bodyPr lIns="91436" tIns="45718" rIns="91436" bIns="45718"/>
          <a:lstStyle/>
          <a:p>
            <a:fld id="{939A9784-E11C-4866-94B9-8D8EADD0446E}" type="datetimeFigureOut">
              <a:rPr lang="en-US" smtClean="0"/>
              <a:pPr/>
              <a:t>7/22/2014</a:t>
            </a:fld>
            <a:endParaRPr lang="en-US"/>
          </a:p>
        </p:txBody>
      </p:sp>
      <p:sp>
        <p:nvSpPr>
          <p:cNvPr id="9" name="Slide Number Placeholder 8"/>
          <p:cNvSpPr>
            <a:spLocks noGrp="1"/>
          </p:cNvSpPr>
          <p:nvPr>
            <p:ph type="sldNum" sz="quarter" idx="15"/>
          </p:nvPr>
        </p:nvSpPr>
        <p:spPr>
          <a:xfrm>
            <a:off x="460722" y="4743450"/>
            <a:ext cx="387316" cy="114300"/>
          </a:xfrm>
          <a:prstGeom prst="rect">
            <a:avLst/>
          </a:prstGeom>
        </p:spPr>
        <p:txBody>
          <a:bodyPr lIns="91436" tIns="45718" rIns="91436" bIns="45718"/>
          <a:lstStyle/>
          <a:p>
            <a:fld id="{125F6646-975B-4C74-80DD-EF324C50A5E5}" type="slidenum">
              <a:rPr lang="en-US" smtClean="0"/>
              <a:pPr/>
              <a:t>‹#›</a:t>
            </a:fld>
            <a:endParaRPr lang="en-US"/>
          </a:p>
        </p:txBody>
      </p:sp>
      <p:sp>
        <p:nvSpPr>
          <p:cNvPr id="10" name="Footer Placeholder 9"/>
          <p:cNvSpPr>
            <a:spLocks noGrp="1"/>
          </p:cNvSpPr>
          <p:nvPr>
            <p:ph type="ftr" sz="quarter" idx="16"/>
          </p:nvPr>
        </p:nvSpPr>
        <p:spPr>
          <a:xfrm>
            <a:off x="460724" y="4846240"/>
            <a:ext cx="1360679" cy="96431"/>
          </a:xfrm>
          <a:prstGeom prst="rect">
            <a:avLst/>
          </a:prstGeom>
        </p:spPr>
        <p:txBody>
          <a:bodyPr lIns="91436" tIns="45718" rIns="91436" bIns="45718"/>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42" indent="0">
              <a:buNone/>
              <a:defRPr sz="900"/>
            </a:lvl2pPr>
            <a:lvl3pPr marL="686684" indent="0">
              <a:buNone/>
              <a:defRPr sz="800"/>
            </a:lvl3pPr>
            <a:lvl4pPr marL="1030026" indent="0">
              <a:buNone/>
              <a:defRPr sz="700"/>
            </a:lvl4pPr>
            <a:lvl5pPr marL="1373368" indent="0">
              <a:buNone/>
              <a:defRPr sz="700"/>
            </a:lvl5pPr>
            <a:lvl6pPr marL="1716710" indent="0">
              <a:buNone/>
              <a:defRPr sz="700"/>
            </a:lvl6pPr>
            <a:lvl7pPr marL="2060052" indent="0">
              <a:buNone/>
              <a:defRPr sz="700"/>
            </a:lvl7pPr>
            <a:lvl8pPr marL="2403394" indent="0">
              <a:buNone/>
              <a:defRPr sz="700"/>
            </a:lvl8pPr>
            <a:lvl9pPr marL="2746736" indent="0">
              <a:buNone/>
              <a:defRPr sz="700"/>
            </a:lvl9pPr>
          </a:lstStyle>
          <a:p>
            <a:pPr lvl="0"/>
            <a:r>
              <a:rPr lang="en-US" smtClean="0"/>
              <a:t>Click to edit Master text styles</a:t>
            </a:r>
          </a:p>
        </p:txBody>
      </p:sp>
    </p:spTree>
    <p:extLst>
      <p:ext uri="{BB962C8B-B14F-4D97-AF65-F5344CB8AC3E}">
        <p14:creationId xmlns:p14="http://schemas.microsoft.com/office/powerpoint/2010/main" val="1279790882"/>
      </p:ext>
    </p:extLst>
  </p:cSld>
  <p:clrMapOvr>
    <a:masterClrMapping/>
  </p:clrMapOvr>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950239"/>
            <a:ext cx="6994362" cy="1142621"/>
          </a:xfrm>
        </p:spPr>
        <p:txBody>
          <a:bodyPr anchor="ctr" anchorCtr="0">
            <a:noAutofit/>
          </a:bodyPr>
          <a:lstStyle>
            <a:lvl1pPr>
              <a:lnSpc>
                <a:spcPct val="90000"/>
              </a:lnSpc>
              <a:defRPr sz="3300" i="0" u="none" baseline="0">
                <a:solidFill>
                  <a:schemeClr val="bg1">
                    <a:alpha val="99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27663" y="3258742"/>
            <a:ext cx="6994363" cy="346249"/>
          </a:xfrm>
        </p:spPr>
        <p:txBody>
          <a:bodyPr>
            <a:noAutofit/>
          </a:bodyPr>
          <a:lstStyle>
            <a:lvl1pPr marL="0" indent="0" algn="l">
              <a:lnSpc>
                <a:spcPct val="90000"/>
              </a:lnSpc>
              <a:spcBef>
                <a:spcPts val="0"/>
              </a:spcBef>
              <a:buNone/>
              <a:defRPr sz="1500" i="0" u="none">
                <a:solidFill>
                  <a:schemeClr val="bg1">
                    <a:alpha val="99000"/>
                  </a:schemeClr>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7662" y="2045979"/>
            <a:ext cx="7683914" cy="1033983"/>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7200" b="0" i="0" u="none" strike="noStrike" kern="1200" cap="none" spc="-482" normalizeH="0" baseline="0" noProof="0" dirty="0" smtClean="0">
                <a:ln w="11430"/>
                <a:solidFill>
                  <a:schemeClr val="bg1">
                    <a:alpha val="99000"/>
                  </a:schemeClr>
                </a:solidFill>
                <a:effectLst/>
                <a:uLnTx/>
                <a:uFillTx/>
                <a:latin typeface="Segoe UI" pitchFamily="34" charset="0"/>
                <a:ea typeface="+mn-ea"/>
                <a:cs typeface="+mn-cs"/>
              </a:defRPr>
            </a:lvl1pPr>
          </a:lstStyle>
          <a:p>
            <a:pPr lvl="0"/>
            <a:r>
              <a:rPr lang="en-US" dirty="0" smtClean="0"/>
              <a:t>click to…</a:t>
            </a:r>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2611958045"/>
      </p:ext>
    </p:extLst>
  </p:cSld>
  <p:clrMapOvr>
    <a:masterClrMapping/>
  </p:clrMapOvr>
  <p:transition>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041956"/>
            <a:ext cx="7683913" cy="1142623"/>
          </a:xfrm>
        </p:spPr>
        <p:txBody>
          <a:bodyPr anchor="ctr">
            <a:noAutofit/>
          </a:bodyPr>
          <a:lstStyle>
            <a:lvl1pPr algn="ctr">
              <a:lnSpc>
                <a:spcPct val="90000"/>
              </a:lnSpc>
              <a:defRPr sz="4500" spc="-225"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93615" y="4258045"/>
            <a:ext cx="7683914" cy="347441"/>
          </a:xfrm>
        </p:spPr>
        <p:txBody>
          <a:bodyPr>
            <a:noAutofit/>
          </a:bodyPr>
          <a:lstStyle>
            <a:lvl1pPr marL="0" indent="0" algn="l">
              <a:lnSpc>
                <a:spcPct val="90000"/>
              </a:lnSpc>
              <a:spcBef>
                <a:spcPts val="0"/>
              </a:spcBef>
              <a:buNone/>
              <a:defRPr sz="1500" b="1" cap="all" baseline="0">
                <a:solidFill>
                  <a:schemeClr val="bg1">
                    <a:alpha val="99000"/>
                  </a:schemeClr>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493615" y="4591051"/>
            <a:ext cx="4002733" cy="166199"/>
          </a:xfrm>
        </p:spPr>
        <p:txBody>
          <a:bodyPr/>
          <a:lstStyle>
            <a:lvl1pPr marL="0" indent="0">
              <a:buNone/>
              <a:defRPr sz="1200" baseline="0">
                <a:solidFill>
                  <a:schemeClr val="bg1">
                    <a:alpha val="99000"/>
                  </a:schemeClr>
                </a:solidFill>
              </a:defRPr>
            </a:lvl1pPr>
          </a:lstStyle>
          <a:p>
            <a:pPr lvl="0"/>
            <a:r>
              <a:rPr lang="en-US" dirty="0" smtClean="0"/>
              <a:t>Click to edit presenter and date</a:t>
            </a:r>
            <a:endParaRPr lang="en-US" dirty="0"/>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2496118171"/>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userDrawn="1">
  <p:cSld name="Blu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2041956"/>
            <a:ext cx="7683913" cy="1142623"/>
          </a:xfrm>
        </p:spPr>
        <p:txBody>
          <a:bodyPr anchor="ctr">
            <a:noAutofit/>
          </a:bodyPr>
          <a:lstStyle>
            <a:lvl1pPr algn="ctr">
              <a:lnSpc>
                <a:spcPct val="90000"/>
              </a:lnSpc>
              <a:defRPr sz="4500" spc="-225"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93615" y="4258045"/>
            <a:ext cx="7683914" cy="347441"/>
          </a:xfrm>
        </p:spPr>
        <p:txBody>
          <a:bodyPr>
            <a:noAutofit/>
          </a:bodyPr>
          <a:lstStyle>
            <a:lvl1pPr marL="0" indent="0" algn="l">
              <a:lnSpc>
                <a:spcPct val="90000"/>
              </a:lnSpc>
              <a:spcBef>
                <a:spcPts val="0"/>
              </a:spcBef>
              <a:buNone/>
              <a:defRPr sz="1500" b="1" cap="all" baseline="0">
                <a:solidFill>
                  <a:schemeClr val="bg1">
                    <a:alpha val="99000"/>
                  </a:schemeClr>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493615" y="4591051"/>
            <a:ext cx="4002733" cy="166199"/>
          </a:xfrm>
        </p:spPr>
        <p:txBody>
          <a:bodyPr/>
          <a:lstStyle>
            <a:lvl1pPr marL="0" indent="0">
              <a:buNone/>
              <a:defRPr sz="1200" baseline="0">
                <a:solidFill>
                  <a:schemeClr val="bg1">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2192399743"/>
      </p:ext>
    </p:extLst>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Two Column List with Bullets and Column Titl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62072" y="1071468"/>
            <a:ext cx="8334595" cy="203314"/>
          </a:xfrm>
        </p:spPr>
        <p:txBody>
          <a:bodyPr anchor="t" anchorCtr="0">
            <a:noAutofit/>
          </a:bodyPr>
          <a:lstStyle>
            <a:lvl1pPr marL="0" indent="0">
              <a:lnSpc>
                <a:spcPct val="90000"/>
              </a:lnSpc>
              <a:spcBef>
                <a:spcPts val="0"/>
              </a:spcBef>
              <a:buNone/>
              <a:defRPr sz="1200" b="1" cap="all" baseline="0"/>
            </a:lvl1pPr>
            <a:lvl2pPr marL="342932" indent="0">
              <a:buNone/>
              <a:defRPr sz="1500" b="1"/>
            </a:lvl2pPr>
            <a:lvl3pPr marL="685864" indent="0">
              <a:buNone/>
              <a:defRPr sz="1400" b="1"/>
            </a:lvl3pPr>
            <a:lvl4pPr marL="1028796" indent="0">
              <a:buNone/>
              <a:defRPr sz="1200" b="1"/>
            </a:lvl4pPr>
            <a:lvl5pPr marL="1371728" indent="0">
              <a:buNone/>
              <a:defRPr sz="1200" b="1"/>
            </a:lvl5pPr>
            <a:lvl6pPr marL="1714660" indent="0">
              <a:buNone/>
              <a:defRPr sz="1200" b="1"/>
            </a:lvl6pPr>
            <a:lvl7pPr marL="2057592" indent="0">
              <a:buNone/>
              <a:defRPr sz="1200" b="1"/>
            </a:lvl7pPr>
            <a:lvl8pPr marL="2400524" indent="0">
              <a:buNone/>
              <a:defRPr sz="1200" b="1"/>
            </a:lvl8pPr>
            <a:lvl9pPr marL="2743456"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3118" y="2019762"/>
            <a:ext cx="3702583" cy="1153008"/>
          </a:xfrm>
        </p:spPr>
        <p:txBody>
          <a:bodyPr/>
          <a:lstStyle>
            <a:lvl1pPr marL="211356" indent="-211356">
              <a:defRPr sz="1700"/>
            </a:lvl1pPr>
            <a:lvl2pPr marL="421720" indent="-199449">
              <a:defRPr sz="1500"/>
            </a:lvl2pPr>
            <a:lvl3pPr marL="610253" indent="-182580">
              <a:defRPr sz="1400"/>
            </a:lvl3pPr>
            <a:lvl4pPr marL="787871" indent="-171665">
              <a:defRPr sz="1300"/>
            </a:lvl4pPr>
            <a:lvl5pPr marL="959535" indent="-154796">
              <a:defRPr sz="13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919972" y="2019763"/>
            <a:ext cx="3739499" cy="1183964"/>
          </a:xfrm>
        </p:spPr>
        <p:txBody>
          <a:bodyPr/>
          <a:lstStyle>
            <a:lvl1pPr marL="222270" indent="-222270">
              <a:defRPr sz="1700"/>
            </a:lvl1pPr>
            <a:lvl2pPr marL="427673" indent="-205402">
              <a:defRPr sz="1500"/>
            </a:lvl2pPr>
            <a:lvl3pPr marL="616206" indent="-183572">
              <a:defRPr sz="1400"/>
            </a:lvl3pPr>
            <a:lvl4pPr marL="787871" indent="-177618">
              <a:defRPr sz="1300"/>
            </a:lvl4pPr>
            <a:lvl5pPr marL="959535" indent="-165711">
              <a:defRPr sz="13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8"/>
          <p:cNvSpPr>
            <a:spLocks noGrp="1"/>
          </p:cNvSpPr>
          <p:nvPr>
            <p:ph type="body" sz="quarter" idx="11"/>
          </p:nvPr>
        </p:nvSpPr>
        <p:spPr>
          <a:xfrm>
            <a:off x="451376" y="4558661"/>
            <a:ext cx="4253628" cy="145424"/>
          </a:xfrm>
        </p:spPr>
        <p:txBody>
          <a:bodyPr/>
          <a:lstStyle>
            <a:lvl1pPr marL="0" indent="0">
              <a:buNone/>
              <a:defRPr sz="1100"/>
            </a:lvl1pPr>
          </a:lstStyle>
          <a:p>
            <a:pPr lvl="0"/>
            <a:r>
              <a:rPr lang="en-US" smtClean="0"/>
              <a:t>Click to edit Master text styles</a:t>
            </a:r>
          </a:p>
        </p:txBody>
      </p:sp>
      <p:sp>
        <p:nvSpPr>
          <p:cNvPr id="9" name="TextBox 8"/>
          <p:cNvSpPr txBox="1"/>
          <p:nvPr userDrawn="1"/>
        </p:nvSpPr>
        <p:spPr>
          <a:xfrm>
            <a:off x="443870" y="4762006"/>
            <a:ext cx="330875" cy="92333"/>
          </a:xfrm>
          <a:prstGeom prst="rect">
            <a:avLst/>
          </a:prstGeom>
          <a:noFill/>
        </p:spPr>
        <p:txBody>
          <a:bodyPr wrap="square" lIns="0" tIns="0" rIns="0" bIns="0" rtlCol="0">
            <a:spAutoFit/>
          </a:bodyPr>
          <a:lstStyle/>
          <a:p>
            <a:fld id="{B407DAFF-433B-45E8-A718-D1FBB70E57FD}" type="slidenum">
              <a:rPr lang="en-US" sz="600" smtClean="0">
                <a:solidFill>
                  <a:srgbClr val="1A1A1A">
                    <a:lumMod val="75000"/>
                    <a:lumOff val="25000"/>
                    <a:alpha val="99000"/>
                  </a:srgbClr>
                </a:solidFill>
              </a:rPr>
              <a:pPr/>
              <a:t>‹#›</a:t>
            </a:fld>
            <a:endParaRPr lang="en-US" sz="600" dirty="0" smtClean="0">
              <a:solidFill>
                <a:srgbClr val="1A1A1A">
                  <a:lumMod val="75000"/>
                  <a:lumOff val="25000"/>
                  <a:alpha val="99000"/>
                </a:srgbClr>
              </a:solidFill>
            </a:endParaRPr>
          </a:p>
        </p:txBody>
      </p:sp>
      <p:sp>
        <p:nvSpPr>
          <p:cNvPr id="10" name="TextBox 9"/>
          <p:cNvSpPr txBox="1"/>
          <p:nvPr userDrawn="1"/>
        </p:nvSpPr>
        <p:spPr>
          <a:xfrm>
            <a:off x="766674" y="4762005"/>
            <a:ext cx="532642" cy="184666"/>
          </a:xfrm>
          <a:prstGeom prst="rect">
            <a:avLst/>
          </a:prstGeom>
          <a:noFill/>
        </p:spPr>
        <p:txBody>
          <a:bodyPr wrap="square" lIns="0" tIns="0" rIns="0" bIns="0" rtlCol="0">
            <a:spAutoFit/>
          </a:bodyPr>
          <a:lstStyle/>
          <a:p>
            <a:pPr defTabSz="685864">
              <a:defRPr/>
            </a:pPr>
            <a:r>
              <a:rPr lang="en-US" sz="600" dirty="0" smtClean="0">
                <a:solidFill>
                  <a:srgbClr val="1A1A1A">
                    <a:lumMod val="75000"/>
                    <a:lumOff val="25000"/>
                    <a:alpha val="99000"/>
                  </a:srgbClr>
                </a:solidFill>
              </a:rPr>
              <a:t>1/25/2012</a:t>
            </a:r>
          </a:p>
          <a:p>
            <a:endParaRPr lang="en-US" sz="600" dirty="0" smtClean="0">
              <a:solidFill>
                <a:srgbClr val="1A1A1A">
                  <a:lumMod val="75000"/>
                  <a:lumOff val="25000"/>
                  <a:alpha val="99000"/>
                </a:srgbClr>
              </a:solidFill>
            </a:endParaRPr>
          </a:p>
        </p:txBody>
      </p:sp>
      <p:sp>
        <p:nvSpPr>
          <p:cNvPr id="11" name="TextBox 10"/>
          <p:cNvSpPr txBox="1"/>
          <p:nvPr userDrawn="1"/>
        </p:nvSpPr>
        <p:spPr>
          <a:xfrm>
            <a:off x="435798" y="4864862"/>
            <a:ext cx="1024933" cy="92333"/>
          </a:xfrm>
          <a:prstGeom prst="rect">
            <a:avLst/>
          </a:prstGeom>
          <a:noFill/>
        </p:spPr>
        <p:txBody>
          <a:bodyPr wrap="square" lIns="0" tIns="0" rIns="0" bIns="0" rtlCol="0">
            <a:spAutoFit/>
          </a:bodyPr>
          <a:lstStyle/>
          <a:p>
            <a:r>
              <a:rPr lang="en-US" sz="600" dirty="0" smtClean="0">
                <a:solidFill>
                  <a:srgbClr val="1A1A1A">
                    <a:lumMod val="75000"/>
                    <a:lumOff val="25000"/>
                    <a:alpha val="99000"/>
                  </a:srgbClr>
                </a:solidFill>
              </a:rPr>
              <a:t>MICROSOFT CONFIDENTIAL</a:t>
            </a:r>
          </a:p>
        </p:txBody>
      </p:sp>
      <p:sp>
        <p:nvSpPr>
          <p:cNvPr id="12" name="Content Placeholder 11"/>
          <p:cNvSpPr>
            <a:spLocks noGrp="1"/>
          </p:cNvSpPr>
          <p:nvPr>
            <p:ph sz="quarter" idx="12"/>
          </p:nvPr>
        </p:nvSpPr>
        <p:spPr>
          <a:xfrm>
            <a:off x="609759" y="1726534"/>
            <a:ext cx="3724012" cy="207749"/>
          </a:xfrm>
        </p:spPr>
        <p:txBody>
          <a:bodyPr/>
          <a:lstStyle>
            <a:lvl1pPr marL="0" indent="0">
              <a:buNone/>
              <a:defRPr sz="1500" b="1" cap="all" baseline="0"/>
            </a:lvl1pPr>
          </a:lstStyle>
          <a:p>
            <a:pPr lvl="0"/>
            <a:r>
              <a:rPr lang="en-US" smtClean="0"/>
              <a:t>Click to edit Master text styles</a:t>
            </a:r>
          </a:p>
        </p:txBody>
      </p:sp>
      <p:sp>
        <p:nvSpPr>
          <p:cNvPr id="14" name="Content Placeholder 13"/>
          <p:cNvSpPr>
            <a:spLocks noGrp="1"/>
          </p:cNvSpPr>
          <p:nvPr>
            <p:ph sz="quarter" idx="13"/>
          </p:nvPr>
        </p:nvSpPr>
        <p:spPr>
          <a:xfrm>
            <a:off x="4891171" y="1726534"/>
            <a:ext cx="3768300" cy="207749"/>
          </a:xfrm>
        </p:spPr>
        <p:txBody>
          <a:bodyPr/>
          <a:lstStyle>
            <a:lvl1pPr marL="0" indent="0">
              <a:buNone/>
              <a:defRPr lang="en-US" sz="1500" b="1" kern="1200" cap="all" baseline="0" dirty="0">
                <a:solidFill>
                  <a:schemeClr val="tx1">
                    <a:lumMod val="75000"/>
                    <a:lumOff val="25000"/>
                    <a:alpha val="99000"/>
                  </a:schemeClr>
                </a:solidFill>
                <a:latin typeface="+mn-lt"/>
                <a:ea typeface="+mn-ea"/>
                <a:cs typeface="+mn-cs"/>
              </a:defRPr>
            </a:lvl1pPr>
          </a:lstStyle>
          <a:p>
            <a:pPr marL="0" lvl="0" indent="0" algn="l" defTabSz="685864" rtl="0" eaLnBrk="1" latinLnBrk="0" hangingPunct="1">
              <a:lnSpc>
                <a:spcPct val="90000"/>
              </a:lnSpc>
              <a:spcBef>
                <a:spcPct val="20000"/>
              </a:spcBef>
              <a:buClr>
                <a:srgbClr val="00DCFF"/>
              </a:buClr>
              <a:buSzPct val="90000"/>
              <a:buFont typeface="Arial" pitchFamily="34" charset="0"/>
              <a:buNone/>
            </a:pPr>
            <a:r>
              <a:rPr lang="en-US" smtClean="0"/>
              <a:t>Click to edit Master text styles</a:t>
            </a:r>
          </a:p>
        </p:txBody>
      </p:sp>
    </p:spTree>
    <p:extLst>
      <p:ext uri="{BB962C8B-B14F-4D97-AF65-F5344CB8AC3E}">
        <p14:creationId xmlns:p14="http://schemas.microsoft.com/office/powerpoint/2010/main" val="1435551567"/>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1216778"/>
            <a:ext cx="5903464" cy="1142623"/>
          </a:xfrm>
        </p:spPr>
        <p:txBody>
          <a:bodyPr anchor="ctr" anchorCtr="0">
            <a:noAutofit/>
          </a:bodyPr>
          <a:lstStyle>
            <a:lvl1pPr>
              <a:lnSpc>
                <a:spcPct val="90000"/>
              </a:lnSpc>
              <a:defRPr sz="41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727663" y="3257553"/>
            <a:ext cx="5131738" cy="347441"/>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2" y="4925505"/>
            <a:ext cx="1262934" cy="196208"/>
          </a:xfrm>
          <a:prstGeom prst="rect">
            <a:avLst/>
          </a:prstGeom>
        </p:spPr>
        <p:txBody>
          <a:bodyPr wrap="none" lIns="68586" tIns="34294" rIns="68586" bIns="34294">
            <a:spAutoFit/>
          </a:bodyPr>
          <a:lstStyle/>
          <a:p>
            <a:r>
              <a:rPr lang="en-US" sz="800" dirty="0" smtClean="0">
                <a:gradFill>
                  <a:gsLst>
                    <a:gs pos="0">
                      <a:srgbClr val="65BC46"/>
                    </a:gs>
                    <a:gs pos="86000">
                      <a:srgbClr val="65BC46"/>
                    </a:gs>
                  </a:gsLst>
                  <a:lin ang="5400000" scaled="0"/>
                </a:gradFill>
                <a:latin typeface="Segoe UI" pitchFamily="34" charset="0"/>
                <a:ea typeface="Segoe UI" pitchFamily="34" charset="0"/>
                <a:cs typeface="Segoe UI" pitchFamily="34" charset="0"/>
              </a:rPr>
              <a:t>www.buildwindows.com</a:t>
            </a:r>
            <a:endParaRPr lang="en-US" sz="800" dirty="0">
              <a:gradFill>
                <a:gsLst>
                  <a:gs pos="0">
                    <a:srgbClr val="65BC46"/>
                  </a:gs>
                  <a:gs pos="86000">
                    <a:srgbClr val="65BC46"/>
                  </a:gs>
                </a:gsLst>
                <a:lin ang="5400000" scaled="0"/>
              </a:gradFill>
              <a:latin typeface="Segoe UI" pitchFamily="34" charset="0"/>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727663" y="142878"/>
            <a:ext cx="1911451" cy="207749"/>
          </a:xfrm>
        </p:spPr>
        <p:txBody>
          <a:bodyPr/>
          <a:lstStyle>
            <a:lvl1pPr marL="0" indent="0">
              <a:buNone/>
              <a:defRPr sz="15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3777738798"/>
      </p:ext>
    </p:extLst>
  </p:cSld>
  <p:clrMapOvr>
    <a:masterClrMapping/>
  </p:clrMapOvr>
  <p:transition>
    <p:fade/>
  </p:transition>
  <p:timing>
    <p:tnLst>
      <p:par>
        <p:cTn id="1" dur="indefinite" restart="never" nodeType="tmRoot"/>
      </p:par>
    </p:tnLst>
  </p:timing>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Title and Subtitle with Content">
    <p:spTree>
      <p:nvGrpSpPr>
        <p:cNvPr id="1" name=""/>
        <p:cNvGrpSpPr/>
        <p:nvPr/>
      </p:nvGrpSpPr>
      <p:grpSpPr>
        <a:xfrm>
          <a:off x="0" y="0"/>
          <a:ext cx="0" cy="0"/>
          <a:chOff x="0" y="0"/>
          <a:chExt cx="0" cy="0"/>
        </a:xfrm>
      </p:grpSpPr>
      <p:sp>
        <p:nvSpPr>
          <p:cNvPr id="2" name="Title 1"/>
          <p:cNvSpPr>
            <a:spLocks noGrp="1"/>
          </p:cNvSpPr>
          <p:nvPr>
            <p:ph type="title"/>
          </p:nvPr>
        </p:nvSpPr>
        <p:spPr>
          <a:xfrm>
            <a:off x="437859" y="171449"/>
            <a:ext cx="8363938" cy="848523"/>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454001" y="1448932"/>
            <a:ext cx="8363938" cy="14801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quarter" idx="11"/>
          </p:nvPr>
        </p:nvSpPr>
        <p:spPr>
          <a:xfrm>
            <a:off x="459563" y="1072488"/>
            <a:ext cx="8296753" cy="202294"/>
          </a:xfrm>
        </p:spPr>
        <p:txBody>
          <a:bodyPr/>
          <a:lstStyle>
            <a:lvl1pPr marL="0" indent="0">
              <a:buNone/>
              <a:defRPr sz="1200" b="1" cap="all" baseline="0"/>
            </a:lvl1pPr>
          </a:lstStyle>
          <a:p>
            <a:pPr lvl="0"/>
            <a:r>
              <a:rPr lang="en-US" smtClean="0"/>
              <a:t>Click to edit Master text styles</a:t>
            </a:r>
          </a:p>
        </p:txBody>
      </p:sp>
      <p:sp>
        <p:nvSpPr>
          <p:cNvPr id="8" name="Text Placeholder 8"/>
          <p:cNvSpPr>
            <a:spLocks noGrp="1"/>
          </p:cNvSpPr>
          <p:nvPr>
            <p:ph type="body" sz="quarter" idx="12"/>
          </p:nvPr>
        </p:nvSpPr>
        <p:spPr>
          <a:xfrm>
            <a:off x="451376" y="4558661"/>
            <a:ext cx="4253628" cy="145424"/>
          </a:xfrm>
        </p:spPr>
        <p:txBody>
          <a:bodyPr/>
          <a:lstStyle>
            <a:lvl1pPr marL="0" indent="0">
              <a:buNone/>
              <a:defRPr sz="1100"/>
            </a:lvl1pPr>
          </a:lstStyle>
          <a:p>
            <a:pPr lvl="0"/>
            <a:r>
              <a:rPr lang="en-US" smtClean="0"/>
              <a:t>Click to edit Master text styles</a:t>
            </a:r>
          </a:p>
        </p:txBody>
      </p:sp>
      <p:sp>
        <p:nvSpPr>
          <p:cNvPr id="7" name="TextBox 6"/>
          <p:cNvSpPr txBox="1"/>
          <p:nvPr userDrawn="1"/>
        </p:nvSpPr>
        <p:spPr>
          <a:xfrm>
            <a:off x="443870" y="4762006"/>
            <a:ext cx="330875" cy="92333"/>
          </a:xfrm>
          <a:prstGeom prst="rect">
            <a:avLst/>
          </a:prstGeom>
          <a:noFill/>
        </p:spPr>
        <p:txBody>
          <a:bodyPr wrap="square" lIns="0" tIns="0" rIns="0" bIns="0" rtlCol="0">
            <a:spAutoFit/>
          </a:bodyPr>
          <a:lstStyle/>
          <a:p>
            <a:fld id="{B407DAFF-433B-45E8-A718-D1FBB70E57FD}" type="slidenum">
              <a:rPr lang="en-US" sz="600" smtClean="0">
                <a:solidFill>
                  <a:srgbClr val="1A1A1A">
                    <a:lumMod val="75000"/>
                    <a:lumOff val="25000"/>
                    <a:alpha val="99000"/>
                  </a:srgbClr>
                </a:solidFill>
              </a:rPr>
              <a:pPr/>
              <a:t>‹#›</a:t>
            </a:fld>
            <a:endParaRPr lang="en-US" sz="600" dirty="0" smtClean="0">
              <a:solidFill>
                <a:srgbClr val="1A1A1A">
                  <a:lumMod val="75000"/>
                  <a:lumOff val="25000"/>
                  <a:alpha val="99000"/>
                </a:srgbClr>
              </a:solidFill>
            </a:endParaRPr>
          </a:p>
        </p:txBody>
      </p:sp>
      <p:sp>
        <p:nvSpPr>
          <p:cNvPr id="9" name="TextBox 8"/>
          <p:cNvSpPr txBox="1"/>
          <p:nvPr userDrawn="1"/>
        </p:nvSpPr>
        <p:spPr>
          <a:xfrm>
            <a:off x="766674" y="4762005"/>
            <a:ext cx="532642" cy="184666"/>
          </a:xfrm>
          <a:prstGeom prst="rect">
            <a:avLst/>
          </a:prstGeom>
          <a:noFill/>
        </p:spPr>
        <p:txBody>
          <a:bodyPr wrap="square" lIns="0" tIns="0" rIns="0" bIns="0" rtlCol="0">
            <a:spAutoFit/>
          </a:bodyPr>
          <a:lstStyle/>
          <a:p>
            <a:pPr defTabSz="685864">
              <a:defRPr/>
            </a:pPr>
            <a:r>
              <a:rPr lang="en-US" sz="600" dirty="0" smtClean="0">
                <a:solidFill>
                  <a:srgbClr val="1A1A1A">
                    <a:lumMod val="75000"/>
                    <a:lumOff val="25000"/>
                    <a:alpha val="99000"/>
                  </a:srgbClr>
                </a:solidFill>
              </a:rPr>
              <a:t>1/25/2012</a:t>
            </a:r>
          </a:p>
          <a:p>
            <a:endParaRPr lang="en-US" sz="600" dirty="0" smtClean="0">
              <a:solidFill>
                <a:srgbClr val="1A1A1A">
                  <a:lumMod val="75000"/>
                  <a:lumOff val="25000"/>
                  <a:alpha val="99000"/>
                </a:srgbClr>
              </a:solidFill>
            </a:endParaRPr>
          </a:p>
        </p:txBody>
      </p:sp>
      <p:sp>
        <p:nvSpPr>
          <p:cNvPr id="10" name="TextBox 9"/>
          <p:cNvSpPr txBox="1"/>
          <p:nvPr userDrawn="1"/>
        </p:nvSpPr>
        <p:spPr>
          <a:xfrm>
            <a:off x="435798" y="4864862"/>
            <a:ext cx="1024933" cy="92333"/>
          </a:xfrm>
          <a:prstGeom prst="rect">
            <a:avLst/>
          </a:prstGeom>
          <a:noFill/>
        </p:spPr>
        <p:txBody>
          <a:bodyPr wrap="square" lIns="0" tIns="0" rIns="0" bIns="0" rtlCol="0">
            <a:spAutoFit/>
          </a:bodyPr>
          <a:lstStyle/>
          <a:p>
            <a:r>
              <a:rPr lang="en-US" sz="600" dirty="0" smtClean="0">
                <a:solidFill>
                  <a:srgbClr val="1A1A1A">
                    <a:lumMod val="75000"/>
                    <a:lumOff val="25000"/>
                    <a:alpha val="99000"/>
                  </a:srgbClr>
                </a:solidFill>
              </a:rPr>
              <a:t>MICROSOFT CONFIDENTIAL</a:t>
            </a:r>
          </a:p>
        </p:txBody>
      </p:sp>
    </p:spTree>
    <p:extLst>
      <p:ext uri="{BB962C8B-B14F-4D97-AF65-F5344CB8AC3E}">
        <p14:creationId xmlns:p14="http://schemas.microsoft.com/office/powerpoint/2010/main" val="37298210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89438" y="1428752"/>
            <a:ext cx="8363937" cy="118878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2694121"/>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u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6" y="2041960"/>
            <a:ext cx="7683913" cy="1142623"/>
          </a:xfrm>
        </p:spPr>
        <p:txBody>
          <a:bodyPr anchor="ctr">
            <a:noAutofit/>
          </a:bodyPr>
          <a:lstStyle>
            <a:lvl1pPr algn="ctr">
              <a:lnSpc>
                <a:spcPct val="90000"/>
              </a:lnSpc>
              <a:defRPr sz="6000" spc="-300"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93616" y="4258049"/>
            <a:ext cx="7683914" cy="347441"/>
          </a:xfrm>
        </p:spPr>
        <p:txBody>
          <a:bodyPr>
            <a:noAutofit/>
          </a:bodyPr>
          <a:lstStyle>
            <a:lvl1pPr marL="0" indent="0" algn="l">
              <a:lnSpc>
                <a:spcPct val="90000"/>
              </a:lnSpc>
              <a:spcBef>
                <a:spcPts val="0"/>
              </a:spcBef>
              <a:buNone/>
              <a:defRPr sz="2000" b="1" cap="all" baseline="0">
                <a:solidFill>
                  <a:schemeClr val="bg1">
                    <a:alpha val="99000"/>
                  </a:schemeClr>
                </a:solidFill>
              </a:defRPr>
            </a:lvl1pPr>
            <a:lvl2pPr marL="457125" indent="0" algn="ctr">
              <a:buNone/>
              <a:defRPr>
                <a:solidFill>
                  <a:schemeClr val="tx1">
                    <a:tint val="75000"/>
                  </a:schemeClr>
                </a:solidFill>
              </a:defRPr>
            </a:lvl2pPr>
            <a:lvl3pPr marL="914249" indent="0" algn="ctr">
              <a:buNone/>
              <a:defRPr>
                <a:solidFill>
                  <a:schemeClr val="tx1">
                    <a:tint val="75000"/>
                  </a:schemeClr>
                </a:solidFill>
              </a:defRPr>
            </a:lvl3pPr>
            <a:lvl4pPr marL="1371374" indent="0" algn="ctr">
              <a:buNone/>
              <a:defRPr>
                <a:solidFill>
                  <a:schemeClr val="tx1">
                    <a:tint val="75000"/>
                  </a:schemeClr>
                </a:solidFill>
              </a:defRPr>
            </a:lvl4pPr>
            <a:lvl5pPr marL="1828499" indent="0" algn="ctr">
              <a:buNone/>
              <a:defRPr>
                <a:solidFill>
                  <a:schemeClr val="tx1">
                    <a:tint val="75000"/>
                  </a:schemeClr>
                </a:solidFill>
              </a:defRPr>
            </a:lvl5pPr>
            <a:lvl6pPr marL="2285621" indent="0" algn="ctr">
              <a:buNone/>
              <a:defRPr>
                <a:solidFill>
                  <a:schemeClr val="tx1">
                    <a:tint val="75000"/>
                  </a:schemeClr>
                </a:solidFill>
              </a:defRPr>
            </a:lvl6pPr>
            <a:lvl7pPr marL="2742747" indent="0" algn="ctr">
              <a:buNone/>
              <a:defRPr>
                <a:solidFill>
                  <a:schemeClr val="tx1">
                    <a:tint val="75000"/>
                  </a:schemeClr>
                </a:solidFill>
              </a:defRPr>
            </a:lvl7pPr>
            <a:lvl8pPr marL="3199872" indent="0" algn="ctr">
              <a:buNone/>
              <a:defRPr>
                <a:solidFill>
                  <a:schemeClr val="tx1">
                    <a:tint val="75000"/>
                  </a:schemeClr>
                </a:solidFill>
              </a:defRPr>
            </a:lvl8pPr>
            <a:lvl9pPr marL="3656996"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493619" y="4591056"/>
            <a:ext cx="4002733" cy="221599"/>
          </a:xfrm>
        </p:spPr>
        <p:txBody>
          <a:bodyPr/>
          <a:lstStyle>
            <a:lvl1pPr marL="0" indent="0">
              <a:buNone/>
              <a:defRPr sz="1600" baseline="0">
                <a:solidFill>
                  <a:schemeClr val="bg1">
                    <a:alpha val="99000"/>
                  </a:schemeClr>
                </a:solidFill>
              </a:defRPr>
            </a:lvl1pPr>
          </a:lstStyle>
          <a:p>
            <a:pPr lvl="0"/>
            <a:r>
              <a:rPr lang="en-US" dirty="0" smtClean="0"/>
              <a:t>Click to edit presenter and date</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261103974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1473226"/>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129216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7859" y="171450"/>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454001" y="1263358"/>
            <a:ext cx="8363938" cy="14801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742411" y="278356"/>
            <a:ext cx="981622" cy="206496"/>
          </a:xfrm>
          <a:prstGeom prst="rect">
            <a:avLst/>
          </a:prstGeom>
        </p:spPr>
      </p:pic>
      <p:sp>
        <p:nvSpPr>
          <p:cNvPr id="9" name="Text Placeholder 8"/>
          <p:cNvSpPr>
            <a:spLocks noGrp="1"/>
          </p:cNvSpPr>
          <p:nvPr>
            <p:ph type="body" sz="quarter" idx="11"/>
          </p:nvPr>
        </p:nvSpPr>
        <p:spPr>
          <a:xfrm>
            <a:off x="451376" y="4558662"/>
            <a:ext cx="4253628" cy="145424"/>
          </a:xfrm>
        </p:spPr>
        <p:txBody>
          <a:bodyPr/>
          <a:lstStyle>
            <a:lvl1pPr marL="0" indent="0">
              <a:buNone/>
              <a:defRPr sz="1100"/>
            </a:lvl1pPr>
          </a:lstStyle>
          <a:p>
            <a:pPr lvl="0"/>
            <a:r>
              <a:rPr lang="en-US" smtClean="0"/>
              <a:t>Click to edit Master text styles</a:t>
            </a:r>
          </a:p>
        </p:txBody>
      </p:sp>
    </p:spTree>
    <p:extLst>
      <p:ext uri="{BB962C8B-B14F-4D97-AF65-F5344CB8AC3E}">
        <p14:creationId xmlns:p14="http://schemas.microsoft.com/office/powerpoint/2010/main" val="374003469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4" y="2041957"/>
            <a:ext cx="7683913" cy="1142623"/>
          </a:xfrm>
        </p:spPr>
        <p:txBody>
          <a:bodyPr anchor="ctr">
            <a:noAutofit/>
          </a:bodyPr>
          <a:lstStyle>
            <a:lvl1pPr algn="ctr">
              <a:lnSpc>
                <a:spcPct val="90000"/>
              </a:lnSpc>
              <a:defRPr sz="4500" spc="-225" baseline="0">
                <a:solidFill>
                  <a:schemeClr val="bg1">
                    <a:alpha val="99000"/>
                  </a:schemeClr>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493616" y="4258046"/>
            <a:ext cx="7683914" cy="347441"/>
          </a:xfrm>
        </p:spPr>
        <p:txBody>
          <a:bodyPr>
            <a:noAutofit/>
          </a:bodyPr>
          <a:lstStyle>
            <a:lvl1pPr marL="0" indent="0" algn="l">
              <a:lnSpc>
                <a:spcPct val="90000"/>
              </a:lnSpc>
              <a:spcBef>
                <a:spcPts val="0"/>
              </a:spcBef>
              <a:buNone/>
              <a:defRPr sz="1500" b="1" cap="all" baseline="0">
                <a:solidFill>
                  <a:schemeClr val="bg1">
                    <a:alpha val="99000"/>
                  </a:schemeClr>
                </a:solidFill>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r>
              <a:rPr lang="en-US" smtClean="0"/>
              <a:t>Click to edit Master subtitle style</a:t>
            </a:r>
            <a:endParaRPr lang="en-US" dirty="0"/>
          </a:p>
        </p:txBody>
      </p:sp>
      <p:sp>
        <p:nvSpPr>
          <p:cNvPr id="13" name="Text Placeholder 12"/>
          <p:cNvSpPr>
            <a:spLocks noGrp="1"/>
          </p:cNvSpPr>
          <p:nvPr>
            <p:ph type="body" sz="quarter" idx="10" hasCustomPrompt="1"/>
          </p:nvPr>
        </p:nvSpPr>
        <p:spPr>
          <a:xfrm>
            <a:off x="493616" y="4591052"/>
            <a:ext cx="4002733" cy="166199"/>
          </a:xfrm>
        </p:spPr>
        <p:txBody>
          <a:bodyPr/>
          <a:lstStyle>
            <a:lvl1pPr marL="0" indent="0">
              <a:buNone/>
              <a:defRPr sz="1200" baseline="0">
                <a:solidFill>
                  <a:schemeClr val="bg1">
                    <a:alpha val="99000"/>
                  </a:schemeClr>
                </a:solidFill>
              </a:defRPr>
            </a:lvl1pPr>
          </a:lstStyle>
          <a:p>
            <a:pPr lvl="0"/>
            <a:r>
              <a:rPr lang="en-US" dirty="0" smtClean="0"/>
              <a:t>Click to edit presenter and date</a:t>
            </a:r>
            <a:endParaRPr lang="en-US" dirty="0"/>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7742410" y="278356"/>
            <a:ext cx="981624" cy="206496"/>
          </a:xfrm>
          <a:prstGeom prst="rect">
            <a:avLst/>
          </a:prstGeom>
        </p:spPr>
      </p:pic>
    </p:spTree>
    <p:extLst>
      <p:ext uri="{BB962C8B-B14F-4D97-AF65-F5344CB8AC3E}">
        <p14:creationId xmlns:p14="http://schemas.microsoft.com/office/powerpoint/2010/main" val="376040154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lain Blue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577820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g_Li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287828"/>
            <a:ext cx="8363938" cy="567848"/>
          </a:xfrm>
        </p:spPr>
        <p:txBody>
          <a:bodyPr anchor="ctr" anchorCtr="0"/>
          <a:lstStyle>
            <a:lvl1pPr>
              <a:defRPr sz="4100" spc="0" baseline="0">
                <a:solidFill>
                  <a:schemeClr val="tx1">
                    <a:alpha val="99000"/>
                  </a:schemeClr>
                </a:solidFill>
              </a:defRPr>
            </a:lvl1pPr>
          </a:lstStyle>
          <a:p>
            <a:r>
              <a:rPr lang="en-US" dirty="0" smtClean="0"/>
              <a:t>Click to edit title style</a:t>
            </a:r>
            <a:endParaRPr lang="en-US" dirty="0"/>
          </a:p>
        </p:txBody>
      </p:sp>
    </p:spTree>
    <p:extLst>
      <p:ext uri="{BB962C8B-B14F-4D97-AF65-F5344CB8AC3E}">
        <p14:creationId xmlns:p14="http://schemas.microsoft.com/office/powerpoint/2010/main" val="141474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11"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4"/>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9" name="Slide Number Placeholder 8"/>
          <p:cNvSpPr>
            <a:spLocks noGrp="1"/>
          </p:cNvSpPr>
          <p:nvPr>
            <p:ph type="sldNum" sz="quarter" idx="15"/>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0" name="Footer Placeholder 9"/>
          <p:cNvSpPr>
            <a:spLocks noGrp="1"/>
          </p:cNvSpPr>
          <p:nvPr>
            <p:ph type="ftr" sz="quarter" idx="16"/>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11"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4"/>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9" name="Slide Number Placeholder 8"/>
          <p:cNvSpPr>
            <a:spLocks noGrp="1"/>
          </p:cNvSpPr>
          <p:nvPr>
            <p:ph type="sldNum" sz="quarter" idx="15"/>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0" name="Footer Placeholder 9"/>
          <p:cNvSpPr>
            <a:spLocks noGrp="1"/>
          </p:cNvSpPr>
          <p:nvPr>
            <p:ph type="ftr" sz="quarter" idx="16"/>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921668"/>
            <a:ext cx="9144000" cy="1443038"/>
          </a:xfrm>
          <a:effectLst/>
        </p:spPr>
        <p:txBody>
          <a:bodyPr anchor="b" anchorCtr="1">
            <a:normAutofit/>
          </a:bodyPr>
          <a:lstStyle>
            <a:lvl1pPr algn="l">
              <a:lnSpc>
                <a:spcPts val="4507"/>
              </a:lnSpc>
              <a:defRPr kumimoji="0" lang="en-US" sz="4500" b="0" i="0" u="none" strike="noStrike" kern="1200" cap="none" spc="-225" normalizeH="0" baseline="0" noProof="0" dirty="0">
                <a:ln>
                  <a:noFill/>
                </a:ln>
                <a:solidFill>
                  <a:srgbClr val="00B9F2"/>
                </a:solidFill>
                <a:effectLst/>
                <a:uLnTx/>
                <a:uFillTx/>
                <a:latin typeface="Segoe UI" pitchFamily="34" charset="0"/>
                <a:ea typeface="Segoe UI" pitchFamily="34" charset="0"/>
                <a:cs typeface="Segoe UI" pitchFamily="34" charset="0"/>
              </a:defRPr>
            </a:lvl1pPr>
          </a:lstStyle>
          <a:p>
            <a:pPr marL="0" marR="0" lvl="0" indent="0" algn="ctr" defTabSz="686713"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Subtitle 2"/>
          <p:cNvSpPr>
            <a:spLocks noGrp="1"/>
          </p:cNvSpPr>
          <p:nvPr>
            <p:ph type="subTitle" idx="1" hasCustomPrompt="1"/>
          </p:nvPr>
        </p:nvSpPr>
        <p:spPr>
          <a:xfrm>
            <a:off x="460721" y="4233090"/>
            <a:ext cx="7182892" cy="276226"/>
          </a:xfrm>
        </p:spPr>
        <p:txBody>
          <a:bodyPr lIns="0">
            <a:noAutofit/>
          </a:bodyPr>
          <a:lstStyle>
            <a:lvl1pPr marL="0" indent="0" algn="l">
              <a:buNone/>
              <a:defRPr sz="1500" b="1" cap="all" spc="0" baseline="0">
                <a:solidFill>
                  <a:schemeClr val="tx1">
                    <a:lumMod val="75000"/>
                    <a:lumOff val="25000"/>
                  </a:schemeClr>
                </a:solidFill>
                <a:latin typeface="Segoe UI" pitchFamily="34" charset="0"/>
                <a:ea typeface="Segoe UI" pitchFamily="34" charset="0"/>
                <a:cs typeface="Segoe UI" pitchFamily="34" charset="0"/>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460721" y="4477565"/>
            <a:ext cx="7182892" cy="467766"/>
          </a:xfr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Click to edit presenter </a:t>
            </a:r>
          </a:p>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and date</a:t>
            </a:r>
          </a:p>
        </p:txBody>
      </p:sp>
    </p:spTree>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8" name="Teardrop 7"/>
          <p:cNvSpPr/>
          <p:nvPr userDrawn="1"/>
        </p:nvSpPr>
        <p:spPr bwMode="auto">
          <a:xfrm>
            <a:off x="7387908" y="-120405"/>
            <a:ext cx="1371957" cy="1371600"/>
          </a:xfrm>
          <a:prstGeom prst="teardrop">
            <a:avLst/>
          </a:prstGeom>
          <a:noFill/>
          <a:ln w="28575">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eardrop 8"/>
          <p:cNvSpPr/>
          <p:nvPr userDrawn="1"/>
        </p:nvSpPr>
        <p:spPr bwMode="auto">
          <a:xfrm>
            <a:off x="6948699" y="973933"/>
            <a:ext cx="878416" cy="878187"/>
          </a:xfrm>
          <a:prstGeom prst="teardrop">
            <a:avLst/>
          </a:prstGeom>
          <a:noFill/>
          <a:ln w="57150">
            <a:solidFill>
              <a:schemeClr val="tx1">
                <a:alpha val="2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ardrop 9"/>
          <p:cNvSpPr/>
          <p:nvPr userDrawn="1"/>
        </p:nvSpPr>
        <p:spPr bwMode="auto">
          <a:xfrm>
            <a:off x="6948701" y="-120404"/>
            <a:ext cx="656428" cy="656258"/>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1" name="Teardrop 10"/>
          <p:cNvSpPr/>
          <p:nvPr userDrawn="1"/>
        </p:nvSpPr>
        <p:spPr bwMode="auto">
          <a:xfrm>
            <a:off x="6165936" y="1067295"/>
            <a:ext cx="499204" cy="499074"/>
          </a:xfrm>
          <a:prstGeom prst="teardrop">
            <a:avLst/>
          </a:prstGeom>
          <a:noFill/>
          <a:ln w="2857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Teardrop 11"/>
          <p:cNvSpPr/>
          <p:nvPr userDrawn="1"/>
        </p:nvSpPr>
        <p:spPr bwMode="auto">
          <a:xfrm>
            <a:off x="6948699" y="4315168"/>
            <a:ext cx="878416" cy="878187"/>
          </a:xfrm>
          <a:prstGeom prst="teardrop">
            <a:avLst/>
          </a:prstGeom>
          <a:noFill/>
          <a:ln w="762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Teardrop 12"/>
          <p:cNvSpPr/>
          <p:nvPr userDrawn="1"/>
        </p:nvSpPr>
        <p:spPr bwMode="auto">
          <a:xfrm>
            <a:off x="7897923" y="3811063"/>
            <a:ext cx="580585" cy="580434"/>
          </a:xfrm>
          <a:prstGeom prst="teardrop">
            <a:avLst/>
          </a:prstGeom>
          <a:noFill/>
          <a:ln w="190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4" name="Teardrop 13"/>
          <p:cNvSpPr/>
          <p:nvPr userDrawn="1"/>
        </p:nvSpPr>
        <p:spPr bwMode="auto">
          <a:xfrm>
            <a:off x="8414552" y="4207718"/>
            <a:ext cx="237596" cy="237534"/>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Teardrop 14"/>
          <p:cNvSpPr/>
          <p:nvPr userDrawn="1"/>
        </p:nvSpPr>
        <p:spPr bwMode="auto">
          <a:xfrm>
            <a:off x="7969237" y="4754261"/>
            <a:ext cx="1771426" cy="1770965"/>
          </a:xfrm>
          <a:prstGeom prst="teardrop">
            <a:avLst/>
          </a:prstGeom>
          <a:noFill/>
          <a:ln w="571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Teardrop 15"/>
          <p:cNvSpPr/>
          <p:nvPr userDrawn="1"/>
        </p:nvSpPr>
        <p:spPr bwMode="auto">
          <a:xfrm>
            <a:off x="511593" y="331583"/>
            <a:ext cx="941926" cy="941681"/>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Teardrop 16"/>
          <p:cNvSpPr/>
          <p:nvPr userDrawn="1"/>
        </p:nvSpPr>
        <p:spPr bwMode="auto">
          <a:xfrm>
            <a:off x="1400197" y="-120405"/>
            <a:ext cx="384993" cy="384893"/>
          </a:xfrm>
          <a:prstGeom prst="teardrop">
            <a:avLst/>
          </a:prstGeom>
          <a:noFill/>
          <a:ln w="19050">
            <a:solidFill>
              <a:schemeClr val="tx1">
                <a:alpha val="2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Teardrop 17"/>
          <p:cNvSpPr/>
          <p:nvPr userDrawn="1"/>
        </p:nvSpPr>
        <p:spPr bwMode="auto">
          <a:xfrm>
            <a:off x="8814696" y="925813"/>
            <a:ext cx="183403" cy="183356"/>
          </a:xfrm>
          <a:prstGeom prst="teardrop">
            <a:avLst/>
          </a:prstGeom>
          <a:noFill/>
          <a:ln w="19050">
            <a:solidFill>
              <a:schemeClr val="tx1">
                <a:alpha val="1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Teardrop 18"/>
          <p:cNvSpPr/>
          <p:nvPr userDrawn="1"/>
        </p:nvSpPr>
        <p:spPr bwMode="auto">
          <a:xfrm>
            <a:off x="4369554" y="1438816"/>
            <a:ext cx="656428" cy="656258"/>
          </a:xfrm>
          <a:prstGeom prst="teardrop">
            <a:avLst/>
          </a:prstGeom>
          <a:noFill/>
          <a:ln w="9525">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Teardrop 19"/>
          <p:cNvSpPr/>
          <p:nvPr userDrawn="1"/>
        </p:nvSpPr>
        <p:spPr bwMode="auto">
          <a:xfrm>
            <a:off x="3731061" y="4057712"/>
            <a:ext cx="452671" cy="452553"/>
          </a:xfrm>
          <a:prstGeom prst="teardrop">
            <a:avLst/>
          </a:prstGeom>
          <a:noFill/>
          <a:ln w="3810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Teardrop 20"/>
          <p:cNvSpPr/>
          <p:nvPr userDrawn="1"/>
        </p:nvSpPr>
        <p:spPr bwMode="auto">
          <a:xfrm>
            <a:off x="4223174" y="3511406"/>
            <a:ext cx="772782" cy="772581"/>
          </a:xfrm>
          <a:prstGeom prst="teardrop">
            <a:avLst/>
          </a:prstGeom>
          <a:noFill/>
          <a:ln w="57150">
            <a:solidFill>
              <a:schemeClr val="tx1">
                <a:alpha val="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4" tIns="34294" rIns="34294" bIns="34294" numCol="1" spcCol="0" rtlCol="0" fromWordArt="0" anchor="ctr" anchorCtr="0" forceAA="0" compatLnSpc="1">
            <a:prstTxWarp prst="textNoShape">
              <a:avLst/>
            </a:prstTxWarp>
            <a:noAutofit/>
          </a:bodyPr>
          <a:lstStyle/>
          <a:p>
            <a:pPr algn="ctr" defTabSz="685637"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730044" y="3257551"/>
            <a:ext cx="7680340" cy="346249"/>
          </a:xfrm>
        </p:spPr>
        <p:txBody>
          <a:bodyPr>
            <a:noAutofit/>
          </a:bodyPr>
          <a:lstStyle>
            <a:lvl1pPr marL="0" indent="0" algn="l">
              <a:lnSpc>
                <a:spcPct val="90000"/>
              </a:lnSpc>
              <a:spcBef>
                <a:spcPts val="0"/>
              </a:spcBef>
              <a:buNone/>
              <a:defRPr lang="en-US" sz="2700" kern="1200" spc="-53" baseline="0" dirty="0">
                <a:gradFill>
                  <a:gsLst>
                    <a:gs pos="2083">
                      <a:schemeClr val="tx1"/>
                    </a:gs>
                    <a:gs pos="99000">
                      <a:schemeClr val="tx1"/>
                    </a:gs>
                  </a:gsLst>
                  <a:lin ang="5400000" scaled="0"/>
                </a:gradFill>
                <a:latin typeface="+mj-lt"/>
                <a:ea typeface="+mn-ea"/>
                <a:cs typeface="+mn-cs"/>
              </a:defRPr>
            </a:lvl1pPr>
            <a:lvl2pPr marL="342918" indent="0" algn="ctr">
              <a:buNone/>
              <a:defRPr>
                <a:solidFill>
                  <a:schemeClr val="tx1">
                    <a:tint val="75000"/>
                  </a:schemeClr>
                </a:solidFill>
              </a:defRPr>
            </a:lvl2pPr>
            <a:lvl3pPr marL="685835" indent="0" algn="ctr">
              <a:buNone/>
              <a:defRPr>
                <a:solidFill>
                  <a:schemeClr val="tx1">
                    <a:tint val="75000"/>
                  </a:schemeClr>
                </a:solidFill>
              </a:defRPr>
            </a:lvl3pPr>
            <a:lvl4pPr marL="1028753" indent="0" algn="ctr">
              <a:buNone/>
              <a:defRPr>
                <a:solidFill>
                  <a:schemeClr val="tx1">
                    <a:tint val="75000"/>
                  </a:schemeClr>
                </a:solidFill>
              </a:defRPr>
            </a:lvl4pPr>
            <a:lvl5pPr marL="1371671" indent="0" algn="ctr">
              <a:buNone/>
              <a:defRPr>
                <a:solidFill>
                  <a:schemeClr val="tx1">
                    <a:tint val="75000"/>
                  </a:schemeClr>
                </a:solidFill>
              </a:defRPr>
            </a:lvl5pPr>
            <a:lvl6pPr marL="1714588" indent="0" algn="ctr">
              <a:buNone/>
              <a:defRPr>
                <a:solidFill>
                  <a:schemeClr val="tx1">
                    <a:tint val="75000"/>
                  </a:schemeClr>
                </a:solidFill>
              </a:defRPr>
            </a:lvl6pPr>
            <a:lvl7pPr marL="2057506" indent="0" algn="ctr">
              <a:buNone/>
              <a:defRPr>
                <a:solidFill>
                  <a:schemeClr val="tx1">
                    <a:tint val="75000"/>
                  </a:schemeClr>
                </a:solidFill>
              </a:defRPr>
            </a:lvl7pPr>
            <a:lvl8pPr marL="2400424" indent="0" algn="ctr">
              <a:buNone/>
              <a:defRPr>
                <a:solidFill>
                  <a:schemeClr val="tx1">
                    <a:tint val="75000"/>
                  </a:schemeClr>
                </a:solidFill>
              </a:defRPr>
            </a:lvl8pPr>
            <a:lvl9pPr marL="2743341" indent="0" algn="ctr">
              <a:buNone/>
              <a:defRPr>
                <a:solidFill>
                  <a:schemeClr val="tx1">
                    <a:tint val="75000"/>
                  </a:schemeClr>
                </a:solidFill>
              </a:defRPr>
            </a:lvl9pPr>
          </a:lstStyle>
          <a:p>
            <a:pPr marL="0" marR="0" lvl="0" indent="0" algn="l" defTabSz="68583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2425" y="2054759"/>
            <a:ext cx="7683914"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0" b="0" kern="1200" cap="none" spc="-300" baseline="0" dirty="0" smtClean="0">
                <a:ln w="3175">
                  <a:noFill/>
                </a:ln>
                <a:solidFill>
                  <a:schemeClr val="accent3">
                    <a:lumMod val="40000"/>
                    <a:lumOff val="60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29449" y="1085850"/>
            <a:ext cx="7680340" cy="685572"/>
          </a:xfrm>
        </p:spPr>
        <p:txBody>
          <a:bodyPr wrap="square" anchor="ctr">
            <a:noAutofit/>
          </a:bodyPr>
          <a:lstStyle>
            <a:lvl1pPr marL="0" indent="0">
              <a:buNone/>
              <a:defRPr sz="5000" spc="-113">
                <a:solidFill>
                  <a:schemeClr val="tx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23406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19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20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21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22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23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24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25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26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28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3886201"/>
          </a:xfrm>
          <a:prstGeom prst="rect">
            <a:avLst/>
          </a:prstGeom>
        </p:spPr>
        <p:txBody>
          <a:bodyPr/>
          <a:lstStyle>
            <a:lvl1pPr marL="213142" indent="-213142">
              <a:buFont typeface="Wingdings" pitchFamily="2" charset="2"/>
              <a:buChar char=""/>
              <a:defRPr sz="3000">
                <a:latin typeface="+mn-lt"/>
              </a:defRPr>
            </a:lvl1pPr>
            <a:lvl2pPr marL="388180" indent="-175039">
              <a:buFont typeface="Wingdings" pitchFamily="2" charset="2"/>
              <a:buChar char=""/>
              <a:defRPr>
                <a:latin typeface="+mn-lt"/>
              </a:defRPr>
            </a:lvl2pPr>
            <a:lvl3pPr marL="556073" indent="-167894">
              <a:buFont typeface="Wingdings" pitchFamily="2" charset="2"/>
              <a:buChar char=""/>
              <a:tabLst/>
              <a:defRPr>
                <a:latin typeface="+mn-lt"/>
              </a:defRPr>
            </a:lvl3pPr>
            <a:lvl4pPr marL="685862" indent="-129791">
              <a:buFont typeface="Wingdings" pitchFamily="2" charset="2"/>
              <a:buChar char=""/>
              <a:defRPr>
                <a:latin typeface="+mn-lt"/>
              </a:defRPr>
            </a:lvl4pPr>
            <a:lvl5pPr marL="815653" indent="-129791">
              <a:buFont typeface="Wingdings" pitchFamily="2" charset="2"/>
              <a:buChar char=""/>
              <a:tabLst/>
              <a:defRPr>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3562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29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30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31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33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35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36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3_Title only">
    <p:spTree>
      <p:nvGrpSpPr>
        <p:cNvPr id="1" name=""/>
        <p:cNvGrpSpPr/>
        <p:nvPr/>
      </p:nvGrpSpPr>
      <p:grpSpPr>
        <a:xfrm>
          <a:off x="0" y="0"/>
          <a:ext cx="0" cy="0"/>
          <a:chOff x="0" y="0"/>
          <a:chExt cx="0" cy="0"/>
        </a:xfrm>
      </p:grpSpPr>
      <p:sp>
        <p:nvSpPr>
          <p:cNvPr id="11"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5"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4"/>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9" name="Slide Number Placeholder 8"/>
          <p:cNvSpPr>
            <a:spLocks noGrp="1"/>
          </p:cNvSpPr>
          <p:nvPr>
            <p:ph type="sldNum" sz="quarter" idx="15"/>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0" name="Footer Placeholder 9"/>
          <p:cNvSpPr>
            <a:spLocks noGrp="1"/>
          </p:cNvSpPr>
          <p:nvPr>
            <p:ph type="ftr" sz="quarter" idx="16"/>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37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38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50"/>
            <a:ext cx="8363938" cy="3886201"/>
          </a:xfrm>
          <a:prstGeom prst="rect">
            <a:avLst/>
          </a:prstGeom>
        </p:spPr>
        <p:txBody>
          <a:bodyPr/>
          <a:lstStyle>
            <a:lvl1pPr marL="0" indent="0">
              <a:spcBef>
                <a:spcPts val="1800"/>
              </a:spcBef>
              <a:buNone/>
              <a:defRPr sz="3000">
                <a:solidFill>
                  <a:schemeClr val="bg1">
                    <a:lumMod val="75000"/>
                    <a:lumOff val="25000"/>
                  </a:schemeClr>
                </a:solidFill>
                <a:latin typeface="+mn-lt"/>
              </a:defRPr>
            </a:lvl1pPr>
            <a:lvl2pPr marL="0" indent="0">
              <a:buNone/>
              <a:defRPr sz="1500">
                <a:solidFill>
                  <a:schemeClr val="bg1">
                    <a:lumMod val="75000"/>
                    <a:lumOff val="25000"/>
                  </a:schemeClr>
                </a:solidFill>
                <a:latin typeface="+mn-lt"/>
              </a:defRPr>
            </a:lvl2pPr>
            <a:lvl3pPr marL="173847" indent="0">
              <a:buNone/>
              <a:defRPr sz="1500">
                <a:solidFill>
                  <a:schemeClr val="bg1">
                    <a:lumMod val="75000"/>
                    <a:lumOff val="25000"/>
                  </a:schemeClr>
                </a:solidFill>
                <a:latin typeface="+mn-lt"/>
              </a:defRPr>
            </a:lvl3pPr>
            <a:lvl4pPr marL="342931" indent="0">
              <a:buNone/>
              <a:defRPr sz="1500">
                <a:solidFill>
                  <a:schemeClr val="bg1">
                    <a:lumMod val="75000"/>
                    <a:lumOff val="25000"/>
                  </a:schemeClr>
                </a:solidFill>
                <a:latin typeface="+mn-lt"/>
              </a:defRPr>
            </a:lvl4pPr>
            <a:lvl5pPr marL="520351" indent="0">
              <a:buNone/>
              <a:defRPr sz="15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8166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39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5080349"/>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039069"/>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5402338"/>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Diagram Blank - JBS">
    <p:spTree>
      <p:nvGrpSpPr>
        <p:cNvPr id="1" name=""/>
        <p:cNvGrpSpPr/>
        <p:nvPr/>
      </p:nvGrpSpPr>
      <p:grpSpPr>
        <a:xfrm>
          <a:off x="0" y="0"/>
          <a:ext cx="0" cy="0"/>
          <a:chOff x="0" y="0"/>
          <a:chExt cx="0" cy="0"/>
        </a:xfrm>
      </p:grpSpPr>
      <p:sp>
        <p:nvSpPr>
          <p:cNvPr id="8" name="Rectangle 7"/>
          <p:cNvSpPr/>
          <p:nvPr userDrawn="1"/>
        </p:nvSpPr>
        <p:spPr bwMode="auto">
          <a:xfrm>
            <a:off x="0" y="0"/>
            <a:ext cx="9161958" cy="5143500"/>
          </a:xfrm>
          <a:prstGeom prst="rect">
            <a:avLst/>
          </a:prstGeom>
          <a:solidFill>
            <a:srgbClr val="000000">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650" dirty="0" smtClean="0">
              <a:gradFill>
                <a:gsLst>
                  <a:gs pos="0">
                    <a:srgbClr val="FFFFFF"/>
                  </a:gs>
                  <a:gs pos="100000">
                    <a:srgbClr val="FFFFFF"/>
                  </a:gs>
                </a:gsLst>
                <a:lin ang="5400000" scaled="0"/>
              </a:gra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27482" y="4733842"/>
            <a:ext cx="1214559" cy="291299"/>
          </a:xfrm>
          <a:prstGeom prst="rect">
            <a:avLst/>
          </a:prstGeom>
        </p:spPr>
      </p:pic>
    </p:spTree>
    <p:extLst>
      <p:ext uri="{BB962C8B-B14F-4D97-AF65-F5344CB8AC3E}">
        <p14:creationId xmlns:p14="http://schemas.microsoft.com/office/powerpoint/2010/main" val="237516231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pic>
        <p:nvPicPr>
          <p:cNvPr id="4" name="Picture 3" descr="ContentForgroundOrange.png"/>
          <p:cNvPicPr>
            <a:picLocks noChangeAspect="1"/>
          </p:cNvPicPr>
          <p:nvPr userDrawn="1"/>
        </p:nvPicPr>
        <p:blipFill>
          <a:blip r:embed="rId2"/>
          <a:stretch>
            <a:fillRect/>
          </a:stretch>
        </p:blipFill>
        <p:spPr>
          <a:xfrm>
            <a:off x="0" y="0"/>
            <a:ext cx="9144000" cy="5143500"/>
          </a:xfrm>
          <a:prstGeom prst="rect">
            <a:avLst/>
          </a:prstGeom>
        </p:spPr>
      </p:pic>
      <p:sp>
        <p:nvSpPr>
          <p:cNvPr id="3" name="Rectángulo 2"/>
          <p:cNvSpPr/>
          <p:nvPr userDrawn="1"/>
        </p:nvSpPr>
        <p:spPr>
          <a:xfrm>
            <a:off x="0" y="4914900"/>
            <a:ext cx="9144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s-ES" dirty="0" err="1" smtClean="0">
              <a:solidFill>
                <a:schemeClr val="tx2"/>
              </a:solidFill>
            </a:endParaRPr>
          </a:p>
        </p:txBody>
      </p:sp>
    </p:spTree>
    <p:extLst>
      <p:ext uri="{BB962C8B-B14F-4D97-AF65-F5344CB8AC3E}">
        <p14:creationId xmlns:p14="http://schemas.microsoft.com/office/powerpoint/2010/main" val="2203055997"/>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457200" y="1744663"/>
            <a:ext cx="8229600" cy="2755900"/>
          </a:xfrm>
        </p:spPr>
        <p:txBody>
          <a:bodyPr/>
          <a:lstStyle>
            <a:lvl2pPr marL="574675" indent="-114300">
              <a:defRPr/>
            </a:lvl2pPr>
            <a:lvl3pPr marL="1028700" indent="-114300">
              <a:defRPr/>
            </a:lvl3pPr>
            <a:lvl4pPr marL="1489075" indent="-114300">
              <a:defRPr/>
            </a:lvl4pPr>
            <a:lvl5pPr marL="194310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3" name="Date Placeholder 12"/>
          <p:cNvSpPr>
            <a:spLocks noGrp="1"/>
          </p:cNvSpPr>
          <p:nvPr>
            <p:ph type="dt" sz="half" idx="18"/>
          </p:nvPr>
        </p:nvSpPr>
        <p:spPr>
          <a:xfrm>
            <a:off x="1927532" y="4760804"/>
            <a:ext cx="1098755" cy="138502"/>
          </a:xfrm>
          <a:prstGeom prst="rect">
            <a:avLst/>
          </a:prstGeom>
        </p:spPr>
        <p:txBody>
          <a:bodyPr/>
          <a:lstStyle/>
          <a:p>
            <a:fld id="{6DD3B76A-C5DE-4B9A-BEAE-BBF0DC17AAA8}" type="datetime1">
              <a:rPr lang="en-US" smtClean="0"/>
              <a:t>7/22/2014</a:t>
            </a:fld>
            <a:endParaRPr lang="en-US" dirty="0"/>
          </a:p>
        </p:txBody>
      </p:sp>
      <p:sp>
        <p:nvSpPr>
          <p:cNvPr id="14" name="Footer Placeholder 13"/>
          <p:cNvSpPr>
            <a:spLocks noGrp="1"/>
          </p:cNvSpPr>
          <p:nvPr>
            <p:ph type="ftr" sz="quarter" idx="19"/>
          </p:nvPr>
        </p:nvSpPr>
        <p:spPr>
          <a:xfrm>
            <a:off x="698909" y="4760804"/>
            <a:ext cx="1228623" cy="138503"/>
          </a:xfrm>
          <a:prstGeom prst="rect">
            <a:avLst/>
          </a:prstGeom>
        </p:spPr>
        <p:txBody>
          <a:bodyPr/>
          <a:lstStyle/>
          <a:p>
            <a:r>
              <a:rPr lang="en-US" dirty="0" smtClean="0"/>
              <a:t>Microsoft</a:t>
            </a:r>
            <a:endParaRPr lang="en-US" dirty="0"/>
          </a:p>
        </p:txBody>
      </p:sp>
      <p:sp>
        <p:nvSpPr>
          <p:cNvPr id="15" name="Slide Number Placeholder 14"/>
          <p:cNvSpPr>
            <a:spLocks noGrp="1"/>
          </p:cNvSpPr>
          <p:nvPr>
            <p:ph type="sldNum" sz="quarter" idx="20"/>
          </p:nvPr>
        </p:nvSpPr>
        <p:spPr>
          <a:xfrm>
            <a:off x="457200" y="4760804"/>
            <a:ext cx="228926" cy="138504"/>
          </a:xfrm>
          <a:prstGeom prst="rect">
            <a:avLst/>
          </a:prstGeo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1073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1"/>
        </a:solidFill>
        <a:effectLst/>
      </p:bgPr>
    </p:bg>
    <p:spTree>
      <p:nvGrpSpPr>
        <p:cNvPr id="1" name=""/>
        <p:cNvGrpSpPr/>
        <p:nvPr/>
      </p:nvGrpSpPr>
      <p:grpSpPr>
        <a:xfrm>
          <a:off x="0" y="0"/>
          <a:ext cx="0" cy="0"/>
          <a:chOff x="0" y="0"/>
          <a:chExt cx="0" cy="0"/>
        </a:xfrm>
      </p:grpSpPr>
      <p:sp>
        <p:nvSpPr>
          <p:cNvPr id="33" name="Rectangle 32"/>
          <p:cNvSpPr/>
          <p:nvPr/>
        </p:nvSpPr>
        <p:spPr bwMode="auto">
          <a:xfrm>
            <a:off x="7387908" y="-120405"/>
            <a:ext cx="1371957" cy="1371600"/>
          </a:xfrm>
          <a:prstGeom prst="rect">
            <a:avLst/>
          </a:prstGeom>
          <a:noFill/>
          <a:ln w="28575"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p:cNvSpPr/>
          <p:nvPr/>
        </p:nvSpPr>
        <p:spPr bwMode="auto">
          <a:xfrm>
            <a:off x="6948699" y="973932"/>
            <a:ext cx="878416" cy="878187"/>
          </a:xfrm>
          <a:prstGeom prst="rect">
            <a:avLst/>
          </a:prstGeom>
          <a:noFill/>
          <a:ln w="57150" cap="flat" cmpd="sng" algn="ctr">
            <a:solidFill>
              <a:srgbClr val="FFFFFF">
                <a:alpha val="2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p:cNvSpPr/>
          <p:nvPr/>
        </p:nvSpPr>
        <p:spPr bwMode="auto">
          <a:xfrm>
            <a:off x="6948700" y="-120405"/>
            <a:ext cx="656428" cy="656258"/>
          </a:xfrm>
          <a:prstGeom prst="rect">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6165936" y="1067295"/>
            <a:ext cx="499204" cy="499074"/>
          </a:xfrm>
          <a:prstGeom prst="rect">
            <a:avLst/>
          </a:prstGeom>
          <a:noFill/>
          <a:ln w="28575"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6948699" y="4315167"/>
            <a:ext cx="878416" cy="878187"/>
          </a:xfrm>
          <a:prstGeom prst="rect">
            <a:avLst/>
          </a:prstGeom>
          <a:noFill/>
          <a:ln w="7620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7897923" y="3811063"/>
            <a:ext cx="580585" cy="580434"/>
          </a:xfrm>
          <a:prstGeom prst="rect">
            <a:avLst/>
          </a:prstGeom>
          <a:noFill/>
          <a:ln w="190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p:cNvSpPr/>
          <p:nvPr/>
        </p:nvSpPr>
        <p:spPr bwMode="auto">
          <a:xfrm>
            <a:off x="8414552" y="4207718"/>
            <a:ext cx="237596" cy="237534"/>
          </a:xfrm>
          <a:prstGeom prst="rect">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7969237" y="4754260"/>
            <a:ext cx="1771426" cy="1770965"/>
          </a:xfrm>
          <a:prstGeom prst="rect">
            <a:avLst/>
          </a:prstGeom>
          <a:noFill/>
          <a:ln w="57150"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511593" y="331582"/>
            <a:ext cx="941926" cy="941681"/>
          </a:xfrm>
          <a:prstGeom prst="rect">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1400196" y="-120405"/>
            <a:ext cx="384993" cy="384893"/>
          </a:xfrm>
          <a:prstGeom prst="rect">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p:nvSpPr>
        <p:spPr bwMode="auto">
          <a:xfrm>
            <a:off x="8814695" y="925813"/>
            <a:ext cx="183403" cy="183356"/>
          </a:xfrm>
          <a:prstGeom prst="rect">
            <a:avLst/>
          </a:prstGeom>
          <a:noFill/>
          <a:ln w="19050"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p:cNvSpPr/>
          <p:nvPr/>
        </p:nvSpPr>
        <p:spPr bwMode="auto">
          <a:xfrm>
            <a:off x="4369554" y="1438816"/>
            <a:ext cx="656428" cy="656258"/>
          </a:xfrm>
          <a:prstGeom prst="rect">
            <a:avLst/>
          </a:prstGeom>
          <a:noFill/>
          <a:ln w="9525"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p:cNvSpPr/>
          <p:nvPr/>
        </p:nvSpPr>
        <p:spPr bwMode="auto">
          <a:xfrm>
            <a:off x="3731060" y="4057711"/>
            <a:ext cx="452671" cy="452553"/>
          </a:xfrm>
          <a:prstGeom prst="rect">
            <a:avLst/>
          </a:prstGeom>
          <a:noFill/>
          <a:ln w="3810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4223174" y="3511406"/>
            <a:ext cx="772782" cy="772581"/>
          </a:xfrm>
          <a:prstGeom prst="rect">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734212" y="1637557"/>
            <a:ext cx="7680340" cy="692497"/>
          </a:xfrm>
        </p:spPr>
        <p:txBody>
          <a:bodyPr anchor="b" anchorCtr="0"/>
          <a:lstStyle>
            <a:lvl1pPr>
              <a:defRPr sz="5000" spc="-113" baseline="0">
                <a:solidFill>
                  <a:schemeClr val="bg1">
                    <a:alpha val="99000"/>
                  </a:schemeClr>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2569369"/>
            <a:ext cx="7680340" cy="373949"/>
          </a:xfrm>
        </p:spPr>
        <p:txBody>
          <a:bodyPr>
            <a:noAutofit/>
          </a:bodyPr>
          <a:lstStyle>
            <a:lvl1pPr marL="0" indent="0">
              <a:spcBef>
                <a:spcPts val="0"/>
              </a:spcBef>
              <a:buNone/>
              <a:defRPr spc="-53" baseline="0">
                <a:solidFill>
                  <a:schemeClr val="tx2">
                    <a:lumMod val="20000"/>
                    <a:lumOff val="80000"/>
                    <a:alpha val="99000"/>
                  </a:schemeClr>
                </a:soli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10353216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2"/>
        </a:solidFill>
        <a:effectLst/>
      </p:bgPr>
    </p:bg>
    <p:spTree>
      <p:nvGrpSpPr>
        <p:cNvPr id="1" name=""/>
        <p:cNvGrpSpPr/>
        <p:nvPr/>
      </p:nvGrpSpPr>
      <p:grpSpPr>
        <a:xfrm>
          <a:off x="0" y="0"/>
          <a:ext cx="0" cy="0"/>
          <a:chOff x="0" y="0"/>
          <a:chExt cx="0" cy="0"/>
        </a:xfrm>
      </p:grpSpPr>
      <p:sp>
        <p:nvSpPr>
          <p:cNvPr id="17" name="Oval 16"/>
          <p:cNvSpPr/>
          <p:nvPr/>
        </p:nvSpPr>
        <p:spPr bwMode="auto">
          <a:xfrm>
            <a:off x="7653809" y="-287567"/>
            <a:ext cx="1371957" cy="1371600"/>
          </a:xfrm>
          <a:prstGeom prst="ellipse">
            <a:avLst/>
          </a:prstGeom>
          <a:noFill/>
          <a:ln w="28575"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p:cNvSpPr/>
          <p:nvPr/>
        </p:nvSpPr>
        <p:spPr bwMode="auto">
          <a:xfrm>
            <a:off x="7214601" y="806771"/>
            <a:ext cx="878416" cy="878187"/>
          </a:xfrm>
          <a:prstGeom prst="ellipse">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p:cNvSpPr/>
          <p:nvPr/>
        </p:nvSpPr>
        <p:spPr bwMode="auto">
          <a:xfrm>
            <a:off x="7214601" y="-287567"/>
            <a:ext cx="656428" cy="656258"/>
          </a:xfrm>
          <a:prstGeom prst="ellipse">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p:cNvSpPr/>
          <p:nvPr/>
        </p:nvSpPr>
        <p:spPr bwMode="auto">
          <a:xfrm>
            <a:off x="6431837" y="900134"/>
            <a:ext cx="499204" cy="499074"/>
          </a:xfrm>
          <a:prstGeom prst="ellipse">
            <a:avLst/>
          </a:prstGeom>
          <a:noFill/>
          <a:ln w="28575"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p:cNvSpPr/>
          <p:nvPr/>
        </p:nvSpPr>
        <p:spPr bwMode="auto">
          <a:xfrm>
            <a:off x="7119515" y="4124926"/>
            <a:ext cx="878416" cy="878187"/>
          </a:xfrm>
          <a:prstGeom prst="ellipse">
            <a:avLst/>
          </a:prstGeom>
          <a:noFill/>
          <a:ln w="7620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p:cNvSpPr/>
          <p:nvPr/>
        </p:nvSpPr>
        <p:spPr bwMode="auto">
          <a:xfrm>
            <a:off x="8068739" y="3620822"/>
            <a:ext cx="580585" cy="580434"/>
          </a:xfrm>
          <a:prstGeom prst="ellipse">
            <a:avLst/>
          </a:prstGeom>
          <a:noFill/>
          <a:ln w="190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p:cNvSpPr/>
          <p:nvPr/>
        </p:nvSpPr>
        <p:spPr bwMode="auto">
          <a:xfrm>
            <a:off x="8585368" y="4017477"/>
            <a:ext cx="237596" cy="237534"/>
          </a:xfrm>
          <a:prstGeom prst="ellipse">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Oval 23"/>
          <p:cNvSpPr/>
          <p:nvPr/>
        </p:nvSpPr>
        <p:spPr bwMode="auto">
          <a:xfrm>
            <a:off x="8140053" y="4564019"/>
            <a:ext cx="1771426" cy="1770965"/>
          </a:xfrm>
          <a:prstGeom prst="ellipse">
            <a:avLst/>
          </a:prstGeom>
          <a:noFill/>
          <a:ln w="57150"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Oval 24"/>
          <p:cNvSpPr/>
          <p:nvPr/>
        </p:nvSpPr>
        <p:spPr bwMode="auto">
          <a:xfrm>
            <a:off x="1127895" y="836701"/>
            <a:ext cx="941926" cy="941681"/>
          </a:xfrm>
          <a:prstGeom prst="ellipse">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Oval 25"/>
          <p:cNvSpPr/>
          <p:nvPr/>
        </p:nvSpPr>
        <p:spPr bwMode="auto">
          <a:xfrm>
            <a:off x="2016497" y="384714"/>
            <a:ext cx="384993" cy="384893"/>
          </a:xfrm>
          <a:prstGeom prst="ellipse">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Oval 26"/>
          <p:cNvSpPr/>
          <p:nvPr/>
        </p:nvSpPr>
        <p:spPr bwMode="auto">
          <a:xfrm>
            <a:off x="9080597" y="758652"/>
            <a:ext cx="183403" cy="183356"/>
          </a:xfrm>
          <a:prstGeom prst="ellipse">
            <a:avLst/>
          </a:prstGeom>
          <a:noFill/>
          <a:ln w="19050"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 name="Oval 27"/>
          <p:cNvSpPr/>
          <p:nvPr/>
        </p:nvSpPr>
        <p:spPr bwMode="auto">
          <a:xfrm>
            <a:off x="8369338" y="1409274"/>
            <a:ext cx="656428" cy="656258"/>
          </a:xfrm>
          <a:prstGeom prst="ellipse">
            <a:avLst/>
          </a:prstGeom>
          <a:noFill/>
          <a:ln w="9525"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Oval 28"/>
          <p:cNvSpPr/>
          <p:nvPr/>
        </p:nvSpPr>
        <p:spPr bwMode="auto">
          <a:xfrm>
            <a:off x="3731060" y="4057711"/>
            <a:ext cx="452671" cy="452553"/>
          </a:xfrm>
          <a:prstGeom prst="ellipse">
            <a:avLst/>
          </a:prstGeom>
          <a:noFill/>
          <a:ln w="3810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Oval 29"/>
          <p:cNvSpPr/>
          <p:nvPr/>
        </p:nvSpPr>
        <p:spPr bwMode="auto">
          <a:xfrm>
            <a:off x="4223174" y="3511406"/>
            <a:ext cx="772782" cy="772581"/>
          </a:xfrm>
          <a:prstGeom prst="ellipse">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389436" y="2225502"/>
            <a:ext cx="8363938" cy="692497"/>
          </a:xfrm>
        </p:spPr>
        <p:txBody>
          <a:bodyPr anchor="ctr" anchorCtr="0"/>
          <a:lstStyle>
            <a:lvl1pPr>
              <a:defRPr sz="5000" spc="-225" baseline="0">
                <a:solidFill>
                  <a:schemeClr val="bg1">
                    <a:alpha val="99000"/>
                  </a:schemeClr>
                </a:solidFill>
              </a:defRPr>
            </a:lvl1pPr>
          </a:lstStyle>
          <a:p>
            <a:r>
              <a:rPr lang="en-US" dirty="0" smtClean="0"/>
              <a:t>Click to edit title style</a:t>
            </a:r>
            <a:endParaRPr lang="en-US" dirty="0"/>
          </a:p>
        </p:txBody>
      </p:sp>
    </p:spTree>
    <p:extLst>
      <p:ext uri="{BB962C8B-B14F-4D97-AF65-F5344CB8AC3E}">
        <p14:creationId xmlns:p14="http://schemas.microsoft.com/office/powerpoint/2010/main" val="430952200"/>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ag_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287827"/>
            <a:ext cx="8363938" cy="567848"/>
          </a:xfrm>
        </p:spPr>
        <p:txBody>
          <a:bodyPr anchor="ctr" anchorCtr="0"/>
          <a:lstStyle>
            <a:lvl1pPr>
              <a:defRPr sz="4100" spc="-225" baseline="0">
                <a:solidFill>
                  <a:schemeClr val="bg1">
                    <a:alpha val="99000"/>
                  </a:schemeClr>
                </a:solidFill>
              </a:defRPr>
            </a:lvl1pPr>
          </a:lstStyle>
          <a:p>
            <a:r>
              <a:rPr lang="en-US" dirty="0" smtClean="0"/>
              <a:t>Click to edit title style</a:t>
            </a:r>
            <a:endParaRPr lang="en-US" dirty="0"/>
          </a:p>
        </p:txBody>
      </p:sp>
    </p:spTree>
    <p:extLst>
      <p:ext uri="{BB962C8B-B14F-4D97-AF65-F5344CB8AC3E}">
        <p14:creationId xmlns:p14="http://schemas.microsoft.com/office/powerpoint/2010/main" val="762263784"/>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50"/>
            <a:ext cx="8363938" cy="3886201"/>
          </a:xfrm>
          <a:prstGeom prst="rect">
            <a:avLst/>
          </a:prstGeom>
        </p:spPr>
        <p:txBody>
          <a:bodyPr/>
          <a:lstStyle>
            <a:lvl1pPr marL="0" indent="0">
              <a:spcBef>
                <a:spcPts val="1800"/>
              </a:spcBef>
              <a:buNone/>
              <a:defRPr sz="3000">
                <a:solidFill>
                  <a:schemeClr val="bg1">
                    <a:lumMod val="75000"/>
                    <a:lumOff val="25000"/>
                  </a:schemeClr>
                </a:solidFill>
                <a:latin typeface="+mn-lt"/>
              </a:defRPr>
            </a:lvl1pPr>
            <a:lvl2pPr marL="0" indent="0">
              <a:buNone/>
              <a:defRPr sz="1500">
                <a:solidFill>
                  <a:schemeClr val="bg1">
                    <a:lumMod val="75000"/>
                    <a:lumOff val="25000"/>
                  </a:schemeClr>
                </a:solidFill>
                <a:latin typeface="+mn-lt"/>
              </a:defRPr>
            </a:lvl2pPr>
            <a:lvl3pPr marL="173847" indent="0">
              <a:buNone/>
              <a:defRPr sz="1500">
                <a:solidFill>
                  <a:schemeClr val="bg1">
                    <a:lumMod val="75000"/>
                    <a:lumOff val="25000"/>
                  </a:schemeClr>
                </a:solidFill>
                <a:latin typeface="+mn-lt"/>
              </a:defRPr>
            </a:lvl3pPr>
            <a:lvl4pPr marL="342931" indent="0">
              <a:buNone/>
              <a:defRPr sz="1500">
                <a:solidFill>
                  <a:schemeClr val="bg1">
                    <a:lumMod val="75000"/>
                    <a:lumOff val="25000"/>
                  </a:schemeClr>
                </a:solidFill>
                <a:latin typeface="+mn-lt"/>
              </a:defRPr>
            </a:lvl4pPr>
            <a:lvl5pPr marL="520351" indent="0">
              <a:buNone/>
              <a:defRPr sz="15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714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Demo, Video etc. &quot;special&quot; slides">
    <p:bg>
      <p:bgPr>
        <a:solidFill>
          <a:schemeClr val="accent3"/>
        </a:solidFill>
        <a:effectLst/>
      </p:bgPr>
    </p:bg>
    <p:spTree>
      <p:nvGrpSpPr>
        <p:cNvPr id="1" name=""/>
        <p:cNvGrpSpPr/>
        <p:nvPr/>
      </p:nvGrpSpPr>
      <p:grpSpPr>
        <a:xfrm>
          <a:off x="0" y="0"/>
          <a:ext cx="0" cy="0"/>
          <a:chOff x="0" y="0"/>
          <a:chExt cx="0" cy="0"/>
        </a:xfrm>
      </p:grpSpPr>
      <p:sp>
        <p:nvSpPr>
          <p:cNvPr id="21" name="Teardrop 20"/>
          <p:cNvSpPr/>
          <p:nvPr/>
        </p:nvSpPr>
        <p:spPr bwMode="auto">
          <a:xfrm>
            <a:off x="7387908" y="-120405"/>
            <a:ext cx="1371957" cy="1371600"/>
          </a:xfrm>
          <a:prstGeom prst="teardrop">
            <a:avLst/>
          </a:prstGeom>
          <a:noFill/>
          <a:ln w="28575"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Teardrop 21"/>
          <p:cNvSpPr/>
          <p:nvPr/>
        </p:nvSpPr>
        <p:spPr bwMode="auto">
          <a:xfrm>
            <a:off x="6948699" y="973932"/>
            <a:ext cx="878416" cy="878187"/>
          </a:xfrm>
          <a:prstGeom prst="teardrop">
            <a:avLst/>
          </a:prstGeom>
          <a:noFill/>
          <a:ln w="57150" cap="flat" cmpd="sng" algn="ctr">
            <a:solidFill>
              <a:srgbClr val="FFFFFF">
                <a:alpha val="2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Teardrop 22"/>
          <p:cNvSpPr/>
          <p:nvPr/>
        </p:nvSpPr>
        <p:spPr bwMode="auto">
          <a:xfrm>
            <a:off x="6948700" y="-120405"/>
            <a:ext cx="656428" cy="656258"/>
          </a:xfrm>
          <a:prstGeom prst="teardrop">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Teardrop 23"/>
          <p:cNvSpPr/>
          <p:nvPr/>
        </p:nvSpPr>
        <p:spPr bwMode="auto">
          <a:xfrm>
            <a:off x="6165936" y="1067295"/>
            <a:ext cx="499204" cy="499074"/>
          </a:xfrm>
          <a:prstGeom prst="teardrop">
            <a:avLst/>
          </a:prstGeom>
          <a:noFill/>
          <a:ln w="28575"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5" name="Teardrop 24"/>
          <p:cNvSpPr/>
          <p:nvPr/>
        </p:nvSpPr>
        <p:spPr bwMode="auto">
          <a:xfrm>
            <a:off x="6948699" y="4315167"/>
            <a:ext cx="878416" cy="878187"/>
          </a:xfrm>
          <a:prstGeom prst="teardrop">
            <a:avLst/>
          </a:prstGeom>
          <a:noFill/>
          <a:ln w="7620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6" name="Teardrop 25"/>
          <p:cNvSpPr/>
          <p:nvPr/>
        </p:nvSpPr>
        <p:spPr bwMode="auto">
          <a:xfrm>
            <a:off x="7897923" y="3811063"/>
            <a:ext cx="580585" cy="580434"/>
          </a:xfrm>
          <a:prstGeom prst="teardrop">
            <a:avLst/>
          </a:prstGeom>
          <a:noFill/>
          <a:ln w="190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7" name="Teardrop 26"/>
          <p:cNvSpPr/>
          <p:nvPr/>
        </p:nvSpPr>
        <p:spPr bwMode="auto">
          <a:xfrm>
            <a:off x="8414552" y="4207718"/>
            <a:ext cx="237596" cy="237534"/>
          </a:xfrm>
          <a:prstGeom prst="teardrop">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 name="Teardrop 27"/>
          <p:cNvSpPr/>
          <p:nvPr/>
        </p:nvSpPr>
        <p:spPr bwMode="auto">
          <a:xfrm>
            <a:off x="7969237" y="4754260"/>
            <a:ext cx="1771426" cy="1770965"/>
          </a:xfrm>
          <a:prstGeom prst="teardrop">
            <a:avLst/>
          </a:prstGeom>
          <a:noFill/>
          <a:ln w="57150"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Teardrop 28"/>
          <p:cNvSpPr/>
          <p:nvPr/>
        </p:nvSpPr>
        <p:spPr bwMode="auto">
          <a:xfrm>
            <a:off x="511593" y="331582"/>
            <a:ext cx="941926" cy="941681"/>
          </a:xfrm>
          <a:prstGeom prst="teardrop">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Teardrop 29"/>
          <p:cNvSpPr/>
          <p:nvPr/>
        </p:nvSpPr>
        <p:spPr bwMode="auto">
          <a:xfrm>
            <a:off x="1400196" y="-120405"/>
            <a:ext cx="384993" cy="384893"/>
          </a:xfrm>
          <a:prstGeom prst="teardrop">
            <a:avLst/>
          </a:prstGeom>
          <a:noFill/>
          <a:ln w="19050" cap="flat" cmpd="sng" algn="ctr">
            <a:solidFill>
              <a:srgbClr val="FFFFFF">
                <a:alpha val="2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Teardrop 30"/>
          <p:cNvSpPr/>
          <p:nvPr/>
        </p:nvSpPr>
        <p:spPr bwMode="auto">
          <a:xfrm>
            <a:off x="8814695" y="925813"/>
            <a:ext cx="183403" cy="183356"/>
          </a:xfrm>
          <a:prstGeom prst="teardrop">
            <a:avLst/>
          </a:prstGeom>
          <a:noFill/>
          <a:ln w="19050" cap="flat" cmpd="sng" algn="ctr">
            <a:solidFill>
              <a:srgbClr val="FFFFFF">
                <a:alpha val="10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Teardrop 31"/>
          <p:cNvSpPr/>
          <p:nvPr/>
        </p:nvSpPr>
        <p:spPr bwMode="auto">
          <a:xfrm>
            <a:off x="4369554" y="1438816"/>
            <a:ext cx="656428" cy="656258"/>
          </a:xfrm>
          <a:prstGeom prst="teardrop">
            <a:avLst/>
          </a:prstGeom>
          <a:noFill/>
          <a:ln w="9525"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3" name="Teardrop 32"/>
          <p:cNvSpPr/>
          <p:nvPr/>
        </p:nvSpPr>
        <p:spPr bwMode="auto">
          <a:xfrm>
            <a:off x="3731060" y="4057711"/>
            <a:ext cx="452671" cy="452553"/>
          </a:xfrm>
          <a:prstGeom prst="teardrop">
            <a:avLst/>
          </a:prstGeom>
          <a:noFill/>
          <a:ln w="3810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4" name="Teardrop 33"/>
          <p:cNvSpPr/>
          <p:nvPr/>
        </p:nvSpPr>
        <p:spPr bwMode="auto">
          <a:xfrm>
            <a:off x="4223174" y="3511406"/>
            <a:ext cx="772782" cy="772581"/>
          </a:xfrm>
          <a:prstGeom prst="teardrop">
            <a:avLst/>
          </a:prstGeom>
          <a:noFill/>
          <a:ln w="57150" cap="flat" cmpd="sng" algn="ctr">
            <a:solidFill>
              <a:srgbClr val="FFFFFF">
                <a:alpha val="5000"/>
              </a:srgbClr>
            </a:solidFill>
            <a:prstDash val="solid"/>
            <a:headEnd type="none" w="med" len="med"/>
            <a:tailEnd type="none" w="med" len="med"/>
          </a:ln>
          <a:effectLst/>
        </p:spPr>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defRPr/>
            </a:pPr>
            <a:endParaRPr lang="en-US" sz="1400" kern="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Subtitle 2"/>
          <p:cNvSpPr>
            <a:spLocks noGrp="1"/>
          </p:cNvSpPr>
          <p:nvPr>
            <p:ph type="subTitle" idx="1"/>
          </p:nvPr>
        </p:nvSpPr>
        <p:spPr>
          <a:xfrm>
            <a:off x="2104383" y="3257550"/>
            <a:ext cx="6306000" cy="346249"/>
          </a:xfrm>
        </p:spPr>
        <p:txBody>
          <a:bodyPr>
            <a:noAutofit/>
          </a:bodyPr>
          <a:lstStyle>
            <a:lvl1pPr marL="0" indent="0" algn="l">
              <a:lnSpc>
                <a:spcPct val="90000"/>
              </a:lnSpc>
              <a:spcBef>
                <a:spcPts val="0"/>
              </a:spcBef>
              <a:buNone/>
              <a:defRPr lang="en-US" sz="2700" kern="1200" spc="-53" baseline="0" dirty="0">
                <a:solidFill>
                  <a:schemeClr val="bg1">
                    <a:alpha val="99000"/>
                  </a:schemeClr>
                </a:solidFill>
                <a:latin typeface="+mj-lt"/>
                <a:ea typeface="+mn-ea"/>
                <a:cs typeface="+mn-cs"/>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pPr marL="0" marR="0" lvl="0" indent="0" algn="l" defTabSz="685864"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2425" y="2054759"/>
            <a:ext cx="7683914" cy="1033983"/>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0" b="0" kern="1200" cap="none" spc="-300" baseline="0" dirty="0" smtClean="0">
                <a:ln w="3175">
                  <a:noFill/>
                </a:ln>
                <a:solidFill>
                  <a:schemeClr val="accent3">
                    <a:lumMod val="20000"/>
                    <a:lumOff val="80000"/>
                    <a:alpha val="99000"/>
                  </a:schemeClr>
                </a:soli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2104383" y="1425179"/>
            <a:ext cx="6306001" cy="685572"/>
          </a:xfrm>
        </p:spPr>
        <p:txBody>
          <a:bodyPr wrap="square" anchor="b">
            <a:noAutofit/>
          </a:bodyPr>
          <a:lstStyle>
            <a:lvl1pPr marL="0" indent="0">
              <a:buNone/>
              <a:defRPr sz="5000" spc="-113">
                <a:solidFill>
                  <a:schemeClr val="bg1">
                    <a:alpha val="99000"/>
                  </a:schemeClr>
                </a:solidFill>
              </a:defRPr>
            </a:lvl1pPr>
          </a:lstStyle>
          <a:p>
            <a:pPr lvl="0"/>
            <a:r>
              <a:rPr lang="en-US" smtClean="0"/>
              <a:t>Click to edit Master text styles</a:t>
            </a:r>
          </a:p>
        </p:txBody>
      </p:sp>
    </p:spTree>
    <p:extLst>
      <p:ext uri="{BB962C8B-B14F-4D97-AF65-F5344CB8AC3E}">
        <p14:creationId xmlns:p14="http://schemas.microsoft.com/office/powerpoint/2010/main" val="39906415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3886201"/>
          </a:xfrm>
          <a:prstGeom prst="rect">
            <a:avLst/>
          </a:prstGeom>
        </p:spPr>
        <p:txBody>
          <a:bodyPr/>
          <a:lstStyle>
            <a:lvl1pPr marL="0" indent="0">
              <a:spcBef>
                <a:spcPts val="1800"/>
              </a:spcBef>
              <a:buNone/>
              <a:defRPr sz="3000">
                <a:solidFill>
                  <a:schemeClr val="tx1">
                    <a:alpha val="99000"/>
                  </a:schemeClr>
                </a:solidFill>
                <a:latin typeface="+mn-lt"/>
              </a:defRPr>
            </a:lvl1pPr>
            <a:lvl2pPr marL="0" indent="0">
              <a:buNone/>
              <a:defRPr sz="1500">
                <a:solidFill>
                  <a:schemeClr val="tx1">
                    <a:alpha val="99000"/>
                  </a:schemeClr>
                </a:solidFill>
                <a:latin typeface="+mn-lt"/>
              </a:defRPr>
            </a:lvl2pPr>
            <a:lvl3pPr marL="173854" indent="0">
              <a:buNone/>
              <a:defRPr sz="1500">
                <a:solidFill>
                  <a:schemeClr val="tx1">
                    <a:alpha val="99000"/>
                  </a:schemeClr>
                </a:solidFill>
                <a:latin typeface="+mn-lt"/>
              </a:defRPr>
            </a:lvl3pPr>
            <a:lvl4pPr marL="342946" indent="0">
              <a:buNone/>
              <a:defRPr sz="1500">
                <a:solidFill>
                  <a:schemeClr val="tx1">
                    <a:alpha val="99000"/>
                  </a:schemeClr>
                </a:solidFill>
                <a:latin typeface="+mn-lt"/>
              </a:defRPr>
            </a:lvl4pPr>
            <a:lvl5pPr marL="520373" indent="0">
              <a:buNone/>
              <a:defRPr sz="1500">
                <a:solidFill>
                  <a:schemeClr val="tx1">
                    <a:alpha val="99000"/>
                  </a:schemeClr>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20195357"/>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085849"/>
            <a:ext cx="8363938" cy="1481945"/>
          </a:xfrm>
          <a:prstGeom prst="rect">
            <a:avLst/>
          </a:prstGeom>
        </p:spPr>
        <p:txBody>
          <a:bodyPr/>
          <a:lstStyle>
            <a:lvl1pPr marL="0" indent="0">
              <a:spcBef>
                <a:spcPts val="1800"/>
              </a:spcBef>
              <a:buNone/>
              <a:defRPr sz="3000">
                <a:gradFill>
                  <a:gsLst>
                    <a:gs pos="100000">
                      <a:schemeClr val="tx1"/>
                    </a:gs>
                    <a:gs pos="0">
                      <a:schemeClr val="tx1"/>
                    </a:gs>
                  </a:gsLst>
                  <a:lin ang="5400000" scaled="0"/>
                </a:gradFill>
                <a:latin typeface="+mn-lt"/>
              </a:defRPr>
            </a:lvl1pPr>
            <a:lvl2pPr marL="0" indent="0">
              <a:buNone/>
              <a:defRPr sz="1500">
                <a:gradFill>
                  <a:gsLst>
                    <a:gs pos="100000">
                      <a:schemeClr val="tx1"/>
                    </a:gs>
                    <a:gs pos="0">
                      <a:schemeClr val="tx1"/>
                    </a:gs>
                  </a:gsLst>
                  <a:lin ang="5400000" scaled="0"/>
                </a:gradFill>
                <a:latin typeface="+mn-lt"/>
              </a:defRPr>
            </a:lvl2pPr>
            <a:lvl3pPr marL="173854" indent="0">
              <a:buNone/>
              <a:defRPr sz="1500">
                <a:gradFill>
                  <a:gsLst>
                    <a:gs pos="100000">
                      <a:schemeClr val="tx1"/>
                    </a:gs>
                    <a:gs pos="0">
                      <a:schemeClr val="tx1"/>
                    </a:gs>
                  </a:gsLst>
                  <a:lin ang="5400000" scaled="0"/>
                </a:gradFill>
                <a:latin typeface="+mn-lt"/>
              </a:defRPr>
            </a:lvl3pPr>
            <a:lvl4pPr marL="342946" indent="0">
              <a:buNone/>
              <a:defRPr sz="1500">
                <a:gradFill>
                  <a:gsLst>
                    <a:gs pos="100000">
                      <a:schemeClr val="tx1"/>
                    </a:gs>
                    <a:gs pos="0">
                      <a:schemeClr val="tx1"/>
                    </a:gs>
                  </a:gsLst>
                  <a:lin ang="5400000" scaled="0"/>
                </a:gradFill>
                <a:latin typeface="+mn-lt"/>
              </a:defRPr>
            </a:lvl4pPr>
            <a:lvl5pPr marL="520373" indent="0">
              <a:buNone/>
              <a:defRPr sz="1500">
                <a:gradFill>
                  <a:gsLst>
                    <a:gs pos="100000">
                      <a:schemeClr val="tx1"/>
                    </a:gs>
                    <a:gs pos="0">
                      <a:schemeClr val="tx1"/>
                    </a:gs>
                  </a:gsLst>
                  <a:lin ang="5400000" scaled="0"/>
                </a:gra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157006768"/>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0"/>
            <a:ext cx="4047274" cy="3886200"/>
          </a:xfrm>
        </p:spPr>
        <p:txBody>
          <a:bodyPr/>
          <a:lstStyle>
            <a:lvl1pPr marL="0" indent="0">
              <a:spcBef>
                <a:spcPts val="900"/>
              </a:spcBef>
              <a:buNone/>
              <a:defRPr sz="3000">
                <a:gradFill>
                  <a:gsLst>
                    <a:gs pos="1000">
                      <a:schemeClr val="tx1"/>
                    </a:gs>
                    <a:gs pos="98000">
                      <a:schemeClr val="tx1"/>
                    </a:gs>
                  </a:gsLst>
                  <a:lin ang="5400000" scaled="0"/>
                </a:gradFill>
                <a:latin typeface="+mn-lt"/>
              </a:defRPr>
            </a:lvl1pPr>
            <a:lvl2pPr marL="0" indent="0">
              <a:buNone/>
              <a:defRPr sz="1500">
                <a:latin typeface="+mn-lt"/>
              </a:defRPr>
            </a:lvl2pPr>
            <a:lvl3pPr marL="175046" indent="0">
              <a:buNone/>
              <a:defRPr sz="1500">
                <a:latin typeface="+mn-lt"/>
              </a:defRPr>
            </a:lvl3pPr>
            <a:lvl4pPr marL="342946" indent="0">
              <a:buNone/>
              <a:defRPr sz="1500">
                <a:latin typeface="+mn-lt"/>
              </a:defRPr>
            </a:lvl4pPr>
            <a:lvl5pPr marL="520373" indent="0">
              <a:buNone/>
              <a:defRPr sz="15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085850"/>
            <a:ext cx="4047274" cy="3886200"/>
          </a:xfrm>
        </p:spPr>
        <p:txBody>
          <a:bodyPr/>
          <a:lstStyle>
            <a:lvl1pPr marL="0" indent="0">
              <a:spcBef>
                <a:spcPts val="900"/>
              </a:spcBef>
              <a:buNone/>
              <a:defRPr lang="en-US" sz="3000" kern="1200" spc="-53" baseline="0" dirty="0" smtClean="0">
                <a:gradFill>
                  <a:gsLst>
                    <a:gs pos="1000">
                      <a:schemeClr val="tx1"/>
                    </a:gs>
                    <a:gs pos="98000">
                      <a:schemeClr val="tx1"/>
                    </a:gs>
                  </a:gsLst>
                  <a:lin ang="5400000" scaled="0"/>
                </a:gradFill>
                <a:latin typeface="+mn-lt"/>
                <a:ea typeface="+mn-ea"/>
                <a:cs typeface="+mn-cs"/>
              </a:defRPr>
            </a:lvl1pPr>
            <a:lvl2pPr marL="2382" marR="0" indent="0" algn="l" defTabSz="685864"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2pPr>
            <a:lvl3pPr marL="175046" marR="0" indent="0" algn="l" defTabSz="685864"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3pPr>
            <a:lvl4pPr marL="345327" marR="0" indent="0" algn="l" defTabSz="685864"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tx1"/>
                    </a:gs>
                    <a:gs pos="100000">
                      <a:schemeClr val="tx1"/>
                    </a:gs>
                  </a:gsLst>
                  <a:lin ang="5400000" scaled="0"/>
                </a:gradFill>
                <a:latin typeface="+mn-lt"/>
                <a:ea typeface="+mn-ea"/>
                <a:cs typeface="+mn-cs"/>
              </a:defRPr>
            </a:lvl4pPr>
            <a:lvl5pPr marL="515610" marR="0" indent="0" algn="l" defTabSz="685864"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tx1"/>
                    </a:gs>
                    <a:gs pos="100000">
                      <a:schemeClr val="tx1"/>
                    </a:gs>
                  </a:gsLst>
                  <a:lin ang="5400000" scaled="0"/>
                </a:gradFill>
                <a:latin typeface="+mn-lt"/>
                <a:ea typeface="+mn-ea"/>
                <a:cs typeface="+mn-cs"/>
              </a:defRPr>
            </a:lvl5pPr>
          </a:lstStyle>
          <a:p>
            <a:pPr marL="0" marR="0" lvl="0"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864"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Tree>
    <p:extLst>
      <p:ext uri="{BB962C8B-B14F-4D97-AF65-F5344CB8AC3E}">
        <p14:creationId xmlns:p14="http://schemas.microsoft.com/office/powerpoint/2010/main" val="186133659"/>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2"/>
          <p:cNvSpPr/>
          <p:nvPr userDrawn="1"/>
        </p:nvSpPr>
        <p:spPr>
          <a:xfrm>
            <a:off x="1" y="4925504"/>
            <a:ext cx="1262934" cy="196208"/>
          </a:xfrm>
          <a:prstGeom prst="rect">
            <a:avLst/>
          </a:prstGeom>
        </p:spPr>
        <p:txBody>
          <a:bodyPr wrap="none" lIns="68589" tIns="34295" rIns="68589" bIns="34295">
            <a:spAutoFit/>
          </a:bodyPr>
          <a:lstStyle/>
          <a:p>
            <a:pPr defTabSz="685864"/>
            <a:r>
              <a:rPr lang="en-US" sz="800" dirty="0" smtClean="0">
                <a:gradFill>
                  <a:gsLst>
                    <a:gs pos="0">
                      <a:srgbClr val="000000"/>
                    </a:gs>
                    <a:gs pos="86000">
                      <a:srgbClr val="000000"/>
                    </a:gs>
                  </a:gsLst>
                  <a:lin ang="5400000" scaled="0"/>
                </a:gradFill>
                <a:ea typeface="Segoe UI" pitchFamily="34" charset="0"/>
                <a:cs typeface="Segoe UI" pitchFamily="34" charset="0"/>
              </a:rPr>
              <a:t>www.buildwindows.com</a:t>
            </a:r>
            <a:endParaRPr lang="en-US" sz="800" dirty="0">
              <a:gradFill>
                <a:gsLst>
                  <a:gs pos="0">
                    <a:srgbClr val="000000"/>
                  </a:gs>
                  <a:gs pos="86000">
                    <a:srgbClr val="000000"/>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74446724"/>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1050686"/>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_text_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9" name="Text Placeholder 8"/>
          <p:cNvSpPr>
            <a:spLocks noGrp="1"/>
          </p:cNvSpPr>
          <p:nvPr>
            <p:ph type="body" sz="quarter" idx="10"/>
          </p:nvPr>
        </p:nvSpPr>
        <p:spPr>
          <a:xfrm>
            <a:off x="3568090" y="1894932"/>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10" name="Text Placeholder 8"/>
          <p:cNvSpPr>
            <a:spLocks noGrp="1"/>
          </p:cNvSpPr>
          <p:nvPr>
            <p:ph type="body" sz="quarter" idx="12"/>
          </p:nvPr>
        </p:nvSpPr>
        <p:spPr>
          <a:xfrm>
            <a:off x="3568090" y="2580732"/>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85000"/>
                    <a:lumOff val="1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11" name="Text Placeholder 8"/>
          <p:cNvSpPr>
            <a:spLocks noGrp="1"/>
          </p:cNvSpPr>
          <p:nvPr>
            <p:ph type="body" sz="quarter" idx="13"/>
          </p:nvPr>
        </p:nvSpPr>
        <p:spPr>
          <a:xfrm>
            <a:off x="5651519" y="1894932"/>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12" name="Text Placeholder 8"/>
          <p:cNvSpPr>
            <a:spLocks noGrp="1"/>
          </p:cNvSpPr>
          <p:nvPr>
            <p:ph type="body" sz="quarter" idx="14"/>
          </p:nvPr>
        </p:nvSpPr>
        <p:spPr>
          <a:xfrm>
            <a:off x="5651519" y="2580732"/>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85000"/>
                    <a:lumOff val="1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13" name="Text Placeholder 8"/>
          <p:cNvSpPr>
            <a:spLocks noGrp="1"/>
          </p:cNvSpPr>
          <p:nvPr>
            <p:ph type="body" sz="quarter" idx="15"/>
          </p:nvPr>
        </p:nvSpPr>
        <p:spPr>
          <a:xfrm>
            <a:off x="1486973" y="1894932"/>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14" name="Text Placeholder 8"/>
          <p:cNvSpPr>
            <a:spLocks noGrp="1"/>
          </p:cNvSpPr>
          <p:nvPr>
            <p:ph type="body" sz="quarter" idx="16"/>
          </p:nvPr>
        </p:nvSpPr>
        <p:spPr>
          <a:xfrm>
            <a:off x="1486973" y="2580732"/>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85000"/>
                    <a:lumOff val="1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Tree>
    <p:extLst>
      <p:ext uri="{BB962C8B-B14F-4D97-AF65-F5344CB8AC3E}">
        <p14:creationId xmlns:p14="http://schemas.microsoft.com/office/powerpoint/2010/main" val="2463528126"/>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4_text_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23" name="Text Placeholder 8"/>
          <p:cNvSpPr>
            <a:spLocks noGrp="1"/>
          </p:cNvSpPr>
          <p:nvPr>
            <p:ph type="body" sz="quarter" idx="10"/>
          </p:nvPr>
        </p:nvSpPr>
        <p:spPr>
          <a:xfrm>
            <a:off x="4607192" y="1046213"/>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24" name="Text Placeholder 8"/>
          <p:cNvSpPr>
            <a:spLocks noGrp="1"/>
          </p:cNvSpPr>
          <p:nvPr>
            <p:ph type="body" sz="quarter" idx="12"/>
          </p:nvPr>
        </p:nvSpPr>
        <p:spPr>
          <a:xfrm>
            <a:off x="4607192" y="1732013"/>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75000"/>
                    <a:lumOff val="2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25" name="Text Placeholder 8"/>
          <p:cNvSpPr>
            <a:spLocks noGrp="1"/>
          </p:cNvSpPr>
          <p:nvPr>
            <p:ph type="body" sz="quarter" idx="15"/>
          </p:nvPr>
        </p:nvSpPr>
        <p:spPr>
          <a:xfrm>
            <a:off x="2526076" y="1046213"/>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26" name="Text Placeholder 8"/>
          <p:cNvSpPr>
            <a:spLocks noGrp="1"/>
          </p:cNvSpPr>
          <p:nvPr>
            <p:ph type="body" sz="quarter" idx="16"/>
          </p:nvPr>
        </p:nvSpPr>
        <p:spPr>
          <a:xfrm>
            <a:off x="2526076" y="1732013"/>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75000"/>
                    <a:lumOff val="2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27" name="Text Placeholder 8"/>
          <p:cNvSpPr>
            <a:spLocks noGrp="1"/>
          </p:cNvSpPr>
          <p:nvPr>
            <p:ph type="body" sz="quarter" idx="17"/>
          </p:nvPr>
        </p:nvSpPr>
        <p:spPr>
          <a:xfrm>
            <a:off x="4607192" y="2971230"/>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28" name="Text Placeholder 8"/>
          <p:cNvSpPr>
            <a:spLocks noGrp="1"/>
          </p:cNvSpPr>
          <p:nvPr>
            <p:ph type="body" sz="quarter" idx="18"/>
          </p:nvPr>
        </p:nvSpPr>
        <p:spPr>
          <a:xfrm>
            <a:off x="4607192" y="3657030"/>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75000"/>
                    <a:lumOff val="2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29" name="Text Placeholder 8"/>
          <p:cNvSpPr>
            <a:spLocks noGrp="1"/>
          </p:cNvSpPr>
          <p:nvPr>
            <p:ph type="body" sz="quarter" idx="21"/>
          </p:nvPr>
        </p:nvSpPr>
        <p:spPr>
          <a:xfrm>
            <a:off x="2526076" y="2971230"/>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30" name="Text Placeholder 8"/>
          <p:cNvSpPr>
            <a:spLocks noGrp="1"/>
          </p:cNvSpPr>
          <p:nvPr>
            <p:ph type="body" sz="quarter" idx="22"/>
          </p:nvPr>
        </p:nvSpPr>
        <p:spPr>
          <a:xfrm>
            <a:off x="2526076" y="3657030"/>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75000"/>
                    <a:lumOff val="2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Tree>
    <p:extLst>
      <p:ext uri="{BB962C8B-B14F-4D97-AF65-F5344CB8AC3E}">
        <p14:creationId xmlns:p14="http://schemas.microsoft.com/office/powerpoint/2010/main" val="317718721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6_text_box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1" name="Text Placeholder 8"/>
          <p:cNvSpPr>
            <a:spLocks noGrp="1"/>
          </p:cNvSpPr>
          <p:nvPr>
            <p:ph type="body" sz="quarter" idx="10"/>
          </p:nvPr>
        </p:nvSpPr>
        <p:spPr>
          <a:xfrm>
            <a:off x="3568090" y="1046213"/>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32" name="Text Placeholder 8"/>
          <p:cNvSpPr>
            <a:spLocks noGrp="1"/>
          </p:cNvSpPr>
          <p:nvPr>
            <p:ph type="body" sz="quarter" idx="12"/>
          </p:nvPr>
        </p:nvSpPr>
        <p:spPr>
          <a:xfrm>
            <a:off x="3568090" y="1732013"/>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85000"/>
                    <a:lumOff val="1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33" name="Text Placeholder 8"/>
          <p:cNvSpPr>
            <a:spLocks noGrp="1"/>
          </p:cNvSpPr>
          <p:nvPr>
            <p:ph type="body" sz="quarter" idx="13"/>
          </p:nvPr>
        </p:nvSpPr>
        <p:spPr>
          <a:xfrm>
            <a:off x="5651519" y="1046213"/>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34" name="Text Placeholder 8"/>
          <p:cNvSpPr>
            <a:spLocks noGrp="1"/>
          </p:cNvSpPr>
          <p:nvPr>
            <p:ph type="body" sz="quarter" idx="14"/>
          </p:nvPr>
        </p:nvSpPr>
        <p:spPr>
          <a:xfrm>
            <a:off x="5651519" y="1732013"/>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85000"/>
                    <a:lumOff val="1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35" name="Text Placeholder 8"/>
          <p:cNvSpPr>
            <a:spLocks noGrp="1"/>
          </p:cNvSpPr>
          <p:nvPr>
            <p:ph type="body" sz="quarter" idx="15"/>
          </p:nvPr>
        </p:nvSpPr>
        <p:spPr>
          <a:xfrm>
            <a:off x="1486973" y="1046213"/>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36" name="Text Placeholder 8"/>
          <p:cNvSpPr>
            <a:spLocks noGrp="1"/>
          </p:cNvSpPr>
          <p:nvPr>
            <p:ph type="body" sz="quarter" idx="16"/>
          </p:nvPr>
        </p:nvSpPr>
        <p:spPr>
          <a:xfrm>
            <a:off x="1486973" y="1732013"/>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85000"/>
                    <a:lumOff val="1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37" name="Text Placeholder 8"/>
          <p:cNvSpPr>
            <a:spLocks noGrp="1"/>
          </p:cNvSpPr>
          <p:nvPr>
            <p:ph type="body" sz="quarter" idx="17"/>
          </p:nvPr>
        </p:nvSpPr>
        <p:spPr>
          <a:xfrm>
            <a:off x="3568090" y="2971230"/>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38" name="Text Placeholder 8"/>
          <p:cNvSpPr>
            <a:spLocks noGrp="1"/>
          </p:cNvSpPr>
          <p:nvPr>
            <p:ph type="body" sz="quarter" idx="18"/>
          </p:nvPr>
        </p:nvSpPr>
        <p:spPr>
          <a:xfrm>
            <a:off x="3568090" y="3657030"/>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85000"/>
                    <a:lumOff val="1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39" name="Text Placeholder 8"/>
          <p:cNvSpPr>
            <a:spLocks noGrp="1"/>
          </p:cNvSpPr>
          <p:nvPr>
            <p:ph type="body" sz="quarter" idx="19"/>
          </p:nvPr>
        </p:nvSpPr>
        <p:spPr>
          <a:xfrm>
            <a:off x="5651519" y="2971230"/>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40" name="Text Placeholder 8"/>
          <p:cNvSpPr>
            <a:spLocks noGrp="1"/>
          </p:cNvSpPr>
          <p:nvPr>
            <p:ph type="body" sz="quarter" idx="20"/>
          </p:nvPr>
        </p:nvSpPr>
        <p:spPr>
          <a:xfrm>
            <a:off x="5651519" y="3657030"/>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85000"/>
                    <a:lumOff val="1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
        <p:nvSpPr>
          <p:cNvPr id="41" name="Text Placeholder 8"/>
          <p:cNvSpPr>
            <a:spLocks noGrp="1"/>
          </p:cNvSpPr>
          <p:nvPr>
            <p:ph type="body" sz="quarter" idx="21"/>
          </p:nvPr>
        </p:nvSpPr>
        <p:spPr>
          <a:xfrm>
            <a:off x="1486973" y="2971230"/>
            <a:ext cx="2003058" cy="68580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9" tIns="34295" rIns="34295" bIns="68589" numCol="1" spcCol="0" rtlCol="0" fromWordArt="0" anchor="b" anchorCtr="0" forceAA="0" compatLnSpc="1">
            <a:prstTxWarp prst="textNoShape">
              <a:avLst/>
            </a:prstTxWarp>
            <a:normAutofit/>
          </a:bodyPr>
          <a:lstStyle>
            <a:lvl1pPr marL="0" indent="0">
              <a:buNone/>
              <a:defRPr lang="en-US" sz="1800" smtClean="0">
                <a:solidFill>
                  <a:schemeClr val="bg1">
                    <a:alpha val="99000"/>
                  </a:schemeClr>
                </a:solidFill>
                <a:ea typeface="Segoe UI" pitchFamily="34" charset="0"/>
                <a:cs typeface="Segoe UI" pitchFamily="34" charset="0"/>
              </a:defRPr>
            </a:lvl1pPr>
            <a:lvl2pPr>
              <a:defRPr lang="en-US" sz="1400" smtClean="0">
                <a:solidFill>
                  <a:schemeClr val="lt1"/>
                </a:solidFill>
              </a:defRPr>
            </a:lvl2pPr>
            <a:lvl3pPr>
              <a:defRPr lang="en-US" sz="1400" smtClean="0">
                <a:solidFill>
                  <a:schemeClr val="lt1"/>
                </a:solidFill>
              </a:defRPr>
            </a:lvl3pPr>
            <a:lvl4pPr>
              <a:defRPr lang="en-US" sz="1400" smtClean="0">
                <a:solidFill>
                  <a:schemeClr val="lt1"/>
                </a:solidFill>
              </a:defRPr>
            </a:lvl4pPr>
            <a:lvl5pPr>
              <a:defRPr lang="en-US" sz="1400">
                <a:solidFill>
                  <a:schemeClr val="lt1"/>
                </a:solidFill>
              </a:defRPr>
            </a:lvl5pPr>
          </a:lstStyle>
          <a:p>
            <a:pPr marL="0" marR="0" lvl="0" indent="0" defTabSz="685666"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smtClean="0">
                <a:ln>
                  <a:noFill/>
                </a:ln>
                <a:solidFill>
                  <a:srgbClr val="FFFFFF">
                    <a:alpha val="99000"/>
                  </a:srgbClr>
                </a:solidFill>
                <a:effectLst/>
                <a:uLnTx/>
                <a:uFillTx/>
                <a:latin typeface="Segoe UI"/>
                <a:ea typeface="Segoe UI" pitchFamily="34" charset="0"/>
                <a:cs typeface="Segoe UI" pitchFamily="34" charset="0"/>
              </a:rPr>
              <a:t>Click to edit Master text styles</a:t>
            </a:r>
          </a:p>
        </p:txBody>
      </p:sp>
      <p:sp>
        <p:nvSpPr>
          <p:cNvPr id="42" name="Text Placeholder 8"/>
          <p:cNvSpPr>
            <a:spLocks noGrp="1"/>
          </p:cNvSpPr>
          <p:nvPr>
            <p:ph type="body" sz="quarter" idx="22"/>
          </p:nvPr>
        </p:nvSpPr>
        <p:spPr>
          <a:xfrm>
            <a:off x="1486973" y="3657030"/>
            <a:ext cx="2003058" cy="1145286"/>
          </a:xfrm>
          <a:prstGeom prst="rect">
            <a:avLst/>
          </a:prstGeom>
          <a:solidFill>
            <a:srgbClr val="C7C7C7"/>
          </a:solidFill>
          <a:ln w="9525" cap="flat" cmpd="sng" algn="ctr">
            <a:noFill/>
            <a:prstDash val="solid"/>
            <a:headEnd type="none" w="med" len="med"/>
            <a:tailEnd type="none" w="med" len="med"/>
          </a:ln>
          <a:effectLst/>
        </p:spPr>
        <p:txBody>
          <a:bodyPr rot="0" spcFirstLastPara="0" vertOverflow="overflow" horzOverflow="overflow" vert="horz" wrap="square" lIns="68589" tIns="68589" rIns="34295" bIns="68589" numCol="1" spcCol="0" rtlCol="0" fromWordArt="0" anchor="t" anchorCtr="0" forceAA="0" compatLnSpc="1">
            <a:prstTxWarp prst="textNoShape">
              <a:avLst/>
            </a:prstTxWarp>
            <a:normAutofit/>
          </a:bodyPr>
          <a:lstStyle>
            <a:lvl1pPr marL="0" indent="0">
              <a:buNone/>
              <a:defRPr lang="en-US" sz="1200" dirty="0" smtClean="0">
                <a:solidFill>
                  <a:schemeClr val="tx1">
                    <a:lumMod val="85000"/>
                    <a:lumOff val="15000"/>
                    <a:alpha val="99000"/>
                  </a:schemeClr>
                </a:solidFill>
              </a:defRPr>
            </a:lvl1pPr>
          </a:lstStyle>
          <a:p>
            <a:pPr marL="0" marR="0" lvl="0" indent="0" defTabSz="685891" eaLnBrk="1" fontAlgn="auto" latinLnBrk="0" hangingPunct="1">
              <a:lnSpc>
                <a:spcPct val="100000"/>
              </a:lnSpc>
              <a:spcBef>
                <a:spcPts val="900"/>
              </a:spcBef>
              <a:spcAft>
                <a:spcPts val="0"/>
              </a:spcAft>
              <a:buClrTx/>
              <a:buSzTx/>
              <a:buFontTx/>
              <a:buNone/>
              <a:tabLst/>
              <a:defRPr/>
            </a:pPr>
            <a:r>
              <a:rPr kumimoji="0" lang="en-US" sz="1200" b="0" i="0" u="none" strike="noStrike" kern="0" cap="none" spc="0" normalizeH="0" baseline="0" noProof="0" smtClean="0">
                <a:ln>
                  <a:noFill/>
                </a:ln>
                <a:solidFill>
                  <a:srgbClr val="0072C6">
                    <a:lumMod val="50000"/>
                    <a:alpha val="99000"/>
                  </a:srgbClr>
                </a:solidFill>
                <a:effectLst/>
                <a:uLnTx/>
                <a:uFillTx/>
                <a:latin typeface="Segoe UI"/>
                <a:ea typeface="+mn-ea"/>
                <a:cs typeface="+mn-cs"/>
              </a:rPr>
              <a:t>Click to edit Master text styles</a:t>
            </a:r>
          </a:p>
        </p:txBody>
      </p:sp>
    </p:spTree>
    <p:extLst>
      <p:ext uri="{BB962C8B-B14F-4D97-AF65-F5344CB8AC3E}">
        <p14:creationId xmlns:p14="http://schemas.microsoft.com/office/powerpoint/2010/main" val="182517037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6" name="Rectangle 5"/>
          <p:cNvSpPr/>
          <p:nvPr/>
        </p:nvSpPr>
        <p:spPr bwMode="hidden">
          <a:xfrm rot="10800000" flipV="1">
            <a:off x="0" y="0"/>
            <a:ext cx="9144000" cy="86695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sz="1400" dirty="0" err="1" smtClean="0">
              <a:solidFill>
                <a:srgbClr val="000000">
                  <a:alpha val="99000"/>
                </a:srgb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bg1">
                    <a:alpha val="99000"/>
                  </a:schemeClr>
                </a:solidFill>
              </a:defRPr>
            </a:lvl1pPr>
          </a:lstStyle>
          <a:p>
            <a:r>
              <a:rPr lang="en-US" dirty="0" smtClean="0"/>
              <a:t>Slide for Developer Code</a:t>
            </a:r>
            <a:endParaRPr lang="en-US" dirty="0"/>
          </a:p>
        </p:txBody>
      </p:sp>
      <p:sp>
        <p:nvSpPr>
          <p:cNvPr id="3" name="Rectangle 2"/>
          <p:cNvSpPr/>
          <p:nvPr/>
        </p:nvSpPr>
        <p:spPr bwMode="hidden">
          <a:xfrm>
            <a:off x="0" y="866955"/>
            <a:ext cx="9144000" cy="427654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5" tIns="34295" rIns="34295" bIns="34295" numCol="1" spcCol="0" rtlCol="0" fromWordArt="0" anchor="ctr" anchorCtr="0" forceAA="0" compatLnSpc="1">
            <a:prstTxWarp prst="textNoShape">
              <a:avLst/>
            </a:prstTxWarp>
            <a:noAutofit/>
          </a:bodyPr>
          <a:lstStyle/>
          <a:p>
            <a:pPr algn="ctr" defTabSz="685666" fontAlgn="base">
              <a:spcBef>
                <a:spcPct val="0"/>
              </a:spcBef>
              <a:spcAft>
                <a:spcPct val="0"/>
              </a:spcAft>
            </a:pPr>
            <a:endParaRPr lang="en-US" sz="1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085850"/>
            <a:ext cx="8366320" cy="3886200"/>
          </a:xfrm>
        </p:spPr>
        <p:txBody>
          <a:bodyPr>
            <a:normAutofit/>
          </a:bodyPr>
          <a:lstStyle>
            <a:lvl1pPr marL="0" indent="0">
              <a:buNone/>
              <a:defRPr sz="2400">
                <a:gradFill>
                  <a:gsLst>
                    <a:gs pos="1250">
                      <a:srgbClr val="000000"/>
                    </a:gs>
                    <a:gs pos="100000">
                      <a:srgbClr val="000000"/>
                    </a:gs>
                  </a:gsLst>
                  <a:lin ang="5400000" scaled="0"/>
                </a:gradFill>
                <a:latin typeface="Consolas" pitchFamily="49" charset="0"/>
                <a:cs typeface="Consolas" pitchFamily="49" charset="0"/>
              </a:defRPr>
            </a:lvl1pPr>
            <a:lvl2pPr marL="254828" indent="0">
              <a:buNone/>
              <a:defRPr>
                <a:gradFill>
                  <a:gsLst>
                    <a:gs pos="1250">
                      <a:srgbClr val="000000"/>
                    </a:gs>
                    <a:gs pos="100000">
                      <a:srgbClr val="000000"/>
                    </a:gs>
                  </a:gsLst>
                  <a:lin ang="5400000" scaled="0"/>
                </a:gradFill>
                <a:latin typeface="Consolas" pitchFamily="49" charset="0"/>
                <a:cs typeface="Consolas" pitchFamily="49" charset="0"/>
              </a:defRPr>
            </a:lvl2pPr>
            <a:lvl3pPr marL="429873" indent="0">
              <a:buNone/>
              <a:defRPr>
                <a:gradFill>
                  <a:gsLst>
                    <a:gs pos="1250">
                      <a:srgbClr val="000000"/>
                    </a:gs>
                    <a:gs pos="100000">
                      <a:srgbClr val="000000"/>
                    </a:gs>
                  </a:gsLst>
                  <a:lin ang="5400000" scaled="0"/>
                </a:gradFill>
                <a:latin typeface="Consolas" pitchFamily="49" charset="0"/>
                <a:cs typeface="Consolas" pitchFamily="49" charset="0"/>
              </a:defRPr>
            </a:lvl3pPr>
            <a:lvl4pPr marL="598965" indent="0">
              <a:buNone/>
              <a:defRPr>
                <a:gradFill>
                  <a:gsLst>
                    <a:gs pos="1250">
                      <a:srgbClr val="000000"/>
                    </a:gs>
                    <a:gs pos="100000">
                      <a:srgbClr val="000000"/>
                    </a:gs>
                  </a:gsLst>
                  <a:lin ang="5400000" scaled="0"/>
                </a:gradFill>
                <a:latin typeface="Consolas" pitchFamily="49" charset="0"/>
                <a:cs typeface="Consolas" pitchFamily="49" charset="0"/>
              </a:defRPr>
            </a:lvl4pPr>
            <a:lvl5pPr marL="772819"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344672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085850"/>
            <a:ext cx="4047274" cy="3886200"/>
          </a:xfrm>
        </p:spPr>
        <p:txBody>
          <a:bodyPr>
            <a:noAutofit/>
          </a:bodyPr>
          <a:lstStyle>
            <a:lvl1pPr marL="219095" indent="-219095">
              <a:spcBef>
                <a:spcPts val="900"/>
              </a:spcBef>
              <a:buClr>
                <a:schemeClr val="tx1"/>
              </a:buClr>
              <a:buFont typeface="Wingdings" pitchFamily="2" charset="2"/>
              <a:buChar char=""/>
              <a:defRPr>
                <a:solidFill>
                  <a:schemeClr val="bg1">
                    <a:lumMod val="75000"/>
                    <a:lumOff val="25000"/>
                  </a:schemeClr>
                </a:solidFill>
              </a:defRPr>
            </a:lvl1pPr>
            <a:lvl2pPr marL="390561" indent="-171466">
              <a:defRPr sz="1500">
                <a:solidFill>
                  <a:schemeClr val="bg1">
                    <a:lumMod val="75000"/>
                    <a:lumOff val="25000"/>
                  </a:schemeClr>
                </a:solidFill>
              </a:defRPr>
            </a:lvl2pPr>
            <a:lvl3pPr marL="514398" indent="-123837">
              <a:tabLst/>
              <a:defRPr sz="1500">
                <a:solidFill>
                  <a:schemeClr val="bg1">
                    <a:lumMod val="75000"/>
                    <a:lumOff val="25000"/>
                  </a:schemeClr>
                </a:solidFill>
              </a:defRPr>
            </a:lvl3pPr>
            <a:lvl4pPr marL="647759" indent="-133363">
              <a:defRPr>
                <a:solidFill>
                  <a:schemeClr val="bg1">
                    <a:lumMod val="75000"/>
                    <a:lumOff val="25000"/>
                  </a:schemeClr>
                </a:solidFill>
              </a:defRPr>
            </a:lvl4pPr>
            <a:lvl5pPr marL="771596" indent="-123837">
              <a:tabLst/>
              <a:defRPr>
                <a:solidFill>
                  <a:schemeClr val="bg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085850"/>
            <a:ext cx="4047274" cy="3886200"/>
          </a:xfrm>
        </p:spPr>
        <p:txBody>
          <a:bodyPr>
            <a:noAutofit/>
          </a:bodyPr>
          <a:lstStyle>
            <a:lvl1pPr marL="254817" indent="-254817">
              <a:spcBef>
                <a:spcPts val="900"/>
              </a:spcBef>
              <a:buFont typeface="Wingdings" pitchFamily="2" charset="2"/>
              <a:buChar char=""/>
              <a:defRPr lang="en-US" sz="2700" kern="1200" spc="-53" baseline="0" dirty="0" smtClean="0">
                <a:solidFill>
                  <a:schemeClr val="bg1">
                    <a:lumMod val="75000"/>
                    <a:lumOff val="25000"/>
                  </a:schemeClr>
                </a:solidFill>
                <a:latin typeface="+mj-lt"/>
                <a:ea typeface="+mn-ea"/>
                <a:cs typeface="+mn-cs"/>
              </a:defRPr>
            </a:lvl1pPr>
            <a:lvl2pPr marL="476294" indent="-257198">
              <a:defRPr lang="en-US" sz="1500" kern="1200" spc="0" baseline="0" dirty="0" smtClean="0">
                <a:solidFill>
                  <a:schemeClr val="bg1">
                    <a:lumMod val="75000"/>
                    <a:lumOff val="25000"/>
                  </a:schemeClr>
                </a:solidFill>
                <a:latin typeface="+mn-lt"/>
                <a:ea typeface="+mn-ea"/>
                <a:cs typeface="+mn-cs"/>
              </a:defRPr>
            </a:lvl2pPr>
            <a:lvl3pPr marL="647759" indent="-257198">
              <a:defRPr lang="en-US" sz="1500" kern="1200" spc="0" baseline="0" dirty="0" smtClean="0">
                <a:solidFill>
                  <a:schemeClr val="bg1">
                    <a:lumMod val="75000"/>
                    <a:lumOff val="25000"/>
                  </a:schemeClr>
                </a:solidFill>
                <a:latin typeface="+mn-lt"/>
                <a:ea typeface="+mn-ea"/>
                <a:cs typeface="+mn-cs"/>
              </a:defRPr>
            </a:lvl3pPr>
            <a:lvl4pPr marL="771596" indent="-257198">
              <a:defRPr lang="en-US" sz="1500" kern="1200" spc="0" baseline="0" dirty="0" smtClean="0">
                <a:solidFill>
                  <a:schemeClr val="bg1">
                    <a:lumMod val="75000"/>
                    <a:lumOff val="25000"/>
                  </a:schemeClr>
                </a:solidFill>
                <a:latin typeface="+mn-lt"/>
                <a:ea typeface="+mn-ea"/>
                <a:cs typeface="+mn-cs"/>
              </a:defRPr>
            </a:lvl4pPr>
            <a:lvl5pPr marL="904958" indent="-257198">
              <a:defRPr lang="en-US" sz="1500" kern="1200" spc="0" baseline="0" dirty="0">
                <a:solidFill>
                  <a:schemeClr val="bg1">
                    <a:lumMod val="75000"/>
                    <a:lumOff val="25000"/>
                  </a:schemeClr>
                </a:solidFill>
                <a:latin typeface="+mn-lt"/>
                <a:ea typeface="+mn-ea"/>
                <a:cs typeface="+mn-cs"/>
              </a:defRPr>
            </a:lvl5pPr>
          </a:lstStyle>
          <a:p>
            <a:pPr marL="219095" marR="0" lvl="0" indent="-219095" algn="l" defTabSz="68583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Click to edit Master text styles</a:t>
            </a:r>
          </a:p>
          <a:p>
            <a:pPr marL="219095" marR="0" lvl="1" indent="-219095" algn="l" defTabSz="68583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Second level</a:t>
            </a:r>
          </a:p>
          <a:p>
            <a:pPr marL="219095" marR="0" lvl="2" indent="-219095" algn="l" defTabSz="68583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Third level</a:t>
            </a:r>
          </a:p>
          <a:p>
            <a:pPr marL="219095" marR="0" lvl="3" indent="-219095" algn="l" defTabSz="68583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Fourth level</a:t>
            </a:r>
          </a:p>
          <a:p>
            <a:pPr marL="219095" marR="0" lvl="4" indent="-219095" algn="l" defTabSz="685835" rtl="0" eaLnBrk="1" fontAlgn="auto" latinLnBrk="0" hangingPunct="1">
              <a:lnSpc>
                <a:spcPct val="90000"/>
              </a:lnSpc>
              <a:spcBef>
                <a:spcPct val="20000"/>
              </a:spcBef>
              <a:spcAft>
                <a:spcPts val="0"/>
              </a:spcAft>
              <a:buClr>
                <a:schemeClr val="tx1"/>
              </a:buClr>
              <a:buSzPct val="90000"/>
              <a:buFont typeface="Wingdings" pitchFamily="2" charset="2"/>
              <a:buChar char=""/>
              <a:tabLst/>
            </a:pPr>
            <a:r>
              <a:rPr lang="en-US" dirty="0" smtClean="0"/>
              <a:t>Fifth level</a:t>
            </a:r>
            <a:endParaRPr lang="en-US" dirty="0"/>
          </a:p>
        </p:txBody>
      </p:sp>
    </p:spTree>
    <p:extLst>
      <p:ext uri="{BB962C8B-B14F-4D97-AF65-F5344CB8AC3E}">
        <p14:creationId xmlns:p14="http://schemas.microsoft.com/office/powerpoint/2010/main" val="243479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Black Notes slide Layout">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171450"/>
            <a:ext cx="8366320" cy="498598"/>
          </a:xfrm>
        </p:spPr>
        <p:txBody>
          <a:bodyPr/>
          <a:lstStyle>
            <a:lvl1pPr>
              <a:defRPr sz="36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085849"/>
            <a:ext cx="8363938" cy="1532727"/>
          </a:xfrm>
          <a:prstGeom prst="rect">
            <a:avLst/>
          </a:prstGeom>
        </p:spPr>
        <p:txBody>
          <a:bodyPr/>
          <a:lstStyle>
            <a:lvl1pPr marL="257209" indent="-25720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550" indent="-21434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891" indent="-214341">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364" indent="-171473">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837" indent="-171473">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4679157"/>
            <a:ext cx="9144001" cy="464344"/>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780575571"/>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3" y="1216777"/>
            <a:ext cx="5903464" cy="1142623"/>
          </a:xfrm>
        </p:spPr>
        <p:txBody>
          <a:bodyPr anchor="ctr" anchorCtr="0">
            <a:noAutofit/>
          </a:bodyPr>
          <a:lstStyle>
            <a:lvl1pPr>
              <a:lnSpc>
                <a:spcPct val="90000"/>
              </a:lnSpc>
              <a:defRPr sz="4100">
                <a:gradFill flip="none" rotWithShape="1">
                  <a:gsLst>
                    <a:gs pos="0">
                      <a:schemeClr val="bg2"/>
                    </a:gs>
                    <a:gs pos="86000">
                      <a:schemeClr val="bg2"/>
                    </a:gs>
                  </a:gsLst>
                  <a:lin ang="5400000" scaled="0"/>
                  <a:tileRect/>
                </a:gradFill>
              </a:defRPr>
            </a:lvl1pPr>
          </a:lstStyle>
          <a:p>
            <a:r>
              <a:rPr lang="en-US" smtClean="0"/>
              <a:t>Click to edit Master title style</a:t>
            </a:r>
            <a:endParaRPr lang="en-US" dirty="0"/>
          </a:p>
        </p:txBody>
      </p:sp>
      <p:sp>
        <p:nvSpPr>
          <p:cNvPr id="3" name="Subtitle 2"/>
          <p:cNvSpPr>
            <a:spLocks noGrp="1"/>
          </p:cNvSpPr>
          <p:nvPr>
            <p:ph type="subTitle" idx="1"/>
          </p:nvPr>
        </p:nvSpPr>
        <p:spPr>
          <a:xfrm>
            <a:off x="727663" y="3257552"/>
            <a:ext cx="5131738" cy="347441"/>
          </a:xfrm>
        </p:spPr>
        <p:txBody>
          <a:bodyPr>
            <a:noAutofit/>
          </a:bodyPr>
          <a:lstStyle>
            <a:lvl1pPr marL="0" indent="0" algn="l">
              <a:lnSpc>
                <a:spcPct val="90000"/>
              </a:lnSpc>
              <a:spcBef>
                <a:spcPts val="0"/>
              </a:spcBef>
              <a:buNone/>
              <a:defRPr>
                <a:gradFill>
                  <a:gsLst>
                    <a:gs pos="0">
                      <a:schemeClr val="accent1"/>
                    </a:gs>
                    <a:gs pos="86000">
                      <a:schemeClr val="accent1"/>
                    </a:gs>
                  </a:gsLst>
                  <a:lin ang="5400000" scaled="0"/>
                </a:gra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5" name="Rectangle 4"/>
          <p:cNvSpPr/>
          <p:nvPr userDrawn="1"/>
        </p:nvSpPr>
        <p:spPr>
          <a:xfrm>
            <a:off x="1" y="4925504"/>
            <a:ext cx="1262934" cy="196208"/>
          </a:xfrm>
          <a:prstGeom prst="rect">
            <a:avLst/>
          </a:prstGeom>
        </p:spPr>
        <p:txBody>
          <a:bodyPr wrap="none" lIns="68589" tIns="34295" rIns="68589" bIns="34295">
            <a:spAutoFit/>
          </a:bodyPr>
          <a:lstStyle/>
          <a:p>
            <a:pPr defTabSz="685864"/>
            <a:r>
              <a:rPr lang="en-US" sz="800" dirty="0" smtClean="0">
                <a:gradFill>
                  <a:gsLst>
                    <a:gs pos="0">
                      <a:srgbClr val="0072C6"/>
                    </a:gs>
                    <a:gs pos="86000">
                      <a:srgbClr val="0072C6"/>
                    </a:gs>
                  </a:gsLst>
                  <a:lin ang="5400000" scaled="0"/>
                </a:gradFill>
                <a:ea typeface="Segoe UI" pitchFamily="34" charset="0"/>
                <a:cs typeface="Segoe UI" pitchFamily="34" charset="0"/>
              </a:rPr>
              <a:t>www.buildwindows.com</a:t>
            </a:r>
            <a:endParaRPr lang="en-US" sz="800" dirty="0">
              <a:gradFill>
                <a:gsLst>
                  <a:gs pos="0">
                    <a:srgbClr val="0072C6"/>
                  </a:gs>
                  <a:gs pos="86000">
                    <a:srgbClr val="0072C6"/>
                  </a:gs>
                </a:gsLst>
                <a:lin ang="5400000" scaled="0"/>
              </a:gradFill>
              <a:ea typeface="Segoe UI" pitchFamily="34" charset="0"/>
              <a:cs typeface="Segoe UI" pitchFamily="34" charset="0"/>
            </a:endParaRPr>
          </a:p>
        </p:txBody>
      </p:sp>
      <p:sp>
        <p:nvSpPr>
          <p:cNvPr id="8" name="Text Placeholder 7"/>
          <p:cNvSpPr>
            <a:spLocks noGrp="1"/>
          </p:cNvSpPr>
          <p:nvPr>
            <p:ph type="body" sz="quarter" idx="10" hasCustomPrompt="1"/>
          </p:nvPr>
        </p:nvSpPr>
        <p:spPr>
          <a:xfrm>
            <a:off x="727663" y="142877"/>
            <a:ext cx="1911451" cy="207749"/>
          </a:xfrm>
        </p:spPr>
        <p:txBody>
          <a:bodyPr/>
          <a:lstStyle>
            <a:lvl1pPr marL="0" indent="0">
              <a:buNone/>
              <a:defRPr sz="1500" baseline="0">
                <a:gradFill>
                  <a:gsLst>
                    <a:gs pos="0">
                      <a:schemeClr val="bg2"/>
                    </a:gs>
                    <a:gs pos="86000">
                      <a:schemeClr val="bg2"/>
                    </a:gs>
                  </a:gsLst>
                  <a:lin ang="5400000" scaled="0"/>
                </a:gradFill>
              </a:defRPr>
            </a:lvl1pPr>
          </a:lstStyle>
          <a:p>
            <a:pPr lvl="0"/>
            <a:r>
              <a:rPr lang="en-US" dirty="0" smtClean="0"/>
              <a:t>session code</a:t>
            </a:r>
            <a:endParaRPr lang="en-US" dirty="0"/>
          </a:p>
        </p:txBody>
      </p:sp>
    </p:spTree>
    <p:extLst>
      <p:ext uri="{BB962C8B-B14F-4D97-AF65-F5344CB8AC3E}">
        <p14:creationId xmlns:p14="http://schemas.microsoft.com/office/powerpoint/2010/main" val="1835629257"/>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7" y="1085850"/>
            <a:ext cx="8363937" cy="1500411"/>
          </a:xfrm>
        </p:spPr>
        <p:txBody>
          <a:bodyPr>
            <a:spAutoFit/>
          </a:bodyPr>
          <a:lstStyle>
            <a:lvl1pPr marL="345327" indent="-345327">
              <a:buFont typeface="Arial" pitchFamily="34" charset="0"/>
              <a:buChar char="•"/>
              <a:defRPr/>
            </a:lvl1pPr>
            <a:lvl2pPr marL="641833" indent="-296506">
              <a:buFont typeface="Arial" pitchFamily="34" charset="0"/>
              <a:buChar char="•"/>
              <a:defRPr/>
            </a:lvl2pPr>
            <a:lvl3pPr marL="944292" indent="-302459">
              <a:buFont typeface="Arial" pitchFamily="34" charset="0"/>
              <a:buChar char="•"/>
              <a:defRPr/>
            </a:lvl3pPr>
            <a:lvl4pPr marL="1203883" indent="-259591">
              <a:buFont typeface="Arial" pitchFamily="34" charset="0"/>
              <a:buChar char="•"/>
              <a:defRPr/>
            </a:lvl4pPr>
            <a:lvl5pPr marL="1456329" indent="-252446">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4925504"/>
            <a:ext cx="1262934" cy="196208"/>
          </a:xfrm>
          <a:prstGeom prst="rect">
            <a:avLst/>
          </a:prstGeom>
        </p:spPr>
        <p:txBody>
          <a:bodyPr wrap="none" lIns="68589" tIns="34295" rIns="68589" bIns="34295">
            <a:spAutoFit/>
          </a:bodyPr>
          <a:lstStyle/>
          <a:p>
            <a:pPr defTabSz="685864"/>
            <a:r>
              <a:rPr lang="en-US" sz="800" dirty="0" smtClean="0">
                <a:gradFill>
                  <a:gsLst>
                    <a:gs pos="0">
                      <a:srgbClr val="000000"/>
                    </a:gs>
                    <a:gs pos="86000">
                      <a:srgbClr val="000000"/>
                    </a:gs>
                  </a:gsLst>
                  <a:lin ang="5400000" scaled="0"/>
                </a:gradFill>
                <a:ea typeface="Segoe UI" pitchFamily="34" charset="0"/>
                <a:cs typeface="Segoe UI" pitchFamily="34" charset="0"/>
              </a:rPr>
              <a:t>www.buildwindows.com</a:t>
            </a:r>
            <a:endParaRPr lang="en-US" sz="800" dirty="0">
              <a:gradFill>
                <a:gsLst>
                  <a:gs pos="0">
                    <a:srgbClr val="000000"/>
                  </a:gs>
                  <a:gs pos="86000">
                    <a:srgbClr val="000000"/>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79465276"/>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60722" y="4233090"/>
            <a:ext cx="7182892" cy="276226"/>
          </a:xfrm>
          <a:prstGeom prst="rect">
            <a:avLst/>
          </a:prstGeom>
        </p:spPr>
        <p:txBody>
          <a:bodyPr lIns="0">
            <a:noAutofit/>
          </a:bodyPr>
          <a:lstStyle>
            <a:lvl1pPr marL="0" indent="0" algn="l">
              <a:buNone/>
              <a:defRPr sz="1500" b="1" cap="all" spc="0" baseline="0">
                <a:solidFill>
                  <a:schemeClr val="tx1">
                    <a:lumMod val="75000"/>
                    <a:lumOff val="25000"/>
                  </a:schemeClr>
                </a:solidFill>
                <a:latin typeface="Segoe UI" pitchFamily="34" charset="0"/>
                <a:ea typeface="Segoe UI" pitchFamily="34" charset="0"/>
                <a:cs typeface="Segoe UI" pitchFamily="34" charset="0"/>
              </a:defRPr>
            </a:lvl1pPr>
            <a:lvl2pPr marL="342946" indent="0" algn="ctr">
              <a:buNone/>
              <a:defRPr>
                <a:solidFill>
                  <a:schemeClr val="tx1">
                    <a:tint val="75000"/>
                  </a:schemeClr>
                </a:solidFill>
              </a:defRPr>
            </a:lvl2pPr>
            <a:lvl3pPr marL="685891" indent="0" algn="ctr">
              <a:buNone/>
              <a:defRPr>
                <a:solidFill>
                  <a:schemeClr val="tx1">
                    <a:tint val="75000"/>
                  </a:schemeClr>
                </a:solidFill>
              </a:defRPr>
            </a:lvl3pPr>
            <a:lvl4pPr marL="1028837" indent="0" algn="ctr">
              <a:buNone/>
              <a:defRPr>
                <a:solidFill>
                  <a:schemeClr val="tx1">
                    <a:tint val="75000"/>
                  </a:schemeClr>
                </a:solidFill>
              </a:defRPr>
            </a:lvl4pPr>
            <a:lvl5pPr marL="1371783" indent="0" algn="ctr">
              <a:buNone/>
              <a:defRPr>
                <a:solidFill>
                  <a:schemeClr val="tx1">
                    <a:tint val="75000"/>
                  </a:schemeClr>
                </a:solidFill>
              </a:defRPr>
            </a:lvl5pPr>
            <a:lvl6pPr marL="1714729" indent="0" algn="ctr">
              <a:buNone/>
              <a:defRPr>
                <a:solidFill>
                  <a:schemeClr val="tx1">
                    <a:tint val="75000"/>
                  </a:schemeClr>
                </a:solidFill>
              </a:defRPr>
            </a:lvl6pPr>
            <a:lvl7pPr marL="2057674" indent="0" algn="ctr">
              <a:buNone/>
              <a:defRPr>
                <a:solidFill>
                  <a:schemeClr val="tx1">
                    <a:tint val="75000"/>
                  </a:schemeClr>
                </a:solidFill>
              </a:defRPr>
            </a:lvl7pPr>
            <a:lvl8pPr marL="2400620" indent="0" algn="ctr">
              <a:buNone/>
              <a:defRPr>
                <a:solidFill>
                  <a:schemeClr val="tx1">
                    <a:tint val="75000"/>
                  </a:schemeClr>
                </a:solidFill>
              </a:defRPr>
            </a:lvl8pPr>
            <a:lvl9pPr marL="2743566"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460722" y="4477565"/>
            <a:ext cx="7182892" cy="467766"/>
          </a:xfrm>
          <a:prstGeom prst="rect">
            <a:avLst/>
          </a:prstGeo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5891" rtl="0" eaLnBrk="1" fontAlgn="auto" latinLnBrk="0" hangingPunct="1">
              <a:lnSpc>
                <a:spcPts val="1800"/>
              </a:lnSpc>
              <a:spcBef>
                <a:spcPts val="0"/>
              </a:spcBef>
              <a:spcAft>
                <a:spcPts val="0"/>
              </a:spcAft>
              <a:buClr>
                <a:srgbClr val="00B0F0"/>
              </a:buClr>
              <a:buSzPct val="100000"/>
              <a:buFontTx/>
              <a:buNone/>
              <a:tabLst/>
              <a:defRPr/>
            </a:pPr>
            <a:r>
              <a:rPr lang="en-US" dirty="0" smtClean="0"/>
              <a:t>Click to edit presenter </a:t>
            </a:r>
          </a:p>
          <a:p>
            <a:pPr marL="0" marR="0" lvl="0" indent="0" algn="l" defTabSz="685891" rtl="0" eaLnBrk="1" fontAlgn="auto" latinLnBrk="0" hangingPunct="1">
              <a:lnSpc>
                <a:spcPts val="1800"/>
              </a:lnSpc>
              <a:spcBef>
                <a:spcPts val="0"/>
              </a:spcBef>
              <a:spcAft>
                <a:spcPts val="0"/>
              </a:spcAft>
              <a:buClr>
                <a:srgbClr val="00B0F0"/>
              </a:buClr>
              <a:buSzPct val="100000"/>
              <a:buFontTx/>
              <a:buNone/>
              <a:tabLst/>
              <a:defRPr/>
            </a:pPr>
            <a:r>
              <a:rPr lang="en-US" dirty="0" smtClean="0"/>
              <a:t>and date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363"/>
            <a:ext cx="9144000" cy="5130775"/>
          </a:xfrm>
          <a:prstGeom prst="rect">
            <a:avLst/>
          </a:prstGeom>
        </p:spPr>
      </p:pic>
    </p:spTree>
    <p:extLst>
      <p:ext uri="{BB962C8B-B14F-4D97-AF65-F5344CB8AC3E}">
        <p14:creationId xmlns:p14="http://schemas.microsoft.com/office/powerpoint/2010/main" val="2943591866"/>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7664" y="2258996"/>
            <a:ext cx="5849021" cy="1142621"/>
          </a:xfrm>
        </p:spPr>
        <p:txBody>
          <a:bodyPr anchor="ctr" anchorCtr="0">
            <a:noAutofit/>
          </a:bodyPr>
          <a:lstStyle>
            <a:lvl1pPr>
              <a:lnSpc>
                <a:spcPct val="90000"/>
              </a:lnSpc>
              <a:defRPr sz="3600">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727663" y="3590483"/>
            <a:ext cx="5282817" cy="346249"/>
          </a:xfrm>
        </p:spPr>
        <p:txBody>
          <a:bodyPr>
            <a:no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7664" y="633082"/>
            <a:ext cx="6456059" cy="1033983"/>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7500" b="0" i="0" u="none" strike="noStrike" kern="1200" cap="none" spc="-225" normalizeH="0" baseline="0" noProof="0" dirty="0" smtClean="0">
                <a:ln w="11430"/>
                <a:gradFill>
                  <a:gsLst>
                    <a:gs pos="0">
                      <a:schemeClr val="tx1"/>
                    </a:gs>
                    <a:gs pos="88000">
                      <a:schemeClr val="tx1"/>
                    </a:gs>
                  </a:gsLst>
                  <a:lin ang="5400000"/>
                </a:gradFill>
                <a:effectLst/>
                <a:uLnTx/>
                <a:uFillTx/>
                <a:latin typeface="+mj-lt"/>
                <a:ea typeface="+mn-ea"/>
                <a:cs typeface="+mn-cs"/>
              </a:defRPr>
            </a:lvl1pPr>
          </a:lstStyle>
          <a:p>
            <a:pPr lvl="0"/>
            <a:r>
              <a:rPr lang="en-US" dirty="0" smtClean="0"/>
              <a:t>click to…</a:t>
            </a:r>
          </a:p>
        </p:txBody>
      </p:sp>
      <p:sp>
        <p:nvSpPr>
          <p:cNvPr id="5" name="Rectangle 4"/>
          <p:cNvSpPr/>
          <p:nvPr userDrawn="1"/>
        </p:nvSpPr>
        <p:spPr>
          <a:xfrm>
            <a:off x="1" y="4925504"/>
            <a:ext cx="1262934" cy="196208"/>
          </a:xfrm>
          <a:prstGeom prst="rect">
            <a:avLst/>
          </a:prstGeom>
        </p:spPr>
        <p:txBody>
          <a:bodyPr wrap="none" lIns="68589" tIns="34295" rIns="68589" bIns="34295">
            <a:spAutoFit/>
          </a:bodyPr>
          <a:lstStyle/>
          <a:p>
            <a:pPr defTabSz="685864"/>
            <a:r>
              <a:rPr lang="en-US" sz="800" dirty="0" smtClean="0">
                <a:gradFill>
                  <a:gsLst>
                    <a:gs pos="0">
                      <a:srgbClr val="000000"/>
                    </a:gs>
                    <a:gs pos="86000">
                      <a:srgbClr val="000000"/>
                    </a:gs>
                  </a:gsLst>
                  <a:lin ang="5400000" scaled="0"/>
                </a:gradFill>
                <a:ea typeface="Segoe UI" pitchFamily="34" charset="0"/>
                <a:cs typeface="Segoe UI" pitchFamily="34" charset="0"/>
              </a:rPr>
              <a:t>www.buildwindows.com</a:t>
            </a:r>
            <a:endParaRPr lang="en-US" sz="800" dirty="0">
              <a:gradFill>
                <a:gsLst>
                  <a:gs pos="0">
                    <a:srgbClr val="000000"/>
                  </a:gs>
                  <a:gs pos="86000">
                    <a:srgbClr val="000000"/>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0498664"/>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89438" y="1428751"/>
            <a:ext cx="8363937" cy="118878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09995422"/>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60722" y="4233090"/>
            <a:ext cx="7182892" cy="276226"/>
          </a:xfrm>
          <a:prstGeom prst="rect">
            <a:avLst/>
          </a:prstGeom>
        </p:spPr>
        <p:txBody>
          <a:bodyPr lIns="0">
            <a:noAutofit/>
          </a:bodyPr>
          <a:lstStyle>
            <a:lvl1pPr marL="0" indent="0" algn="l">
              <a:buNone/>
              <a:defRPr sz="1500" b="1" cap="all" spc="0" baseline="0">
                <a:solidFill>
                  <a:schemeClr val="tx1">
                    <a:lumMod val="75000"/>
                    <a:lumOff val="25000"/>
                  </a:schemeClr>
                </a:solidFill>
                <a:latin typeface="Segoe UI" pitchFamily="34" charset="0"/>
                <a:ea typeface="Segoe UI" pitchFamily="34" charset="0"/>
                <a:cs typeface="Segoe UI" pitchFamily="34" charset="0"/>
              </a:defRPr>
            </a:lvl1pPr>
            <a:lvl2pPr marL="342946" indent="0" algn="ctr">
              <a:buNone/>
              <a:defRPr>
                <a:solidFill>
                  <a:schemeClr val="tx1">
                    <a:tint val="75000"/>
                  </a:schemeClr>
                </a:solidFill>
              </a:defRPr>
            </a:lvl2pPr>
            <a:lvl3pPr marL="685891" indent="0" algn="ctr">
              <a:buNone/>
              <a:defRPr>
                <a:solidFill>
                  <a:schemeClr val="tx1">
                    <a:tint val="75000"/>
                  </a:schemeClr>
                </a:solidFill>
              </a:defRPr>
            </a:lvl3pPr>
            <a:lvl4pPr marL="1028837" indent="0" algn="ctr">
              <a:buNone/>
              <a:defRPr>
                <a:solidFill>
                  <a:schemeClr val="tx1">
                    <a:tint val="75000"/>
                  </a:schemeClr>
                </a:solidFill>
              </a:defRPr>
            </a:lvl4pPr>
            <a:lvl5pPr marL="1371783" indent="0" algn="ctr">
              <a:buNone/>
              <a:defRPr>
                <a:solidFill>
                  <a:schemeClr val="tx1">
                    <a:tint val="75000"/>
                  </a:schemeClr>
                </a:solidFill>
              </a:defRPr>
            </a:lvl5pPr>
            <a:lvl6pPr marL="1714729" indent="0" algn="ctr">
              <a:buNone/>
              <a:defRPr>
                <a:solidFill>
                  <a:schemeClr val="tx1">
                    <a:tint val="75000"/>
                  </a:schemeClr>
                </a:solidFill>
              </a:defRPr>
            </a:lvl6pPr>
            <a:lvl7pPr marL="2057674" indent="0" algn="ctr">
              <a:buNone/>
              <a:defRPr>
                <a:solidFill>
                  <a:schemeClr val="tx1">
                    <a:tint val="75000"/>
                  </a:schemeClr>
                </a:solidFill>
              </a:defRPr>
            </a:lvl7pPr>
            <a:lvl8pPr marL="2400620" indent="0" algn="ctr">
              <a:buNone/>
              <a:defRPr>
                <a:solidFill>
                  <a:schemeClr val="tx1">
                    <a:tint val="75000"/>
                  </a:schemeClr>
                </a:solidFill>
              </a:defRPr>
            </a:lvl8pPr>
            <a:lvl9pPr marL="2743566"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460722" y="4477565"/>
            <a:ext cx="7182892" cy="467766"/>
          </a:xfrm>
          <a:prstGeom prst="rect">
            <a:avLst/>
          </a:prstGeo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5891" rtl="0" eaLnBrk="1" fontAlgn="auto" latinLnBrk="0" hangingPunct="1">
              <a:lnSpc>
                <a:spcPts val="1800"/>
              </a:lnSpc>
              <a:spcBef>
                <a:spcPts val="0"/>
              </a:spcBef>
              <a:spcAft>
                <a:spcPts val="0"/>
              </a:spcAft>
              <a:buClr>
                <a:srgbClr val="00B0F0"/>
              </a:buClr>
              <a:buSzPct val="100000"/>
              <a:buFontTx/>
              <a:buNone/>
              <a:tabLst/>
              <a:defRPr/>
            </a:pPr>
            <a:r>
              <a:rPr lang="en-US" dirty="0" smtClean="0"/>
              <a:t>Click to edit presenter </a:t>
            </a:r>
          </a:p>
          <a:p>
            <a:pPr marL="0" marR="0" lvl="0" indent="0" algn="l" defTabSz="685891" rtl="0" eaLnBrk="1" fontAlgn="auto" latinLnBrk="0" hangingPunct="1">
              <a:lnSpc>
                <a:spcPts val="1800"/>
              </a:lnSpc>
              <a:spcBef>
                <a:spcPts val="0"/>
              </a:spcBef>
              <a:spcAft>
                <a:spcPts val="0"/>
              </a:spcAft>
              <a:buClr>
                <a:srgbClr val="00B0F0"/>
              </a:buClr>
              <a:buSzPct val="100000"/>
              <a:buFontTx/>
              <a:buNone/>
              <a:tabLst/>
              <a:defRPr/>
            </a:pPr>
            <a:r>
              <a:rPr lang="en-US" dirty="0" smtClean="0"/>
              <a:t>and date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363"/>
            <a:ext cx="9155340" cy="5137138"/>
          </a:xfrm>
          <a:prstGeom prst="rect">
            <a:avLst/>
          </a:prstGeom>
        </p:spPr>
      </p:pic>
    </p:spTree>
    <p:extLst>
      <p:ext uri="{BB962C8B-B14F-4D97-AF65-F5344CB8AC3E}">
        <p14:creationId xmlns:p14="http://schemas.microsoft.com/office/powerpoint/2010/main" val="3458193479"/>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0" name="Rectangle 19"/>
          <p:cNvSpPr/>
          <p:nvPr userDrawn="1"/>
        </p:nvSpPr>
        <p:spPr>
          <a:xfrm>
            <a:off x="-597"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891"/>
            <a:endParaRPr lang="en-US" sz="1400">
              <a:solidFill>
                <a:prstClr val="white"/>
              </a:solidFill>
            </a:endParaRPr>
          </a:p>
        </p:txBody>
      </p:sp>
      <p:grpSp>
        <p:nvGrpSpPr>
          <p:cNvPr id="22" name="Group 21"/>
          <p:cNvGrpSpPr/>
          <p:nvPr userDrawn="1"/>
        </p:nvGrpSpPr>
        <p:grpSpPr>
          <a:xfrm>
            <a:off x="-11337" y="0"/>
            <a:ext cx="9155338" cy="5143500"/>
            <a:chOff x="-11340" y="0"/>
            <a:chExt cx="9155340" cy="6858000"/>
          </a:xfrm>
        </p:grpSpPr>
        <p:sp>
          <p:nvSpPr>
            <p:cNvPr id="23" name="Rectangle 22"/>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91"/>
              <a:endParaRPr lang="en-US" sz="1400">
                <a:solidFill>
                  <a:prstClr val="white"/>
                </a:solidFill>
              </a:endParaRPr>
            </a:p>
          </p:txBody>
        </p:sp>
        <p:grpSp>
          <p:nvGrpSpPr>
            <p:cNvPr id="24" name="Group 8"/>
            <p:cNvGrpSpPr/>
            <p:nvPr userDrawn="1"/>
          </p:nvGrpSpPr>
          <p:grpSpPr>
            <a:xfrm>
              <a:off x="-11340" y="0"/>
              <a:ext cx="9155340" cy="6858000"/>
              <a:chOff x="-11340" y="0"/>
              <a:chExt cx="9155340" cy="6858000"/>
            </a:xfrm>
          </p:grpSpPr>
          <p:sp>
            <p:nvSpPr>
              <p:cNvPr id="25" name="Rectangle 24"/>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91"/>
                <a:endParaRPr lang="en-US" sz="1400">
                  <a:solidFill>
                    <a:prstClr val="white"/>
                  </a:solidFill>
                </a:endParaRPr>
              </a:p>
            </p:txBody>
          </p:sp>
          <p:sp>
            <p:nvSpPr>
              <p:cNvPr id="26" name="Rectangle 25"/>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91"/>
                <a:endParaRPr lang="en-US" sz="1400">
                  <a:solidFill>
                    <a:prstClr val="white"/>
                  </a:solidFill>
                </a:endParaRPr>
              </a:p>
            </p:txBody>
          </p:sp>
        </p:grpSp>
      </p:grpSp>
      <p:sp>
        <p:nvSpPr>
          <p:cNvPr id="21" name="Rectangle 20"/>
          <p:cNvSpPr/>
          <p:nvPr userDrawn="1"/>
        </p:nvSpPr>
        <p:spPr>
          <a:xfrm>
            <a:off x="1" y="2686050"/>
            <a:ext cx="9143998" cy="245745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defTabSz="685891"/>
            <a:endParaRPr lang="en-US" sz="1400">
              <a:solidFill>
                <a:prstClr val="white"/>
              </a:solidFill>
            </a:endParaRPr>
          </a:p>
        </p:txBody>
      </p:sp>
      <p:sp>
        <p:nvSpPr>
          <p:cNvPr id="11" name="Date Placeholder 10"/>
          <p:cNvSpPr>
            <a:spLocks noGrp="1"/>
          </p:cNvSpPr>
          <p:nvPr>
            <p:ph type="dt" sz="half" idx="10"/>
          </p:nvPr>
        </p:nvSpPr>
        <p:spPr>
          <a:xfrm>
            <a:off x="905329" y="4743450"/>
            <a:ext cx="916071" cy="114300"/>
          </a:xfrm>
          <a:prstGeom prst="rect">
            <a:avLst/>
          </a:prstGeom>
        </p:spPr>
        <p:txBody>
          <a:bodyPr lIns="68589" tIns="34295" rIns="68589" bIns="34295"/>
          <a:lstStyle/>
          <a:p>
            <a:pPr defTabSz="685864"/>
            <a:fld id="{3EBBC3FC-7A95-446A-8885-5602F35F550A}" type="datetime1">
              <a:rPr lang="en-US" sz="1400" smtClean="0">
                <a:solidFill>
                  <a:srgbClr val="000000"/>
                </a:solidFill>
              </a:rPr>
              <a:pPr defTabSz="685864"/>
              <a:t>7/22/2014</a:t>
            </a:fld>
            <a:endParaRPr lang="en-US" sz="1400" dirty="0">
              <a:solidFill>
                <a:srgbClr val="000000"/>
              </a:solidFill>
            </a:endParaRPr>
          </a:p>
        </p:txBody>
      </p:sp>
      <p:sp>
        <p:nvSpPr>
          <p:cNvPr id="12" name="Slide Number Placeholder 11"/>
          <p:cNvSpPr>
            <a:spLocks noGrp="1"/>
          </p:cNvSpPr>
          <p:nvPr>
            <p:ph type="sldNum" sz="quarter" idx="11"/>
          </p:nvPr>
        </p:nvSpPr>
        <p:spPr>
          <a:xfrm>
            <a:off x="460723" y="4743450"/>
            <a:ext cx="387316" cy="114300"/>
          </a:xfrm>
          <a:prstGeom prst="rect">
            <a:avLst/>
          </a:prstGeom>
        </p:spPr>
        <p:txBody>
          <a:bodyPr lIns="68589" tIns="34295" rIns="68589" bIns="34295"/>
          <a:lstStyle/>
          <a:p>
            <a:pPr defTabSz="685864"/>
            <a:r>
              <a:rPr lang="en-US" sz="1400" smtClean="0">
                <a:solidFill>
                  <a:srgbClr val="000000"/>
                </a:solidFill>
              </a:rPr>
              <a:t>PAGE </a:t>
            </a:r>
            <a:fld id="{711B4CA8-52BE-46B1-A536-58CE1A3FAF74}" type="slidenum">
              <a:rPr lang="en-US" sz="1400" smtClean="0">
                <a:solidFill>
                  <a:srgbClr val="000000"/>
                </a:solidFill>
              </a:rPr>
              <a:pPr defTabSz="685864"/>
              <a:t>‹#›</a:t>
            </a:fld>
            <a:endParaRPr lang="en-US" sz="1400" dirty="0">
              <a:solidFill>
                <a:srgbClr val="000000"/>
              </a:solidFill>
            </a:endParaRPr>
          </a:p>
        </p:txBody>
      </p:sp>
      <p:sp>
        <p:nvSpPr>
          <p:cNvPr id="13" name="Footer Placeholder 12"/>
          <p:cNvSpPr>
            <a:spLocks noGrp="1"/>
          </p:cNvSpPr>
          <p:nvPr>
            <p:ph type="ftr" sz="quarter" idx="12"/>
          </p:nvPr>
        </p:nvSpPr>
        <p:spPr>
          <a:xfrm>
            <a:off x="460721" y="4846237"/>
            <a:ext cx="1360679" cy="96431"/>
          </a:xfrm>
          <a:prstGeom prst="rect">
            <a:avLst/>
          </a:prstGeom>
        </p:spPr>
        <p:txBody>
          <a:bodyPr lIns="68589" tIns="34295" rIns="68589" bIns="34295"/>
          <a:lstStyle/>
          <a:p>
            <a:pPr defTabSz="685864"/>
            <a:r>
              <a:rPr lang="en-US" sz="1400" smtClean="0">
                <a:solidFill>
                  <a:srgbClr val="000000"/>
                </a:solidFill>
              </a:rPr>
              <a:t>MICROSOFT CONFIDENTIAL</a:t>
            </a:r>
            <a:endParaRPr lang="en-US" sz="1400" dirty="0">
              <a:solidFill>
                <a:srgbClr val="000000"/>
              </a:solidFill>
            </a:endParaRPr>
          </a:p>
        </p:txBody>
      </p:sp>
      <p:sp>
        <p:nvSpPr>
          <p:cNvPr id="14" name="Text Placeholder 3"/>
          <p:cNvSpPr>
            <a:spLocks noGrp="1"/>
          </p:cNvSpPr>
          <p:nvPr>
            <p:ph type="body" sz="half" idx="2"/>
          </p:nvPr>
        </p:nvSpPr>
        <p:spPr>
          <a:xfrm>
            <a:off x="457202" y="4457700"/>
            <a:ext cx="7162800" cy="228600"/>
          </a:xfrm>
        </p:spPr>
        <p:txBody>
          <a:bodyPr>
            <a:noAutofit/>
          </a:bodyPr>
          <a:lstStyle>
            <a:lvl1pPr marL="0" indent="0">
              <a:lnSpc>
                <a:spcPts val="1350"/>
              </a:lnSpc>
              <a:spcBef>
                <a:spcPts val="0"/>
              </a:spcBef>
              <a:spcAft>
                <a:spcPts val="0"/>
              </a:spcAft>
              <a:buNone/>
              <a:defRPr sz="1100" spc="-30" baseline="0"/>
            </a:lvl1pPr>
            <a:lvl2pPr marL="342946" indent="0">
              <a:buNone/>
              <a:defRPr sz="900"/>
            </a:lvl2pPr>
            <a:lvl3pPr marL="685891" indent="0">
              <a:buNone/>
              <a:defRPr sz="800"/>
            </a:lvl3pPr>
            <a:lvl4pPr marL="1028837" indent="0">
              <a:buNone/>
              <a:defRPr sz="700"/>
            </a:lvl4pPr>
            <a:lvl5pPr marL="1371783" indent="0">
              <a:buNone/>
              <a:defRPr sz="700"/>
            </a:lvl5pPr>
            <a:lvl6pPr marL="1714729" indent="0">
              <a:buNone/>
              <a:defRPr sz="700"/>
            </a:lvl6pPr>
            <a:lvl7pPr marL="2057674" indent="0">
              <a:buNone/>
              <a:defRPr sz="700"/>
            </a:lvl7pPr>
            <a:lvl8pPr marL="2400620" indent="0">
              <a:buNone/>
              <a:defRPr sz="700"/>
            </a:lvl8pPr>
            <a:lvl9pPr marL="2743566" indent="0">
              <a:buNone/>
              <a:defRPr sz="700"/>
            </a:lvl9pPr>
          </a:lstStyle>
          <a:p>
            <a:pPr lvl="0"/>
            <a:r>
              <a:rPr lang="en-US" dirty="0" smtClean="0"/>
              <a:t>Click to edit Master text styles</a:t>
            </a:r>
          </a:p>
        </p:txBody>
      </p:sp>
    </p:spTree>
    <p:extLst>
      <p:ext uri="{BB962C8B-B14F-4D97-AF65-F5344CB8AC3E}">
        <p14:creationId xmlns:p14="http://schemas.microsoft.com/office/powerpoint/2010/main" val="2429616081"/>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6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5" y="186928"/>
            <a:ext cx="8275875" cy="567848"/>
          </a:xfrm>
        </p:spPr>
        <p:txBody>
          <a:bodyPr lIns="0"/>
          <a:lstStyle>
            <a:lvl1pPr algn="l">
              <a:defRPr/>
            </a:lvl1pPr>
          </a:lstStyle>
          <a:p>
            <a:r>
              <a:rPr lang="en-US" smtClean="0"/>
              <a:t>Click to edit Master title style</a:t>
            </a:r>
            <a:endParaRPr lang="en-US" dirty="0"/>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800"/>
              </a:lnSpc>
              <a:spcBef>
                <a:spcPts val="0"/>
              </a:spcBef>
              <a:spcAft>
                <a:spcPts val="0"/>
              </a:spcAft>
              <a:buNone/>
              <a:defRPr sz="1400" spc="-40" baseline="0"/>
            </a:lvl1pPr>
            <a:lvl2pPr marL="457181" indent="0">
              <a:buNone/>
              <a:defRPr sz="1200"/>
            </a:lvl2pPr>
            <a:lvl3pPr marL="914362" indent="0">
              <a:buNone/>
              <a:defRPr sz="1000"/>
            </a:lvl3pPr>
            <a:lvl4pPr marL="1371543" indent="0">
              <a:buNone/>
              <a:defRPr sz="900"/>
            </a:lvl4pPr>
            <a:lvl5pPr marL="1828724" indent="0">
              <a:buNone/>
              <a:defRPr sz="900"/>
            </a:lvl5pPr>
            <a:lvl6pPr marL="2285905" indent="0">
              <a:buNone/>
              <a:defRPr sz="900"/>
            </a:lvl6pPr>
            <a:lvl7pPr marL="2743086" indent="0">
              <a:buNone/>
              <a:defRPr sz="900"/>
            </a:lvl7pPr>
            <a:lvl8pPr marL="3200266" indent="0">
              <a:buNone/>
              <a:defRPr sz="900"/>
            </a:lvl8pPr>
            <a:lvl9pPr marL="3657448" indent="0">
              <a:buNone/>
              <a:defRPr sz="9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150041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Date Placeholder 17"/>
          <p:cNvSpPr>
            <a:spLocks noGrp="1"/>
          </p:cNvSpPr>
          <p:nvPr>
            <p:ph type="dt" sz="half" idx="19"/>
          </p:nvPr>
        </p:nvSpPr>
        <p:spPr>
          <a:xfrm>
            <a:off x="1066803" y="4743450"/>
            <a:ext cx="916071" cy="114300"/>
          </a:xfrm>
          <a:prstGeom prst="rect">
            <a:avLst/>
          </a:prstGeom>
        </p:spPr>
        <p:txBody>
          <a:bodyPr lIns="91436" tIns="45718" rIns="91436" bIns="45718"/>
          <a:lstStyle/>
          <a:p>
            <a:pPr defTabSz="685864"/>
            <a:fld id="{1D8BD707-D9CF-40AE-B4C6-C98DA3205C09}" type="datetimeFigureOut">
              <a:rPr lang="en-US" sz="1400" smtClean="0">
                <a:solidFill>
                  <a:srgbClr val="FFFFFF"/>
                </a:solidFill>
              </a:rPr>
              <a:pPr defTabSz="685864"/>
              <a:t>7/22/2014</a:t>
            </a:fld>
            <a:endParaRPr lang="en-US" sz="1400">
              <a:solidFill>
                <a:srgbClr val="FFFFFF"/>
              </a:solidFill>
            </a:endParaRPr>
          </a:p>
        </p:txBody>
      </p:sp>
      <p:sp>
        <p:nvSpPr>
          <p:cNvPr id="19" name="Slide Number Placeholder 18"/>
          <p:cNvSpPr>
            <a:spLocks noGrp="1"/>
          </p:cNvSpPr>
          <p:nvPr>
            <p:ph type="sldNum" sz="quarter" idx="20"/>
          </p:nvPr>
        </p:nvSpPr>
        <p:spPr>
          <a:xfrm>
            <a:off x="460723" y="4743450"/>
            <a:ext cx="606079" cy="114300"/>
          </a:xfrm>
          <a:prstGeom prst="rect">
            <a:avLst/>
          </a:prstGeom>
        </p:spPr>
        <p:txBody>
          <a:bodyPr lIns="91436" tIns="45718" rIns="91436" bIns="45718"/>
          <a:lstStyle/>
          <a:p>
            <a:pPr defTabSz="685864"/>
            <a:fld id="{B6F15528-21DE-4FAA-801E-634DDDAF4B2B}" type="slidenum">
              <a:rPr lang="en-US" sz="1400" smtClean="0">
                <a:solidFill>
                  <a:srgbClr val="FFFFFF"/>
                </a:solidFill>
              </a:rPr>
              <a:pPr defTabSz="685864"/>
              <a:t>‹#›</a:t>
            </a:fld>
            <a:endParaRPr lang="en-US" sz="1400">
              <a:solidFill>
                <a:srgbClr val="FFFFFF"/>
              </a:solidFill>
            </a:endParaRPr>
          </a:p>
        </p:txBody>
      </p:sp>
      <p:sp>
        <p:nvSpPr>
          <p:cNvPr id="20" name="Footer Placeholder 19"/>
          <p:cNvSpPr>
            <a:spLocks noGrp="1"/>
          </p:cNvSpPr>
          <p:nvPr>
            <p:ph type="ftr" sz="quarter" idx="21"/>
          </p:nvPr>
        </p:nvSpPr>
        <p:spPr>
          <a:xfrm>
            <a:off x="460723" y="4846238"/>
            <a:ext cx="1360679" cy="96431"/>
          </a:xfrm>
          <a:prstGeom prst="rect">
            <a:avLst/>
          </a:prstGeom>
        </p:spPr>
        <p:txBody>
          <a:bodyPr lIns="91436" tIns="45718" rIns="91436" bIns="45718"/>
          <a:lstStyle/>
          <a:p>
            <a:pPr defTabSz="685864"/>
            <a:endParaRPr lang="en-US" sz="1400">
              <a:solidFill>
                <a:srgbClr val="FFFFFF"/>
              </a:solidFill>
            </a:endParaRPr>
          </a:p>
        </p:txBody>
      </p:sp>
    </p:spTree>
    <p:extLst>
      <p:ext uri="{BB962C8B-B14F-4D97-AF65-F5344CB8AC3E}">
        <p14:creationId xmlns:p14="http://schemas.microsoft.com/office/powerpoint/2010/main" val="4182081554"/>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6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6" y="1085850"/>
            <a:ext cx="8363937" cy="1500411"/>
          </a:xfrm>
        </p:spPr>
        <p:txBody>
          <a:bodyPr>
            <a:spAutoFit/>
          </a:bodyPr>
          <a:lstStyle>
            <a:lvl1pPr marL="345327" indent="-345327">
              <a:buFont typeface="Arial" pitchFamily="34" charset="0"/>
              <a:buChar char="•"/>
              <a:defRPr/>
            </a:lvl1pPr>
            <a:lvl2pPr marL="641833" indent="-296506">
              <a:buFont typeface="Arial" pitchFamily="34" charset="0"/>
              <a:buChar char="•"/>
              <a:defRPr/>
            </a:lvl2pPr>
            <a:lvl3pPr marL="944292" indent="-302459">
              <a:buFont typeface="Arial" pitchFamily="34" charset="0"/>
              <a:buChar char="•"/>
              <a:defRPr/>
            </a:lvl3pPr>
            <a:lvl4pPr marL="1203883" indent="-259591">
              <a:buFont typeface="Arial" pitchFamily="34" charset="0"/>
              <a:buChar char="•"/>
              <a:defRPr/>
            </a:lvl4pPr>
            <a:lvl5pPr marL="1456329" indent="-252446">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0" y="4925504"/>
            <a:ext cx="1262934" cy="196208"/>
          </a:xfrm>
          <a:prstGeom prst="rect">
            <a:avLst/>
          </a:prstGeom>
        </p:spPr>
        <p:txBody>
          <a:bodyPr wrap="none" lIns="68589" tIns="34295" rIns="68589" bIns="34295">
            <a:spAutoFit/>
          </a:bodyPr>
          <a:lstStyle/>
          <a:p>
            <a:pPr defTabSz="685864"/>
            <a:r>
              <a:rPr lang="en-US" sz="800" dirty="0" smtClean="0">
                <a:gradFill>
                  <a:gsLst>
                    <a:gs pos="0">
                      <a:srgbClr val="FFFFFF"/>
                    </a:gs>
                    <a:gs pos="86000">
                      <a:srgbClr val="FFFFFF"/>
                    </a:gs>
                  </a:gsLst>
                  <a:lin ang="5400000" scaled="0"/>
                </a:gradFill>
                <a:ea typeface="Segoe UI" pitchFamily="34" charset="0"/>
                <a:cs typeface="Segoe UI" pitchFamily="34" charset="0"/>
              </a:rPr>
              <a:t>www.buildwindows.com</a:t>
            </a:r>
            <a:endParaRPr lang="en-US" sz="800" dirty="0">
              <a:gradFill>
                <a:gsLst>
                  <a:gs pos="0">
                    <a:srgbClr val="FFFFFF"/>
                  </a:gs>
                  <a:gs pos="86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2760976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085850"/>
            <a:ext cx="4047274" cy="3886200"/>
          </a:xfrm>
        </p:spPr>
        <p:txBody>
          <a:bodyPr/>
          <a:lstStyle>
            <a:lvl1pPr marL="0" indent="0">
              <a:spcBef>
                <a:spcPts val="900"/>
              </a:spcBef>
              <a:buNone/>
              <a:defRPr sz="3000">
                <a:solidFill>
                  <a:schemeClr val="bg1">
                    <a:lumMod val="75000"/>
                    <a:lumOff val="25000"/>
                  </a:schemeClr>
                </a:solidFill>
                <a:latin typeface="+mn-lt"/>
              </a:defRPr>
            </a:lvl1pPr>
            <a:lvl2pPr marL="0" indent="0">
              <a:buNone/>
              <a:defRPr sz="1500">
                <a:solidFill>
                  <a:schemeClr val="bg1">
                    <a:lumMod val="75000"/>
                    <a:lumOff val="25000"/>
                  </a:schemeClr>
                </a:solidFill>
                <a:latin typeface="+mn-lt"/>
              </a:defRPr>
            </a:lvl2pPr>
            <a:lvl3pPr marL="175039" indent="0">
              <a:buNone/>
              <a:defRPr sz="1500">
                <a:solidFill>
                  <a:schemeClr val="bg1">
                    <a:lumMod val="75000"/>
                    <a:lumOff val="25000"/>
                  </a:schemeClr>
                </a:solidFill>
                <a:latin typeface="+mn-lt"/>
              </a:defRPr>
            </a:lvl3pPr>
            <a:lvl4pPr marL="342931" indent="0">
              <a:buNone/>
              <a:defRPr sz="1500">
                <a:solidFill>
                  <a:schemeClr val="bg1">
                    <a:lumMod val="75000"/>
                    <a:lumOff val="25000"/>
                  </a:schemeClr>
                </a:solidFill>
                <a:latin typeface="+mn-lt"/>
              </a:defRPr>
            </a:lvl4pPr>
            <a:lvl5pPr marL="520351" indent="0">
              <a:buNone/>
              <a:defRPr sz="1500">
                <a:solidFill>
                  <a:schemeClr val="bg1">
                    <a:lumMod val="75000"/>
                    <a:lumOff val="25000"/>
                  </a:schemeClr>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2"/>
          </p:nvPr>
        </p:nvSpPr>
        <p:spPr>
          <a:xfrm>
            <a:off x="4709672" y="1085850"/>
            <a:ext cx="4047274" cy="3886200"/>
          </a:xfrm>
        </p:spPr>
        <p:txBody>
          <a:bodyPr/>
          <a:lstStyle>
            <a:lvl1pPr marL="0" indent="0">
              <a:spcBef>
                <a:spcPts val="900"/>
              </a:spcBef>
              <a:buNone/>
              <a:defRPr lang="en-US" sz="3000" kern="1200" spc="-53" baseline="0" dirty="0" smtClean="0">
                <a:solidFill>
                  <a:schemeClr val="bg1">
                    <a:lumMod val="75000"/>
                    <a:lumOff val="25000"/>
                  </a:schemeClr>
                </a:solidFill>
                <a:latin typeface="+mn-lt"/>
                <a:ea typeface="+mn-ea"/>
                <a:cs typeface="+mn-cs"/>
              </a:defRPr>
            </a:lvl1pPr>
            <a:lvl2pPr marL="2382" marR="0" indent="0" algn="l" defTabSz="68583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chemeClr val="bg1">
                    <a:lumMod val="75000"/>
                    <a:lumOff val="25000"/>
                  </a:schemeClr>
                </a:solidFill>
                <a:latin typeface="+mn-lt"/>
                <a:ea typeface="+mn-ea"/>
                <a:cs typeface="+mn-cs"/>
              </a:defRPr>
            </a:lvl2pPr>
            <a:lvl3pPr marL="175039" marR="0" indent="0" algn="l" defTabSz="68583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chemeClr val="bg1">
                    <a:lumMod val="75000"/>
                    <a:lumOff val="25000"/>
                  </a:schemeClr>
                </a:solidFill>
                <a:latin typeface="+mn-lt"/>
                <a:ea typeface="+mn-ea"/>
                <a:cs typeface="+mn-cs"/>
              </a:defRPr>
            </a:lvl3pPr>
            <a:lvl4pPr marL="345312" marR="0" indent="0" algn="l" defTabSz="68583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solidFill>
                  <a:schemeClr val="bg1">
                    <a:lumMod val="75000"/>
                    <a:lumOff val="25000"/>
                  </a:schemeClr>
                </a:solidFill>
                <a:latin typeface="+mn-lt"/>
                <a:ea typeface="+mn-ea"/>
                <a:cs typeface="+mn-cs"/>
              </a:defRPr>
            </a:lvl4pPr>
            <a:lvl5pPr marL="515589" marR="0" indent="0" algn="l" defTabSz="68583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solidFill>
                  <a:schemeClr val="bg1">
                    <a:lumMod val="75000"/>
                    <a:lumOff val="25000"/>
                  </a:schemeClr>
                </a:solidFill>
                <a:latin typeface="+mn-lt"/>
                <a:ea typeface="+mn-ea"/>
                <a:cs typeface="+mn-cs"/>
              </a:defRPr>
            </a:lvl5pPr>
          </a:lstStyle>
          <a:p>
            <a:pPr marL="0" marR="0" lvl="0" indent="0" algn="l" defTabSz="685835" rtl="0" eaLnBrk="1" fontAlgn="auto" latinLnBrk="0" hangingPunct="1">
              <a:lnSpc>
                <a:spcPct val="90000"/>
              </a:lnSpc>
              <a:spcBef>
                <a:spcPct val="20000"/>
              </a:spcBef>
              <a:spcAft>
                <a:spcPts val="0"/>
              </a:spcAft>
              <a:buClrTx/>
              <a:buSzPct val="90000"/>
              <a:buFont typeface="Arial" pitchFamily="34" charset="0"/>
              <a:buNone/>
              <a:tabLst/>
            </a:pPr>
            <a:r>
              <a:rPr lang="en-US" dirty="0" smtClean="0"/>
              <a:t>Click to edit Master text styles</a:t>
            </a:r>
          </a:p>
          <a:p>
            <a:pPr marL="0" marR="0" lvl="1" indent="0" algn="l" defTabSz="685835" rtl="0" eaLnBrk="1" fontAlgn="auto" latinLnBrk="0" hangingPunct="1">
              <a:lnSpc>
                <a:spcPct val="90000"/>
              </a:lnSpc>
              <a:spcBef>
                <a:spcPct val="20000"/>
              </a:spcBef>
              <a:spcAft>
                <a:spcPts val="0"/>
              </a:spcAft>
              <a:buClrTx/>
              <a:buSzPct val="90000"/>
              <a:buFont typeface="Arial" pitchFamily="34" charset="0"/>
              <a:buNone/>
              <a:tabLst/>
            </a:pPr>
            <a:r>
              <a:rPr lang="en-US" dirty="0" smtClean="0"/>
              <a:t>Second level</a:t>
            </a:r>
          </a:p>
          <a:p>
            <a:pPr marL="0" marR="0" lvl="2" indent="0" algn="l" defTabSz="685835" rtl="0" eaLnBrk="1" fontAlgn="auto" latinLnBrk="0" hangingPunct="1">
              <a:lnSpc>
                <a:spcPct val="90000"/>
              </a:lnSpc>
              <a:spcBef>
                <a:spcPct val="20000"/>
              </a:spcBef>
              <a:spcAft>
                <a:spcPts val="0"/>
              </a:spcAft>
              <a:buClrTx/>
              <a:buSzPct val="90000"/>
              <a:buFont typeface="Arial" pitchFamily="34" charset="0"/>
              <a:buNone/>
              <a:tabLst/>
            </a:pPr>
            <a:r>
              <a:rPr lang="en-US" dirty="0" smtClean="0"/>
              <a:t>Third level</a:t>
            </a:r>
          </a:p>
          <a:p>
            <a:pPr marL="0" marR="0" lvl="3" indent="0" algn="l" defTabSz="685835" rtl="0" eaLnBrk="1" fontAlgn="auto" latinLnBrk="0" hangingPunct="1">
              <a:lnSpc>
                <a:spcPct val="90000"/>
              </a:lnSpc>
              <a:spcBef>
                <a:spcPct val="20000"/>
              </a:spcBef>
              <a:spcAft>
                <a:spcPts val="0"/>
              </a:spcAft>
              <a:buClrTx/>
              <a:buSzPct val="90000"/>
              <a:buFont typeface="Arial" pitchFamily="34" charset="0"/>
              <a:buNone/>
              <a:tabLst/>
            </a:pPr>
            <a:r>
              <a:rPr lang="en-US" dirty="0" smtClean="0"/>
              <a:t>Fourth level</a:t>
            </a:r>
          </a:p>
          <a:p>
            <a:pPr marL="0" marR="0" lvl="4" indent="0" algn="l" defTabSz="685835" rtl="0" eaLnBrk="1" fontAlgn="auto" latinLnBrk="0" hangingPunct="1">
              <a:lnSpc>
                <a:spcPct val="90000"/>
              </a:lnSpc>
              <a:spcBef>
                <a:spcPct val="20000"/>
              </a:spcBef>
              <a:spcAft>
                <a:spcPts val="0"/>
              </a:spcAft>
              <a:buClrTx/>
              <a:buSzPct val="90000"/>
              <a:buFont typeface="Arial" pitchFamily="34" charset="0"/>
              <a:buNone/>
              <a:tabLst/>
            </a:pPr>
            <a:r>
              <a:rPr lang="en-US" dirty="0" smtClean="0"/>
              <a:t>Fifth level</a:t>
            </a:r>
            <a:endParaRPr lang="en-US" dirty="0"/>
          </a:p>
        </p:txBody>
      </p:sp>
    </p:spTree>
    <p:extLst>
      <p:ext uri="{BB962C8B-B14F-4D97-AF65-F5344CB8AC3E}">
        <p14:creationId xmlns:p14="http://schemas.microsoft.com/office/powerpoint/2010/main" val="771981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7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6" y="1085850"/>
            <a:ext cx="8363937" cy="1500411"/>
          </a:xfrm>
        </p:spPr>
        <p:txBody>
          <a:bodyPr>
            <a:spAutoFit/>
          </a:bodyPr>
          <a:lstStyle>
            <a:lvl1pPr marL="345327" indent="-345327">
              <a:buFont typeface="Arial" pitchFamily="34" charset="0"/>
              <a:buChar char="•"/>
              <a:defRPr/>
            </a:lvl1pPr>
            <a:lvl2pPr marL="641833" indent="-296506">
              <a:buFont typeface="Arial" pitchFamily="34" charset="0"/>
              <a:buChar char="•"/>
              <a:defRPr/>
            </a:lvl2pPr>
            <a:lvl3pPr marL="944292" indent="-302459">
              <a:buFont typeface="Arial" pitchFamily="34" charset="0"/>
              <a:buChar char="•"/>
              <a:defRPr/>
            </a:lvl3pPr>
            <a:lvl4pPr marL="1203883" indent="-259591">
              <a:buFont typeface="Arial" pitchFamily="34" charset="0"/>
              <a:buChar char="•"/>
              <a:defRPr/>
            </a:lvl4pPr>
            <a:lvl5pPr marL="1456329" indent="-252446">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0" y="4925504"/>
            <a:ext cx="1262934" cy="196208"/>
          </a:xfrm>
          <a:prstGeom prst="rect">
            <a:avLst/>
          </a:prstGeom>
        </p:spPr>
        <p:txBody>
          <a:bodyPr wrap="none" lIns="68589" tIns="34295" rIns="68589" bIns="34295">
            <a:spAutoFit/>
          </a:bodyPr>
          <a:lstStyle/>
          <a:p>
            <a:pPr defTabSz="685864"/>
            <a:r>
              <a:rPr lang="en-US" sz="800" dirty="0" smtClean="0">
                <a:gradFill>
                  <a:gsLst>
                    <a:gs pos="0">
                      <a:srgbClr val="FFFFFF"/>
                    </a:gs>
                    <a:gs pos="86000">
                      <a:srgbClr val="FFFFFF"/>
                    </a:gs>
                  </a:gsLst>
                  <a:lin ang="5400000" scaled="0"/>
                </a:gradFill>
                <a:ea typeface="Segoe UI" pitchFamily="34" charset="0"/>
                <a:cs typeface="Segoe UI" pitchFamily="34" charset="0"/>
              </a:rPr>
              <a:t>www.buildwindows.com</a:t>
            </a:r>
            <a:endParaRPr lang="en-US" sz="800" dirty="0">
              <a:gradFill>
                <a:gsLst>
                  <a:gs pos="0">
                    <a:srgbClr val="FFFFFF"/>
                  </a:gs>
                  <a:gs pos="86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0746286"/>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obj">
  <p:cSld name="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085850"/>
            <a:ext cx="8363938" cy="150041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1" y="4925504"/>
            <a:ext cx="1262934" cy="196208"/>
          </a:xfrm>
          <a:prstGeom prst="rect">
            <a:avLst/>
          </a:prstGeom>
        </p:spPr>
        <p:txBody>
          <a:bodyPr wrap="none" lIns="68589" tIns="34295" rIns="68589" bIns="34295">
            <a:spAutoFit/>
          </a:bodyPr>
          <a:lstStyle/>
          <a:p>
            <a:pPr defTabSz="685864"/>
            <a:r>
              <a:rPr lang="en-US" sz="800" dirty="0" smtClean="0">
                <a:gradFill>
                  <a:gsLst>
                    <a:gs pos="0">
                      <a:srgbClr val="FFFFFF"/>
                    </a:gs>
                    <a:gs pos="86000">
                      <a:srgbClr val="FFFFFF"/>
                    </a:gs>
                  </a:gsLst>
                  <a:lin ang="5400000" scaled="0"/>
                </a:gradFill>
                <a:ea typeface="Segoe UI" pitchFamily="34" charset="0"/>
                <a:cs typeface="Segoe UI" pitchFamily="34" charset="0"/>
              </a:rPr>
              <a:t>www.buildwindows.com</a:t>
            </a:r>
            <a:endParaRPr lang="en-US" sz="800" dirty="0">
              <a:gradFill>
                <a:gsLst>
                  <a:gs pos="0">
                    <a:srgbClr val="FFFFFF"/>
                  </a:gs>
                  <a:gs pos="86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91893108"/>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8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6" y="1085850"/>
            <a:ext cx="8363937" cy="1500411"/>
          </a:xfrm>
        </p:spPr>
        <p:txBody>
          <a:bodyPr>
            <a:spAutoFit/>
          </a:bodyPr>
          <a:lstStyle>
            <a:lvl1pPr marL="345327" indent="-345327">
              <a:buFont typeface="Arial" pitchFamily="34" charset="0"/>
              <a:buChar char="•"/>
              <a:defRPr/>
            </a:lvl1pPr>
            <a:lvl2pPr marL="641833" indent="-296506">
              <a:buFont typeface="Arial" pitchFamily="34" charset="0"/>
              <a:buChar char="•"/>
              <a:defRPr/>
            </a:lvl2pPr>
            <a:lvl3pPr marL="944292" indent="-302459">
              <a:buFont typeface="Arial" pitchFamily="34" charset="0"/>
              <a:buChar char="•"/>
              <a:defRPr/>
            </a:lvl3pPr>
            <a:lvl4pPr marL="1203883" indent="-259591">
              <a:buFont typeface="Arial" pitchFamily="34" charset="0"/>
              <a:buChar char="•"/>
              <a:defRPr/>
            </a:lvl4pPr>
            <a:lvl5pPr marL="1456329" indent="-252446">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0" y="4925504"/>
            <a:ext cx="1262934" cy="196208"/>
          </a:xfrm>
          <a:prstGeom prst="rect">
            <a:avLst/>
          </a:prstGeom>
        </p:spPr>
        <p:txBody>
          <a:bodyPr wrap="none" lIns="68589" tIns="34295" rIns="68589" bIns="34295">
            <a:spAutoFit/>
          </a:bodyPr>
          <a:lstStyle/>
          <a:p>
            <a:pPr defTabSz="685864"/>
            <a:r>
              <a:rPr lang="en-US" sz="800" dirty="0" smtClean="0">
                <a:gradFill>
                  <a:gsLst>
                    <a:gs pos="0">
                      <a:srgbClr val="FFFFFF"/>
                    </a:gs>
                    <a:gs pos="86000">
                      <a:srgbClr val="FFFFFF"/>
                    </a:gs>
                  </a:gsLst>
                  <a:lin ang="5400000" scaled="0"/>
                </a:gradFill>
                <a:ea typeface="Segoe UI" pitchFamily="34" charset="0"/>
                <a:cs typeface="Segoe UI" pitchFamily="34" charset="0"/>
              </a:rPr>
              <a:t>www.buildwindows.com</a:t>
            </a:r>
            <a:endParaRPr lang="en-US" sz="800" dirty="0">
              <a:gradFill>
                <a:gsLst>
                  <a:gs pos="0">
                    <a:srgbClr val="FFFFFF"/>
                  </a:gs>
                  <a:gs pos="86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34958601"/>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9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6" y="1085850"/>
            <a:ext cx="8363937" cy="1500411"/>
          </a:xfrm>
        </p:spPr>
        <p:txBody>
          <a:bodyPr>
            <a:spAutoFit/>
          </a:bodyPr>
          <a:lstStyle>
            <a:lvl1pPr marL="345327" indent="-345327">
              <a:buFont typeface="Arial" pitchFamily="34" charset="0"/>
              <a:buChar char="•"/>
              <a:defRPr/>
            </a:lvl1pPr>
            <a:lvl2pPr marL="641833" indent="-296506">
              <a:buFont typeface="Arial" pitchFamily="34" charset="0"/>
              <a:buChar char="•"/>
              <a:defRPr/>
            </a:lvl2pPr>
            <a:lvl3pPr marL="944292" indent="-302459">
              <a:buFont typeface="Arial" pitchFamily="34" charset="0"/>
              <a:buChar char="•"/>
              <a:defRPr/>
            </a:lvl3pPr>
            <a:lvl4pPr marL="1203883" indent="-259591">
              <a:buFont typeface="Arial" pitchFamily="34" charset="0"/>
              <a:buChar char="•"/>
              <a:defRPr/>
            </a:lvl4pPr>
            <a:lvl5pPr marL="1456329" indent="-252446">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0" y="4925504"/>
            <a:ext cx="1262934" cy="196208"/>
          </a:xfrm>
          <a:prstGeom prst="rect">
            <a:avLst/>
          </a:prstGeom>
        </p:spPr>
        <p:txBody>
          <a:bodyPr wrap="none" lIns="68589" tIns="34295" rIns="68589" bIns="34295">
            <a:spAutoFit/>
          </a:bodyPr>
          <a:lstStyle/>
          <a:p>
            <a:pPr defTabSz="685864"/>
            <a:r>
              <a:rPr lang="en-US" sz="800" dirty="0" smtClean="0">
                <a:gradFill>
                  <a:gsLst>
                    <a:gs pos="0">
                      <a:srgbClr val="FFFFFF"/>
                    </a:gs>
                    <a:gs pos="86000">
                      <a:srgbClr val="FFFFFF"/>
                    </a:gs>
                  </a:gsLst>
                  <a:lin ang="5400000" scaled="0"/>
                </a:gradFill>
                <a:ea typeface="Segoe UI" pitchFamily="34" charset="0"/>
                <a:cs typeface="Segoe UI" pitchFamily="34" charset="0"/>
              </a:rPr>
              <a:t>www.buildwindows.com</a:t>
            </a:r>
            <a:endParaRPr lang="en-US" sz="800" dirty="0">
              <a:gradFill>
                <a:gsLst>
                  <a:gs pos="0">
                    <a:srgbClr val="FFFFFF"/>
                  </a:gs>
                  <a:gs pos="86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87538317"/>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10_Title and Content">
    <p:bg>
      <p:bgPr>
        <a:blipFill dpi="0" rotWithShape="1">
          <a:blip r:embed="rId2">
            <a:lum/>
          </a:blip>
          <a:srcRect/>
          <a:stretch>
            <a:fillRect t="-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67848"/>
          </a:xfrm>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389436" y="1085850"/>
            <a:ext cx="8363937" cy="1500411"/>
          </a:xfrm>
        </p:spPr>
        <p:txBody>
          <a:bodyPr>
            <a:spAutoFit/>
          </a:bodyPr>
          <a:lstStyle>
            <a:lvl1pPr marL="345327" indent="-345327">
              <a:buFont typeface="Arial" pitchFamily="34" charset="0"/>
              <a:buChar char="•"/>
              <a:defRPr/>
            </a:lvl1pPr>
            <a:lvl2pPr marL="641833" indent="-296506">
              <a:buFont typeface="Arial" pitchFamily="34" charset="0"/>
              <a:buChar char="•"/>
              <a:defRPr/>
            </a:lvl2pPr>
            <a:lvl3pPr marL="944292" indent="-302459">
              <a:buFont typeface="Arial" pitchFamily="34" charset="0"/>
              <a:buChar char="•"/>
              <a:defRPr/>
            </a:lvl3pPr>
            <a:lvl4pPr marL="1203883" indent="-259591">
              <a:buFont typeface="Arial" pitchFamily="34" charset="0"/>
              <a:buChar char="•"/>
              <a:defRPr/>
            </a:lvl4pPr>
            <a:lvl5pPr marL="1456329" indent="-252446">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a:xfrm>
            <a:off x="0" y="4925504"/>
            <a:ext cx="1262934" cy="196208"/>
          </a:xfrm>
          <a:prstGeom prst="rect">
            <a:avLst/>
          </a:prstGeom>
        </p:spPr>
        <p:txBody>
          <a:bodyPr wrap="none" lIns="68589" tIns="34295" rIns="68589" bIns="34295">
            <a:spAutoFit/>
          </a:bodyPr>
          <a:lstStyle/>
          <a:p>
            <a:pPr defTabSz="685864"/>
            <a:r>
              <a:rPr lang="en-US" sz="800" dirty="0" smtClean="0">
                <a:gradFill>
                  <a:gsLst>
                    <a:gs pos="0">
                      <a:srgbClr val="FFFFFF"/>
                    </a:gs>
                    <a:gs pos="86000">
                      <a:srgbClr val="FFFFFF"/>
                    </a:gs>
                  </a:gsLst>
                  <a:lin ang="5400000" scaled="0"/>
                </a:gradFill>
                <a:ea typeface="Segoe UI" pitchFamily="34" charset="0"/>
                <a:cs typeface="Segoe UI" pitchFamily="34" charset="0"/>
              </a:rPr>
              <a:t>www.buildwindows.com</a:t>
            </a:r>
            <a:endParaRPr lang="en-US" sz="800" dirty="0">
              <a:gradFill>
                <a:gsLst>
                  <a:gs pos="0">
                    <a:srgbClr val="FFFFFF"/>
                  </a:gs>
                  <a:gs pos="86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88831121"/>
      </p:ext>
    </p:extLst>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921668"/>
            <a:ext cx="9144000" cy="1443038"/>
          </a:xfrm>
          <a:effectLst/>
        </p:spPr>
        <p:txBody>
          <a:bodyPr anchor="b" anchorCtr="1">
            <a:normAutofit/>
          </a:bodyPr>
          <a:lstStyle>
            <a:lvl1pPr algn="l">
              <a:lnSpc>
                <a:spcPts val="4507"/>
              </a:lnSpc>
              <a:defRPr kumimoji="0" lang="en-US" sz="4500" b="0" i="0" u="none" strike="noStrike" kern="1200" cap="none" spc="-225" normalizeH="0" baseline="0" noProof="0" dirty="0">
                <a:ln>
                  <a:noFill/>
                </a:ln>
                <a:solidFill>
                  <a:srgbClr val="00B9F2"/>
                </a:solidFill>
                <a:effectLst/>
                <a:uLnTx/>
                <a:uFillTx/>
                <a:latin typeface="Segoe UI" pitchFamily="34" charset="0"/>
                <a:ea typeface="Segoe UI" pitchFamily="34" charset="0"/>
                <a:cs typeface="Segoe UI" pitchFamily="34" charset="0"/>
              </a:defRPr>
            </a:lvl1pPr>
          </a:lstStyle>
          <a:p>
            <a:pPr marL="0" marR="0" lvl="0" indent="0" algn="ctr" defTabSz="686713"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Subtitle 2"/>
          <p:cNvSpPr>
            <a:spLocks noGrp="1"/>
          </p:cNvSpPr>
          <p:nvPr>
            <p:ph type="subTitle" idx="1" hasCustomPrompt="1"/>
          </p:nvPr>
        </p:nvSpPr>
        <p:spPr>
          <a:xfrm>
            <a:off x="460721" y="4233090"/>
            <a:ext cx="7182892" cy="276226"/>
          </a:xfrm>
        </p:spPr>
        <p:txBody>
          <a:bodyPr lIns="0">
            <a:noAutofit/>
          </a:bodyPr>
          <a:lstStyle>
            <a:lvl1pPr marL="0" indent="0" algn="l">
              <a:buNone/>
              <a:defRPr sz="1500" b="1" cap="all" spc="0" baseline="0">
                <a:solidFill>
                  <a:schemeClr val="tx1">
                    <a:lumMod val="75000"/>
                    <a:lumOff val="25000"/>
                  </a:schemeClr>
                </a:solidFill>
                <a:latin typeface="Segoe UI" pitchFamily="34" charset="0"/>
                <a:ea typeface="Segoe UI" pitchFamily="34" charset="0"/>
                <a:cs typeface="Segoe UI" pitchFamily="34" charset="0"/>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dirty="0" smtClean="0"/>
              <a:t>CLICK TO EDIT MASTER SUBTITLE STYLE</a:t>
            </a:r>
            <a:endParaRPr lang="en-US" dirty="0"/>
          </a:p>
        </p:txBody>
      </p:sp>
      <p:sp>
        <p:nvSpPr>
          <p:cNvPr id="9" name="Text Placeholder 8"/>
          <p:cNvSpPr>
            <a:spLocks noGrp="1"/>
          </p:cNvSpPr>
          <p:nvPr>
            <p:ph type="body" sz="quarter" idx="10" hasCustomPrompt="1"/>
          </p:nvPr>
        </p:nvSpPr>
        <p:spPr>
          <a:xfrm>
            <a:off x="460721" y="4477565"/>
            <a:ext cx="7182892" cy="467766"/>
          </a:xfr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tx1">
                    <a:tint val="75000"/>
                  </a:schemeClr>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Click to edit presenter </a:t>
            </a:r>
          </a:p>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and date</a:t>
            </a:r>
          </a:p>
        </p:txBody>
      </p:sp>
    </p:spTree>
    <p:extLst>
      <p:ext uri="{BB962C8B-B14F-4D97-AF65-F5344CB8AC3E}">
        <p14:creationId xmlns:p14="http://schemas.microsoft.com/office/powerpoint/2010/main" val="2649468023"/>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0"/>
            <a:ext cx="9144000" cy="5143500"/>
          </a:xfrm>
          <a:prstGeom prst="rect">
            <a:avLst/>
          </a:prstGeom>
          <a:extLst/>
        </p:spPr>
      </p:pic>
      <p:sp>
        <p:nvSpPr>
          <p:cNvPr id="2" name="Title 1"/>
          <p:cNvSpPr>
            <a:spLocks noGrp="1"/>
          </p:cNvSpPr>
          <p:nvPr>
            <p:ph type="ctrTitle"/>
          </p:nvPr>
        </p:nvSpPr>
        <p:spPr>
          <a:xfrm>
            <a:off x="0" y="1921668"/>
            <a:ext cx="9144000" cy="1443038"/>
          </a:xfrm>
        </p:spPr>
        <p:txBody>
          <a:bodyPr anchor="b" anchorCtr="1">
            <a:normAutofit/>
          </a:bodyPr>
          <a:lstStyle>
            <a:lvl1pPr algn="l">
              <a:lnSpc>
                <a:spcPts val="4507"/>
              </a:lnSpc>
              <a:defRPr kumimoji="0" lang="en-US" sz="4500" b="0" i="0" u="none" strike="noStrike" kern="1200" cap="none" spc="-225" normalizeH="0" baseline="0" noProof="0" dirty="0">
                <a:ln>
                  <a:noFill/>
                </a:ln>
                <a:solidFill>
                  <a:schemeClr val="bg1"/>
                </a:solidFill>
                <a:effectLst/>
                <a:uLnTx/>
                <a:uFillTx/>
                <a:latin typeface="Segoe UI" pitchFamily="34" charset="0"/>
                <a:ea typeface="Segoe UI" pitchFamily="34" charset="0"/>
                <a:cs typeface="Segoe UI" pitchFamily="34" charset="0"/>
              </a:defRPr>
            </a:lvl1pPr>
          </a:lstStyle>
          <a:p>
            <a:pPr marL="0" marR="0" lvl="0" indent="0" algn="ctr" defTabSz="686713"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pic>
        <p:nvPicPr>
          <p:cNvPr id="8" name="Picture 2" descr="\\windesign\secure\_Projects\BrandUX\_Windows_8\Internal Identity\ppt templates\wind8ws_large_final.png"/>
          <p:cNvPicPr>
            <a:picLocks noChangeAspect="1" noChangeArrowheads="1"/>
          </p:cNvPicPr>
          <p:nvPr/>
        </p:nvPicPr>
        <p:blipFill>
          <a:blip r:embed="rId3" cstate="print">
            <a:extLst>
              <a:ext uri="{28A0092B-C50C-407E-A947-70E740481C1C}">
                <a14:useLocalDpi xmlns:a14="http://schemas.microsoft.com/office/drawing/2010/main"/>
              </a:ext>
            </a:extLst>
          </a:blip>
          <a:stretch>
            <a:fillRect/>
          </a:stretch>
        </p:blipFill>
        <p:spPr bwMode="auto">
          <a:xfrm>
            <a:off x="7759713" y="4704591"/>
            <a:ext cx="1210913" cy="400049"/>
          </a:xfrm>
          <a:prstGeom prst="rect">
            <a:avLst/>
          </a:prstGeom>
          <a:extLst/>
        </p:spPr>
      </p:pic>
      <p:sp>
        <p:nvSpPr>
          <p:cNvPr id="9" name="Subtitle 2"/>
          <p:cNvSpPr>
            <a:spLocks noGrp="1"/>
          </p:cNvSpPr>
          <p:nvPr>
            <p:ph type="subTitle" idx="1" hasCustomPrompt="1"/>
          </p:nvPr>
        </p:nvSpPr>
        <p:spPr>
          <a:xfrm>
            <a:off x="460721" y="4233090"/>
            <a:ext cx="7182892" cy="276226"/>
          </a:xfrm>
        </p:spPr>
        <p:txBody>
          <a:bodyPr lIns="0">
            <a:noAutofit/>
          </a:bodyPr>
          <a:lstStyle>
            <a:lvl1pPr marL="0" indent="0" algn="l">
              <a:buNone/>
              <a:defRPr sz="1500" b="1" cap="all" spc="0" baseline="0">
                <a:solidFill>
                  <a:schemeClr val="bg1"/>
                </a:solidFill>
                <a:latin typeface="Segoe UI" pitchFamily="34" charset="0"/>
                <a:ea typeface="Segoe UI" pitchFamily="34" charset="0"/>
                <a:cs typeface="Segoe UI" pitchFamily="34" charset="0"/>
              </a:defRPr>
            </a:lvl1pPr>
            <a:lvl2pPr marL="343356" indent="0" algn="ctr">
              <a:buNone/>
              <a:defRPr>
                <a:solidFill>
                  <a:schemeClr val="tx1">
                    <a:tint val="75000"/>
                  </a:schemeClr>
                </a:solidFill>
              </a:defRPr>
            </a:lvl2pPr>
            <a:lvl3pPr marL="686713" indent="0" algn="ctr">
              <a:buNone/>
              <a:defRPr>
                <a:solidFill>
                  <a:schemeClr val="tx1">
                    <a:tint val="75000"/>
                  </a:schemeClr>
                </a:solidFill>
              </a:defRPr>
            </a:lvl3pPr>
            <a:lvl4pPr marL="1030069" indent="0" algn="ctr">
              <a:buNone/>
              <a:defRPr>
                <a:solidFill>
                  <a:schemeClr val="tx1">
                    <a:tint val="75000"/>
                  </a:schemeClr>
                </a:solidFill>
              </a:defRPr>
            </a:lvl4pPr>
            <a:lvl5pPr marL="1373425" indent="0" algn="ctr">
              <a:buNone/>
              <a:defRPr>
                <a:solidFill>
                  <a:schemeClr val="tx1">
                    <a:tint val="75000"/>
                  </a:schemeClr>
                </a:solidFill>
              </a:defRPr>
            </a:lvl5pPr>
            <a:lvl6pPr marL="1716782" indent="0" algn="ctr">
              <a:buNone/>
              <a:defRPr>
                <a:solidFill>
                  <a:schemeClr val="tx1">
                    <a:tint val="75000"/>
                  </a:schemeClr>
                </a:solidFill>
              </a:defRPr>
            </a:lvl6pPr>
            <a:lvl7pPr marL="2060138" indent="0" algn="ctr">
              <a:buNone/>
              <a:defRPr>
                <a:solidFill>
                  <a:schemeClr val="tx1">
                    <a:tint val="75000"/>
                  </a:schemeClr>
                </a:solidFill>
              </a:defRPr>
            </a:lvl7pPr>
            <a:lvl8pPr marL="2403494" indent="0" algn="ctr">
              <a:buNone/>
              <a:defRPr>
                <a:solidFill>
                  <a:schemeClr val="tx1">
                    <a:tint val="75000"/>
                  </a:schemeClr>
                </a:solidFill>
              </a:defRPr>
            </a:lvl8pPr>
            <a:lvl9pPr marL="2746850" indent="0" algn="ctr">
              <a:buNone/>
              <a:defRPr>
                <a:solidFill>
                  <a:schemeClr val="tx1">
                    <a:tint val="75000"/>
                  </a:schemeClr>
                </a:solidFill>
              </a:defRPr>
            </a:lvl9pPr>
          </a:lstStyle>
          <a:p>
            <a:r>
              <a:rPr lang="en-US" dirty="0" smtClean="0"/>
              <a:t>CLICK TO EDIT MASTER SUBTITLE STYLE</a:t>
            </a:r>
            <a:endParaRPr lang="en-US" dirty="0"/>
          </a:p>
        </p:txBody>
      </p:sp>
      <p:sp>
        <p:nvSpPr>
          <p:cNvPr id="11" name="Text Placeholder 8"/>
          <p:cNvSpPr>
            <a:spLocks noGrp="1"/>
          </p:cNvSpPr>
          <p:nvPr>
            <p:ph type="body" sz="quarter" idx="10" hasCustomPrompt="1"/>
          </p:nvPr>
        </p:nvSpPr>
        <p:spPr>
          <a:xfrm>
            <a:off x="460721" y="4477565"/>
            <a:ext cx="7182892" cy="467766"/>
          </a:xfrm>
        </p:spPr>
        <p:txBody>
          <a:bodyPr vert="horz" lIns="0">
            <a:normAutofit/>
          </a:bodyPr>
          <a:lstStyle>
            <a:lvl1pPr>
              <a:lnSpc>
                <a:spcPct val="70000"/>
              </a:lnSpc>
              <a:buFontTx/>
              <a:buNone/>
              <a:defRPr kumimoji="0" lang="en-US" sz="1200" b="0" i="0" u="none" strike="noStrike" kern="1200" cap="none" spc="-53" normalizeH="0" baseline="0" noProof="0" dirty="0" smtClean="0">
                <a:ln>
                  <a:noFill/>
                </a:ln>
                <a:solidFill>
                  <a:schemeClr val="bg1"/>
                </a:solidFill>
                <a:effectLst/>
                <a:uLnTx/>
                <a:uFillTx/>
                <a:latin typeface="Segoe UI" pitchFamily="34" charset="0"/>
                <a:ea typeface="Segoe UI" pitchFamily="34" charset="0"/>
                <a:cs typeface="Segoe UI" pitchFamily="34" charset="0"/>
              </a:defRPr>
            </a:lvl1pPr>
            <a:lvl2pPr>
              <a:buFontTx/>
              <a:buNone/>
              <a:defRPr/>
            </a:lvl2pPr>
            <a:lvl3pPr>
              <a:buFontTx/>
              <a:buNone/>
              <a:defRPr/>
            </a:lvl3pPr>
            <a:lvl4pPr>
              <a:buFontTx/>
              <a:buNone/>
              <a:defRPr/>
            </a:lvl4pPr>
            <a:lvl5pPr>
              <a:buFontTx/>
              <a:buNone/>
              <a:defRPr/>
            </a:lvl5pPr>
          </a:lstStyle>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Click to edit presenter </a:t>
            </a:r>
          </a:p>
          <a:p>
            <a:pPr marL="0" marR="0" lvl="0" indent="0" algn="l" defTabSz="686713" rtl="0" eaLnBrk="1" fontAlgn="auto" latinLnBrk="0" hangingPunct="1">
              <a:lnSpc>
                <a:spcPts val="1803"/>
              </a:lnSpc>
              <a:spcBef>
                <a:spcPts val="0"/>
              </a:spcBef>
              <a:spcAft>
                <a:spcPts val="0"/>
              </a:spcAft>
              <a:buClr>
                <a:srgbClr val="00B0F0"/>
              </a:buClr>
              <a:buSzPct val="100000"/>
              <a:buFontTx/>
              <a:buNone/>
              <a:tabLst/>
              <a:defRPr/>
            </a:pPr>
            <a:r>
              <a:rPr lang="en-US" dirty="0" smtClean="0"/>
              <a:t>and date</a:t>
            </a:r>
          </a:p>
        </p:txBody>
      </p:sp>
    </p:spTree>
    <p:extLst>
      <p:ext uri="{BB962C8B-B14F-4D97-AF65-F5344CB8AC3E}">
        <p14:creationId xmlns:p14="http://schemas.microsoft.com/office/powerpoint/2010/main" val="3637436494"/>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3"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
        <p:nvSpPr>
          <p:cNvPr id="15" name="Content Placeholder 14"/>
          <p:cNvSpPr>
            <a:spLocks noGrp="1"/>
          </p:cNvSpPr>
          <p:nvPr>
            <p:ph sz="quarter" idx="18"/>
          </p:nvPr>
        </p:nvSpPr>
        <p:spPr>
          <a:xfrm>
            <a:off x="460724" y="1353743"/>
            <a:ext cx="7179371" cy="31039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0806017"/>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and paragraph">
    <p:spTree>
      <p:nvGrpSpPr>
        <p:cNvPr id="1" name=""/>
        <p:cNvGrpSpPr/>
        <p:nvPr/>
      </p:nvGrpSpPr>
      <p:grpSpPr>
        <a:xfrm>
          <a:off x="0" y="0"/>
          <a:ext cx="0" cy="0"/>
          <a:chOff x="0" y="0"/>
          <a:chExt cx="0" cy="0"/>
        </a:xfrm>
      </p:grpSpPr>
      <p:sp>
        <p:nvSpPr>
          <p:cNvPr id="12"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16"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9" name="Text Placeholder 8"/>
          <p:cNvSpPr>
            <a:spLocks noGrp="1"/>
          </p:cNvSpPr>
          <p:nvPr>
            <p:ph type="body" sz="quarter" idx="14"/>
          </p:nvPr>
        </p:nvSpPr>
        <p:spPr>
          <a:xfrm>
            <a:off x="460724" y="1353743"/>
            <a:ext cx="7179371" cy="3103959"/>
          </a:xfrm>
        </p:spPr>
        <p:txBody>
          <a:bodyPr>
            <a:noAutofit/>
          </a:bodyPr>
          <a:lstStyle>
            <a:lvl1pPr marL="0" indent="0">
              <a:lnSpc>
                <a:spcPct val="140000"/>
              </a:lnSpc>
              <a:spcBef>
                <a:spcPts val="451"/>
              </a:spcBef>
              <a:spcAft>
                <a:spcPts val="451"/>
              </a:spcAft>
              <a:buNone/>
              <a:defRPr lang="en-US" sz="1200" kern="1200" spc="-15" baseline="0" dirty="0" smtClean="0">
                <a:solidFill>
                  <a:srgbClr val="666666"/>
                </a:solidFill>
                <a:latin typeface="Segoe UI" pitchFamily="34" charset="0"/>
                <a:ea typeface="Segoe UI" pitchFamily="34" charset="0"/>
                <a:cs typeface="Segoe UI" pitchFamily="34" charset="0"/>
              </a:defRPr>
            </a:lvl1pPr>
            <a:lvl2pPr>
              <a:lnSpc>
                <a:spcPct val="140000"/>
              </a:lnSpc>
              <a:spcBef>
                <a:spcPts val="451"/>
              </a:spcBef>
              <a:spcAft>
                <a:spcPts val="451"/>
              </a:spcAft>
              <a:defRPr lang="en-US" sz="1200" kern="1200" spc="-15" baseline="0" dirty="0" smtClean="0">
                <a:solidFill>
                  <a:srgbClr val="666666"/>
                </a:solidFill>
                <a:latin typeface="Segoe UI" pitchFamily="34" charset="0"/>
                <a:ea typeface="Segoe UI" pitchFamily="34" charset="0"/>
                <a:cs typeface="Segoe UI" pitchFamily="34" charset="0"/>
              </a:defRPr>
            </a:lvl2pPr>
            <a:lvl3pPr>
              <a:lnSpc>
                <a:spcPct val="140000"/>
              </a:lnSpc>
              <a:spcBef>
                <a:spcPts val="451"/>
              </a:spcBef>
              <a:spcAft>
                <a:spcPts val="451"/>
              </a:spcAft>
              <a:defRPr lang="en-US" sz="1200" kern="1200" spc="-15" baseline="0" dirty="0" smtClean="0">
                <a:solidFill>
                  <a:srgbClr val="666666"/>
                </a:solidFill>
                <a:latin typeface="Segoe UI" pitchFamily="34" charset="0"/>
                <a:ea typeface="Segoe UI" pitchFamily="34" charset="0"/>
                <a:cs typeface="Segoe UI" pitchFamily="34" charset="0"/>
              </a:defRPr>
            </a:lvl3pPr>
            <a:lvl4pPr>
              <a:lnSpc>
                <a:spcPct val="140000"/>
              </a:lnSpc>
              <a:spcBef>
                <a:spcPts val="451"/>
              </a:spcBef>
              <a:spcAft>
                <a:spcPts val="451"/>
              </a:spcAft>
              <a:defRPr lang="en-US" sz="1200" kern="1200" spc="-15" baseline="0" dirty="0" smtClean="0">
                <a:solidFill>
                  <a:srgbClr val="666666"/>
                </a:solidFill>
                <a:latin typeface="Segoe UI" pitchFamily="34" charset="0"/>
                <a:ea typeface="Segoe UI" pitchFamily="34" charset="0"/>
                <a:cs typeface="Segoe UI" pitchFamily="34" charset="0"/>
              </a:defRPr>
            </a:lvl4pPr>
            <a:lvl5pPr>
              <a:lnSpc>
                <a:spcPct val="140000"/>
              </a:lnSpc>
              <a:spcBef>
                <a:spcPts val="451"/>
              </a:spcBef>
              <a:spcAft>
                <a:spcPts val="451"/>
              </a:spcAft>
              <a:defRPr lang="en-US" sz="1200" kern="1200" spc="-15" baseline="0" dirty="0">
                <a:solidFill>
                  <a:srgbClr val="666666"/>
                </a:soli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0" name="Slide Number Placeholder 9"/>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1" name="Footer Placeholder 10"/>
          <p:cNvSpPr>
            <a:spLocks noGrp="1"/>
          </p:cNvSpPr>
          <p:nvPr>
            <p:ph type="ftr" sz="quarter" idx="17"/>
          </p:nvPr>
        </p:nvSpPr>
        <p:spPr>
          <a:xfrm>
            <a:off x="460724" y="4846239"/>
            <a:ext cx="1360679" cy="96431"/>
          </a:xfrm>
          <a:prstGeom prst="rect">
            <a:avLst/>
          </a:prstGeom>
        </p:spPr>
        <p:txBody>
          <a:bodyPr/>
          <a:lstStyle/>
          <a:p>
            <a:endParaRPr lang="en-US"/>
          </a:p>
        </p:txBody>
      </p:sp>
      <p:sp>
        <p:nvSpPr>
          <p:cNvPr id="14" name="Text Placeholder 3"/>
          <p:cNvSpPr>
            <a:spLocks noGrp="1"/>
          </p:cNvSpPr>
          <p:nvPr>
            <p:ph type="body" sz="half" idx="2"/>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3075303698"/>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One column above two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3743"/>
            <a:ext cx="8239208" cy="1218009"/>
          </a:xfrm>
        </p:spPr>
        <p:txBody>
          <a:bodyPr lIns="0">
            <a:noAutofit/>
          </a:bodyPr>
          <a:lstStyle>
            <a:lvl1pPr>
              <a:buFont typeface="Wingdings" pitchFamily="2" charset="2"/>
              <a:buChar char="§"/>
              <a:defRPr sz="1500" b="0" baseline="0">
                <a:solidFill>
                  <a:srgbClr val="666666"/>
                </a:solidFill>
              </a:defRPr>
            </a:lvl1pPr>
            <a:lvl2pPr marL="600873" indent="-257517">
              <a:buFont typeface="Wingdings" pitchFamily="2" charset="2"/>
              <a:buChar char="§"/>
              <a:defRPr baseline="0">
                <a:solidFill>
                  <a:srgbClr val="666666"/>
                </a:solidFill>
              </a:defRPr>
            </a:lvl2pPr>
            <a:lvl3pPr marL="901311" indent="-214598">
              <a:buFont typeface="Wingdings" pitchFamily="2" charset="2"/>
              <a:buChar char="§"/>
              <a:defRPr baseline="0">
                <a:solidFill>
                  <a:srgbClr val="666666"/>
                </a:solidFill>
              </a:defRPr>
            </a:lvl3pPr>
            <a:lvl4pPr marL="1244667" indent="-214598">
              <a:buFont typeface="Wingdings" pitchFamily="2" charset="2"/>
              <a:buChar char="§"/>
              <a:defRPr baseline="0">
                <a:solidFill>
                  <a:srgbClr val="666666"/>
                </a:solidFill>
              </a:defRPr>
            </a:lvl4pPr>
            <a:lvl5pPr marL="1588024" indent="-214598">
              <a:buFont typeface="Wingdings" pitchFamily="2" charset="2"/>
              <a:buChar char="§"/>
              <a:defRPr baseline="0">
                <a:solidFill>
                  <a:srgbClr val="666666"/>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half" idx="14"/>
          </p:nvPr>
        </p:nvSpPr>
        <p:spPr>
          <a:xfrm>
            <a:off x="457200" y="2571750"/>
            <a:ext cx="3886200" cy="1885950"/>
          </a:xfrm>
        </p:spPr>
        <p:txBody>
          <a:bodyPr lIns="0">
            <a:noAutofit/>
          </a:bodyPr>
          <a:lstStyle>
            <a:lvl1pPr marL="240350" indent="-240350">
              <a:buFont typeface="Wingdings" pitchFamily="2" charset="2"/>
              <a:buChar char="§"/>
              <a:defRPr sz="1800">
                <a:solidFill>
                  <a:srgbClr val="666666"/>
                </a:solidFill>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p:cNvSpPr>
            <a:spLocks noGrp="1"/>
          </p:cNvSpPr>
          <p:nvPr>
            <p:ph sz="half" idx="2"/>
          </p:nvPr>
        </p:nvSpPr>
        <p:spPr>
          <a:xfrm>
            <a:off x="4789828" y="2571750"/>
            <a:ext cx="3906580" cy="1885950"/>
          </a:xfrm>
        </p:spPr>
        <p:txBody>
          <a:bodyPr lIns="0">
            <a:noAutofit/>
          </a:bodyPr>
          <a:lstStyle>
            <a:lvl1pPr marL="257517" indent="-257517">
              <a:buFont typeface="Wingdings" pitchFamily="2" charset="2"/>
              <a:buChar char="§"/>
              <a:defRPr lang="en-US" sz="1800" kern="1200" dirty="0" smtClean="0">
                <a:solidFill>
                  <a:srgbClr val="666666"/>
                </a:solidFill>
                <a:latin typeface="Segoe UI" pitchFamily="34" charset="0"/>
                <a:ea typeface="Segoe UI" pitchFamily="34" charset="0"/>
                <a:cs typeface="Segoe UI" pitchFamily="34" charset="0"/>
              </a:defRPr>
            </a:lvl1pPr>
            <a:lvl2pPr marL="557955" indent="-214598">
              <a:buFont typeface="Wingdings" pitchFamily="2" charset="2"/>
              <a:buChar char="§"/>
              <a:defRPr sz="1500">
                <a:solidFill>
                  <a:srgbClr val="666666"/>
                </a:solidFill>
              </a:defRPr>
            </a:lvl2pPr>
            <a:lvl3pPr marL="858391" indent="-171677">
              <a:buFont typeface="Wingdings" pitchFamily="2" charset="2"/>
              <a:buChar char="§"/>
              <a:defRPr sz="1500">
                <a:solidFill>
                  <a:srgbClr val="666666"/>
                </a:solidFill>
              </a:defRPr>
            </a:lvl3pPr>
            <a:lvl4pPr marL="1201747" indent="-171677">
              <a:buFont typeface="Wingdings" pitchFamily="2" charset="2"/>
              <a:buChar char="§"/>
              <a:defRPr sz="1400">
                <a:solidFill>
                  <a:srgbClr val="666666"/>
                </a:solidFill>
              </a:defRPr>
            </a:lvl4pPr>
            <a:lvl5pPr marL="1545104" indent="-171677">
              <a:buFont typeface="Wingdings" pitchFamily="2" charset="2"/>
              <a:buChar char="§"/>
              <a:defRPr sz="1400">
                <a:solidFill>
                  <a:srgbClr val="666666"/>
                </a:solidFill>
              </a:defRPr>
            </a:lvl5pPr>
            <a:lvl6pPr>
              <a:defRPr sz="1400"/>
            </a:lvl6pPr>
            <a:lvl7pPr>
              <a:defRPr sz="1400"/>
            </a:lvl7pPr>
            <a:lvl8pPr>
              <a:defRPr sz="1400"/>
            </a:lvl8pPr>
            <a:lvl9pPr>
              <a:defRPr sz="1400"/>
            </a:lvl9pPr>
          </a:lstStyle>
          <a:p>
            <a:pPr marL="240350" lvl="0"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Click to edit Master text styles</a:t>
            </a:r>
          </a:p>
          <a:p>
            <a:pPr marL="240350" lvl="1"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Second level</a:t>
            </a:r>
          </a:p>
          <a:p>
            <a:pPr marL="240350" lvl="2"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Third level</a:t>
            </a:r>
          </a:p>
          <a:p>
            <a:pPr marL="240350" lvl="3"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Fourth level</a:t>
            </a:r>
          </a:p>
          <a:p>
            <a:pPr marL="240350" lvl="4" indent="-240350" algn="l" defTabSz="686713" rtl="0" eaLnBrk="1" latinLnBrk="0" hangingPunct="1">
              <a:lnSpc>
                <a:spcPts val="1803"/>
              </a:lnSpc>
              <a:spcBef>
                <a:spcPts val="1352"/>
              </a:spcBef>
              <a:spcAft>
                <a:spcPts val="451"/>
              </a:spcAft>
              <a:buClr>
                <a:srgbClr val="00B0F0"/>
              </a:buClr>
              <a:buSzPct val="100000"/>
              <a:buFontTx/>
              <a:buBlip>
                <a:blip r:embed="rId2"/>
              </a:buBlip>
            </a:pPr>
            <a:r>
              <a:rPr lang="en-US" smtClean="0"/>
              <a:t>Fifth level</a:t>
            </a:r>
            <a:endParaRPr lang="en-US" dirty="0"/>
          </a:p>
        </p:txBody>
      </p:sp>
      <p:sp>
        <p:nvSpPr>
          <p:cNvPr id="17" name="Text Placeholder 12"/>
          <p:cNvSpPr>
            <a:spLocks noGrp="1"/>
          </p:cNvSpPr>
          <p:nvPr>
            <p:ph type="body" sz="quarter" idx="13" hasCustomPrompt="1"/>
          </p:nvPr>
        </p:nvSpPr>
        <p:spPr>
          <a:xfrm>
            <a:off x="457200" y="1028702"/>
            <a:ext cx="8239208" cy="228601"/>
          </a:xfrm>
        </p:spPr>
        <p:txBody>
          <a:bodyPr lIns="0" anchor="b" anchorCtr="0">
            <a:noAutofit/>
          </a:bodyPr>
          <a:lstStyle>
            <a:lvl1pPr marL="0" indent="0" algn="l">
              <a:buFont typeface="Arial" pitchFamily="34" charset="0"/>
              <a:buNone/>
              <a:defRPr sz="1200" b="1" cap="all" spc="0" baseline="0">
                <a:solidFill>
                  <a:schemeClr val="tx1">
                    <a:lumMod val="75000"/>
                    <a:lumOff val="25000"/>
                  </a:schemeClr>
                </a:solidFill>
              </a:defRPr>
            </a:lvl1pPr>
          </a:lstStyle>
          <a:p>
            <a:r>
              <a:rPr lang="en-US" dirty="0" smtClean="0"/>
              <a:t>CLICK TO EDIT SUBTITLE</a:t>
            </a:r>
            <a:endParaRPr lang="en-US" dirty="0"/>
          </a:p>
        </p:txBody>
      </p:sp>
      <p:sp>
        <p:nvSpPr>
          <p:cNvPr id="21" name="Title 1"/>
          <p:cNvSpPr>
            <a:spLocks noGrp="1"/>
          </p:cNvSpPr>
          <p:nvPr>
            <p:ph type="title"/>
          </p:nvPr>
        </p:nvSpPr>
        <p:spPr>
          <a:xfrm>
            <a:off x="420536" y="186928"/>
            <a:ext cx="8275875" cy="857250"/>
          </a:xfrm>
        </p:spPr>
        <p:txBody>
          <a:bodyPr lIns="0"/>
          <a:lstStyle>
            <a:lvl1pPr algn="l">
              <a:defRPr/>
            </a:lvl1pPr>
          </a:lstStyle>
          <a:p>
            <a:r>
              <a:rPr lang="en-US" smtClean="0"/>
              <a:t>Click to edit Master title style</a:t>
            </a:r>
            <a:endParaRPr lang="en-US" dirty="0"/>
          </a:p>
        </p:txBody>
      </p:sp>
      <p:sp>
        <p:nvSpPr>
          <p:cNvPr id="12" name="Date Placeholder 11"/>
          <p:cNvSpPr>
            <a:spLocks noGrp="1"/>
          </p:cNvSpPr>
          <p:nvPr>
            <p:ph type="dt" sz="half" idx="15"/>
          </p:nvPr>
        </p:nvSpPr>
        <p:spPr>
          <a:xfrm>
            <a:off x="905332" y="4743450"/>
            <a:ext cx="916071" cy="114300"/>
          </a:xfrm>
          <a:prstGeom prst="rect">
            <a:avLst/>
          </a:prstGeom>
        </p:spPr>
        <p:txBody>
          <a:bodyPr/>
          <a:lstStyle/>
          <a:p>
            <a:fld id="{939A9784-E11C-4866-94B9-8D8EADD0446E}" type="datetimeFigureOut">
              <a:rPr lang="en-US" smtClean="0"/>
              <a:pPr/>
              <a:t>7/22/2014</a:t>
            </a:fld>
            <a:endParaRPr lang="en-US"/>
          </a:p>
        </p:txBody>
      </p:sp>
      <p:sp>
        <p:nvSpPr>
          <p:cNvPr id="13" name="Slide Number Placeholder 12"/>
          <p:cNvSpPr>
            <a:spLocks noGrp="1"/>
          </p:cNvSpPr>
          <p:nvPr>
            <p:ph type="sldNum" sz="quarter" idx="16"/>
          </p:nvPr>
        </p:nvSpPr>
        <p:spPr>
          <a:xfrm>
            <a:off x="460721" y="4743450"/>
            <a:ext cx="387316" cy="114300"/>
          </a:xfrm>
          <a:prstGeom prst="rect">
            <a:avLst/>
          </a:prstGeom>
        </p:spPr>
        <p:txBody>
          <a:bodyPr/>
          <a:lstStyle/>
          <a:p>
            <a:fld id="{125F6646-975B-4C74-80DD-EF324C50A5E5}" type="slidenum">
              <a:rPr lang="en-US" smtClean="0"/>
              <a:pPr/>
              <a:t>‹#›</a:t>
            </a:fld>
            <a:endParaRPr lang="en-US"/>
          </a:p>
        </p:txBody>
      </p:sp>
      <p:sp>
        <p:nvSpPr>
          <p:cNvPr id="14" name="Footer Placeholder 13"/>
          <p:cNvSpPr>
            <a:spLocks noGrp="1"/>
          </p:cNvSpPr>
          <p:nvPr>
            <p:ph type="ftr" sz="quarter" idx="17"/>
          </p:nvPr>
        </p:nvSpPr>
        <p:spPr>
          <a:xfrm>
            <a:off x="460724" y="4846239"/>
            <a:ext cx="1360679" cy="96431"/>
          </a:xfrm>
          <a:prstGeom prst="rect">
            <a:avLst/>
          </a:prstGeom>
        </p:spPr>
        <p:txBody>
          <a:bodyPr/>
          <a:lstStyle/>
          <a:p>
            <a:endParaRPr lang="en-US"/>
          </a:p>
        </p:txBody>
      </p:sp>
      <p:sp>
        <p:nvSpPr>
          <p:cNvPr id="16" name="Text Placeholder 3"/>
          <p:cNvSpPr>
            <a:spLocks noGrp="1"/>
          </p:cNvSpPr>
          <p:nvPr>
            <p:ph type="body" sz="half" idx="18"/>
          </p:nvPr>
        </p:nvSpPr>
        <p:spPr>
          <a:xfrm>
            <a:off x="457200" y="4457700"/>
            <a:ext cx="7162800" cy="228600"/>
          </a:xfrm>
        </p:spPr>
        <p:txBody>
          <a:bodyPr>
            <a:noAutofit/>
          </a:bodyPr>
          <a:lstStyle>
            <a:lvl1pPr marL="0" indent="0">
              <a:lnSpc>
                <a:spcPts val="1352"/>
              </a:lnSpc>
              <a:spcBef>
                <a:spcPts val="0"/>
              </a:spcBef>
              <a:spcAft>
                <a:spcPts val="0"/>
              </a:spcAft>
              <a:buNone/>
              <a:defRPr sz="1100" spc="-30" baseline="0"/>
            </a:lvl1pPr>
            <a:lvl2pPr marL="343356" indent="0">
              <a:buNone/>
              <a:defRPr sz="900"/>
            </a:lvl2pPr>
            <a:lvl3pPr marL="686713" indent="0">
              <a:buNone/>
              <a:defRPr sz="800"/>
            </a:lvl3pPr>
            <a:lvl4pPr marL="1030069" indent="0">
              <a:buNone/>
              <a:defRPr sz="700"/>
            </a:lvl4pPr>
            <a:lvl5pPr marL="1373425" indent="0">
              <a:buNone/>
              <a:defRPr sz="700"/>
            </a:lvl5pPr>
            <a:lvl6pPr marL="1716782" indent="0">
              <a:buNone/>
              <a:defRPr sz="700"/>
            </a:lvl6pPr>
            <a:lvl7pPr marL="2060138" indent="0">
              <a:buNone/>
              <a:defRPr sz="700"/>
            </a:lvl7pPr>
            <a:lvl8pPr marL="2403494" indent="0">
              <a:buNone/>
              <a:defRPr sz="700"/>
            </a:lvl8pPr>
            <a:lvl9pPr marL="2746850" indent="0">
              <a:buNone/>
              <a:defRPr sz="700"/>
            </a:lvl9pPr>
          </a:lstStyle>
          <a:p>
            <a:pPr lvl="0"/>
            <a:r>
              <a:rPr lang="en-US" smtClean="0"/>
              <a:t>Click to edit Master text styles</a:t>
            </a:r>
          </a:p>
        </p:txBody>
      </p:sp>
    </p:spTree>
    <p:extLst>
      <p:ext uri="{BB962C8B-B14F-4D97-AF65-F5344CB8AC3E}">
        <p14:creationId xmlns:p14="http://schemas.microsoft.com/office/powerpoint/2010/main" val="8095617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29" Type="http://schemas.openxmlformats.org/officeDocument/2006/relationships/theme" Target="../theme/theme2.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slideLayout" Target="../slideLayouts/slideLayout107.xml"/><Relationship Id="rId18" Type="http://schemas.openxmlformats.org/officeDocument/2006/relationships/slideLayout" Target="../slideLayouts/slideLayout112.xml"/><Relationship Id="rId26" Type="http://schemas.openxmlformats.org/officeDocument/2006/relationships/image" Target="../media/image12.png"/><Relationship Id="rId3" Type="http://schemas.openxmlformats.org/officeDocument/2006/relationships/slideLayout" Target="../slideLayouts/slideLayout97.xml"/><Relationship Id="rId21" Type="http://schemas.openxmlformats.org/officeDocument/2006/relationships/slideLayout" Target="../slideLayouts/slideLayout115.xml"/><Relationship Id="rId7" Type="http://schemas.openxmlformats.org/officeDocument/2006/relationships/slideLayout" Target="../slideLayouts/slideLayout101.xml"/><Relationship Id="rId12" Type="http://schemas.openxmlformats.org/officeDocument/2006/relationships/slideLayout" Target="../slideLayouts/slideLayout106.xml"/><Relationship Id="rId17" Type="http://schemas.openxmlformats.org/officeDocument/2006/relationships/slideLayout" Target="../slideLayouts/slideLayout111.xml"/><Relationship Id="rId25" Type="http://schemas.openxmlformats.org/officeDocument/2006/relationships/theme" Target="../theme/theme3.xml"/><Relationship Id="rId2" Type="http://schemas.openxmlformats.org/officeDocument/2006/relationships/slideLayout" Target="../slideLayouts/slideLayout96.xml"/><Relationship Id="rId16" Type="http://schemas.openxmlformats.org/officeDocument/2006/relationships/slideLayout" Target="../slideLayouts/slideLayout110.xml"/><Relationship Id="rId20" Type="http://schemas.openxmlformats.org/officeDocument/2006/relationships/slideLayout" Target="../slideLayouts/slideLayout114.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slideLayout" Target="../slideLayouts/slideLayout105.xml"/><Relationship Id="rId24" Type="http://schemas.openxmlformats.org/officeDocument/2006/relationships/slideLayout" Target="../slideLayouts/slideLayout118.xml"/><Relationship Id="rId5" Type="http://schemas.openxmlformats.org/officeDocument/2006/relationships/slideLayout" Target="../slideLayouts/slideLayout99.xml"/><Relationship Id="rId15" Type="http://schemas.openxmlformats.org/officeDocument/2006/relationships/slideLayout" Target="../slideLayouts/slideLayout109.xml"/><Relationship Id="rId23" Type="http://schemas.openxmlformats.org/officeDocument/2006/relationships/slideLayout" Target="../slideLayouts/slideLayout117.xml"/><Relationship Id="rId10" Type="http://schemas.openxmlformats.org/officeDocument/2006/relationships/slideLayout" Target="../slideLayouts/slideLayout104.xml"/><Relationship Id="rId19" Type="http://schemas.openxmlformats.org/officeDocument/2006/relationships/slideLayout" Target="../slideLayouts/slideLayout113.xml"/><Relationship Id="rId4" Type="http://schemas.openxmlformats.org/officeDocument/2006/relationships/slideLayout" Target="../slideLayouts/slideLayout98.xml"/><Relationship Id="rId9" Type="http://schemas.openxmlformats.org/officeDocument/2006/relationships/slideLayout" Target="../slideLayouts/slideLayout103.xml"/><Relationship Id="rId14" Type="http://schemas.openxmlformats.org/officeDocument/2006/relationships/slideLayout" Target="../slideLayouts/slideLayout108.xml"/><Relationship Id="rId22" Type="http://schemas.openxmlformats.org/officeDocument/2006/relationships/slideLayout" Target="../slideLayouts/slideLayout1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slideLayout" Target="../slideLayouts/slideLayout131.xml"/><Relationship Id="rId18" Type="http://schemas.openxmlformats.org/officeDocument/2006/relationships/slideLayout" Target="../slideLayouts/slideLayout136.xml"/><Relationship Id="rId26" Type="http://schemas.openxmlformats.org/officeDocument/2006/relationships/slideLayout" Target="../slideLayouts/slideLayout144.xml"/><Relationship Id="rId3" Type="http://schemas.openxmlformats.org/officeDocument/2006/relationships/slideLayout" Target="../slideLayouts/slideLayout121.xml"/><Relationship Id="rId21" Type="http://schemas.openxmlformats.org/officeDocument/2006/relationships/slideLayout" Target="../slideLayouts/slideLayout139.xml"/><Relationship Id="rId7" Type="http://schemas.openxmlformats.org/officeDocument/2006/relationships/slideLayout" Target="../slideLayouts/slideLayout125.xml"/><Relationship Id="rId12" Type="http://schemas.openxmlformats.org/officeDocument/2006/relationships/slideLayout" Target="../slideLayouts/slideLayout130.xml"/><Relationship Id="rId17" Type="http://schemas.openxmlformats.org/officeDocument/2006/relationships/slideLayout" Target="../slideLayouts/slideLayout135.xml"/><Relationship Id="rId25" Type="http://schemas.openxmlformats.org/officeDocument/2006/relationships/slideLayout" Target="../slideLayouts/slideLayout143.xml"/><Relationship Id="rId2" Type="http://schemas.openxmlformats.org/officeDocument/2006/relationships/slideLayout" Target="../slideLayouts/slideLayout120.xml"/><Relationship Id="rId16" Type="http://schemas.openxmlformats.org/officeDocument/2006/relationships/slideLayout" Target="../slideLayouts/slideLayout134.xml"/><Relationship Id="rId20" Type="http://schemas.openxmlformats.org/officeDocument/2006/relationships/slideLayout" Target="../slideLayouts/slideLayout138.xml"/><Relationship Id="rId29" Type="http://schemas.openxmlformats.org/officeDocument/2006/relationships/slideLayout" Target="../slideLayouts/slideLayout147.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24" Type="http://schemas.openxmlformats.org/officeDocument/2006/relationships/slideLayout" Target="../slideLayouts/slideLayout142.xml"/><Relationship Id="rId32" Type="http://schemas.openxmlformats.org/officeDocument/2006/relationships/image" Target="../media/image12.png"/><Relationship Id="rId5" Type="http://schemas.openxmlformats.org/officeDocument/2006/relationships/slideLayout" Target="../slideLayouts/slideLayout123.xml"/><Relationship Id="rId15" Type="http://schemas.openxmlformats.org/officeDocument/2006/relationships/slideLayout" Target="../slideLayouts/slideLayout133.xml"/><Relationship Id="rId23" Type="http://schemas.openxmlformats.org/officeDocument/2006/relationships/slideLayout" Target="../slideLayouts/slideLayout141.xml"/><Relationship Id="rId28" Type="http://schemas.openxmlformats.org/officeDocument/2006/relationships/slideLayout" Target="../slideLayouts/slideLayout146.xml"/><Relationship Id="rId10" Type="http://schemas.openxmlformats.org/officeDocument/2006/relationships/slideLayout" Target="../slideLayouts/slideLayout128.xml"/><Relationship Id="rId19" Type="http://schemas.openxmlformats.org/officeDocument/2006/relationships/slideLayout" Target="../slideLayouts/slideLayout137.xml"/><Relationship Id="rId31" Type="http://schemas.openxmlformats.org/officeDocument/2006/relationships/theme" Target="../theme/theme4.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slideLayout" Target="../slideLayouts/slideLayout132.xml"/><Relationship Id="rId22" Type="http://schemas.openxmlformats.org/officeDocument/2006/relationships/slideLayout" Target="../slideLayouts/slideLayout140.xml"/><Relationship Id="rId27" Type="http://schemas.openxmlformats.org/officeDocument/2006/relationships/slideLayout" Target="../slideLayouts/slideLayout145.xml"/><Relationship Id="rId30" Type="http://schemas.openxmlformats.org/officeDocument/2006/relationships/slideLayout" Target="../slideLayouts/slideLayout148.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61.xml"/><Relationship Id="rId18" Type="http://schemas.openxmlformats.org/officeDocument/2006/relationships/slideLayout" Target="../slideLayouts/slideLayout166.xml"/><Relationship Id="rId26" Type="http://schemas.openxmlformats.org/officeDocument/2006/relationships/slideLayout" Target="../slideLayouts/slideLayout174.xml"/><Relationship Id="rId3" Type="http://schemas.openxmlformats.org/officeDocument/2006/relationships/slideLayout" Target="../slideLayouts/slideLayout151.xml"/><Relationship Id="rId21" Type="http://schemas.openxmlformats.org/officeDocument/2006/relationships/slideLayout" Target="../slideLayouts/slideLayout169.xml"/><Relationship Id="rId7" Type="http://schemas.openxmlformats.org/officeDocument/2006/relationships/slideLayout" Target="../slideLayouts/slideLayout155.xml"/><Relationship Id="rId12" Type="http://schemas.openxmlformats.org/officeDocument/2006/relationships/slideLayout" Target="../slideLayouts/slideLayout160.xml"/><Relationship Id="rId17" Type="http://schemas.openxmlformats.org/officeDocument/2006/relationships/slideLayout" Target="../slideLayouts/slideLayout165.xml"/><Relationship Id="rId25" Type="http://schemas.openxmlformats.org/officeDocument/2006/relationships/slideLayout" Target="../slideLayouts/slideLayout173.xml"/><Relationship Id="rId33" Type="http://schemas.openxmlformats.org/officeDocument/2006/relationships/image" Target="../media/image12.png"/><Relationship Id="rId2" Type="http://schemas.openxmlformats.org/officeDocument/2006/relationships/slideLayout" Target="../slideLayouts/slideLayout150.xml"/><Relationship Id="rId16" Type="http://schemas.openxmlformats.org/officeDocument/2006/relationships/slideLayout" Target="../slideLayouts/slideLayout164.xml"/><Relationship Id="rId20" Type="http://schemas.openxmlformats.org/officeDocument/2006/relationships/slideLayout" Target="../slideLayouts/slideLayout168.xml"/><Relationship Id="rId29" Type="http://schemas.openxmlformats.org/officeDocument/2006/relationships/slideLayout" Target="../slideLayouts/slideLayout177.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24" Type="http://schemas.openxmlformats.org/officeDocument/2006/relationships/slideLayout" Target="../slideLayouts/slideLayout172.xml"/><Relationship Id="rId32" Type="http://schemas.openxmlformats.org/officeDocument/2006/relationships/theme" Target="../theme/theme5.xml"/><Relationship Id="rId5" Type="http://schemas.openxmlformats.org/officeDocument/2006/relationships/slideLayout" Target="../slideLayouts/slideLayout153.xml"/><Relationship Id="rId15" Type="http://schemas.openxmlformats.org/officeDocument/2006/relationships/slideLayout" Target="../slideLayouts/slideLayout163.xml"/><Relationship Id="rId23" Type="http://schemas.openxmlformats.org/officeDocument/2006/relationships/slideLayout" Target="../slideLayouts/slideLayout171.xml"/><Relationship Id="rId28" Type="http://schemas.openxmlformats.org/officeDocument/2006/relationships/slideLayout" Target="../slideLayouts/slideLayout176.xml"/><Relationship Id="rId10" Type="http://schemas.openxmlformats.org/officeDocument/2006/relationships/slideLayout" Target="../slideLayouts/slideLayout158.xml"/><Relationship Id="rId19" Type="http://schemas.openxmlformats.org/officeDocument/2006/relationships/slideLayout" Target="../slideLayouts/slideLayout167.xml"/><Relationship Id="rId31" Type="http://schemas.openxmlformats.org/officeDocument/2006/relationships/slideLayout" Target="../slideLayouts/slideLayout179.xml"/><Relationship Id="rId4" Type="http://schemas.openxmlformats.org/officeDocument/2006/relationships/slideLayout" Target="../slideLayouts/slideLayout152.xml"/><Relationship Id="rId9" Type="http://schemas.openxmlformats.org/officeDocument/2006/relationships/slideLayout" Target="../slideLayouts/slideLayout157.xml"/><Relationship Id="rId14" Type="http://schemas.openxmlformats.org/officeDocument/2006/relationships/slideLayout" Target="../slideLayouts/slideLayout162.xml"/><Relationship Id="rId22" Type="http://schemas.openxmlformats.org/officeDocument/2006/relationships/slideLayout" Target="../slideLayouts/slideLayout170.xml"/><Relationship Id="rId27" Type="http://schemas.openxmlformats.org/officeDocument/2006/relationships/slideLayout" Target="../slideLayouts/slideLayout175.xml"/><Relationship Id="rId30" Type="http://schemas.openxmlformats.org/officeDocument/2006/relationships/slideLayout" Target="../slideLayouts/slideLayout178.xml"/><Relationship Id="rId8" Type="http://schemas.openxmlformats.org/officeDocument/2006/relationships/slideLayout" Target="../slideLayouts/slideLayout156.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92.xml"/><Relationship Id="rId18" Type="http://schemas.openxmlformats.org/officeDocument/2006/relationships/slideLayout" Target="../slideLayouts/slideLayout197.xml"/><Relationship Id="rId26" Type="http://schemas.openxmlformats.org/officeDocument/2006/relationships/slideLayout" Target="../slideLayouts/slideLayout205.xml"/><Relationship Id="rId3" Type="http://schemas.openxmlformats.org/officeDocument/2006/relationships/slideLayout" Target="../slideLayouts/slideLayout182.xml"/><Relationship Id="rId21" Type="http://schemas.openxmlformats.org/officeDocument/2006/relationships/slideLayout" Target="../slideLayouts/slideLayout200.xml"/><Relationship Id="rId7" Type="http://schemas.openxmlformats.org/officeDocument/2006/relationships/slideLayout" Target="../slideLayouts/slideLayout186.xml"/><Relationship Id="rId12" Type="http://schemas.openxmlformats.org/officeDocument/2006/relationships/slideLayout" Target="../slideLayouts/slideLayout191.xml"/><Relationship Id="rId17" Type="http://schemas.openxmlformats.org/officeDocument/2006/relationships/slideLayout" Target="../slideLayouts/slideLayout196.xml"/><Relationship Id="rId25" Type="http://schemas.openxmlformats.org/officeDocument/2006/relationships/slideLayout" Target="../slideLayouts/slideLayout204.xml"/><Relationship Id="rId33" Type="http://schemas.openxmlformats.org/officeDocument/2006/relationships/image" Target="../media/image12.png"/><Relationship Id="rId2" Type="http://schemas.openxmlformats.org/officeDocument/2006/relationships/slideLayout" Target="../slideLayouts/slideLayout181.xml"/><Relationship Id="rId16" Type="http://schemas.openxmlformats.org/officeDocument/2006/relationships/slideLayout" Target="../slideLayouts/slideLayout195.xml"/><Relationship Id="rId20" Type="http://schemas.openxmlformats.org/officeDocument/2006/relationships/slideLayout" Target="../slideLayouts/slideLayout199.xml"/><Relationship Id="rId29" Type="http://schemas.openxmlformats.org/officeDocument/2006/relationships/slideLayout" Target="../slideLayouts/slideLayout208.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24" Type="http://schemas.openxmlformats.org/officeDocument/2006/relationships/slideLayout" Target="../slideLayouts/slideLayout203.xml"/><Relationship Id="rId32" Type="http://schemas.openxmlformats.org/officeDocument/2006/relationships/theme" Target="../theme/theme6.xml"/><Relationship Id="rId5" Type="http://schemas.openxmlformats.org/officeDocument/2006/relationships/slideLayout" Target="../slideLayouts/slideLayout184.xml"/><Relationship Id="rId15" Type="http://schemas.openxmlformats.org/officeDocument/2006/relationships/slideLayout" Target="../slideLayouts/slideLayout194.xml"/><Relationship Id="rId23" Type="http://schemas.openxmlformats.org/officeDocument/2006/relationships/slideLayout" Target="../slideLayouts/slideLayout202.xml"/><Relationship Id="rId28" Type="http://schemas.openxmlformats.org/officeDocument/2006/relationships/slideLayout" Target="../slideLayouts/slideLayout207.xml"/><Relationship Id="rId10" Type="http://schemas.openxmlformats.org/officeDocument/2006/relationships/slideLayout" Target="../slideLayouts/slideLayout189.xml"/><Relationship Id="rId19" Type="http://schemas.openxmlformats.org/officeDocument/2006/relationships/slideLayout" Target="../slideLayouts/slideLayout198.xml"/><Relationship Id="rId31" Type="http://schemas.openxmlformats.org/officeDocument/2006/relationships/slideLayout" Target="../slideLayouts/slideLayout210.xml"/><Relationship Id="rId4" Type="http://schemas.openxmlformats.org/officeDocument/2006/relationships/slideLayout" Target="../slideLayouts/slideLayout183.xml"/><Relationship Id="rId9" Type="http://schemas.openxmlformats.org/officeDocument/2006/relationships/slideLayout" Target="../slideLayouts/slideLayout188.xml"/><Relationship Id="rId14" Type="http://schemas.openxmlformats.org/officeDocument/2006/relationships/slideLayout" Target="../slideLayouts/slideLayout193.xml"/><Relationship Id="rId22" Type="http://schemas.openxmlformats.org/officeDocument/2006/relationships/slideLayout" Target="../slideLayouts/slideLayout201.xml"/><Relationship Id="rId27" Type="http://schemas.openxmlformats.org/officeDocument/2006/relationships/slideLayout" Target="../slideLayouts/slideLayout206.xml"/><Relationship Id="rId30" Type="http://schemas.openxmlformats.org/officeDocument/2006/relationships/slideLayout" Target="../slideLayouts/slideLayout209.xml"/><Relationship Id="rId8" Type="http://schemas.openxmlformats.org/officeDocument/2006/relationships/slideLayout" Target="../slideLayouts/slideLayout1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085850"/>
            <a:ext cx="8366320" cy="3886200"/>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51548563"/>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 id="2147483743" r:id="rId21"/>
    <p:sldLayoutId id="2147483744" r:id="rId22"/>
    <p:sldLayoutId id="2147483745" r:id="rId23"/>
    <p:sldLayoutId id="2147483746" r:id="rId24"/>
    <p:sldLayoutId id="2147483747" r:id="rId25"/>
    <p:sldLayoutId id="2147483748" r:id="rId26"/>
    <p:sldLayoutId id="2147483749" r:id="rId27"/>
    <p:sldLayoutId id="2147483751" r:id="rId28"/>
    <p:sldLayoutId id="2147483754" r:id="rId29"/>
    <p:sldLayoutId id="2147483755" r:id="rId30"/>
    <p:sldLayoutId id="2147483757" r:id="rId31"/>
    <p:sldLayoutId id="2147483760" r:id="rId32"/>
    <p:sldLayoutId id="2147483762" r:id="rId33"/>
    <p:sldLayoutId id="2147483764" r:id="rId34"/>
    <p:sldLayoutId id="2147483767" r:id="rId35"/>
    <p:sldLayoutId id="2147483768" r:id="rId36"/>
    <p:sldLayoutId id="2147483769" r:id="rId37"/>
    <p:sldLayoutId id="2147483770" r:id="rId38"/>
    <p:sldLayoutId id="2147483772" r:id="rId39"/>
    <p:sldLayoutId id="2147483773" r:id="rId40"/>
    <p:sldLayoutId id="2147483774" r:id="rId41"/>
    <p:sldLayoutId id="2147483775" r:id="rId42"/>
    <p:sldLayoutId id="2147483776" r:id="rId43"/>
    <p:sldLayoutId id="2147483777" r:id="rId44"/>
    <p:sldLayoutId id="2147483778" r:id="rId45"/>
    <p:sldLayoutId id="2147483779" r:id="rId46"/>
    <p:sldLayoutId id="2147483780" r:id="rId47"/>
    <p:sldLayoutId id="2147483781" r:id="rId48"/>
    <p:sldLayoutId id="2147483783" r:id="rId49"/>
    <p:sldLayoutId id="2147483784" r:id="rId50"/>
    <p:sldLayoutId id="2147483785" r:id="rId51"/>
    <p:sldLayoutId id="2147483786" r:id="rId52"/>
    <p:sldLayoutId id="2147483788" r:id="rId53"/>
    <p:sldLayoutId id="2147483790" r:id="rId54"/>
    <p:sldLayoutId id="2147483791" r:id="rId55"/>
    <p:sldLayoutId id="2147483792" r:id="rId56"/>
    <p:sldLayoutId id="2147483793" r:id="rId57"/>
    <p:sldLayoutId id="2147483794" r:id="rId58"/>
    <p:sldLayoutId id="2147483795" r:id="rId59"/>
    <p:sldLayoutId id="2147483796" r:id="rId60"/>
    <p:sldLayoutId id="2147483960" r:id="rId61"/>
    <p:sldLayoutId id="2147483963" r:id="rId62"/>
    <p:sldLayoutId id="2147483964" r:id="rId63"/>
    <p:sldLayoutId id="2147483973" r:id="rId64"/>
    <p:sldLayoutId id="2147483975" r:id="rId65"/>
    <p:sldLayoutId id="2147483976" r:id="rId66"/>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solidFill>
            <a:schemeClr val="bg2">
              <a:alpha val="99000"/>
            </a:schemeClr>
          </a:solidFill>
          <a:effectLst/>
          <a:latin typeface="+mj-lt"/>
          <a:ea typeface="+mn-ea"/>
          <a:cs typeface="Arial" charset="0"/>
        </a:defRPr>
      </a:lvl1pPr>
    </p:titleStyle>
    <p:bodyStyle>
      <a:lvl1pPr marL="254828" marR="0" indent="-254828" algn="l" defTabSz="685864"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solidFill>
            <a:schemeClr val="bg1">
              <a:lumMod val="75000"/>
              <a:lumOff val="25000"/>
              <a:alpha val="99000"/>
            </a:schemeClr>
          </a:solidFill>
          <a:latin typeface="+mn-lt"/>
          <a:ea typeface="+mn-ea"/>
          <a:cs typeface="+mn-cs"/>
        </a:defRPr>
      </a:lvl1pPr>
      <a:lvl2pPr marL="429873" marR="0" indent="-175046" algn="l" defTabSz="685864"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chemeClr val="bg1">
              <a:lumMod val="75000"/>
              <a:lumOff val="25000"/>
              <a:alpha val="99000"/>
            </a:schemeClr>
          </a:solidFill>
          <a:latin typeface="+mn-lt"/>
          <a:ea typeface="+mn-ea"/>
          <a:cs typeface="+mn-cs"/>
        </a:defRPr>
      </a:lvl2pPr>
      <a:lvl3pPr marL="598965"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598965" algn="l"/>
        </a:tabLst>
        <a:defRPr sz="1800" kern="1200" spc="0" baseline="0">
          <a:solidFill>
            <a:schemeClr val="bg1">
              <a:lumMod val="75000"/>
              <a:lumOff val="25000"/>
              <a:alpha val="99000"/>
            </a:schemeClr>
          </a:solidFill>
          <a:latin typeface="+mn-lt"/>
          <a:ea typeface="+mn-ea"/>
          <a:cs typeface="+mn-cs"/>
        </a:defRPr>
      </a:lvl3pPr>
      <a:lvl4pPr marL="772819" marR="0" indent="-173854" algn="l" defTabSz="685864"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chemeClr val="bg1">
              <a:lumMod val="75000"/>
              <a:lumOff val="25000"/>
              <a:alpha val="99000"/>
            </a:schemeClr>
          </a:solidFill>
          <a:latin typeface="+mn-lt"/>
          <a:ea typeface="+mn-ea"/>
          <a:cs typeface="+mn-cs"/>
        </a:defRPr>
      </a:lvl4pPr>
      <a:lvl5pPr marL="941910"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941910" algn="l"/>
        </a:tabLst>
        <a:defRPr sz="1500" kern="1200" spc="0" baseline="0">
          <a:solidFill>
            <a:schemeClr val="bg1">
              <a:lumMod val="75000"/>
              <a:lumOff val="25000"/>
              <a:alpha val="99000"/>
            </a:schemeClr>
          </a:soli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56784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90627" y="1085850"/>
            <a:ext cx="8366320" cy="38862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6155741"/>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18" r:id="rId21"/>
    <p:sldLayoutId id="2147483819" r:id="rId22"/>
    <p:sldLayoutId id="2147483820" r:id="rId23"/>
    <p:sldLayoutId id="2147483821" r:id="rId24"/>
    <p:sldLayoutId id="2147483822" r:id="rId25"/>
    <p:sldLayoutId id="2147483823" r:id="rId26"/>
    <p:sldLayoutId id="2147483824" r:id="rId27"/>
    <p:sldLayoutId id="2147483825" r:id="rId28"/>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4100" b="0" kern="1200" cap="none" spc="-75" baseline="0" dirty="0" smtClean="0">
          <a:ln w="3175">
            <a:noFill/>
          </a:ln>
          <a:solidFill>
            <a:schemeClr val="accent1">
              <a:alpha val="99000"/>
            </a:schemeClr>
          </a:solidFill>
          <a:effectLst/>
          <a:latin typeface="+mj-lt"/>
          <a:ea typeface="+mn-ea"/>
          <a:cs typeface="Arial" charset="0"/>
        </a:defRPr>
      </a:lvl1pPr>
    </p:titleStyle>
    <p:bodyStyle>
      <a:lvl1pPr marL="254828" marR="0" indent="-254828" algn="l" defTabSz="685864" rtl="0" eaLnBrk="1" fontAlgn="auto" latinLnBrk="0" hangingPunct="1">
        <a:lnSpc>
          <a:spcPct val="90000"/>
        </a:lnSpc>
        <a:spcBef>
          <a:spcPct val="20000"/>
        </a:spcBef>
        <a:spcAft>
          <a:spcPts val="0"/>
        </a:spcAft>
        <a:buClrTx/>
        <a:buSzPct val="90000"/>
        <a:buFont typeface="Arial" pitchFamily="34" charset="0"/>
        <a:buChar char="•"/>
        <a:tabLst/>
        <a:defRPr sz="2700" kern="1200" spc="-53" baseline="0">
          <a:solidFill>
            <a:schemeClr val="tx1">
              <a:alpha val="99000"/>
            </a:schemeClr>
          </a:solidFill>
          <a:latin typeface="+mn-lt"/>
          <a:ea typeface="+mn-ea"/>
          <a:cs typeface="+mn-cs"/>
        </a:defRPr>
      </a:lvl1pPr>
      <a:lvl2pPr marL="429873" marR="0" indent="-175046" algn="l" defTabSz="685864"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solidFill>
            <a:schemeClr val="tx1">
              <a:alpha val="99000"/>
            </a:schemeClr>
          </a:solidFill>
          <a:latin typeface="+mn-lt"/>
          <a:ea typeface="+mn-ea"/>
          <a:cs typeface="+mn-cs"/>
        </a:defRPr>
      </a:lvl2pPr>
      <a:lvl3pPr marL="598965"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598965" algn="l"/>
        </a:tabLst>
        <a:defRPr sz="1800" kern="1200" spc="0" baseline="0">
          <a:solidFill>
            <a:schemeClr val="tx1">
              <a:alpha val="99000"/>
            </a:schemeClr>
          </a:solidFill>
          <a:latin typeface="+mn-lt"/>
          <a:ea typeface="+mn-ea"/>
          <a:cs typeface="+mn-cs"/>
        </a:defRPr>
      </a:lvl3pPr>
      <a:lvl4pPr marL="772819" marR="0" indent="-173854" algn="l" defTabSz="685864"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solidFill>
            <a:schemeClr val="tx1">
              <a:alpha val="99000"/>
            </a:schemeClr>
          </a:solidFill>
          <a:latin typeface="+mn-lt"/>
          <a:ea typeface="+mn-ea"/>
          <a:cs typeface="+mn-cs"/>
        </a:defRPr>
      </a:lvl4pPr>
      <a:lvl5pPr marL="941910" marR="0" indent="-169091" algn="l" defTabSz="685864" rtl="0" eaLnBrk="1" fontAlgn="auto" latinLnBrk="0" hangingPunct="1">
        <a:lnSpc>
          <a:spcPct val="90000"/>
        </a:lnSpc>
        <a:spcBef>
          <a:spcPct val="20000"/>
        </a:spcBef>
        <a:spcAft>
          <a:spcPts val="0"/>
        </a:spcAft>
        <a:buClrTx/>
        <a:buSzPct val="90000"/>
        <a:buFont typeface="Wingdings" pitchFamily="2" charset="2"/>
        <a:buChar char=""/>
        <a:tabLst>
          <a:tab pos="941910" algn="l"/>
        </a:tabLst>
        <a:defRPr sz="1500" kern="1200" spc="0" baseline="0">
          <a:solidFill>
            <a:schemeClr val="tx1">
              <a:alpha val="99000"/>
            </a:schemeClr>
          </a:solidFill>
          <a:latin typeface="+mn-lt"/>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p:nvGrpSpPr>
        <p:grpSpPr>
          <a:xfrm>
            <a:off x="-11338" y="0"/>
            <a:ext cx="9155339" cy="5143500"/>
            <a:chOff x="-11340" y="0"/>
            <a:chExt cx="9155340" cy="6858000"/>
          </a:xfrm>
        </p:grpSpPr>
        <p:sp>
          <p:nvSpPr>
            <p:cNvPr id="13" name="Rectangle 12"/>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p:nvPr userDrawn="1"/>
          </p:nvGrpSpPr>
          <p:grpSpPr>
            <a:xfrm>
              <a:off x="-11340" y="0"/>
              <a:ext cx="9155340" cy="6858000"/>
              <a:chOff x="-11340" y="0"/>
              <a:chExt cx="9155340" cy="6858000"/>
            </a:xfrm>
          </p:grpSpPr>
          <p:sp>
            <p:nvSpPr>
              <p:cNvPr id="7" name="Rectangle 6"/>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2" name="Title Placeholder 1"/>
          <p:cNvSpPr>
            <a:spLocks noGrp="1"/>
          </p:cNvSpPr>
          <p:nvPr>
            <p:ph type="title"/>
          </p:nvPr>
        </p:nvSpPr>
        <p:spPr>
          <a:xfrm>
            <a:off x="421489" y="186928"/>
            <a:ext cx="8274921" cy="857250"/>
          </a:xfrm>
          <a:prstGeom prst="rect">
            <a:avLst/>
          </a:prstGeom>
        </p:spPr>
        <p:txBody>
          <a:bodyPr vert="horz" lIns="0" tIns="34335" rIns="68672" bIns="34335"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60724" y="1353743"/>
            <a:ext cx="7179371" cy="3103959"/>
          </a:xfrm>
          <a:prstGeom prst="rect">
            <a:avLst/>
          </a:prstGeom>
        </p:spPr>
        <p:txBody>
          <a:bodyPr vert="horz" lIns="0" tIns="34335" rIns="68672" bIns="34335"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7" name="Picture 2" descr="\\windesign\secure\_Projects\BrandUX\_Windows_8\Internal Identity\ppt templates\wind8ws_large_final.png"/>
          <p:cNvPicPr>
            <a:picLocks noChangeAspect="1" noChangeArrowheads="1"/>
          </p:cNvPicPr>
          <p:nvPr/>
        </p:nvPicPr>
        <p:blipFill>
          <a:blip r:embed="rId26" cstate="print">
            <a:extLst>
              <a:ext uri="{28A0092B-C50C-407E-A947-70E740481C1C}">
                <a14:useLocalDpi xmlns:a14="http://schemas.microsoft.com/office/drawing/2010/main"/>
              </a:ext>
            </a:extLst>
          </a:blip>
          <a:srcRect/>
          <a:stretch>
            <a:fillRect/>
          </a:stretch>
        </p:blipFill>
        <p:spPr bwMode="auto">
          <a:xfrm>
            <a:off x="7759713" y="4704588"/>
            <a:ext cx="1210913" cy="400050"/>
          </a:xfrm>
          <a:prstGeom prst="rect">
            <a:avLst/>
          </a:prstGeom>
          <a:extLst/>
        </p:spPr>
      </p:pic>
      <p:sp>
        <p:nvSpPr>
          <p:cNvPr id="21" name="Footer Placeholder 14"/>
          <p:cNvSpPr>
            <a:spLocks noGrp="1"/>
          </p:cNvSpPr>
          <p:nvPr>
            <p:ph type="ftr" sz="quarter" idx="3"/>
          </p:nvPr>
        </p:nvSpPr>
        <p:spPr>
          <a:xfrm>
            <a:off x="460724" y="4846239"/>
            <a:ext cx="1360679" cy="96431"/>
          </a:xfrm>
          <a:prstGeom prst="rect">
            <a:avLst/>
          </a:prstGeom>
        </p:spPr>
        <p:txBody>
          <a:bodyPr vert="horz" lIns="0" tIns="34335" rIns="68672" bIns="34335" rtlCol="0" anchor="ctr" anchorCtr="0"/>
          <a:lstStyle>
            <a:lvl1pPr algn="ctr">
              <a:defRPr sz="600" baseline="0">
                <a:solidFill>
                  <a:srgbClr val="808285"/>
                </a:solidFill>
                <a:latin typeface="Segoe UI" pitchFamily="34" charset="0"/>
                <a:ea typeface="Segoe UI" pitchFamily="34" charset="0"/>
                <a:cs typeface="Segoe UI" pitchFamily="34" charset="0"/>
              </a:defRPr>
            </a:lvl1pPr>
          </a:lstStyle>
          <a:p>
            <a:endParaRPr lang="en-US"/>
          </a:p>
        </p:txBody>
      </p:sp>
      <p:sp>
        <p:nvSpPr>
          <p:cNvPr id="22" name="Slide Number Placeholder 15"/>
          <p:cNvSpPr>
            <a:spLocks noGrp="1"/>
          </p:cNvSpPr>
          <p:nvPr>
            <p:ph type="sldNum" sz="quarter" idx="4"/>
          </p:nvPr>
        </p:nvSpPr>
        <p:spPr>
          <a:xfrm>
            <a:off x="460721" y="4743450"/>
            <a:ext cx="387316" cy="114300"/>
          </a:xfrm>
          <a:prstGeom prst="rect">
            <a:avLst/>
          </a:prstGeom>
        </p:spPr>
        <p:txBody>
          <a:bodyPr vert="horz" lIns="0" tIns="34335" rIns="68672" bIns="34335" rtlCol="0" anchor="ctr" anchorCtr="0"/>
          <a:lstStyle>
            <a:lvl1pPr algn="r">
              <a:defRPr sz="600" baseline="0">
                <a:solidFill>
                  <a:srgbClr val="808285"/>
                </a:solidFill>
                <a:latin typeface="Segoe UI" pitchFamily="34" charset="0"/>
                <a:ea typeface="Segoe UI" pitchFamily="34" charset="0"/>
                <a:cs typeface="Segoe UI" pitchFamily="34" charset="0"/>
              </a:defRPr>
            </a:lvl1pPr>
          </a:lstStyle>
          <a:p>
            <a:fld id="{125F6646-975B-4C74-80DD-EF324C50A5E5}" type="slidenum">
              <a:rPr lang="en-US" smtClean="0"/>
              <a:pPr/>
              <a:t>‹#›</a:t>
            </a:fld>
            <a:endParaRPr lang="en-US"/>
          </a:p>
        </p:txBody>
      </p:sp>
      <p:sp>
        <p:nvSpPr>
          <p:cNvPr id="23" name="Date Placeholder 3"/>
          <p:cNvSpPr>
            <a:spLocks noGrp="1"/>
          </p:cNvSpPr>
          <p:nvPr>
            <p:ph type="dt" sz="half" idx="2"/>
          </p:nvPr>
        </p:nvSpPr>
        <p:spPr>
          <a:xfrm>
            <a:off x="905332" y="4743450"/>
            <a:ext cx="916071" cy="114300"/>
          </a:xfrm>
          <a:prstGeom prst="rect">
            <a:avLst/>
          </a:prstGeom>
        </p:spPr>
        <p:txBody>
          <a:bodyPr vert="horz" lIns="0" tIns="34335" rIns="68672" bIns="34335" rtlCol="0" anchor="ctr" anchorCtr="0"/>
          <a:lstStyle>
            <a:lvl1pPr algn="l">
              <a:defRPr sz="600">
                <a:solidFill>
                  <a:srgbClr val="808285"/>
                </a:solidFill>
                <a:latin typeface="Segoe UI" pitchFamily="34" charset="0"/>
                <a:ea typeface="Segoe UI" pitchFamily="34" charset="0"/>
                <a:cs typeface="Segoe UI" pitchFamily="34" charset="0"/>
              </a:defRPr>
            </a:lvl1pPr>
          </a:lstStyle>
          <a:p>
            <a:fld id="{939A9784-E11C-4866-94B9-8D8EADD0446E}" type="datetimeFigureOut">
              <a:rPr lang="en-US" smtClean="0"/>
              <a:pPr/>
              <a:t>7/22/2014</a:t>
            </a:fld>
            <a:endParaRPr lang="en-US"/>
          </a:p>
        </p:txBody>
      </p:sp>
    </p:spTree>
    <p:extLst>
      <p:ext uri="{BB962C8B-B14F-4D97-AF65-F5344CB8AC3E}">
        <p14:creationId xmlns:p14="http://schemas.microsoft.com/office/powerpoint/2010/main" val="8295413"/>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 id="2147483841" r:id="rId15"/>
    <p:sldLayoutId id="2147483842" r:id="rId16"/>
    <p:sldLayoutId id="2147483843" r:id="rId17"/>
    <p:sldLayoutId id="2147483844" r:id="rId18"/>
    <p:sldLayoutId id="2147483846" r:id="rId19"/>
    <p:sldLayoutId id="2147483852" r:id="rId20"/>
    <p:sldLayoutId id="2147483853" r:id="rId21"/>
    <p:sldLayoutId id="2147483854" r:id="rId22"/>
    <p:sldLayoutId id="2147483855" r:id="rId23"/>
    <p:sldLayoutId id="2147483856" r:id="rId24"/>
  </p:sldLayoutIdLst>
  <p:timing>
    <p:tnLst>
      <p:par>
        <p:cTn id="1" dur="indefinite" restart="never" nodeType="tmRoot"/>
      </p:par>
    </p:tnLst>
  </p:timing>
  <p:txStyles>
    <p:titleStyle>
      <a:lvl1pPr algn="l" defTabSz="686713" rtl="0" eaLnBrk="1" latinLnBrk="0" hangingPunct="1">
        <a:lnSpc>
          <a:spcPts val="3605"/>
        </a:lnSpc>
        <a:spcBef>
          <a:spcPct val="0"/>
        </a:spcBef>
        <a:buNone/>
        <a:defRPr sz="3600" kern="1200" spc="-150" baseline="0">
          <a:solidFill>
            <a:srgbClr val="00B9F2"/>
          </a:solidFill>
          <a:latin typeface="Segoe UI Light" pitchFamily="34" charset="0"/>
          <a:ea typeface="+mj-ea"/>
          <a:cs typeface="+mj-cs"/>
        </a:defRPr>
      </a:lvl1pPr>
    </p:titleStyle>
    <p:bodyStyle>
      <a:lvl1pPr marL="257517" indent="-257517" algn="l" defTabSz="686713" rtl="0" eaLnBrk="1" latinLnBrk="0" hangingPunct="1">
        <a:lnSpc>
          <a:spcPct val="85000"/>
        </a:lnSpc>
        <a:spcBef>
          <a:spcPts val="1803"/>
        </a:spcBef>
        <a:spcAft>
          <a:spcPts val="0"/>
        </a:spcAft>
        <a:buClr>
          <a:srgbClr val="00B0F0"/>
        </a:buClr>
        <a:buSzPct val="100000"/>
        <a:buFont typeface="Wingdings" pitchFamily="2" charset="2"/>
        <a:buChar char="§"/>
        <a:defRPr sz="1800" kern="1200" spc="-53" baseline="0">
          <a:solidFill>
            <a:srgbClr val="666666"/>
          </a:solidFill>
          <a:latin typeface="Segoe UI" pitchFamily="34" charset="0"/>
          <a:ea typeface="Segoe UI" pitchFamily="34" charset="0"/>
          <a:cs typeface="Segoe UI" pitchFamily="34" charset="0"/>
        </a:defRPr>
      </a:lvl1pPr>
      <a:lvl2pPr marL="557955" indent="-214598" algn="l" defTabSz="686713" rtl="0" eaLnBrk="1" latinLnBrk="0" hangingPunct="1">
        <a:lnSpc>
          <a:spcPct val="85000"/>
        </a:lnSpc>
        <a:spcBef>
          <a:spcPts val="451"/>
        </a:spcBef>
        <a:spcAft>
          <a:spcPts val="0"/>
        </a:spcAft>
        <a:buClr>
          <a:srgbClr val="00B0F0"/>
        </a:buClr>
        <a:buSzPct val="100000"/>
        <a:buFont typeface="Wingdings" pitchFamily="2" charset="2"/>
        <a:buChar char="§"/>
        <a:defRPr sz="1500" kern="1200" spc="-53" baseline="0">
          <a:solidFill>
            <a:srgbClr val="666666"/>
          </a:solidFill>
          <a:latin typeface="Segoe UI" pitchFamily="34" charset="0"/>
          <a:ea typeface="Segoe UI" pitchFamily="34" charset="0"/>
          <a:cs typeface="Segoe UI" pitchFamily="34" charset="0"/>
        </a:defRPr>
      </a:lvl2pPr>
      <a:lvl3pPr marL="858391" indent="-171677" algn="l" defTabSz="686713" rtl="0" eaLnBrk="1" latinLnBrk="0" hangingPunct="1">
        <a:lnSpc>
          <a:spcPct val="85000"/>
        </a:lnSpc>
        <a:spcBef>
          <a:spcPts val="451"/>
        </a:spcBef>
        <a:spcAft>
          <a:spcPts val="0"/>
        </a:spcAft>
        <a:buClr>
          <a:srgbClr val="00B0F0"/>
        </a:buClr>
        <a:buFont typeface="Wingdings" pitchFamily="2" charset="2"/>
        <a:buChar char="§"/>
        <a:defRPr sz="1400" kern="1200" spc="-53" baseline="0">
          <a:solidFill>
            <a:srgbClr val="666666"/>
          </a:solidFill>
          <a:latin typeface="Segoe UI" pitchFamily="34" charset="0"/>
          <a:ea typeface="Segoe UI" pitchFamily="34" charset="0"/>
          <a:cs typeface="Segoe UI" pitchFamily="34" charset="0"/>
        </a:defRPr>
      </a:lvl3pPr>
      <a:lvl4pPr marL="1201747" indent="-171677" algn="l" defTabSz="686713" rtl="0" eaLnBrk="1" latinLnBrk="0" hangingPunct="1">
        <a:lnSpc>
          <a:spcPct val="85000"/>
        </a:lnSpc>
        <a:spcBef>
          <a:spcPts val="451"/>
        </a:spcBef>
        <a:spcAft>
          <a:spcPts val="0"/>
        </a:spcAft>
        <a:buClr>
          <a:srgbClr val="00B0F0"/>
        </a:buClr>
        <a:buFont typeface="Wingdings" pitchFamily="2" charset="2"/>
        <a:buChar char="§"/>
        <a:defRPr sz="1400" kern="1200" spc="-53" baseline="0">
          <a:solidFill>
            <a:srgbClr val="666666"/>
          </a:solidFill>
          <a:latin typeface="Segoe UI" pitchFamily="34" charset="0"/>
          <a:ea typeface="Segoe UI" pitchFamily="34" charset="0"/>
          <a:cs typeface="Segoe UI" pitchFamily="34" charset="0"/>
        </a:defRPr>
      </a:lvl4pPr>
      <a:lvl5pPr marL="1545104" indent="-171677" algn="l" defTabSz="686713" rtl="0" eaLnBrk="1" latinLnBrk="0" hangingPunct="1">
        <a:lnSpc>
          <a:spcPct val="85000"/>
        </a:lnSpc>
        <a:spcBef>
          <a:spcPts val="451"/>
        </a:spcBef>
        <a:spcAft>
          <a:spcPts val="0"/>
        </a:spcAft>
        <a:buClr>
          <a:srgbClr val="00B0F0"/>
        </a:buClr>
        <a:buFont typeface="Wingdings" pitchFamily="2" charset="2"/>
        <a:buChar char="§"/>
        <a:defRPr sz="1400" kern="1200" spc="-53" baseline="0">
          <a:solidFill>
            <a:srgbClr val="666666"/>
          </a:solidFill>
          <a:latin typeface="Segoe UI" pitchFamily="34" charset="0"/>
          <a:ea typeface="Segoe UI" pitchFamily="34" charset="0"/>
          <a:cs typeface="Segoe UI" pitchFamily="34" charset="0"/>
        </a:defRPr>
      </a:lvl5pPr>
      <a:lvl6pPr marL="1888460"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31816"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5173"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8529"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713" rtl="0" eaLnBrk="1" latinLnBrk="0" hangingPunct="1">
        <a:defRPr sz="1400" kern="1200">
          <a:solidFill>
            <a:schemeClr val="tx1"/>
          </a:solidFill>
          <a:latin typeface="+mn-lt"/>
          <a:ea typeface="+mn-ea"/>
          <a:cs typeface="+mn-cs"/>
        </a:defRPr>
      </a:lvl1pPr>
      <a:lvl2pPr marL="343356" algn="l" defTabSz="686713" rtl="0" eaLnBrk="1" latinLnBrk="0" hangingPunct="1">
        <a:defRPr sz="1400" kern="1200">
          <a:solidFill>
            <a:schemeClr val="tx1"/>
          </a:solidFill>
          <a:latin typeface="+mn-lt"/>
          <a:ea typeface="+mn-ea"/>
          <a:cs typeface="+mn-cs"/>
        </a:defRPr>
      </a:lvl2pPr>
      <a:lvl3pPr marL="686713" algn="l" defTabSz="686713" rtl="0" eaLnBrk="1" latinLnBrk="0" hangingPunct="1">
        <a:defRPr sz="1400" kern="1200">
          <a:solidFill>
            <a:schemeClr val="tx1"/>
          </a:solidFill>
          <a:latin typeface="+mn-lt"/>
          <a:ea typeface="+mn-ea"/>
          <a:cs typeface="+mn-cs"/>
        </a:defRPr>
      </a:lvl3pPr>
      <a:lvl4pPr marL="1030069" algn="l" defTabSz="686713" rtl="0" eaLnBrk="1" latinLnBrk="0" hangingPunct="1">
        <a:defRPr sz="1400" kern="1200">
          <a:solidFill>
            <a:schemeClr val="tx1"/>
          </a:solidFill>
          <a:latin typeface="+mn-lt"/>
          <a:ea typeface="+mn-ea"/>
          <a:cs typeface="+mn-cs"/>
        </a:defRPr>
      </a:lvl4pPr>
      <a:lvl5pPr marL="1373425" algn="l" defTabSz="686713" rtl="0" eaLnBrk="1" latinLnBrk="0" hangingPunct="1">
        <a:defRPr sz="1400" kern="1200">
          <a:solidFill>
            <a:schemeClr val="tx1"/>
          </a:solidFill>
          <a:latin typeface="+mn-lt"/>
          <a:ea typeface="+mn-ea"/>
          <a:cs typeface="+mn-cs"/>
        </a:defRPr>
      </a:lvl5pPr>
      <a:lvl6pPr marL="1716782" algn="l" defTabSz="686713" rtl="0" eaLnBrk="1" latinLnBrk="0" hangingPunct="1">
        <a:defRPr sz="1400" kern="1200">
          <a:solidFill>
            <a:schemeClr val="tx1"/>
          </a:solidFill>
          <a:latin typeface="+mn-lt"/>
          <a:ea typeface="+mn-ea"/>
          <a:cs typeface="+mn-cs"/>
        </a:defRPr>
      </a:lvl6pPr>
      <a:lvl7pPr marL="2060138" algn="l" defTabSz="686713" rtl="0" eaLnBrk="1" latinLnBrk="0" hangingPunct="1">
        <a:defRPr sz="1400" kern="1200">
          <a:solidFill>
            <a:schemeClr val="tx1"/>
          </a:solidFill>
          <a:latin typeface="+mn-lt"/>
          <a:ea typeface="+mn-ea"/>
          <a:cs typeface="+mn-cs"/>
        </a:defRPr>
      </a:lvl7pPr>
      <a:lvl8pPr marL="2403494" algn="l" defTabSz="686713" rtl="0" eaLnBrk="1" latinLnBrk="0" hangingPunct="1">
        <a:defRPr sz="1400" kern="1200">
          <a:solidFill>
            <a:schemeClr val="tx1"/>
          </a:solidFill>
          <a:latin typeface="+mn-lt"/>
          <a:ea typeface="+mn-ea"/>
          <a:cs typeface="+mn-cs"/>
        </a:defRPr>
      </a:lvl8pPr>
      <a:lvl9pPr marL="2746850" algn="l" defTabSz="686713"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p:nvGrpSpPr>
        <p:grpSpPr>
          <a:xfrm>
            <a:off x="-11338" y="0"/>
            <a:ext cx="9155339" cy="5143500"/>
            <a:chOff x="-11340" y="0"/>
            <a:chExt cx="9155340" cy="6858000"/>
          </a:xfrm>
        </p:grpSpPr>
        <p:sp>
          <p:nvSpPr>
            <p:cNvPr id="13" name="Rectangle 12"/>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p:nvPr userDrawn="1"/>
          </p:nvGrpSpPr>
          <p:grpSpPr>
            <a:xfrm>
              <a:off x="-11340" y="0"/>
              <a:ext cx="9155340" cy="6858000"/>
              <a:chOff x="-11340" y="0"/>
              <a:chExt cx="9155340" cy="6858000"/>
            </a:xfrm>
          </p:grpSpPr>
          <p:sp>
            <p:nvSpPr>
              <p:cNvPr id="7" name="Rectangle 6"/>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2" name="Title Placeholder 1"/>
          <p:cNvSpPr>
            <a:spLocks noGrp="1"/>
          </p:cNvSpPr>
          <p:nvPr>
            <p:ph type="title"/>
          </p:nvPr>
        </p:nvSpPr>
        <p:spPr>
          <a:xfrm>
            <a:off x="421489" y="186928"/>
            <a:ext cx="8274921" cy="857250"/>
          </a:xfrm>
          <a:prstGeom prst="rect">
            <a:avLst/>
          </a:prstGeom>
        </p:spPr>
        <p:txBody>
          <a:bodyPr vert="horz" lIns="0" tIns="34335" rIns="68672" bIns="34335"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60724" y="1353743"/>
            <a:ext cx="7179371" cy="3103959"/>
          </a:xfrm>
          <a:prstGeom prst="rect">
            <a:avLst/>
          </a:prstGeom>
        </p:spPr>
        <p:txBody>
          <a:bodyPr vert="horz" lIns="0" tIns="34335" rIns="68672" bIns="34335"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7" name="Picture 2" descr="\\windesign\secure\_Projects\BrandUX\_Windows_8\Internal Identity\ppt templates\wind8ws_large_final.png"/>
          <p:cNvPicPr>
            <a:picLocks noChangeAspect="1" noChangeArrowheads="1"/>
          </p:cNvPicPr>
          <p:nvPr/>
        </p:nvPicPr>
        <p:blipFill>
          <a:blip r:embed="rId32" cstate="print">
            <a:extLst>
              <a:ext uri="{28A0092B-C50C-407E-A947-70E740481C1C}">
                <a14:useLocalDpi xmlns:a14="http://schemas.microsoft.com/office/drawing/2010/main"/>
              </a:ext>
            </a:extLst>
          </a:blip>
          <a:srcRect/>
          <a:stretch>
            <a:fillRect/>
          </a:stretch>
        </p:blipFill>
        <p:spPr bwMode="auto">
          <a:xfrm>
            <a:off x="7759713" y="4704588"/>
            <a:ext cx="1210913" cy="400050"/>
          </a:xfrm>
          <a:prstGeom prst="rect">
            <a:avLst/>
          </a:prstGeom>
          <a:extLst/>
        </p:spPr>
      </p:pic>
      <p:sp>
        <p:nvSpPr>
          <p:cNvPr id="21" name="Footer Placeholder 14"/>
          <p:cNvSpPr>
            <a:spLocks noGrp="1"/>
          </p:cNvSpPr>
          <p:nvPr>
            <p:ph type="ftr" sz="quarter" idx="3"/>
          </p:nvPr>
        </p:nvSpPr>
        <p:spPr>
          <a:xfrm>
            <a:off x="460724" y="4846239"/>
            <a:ext cx="1360679" cy="96431"/>
          </a:xfrm>
          <a:prstGeom prst="rect">
            <a:avLst/>
          </a:prstGeom>
        </p:spPr>
        <p:txBody>
          <a:bodyPr vert="horz" lIns="0" tIns="34335" rIns="68672" bIns="34335" rtlCol="0" anchor="ctr" anchorCtr="0"/>
          <a:lstStyle>
            <a:lvl1pPr algn="ctr">
              <a:defRPr sz="600" baseline="0">
                <a:solidFill>
                  <a:srgbClr val="808285"/>
                </a:solidFill>
                <a:latin typeface="Segoe UI" pitchFamily="34" charset="0"/>
                <a:ea typeface="Segoe UI" pitchFamily="34" charset="0"/>
                <a:cs typeface="Segoe UI" pitchFamily="34" charset="0"/>
              </a:defRPr>
            </a:lvl1pPr>
          </a:lstStyle>
          <a:p>
            <a:endParaRPr lang="en-US"/>
          </a:p>
        </p:txBody>
      </p:sp>
      <p:sp>
        <p:nvSpPr>
          <p:cNvPr id="22" name="Slide Number Placeholder 15"/>
          <p:cNvSpPr>
            <a:spLocks noGrp="1"/>
          </p:cNvSpPr>
          <p:nvPr>
            <p:ph type="sldNum" sz="quarter" idx="4"/>
          </p:nvPr>
        </p:nvSpPr>
        <p:spPr>
          <a:xfrm>
            <a:off x="460721" y="4743450"/>
            <a:ext cx="387316" cy="114300"/>
          </a:xfrm>
          <a:prstGeom prst="rect">
            <a:avLst/>
          </a:prstGeom>
        </p:spPr>
        <p:txBody>
          <a:bodyPr vert="horz" lIns="0" tIns="34335" rIns="68672" bIns="34335" rtlCol="0" anchor="ctr" anchorCtr="0"/>
          <a:lstStyle>
            <a:lvl1pPr algn="r">
              <a:defRPr sz="600" baseline="0">
                <a:solidFill>
                  <a:srgbClr val="808285"/>
                </a:solidFill>
                <a:latin typeface="Segoe UI" pitchFamily="34" charset="0"/>
                <a:ea typeface="Segoe UI" pitchFamily="34" charset="0"/>
                <a:cs typeface="Segoe UI" pitchFamily="34" charset="0"/>
              </a:defRPr>
            </a:lvl1pPr>
          </a:lstStyle>
          <a:p>
            <a:fld id="{125F6646-975B-4C74-80DD-EF324C50A5E5}" type="slidenum">
              <a:rPr lang="en-US" smtClean="0"/>
              <a:pPr/>
              <a:t>‹#›</a:t>
            </a:fld>
            <a:endParaRPr lang="en-US"/>
          </a:p>
        </p:txBody>
      </p:sp>
      <p:sp>
        <p:nvSpPr>
          <p:cNvPr id="23" name="Date Placeholder 3"/>
          <p:cNvSpPr>
            <a:spLocks noGrp="1"/>
          </p:cNvSpPr>
          <p:nvPr>
            <p:ph type="dt" sz="half" idx="2"/>
          </p:nvPr>
        </p:nvSpPr>
        <p:spPr>
          <a:xfrm>
            <a:off x="905332" y="4743450"/>
            <a:ext cx="916071" cy="114300"/>
          </a:xfrm>
          <a:prstGeom prst="rect">
            <a:avLst/>
          </a:prstGeom>
        </p:spPr>
        <p:txBody>
          <a:bodyPr vert="horz" lIns="0" tIns="34335" rIns="68672" bIns="34335" rtlCol="0" anchor="ctr" anchorCtr="0"/>
          <a:lstStyle>
            <a:lvl1pPr algn="l">
              <a:defRPr sz="600">
                <a:solidFill>
                  <a:srgbClr val="808285"/>
                </a:solidFill>
                <a:latin typeface="Segoe UI" pitchFamily="34" charset="0"/>
                <a:ea typeface="Segoe UI" pitchFamily="34" charset="0"/>
                <a:cs typeface="Segoe UI" pitchFamily="34" charset="0"/>
              </a:defRPr>
            </a:lvl1pPr>
          </a:lstStyle>
          <a:p>
            <a:fld id="{939A9784-E11C-4866-94B9-8D8EADD0446E}" type="datetimeFigureOut">
              <a:rPr lang="en-US" smtClean="0"/>
              <a:pPr/>
              <a:t>7/22/2014</a:t>
            </a:fld>
            <a:endParaRPr lang="en-US"/>
          </a:p>
        </p:txBody>
      </p:sp>
    </p:spTree>
    <p:extLst>
      <p:ext uri="{BB962C8B-B14F-4D97-AF65-F5344CB8AC3E}">
        <p14:creationId xmlns:p14="http://schemas.microsoft.com/office/powerpoint/2010/main" val="1409607195"/>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 id="2147483875" r:id="rId16"/>
    <p:sldLayoutId id="2147483876" r:id="rId17"/>
    <p:sldLayoutId id="2147483877" r:id="rId18"/>
    <p:sldLayoutId id="2147483878" r:id="rId19"/>
    <p:sldLayoutId id="2147483879" r:id="rId20"/>
    <p:sldLayoutId id="2147483880" r:id="rId21"/>
    <p:sldLayoutId id="2147483881" r:id="rId22"/>
    <p:sldLayoutId id="2147483882" r:id="rId23"/>
    <p:sldLayoutId id="2147483885" r:id="rId24"/>
    <p:sldLayoutId id="2147483886" r:id="rId25"/>
    <p:sldLayoutId id="2147483887" r:id="rId26"/>
    <p:sldLayoutId id="2147483888" r:id="rId27"/>
    <p:sldLayoutId id="2147483889" r:id="rId28"/>
    <p:sldLayoutId id="2147483890" r:id="rId29"/>
    <p:sldLayoutId id="2147483891" r:id="rId30"/>
  </p:sldLayoutIdLst>
  <p:timing>
    <p:tnLst>
      <p:par>
        <p:cTn id="1" dur="indefinite" restart="never" nodeType="tmRoot"/>
      </p:par>
    </p:tnLst>
  </p:timing>
  <p:txStyles>
    <p:titleStyle>
      <a:lvl1pPr algn="l" defTabSz="686713" rtl="0" eaLnBrk="1" latinLnBrk="0" hangingPunct="1">
        <a:lnSpc>
          <a:spcPts val="3605"/>
        </a:lnSpc>
        <a:spcBef>
          <a:spcPct val="0"/>
        </a:spcBef>
        <a:buNone/>
        <a:defRPr sz="3600" kern="1200" spc="-150" baseline="0">
          <a:solidFill>
            <a:srgbClr val="00B9F2"/>
          </a:solidFill>
          <a:latin typeface="Segoe UI Light" pitchFamily="34" charset="0"/>
          <a:ea typeface="+mj-ea"/>
          <a:cs typeface="+mj-cs"/>
        </a:defRPr>
      </a:lvl1pPr>
    </p:titleStyle>
    <p:bodyStyle>
      <a:lvl1pPr marL="257517" indent="-257517" algn="l" defTabSz="686713" rtl="0" eaLnBrk="1" latinLnBrk="0" hangingPunct="1">
        <a:lnSpc>
          <a:spcPct val="85000"/>
        </a:lnSpc>
        <a:spcBef>
          <a:spcPts val="1803"/>
        </a:spcBef>
        <a:spcAft>
          <a:spcPts val="0"/>
        </a:spcAft>
        <a:buClr>
          <a:srgbClr val="00B0F0"/>
        </a:buClr>
        <a:buSzPct val="100000"/>
        <a:buFont typeface="Wingdings" pitchFamily="2" charset="2"/>
        <a:buChar char="§"/>
        <a:defRPr sz="1800" kern="1200" spc="-53" baseline="0">
          <a:solidFill>
            <a:srgbClr val="666666"/>
          </a:solidFill>
          <a:latin typeface="Segoe UI" pitchFamily="34" charset="0"/>
          <a:ea typeface="Segoe UI" pitchFamily="34" charset="0"/>
          <a:cs typeface="Segoe UI" pitchFamily="34" charset="0"/>
        </a:defRPr>
      </a:lvl1pPr>
      <a:lvl2pPr marL="557955" indent="-214598" algn="l" defTabSz="686713" rtl="0" eaLnBrk="1" latinLnBrk="0" hangingPunct="1">
        <a:lnSpc>
          <a:spcPct val="85000"/>
        </a:lnSpc>
        <a:spcBef>
          <a:spcPts val="451"/>
        </a:spcBef>
        <a:spcAft>
          <a:spcPts val="0"/>
        </a:spcAft>
        <a:buClr>
          <a:srgbClr val="00B0F0"/>
        </a:buClr>
        <a:buSzPct val="100000"/>
        <a:buFont typeface="Wingdings" pitchFamily="2" charset="2"/>
        <a:buChar char="§"/>
        <a:defRPr sz="1500" kern="1200" spc="-53" baseline="0">
          <a:solidFill>
            <a:srgbClr val="666666"/>
          </a:solidFill>
          <a:latin typeface="Segoe UI" pitchFamily="34" charset="0"/>
          <a:ea typeface="Segoe UI" pitchFamily="34" charset="0"/>
          <a:cs typeface="Segoe UI" pitchFamily="34" charset="0"/>
        </a:defRPr>
      </a:lvl2pPr>
      <a:lvl3pPr marL="858391" indent="-171677" algn="l" defTabSz="686713" rtl="0" eaLnBrk="1" latinLnBrk="0" hangingPunct="1">
        <a:lnSpc>
          <a:spcPct val="85000"/>
        </a:lnSpc>
        <a:spcBef>
          <a:spcPts val="451"/>
        </a:spcBef>
        <a:spcAft>
          <a:spcPts val="0"/>
        </a:spcAft>
        <a:buClr>
          <a:srgbClr val="00B0F0"/>
        </a:buClr>
        <a:buFont typeface="Wingdings" pitchFamily="2" charset="2"/>
        <a:buChar char="§"/>
        <a:defRPr sz="1400" kern="1200" spc="-53" baseline="0">
          <a:solidFill>
            <a:srgbClr val="666666"/>
          </a:solidFill>
          <a:latin typeface="Segoe UI" pitchFamily="34" charset="0"/>
          <a:ea typeface="Segoe UI" pitchFamily="34" charset="0"/>
          <a:cs typeface="Segoe UI" pitchFamily="34" charset="0"/>
        </a:defRPr>
      </a:lvl3pPr>
      <a:lvl4pPr marL="1201747" indent="-171677" algn="l" defTabSz="686713" rtl="0" eaLnBrk="1" latinLnBrk="0" hangingPunct="1">
        <a:lnSpc>
          <a:spcPct val="85000"/>
        </a:lnSpc>
        <a:spcBef>
          <a:spcPts val="451"/>
        </a:spcBef>
        <a:spcAft>
          <a:spcPts val="0"/>
        </a:spcAft>
        <a:buClr>
          <a:srgbClr val="00B0F0"/>
        </a:buClr>
        <a:buFont typeface="Wingdings" pitchFamily="2" charset="2"/>
        <a:buChar char="§"/>
        <a:defRPr sz="1400" kern="1200" spc="-53" baseline="0">
          <a:solidFill>
            <a:srgbClr val="666666"/>
          </a:solidFill>
          <a:latin typeface="Segoe UI" pitchFamily="34" charset="0"/>
          <a:ea typeface="Segoe UI" pitchFamily="34" charset="0"/>
          <a:cs typeface="Segoe UI" pitchFamily="34" charset="0"/>
        </a:defRPr>
      </a:lvl4pPr>
      <a:lvl5pPr marL="1545104" indent="-171677" algn="l" defTabSz="686713" rtl="0" eaLnBrk="1" latinLnBrk="0" hangingPunct="1">
        <a:lnSpc>
          <a:spcPct val="85000"/>
        </a:lnSpc>
        <a:spcBef>
          <a:spcPts val="451"/>
        </a:spcBef>
        <a:spcAft>
          <a:spcPts val="0"/>
        </a:spcAft>
        <a:buClr>
          <a:srgbClr val="00B0F0"/>
        </a:buClr>
        <a:buFont typeface="Wingdings" pitchFamily="2" charset="2"/>
        <a:buChar char="§"/>
        <a:defRPr sz="1400" kern="1200" spc="-53" baseline="0">
          <a:solidFill>
            <a:srgbClr val="666666"/>
          </a:solidFill>
          <a:latin typeface="Segoe UI" pitchFamily="34" charset="0"/>
          <a:ea typeface="Segoe UI" pitchFamily="34" charset="0"/>
          <a:cs typeface="Segoe UI" pitchFamily="34" charset="0"/>
        </a:defRPr>
      </a:lvl5pPr>
      <a:lvl6pPr marL="1888460"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31816"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5173"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8529"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713" rtl="0" eaLnBrk="1" latinLnBrk="0" hangingPunct="1">
        <a:defRPr sz="1400" kern="1200">
          <a:solidFill>
            <a:schemeClr val="tx1"/>
          </a:solidFill>
          <a:latin typeface="+mn-lt"/>
          <a:ea typeface="+mn-ea"/>
          <a:cs typeface="+mn-cs"/>
        </a:defRPr>
      </a:lvl1pPr>
      <a:lvl2pPr marL="343356" algn="l" defTabSz="686713" rtl="0" eaLnBrk="1" latinLnBrk="0" hangingPunct="1">
        <a:defRPr sz="1400" kern="1200">
          <a:solidFill>
            <a:schemeClr val="tx1"/>
          </a:solidFill>
          <a:latin typeface="+mn-lt"/>
          <a:ea typeface="+mn-ea"/>
          <a:cs typeface="+mn-cs"/>
        </a:defRPr>
      </a:lvl2pPr>
      <a:lvl3pPr marL="686713" algn="l" defTabSz="686713" rtl="0" eaLnBrk="1" latinLnBrk="0" hangingPunct="1">
        <a:defRPr sz="1400" kern="1200">
          <a:solidFill>
            <a:schemeClr val="tx1"/>
          </a:solidFill>
          <a:latin typeface="+mn-lt"/>
          <a:ea typeface="+mn-ea"/>
          <a:cs typeface="+mn-cs"/>
        </a:defRPr>
      </a:lvl3pPr>
      <a:lvl4pPr marL="1030069" algn="l" defTabSz="686713" rtl="0" eaLnBrk="1" latinLnBrk="0" hangingPunct="1">
        <a:defRPr sz="1400" kern="1200">
          <a:solidFill>
            <a:schemeClr val="tx1"/>
          </a:solidFill>
          <a:latin typeface="+mn-lt"/>
          <a:ea typeface="+mn-ea"/>
          <a:cs typeface="+mn-cs"/>
        </a:defRPr>
      </a:lvl4pPr>
      <a:lvl5pPr marL="1373425" algn="l" defTabSz="686713" rtl="0" eaLnBrk="1" latinLnBrk="0" hangingPunct="1">
        <a:defRPr sz="1400" kern="1200">
          <a:solidFill>
            <a:schemeClr val="tx1"/>
          </a:solidFill>
          <a:latin typeface="+mn-lt"/>
          <a:ea typeface="+mn-ea"/>
          <a:cs typeface="+mn-cs"/>
        </a:defRPr>
      </a:lvl5pPr>
      <a:lvl6pPr marL="1716782" algn="l" defTabSz="686713" rtl="0" eaLnBrk="1" latinLnBrk="0" hangingPunct="1">
        <a:defRPr sz="1400" kern="1200">
          <a:solidFill>
            <a:schemeClr val="tx1"/>
          </a:solidFill>
          <a:latin typeface="+mn-lt"/>
          <a:ea typeface="+mn-ea"/>
          <a:cs typeface="+mn-cs"/>
        </a:defRPr>
      </a:lvl6pPr>
      <a:lvl7pPr marL="2060138" algn="l" defTabSz="686713" rtl="0" eaLnBrk="1" latinLnBrk="0" hangingPunct="1">
        <a:defRPr sz="1400" kern="1200">
          <a:solidFill>
            <a:schemeClr val="tx1"/>
          </a:solidFill>
          <a:latin typeface="+mn-lt"/>
          <a:ea typeface="+mn-ea"/>
          <a:cs typeface="+mn-cs"/>
        </a:defRPr>
      </a:lvl7pPr>
      <a:lvl8pPr marL="2403494" algn="l" defTabSz="686713" rtl="0" eaLnBrk="1" latinLnBrk="0" hangingPunct="1">
        <a:defRPr sz="1400" kern="1200">
          <a:solidFill>
            <a:schemeClr val="tx1"/>
          </a:solidFill>
          <a:latin typeface="+mn-lt"/>
          <a:ea typeface="+mn-ea"/>
          <a:cs typeface="+mn-cs"/>
        </a:defRPr>
      </a:lvl8pPr>
      <a:lvl9pPr marL="2746850" algn="l" defTabSz="686713"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p:nvGrpSpPr>
        <p:grpSpPr>
          <a:xfrm>
            <a:off x="-11338" y="0"/>
            <a:ext cx="9155339" cy="5143500"/>
            <a:chOff x="-11340" y="0"/>
            <a:chExt cx="9155340" cy="6858000"/>
          </a:xfrm>
        </p:grpSpPr>
        <p:sp>
          <p:nvSpPr>
            <p:cNvPr id="13" name="Rectangle 12"/>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p:nvPr userDrawn="1"/>
          </p:nvGrpSpPr>
          <p:grpSpPr>
            <a:xfrm>
              <a:off x="-11340" y="0"/>
              <a:ext cx="9155340" cy="6858000"/>
              <a:chOff x="-11340" y="0"/>
              <a:chExt cx="9155340" cy="6858000"/>
            </a:xfrm>
          </p:grpSpPr>
          <p:sp>
            <p:nvSpPr>
              <p:cNvPr id="7" name="Rectangle 6"/>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2" name="Title Placeholder 1"/>
          <p:cNvSpPr>
            <a:spLocks noGrp="1"/>
          </p:cNvSpPr>
          <p:nvPr>
            <p:ph type="title"/>
          </p:nvPr>
        </p:nvSpPr>
        <p:spPr>
          <a:xfrm>
            <a:off x="421489" y="186928"/>
            <a:ext cx="8274921" cy="857250"/>
          </a:xfrm>
          <a:prstGeom prst="rect">
            <a:avLst/>
          </a:prstGeom>
        </p:spPr>
        <p:txBody>
          <a:bodyPr vert="horz" lIns="0" tIns="34335" rIns="68672" bIns="34335"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60724" y="1353743"/>
            <a:ext cx="7179371" cy="3103959"/>
          </a:xfrm>
          <a:prstGeom prst="rect">
            <a:avLst/>
          </a:prstGeom>
        </p:spPr>
        <p:txBody>
          <a:bodyPr vert="horz" lIns="0" tIns="34335" rIns="68672" bIns="34335"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7" name="Picture 2" descr="\\windesign\secure\_Projects\BrandUX\_Windows_8\Internal Identity\ppt templates\wind8ws_large_final.png"/>
          <p:cNvPicPr>
            <a:picLocks noChangeAspect="1" noChangeArrowheads="1"/>
          </p:cNvPicPr>
          <p:nvPr/>
        </p:nvPicPr>
        <p:blipFill>
          <a:blip r:embed="rId33" cstate="print">
            <a:extLst>
              <a:ext uri="{28A0092B-C50C-407E-A947-70E740481C1C}">
                <a14:useLocalDpi xmlns:a14="http://schemas.microsoft.com/office/drawing/2010/main"/>
              </a:ext>
            </a:extLst>
          </a:blip>
          <a:srcRect/>
          <a:stretch>
            <a:fillRect/>
          </a:stretch>
        </p:blipFill>
        <p:spPr bwMode="auto">
          <a:xfrm>
            <a:off x="7759713" y="4704588"/>
            <a:ext cx="1210913" cy="400050"/>
          </a:xfrm>
          <a:prstGeom prst="rect">
            <a:avLst/>
          </a:prstGeom>
          <a:extLst/>
        </p:spPr>
      </p:pic>
      <p:sp>
        <p:nvSpPr>
          <p:cNvPr id="21" name="Footer Placeholder 14"/>
          <p:cNvSpPr>
            <a:spLocks noGrp="1"/>
          </p:cNvSpPr>
          <p:nvPr>
            <p:ph type="ftr" sz="quarter" idx="3"/>
          </p:nvPr>
        </p:nvSpPr>
        <p:spPr>
          <a:xfrm>
            <a:off x="460724" y="4846239"/>
            <a:ext cx="1360679" cy="96431"/>
          </a:xfrm>
          <a:prstGeom prst="rect">
            <a:avLst/>
          </a:prstGeom>
        </p:spPr>
        <p:txBody>
          <a:bodyPr vert="horz" lIns="0" tIns="34335" rIns="68672" bIns="34335" rtlCol="0" anchor="ctr" anchorCtr="0"/>
          <a:lstStyle>
            <a:lvl1pPr algn="ctr">
              <a:defRPr sz="600" baseline="0">
                <a:solidFill>
                  <a:srgbClr val="808285"/>
                </a:solidFill>
                <a:latin typeface="Segoe UI" pitchFamily="34" charset="0"/>
                <a:ea typeface="Segoe UI" pitchFamily="34" charset="0"/>
                <a:cs typeface="Segoe UI" pitchFamily="34" charset="0"/>
              </a:defRPr>
            </a:lvl1pPr>
          </a:lstStyle>
          <a:p>
            <a:endParaRPr lang="en-US"/>
          </a:p>
        </p:txBody>
      </p:sp>
      <p:sp>
        <p:nvSpPr>
          <p:cNvPr id="22" name="Slide Number Placeholder 15"/>
          <p:cNvSpPr>
            <a:spLocks noGrp="1"/>
          </p:cNvSpPr>
          <p:nvPr>
            <p:ph type="sldNum" sz="quarter" idx="4"/>
          </p:nvPr>
        </p:nvSpPr>
        <p:spPr>
          <a:xfrm>
            <a:off x="460721" y="4743450"/>
            <a:ext cx="387316" cy="114300"/>
          </a:xfrm>
          <a:prstGeom prst="rect">
            <a:avLst/>
          </a:prstGeom>
        </p:spPr>
        <p:txBody>
          <a:bodyPr vert="horz" lIns="0" tIns="34335" rIns="68672" bIns="34335" rtlCol="0" anchor="ctr" anchorCtr="0"/>
          <a:lstStyle>
            <a:lvl1pPr algn="r">
              <a:defRPr sz="600" baseline="0">
                <a:solidFill>
                  <a:srgbClr val="808285"/>
                </a:solidFill>
                <a:latin typeface="Segoe UI" pitchFamily="34" charset="0"/>
                <a:ea typeface="Segoe UI" pitchFamily="34" charset="0"/>
                <a:cs typeface="Segoe UI" pitchFamily="34" charset="0"/>
              </a:defRPr>
            </a:lvl1pPr>
          </a:lstStyle>
          <a:p>
            <a:fld id="{125F6646-975B-4C74-80DD-EF324C50A5E5}" type="slidenum">
              <a:rPr lang="en-US" smtClean="0"/>
              <a:pPr/>
              <a:t>‹#›</a:t>
            </a:fld>
            <a:endParaRPr lang="en-US"/>
          </a:p>
        </p:txBody>
      </p:sp>
      <p:sp>
        <p:nvSpPr>
          <p:cNvPr id="23" name="Date Placeholder 3"/>
          <p:cNvSpPr>
            <a:spLocks noGrp="1"/>
          </p:cNvSpPr>
          <p:nvPr>
            <p:ph type="dt" sz="half" idx="2"/>
          </p:nvPr>
        </p:nvSpPr>
        <p:spPr>
          <a:xfrm>
            <a:off x="905332" y="4743450"/>
            <a:ext cx="916071" cy="114300"/>
          </a:xfrm>
          <a:prstGeom prst="rect">
            <a:avLst/>
          </a:prstGeom>
        </p:spPr>
        <p:txBody>
          <a:bodyPr vert="horz" lIns="0" tIns="34335" rIns="68672" bIns="34335" rtlCol="0" anchor="ctr" anchorCtr="0"/>
          <a:lstStyle>
            <a:lvl1pPr algn="l">
              <a:defRPr sz="600">
                <a:solidFill>
                  <a:srgbClr val="808285"/>
                </a:solidFill>
                <a:latin typeface="Segoe UI" pitchFamily="34" charset="0"/>
                <a:ea typeface="Segoe UI" pitchFamily="34" charset="0"/>
                <a:cs typeface="Segoe UI" pitchFamily="34" charset="0"/>
              </a:defRPr>
            </a:lvl1pPr>
          </a:lstStyle>
          <a:p>
            <a:fld id="{939A9784-E11C-4866-94B9-8D8EADD0446E}" type="datetimeFigureOut">
              <a:rPr lang="en-US" smtClean="0"/>
              <a:pPr/>
              <a:t>7/22/2014</a:t>
            </a:fld>
            <a:endParaRPr lang="en-US"/>
          </a:p>
        </p:txBody>
      </p:sp>
    </p:spTree>
    <p:extLst>
      <p:ext uri="{BB962C8B-B14F-4D97-AF65-F5344CB8AC3E}">
        <p14:creationId xmlns:p14="http://schemas.microsoft.com/office/powerpoint/2010/main" val="1328973015"/>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 id="2147483912" r:id="rId18"/>
    <p:sldLayoutId id="2147483913" r:id="rId19"/>
    <p:sldLayoutId id="2147483914" r:id="rId20"/>
    <p:sldLayoutId id="2147483915" r:id="rId21"/>
    <p:sldLayoutId id="2147483916" r:id="rId22"/>
    <p:sldLayoutId id="2147483917" r:id="rId23"/>
    <p:sldLayoutId id="2147483918" r:id="rId24"/>
    <p:sldLayoutId id="2147483919" r:id="rId25"/>
    <p:sldLayoutId id="2147483920" r:id="rId26"/>
    <p:sldLayoutId id="2147483921" r:id="rId27"/>
    <p:sldLayoutId id="2147483923" r:id="rId28"/>
    <p:sldLayoutId id="2147483924" r:id="rId29"/>
    <p:sldLayoutId id="2147483925" r:id="rId30"/>
    <p:sldLayoutId id="2147483926" r:id="rId31"/>
  </p:sldLayoutIdLst>
  <p:timing>
    <p:tnLst>
      <p:par>
        <p:cTn id="1" dur="indefinite" restart="never" nodeType="tmRoot"/>
      </p:par>
    </p:tnLst>
  </p:timing>
  <p:txStyles>
    <p:titleStyle>
      <a:lvl1pPr algn="l" defTabSz="686713" rtl="0" eaLnBrk="1" latinLnBrk="0" hangingPunct="1">
        <a:lnSpc>
          <a:spcPts val="3605"/>
        </a:lnSpc>
        <a:spcBef>
          <a:spcPct val="0"/>
        </a:spcBef>
        <a:buNone/>
        <a:defRPr sz="3600" kern="1200" spc="-150" baseline="0">
          <a:solidFill>
            <a:srgbClr val="00B9F2"/>
          </a:solidFill>
          <a:latin typeface="Segoe UI Light" pitchFamily="34" charset="0"/>
          <a:ea typeface="+mj-ea"/>
          <a:cs typeface="+mj-cs"/>
        </a:defRPr>
      </a:lvl1pPr>
    </p:titleStyle>
    <p:bodyStyle>
      <a:lvl1pPr marL="257517" indent="-257517" algn="l" defTabSz="686713" rtl="0" eaLnBrk="1" latinLnBrk="0" hangingPunct="1">
        <a:lnSpc>
          <a:spcPct val="85000"/>
        </a:lnSpc>
        <a:spcBef>
          <a:spcPts val="1803"/>
        </a:spcBef>
        <a:spcAft>
          <a:spcPts val="0"/>
        </a:spcAft>
        <a:buClr>
          <a:srgbClr val="00B0F0"/>
        </a:buClr>
        <a:buSzPct val="100000"/>
        <a:buFont typeface="Wingdings" pitchFamily="2" charset="2"/>
        <a:buChar char="§"/>
        <a:defRPr sz="1800" kern="1200" spc="-53" baseline="0">
          <a:solidFill>
            <a:srgbClr val="666666"/>
          </a:solidFill>
          <a:latin typeface="Segoe UI" pitchFamily="34" charset="0"/>
          <a:ea typeface="Segoe UI" pitchFamily="34" charset="0"/>
          <a:cs typeface="Segoe UI" pitchFamily="34" charset="0"/>
        </a:defRPr>
      </a:lvl1pPr>
      <a:lvl2pPr marL="557955" indent="-214598" algn="l" defTabSz="686713" rtl="0" eaLnBrk="1" latinLnBrk="0" hangingPunct="1">
        <a:lnSpc>
          <a:spcPct val="85000"/>
        </a:lnSpc>
        <a:spcBef>
          <a:spcPts val="451"/>
        </a:spcBef>
        <a:spcAft>
          <a:spcPts val="0"/>
        </a:spcAft>
        <a:buClr>
          <a:srgbClr val="00B0F0"/>
        </a:buClr>
        <a:buSzPct val="100000"/>
        <a:buFont typeface="Wingdings" pitchFamily="2" charset="2"/>
        <a:buChar char="§"/>
        <a:defRPr sz="1500" kern="1200" spc="-53" baseline="0">
          <a:solidFill>
            <a:srgbClr val="666666"/>
          </a:solidFill>
          <a:latin typeface="Segoe UI" pitchFamily="34" charset="0"/>
          <a:ea typeface="Segoe UI" pitchFamily="34" charset="0"/>
          <a:cs typeface="Segoe UI" pitchFamily="34" charset="0"/>
        </a:defRPr>
      </a:lvl2pPr>
      <a:lvl3pPr marL="858391" indent="-171677" algn="l" defTabSz="686713" rtl="0" eaLnBrk="1" latinLnBrk="0" hangingPunct="1">
        <a:lnSpc>
          <a:spcPct val="85000"/>
        </a:lnSpc>
        <a:spcBef>
          <a:spcPts val="451"/>
        </a:spcBef>
        <a:spcAft>
          <a:spcPts val="0"/>
        </a:spcAft>
        <a:buClr>
          <a:srgbClr val="00B0F0"/>
        </a:buClr>
        <a:buFont typeface="Wingdings" pitchFamily="2" charset="2"/>
        <a:buChar char="§"/>
        <a:defRPr sz="1400" kern="1200" spc="-53" baseline="0">
          <a:solidFill>
            <a:srgbClr val="666666"/>
          </a:solidFill>
          <a:latin typeface="Segoe UI" pitchFamily="34" charset="0"/>
          <a:ea typeface="Segoe UI" pitchFamily="34" charset="0"/>
          <a:cs typeface="Segoe UI" pitchFamily="34" charset="0"/>
        </a:defRPr>
      </a:lvl3pPr>
      <a:lvl4pPr marL="1201747" indent="-171677" algn="l" defTabSz="686713" rtl="0" eaLnBrk="1" latinLnBrk="0" hangingPunct="1">
        <a:lnSpc>
          <a:spcPct val="85000"/>
        </a:lnSpc>
        <a:spcBef>
          <a:spcPts val="451"/>
        </a:spcBef>
        <a:spcAft>
          <a:spcPts val="0"/>
        </a:spcAft>
        <a:buClr>
          <a:srgbClr val="00B0F0"/>
        </a:buClr>
        <a:buFont typeface="Wingdings" pitchFamily="2" charset="2"/>
        <a:buChar char="§"/>
        <a:defRPr sz="1400" kern="1200" spc="-53" baseline="0">
          <a:solidFill>
            <a:srgbClr val="666666"/>
          </a:solidFill>
          <a:latin typeface="Segoe UI" pitchFamily="34" charset="0"/>
          <a:ea typeface="Segoe UI" pitchFamily="34" charset="0"/>
          <a:cs typeface="Segoe UI" pitchFamily="34" charset="0"/>
        </a:defRPr>
      </a:lvl4pPr>
      <a:lvl5pPr marL="1545104" indent="-171677" algn="l" defTabSz="686713" rtl="0" eaLnBrk="1" latinLnBrk="0" hangingPunct="1">
        <a:lnSpc>
          <a:spcPct val="85000"/>
        </a:lnSpc>
        <a:spcBef>
          <a:spcPts val="451"/>
        </a:spcBef>
        <a:spcAft>
          <a:spcPts val="0"/>
        </a:spcAft>
        <a:buClr>
          <a:srgbClr val="00B0F0"/>
        </a:buClr>
        <a:buFont typeface="Wingdings" pitchFamily="2" charset="2"/>
        <a:buChar char="§"/>
        <a:defRPr sz="1400" kern="1200" spc="-53" baseline="0">
          <a:solidFill>
            <a:srgbClr val="666666"/>
          </a:solidFill>
          <a:latin typeface="Segoe UI" pitchFamily="34" charset="0"/>
          <a:ea typeface="Segoe UI" pitchFamily="34" charset="0"/>
          <a:cs typeface="Segoe UI" pitchFamily="34" charset="0"/>
        </a:defRPr>
      </a:lvl5pPr>
      <a:lvl6pPr marL="1888460"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31816"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5173"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8529"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713" rtl="0" eaLnBrk="1" latinLnBrk="0" hangingPunct="1">
        <a:defRPr sz="1400" kern="1200">
          <a:solidFill>
            <a:schemeClr val="tx1"/>
          </a:solidFill>
          <a:latin typeface="+mn-lt"/>
          <a:ea typeface="+mn-ea"/>
          <a:cs typeface="+mn-cs"/>
        </a:defRPr>
      </a:lvl1pPr>
      <a:lvl2pPr marL="343356" algn="l" defTabSz="686713" rtl="0" eaLnBrk="1" latinLnBrk="0" hangingPunct="1">
        <a:defRPr sz="1400" kern="1200">
          <a:solidFill>
            <a:schemeClr val="tx1"/>
          </a:solidFill>
          <a:latin typeface="+mn-lt"/>
          <a:ea typeface="+mn-ea"/>
          <a:cs typeface="+mn-cs"/>
        </a:defRPr>
      </a:lvl2pPr>
      <a:lvl3pPr marL="686713" algn="l" defTabSz="686713" rtl="0" eaLnBrk="1" latinLnBrk="0" hangingPunct="1">
        <a:defRPr sz="1400" kern="1200">
          <a:solidFill>
            <a:schemeClr val="tx1"/>
          </a:solidFill>
          <a:latin typeface="+mn-lt"/>
          <a:ea typeface="+mn-ea"/>
          <a:cs typeface="+mn-cs"/>
        </a:defRPr>
      </a:lvl3pPr>
      <a:lvl4pPr marL="1030069" algn="l" defTabSz="686713" rtl="0" eaLnBrk="1" latinLnBrk="0" hangingPunct="1">
        <a:defRPr sz="1400" kern="1200">
          <a:solidFill>
            <a:schemeClr val="tx1"/>
          </a:solidFill>
          <a:latin typeface="+mn-lt"/>
          <a:ea typeface="+mn-ea"/>
          <a:cs typeface="+mn-cs"/>
        </a:defRPr>
      </a:lvl4pPr>
      <a:lvl5pPr marL="1373425" algn="l" defTabSz="686713" rtl="0" eaLnBrk="1" latinLnBrk="0" hangingPunct="1">
        <a:defRPr sz="1400" kern="1200">
          <a:solidFill>
            <a:schemeClr val="tx1"/>
          </a:solidFill>
          <a:latin typeface="+mn-lt"/>
          <a:ea typeface="+mn-ea"/>
          <a:cs typeface="+mn-cs"/>
        </a:defRPr>
      </a:lvl5pPr>
      <a:lvl6pPr marL="1716782" algn="l" defTabSz="686713" rtl="0" eaLnBrk="1" latinLnBrk="0" hangingPunct="1">
        <a:defRPr sz="1400" kern="1200">
          <a:solidFill>
            <a:schemeClr val="tx1"/>
          </a:solidFill>
          <a:latin typeface="+mn-lt"/>
          <a:ea typeface="+mn-ea"/>
          <a:cs typeface="+mn-cs"/>
        </a:defRPr>
      </a:lvl6pPr>
      <a:lvl7pPr marL="2060138" algn="l" defTabSz="686713" rtl="0" eaLnBrk="1" latinLnBrk="0" hangingPunct="1">
        <a:defRPr sz="1400" kern="1200">
          <a:solidFill>
            <a:schemeClr val="tx1"/>
          </a:solidFill>
          <a:latin typeface="+mn-lt"/>
          <a:ea typeface="+mn-ea"/>
          <a:cs typeface="+mn-cs"/>
        </a:defRPr>
      </a:lvl7pPr>
      <a:lvl8pPr marL="2403494" algn="l" defTabSz="686713" rtl="0" eaLnBrk="1" latinLnBrk="0" hangingPunct="1">
        <a:defRPr sz="1400" kern="1200">
          <a:solidFill>
            <a:schemeClr val="tx1"/>
          </a:solidFill>
          <a:latin typeface="+mn-lt"/>
          <a:ea typeface="+mn-ea"/>
          <a:cs typeface="+mn-cs"/>
        </a:defRPr>
      </a:lvl8pPr>
      <a:lvl9pPr marL="2746850" algn="l" defTabSz="686713"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p:nvGrpSpPr>
        <p:grpSpPr>
          <a:xfrm>
            <a:off x="-11338" y="0"/>
            <a:ext cx="9155339" cy="5143500"/>
            <a:chOff x="-11340" y="0"/>
            <a:chExt cx="9155340" cy="6858000"/>
          </a:xfrm>
        </p:grpSpPr>
        <p:sp>
          <p:nvSpPr>
            <p:cNvPr id="13" name="Rectangle 12"/>
            <p:cNvSpPr/>
            <p:nvPr userDrawn="1"/>
          </p:nvSpPr>
          <p:spPr>
            <a:xfrm>
              <a:off x="0" y="0"/>
              <a:ext cx="9144000"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p:nvPr userDrawn="1"/>
          </p:nvGrpSpPr>
          <p:grpSpPr>
            <a:xfrm>
              <a:off x="-11340" y="0"/>
              <a:ext cx="9155340" cy="6858000"/>
              <a:chOff x="-11340" y="0"/>
              <a:chExt cx="9155340" cy="6858000"/>
            </a:xfrm>
          </p:grpSpPr>
          <p:sp>
            <p:nvSpPr>
              <p:cNvPr id="7" name="Rectangle 6"/>
              <p:cNvSpPr/>
              <p:nvPr userDrawn="1"/>
            </p:nvSpPr>
            <p:spPr>
              <a:xfrm>
                <a:off x="-11340" y="0"/>
                <a:ext cx="9144001" cy="6858000"/>
              </a:xfrm>
              <a:prstGeom prst="rect">
                <a:avLst/>
              </a:prstGeom>
              <a:gradFill flip="none" rotWithShape="1">
                <a:gsLst>
                  <a:gs pos="0">
                    <a:schemeClr val="bg1">
                      <a:alpha val="0"/>
                    </a:schemeClr>
                  </a:gs>
                  <a:gs pos="63000">
                    <a:schemeClr val="bg1">
                      <a:alpha val="0"/>
                    </a:schemeClr>
                  </a:gs>
                  <a:gs pos="82000">
                    <a:schemeClr val="bg1">
                      <a:lumMod val="95000"/>
                      <a:alpha val="50000"/>
                    </a:schemeClr>
                  </a:gs>
                  <a:gs pos="100000">
                    <a:srgbClr val="E2E2E2">
                      <a:alpha val="5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0" y="3581400"/>
                <a:ext cx="9144000" cy="3276600"/>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2" name="Title Placeholder 1"/>
          <p:cNvSpPr>
            <a:spLocks noGrp="1"/>
          </p:cNvSpPr>
          <p:nvPr>
            <p:ph type="title"/>
          </p:nvPr>
        </p:nvSpPr>
        <p:spPr>
          <a:xfrm>
            <a:off x="421489" y="186928"/>
            <a:ext cx="8274921" cy="857250"/>
          </a:xfrm>
          <a:prstGeom prst="rect">
            <a:avLst/>
          </a:prstGeom>
        </p:spPr>
        <p:txBody>
          <a:bodyPr vert="horz" lIns="0" tIns="34335" rIns="68672" bIns="34335"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60724" y="1353743"/>
            <a:ext cx="7179371" cy="3103959"/>
          </a:xfrm>
          <a:prstGeom prst="rect">
            <a:avLst/>
          </a:prstGeom>
        </p:spPr>
        <p:txBody>
          <a:bodyPr vert="horz" lIns="0" tIns="34335" rIns="68672" bIns="34335"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7" name="Picture 2" descr="\\windesign\secure\_Projects\BrandUX\_Windows_8\Internal Identity\ppt templates\wind8ws_large_final.png"/>
          <p:cNvPicPr>
            <a:picLocks noChangeAspect="1" noChangeArrowheads="1"/>
          </p:cNvPicPr>
          <p:nvPr/>
        </p:nvPicPr>
        <p:blipFill>
          <a:blip r:embed="rId33" cstate="print">
            <a:extLst>
              <a:ext uri="{28A0092B-C50C-407E-A947-70E740481C1C}">
                <a14:useLocalDpi xmlns:a14="http://schemas.microsoft.com/office/drawing/2010/main"/>
              </a:ext>
            </a:extLst>
          </a:blip>
          <a:srcRect/>
          <a:stretch>
            <a:fillRect/>
          </a:stretch>
        </p:blipFill>
        <p:spPr bwMode="auto">
          <a:xfrm>
            <a:off x="7759713" y="4704588"/>
            <a:ext cx="1210913" cy="400050"/>
          </a:xfrm>
          <a:prstGeom prst="rect">
            <a:avLst/>
          </a:prstGeom>
          <a:extLst/>
        </p:spPr>
      </p:pic>
      <p:sp>
        <p:nvSpPr>
          <p:cNvPr id="21" name="Footer Placeholder 14"/>
          <p:cNvSpPr>
            <a:spLocks noGrp="1"/>
          </p:cNvSpPr>
          <p:nvPr>
            <p:ph type="ftr" sz="quarter" idx="3"/>
          </p:nvPr>
        </p:nvSpPr>
        <p:spPr>
          <a:xfrm>
            <a:off x="460724" y="4846239"/>
            <a:ext cx="1360679" cy="96431"/>
          </a:xfrm>
          <a:prstGeom prst="rect">
            <a:avLst/>
          </a:prstGeom>
        </p:spPr>
        <p:txBody>
          <a:bodyPr vert="horz" lIns="0" tIns="34335" rIns="68672" bIns="34335" rtlCol="0" anchor="ctr" anchorCtr="0"/>
          <a:lstStyle>
            <a:lvl1pPr algn="ctr">
              <a:defRPr sz="600" baseline="0">
                <a:solidFill>
                  <a:srgbClr val="808285"/>
                </a:solidFill>
                <a:latin typeface="Segoe UI" pitchFamily="34" charset="0"/>
                <a:ea typeface="Segoe UI" pitchFamily="34" charset="0"/>
                <a:cs typeface="Segoe UI" pitchFamily="34" charset="0"/>
              </a:defRPr>
            </a:lvl1pPr>
          </a:lstStyle>
          <a:p>
            <a:endParaRPr lang="en-US"/>
          </a:p>
        </p:txBody>
      </p:sp>
      <p:sp>
        <p:nvSpPr>
          <p:cNvPr id="22" name="Slide Number Placeholder 15"/>
          <p:cNvSpPr>
            <a:spLocks noGrp="1"/>
          </p:cNvSpPr>
          <p:nvPr>
            <p:ph type="sldNum" sz="quarter" idx="4"/>
          </p:nvPr>
        </p:nvSpPr>
        <p:spPr>
          <a:xfrm>
            <a:off x="460721" y="4743450"/>
            <a:ext cx="387316" cy="114300"/>
          </a:xfrm>
          <a:prstGeom prst="rect">
            <a:avLst/>
          </a:prstGeom>
        </p:spPr>
        <p:txBody>
          <a:bodyPr vert="horz" lIns="0" tIns="34335" rIns="68672" bIns="34335" rtlCol="0" anchor="ctr" anchorCtr="0"/>
          <a:lstStyle>
            <a:lvl1pPr algn="r">
              <a:defRPr sz="600" baseline="0">
                <a:solidFill>
                  <a:srgbClr val="808285"/>
                </a:solidFill>
                <a:latin typeface="Segoe UI" pitchFamily="34" charset="0"/>
                <a:ea typeface="Segoe UI" pitchFamily="34" charset="0"/>
                <a:cs typeface="Segoe UI" pitchFamily="34" charset="0"/>
              </a:defRPr>
            </a:lvl1pPr>
          </a:lstStyle>
          <a:p>
            <a:fld id="{125F6646-975B-4C74-80DD-EF324C50A5E5}" type="slidenum">
              <a:rPr lang="en-US" smtClean="0"/>
              <a:pPr/>
              <a:t>‹#›</a:t>
            </a:fld>
            <a:endParaRPr lang="en-US"/>
          </a:p>
        </p:txBody>
      </p:sp>
      <p:sp>
        <p:nvSpPr>
          <p:cNvPr id="23" name="Date Placeholder 3"/>
          <p:cNvSpPr>
            <a:spLocks noGrp="1"/>
          </p:cNvSpPr>
          <p:nvPr>
            <p:ph type="dt" sz="half" idx="2"/>
          </p:nvPr>
        </p:nvSpPr>
        <p:spPr>
          <a:xfrm>
            <a:off x="905332" y="4743450"/>
            <a:ext cx="916071" cy="114300"/>
          </a:xfrm>
          <a:prstGeom prst="rect">
            <a:avLst/>
          </a:prstGeom>
        </p:spPr>
        <p:txBody>
          <a:bodyPr vert="horz" lIns="0" tIns="34335" rIns="68672" bIns="34335" rtlCol="0" anchor="ctr" anchorCtr="0"/>
          <a:lstStyle>
            <a:lvl1pPr algn="l">
              <a:defRPr sz="600">
                <a:solidFill>
                  <a:srgbClr val="808285"/>
                </a:solidFill>
                <a:latin typeface="Segoe UI" pitchFamily="34" charset="0"/>
                <a:ea typeface="Segoe UI" pitchFamily="34" charset="0"/>
                <a:cs typeface="Segoe UI" pitchFamily="34" charset="0"/>
              </a:defRPr>
            </a:lvl1pPr>
          </a:lstStyle>
          <a:p>
            <a:fld id="{939A9784-E11C-4866-94B9-8D8EADD0446E}" type="datetimeFigureOut">
              <a:rPr lang="en-US" smtClean="0"/>
              <a:pPr/>
              <a:t>7/22/2014</a:t>
            </a:fld>
            <a:endParaRPr lang="en-US"/>
          </a:p>
        </p:txBody>
      </p:sp>
    </p:spTree>
    <p:extLst>
      <p:ext uri="{BB962C8B-B14F-4D97-AF65-F5344CB8AC3E}">
        <p14:creationId xmlns:p14="http://schemas.microsoft.com/office/powerpoint/2010/main" val="4031663756"/>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 id="2147483944" r:id="rId17"/>
    <p:sldLayoutId id="2147483945" r:id="rId18"/>
    <p:sldLayoutId id="2147483946" r:id="rId19"/>
    <p:sldLayoutId id="2147483947" r:id="rId20"/>
    <p:sldLayoutId id="2147483948" r:id="rId21"/>
    <p:sldLayoutId id="2147483949" r:id="rId22"/>
    <p:sldLayoutId id="2147483950" r:id="rId23"/>
    <p:sldLayoutId id="2147483951" r:id="rId24"/>
    <p:sldLayoutId id="2147483952" r:id="rId25"/>
    <p:sldLayoutId id="2147483953" r:id="rId26"/>
    <p:sldLayoutId id="2147483954" r:id="rId27"/>
    <p:sldLayoutId id="2147483956" r:id="rId28"/>
    <p:sldLayoutId id="2147483957" r:id="rId29"/>
    <p:sldLayoutId id="2147483958" r:id="rId30"/>
    <p:sldLayoutId id="2147483959" r:id="rId31"/>
  </p:sldLayoutIdLst>
  <p:timing>
    <p:tnLst>
      <p:par>
        <p:cTn id="1" dur="indefinite" restart="never" nodeType="tmRoot"/>
      </p:par>
    </p:tnLst>
  </p:timing>
  <p:txStyles>
    <p:titleStyle>
      <a:lvl1pPr algn="l" defTabSz="686713" rtl="0" eaLnBrk="1" latinLnBrk="0" hangingPunct="1">
        <a:lnSpc>
          <a:spcPts val="3605"/>
        </a:lnSpc>
        <a:spcBef>
          <a:spcPct val="0"/>
        </a:spcBef>
        <a:buNone/>
        <a:defRPr sz="3600" kern="1200" spc="-150" baseline="0">
          <a:solidFill>
            <a:srgbClr val="00B9F2"/>
          </a:solidFill>
          <a:latin typeface="Segoe UI Light" pitchFamily="34" charset="0"/>
          <a:ea typeface="+mj-ea"/>
          <a:cs typeface="+mj-cs"/>
        </a:defRPr>
      </a:lvl1pPr>
    </p:titleStyle>
    <p:bodyStyle>
      <a:lvl1pPr marL="257517" indent="-257517" algn="l" defTabSz="686713" rtl="0" eaLnBrk="1" latinLnBrk="0" hangingPunct="1">
        <a:lnSpc>
          <a:spcPct val="85000"/>
        </a:lnSpc>
        <a:spcBef>
          <a:spcPts val="1803"/>
        </a:spcBef>
        <a:spcAft>
          <a:spcPts val="0"/>
        </a:spcAft>
        <a:buClr>
          <a:srgbClr val="00B0F0"/>
        </a:buClr>
        <a:buSzPct val="100000"/>
        <a:buFont typeface="Wingdings" pitchFamily="2" charset="2"/>
        <a:buChar char="§"/>
        <a:defRPr sz="1800" kern="1200" spc="-53" baseline="0">
          <a:solidFill>
            <a:srgbClr val="666666"/>
          </a:solidFill>
          <a:latin typeface="Segoe UI" pitchFamily="34" charset="0"/>
          <a:ea typeface="Segoe UI" pitchFamily="34" charset="0"/>
          <a:cs typeface="Segoe UI" pitchFamily="34" charset="0"/>
        </a:defRPr>
      </a:lvl1pPr>
      <a:lvl2pPr marL="557955" indent="-214598" algn="l" defTabSz="686713" rtl="0" eaLnBrk="1" latinLnBrk="0" hangingPunct="1">
        <a:lnSpc>
          <a:spcPct val="85000"/>
        </a:lnSpc>
        <a:spcBef>
          <a:spcPts val="451"/>
        </a:spcBef>
        <a:spcAft>
          <a:spcPts val="0"/>
        </a:spcAft>
        <a:buClr>
          <a:srgbClr val="00B0F0"/>
        </a:buClr>
        <a:buSzPct val="100000"/>
        <a:buFont typeface="Wingdings" pitchFamily="2" charset="2"/>
        <a:buChar char="§"/>
        <a:defRPr sz="1500" kern="1200" spc="-53" baseline="0">
          <a:solidFill>
            <a:srgbClr val="666666"/>
          </a:solidFill>
          <a:latin typeface="Segoe UI" pitchFamily="34" charset="0"/>
          <a:ea typeface="Segoe UI" pitchFamily="34" charset="0"/>
          <a:cs typeface="Segoe UI" pitchFamily="34" charset="0"/>
        </a:defRPr>
      </a:lvl2pPr>
      <a:lvl3pPr marL="858391" indent="-171677" algn="l" defTabSz="686713" rtl="0" eaLnBrk="1" latinLnBrk="0" hangingPunct="1">
        <a:lnSpc>
          <a:spcPct val="85000"/>
        </a:lnSpc>
        <a:spcBef>
          <a:spcPts val="451"/>
        </a:spcBef>
        <a:spcAft>
          <a:spcPts val="0"/>
        </a:spcAft>
        <a:buClr>
          <a:srgbClr val="00B0F0"/>
        </a:buClr>
        <a:buFont typeface="Wingdings" pitchFamily="2" charset="2"/>
        <a:buChar char="§"/>
        <a:defRPr sz="1400" kern="1200" spc="-53" baseline="0">
          <a:solidFill>
            <a:srgbClr val="666666"/>
          </a:solidFill>
          <a:latin typeface="Segoe UI" pitchFamily="34" charset="0"/>
          <a:ea typeface="Segoe UI" pitchFamily="34" charset="0"/>
          <a:cs typeface="Segoe UI" pitchFamily="34" charset="0"/>
        </a:defRPr>
      </a:lvl3pPr>
      <a:lvl4pPr marL="1201747" indent="-171677" algn="l" defTabSz="686713" rtl="0" eaLnBrk="1" latinLnBrk="0" hangingPunct="1">
        <a:lnSpc>
          <a:spcPct val="85000"/>
        </a:lnSpc>
        <a:spcBef>
          <a:spcPts val="451"/>
        </a:spcBef>
        <a:spcAft>
          <a:spcPts val="0"/>
        </a:spcAft>
        <a:buClr>
          <a:srgbClr val="00B0F0"/>
        </a:buClr>
        <a:buFont typeface="Wingdings" pitchFamily="2" charset="2"/>
        <a:buChar char="§"/>
        <a:defRPr sz="1400" kern="1200" spc="-53" baseline="0">
          <a:solidFill>
            <a:srgbClr val="666666"/>
          </a:solidFill>
          <a:latin typeface="Segoe UI" pitchFamily="34" charset="0"/>
          <a:ea typeface="Segoe UI" pitchFamily="34" charset="0"/>
          <a:cs typeface="Segoe UI" pitchFamily="34" charset="0"/>
        </a:defRPr>
      </a:lvl4pPr>
      <a:lvl5pPr marL="1545104" indent="-171677" algn="l" defTabSz="686713" rtl="0" eaLnBrk="1" latinLnBrk="0" hangingPunct="1">
        <a:lnSpc>
          <a:spcPct val="85000"/>
        </a:lnSpc>
        <a:spcBef>
          <a:spcPts val="451"/>
        </a:spcBef>
        <a:spcAft>
          <a:spcPts val="0"/>
        </a:spcAft>
        <a:buClr>
          <a:srgbClr val="00B0F0"/>
        </a:buClr>
        <a:buFont typeface="Wingdings" pitchFamily="2" charset="2"/>
        <a:buChar char="§"/>
        <a:defRPr sz="1400" kern="1200" spc="-53" baseline="0">
          <a:solidFill>
            <a:srgbClr val="666666"/>
          </a:solidFill>
          <a:latin typeface="Segoe UI" pitchFamily="34" charset="0"/>
          <a:ea typeface="Segoe UI" pitchFamily="34" charset="0"/>
          <a:cs typeface="Segoe UI" pitchFamily="34" charset="0"/>
        </a:defRPr>
      </a:lvl5pPr>
      <a:lvl6pPr marL="1888460"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31816"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5173"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8529" indent="-171677" algn="l" defTabSz="68671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713" rtl="0" eaLnBrk="1" latinLnBrk="0" hangingPunct="1">
        <a:defRPr sz="1400" kern="1200">
          <a:solidFill>
            <a:schemeClr val="tx1"/>
          </a:solidFill>
          <a:latin typeface="+mn-lt"/>
          <a:ea typeface="+mn-ea"/>
          <a:cs typeface="+mn-cs"/>
        </a:defRPr>
      </a:lvl1pPr>
      <a:lvl2pPr marL="343356" algn="l" defTabSz="686713" rtl="0" eaLnBrk="1" latinLnBrk="0" hangingPunct="1">
        <a:defRPr sz="1400" kern="1200">
          <a:solidFill>
            <a:schemeClr val="tx1"/>
          </a:solidFill>
          <a:latin typeface="+mn-lt"/>
          <a:ea typeface="+mn-ea"/>
          <a:cs typeface="+mn-cs"/>
        </a:defRPr>
      </a:lvl2pPr>
      <a:lvl3pPr marL="686713" algn="l" defTabSz="686713" rtl="0" eaLnBrk="1" latinLnBrk="0" hangingPunct="1">
        <a:defRPr sz="1400" kern="1200">
          <a:solidFill>
            <a:schemeClr val="tx1"/>
          </a:solidFill>
          <a:latin typeface="+mn-lt"/>
          <a:ea typeface="+mn-ea"/>
          <a:cs typeface="+mn-cs"/>
        </a:defRPr>
      </a:lvl3pPr>
      <a:lvl4pPr marL="1030069" algn="l" defTabSz="686713" rtl="0" eaLnBrk="1" latinLnBrk="0" hangingPunct="1">
        <a:defRPr sz="1400" kern="1200">
          <a:solidFill>
            <a:schemeClr val="tx1"/>
          </a:solidFill>
          <a:latin typeface="+mn-lt"/>
          <a:ea typeface="+mn-ea"/>
          <a:cs typeface="+mn-cs"/>
        </a:defRPr>
      </a:lvl4pPr>
      <a:lvl5pPr marL="1373425" algn="l" defTabSz="686713" rtl="0" eaLnBrk="1" latinLnBrk="0" hangingPunct="1">
        <a:defRPr sz="1400" kern="1200">
          <a:solidFill>
            <a:schemeClr val="tx1"/>
          </a:solidFill>
          <a:latin typeface="+mn-lt"/>
          <a:ea typeface="+mn-ea"/>
          <a:cs typeface="+mn-cs"/>
        </a:defRPr>
      </a:lvl5pPr>
      <a:lvl6pPr marL="1716782" algn="l" defTabSz="686713" rtl="0" eaLnBrk="1" latinLnBrk="0" hangingPunct="1">
        <a:defRPr sz="1400" kern="1200">
          <a:solidFill>
            <a:schemeClr val="tx1"/>
          </a:solidFill>
          <a:latin typeface="+mn-lt"/>
          <a:ea typeface="+mn-ea"/>
          <a:cs typeface="+mn-cs"/>
        </a:defRPr>
      </a:lvl6pPr>
      <a:lvl7pPr marL="2060138" algn="l" defTabSz="686713" rtl="0" eaLnBrk="1" latinLnBrk="0" hangingPunct="1">
        <a:defRPr sz="1400" kern="1200">
          <a:solidFill>
            <a:schemeClr val="tx1"/>
          </a:solidFill>
          <a:latin typeface="+mn-lt"/>
          <a:ea typeface="+mn-ea"/>
          <a:cs typeface="+mn-cs"/>
        </a:defRPr>
      </a:lvl7pPr>
      <a:lvl8pPr marL="2403494" algn="l" defTabSz="686713" rtl="0" eaLnBrk="1" latinLnBrk="0" hangingPunct="1">
        <a:defRPr sz="1400" kern="1200">
          <a:solidFill>
            <a:schemeClr val="tx1"/>
          </a:solidFill>
          <a:latin typeface="+mn-lt"/>
          <a:ea typeface="+mn-ea"/>
          <a:cs typeface="+mn-cs"/>
        </a:defRPr>
      </a:lvl8pPr>
      <a:lvl9pPr marL="2746850" algn="l" defTabSz="68671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34212" y="749308"/>
            <a:ext cx="7680340" cy="553998"/>
          </a:xfrm>
        </p:spPr>
        <p:txBody>
          <a:bodyPr/>
          <a:lstStyle/>
          <a:p>
            <a:r>
              <a:rPr lang="es-CO" sz="4000" spc="0" dirty="0" smtClean="0"/>
              <a:t>Animaciones</a:t>
            </a:r>
            <a:endParaRPr lang="es-CO" sz="1800" b="1" spc="0" dirty="0"/>
          </a:p>
        </p:txBody>
      </p:sp>
      <p:sp>
        <p:nvSpPr>
          <p:cNvPr id="21" name="Text Placeholder 20"/>
          <p:cNvSpPr>
            <a:spLocks noGrp="1"/>
          </p:cNvSpPr>
          <p:nvPr>
            <p:ph type="body" sz="quarter" idx="12"/>
          </p:nvPr>
        </p:nvSpPr>
        <p:spPr>
          <a:xfrm>
            <a:off x="734212" y="2100660"/>
            <a:ext cx="7680340" cy="373949"/>
          </a:xfrm>
        </p:spPr>
        <p:txBody>
          <a:bodyPr/>
          <a:lstStyle/>
          <a:p>
            <a:r>
              <a:rPr lang="en-US" sz="2400" spc="0" dirty="0">
                <a:solidFill>
                  <a:schemeClr val="tx1">
                    <a:alpha val="99000"/>
                  </a:schemeClr>
                </a:solidFill>
              </a:rPr>
              <a:t>Sorey Bibiana García Zapata</a:t>
            </a:r>
          </a:p>
          <a:p>
            <a:endParaRPr lang="en-US" sz="1700" spc="0" dirty="0" smtClean="0"/>
          </a:p>
          <a:p>
            <a:r>
              <a:rPr lang="en-US" sz="1700" spc="0" dirty="0" smtClean="0"/>
              <a:t>Microsoft </a:t>
            </a:r>
            <a:r>
              <a:rPr lang="en-US" sz="1700" spc="0" dirty="0"/>
              <a:t>MVP Windows </a:t>
            </a:r>
            <a:r>
              <a:rPr lang="en-US" sz="1700" spc="0" dirty="0" smtClean="0"/>
              <a:t>Platform Development</a:t>
            </a:r>
          </a:p>
          <a:p>
            <a:r>
              <a:rPr lang="en-US" sz="1700" spc="0" dirty="0" err="1" smtClean="0"/>
              <a:t>Consultor</a:t>
            </a:r>
            <a:r>
              <a:rPr lang="en-US" sz="1700" spc="0" dirty="0" smtClean="0"/>
              <a:t> </a:t>
            </a:r>
            <a:r>
              <a:rPr lang="en-US" sz="1700" spc="0" dirty="0" err="1" smtClean="0"/>
              <a:t>Independiente</a:t>
            </a:r>
            <a:endParaRPr lang="en-US" sz="1700" spc="0" dirty="0" smtClean="0"/>
          </a:p>
          <a:p>
            <a:endParaRPr lang="en-US" sz="1700" spc="0" dirty="0" smtClean="0"/>
          </a:p>
          <a:p>
            <a:r>
              <a:rPr lang="en-US" sz="1700" spc="0" dirty="0" smtClean="0"/>
              <a:t>contacto@soreygarcia.com </a:t>
            </a:r>
            <a:r>
              <a:rPr lang="en-US" sz="1700" spc="0" dirty="0"/>
              <a:t>| @</a:t>
            </a:r>
            <a:r>
              <a:rPr lang="en-US" sz="1700" spc="0" dirty="0" err="1"/>
              <a:t>soreygarcia</a:t>
            </a:r>
            <a:r>
              <a:rPr lang="en-US" sz="1700" spc="0" dirty="0"/>
              <a:t> | blog.soreygarcia.me</a:t>
            </a:r>
          </a:p>
          <a:p>
            <a:endParaRPr lang="en-US" sz="1700" spc="0" dirty="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212" y="4157133"/>
            <a:ext cx="1354232" cy="429243"/>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4406" y="355101"/>
            <a:ext cx="1724025" cy="704850"/>
          </a:xfrm>
          <a:prstGeom prst="rect">
            <a:avLst/>
          </a:prstGeom>
        </p:spPr>
      </p:pic>
    </p:spTree>
    <p:extLst>
      <p:ext uri="{BB962C8B-B14F-4D97-AF65-F5344CB8AC3E}">
        <p14:creationId xmlns:p14="http://schemas.microsoft.com/office/powerpoint/2010/main" val="199359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0" y="809625"/>
            <a:ext cx="8229600" cy="231775"/>
          </a:xfrm>
        </p:spPr>
        <p:txBody>
          <a:bodyPr>
            <a:normAutofit fontScale="77500" lnSpcReduction="20000"/>
          </a:bodyPr>
          <a:lstStyle/>
          <a:p>
            <a:endParaRPr lang="en-GB" dirty="0" smtClean="0"/>
          </a:p>
          <a:p>
            <a:endParaRPr lang="en-GB" dirty="0" smtClean="0"/>
          </a:p>
          <a:p>
            <a:endParaRPr lang="en-GB" dirty="0" smtClean="0"/>
          </a:p>
        </p:txBody>
      </p:sp>
      <p:sp>
        <p:nvSpPr>
          <p:cNvPr id="7" name="Text Placeholder 1"/>
          <p:cNvSpPr txBox="1">
            <a:spLocks/>
          </p:cNvSpPr>
          <p:nvPr/>
        </p:nvSpPr>
        <p:spPr>
          <a:xfrm>
            <a:off x="323528" y="1563638"/>
            <a:ext cx="8446254" cy="2304256"/>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6600" dirty="0" err="1" smtClean="0">
                <a:solidFill>
                  <a:schemeClr val="tx1"/>
                </a:solidFill>
                <a:latin typeface="+mj-lt"/>
              </a:rPr>
              <a:t>Usando</a:t>
            </a:r>
            <a:r>
              <a:rPr lang="en-US" sz="6600" dirty="0" smtClean="0">
                <a:solidFill>
                  <a:schemeClr val="tx1"/>
                </a:solidFill>
                <a:latin typeface="+mj-lt"/>
              </a:rPr>
              <a:t> easing en </a:t>
            </a:r>
            <a:r>
              <a:rPr lang="en-US" sz="6600" dirty="0" err="1" smtClean="0">
                <a:solidFill>
                  <a:schemeClr val="tx1"/>
                </a:solidFill>
                <a:latin typeface="+mj-lt"/>
              </a:rPr>
              <a:t>nuestras</a:t>
            </a:r>
            <a:r>
              <a:rPr lang="en-US" sz="6600" dirty="0" smtClean="0">
                <a:solidFill>
                  <a:schemeClr val="tx1"/>
                </a:solidFill>
                <a:latin typeface="+mj-lt"/>
              </a:rPr>
              <a:t> </a:t>
            </a:r>
            <a:r>
              <a:rPr lang="en-US" sz="6600" dirty="0" err="1" smtClean="0">
                <a:solidFill>
                  <a:schemeClr val="tx1"/>
                </a:solidFill>
                <a:latin typeface="+mj-lt"/>
              </a:rPr>
              <a:t>animaciones</a:t>
            </a:r>
            <a:endParaRPr lang="ru-RU" sz="6600" dirty="0">
              <a:solidFill>
                <a:schemeClr val="tx1"/>
              </a:solidFill>
              <a:latin typeface="+mj-lt"/>
            </a:endParaRPr>
          </a:p>
        </p:txBody>
      </p:sp>
    </p:spTree>
    <p:extLst>
      <p:ext uri="{BB962C8B-B14F-4D97-AF65-F5344CB8AC3E}">
        <p14:creationId xmlns:p14="http://schemas.microsoft.com/office/powerpoint/2010/main" val="192844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1955"/>
            <a:ext cx="8229600" cy="498598"/>
          </a:xfrm>
        </p:spPr>
        <p:txBody>
          <a:bodyPr/>
          <a:lstStyle/>
          <a:p>
            <a:r>
              <a:rPr lang="en-GB" sz="3600" dirty="0" err="1" smtClean="0"/>
              <a:t>Usando</a:t>
            </a:r>
            <a:r>
              <a:rPr lang="en-GB" sz="3600" dirty="0" smtClean="0"/>
              <a:t> </a:t>
            </a:r>
            <a:r>
              <a:rPr lang="en-GB" sz="3600" dirty="0" err="1" smtClean="0"/>
              <a:t>Behaviors</a:t>
            </a:r>
            <a:r>
              <a:rPr lang="en-GB" sz="3600" dirty="0" smtClean="0"/>
              <a:t> para </a:t>
            </a:r>
            <a:r>
              <a:rPr lang="en-GB" sz="3600" dirty="0" err="1" smtClean="0"/>
              <a:t>lanzar</a:t>
            </a:r>
            <a:r>
              <a:rPr lang="en-GB" sz="3600" dirty="0" smtClean="0"/>
              <a:t> </a:t>
            </a:r>
            <a:r>
              <a:rPr lang="en-GB" sz="3600" dirty="0" err="1" smtClean="0"/>
              <a:t>animaciones</a:t>
            </a:r>
            <a:endParaRPr lang="en-GB" sz="3600" dirty="0"/>
          </a:p>
        </p:txBody>
      </p:sp>
      <p:sp>
        <p:nvSpPr>
          <p:cNvPr id="3" name="Text Placeholder 2"/>
          <p:cNvSpPr>
            <a:spLocks noGrp="1"/>
          </p:cNvSpPr>
          <p:nvPr>
            <p:ph type="body" sz="quarter" idx="10"/>
          </p:nvPr>
        </p:nvSpPr>
        <p:spPr>
          <a:xfrm>
            <a:off x="457200" y="1151894"/>
            <a:ext cx="8484870" cy="3613204"/>
          </a:xfrm>
        </p:spPr>
        <p:txBody>
          <a:bodyPr/>
          <a:lstStyle/>
          <a:p>
            <a:r>
              <a:rPr lang="es-ES" sz="1800" dirty="0"/>
              <a:t>Los </a:t>
            </a:r>
            <a:r>
              <a:rPr lang="es-ES" sz="1800" b="1" dirty="0" err="1"/>
              <a:t>behaviors</a:t>
            </a:r>
            <a:r>
              <a:rPr lang="es-ES" sz="1800" dirty="0"/>
              <a:t> </a:t>
            </a:r>
            <a:r>
              <a:rPr lang="es-ES" sz="1800" dirty="0" smtClean="0"/>
              <a:t>nos permiten desde </a:t>
            </a:r>
            <a:r>
              <a:rPr lang="es-ES" sz="1800" dirty="0"/>
              <a:t>nuestro XAML </a:t>
            </a:r>
            <a:r>
              <a:rPr lang="es-ES" sz="1800" dirty="0" smtClean="0"/>
              <a:t>realizar acciones. </a:t>
            </a:r>
          </a:p>
          <a:p>
            <a:r>
              <a:rPr lang="es-ES" sz="1800" dirty="0" smtClean="0"/>
              <a:t>Contamos:</a:t>
            </a:r>
          </a:p>
          <a:p>
            <a:pPr marL="285750" indent="-285750">
              <a:buFont typeface="Arial" panose="020B0604020202020204" pitchFamily="34" charset="0"/>
              <a:buChar char="•"/>
            </a:pPr>
            <a:r>
              <a:rPr lang="es-ES" sz="1800" b="1" dirty="0" err="1"/>
              <a:t>DataTriggerBehavior</a:t>
            </a:r>
            <a:r>
              <a:rPr lang="es-ES" sz="1800" dirty="0"/>
              <a:t>. Este </a:t>
            </a:r>
            <a:r>
              <a:rPr lang="es-ES" sz="1800" dirty="0" err="1"/>
              <a:t>trigger</a:t>
            </a:r>
            <a:r>
              <a:rPr lang="es-ES" sz="1800" dirty="0"/>
              <a:t> nos permite ejecutar </a:t>
            </a:r>
            <a:r>
              <a:rPr lang="es-ES" sz="1800" dirty="0" err="1"/>
              <a:t>behaviors</a:t>
            </a:r>
            <a:r>
              <a:rPr lang="es-ES" sz="1800" dirty="0"/>
              <a:t> basándonos en datos para definir cuando comenzar la ejecución. </a:t>
            </a:r>
            <a:endParaRPr lang="es-ES" sz="1800" dirty="0" smtClean="0"/>
          </a:p>
          <a:p>
            <a:pPr marL="285750" indent="-285750">
              <a:buFont typeface="Arial" panose="020B0604020202020204" pitchFamily="34" charset="0"/>
              <a:buChar char="•"/>
            </a:pPr>
            <a:r>
              <a:rPr lang="es-ES" sz="1800" b="1" dirty="0" err="1" smtClean="0"/>
              <a:t>EventTriggerBehavior</a:t>
            </a:r>
            <a:r>
              <a:rPr lang="es-ES" sz="1800" dirty="0"/>
              <a:t>. Nos permite definir un evento, que al lanzarse, ejecutará nuestros </a:t>
            </a:r>
            <a:r>
              <a:rPr lang="es-ES" sz="1800" dirty="0" err="1"/>
              <a:t>behaviors</a:t>
            </a:r>
            <a:r>
              <a:rPr lang="es-ES" sz="1800" dirty="0"/>
              <a:t>. </a:t>
            </a:r>
            <a:endParaRPr lang="es-ES" sz="1800" dirty="0" smtClean="0"/>
          </a:p>
          <a:p>
            <a:r>
              <a:rPr lang="es-ES" sz="1800" dirty="0" smtClean="0"/>
              <a:t>El </a:t>
            </a:r>
            <a:r>
              <a:rPr lang="es-ES" sz="1800" dirty="0" err="1" smtClean="0"/>
              <a:t>behavior</a:t>
            </a:r>
            <a:r>
              <a:rPr lang="es-ES" sz="1800" dirty="0" smtClean="0"/>
              <a:t> a utilizar en la mayoría de ocasiones será:</a:t>
            </a:r>
          </a:p>
          <a:p>
            <a:pPr marL="285750" indent="-285750">
              <a:buFont typeface="Arial" panose="020B0604020202020204" pitchFamily="34" charset="0"/>
              <a:buChar char="•"/>
            </a:pPr>
            <a:r>
              <a:rPr lang="es-ES" sz="1800" b="1" dirty="0" err="1"/>
              <a:t>ControlStoryboardAction</a:t>
            </a:r>
            <a:r>
              <a:rPr lang="es-ES" sz="1800" dirty="0"/>
              <a:t>. </a:t>
            </a:r>
            <a:r>
              <a:rPr lang="es-ES" sz="1800" dirty="0" smtClean="0"/>
              <a:t>Nos permite controlar </a:t>
            </a:r>
            <a:r>
              <a:rPr lang="es-ES" sz="1800" dirty="0"/>
              <a:t>una </a:t>
            </a:r>
            <a:r>
              <a:rPr lang="es-ES" sz="1800" dirty="0" err="1" smtClean="0"/>
              <a:t>Storyboard</a:t>
            </a:r>
            <a:r>
              <a:rPr lang="es-ES" sz="1800" dirty="0" smtClean="0"/>
              <a:t>.</a:t>
            </a:r>
            <a:endParaRPr lang="en-GB" sz="1800" dirty="0"/>
          </a:p>
        </p:txBody>
      </p:sp>
    </p:spTree>
    <p:extLst>
      <p:ext uri="{BB962C8B-B14F-4D97-AF65-F5344CB8AC3E}">
        <p14:creationId xmlns:p14="http://schemas.microsoft.com/office/powerpoint/2010/main" val="417498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0" y="809625"/>
            <a:ext cx="8229600" cy="231775"/>
          </a:xfrm>
        </p:spPr>
        <p:txBody>
          <a:bodyPr>
            <a:normAutofit fontScale="77500" lnSpcReduction="20000"/>
          </a:bodyPr>
          <a:lstStyle/>
          <a:p>
            <a:endParaRPr lang="en-GB" dirty="0" smtClean="0"/>
          </a:p>
          <a:p>
            <a:endParaRPr lang="en-GB" dirty="0" smtClean="0"/>
          </a:p>
          <a:p>
            <a:endParaRPr lang="en-GB" dirty="0" smtClean="0"/>
          </a:p>
        </p:txBody>
      </p:sp>
      <p:sp>
        <p:nvSpPr>
          <p:cNvPr id="7" name="Text Placeholder 1"/>
          <p:cNvSpPr txBox="1">
            <a:spLocks/>
          </p:cNvSpPr>
          <p:nvPr/>
        </p:nvSpPr>
        <p:spPr>
          <a:xfrm>
            <a:off x="323528" y="1563638"/>
            <a:ext cx="8446254" cy="2304256"/>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5400" dirty="0" err="1" smtClean="0">
                <a:solidFill>
                  <a:schemeClr val="tx1"/>
                </a:solidFill>
                <a:latin typeface="+mj-lt"/>
              </a:rPr>
              <a:t>Controlando</a:t>
            </a:r>
            <a:r>
              <a:rPr lang="en-US" sz="5400" dirty="0" smtClean="0">
                <a:solidFill>
                  <a:schemeClr val="tx1"/>
                </a:solidFill>
                <a:latin typeface="+mj-lt"/>
              </a:rPr>
              <a:t> </a:t>
            </a:r>
            <a:r>
              <a:rPr lang="en-US" sz="5400" dirty="0" err="1" smtClean="0">
                <a:solidFill>
                  <a:schemeClr val="tx1"/>
                </a:solidFill>
                <a:latin typeface="+mj-lt"/>
              </a:rPr>
              <a:t>animaciones</a:t>
            </a:r>
            <a:r>
              <a:rPr lang="en-US" sz="5400" dirty="0" smtClean="0">
                <a:solidFill>
                  <a:schemeClr val="tx1"/>
                </a:solidFill>
                <a:latin typeface="+mj-lt"/>
              </a:rPr>
              <a:t> </a:t>
            </a:r>
            <a:r>
              <a:rPr lang="en-US" sz="5400" dirty="0" err="1" smtClean="0">
                <a:solidFill>
                  <a:schemeClr val="tx1"/>
                </a:solidFill>
                <a:latin typeface="+mj-lt"/>
              </a:rPr>
              <a:t>desde</a:t>
            </a:r>
            <a:r>
              <a:rPr lang="en-US" sz="5400" dirty="0" smtClean="0">
                <a:solidFill>
                  <a:schemeClr val="tx1"/>
                </a:solidFill>
                <a:latin typeface="+mj-lt"/>
              </a:rPr>
              <a:t> behaviors</a:t>
            </a:r>
          </a:p>
          <a:p>
            <a:pPr algn="ctr"/>
            <a:r>
              <a:rPr lang="en-US" sz="1600" dirty="0" err="1" smtClean="0">
                <a:solidFill>
                  <a:schemeClr val="tx1"/>
                </a:solidFill>
                <a:latin typeface="+mj-lt"/>
              </a:rPr>
              <a:t>Convirtiendonos</a:t>
            </a:r>
            <a:r>
              <a:rPr lang="en-US" sz="1600" dirty="0" smtClean="0">
                <a:solidFill>
                  <a:schemeClr val="tx1"/>
                </a:solidFill>
                <a:latin typeface="+mj-lt"/>
              </a:rPr>
              <a:t> en </a:t>
            </a:r>
            <a:r>
              <a:rPr lang="en-US" sz="1600" dirty="0" err="1" smtClean="0">
                <a:solidFill>
                  <a:schemeClr val="tx1"/>
                </a:solidFill>
                <a:latin typeface="+mj-lt"/>
              </a:rPr>
              <a:t>magos</a:t>
            </a:r>
            <a:endParaRPr lang="ru-RU" sz="1600" dirty="0">
              <a:solidFill>
                <a:schemeClr val="tx1"/>
              </a:solidFill>
              <a:latin typeface="+mj-lt"/>
            </a:endParaRPr>
          </a:p>
        </p:txBody>
      </p:sp>
    </p:spTree>
    <p:extLst>
      <p:ext uri="{BB962C8B-B14F-4D97-AF65-F5344CB8AC3E}">
        <p14:creationId xmlns:p14="http://schemas.microsoft.com/office/powerpoint/2010/main" val="279386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401955"/>
            <a:ext cx="8229600" cy="360548"/>
          </a:xfrm>
        </p:spPr>
        <p:txBody>
          <a:bodyPr/>
          <a:lstStyle/>
          <a:p>
            <a:r>
              <a:rPr lang="en-GB" dirty="0" err="1" smtClean="0"/>
              <a:t>StoryBoards</a:t>
            </a:r>
            <a:endParaRPr lang="en-GB" dirty="0"/>
          </a:p>
        </p:txBody>
      </p:sp>
      <p:sp>
        <p:nvSpPr>
          <p:cNvPr id="7" name="Text Placeholder 6"/>
          <p:cNvSpPr>
            <a:spLocks noGrp="1"/>
          </p:cNvSpPr>
          <p:nvPr>
            <p:ph type="body" sz="quarter" idx="10"/>
          </p:nvPr>
        </p:nvSpPr>
        <p:spPr>
          <a:xfrm>
            <a:off x="457200" y="1091280"/>
            <a:ext cx="8229600" cy="3901321"/>
          </a:xfrm>
        </p:spPr>
        <p:txBody>
          <a:bodyPr/>
          <a:lstStyle/>
          <a:p>
            <a:r>
              <a:rPr lang="es-ES" sz="2000" dirty="0"/>
              <a:t>El elemento </a:t>
            </a:r>
            <a:r>
              <a:rPr lang="es-ES" sz="2000" b="1" dirty="0" err="1"/>
              <a:t>Storyboard</a:t>
            </a:r>
            <a:r>
              <a:rPr lang="es-ES" sz="2000" dirty="0"/>
              <a:t> </a:t>
            </a:r>
            <a:r>
              <a:rPr lang="es-ES" sz="2000" dirty="0" smtClean="0"/>
              <a:t>define el </a:t>
            </a:r>
            <a:r>
              <a:rPr lang="es-ES" sz="2000" dirty="0"/>
              <a:t>comportamiento </a:t>
            </a:r>
            <a:r>
              <a:rPr lang="es-ES" sz="2000" dirty="0" smtClean="0"/>
              <a:t>de la animación.</a:t>
            </a:r>
          </a:p>
          <a:p>
            <a:r>
              <a:rPr lang="es-ES" sz="2000" dirty="0" smtClean="0"/>
              <a:t>Propiedades:</a:t>
            </a:r>
          </a:p>
          <a:p>
            <a:pPr marL="285750" indent="-285750">
              <a:buFont typeface="Arial" panose="020B0604020202020204" pitchFamily="34" charset="0"/>
              <a:buChar char="•"/>
            </a:pPr>
            <a:r>
              <a:rPr lang="es-ES" sz="1400" b="1" dirty="0" err="1"/>
              <a:t>Duration</a:t>
            </a:r>
            <a:r>
              <a:rPr lang="es-ES" sz="1400" dirty="0"/>
              <a:t>. </a:t>
            </a:r>
            <a:r>
              <a:rPr lang="es-ES" sz="1400" dirty="0" smtClean="0"/>
              <a:t>Tiempo </a:t>
            </a:r>
            <a:r>
              <a:rPr lang="es-ES" sz="1400" dirty="0"/>
              <a:t>total que va a durar la </a:t>
            </a:r>
            <a:r>
              <a:rPr lang="es-ES" sz="1400" dirty="0" smtClean="0"/>
              <a:t>animación.</a:t>
            </a:r>
            <a:endParaRPr lang="es-ES" sz="1400" dirty="0"/>
          </a:p>
          <a:p>
            <a:pPr marL="285750" indent="-285750">
              <a:buFont typeface="Arial" panose="020B0604020202020204" pitchFamily="34" charset="0"/>
              <a:buChar char="•"/>
            </a:pPr>
            <a:r>
              <a:rPr lang="es-ES" sz="1400" b="1" dirty="0" err="1"/>
              <a:t>BeginTime</a:t>
            </a:r>
            <a:r>
              <a:rPr lang="es-ES" sz="1400" dirty="0"/>
              <a:t>. </a:t>
            </a:r>
            <a:r>
              <a:rPr lang="es-ES" sz="1400" dirty="0" smtClean="0"/>
              <a:t>Tiempo </a:t>
            </a:r>
            <a:r>
              <a:rPr lang="es-ES" sz="1400" dirty="0"/>
              <a:t>a </a:t>
            </a:r>
            <a:r>
              <a:rPr lang="es-ES" sz="1400" dirty="0" smtClean="0"/>
              <a:t>esperar </a:t>
            </a:r>
            <a:r>
              <a:rPr lang="es-ES" sz="1400" dirty="0"/>
              <a:t>antes de ejecutar el primer </a:t>
            </a:r>
            <a:r>
              <a:rPr lang="es-ES" sz="1400" dirty="0" err="1"/>
              <a:t>frame</a:t>
            </a:r>
            <a:r>
              <a:rPr lang="es-ES" sz="1400" dirty="0"/>
              <a:t>. </a:t>
            </a:r>
            <a:r>
              <a:rPr lang="es-ES" sz="1400" dirty="0" smtClean="0"/>
              <a:t>Necesario si </a:t>
            </a:r>
            <a:r>
              <a:rPr lang="es-ES" sz="1400" dirty="0"/>
              <a:t>queremos lanzar y sincronizar </a:t>
            </a:r>
            <a:r>
              <a:rPr lang="es-ES" sz="1400" dirty="0" smtClean="0"/>
              <a:t>distintas </a:t>
            </a:r>
            <a:r>
              <a:rPr lang="es-ES" sz="1400" dirty="0"/>
              <a:t>animaciones.</a:t>
            </a:r>
          </a:p>
          <a:p>
            <a:pPr marL="285750" indent="-285750">
              <a:buFont typeface="Arial" panose="020B0604020202020204" pitchFamily="34" charset="0"/>
              <a:buChar char="•"/>
            </a:pPr>
            <a:r>
              <a:rPr lang="es-ES" sz="1400" b="1" dirty="0" err="1" smtClean="0"/>
              <a:t>AutoReverse</a:t>
            </a:r>
            <a:r>
              <a:rPr lang="es-ES" sz="1400" dirty="0"/>
              <a:t>: </a:t>
            </a:r>
            <a:r>
              <a:rPr lang="es-ES" sz="1400" dirty="0" smtClean="0"/>
              <a:t>AL terminar </a:t>
            </a:r>
            <a:r>
              <a:rPr lang="es-ES" sz="1400" dirty="0"/>
              <a:t>se </a:t>
            </a:r>
            <a:r>
              <a:rPr lang="es-ES" sz="1400" dirty="0" smtClean="0"/>
              <a:t>ejecuta </a:t>
            </a:r>
            <a:r>
              <a:rPr lang="es-ES" sz="1400" dirty="0"/>
              <a:t>la animación al revés automáticamente.</a:t>
            </a:r>
          </a:p>
          <a:p>
            <a:pPr marL="285750" indent="-285750">
              <a:buFont typeface="Arial" panose="020B0604020202020204" pitchFamily="34" charset="0"/>
              <a:buChar char="•"/>
            </a:pPr>
            <a:r>
              <a:rPr lang="es-ES" sz="1400" b="1" dirty="0" err="1"/>
              <a:t>RepeatBehavior</a:t>
            </a:r>
            <a:r>
              <a:rPr lang="es-ES" sz="1400" dirty="0"/>
              <a:t>: </a:t>
            </a:r>
            <a:r>
              <a:rPr lang="es-ES" sz="1400" dirty="0" smtClean="0"/>
              <a:t>Define el </a:t>
            </a:r>
            <a:r>
              <a:rPr lang="es-ES" sz="1400" dirty="0"/>
              <a:t>comportamiento de </a:t>
            </a:r>
            <a:r>
              <a:rPr lang="es-ES" sz="1400" dirty="0" smtClean="0"/>
              <a:t>repetición. </a:t>
            </a:r>
            <a:r>
              <a:rPr lang="es-ES" sz="1400" dirty="0"/>
              <a:t>Puede contener un número que indica el número de veces que se repetirá la animación, </a:t>
            </a:r>
            <a:r>
              <a:rPr lang="es-ES" sz="1400" dirty="0" smtClean="0"/>
              <a:t>o </a:t>
            </a:r>
            <a:r>
              <a:rPr lang="es-ES" sz="1400" dirty="0"/>
              <a:t>la palabra </a:t>
            </a:r>
            <a:r>
              <a:rPr lang="es-ES" sz="1400" b="1" dirty="0" err="1"/>
              <a:t>Forever</a:t>
            </a:r>
            <a:r>
              <a:rPr lang="es-ES" sz="1400" dirty="0"/>
              <a:t>, que indica que </a:t>
            </a:r>
            <a:r>
              <a:rPr lang="es-ES" sz="1400" dirty="0" smtClean="0"/>
              <a:t>se repetirá continuamente hasta que explícitamente paremos.</a:t>
            </a:r>
            <a:endParaRPr lang="es-ES" sz="1400" dirty="0"/>
          </a:p>
          <a:p>
            <a:pPr marL="285750" indent="-285750">
              <a:buFont typeface="Arial" panose="020B0604020202020204" pitchFamily="34" charset="0"/>
              <a:buChar char="•"/>
            </a:pPr>
            <a:r>
              <a:rPr lang="es-ES" sz="1400" b="1" dirty="0" err="1"/>
              <a:t>SpeedRatio</a:t>
            </a:r>
            <a:r>
              <a:rPr lang="es-ES" sz="1400" dirty="0"/>
              <a:t>. </a:t>
            </a:r>
            <a:r>
              <a:rPr lang="es-ES" sz="1400" dirty="0" smtClean="0"/>
              <a:t>Velocidad de </a:t>
            </a:r>
            <a:r>
              <a:rPr lang="es-ES" sz="1400" dirty="0"/>
              <a:t>reproducción. </a:t>
            </a:r>
            <a:endParaRPr lang="en-GB" sz="1400" dirty="0"/>
          </a:p>
        </p:txBody>
      </p:sp>
    </p:spTree>
    <p:extLst>
      <p:ext uri="{BB962C8B-B14F-4D97-AF65-F5344CB8AC3E}">
        <p14:creationId xmlns:p14="http://schemas.microsoft.com/office/powerpoint/2010/main" val="126007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ln w="38100">
            <a:noFill/>
          </a:ln>
        </p:spPr>
        <p:txBody>
          <a:bodyPr/>
          <a:lstStyle/>
          <a:p>
            <a:r>
              <a:rPr lang="en-GB" dirty="0" err="1" smtClean="0"/>
              <a:t>Anatomía</a:t>
            </a:r>
            <a:r>
              <a:rPr lang="en-GB" dirty="0" smtClean="0"/>
              <a:t> de </a:t>
            </a:r>
            <a:r>
              <a:rPr lang="en-GB" dirty="0" err="1" smtClean="0"/>
              <a:t>una</a:t>
            </a:r>
            <a:r>
              <a:rPr lang="en-GB" dirty="0" smtClean="0"/>
              <a:t> </a:t>
            </a:r>
            <a:r>
              <a:rPr lang="en-GB" dirty="0" err="1" smtClean="0"/>
              <a:t>animación</a:t>
            </a:r>
            <a:endParaRPr lang="en-GB" dirty="0"/>
          </a:p>
        </p:txBody>
      </p:sp>
      <p:sp>
        <p:nvSpPr>
          <p:cNvPr id="5" name="Rounded Rectangle 4"/>
          <p:cNvSpPr/>
          <p:nvPr/>
        </p:nvSpPr>
        <p:spPr bwMode="auto">
          <a:xfrm>
            <a:off x="1568860" y="923618"/>
            <a:ext cx="5856953" cy="3821676"/>
          </a:xfrm>
          <a:prstGeom prst="roundRect">
            <a:avLst>
              <a:gd name="adj" fmla="val 5813"/>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68577" tIns="34289" rIns="68577" bIns="34289" numCol="1" rtlCol="0" anchor="t" anchorCtr="0" compatLnSpc="1">
            <a:prstTxWarp prst="textNoShape">
              <a:avLst/>
            </a:prstTxWarp>
          </a:bodyPr>
          <a:lstStyle/>
          <a:p>
            <a:pPr defTabSz="685574"/>
            <a:r>
              <a:rPr lang="en-GB" sz="1500" dirty="0" smtClean="0">
                <a:solidFill>
                  <a:schemeClr val="tx1">
                    <a:lumMod val="50000"/>
                  </a:schemeClr>
                </a:solidFill>
                <a:latin typeface="Calibri" pitchFamily="34" charset="0"/>
              </a:rPr>
              <a:t>Trigger (o </a:t>
            </a:r>
            <a:r>
              <a:rPr lang="en-GB" sz="1500" dirty="0" err="1" smtClean="0">
                <a:solidFill>
                  <a:schemeClr val="tx1">
                    <a:lumMod val="50000"/>
                  </a:schemeClr>
                </a:solidFill>
                <a:latin typeface="Calibri" pitchFamily="34" charset="0"/>
              </a:rPr>
              <a:t>Código</a:t>
            </a:r>
            <a:r>
              <a:rPr lang="en-GB" sz="1500" dirty="0" smtClean="0">
                <a:solidFill>
                  <a:schemeClr val="tx1">
                    <a:lumMod val="50000"/>
                  </a:schemeClr>
                </a:solidFill>
                <a:latin typeface="Calibri" pitchFamily="34" charset="0"/>
              </a:rPr>
              <a:t>)</a:t>
            </a:r>
            <a:endParaRPr lang="en-GB" sz="1500" dirty="0">
              <a:solidFill>
                <a:schemeClr val="tx1">
                  <a:lumMod val="50000"/>
                </a:schemeClr>
              </a:solidFill>
              <a:latin typeface="Calibri" pitchFamily="34" charset="0"/>
            </a:endParaRPr>
          </a:p>
        </p:txBody>
      </p:sp>
      <p:sp>
        <p:nvSpPr>
          <p:cNvPr id="6" name="Rounded Rectangle 5"/>
          <p:cNvSpPr/>
          <p:nvPr/>
        </p:nvSpPr>
        <p:spPr bwMode="auto">
          <a:xfrm>
            <a:off x="2016842" y="1399255"/>
            <a:ext cx="5043949" cy="1963379"/>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77" tIns="34289" rIns="68577" bIns="34289" numCol="1" rtlCol="0" anchor="t" anchorCtr="0" compatLnSpc="1">
            <a:prstTxWarp prst="textNoShape">
              <a:avLst/>
            </a:prstTxWarp>
          </a:bodyPr>
          <a:lstStyle/>
          <a:p>
            <a:pPr defTabSz="685574"/>
            <a:r>
              <a:rPr lang="en-GB" sz="1500" dirty="0">
                <a:solidFill>
                  <a:schemeClr val="tx1">
                    <a:lumMod val="50000"/>
                  </a:schemeClr>
                </a:solidFill>
                <a:latin typeface="Calibri" pitchFamily="34" charset="0"/>
              </a:rPr>
              <a:t>Storyboard</a:t>
            </a:r>
          </a:p>
        </p:txBody>
      </p:sp>
      <p:sp>
        <p:nvSpPr>
          <p:cNvPr id="7" name="Rounded Rectangle 6"/>
          <p:cNvSpPr/>
          <p:nvPr/>
        </p:nvSpPr>
        <p:spPr bwMode="auto">
          <a:xfrm>
            <a:off x="2177240" y="1874891"/>
            <a:ext cx="2881466" cy="348429"/>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68577" tIns="34289" rIns="68577" bIns="34289" numCol="1" rtlCol="0" anchor="t" anchorCtr="0" compatLnSpc="1">
            <a:prstTxWarp prst="textNoShape">
              <a:avLst/>
            </a:prstTxWarp>
          </a:bodyPr>
          <a:lstStyle/>
          <a:p>
            <a:pPr defTabSz="685574"/>
            <a:r>
              <a:rPr lang="en-GB" sz="1500" dirty="0" err="1" smtClean="0">
                <a:solidFill>
                  <a:schemeClr val="tx1"/>
                </a:solidFill>
                <a:latin typeface="Calibri" pitchFamily="34" charset="0"/>
              </a:rPr>
              <a:t>Animación</a:t>
            </a:r>
            <a:endParaRPr lang="en-GB" sz="1500" dirty="0">
              <a:solidFill>
                <a:schemeClr val="tx1"/>
              </a:solidFill>
              <a:latin typeface="Calibri" pitchFamily="34" charset="0"/>
            </a:endParaRPr>
          </a:p>
        </p:txBody>
      </p:sp>
      <p:sp>
        <p:nvSpPr>
          <p:cNvPr id="9" name="Rounded Rectangle 8"/>
          <p:cNvSpPr/>
          <p:nvPr/>
        </p:nvSpPr>
        <p:spPr bwMode="auto">
          <a:xfrm>
            <a:off x="3366319" y="3567266"/>
            <a:ext cx="2627057" cy="927306"/>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68577" tIns="34289" rIns="68577" bIns="34289" numCol="1" rtlCol="0" anchor="t" anchorCtr="0" compatLnSpc="1">
            <a:prstTxWarp prst="textNoShape">
              <a:avLst/>
            </a:prstTxWarp>
          </a:bodyPr>
          <a:lstStyle/>
          <a:p>
            <a:pPr defTabSz="685574"/>
            <a:r>
              <a:rPr lang="en-GB" sz="1500" dirty="0">
                <a:solidFill>
                  <a:schemeClr val="tx1">
                    <a:lumMod val="50000"/>
                  </a:schemeClr>
                </a:solidFill>
                <a:latin typeface="Calibri" pitchFamily="34" charset="0"/>
              </a:rPr>
              <a:t>Storyboard</a:t>
            </a:r>
          </a:p>
        </p:txBody>
      </p:sp>
      <p:sp>
        <p:nvSpPr>
          <p:cNvPr id="11" name="Rounded Rectangle 10"/>
          <p:cNvSpPr/>
          <p:nvPr/>
        </p:nvSpPr>
        <p:spPr bwMode="auto">
          <a:xfrm>
            <a:off x="2573603" y="2354214"/>
            <a:ext cx="1638905" cy="348429"/>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68577" tIns="34289" rIns="68577" bIns="34289" numCol="1" rtlCol="0" anchor="t" anchorCtr="0" compatLnSpc="1">
            <a:prstTxWarp prst="textNoShape">
              <a:avLst/>
            </a:prstTxWarp>
          </a:bodyPr>
          <a:lstStyle/>
          <a:p>
            <a:pPr defTabSz="685574"/>
            <a:r>
              <a:rPr lang="en-GB" sz="1500" dirty="0" err="1" smtClean="0">
                <a:solidFill>
                  <a:schemeClr val="tx1"/>
                </a:solidFill>
                <a:latin typeface="Calibri" pitchFamily="34" charset="0"/>
              </a:rPr>
              <a:t>Animación</a:t>
            </a:r>
            <a:endParaRPr lang="en-GB" sz="1500" dirty="0">
              <a:solidFill>
                <a:schemeClr val="tx1"/>
              </a:solidFill>
              <a:latin typeface="Calibri" pitchFamily="34" charset="0"/>
            </a:endParaRPr>
          </a:p>
        </p:txBody>
      </p:sp>
      <p:sp>
        <p:nvSpPr>
          <p:cNvPr id="12" name="Rounded Rectangle 11"/>
          <p:cNvSpPr/>
          <p:nvPr/>
        </p:nvSpPr>
        <p:spPr bwMode="auto">
          <a:xfrm>
            <a:off x="5220939" y="2833536"/>
            <a:ext cx="1638905" cy="348429"/>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68577" tIns="34289" rIns="68577" bIns="34289" numCol="1" rtlCol="0" anchor="t" anchorCtr="0" compatLnSpc="1">
            <a:prstTxWarp prst="textNoShape">
              <a:avLst/>
            </a:prstTxWarp>
          </a:bodyPr>
          <a:lstStyle/>
          <a:p>
            <a:pPr defTabSz="685574"/>
            <a:r>
              <a:rPr lang="en-GB" sz="1500" dirty="0" err="1" smtClean="0">
                <a:solidFill>
                  <a:schemeClr val="tx1"/>
                </a:solidFill>
                <a:latin typeface="Calibri" pitchFamily="34" charset="0"/>
              </a:rPr>
              <a:t>Animación</a:t>
            </a:r>
            <a:endParaRPr lang="en-GB" sz="1500" dirty="0">
              <a:solidFill>
                <a:schemeClr val="tx1"/>
              </a:solidFill>
              <a:latin typeface="Calibri" pitchFamily="34" charset="0"/>
            </a:endParaRPr>
          </a:p>
        </p:txBody>
      </p:sp>
      <p:sp>
        <p:nvSpPr>
          <p:cNvPr id="13" name="Rounded Rectangle 12"/>
          <p:cNvSpPr/>
          <p:nvPr/>
        </p:nvSpPr>
        <p:spPr bwMode="auto">
          <a:xfrm>
            <a:off x="3524874" y="3930447"/>
            <a:ext cx="2368951" cy="348429"/>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68577" tIns="34289" rIns="68577" bIns="34289" numCol="1" rtlCol="0" anchor="t" anchorCtr="0" compatLnSpc="1">
            <a:prstTxWarp prst="textNoShape">
              <a:avLst/>
            </a:prstTxWarp>
          </a:bodyPr>
          <a:lstStyle/>
          <a:p>
            <a:pPr defTabSz="685574"/>
            <a:r>
              <a:rPr lang="en-GB" sz="1500" dirty="0" err="1" smtClean="0">
                <a:solidFill>
                  <a:schemeClr val="tx1"/>
                </a:solidFill>
                <a:latin typeface="Calibri" pitchFamily="34" charset="0"/>
              </a:rPr>
              <a:t>Animación</a:t>
            </a:r>
            <a:endParaRPr lang="en-GB" sz="1500" dirty="0">
              <a:solidFill>
                <a:schemeClr val="tx1"/>
              </a:solidFill>
              <a:latin typeface="Calibri" pitchFamily="34" charset="0"/>
            </a:endParaRPr>
          </a:p>
        </p:txBody>
      </p:sp>
      <p:grpSp>
        <p:nvGrpSpPr>
          <p:cNvPr id="30" name="Group 29"/>
          <p:cNvGrpSpPr/>
          <p:nvPr/>
        </p:nvGrpSpPr>
        <p:grpSpPr>
          <a:xfrm>
            <a:off x="5130596" y="483930"/>
            <a:ext cx="2499851" cy="3213305"/>
            <a:chOff x="5316795" y="656303"/>
            <a:chExt cx="3333134" cy="4284406"/>
          </a:xfrm>
        </p:grpSpPr>
        <p:cxnSp>
          <p:nvCxnSpPr>
            <p:cNvPr id="17" name="Straight Arrow Connector 16"/>
            <p:cNvCxnSpPr/>
            <p:nvPr/>
          </p:nvCxnSpPr>
          <p:spPr>
            <a:xfrm rot="10800000" flipV="1">
              <a:off x="5316795" y="2072147"/>
              <a:ext cx="604683" cy="16960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4870655" y="3277829"/>
              <a:ext cx="2153265" cy="117249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bwMode="auto">
            <a:xfrm>
              <a:off x="5869857" y="656303"/>
              <a:ext cx="2780072" cy="2249129"/>
            </a:xfrm>
            <a:prstGeom prst="round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68577" tIns="34289" rIns="68577" bIns="34289" numCol="1" rtlCol="0" anchor="t" anchorCtr="0" compatLnSpc="1">
              <a:prstTxWarp prst="textNoShape">
                <a:avLst/>
              </a:prstTxWarp>
            </a:bodyPr>
            <a:lstStyle/>
            <a:p>
              <a:pPr defTabSz="685574"/>
              <a:r>
                <a:rPr lang="en-GB" sz="1500" b="1" dirty="0" err="1" smtClean="0">
                  <a:solidFill>
                    <a:schemeClr val="bg1"/>
                  </a:solidFill>
                  <a:latin typeface="Calibri" pitchFamily="34" charset="0"/>
                </a:rPr>
                <a:t>Propiedades</a:t>
              </a:r>
              <a:r>
                <a:rPr lang="en-GB" sz="1500" b="1" dirty="0" smtClean="0">
                  <a:solidFill>
                    <a:schemeClr val="bg1"/>
                  </a:solidFill>
                  <a:latin typeface="Calibri" pitchFamily="34" charset="0"/>
                </a:rPr>
                <a:t> Storyboard</a:t>
              </a:r>
              <a:endParaRPr lang="en-GB" sz="1500" b="1" dirty="0">
                <a:solidFill>
                  <a:schemeClr val="bg1"/>
                </a:solidFill>
                <a:latin typeface="Calibri" pitchFamily="34" charset="0"/>
              </a:endParaRPr>
            </a:p>
            <a:p>
              <a:pPr defTabSz="685574"/>
              <a:r>
                <a:rPr lang="en-GB" sz="1500" dirty="0">
                  <a:solidFill>
                    <a:schemeClr val="bg1"/>
                  </a:solidFill>
                  <a:latin typeface="Calibri" pitchFamily="34" charset="0"/>
                </a:rPr>
                <a:t> </a:t>
              </a:r>
              <a:r>
                <a:rPr lang="en-GB" sz="1500" dirty="0" err="1">
                  <a:solidFill>
                    <a:schemeClr val="bg1"/>
                  </a:solidFill>
                  <a:latin typeface="Calibri" pitchFamily="34" charset="0"/>
                </a:rPr>
                <a:t>BeginTime</a:t>
              </a:r>
              <a:endParaRPr lang="en-GB" sz="1500" dirty="0">
                <a:solidFill>
                  <a:schemeClr val="bg1"/>
                </a:solidFill>
                <a:latin typeface="Calibri" pitchFamily="34" charset="0"/>
              </a:endParaRPr>
            </a:p>
            <a:p>
              <a:pPr defTabSz="685574"/>
              <a:r>
                <a:rPr lang="en-GB" sz="1500" dirty="0">
                  <a:solidFill>
                    <a:schemeClr val="bg1"/>
                  </a:solidFill>
                  <a:latin typeface="Calibri" pitchFamily="34" charset="0"/>
                </a:rPr>
                <a:t> </a:t>
              </a:r>
              <a:r>
                <a:rPr lang="en-GB" sz="1500" dirty="0" err="1">
                  <a:solidFill>
                    <a:schemeClr val="bg1"/>
                  </a:solidFill>
                  <a:latin typeface="Calibri" pitchFamily="34" charset="0"/>
                </a:rPr>
                <a:t>AutoReverse</a:t>
              </a:r>
              <a:endParaRPr lang="en-GB" sz="1500" dirty="0">
                <a:solidFill>
                  <a:schemeClr val="bg1"/>
                </a:solidFill>
                <a:latin typeface="Calibri" pitchFamily="34" charset="0"/>
              </a:endParaRPr>
            </a:p>
            <a:p>
              <a:pPr defTabSz="685574"/>
              <a:r>
                <a:rPr lang="en-GB" sz="1500" dirty="0">
                  <a:solidFill>
                    <a:schemeClr val="bg1"/>
                  </a:solidFill>
                  <a:latin typeface="Calibri" pitchFamily="34" charset="0"/>
                </a:rPr>
                <a:t> </a:t>
              </a:r>
              <a:r>
                <a:rPr lang="en-GB" sz="1500" dirty="0" err="1">
                  <a:solidFill>
                    <a:schemeClr val="bg1"/>
                  </a:solidFill>
                  <a:latin typeface="Calibri" pitchFamily="34" charset="0"/>
                </a:rPr>
                <a:t>RepeatBehavior</a:t>
              </a:r>
              <a:endParaRPr lang="en-GB" sz="1500" dirty="0">
                <a:solidFill>
                  <a:schemeClr val="bg1"/>
                </a:solidFill>
                <a:latin typeface="Calibri" pitchFamily="34" charset="0"/>
              </a:endParaRPr>
            </a:p>
            <a:p>
              <a:pPr defTabSz="685574"/>
              <a:r>
                <a:rPr lang="en-GB" sz="1500" dirty="0">
                  <a:solidFill>
                    <a:schemeClr val="bg1"/>
                  </a:solidFill>
                  <a:latin typeface="Calibri" pitchFamily="34" charset="0"/>
                </a:rPr>
                <a:t> </a:t>
              </a:r>
              <a:r>
                <a:rPr lang="en-GB" sz="1500" dirty="0" err="1">
                  <a:solidFill>
                    <a:schemeClr val="bg1"/>
                  </a:solidFill>
                  <a:latin typeface="Calibri" pitchFamily="34" charset="0"/>
                </a:rPr>
                <a:t>SpeedRatio</a:t>
              </a:r>
              <a:endParaRPr lang="en-GB" sz="1500" dirty="0">
                <a:solidFill>
                  <a:schemeClr val="bg1"/>
                </a:solidFill>
                <a:latin typeface="Calibri" pitchFamily="34" charset="0"/>
              </a:endParaRPr>
            </a:p>
            <a:p>
              <a:pPr defTabSz="685574"/>
              <a:r>
                <a:rPr lang="en-GB" sz="1500" dirty="0">
                  <a:solidFill>
                    <a:schemeClr val="bg1"/>
                  </a:solidFill>
                  <a:latin typeface="Calibri" pitchFamily="34" charset="0"/>
                </a:rPr>
                <a:t> ...</a:t>
              </a:r>
            </a:p>
          </p:txBody>
        </p:sp>
      </p:grpSp>
      <p:grpSp>
        <p:nvGrpSpPr>
          <p:cNvPr id="29" name="Group 28"/>
          <p:cNvGrpSpPr/>
          <p:nvPr/>
        </p:nvGrpSpPr>
        <p:grpSpPr>
          <a:xfrm>
            <a:off x="1854608" y="2107177"/>
            <a:ext cx="3270456" cy="2361585"/>
            <a:chOff x="948811" y="2809569"/>
            <a:chExt cx="4360608" cy="3148780"/>
          </a:xfrm>
        </p:grpSpPr>
        <p:cxnSp>
          <p:nvCxnSpPr>
            <p:cNvPr id="21" name="Straight Arrow Connector 20"/>
            <p:cNvCxnSpPr/>
            <p:nvPr/>
          </p:nvCxnSpPr>
          <p:spPr>
            <a:xfrm rot="5400000" flipH="1" flipV="1">
              <a:off x="2252816" y="3159843"/>
              <a:ext cx="1334729" cy="634181"/>
            </a:xfrm>
            <a:prstGeom prst="straightConnector1">
              <a:avLst/>
            </a:prstGeom>
            <a:ln w="19050">
              <a:tailEnd type="arrow"/>
            </a:ln>
          </p:spPr>
          <p:style>
            <a:lnRef idx="1">
              <a:schemeClr val="accent4"/>
            </a:lnRef>
            <a:fillRef idx="0">
              <a:schemeClr val="accent4"/>
            </a:fillRef>
            <a:effectRef idx="0">
              <a:schemeClr val="accent4"/>
            </a:effectRef>
            <a:fontRef idx="minor">
              <a:schemeClr val="tx1"/>
            </a:fontRef>
          </p:style>
        </p:cxnSp>
        <p:cxnSp>
          <p:nvCxnSpPr>
            <p:cNvPr id="23" name="Straight Arrow Connector 22"/>
            <p:cNvCxnSpPr/>
            <p:nvPr/>
          </p:nvCxnSpPr>
          <p:spPr>
            <a:xfrm rot="5400000" flipH="1" flipV="1">
              <a:off x="2776384" y="3491681"/>
              <a:ext cx="685800" cy="634180"/>
            </a:xfrm>
            <a:prstGeom prst="straightConnector1">
              <a:avLst/>
            </a:prstGeom>
            <a:ln w="19050">
              <a:tailEnd type="arrow"/>
            </a:ln>
          </p:spPr>
          <p:style>
            <a:lnRef idx="1">
              <a:schemeClr val="accent4"/>
            </a:lnRef>
            <a:fillRef idx="0">
              <a:schemeClr val="accent4"/>
            </a:fillRef>
            <a:effectRef idx="0">
              <a:schemeClr val="accent4"/>
            </a:effectRef>
            <a:fontRef idx="minor">
              <a:schemeClr val="tx1"/>
            </a:fontRef>
          </p:style>
        </p:cxnSp>
        <p:cxnSp>
          <p:nvCxnSpPr>
            <p:cNvPr id="25" name="Straight Arrow Connector 24"/>
            <p:cNvCxnSpPr/>
            <p:nvPr/>
          </p:nvCxnSpPr>
          <p:spPr>
            <a:xfrm flipV="1">
              <a:off x="3510116" y="4055806"/>
              <a:ext cx="1799303" cy="420330"/>
            </a:xfrm>
            <a:prstGeom prst="straightConnector1">
              <a:avLst/>
            </a:prstGeom>
            <a:ln w="19050">
              <a:tailEnd type="arrow"/>
            </a:ln>
          </p:spPr>
          <p:style>
            <a:lnRef idx="1">
              <a:schemeClr val="accent4"/>
            </a:lnRef>
            <a:fillRef idx="0">
              <a:schemeClr val="accent4"/>
            </a:fillRef>
            <a:effectRef idx="0">
              <a:schemeClr val="accent4"/>
            </a:effectRef>
            <a:fontRef idx="minor">
              <a:schemeClr val="tx1"/>
            </a:fontRef>
          </p:style>
        </p:cxnSp>
        <p:cxnSp>
          <p:nvCxnSpPr>
            <p:cNvPr id="28" name="Straight Arrow Connector 27"/>
            <p:cNvCxnSpPr/>
            <p:nvPr/>
          </p:nvCxnSpPr>
          <p:spPr>
            <a:xfrm>
              <a:off x="3539613" y="4719484"/>
              <a:ext cx="1356852" cy="693174"/>
            </a:xfrm>
            <a:prstGeom prst="straightConnector1">
              <a:avLst/>
            </a:prstGeom>
            <a:ln w="19050">
              <a:tailEnd type="arrow"/>
            </a:ln>
          </p:spPr>
          <p:style>
            <a:lnRef idx="1">
              <a:schemeClr val="accent4"/>
            </a:lnRef>
            <a:fillRef idx="0">
              <a:schemeClr val="accent4"/>
            </a:fillRef>
            <a:effectRef idx="0">
              <a:schemeClr val="accent4"/>
            </a:effectRef>
            <a:fontRef idx="minor">
              <a:schemeClr val="tx1"/>
            </a:fontRef>
          </p:style>
        </p:cxnSp>
        <p:sp>
          <p:nvSpPr>
            <p:cNvPr id="15" name="Rounded Rectangle 14"/>
            <p:cNvSpPr/>
            <p:nvPr/>
          </p:nvSpPr>
          <p:spPr bwMode="auto">
            <a:xfrm>
              <a:off x="948811" y="3979606"/>
              <a:ext cx="2716164" cy="1978743"/>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68577" tIns="34289" rIns="68577" bIns="34289" numCol="1" rtlCol="0" anchor="t" anchorCtr="0" compatLnSpc="1">
              <a:prstTxWarp prst="textNoShape">
                <a:avLst/>
              </a:prstTxWarp>
            </a:bodyPr>
            <a:lstStyle/>
            <a:p>
              <a:pPr defTabSz="685574"/>
              <a:r>
                <a:rPr lang="en-GB" sz="1500" b="1" dirty="0" err="1" smtClean="0">
                  <a:solidFill>
                    <a:schemeClr val="bg1"/>
                  </a:solidFill>
                  <a:latin typeface="Calibri" pitchFamily="34" charset="0"/>
                </a:rPr>
                <a:t>Propiedades</a:t>
              </a:r>
              <a:r>
                <a:rPr lang="en-GB" sz="1500" b="1" dirty="0" smtClean="0">
                  <a:solidFill>
                    <a:schemeClr val="bg1"/>
                  </a:solidFill>
                  <a:latin typeface="Calibri" pitchFamily="34" charset="0"/>
                </a:rPr>
                <a:t> de </a:t>
              </a:r>
              <a:r>
                <a:rPr lang="en-GB" sz="1500" b="1" dirty="0" err="1" smtClean="0">
                  <a:solidFill>
                    <a:schemeClr val="bg1"/>
                  </a:solidFill>
                  <a:latin typeface="Calibri" pitchFamily="34" charset="0"/>
                </a:rPr>
                <a:t>animaciones</a:t>
              </a:r>
              <a:endParaRPr lang="en-GB" sz="1500" b="1" dirty="0" smtClean="0">
                <a:solidFill>
                  <a:schemeClr val="bg1"/>
                </a:solidFill>
                <a:latin typeface="Calibri" pitchFamily="34" charset="0"/>
              </a:endParaRPr>
            </a:p>
            <a:p>
              <a:pPr defTabSz="685574"/>
              <a:r>
                <a:rPr lang="en-GB" sz="1500" dirty="0" smtClean="0">
                  <a:solidFill>
                    <a:schemeClr val="bg1"/>
                  </a:solidFill>
                  <a:latin typeface="Calibri" pitchFamily="34" charset="0"/>
                </a:rPr>
                <a:t> </a:t>
              </a:r>
              <a:r>
                <a:rPr lang="en-GB" sz="1500" dirty="0" err="1" smtClean="0">
                  <a:solidFill>
                    <a:schemeClr val="bg1"/>
                  </a:solidFill>
                  <a:latin typeface="Calibri" pitchFamily="34" charset="0"/>
                </a:rPr>
                <a:t>BeginTime</a:t>
              </a:r>
              <a:endParaRPr lang="en-GB" sz="1500" dirty="0" smtClean="0">
                <a:solidFill>
                  <a:schemeClr val="bg1"/>
                </a:solidFill>
                <a:latin typeface="Calibri" pitchFamily="34" charset="0"/>
              </a:endParaRPr>
            </a:p>
            <a:p>
              <a:pPr defTabSz="685574"/>
              <a:r>
                <a:rPr lang="en-GB" sz="1500" dirty="0" smtClean="0">
                  <a:solidFill>
                    <a:schemeClr val="bg1"/>
                  </a:solidFill>
                  <a:latin typeface="Calibri" pitchFamily="34" charset="0"/>
                </a:rPr>
                <a:t> </a:t>
              </a:r>
              <a:r>
                <a:rPr lang="en-GB" sz="1500" dirty="0">
                  <a:solidFill>
                    <a:schemeClr val="bg1"/>
                  </a:solidFill>
                  <a:latin typeface="Calibri" pitchFamily="34" charset="0"/>
                </a:rPr>
                <a:t>From / To / By</a:t>
              </a:r>
            </a:p>
            <a:p>
              <a:pPr defTabSz="685574"/>
              <a:r>
                <a:rPr lang="en-GB" sz="1500" dirty="0">
                  <a:solidFill>
                    <a:schemeClr val="bg1"/>
                  </a:solidFill>
                  <a:latin typeface="Calibri" pitchFamily="34" charset="0"/>
                </a:rPr>
                <a:t> Duration</a:t>
              </a:r>
            </a:p>
            <a:p>
              <a:pPr defTabSz="685574"/>
              <a:r>
                <a:rPr lang="en-GB" sz="1500" dirty="0">
                  <a:solidFill>
                    <a:schemeClr val="bg1"/>
                  </a:solidFill>
                  <a:latin typeface="Calibri" pitchFamily="34" charset="0"/>
                </a:rPr>
                <a:t> ...</a:t>
              </a:r>
            </a:p>
          </p:txBody>
        </p:sp>
      </p:grpSp>
    </p:spTree>
    <p:extLst>
      <p:ext uri="{BB962C8B-B14F-4D97-AF65-F5344CB8AC3E}">
        <p14:creationId xmlns:p14="http://schemas.microsoft.com/office/powerpoint/2010/main" val="1291620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ox(in)">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ox(in)">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401955"/>
            <a:ext cx="8229600" cy="360548"/>
          </a:xfrm>
        </p:spPr>
        <p:txBody>
          <a:bodyPr/>
          <a:lstStyle/>
          <a:p>
            <a:r>
              <a:rPr lang="en-GB" dirty="0" err="1" smtClean="0"/>
              <a:t>Tipos</a:t>
            </a:r>
            <a:r>
              <a:rPr lang="en-GB" dirty="0" smtClean="0"/>
              <a:t> de </a:t>
            </a:r>
            <a:r>
              <a:rPr lang="en-GB" dirty="0" err="1" smtClean="0"/>
              <a:t>animaciones</a:t>
            </a:r>
            <a:endParaRPr lang="en-GB" dirty="0"/>
          </a:p>
        </p:txBody>
      </p:sp>
      <p:sp>
        <p:nvSpPr>
          <p:cNvPr id="7" name="Text Placeholder 6"/>
          <p:cNvSpPr>
            <a:spLocks noGrp="1"/>
          </p:cNvSpPr>
          <p:nvPr>
            <p:ph type="body" sz="quarter" idx="10"/>
          </p:nvPr>
        </p:nvSpPr>
        <p:spPr>
          <a:xfrm>
            <a:off x="457200" y="1091280"/>
            <a:ext cx="8115300" cy="3901321"/>
          </a:xfrm>
        </p:spPr>
        <p:txBody>
          <a:bodyPr/>
          <a:lstStyle/>
          <a:p>
            <a:r>
              <a:rPr lang="es-ES" sz="1800" dirty="0" smtClean="0"/>
              <a:t>Contamos con gran variedad de </a:t>
            </a:r>
            <a:r>
              <a:rPr lang="es-ES" sz="1800" b="1" dirty="0" smtClean="0"/>
              <a:t>tipos</a:t>
            </a:r>
            <a:r>
              <a:rPr lang="es-ES" sz="1800" dirty="0" smtClean="0"/>
              <a:t> diferentes de animación. De cada opción disponibles además contamos con dos versiones, una simple que </a:t>
            </a:r>
            <a:r>
              <a:rPr lang="es-ES" sz="1800" dirty="0"/>
              <a:t>nos </a:t>
            </a:r>
            <a:r>
              <a:rPr lang="es-ES" sz="1800" dirty="0" smtClean="0"/>
              <a:t>permite sencillamente </a:t>
            </a:r>
            <a:r>
              <a:rPr lang="es-ES" sz="1800" dirty="0"/>
              <a:t>indicar un valor final y una duración y una variante más </a:t>
            </a:r>
            <a:r>
              <a:rPr lang="es-ES" sz="1800" dirty="0" smtClean="0"/>
              <a:t>compleja que </a:t>
            </a:r>
            <a:r>
              <a:rPr lang="es-ES" sz="1800" dirty="0"/>
              <a:t>nos permite definir una colección de </a:t>
            </a:r>
            <a:r>
              <a:rPr lang="es-ES" sz="1800" dirty="0" err="1" smtClean="0"/>
              <a:t>frames</a:t>
            </a:r>
            <a:r>
              <a:rPr lang="es-ES" sz="1800" dirty="0" smtClean="0"/>
              <a:t> para </a:t>
            </a:r>
            <a:r>
              <a:rPr lang="es-ES" sz="1800" dirty="0"/>
              <a:t>la </a:t>
            </a:r>
            <a:r>
              <a:rPr lang="es-ES" sz="1800" dirty="0" smtClean="0"/>
              <a:t>animación:</a:t>
            </a:r>
            <a:endParaRPr lang="es-ES" sz="1800" dirty="0"/>
          </a:p>
          <a:p>
            <a:pPr marL="285750" indent="-285750">
              <a:buFont typeface="Arial" panose="020B0604020202020204" pitchFamily="34" charset="0"/>
              <a:buChar char="•"/>
            </a:pPr>
            <a:r>
              <a:rPr lang="es-ES" sz="1800" b="1" dirty="0" err="1" smtClean="0"/>
              <a:t>DoubleAnimation</a:t>
            </a:r>
            <a:r>
              <a:rPr lang="es-ES" sz="1800" b="1" dirty="0" smtClean="0"/>
              <a:t> </a:t>
            </a:r>
            <a:r>
              <a:rPr lang="es-ES" sz="1800" b="1" dirty="0"/>
              <a:t>/ </a:t>
            </a:r>
            <a:r>
              <a:rPr lang="es-ES" sz="1800" b="1" dirty="0" err="1"/>
              <a:t>DoubleAnimationUsingKeyFrames</a:t>
            </a:r>
            <a:r>
              <a:rPr lang="es-ES" sz="1800" dirty="0"/>
              <a:t>, </a:t>
            </a:r>
            <a:r>
              <a:rPr lang="es-ES" sz="1800" dirty="0" smtClean="0"/>
              <a:t>propiedades </a:t>
            </a:r>
            <a:r>
              <a:rPr lang="es-ES" sz="1800" dirty="0"/>
              <a:t>numéricas. </a:t>
            </a:r>
          </a:p>
          <a:p>
            <a:pPr marL="285750" indent="-285750">
              <a:buFont typeface="Arial" panose="020B0604020202020204" pitchFamily="34" charset="0"/>
              <a:buChar char="•"/>
            </a:pPr>
            <a:r>
              <a:rPr lang="es-ES" sz="1800" b="1" dirty="0" err="1"/>
              <a:t>ColorAnimation</a:t>
            </a:r>
            <a:r>
              <a:rPr lang="es-ES" sz="1800" b="1" dirty="0"/>
              <a:t> / </a:t>
            </a:r>
            <a:r>
              <a:rPr lang="es-ES" sz="1800" b="1" dirty="0" err="1"/>
              <a:t>ColorAnimationUsingKeyFrames</a:t>
            </a:r>
            <a:r>
              <a:rPr lang="es-ES" sz="1800" dirty="0"/>
              <a:t>, </a:t>
            </a:r>
            <a:r>
              <a:rPr lang="es-ES" sz="1800" dirty="0" smtClean="0"/>
              <a:t>propiedades </a:t>
            </a:r>
            <a:r>
              <a:rPr lang="es-ES" sz="1800" dirty="0"/>
              <a:t>basadas en colores.</a:t>
            </a:r>
          </a:p>
          <a:p>
            <a:pPr marL="285750" indent="-285750">
              <a:buFont typeface="Arial" panose="020B0604020202020204" pitchFamily="34" charset="0"/>
              <a:buChar char="•"/>
            </a:pPr>
            <a:r>
              <a:rPr lang="es-ES" sz="1800" b="1" dirty="0" err="1"/>
              <a:t>PointAnimation</a:t>
            </a:r>
            <a:r>
              <a:rPr lang="es-ES" sz="1800" b="1" dirty="0"/>
              <a:t> / </a:t>
            </a:r>
            <a:r>
              <a:rPr lang="es-ES" sz="1800" b="1" dirty="0" err="1"/>
              <a:t>PointAnimationUsingKeyFrames</a:t>
            </a:r>
            <a:r>
              <a:rPr lang="es-ES" sz="1800" dirty="0"/>
              <a:t>, </a:t>
            </a:r>
            <a:r>
              <a:rPr lang="es-ES" sz="1800" dirty="0" smtClean="0"/>
              <a:t>propiedades </a:t>
            </a:r>
            <a:r>
              <a:rPr lang="es-ES" sz="1800" dirty="0"/>
              <a:t>basadas en puntos.</a:t>
            </a:r>
          </a:p>
          <a:p>
            <a:pPr marL="285750" indent="-285750">
              <a:buFont typeface="Arial" panose="020B0604020202020204" pitchFamily="34" charset="0"/>
              <a:buChar char="•"/>
            </a:pPr>
            <a:r>
              <a:rPr lang="es-ES" sz="1800" b="1" dirty="0" err="1"/>
              <a:t>ObjectAnimationUsingKeyFrames</a:t>
            </a:r>
            <a:r>
              <a:rPr lang="es-ES" sz="1800" dirty="0"/>
              <a:t>, </a:t>
            </a:r>
            <a:r>
              <a:rPr lang="es-ES" sz="1800" dirty="0" smtClean="0"/>
              <a:t>cualquier tipo </a:t>
            </a:r>
            <a:r>
              <a:rPr lang="es-ES" sz="1800" dirty="0"/>
              <a:t>de </a:t>
            </a:r>
            <a:r>
              <a:rPr lang="es-ES" sz="1800" dirty="0" smtClean="0"/>
              <a:t>propiedad diferentes a las anteriores.</a:t>
            </a:r>
            <a:endParaRPr lang="es-ES" sz="1800" dirty="0"/>
          </a:p>
          <a:p>
            <a:endParaRPr lang="en-GB" sz="1000" dirty="0"/>
          </a:p>
        </p:txBody>
      </p:sp>
    </p:spTree>
    <p:extLst>
      <p:ext uri="{BB962C8B-B14F-4D97-AF65-F5344CB8AC3E}">
        <p14:creationId xmlns:p14="http://schemas.microsoft.com/office/powerpoint/2010/main" val="407337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01955"/>
            <a:ext cx="8229600" cy="360548"/>
          </a:xfrm>
        </p:spPr>
        <p:txBody>
          <a:bodyPr/>
          <a:lstStyle/>
          <a:p>
            <a:r>
              <a:rPr lang="es-ES" dirty="0" smtClean="0"/>
              <a:t>EJEMPLO: </a:t>
            </a:r>
            <a:r>
              <a:rPr lang="es-ES" dirty="0" err="1" smtClean="0"/>
              <a:t>DoubleAnimation</a:t>
            </a:r>
            <a:endParaRPr lang="es-ES" dirty="0"/>
          </a:p>
        </p:txBody>
      </p:sp>
      <p:sp>
        <p:nvSpPr>
          <p:cNvPr id="6" name="Marcador de número de diapositiva 5"/>
          <p:cNvSpPr>
            <a:spLocks noGrp="1"/>
          </p:cNvSpPr>
          <p:nvPr>
            <p:ph type="sldNum" sz="quarter" idx="4294967295"/>
          </p:nvPr>
        </p:nvSpPr>
        <p:spPr>
          <a:xfrm>
            <a:off x="457200" y="4760804"/>
            <a:ext cx="228926" cy="138504"/>
          </a:xfrm>
          <a:prstGeom prst="rect">
            <a:avLst/>
          </a:prstGeom>
        </p:spPr>
        <p:txBody>
          <a:bodyPr/>
          <a:lstStyle/>
          <a:p>
            <a:fld id="{2775DF8E-1151-4C45-8C93-3AB060627CA9}" type="slidenum">
              <a:rPr lang="en-US" smtClean="0"/>
              <a:pPr/>
              <a:t>5</a:t>
            </a:fld>
            <a:endParaRPr lang="en-US"/>
          </a:p>
        </p:txBody>
      </p:sp>
      <p:sp>
        <p:nvSpPr>
          <p:cNvPr id="7" name="TextBox 3"/>
          <p:cNvSpPr txBox="1"/>
          <p:nvPr/>
        </p:nvSpPr>
        <p:spPr>
          <a:xfrm>
            <a:off x="457200" y="1141349"/>
            <a:ext cx="8382000" cy="1754326"/>
          </a:xfrm>
          <a:prstGeom prst="rect">
            <a:avLst/>
          </a:prstGeom>
          <a:noFill/>
        </p:spPr>
        <p:txBody>
          <a:bodyPr wrap="square" rtlCol="0">
            <a:spAutoFit/>
          </a:bodyPr>
          <a:lstStyle>
            <a:defPPr>
              <a:defRPr lang="en-US"/>
            </a:defPPr>
            <a:lvl1pPr algn="ctr" rtl="0" eaLnBrk="0" fontAlgn="base" hangingPunct="0">
              <a:spcBef>
                <a:spcPct val="0"/>
              </a:spcBef>
              <a:spcAft>
                <a:spcPct val="0"/>
              </a:spcAft>
              <a:defRPr sz="1600" b="1" kern="1200">
                <a:solidFill>
                  <a:schemeClr val="tx1"/>
                </a:solidFill>
                <a:latin typeface="Arial" charset="0"/>
                <a:ea typeface="+mn-ea"/>
                <a:cs typeface="+mn-cs"/>
              </a:defRPr>
            </a:lvl1pPr>
            <a:lvl2pPr marL="457200" algn="ctr" rtl="0" eaLnBrk="0" fontAlgn="base" hangingPunct="0">
              <a:spcBef>
                <a:spcPct val="0"/>
              </a:spcBef>
              <a:spcAft>
                <a:spcPct val="0"/>
              </a:spcAft>
              <a:defRPr sz="1600" b="1" kern="1200">
                <a:solidFill>
                  <a:schemeClr val="tx1"/>
                </a:solidFill>
                <a:latin typeface="Arial" charset="0"/>
                <a:ea typeface="+mn-ea"/>
                <a:cs typeface="+mn-cs"/>
              </a:defRPr>
            </a:lvl2pPr>
            <a:lvl3pPr marL="914400" algn="ctr" rtl="0" eaLnBrk="0" fontAlgn="base" hangingPunct="0">
              <a:spcBef>
                <a:spcPct val="0"/>
              </a:spcBef>
              <a:spcAft>
                <a:spcPct val="0"/>
              </a:spcAft>
              <a:defRPr sz="1600" b="1" kern="1200">
                <a:solidFill>
                  <a:schemeClr val="tx1"/>
                </a:solidFill>
                <a:latin typeface="Arial" charset="0"/>
                <a:ea typeface="+mn-ea"/>
                <a:cs typeface="+mn-cs"/>
              </a:defRPr>
            </a:lvl3pPr>
            <a:lvl4pPr marL="1371600" algn="ctr" rtl="0" eaLnBrk="0" fontAlgn="base" hangingPunct="0">
              <a:spcBef>
                <a:spcPct val="0"/>
              </a:spcBef>
              <a:spcAft>
                <a:spcPct val="0"/>
              </a:spcAft>
              <a:defRPr sz="1600" b="1" kern="1200">
                <a:solidFill>
                  <a:schemeClr val="tx1"/>
                </a:solidFill>
                <a:latin typeface="Arial" charset="0"/>
                <a:ea typeface="+mn-ea"/>
                <a:cs typeface="+mn-cs"/>
              </a:defRPr>
            </a:lvl4pPr>
            <a:lvl5pPr marL="1828800" algn="ctr"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a:lstStyle>
          <a:p>
            <a:pPr algn="l"/>
            <a:r>
              <a:rPr lang="en-US" sz="1800" b="0" dirty="0">
                <a:solidFill>
                  <a:schemeClr val="bg1"/>
                </a:solidFill>
                <a:latin typeface="Consolas" pitchFamily="49" charset="0"/>
                <a:cs typeface="Consolas" pitchFamily="49" charset="0"/>
              </a:rPr>
              <a:t>&lt;Storyboard&gt;</a:t>
            </a:r>
          </a:p>
          <a:p>
            <a:pPr algn="l"/>
            <a:r>
              <a:rPr lang="en-US" sz="1800" b="0" dirty="0">
                <a:solidFill>
                  <a:schemeClr val="bg1"/>
                </a:solidFill>
                <a:latin typeface="Consolas" pitchFamily="49" charset="0"/>
                <a:cs typeface="Consolas" pitchFamily="49" charset="0"/>
              </a:rPr>
              <a:t>  &lt;</a:t>
            </a:r>
            <a:r>
              <a:rPr lang="en-US" sz="1800" b="0" dirty="0" err="1">
                <a:solidFill>
                  <a:schemeClr val="bg1"/>
                </a:solidFill>
                <a:latin typeface="Consolas" pitchFamily="49" charset="0"/>
                <a:cs typeface="Consolas" pitchFamily="49" charset="0"/>
              </a:rPr>
              <a:t>DoubleAnimation</a:t>
            </a:r>
            <a:endParaRPr lang="en-US" sz="1800" b="0" dirty="0">
              <a:solidFill>
                <a:schemeClr val="bg1"/>
              </a:solidFill>
              <a:latin typeface="Consolas" pitchFamily="49" charset="0"/>
              <a:cs typeface="Consolas" pitchFamily="49" charset="0"/>
            </a:endParaRPr>
          </a:p>
          <a:p>
            <a:pPr algn="l"/>
            <a:r>
              <a:rPr lang="en-US" sz="1800" b="0" dirty="0">
                <a:solidFill>
                  <a:schemeClr val="bg1"/>
                </a:solidFill>
                <a:latin typeface="Consolas" pitchFamily="49" charset="0"/>
                <a:cs typeface="Consolas" pitchFamily="49" charset="0"/>
              </a:rPr>
              <a:t>    </a:t>
            </a:r>
            <a:r>
              <a:rPr lang="en-US" sz="1800" b="0" dirty="0" err="1">
                <a:solidFill>
                  <a:schemeClr val="bg1"/>
                </a:solidFill>
                <a:latin typeface="Consolas" pitchFamily="49" charset="0"/>
                <a:cs typeface="Consolas" pitchFamily="49" charset="0"/>
              </a:rPr>
              <a:t>Storyboard.TargetName</a:t>
            </a:r>
            <a:r>
              <a:rPr lang="en-US" sz="1800" b="0" dirty="0">
                <a:solidFill>
                  <a:schemeClr val="bg1"/>
                </a:solidFill>
                <a:latin typeface="Consolas" pitchFamily="49" charset="0"/>
                <a:cs typeface="Consolas" pitchFamily="49" charset="0"/>
              </a:rPr>
              <a:t>="</a:t>
            </a:r>
            <a:r>
              <a:rPr lang="en-US" sz="1800" b="0" dirty="0" err="1">
                <a:solidFill>
                  <a:schemeClr val="bg1"/>
                </a:solidFill>
                <a:latin typeface="Consolas" pitchFamily="49" charset="0"/>
                <a:cs typeface="Consolas" pitchFamily="49" charset="0"/>
              </a:rPr>
              <a:t>Rect</a:t>
            </a:r>
            <a:r>
              <a:rPr lang="en-US" sz="1800" b="0" dirty="0">
                <a:solidFill>
                  <a:schemeClr val="bg1"/>
                </a:solidFill>
                <a:latin typeface="Consolas" pitchFamily="49" charset="0"/>
                <a:cs typeface="Consolas" pitchFamily="49" charset="0"/>
              </a:rPr>
              <a:t>"</a:t>
            </a:r>
          </a:p>
          <a:p>
            <a:pPr algn="l"/>
            <a:r>
              <a:rPr lang="en-US" sz="1800" b="0" dirty="0">
                <a:solidFill>
                  <a:schemeClr val="bg1"/>
                </a:solidFill>
                <a:latin typeface="Consolas" pitchFamily="49" charset="0"/>
                <a:cs typeface="Consolas" pitchFamily="49" charset="0"/>
              </a:rPr>
              <a:t>    </a:t>
            </a:r>
            <a:r>
              <a:rPr lang="en-US" sz="1800" b="0" dirty="0" err="1">
                <a:solidFill>
                  <a:schemeClr val="bg1"/>
                </a:solidFill>
                <a:latin typeface="Consolas" pitchFamily="49" charset="0"/>
                <a:cs typeface="Consolas" pitchFamily="49" charset="0"/>
              </a:rPr>
              <a:t>Storyboard.TargetProperty</a:t>
            </a:r>
            <a:r>
              <a:rPr lang="en-US" sz="1800" b="0" dirty="0">
                <a:solidFill>
                  <a:schemeClr val="bg1"/>
                </a:solidFill>
                <a:latin typeface="Consolas" pitchFamily="49" charset="0"/>
                <a:cs typeface="Consolas" pitchFamily="49" charset="0"/>
              </a:rPr>
              <a:t>="(</a:t>
            </a:r>
            <a:r>
              <a:rPr lang="en-US" sz="1800" b="0" dirty="0" err="1">
                <a:solidFill>
                  <a:schemeClr val="bg1"/>
                </a:solidFill>
                <a:latin typeface="Consolas" pitchFamily="49" charset="0"/>
                <a:cs typeface="Consolas" pitchFamily="49" charset="0"/>
              </a:rPr>
              <a:t>Canvas.Left</a:t>
            </a:r>
            <a:r>
              <a:rPr lang="en-US" sz="1800" b="0" dirty="0">
                <a:solidFill>
                  <a:schemeClr val="bg1"/>
                </a:solidFill>
                <a:latin typeface="Consolas" pitchFamily="49" charset="0"/>
                <a:cs typeface="Consolas" pitchFamily="49" charset="0"/>
              </a:rPr>
              <a:t>)"</a:t>
            </a:r>
          </a:p>
          <a:p>
            <a:pPr algn="l"/>
            <a:r>
              <a:rPr lang="en-US" sz="1800" b="0" dirty="0">
                <a:solidFill>
                  <a:schemeClr val="bg1"/>
                </a:solidFill>
                <a:latin typeface="Consolas" pitchFamily="49" charset="0"/>
                <a:cs typeface="Consolas" pitchFamily="49" charset="0"/>
              </a:rPr>
              <a:t>    From="0" To="200" Duration="0:0:2" /&gt;</a:t>
            </a:r>
          </a:p>
          <a:p>
            <a:pPr algn="l"/>
            <a:r>
              <a:rPr lang="en-US" sz="1800" b="0" dirty="0">
                <a:solidFill>
                  <a:schemeClr val="bg1"/>
                </a:solidFill>
                <a:latin typeface="Consolas" pitchFamily="49" charset="0"/>
                <a:cs typeface="Consolas" pitchFamily="49" charset="0"/>
              </a:rPr>
              <a:t>&lt;/Storyboard</a:t>
            </a:r>
            <a:r>
              <a:rPr lang="en-US" sz="1800" b="0" dirty="0" smtClean="0">
                <a:solidFill>
                  <a:schemeClr val="bg1"/>
                </a:solidFill>
                <a:latin typeface="Consolas" pitchFamily="49" charset="0"/>
                <a:cs typeface="Consolas" pitchFamily="49" charset="0"/>
              </a:rPr>
              <a:t>&gt;</a:t>
            </a:r>
            <a:endParaRPr lang="en-US" sz="1800" b="0" dirty="0">
              <a:solidFill>
                <a:schemeClr val="bg1"/>
              </a:solidFill>
              <a:latin typeface="Consolas" pitchFamily="49" charset="0"/>
              <a:cs typeface="Consolas" pitchFamily="49" charset="0"/>
            </a:endParaRPr>
          </a:p>
        </p:txBody>
      </p:sp>
      <p:pic>
        <p:nvPicPr>
          <p:cNvPr id="8" name="Picture 4" descr="rect"/>
          <p:cNvPicPr>
            <a:picLocks noChangeAspect="1" noChangeArrowheads="1"/>
          </p:cNvPicPr>
          <p:nvPr/>
        </p:nvPicPr>
        <p:blipFill>
          <a:blip r:embed="rId2" cstate="print"/>
          <a:srcRect/>
          <a:stretch>
            <a:fillRect/>
          </a:stretch>
        </p:blipFill>
        <p:spPr bwMode="auto">
          <a:xfrm>
            <a:off x="609600" y="3723462"/>
            <a:ext cx="1428572" cy="952381"/>
          </a:xfrm>
          <a:prstGeom prst="rect">
            <a:avLst/>
          </a:prstGeom>
          <a:solidFill>
            <a:schemeClr val="accent1"/>
          </a:solidFill>
          <a:ln w="9525">
            <a:noFill/>
            <a:miter lim="800000"/>
            <a:headEnd/>
            <a:tailEnd/>
          </a:ln>
          <a:effectLst>
            <a:outerShdw blurRad="76200" dir="18900000" sy="23000" kx="-1200000" algn="bl" rotWithShape="0">
              <a:prstClr val="black">
                <a:alpha val="20000"/>
              </a:prstClr>
            </a:outerShdw>
          </a:effectLst>
        </p:spPr>
      </p:pic>
      <p:pic>
        <p:nvPicPr>
          <p:cNvPr id="9" name="Picture 5" descr="rect"/>
          <p:cNvPicPr>
            <a:picLocks noChangeAspect="1" noChangeArrowheads="1"/>
          </p:cNvPicPr>
          <p:nvPr/>
        </p:nvPicPr>
        <p:blipFill>
          <a:blip r:embed="rId2" cstate="print"/>
          <a:srcRect/>
          <a:stretch>
            <a:fillRect/>
          </a:stretch>
        </p:blipFill>
        <p:spPr bwMode="auto">
          <a:xfrm>
            <a:off x="7086600" y="3723462"/>
            <a:ext cx="1428572" cy="952381"/>
          </a:xfrm>
          <a:prstGeom prst="rect">
            <a:avLst/>
          </a:prstGeom>
          <a:noFill/>
          <a:ln w="9525">
            <a:noFill/>
            <a:miter lim="800000"/>
            <a:headEnd/>
            <a:tailEnd/>
          </a:ln>
          <a:effectLst>
            <a:outerShdw blurRad="76200" dir="18900000" sy="23000" kx="-1200000" algn="bl" rotWithShape="0">
              <a:prstClr val="black">
                <a:alpha val="20000"/>
              </a:prstClr>
            </a:outerShdw>
          </a:effectLst>
        </p:spPr>
      </p:pic>
      <p:cxnSp>
        <p:nvCxnSpPr>
          <p:cNvPr id="10" name="Straight Arrow Connector 6"/>
          <p:cNvCxnSpPr>
            <a:stCxn id="8" idx="3"/>
            <a:endCxn id="9" idx="1"/>
          </p:cNvCxnSpPr>
          <p:nvPr/>
        </p:nvCxnSpPr>
        <p:spPr bwMode="auto">
          <a:xfrm>
            <a:off x="2038172" y="4199653"/>
            <a:ext cx="5048428" cy="1588"/>
          </a:xfrm>
          <a:prstGeom prst="straightConnector1">
            <a:avLst/>
          </a:prstGeom>
          <a:solidFill>
            <a:schemeClr val="accent1"/>
          </a:solidFill>
          <a:ln w="28575" cap="flat" cmpd="sng" algn="ctr">
            <a:solidFill>
              <a:schemeClr val="tx1"/>
            </a:solidFill>
            <a:prstDash val="sysDot"/>
            <a:round/>
            <a:headEnd type="none" w="med" len="med"/>
            <a:tailEnd type="triangle" w="lg" len="lg"/>
          </a:ln>
          <a:effectLst/>
        </p:spPr>
      </p:cxnSp>
      <p:sp>
        <p:nvSpPr>
          <p:cNvPr id="11" name="Text Box 25"/>
          <p:cNvSpPr txBox="1">
            <a:spLocks noChangeArrowheads="1"/>
          </p:cNvSpPr>
          <p:nvPr/>
        </p:nvSpPr>
        <p:spPr bwMode="auto">
          <a:xfrm>
            <a:off x="2514600" y="3494862"/>
            <a:ext cx="4343400" cy="677108"/>
          </a:xfrm>
          <a:prstGeom prst="rect">
            <a:avLst/>
          </a:prstGeom>
          <a:noFill/>
          <a:ln w="12700">
            <a:noFill/>
            <a:miter lim="800000"/>
            <a:headEnd/>
            <a:tailEnd/>
          </a:ln>
        </p:spPr>
        <p:txBody>
          <a:bodyPr wrap="square" tIns="91440" bIns="91440">
            <a:spAutoFit/>
          </a:bodyPr>
          <a:lstStyle>
            <a:defPPr>
              <a:defRPr lang="en-US"/>
            </a:defPPr>
            <a:lvl1pPr algn="ctr" rtl="0" eaLnBrk="0" fontAlgn="base" hangingPunct="0">
              <a:spcBef>
                <a:spcPct val="0"/>
              </a:spcBef>
              <a:spcAft>
                <a:spcPct val="0"/>
              </a:spcAft>
              <a:defRPr sz="1600" b="1" kern="1200">
                <a:solidFill>
                  <a:schemeClr val="tx1"/>
                </a:solidFill>
                <a:latin typeface="Arial" charset="0"/>
                <a:ea typeface="+mn-ea"/>
                <a:cs typeface="+mn-cs"/>
              </a:defRPr>
            </a:lvl1pPr>
            <a:lvl2pPr marL="457200" algn="ctr" rtl="0" eaLnBrk="0" fontAlgn="base" hangingPunct="0">
              <a:spcBef>
                <a:spcPct val="0"/>
              </a:spcBef>
              <a:spcAft>
                <a:spcPct val="0"/>
              </a:spcAft>
              <a:defRPr sz="1600" b="1" kern="1200">
                <a:solidFill>
                  <a:schemeClr val="tx1"/>
                </a:solidFill>
                <a:latin typeface="Arial" charset="0"/>
                <a:ea typeface="+mn-ea"/>
                <a:cs typeface="+mn-cs"/>
              </a:defRPr>
            </a:lvl2pPr>
            <a:lvl3pPr marL="914400" algn="ctr" rtl="0" eaLnBrk="0" fontAlgn="base" hangingPunct="0">
              <a:spcBef>
                <a:spcPct val="0"/>
              </a:spcBef>
              <a:spcAft>
                <a:spcPct val="0"/>
              </a:spcAft>
              <a:defRPr sz="1600" b="1" kern="1200">
                <a:solidFill>
                  <a:schemeClr val="tx1"/>
                </a:solidFill>
                <a:latin typeface="Arial" charset="0"/>
                <a:ea typeface="+mn-ea"/>
                <a:cs typeface="+mn-cs"/>
              </a:defRPr>
            </a:lvl3pPr>
            <a:lvl4pPr marL="1371600" algn="ctr" rtl="0" eaLnBrk="0" fontAlgn="base" hangingPunct="0">
              <a:spcBef>
                <a:spcPct val="0"/>
              </a:spcBef>
              <a:spcAft>
                <a:spcPct val="0"/>
              </a:spcAft>
              <a:defRPr sz="1600" b="1" kern="1200">
                <a:solidFill>
                  <a:schemeClr val="tx1"/>
                </a:solidFill>
                <a:latin typeface="Arial" charset="0"/>
                <a:ea typeface="+mn-ea"/>
                <a:cs typeface="+mn-cs"/>
              </a:defRPr>
            </a:lvl4pPr>
            <a:lvl5pPr marL="1828800" algn="ctr"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a:lstStyle>
          <a:p>
            <a:pPr algn="l"/>
            <a:r>
              <a:rPr lang="en-US" b="0" i="1" dirty="0" smtClean="0">
                <a:solidFill>
                  <a:schemeClr val="tx1">
                    <a:lumMod val="50000"/>
                  </a:schemeClr>
                </a:solidFill>
                <a:latin typeface="+mn-lt"/>
              </a:rPr>
              <a:t>La </a:t>
            </a:r>
            <a:r>
              <a:rPr lang="en-US" b="0" i="1" dirty="0" err="1" smtClean="0">
                <a:solidFill>
                  <a:schemeClr val="tx1">
                    <a:lumMod val="50000"/>
                  </a:schemeClr>
                </a:solidFill>
                <a:latin typeface="+mn-lt"/>
              </a:rPr>
              <a:t>propiedad</a:t>
            </a:r>
            <a:r>
              <a:rPr lang="en-US" b="0" i="1" dirty="0" smtClean="0">
                <a:solidFill>
                  <a:schemeClr val="tx1">
                    <a:lumMod val="50000"/>
                  </a:schemeClr>
                </a:solidFill>
                <a:latin typeface="+mn-lt"/>
              </a:rPr>
              <a:t> </a:t>
            </a:r>
            <a:r>
              <a:rPr lang="en-US" b="0" i="1" dirty="0" err="1" smtClean="0">
                <a:solidFill>
                  <a:schemeClr val="tx1">
                    <a:lumMod val="50000"/>
                  </a:schemeClr>
                </a:solidFill>
                <a:latin typeface="+mn-lt"/>
              </a:rPr>
              <a:t>Canvas.Left</a:t>
            </a:r>
            <a:r>
              <a:rPr lang="en-US" b="0" i="1" dirty="0" smtClean="0">
                <a:solidFill>
                  <a:schemeClr val="tx1">
                    <a:lumMod val="50000"/>
                  </a:schemeClr>
                </a:solidFill>
                <a:latin typeface="+mn-lt"/>
              </a:rPr>
              <a:t> de </a:t>
            </a:r>
            <a:r>
              <a:rPr lang="en-US" b="0" i="1" dirty="0" err="1" smtClean="0">
                <a:solidFill>
                  <a:schemeClr val="tx1">
                    <a:lumMod val="50000"/>
                  </a:schemeClr>
                </a:solidFill>
                <a:latin typeface="+mn-lt"/>
              </a:rPr>
              <a:t>rectángulo</a:t>
            </a:r>
            <a:r>
              <a:rPr lang="en-US" b="0" i="1" dirty="0" smtClean="0">
                <a:solidFill>
                  <a:schemeClr val="tx1">
                    <a:lumMod val="50000"/>
                  </a:schemeClr>
                </a:solidFill>
                <a:latin typeface="+mn-lt"/>
              </a:rPr>
              <a:t> cambia </a:t>
            </a:r>
            <a:r>
              <a:rPr lang="en-US" b="0" i="1" dirty="0" err="1" smtClean="0">
                <a:solidFill>
                  <a:schemeClr val="tx1">
                    <a:lumMod val="50000"/>
                  </a:schemeClr>
                </a:solidFill>
                <a:latin typeface="+mn-lt"/>
              </a:rPr>
              <a:t>linealmente</a:t>
            </a:r>
            <a:r>
              <a:rPr lang="en-US" b="0" i="1" dirty="0" smtClean="0">
                <a:solidFill>
                  <a:schemeClr val="tx1">
                    <a:lumMod val="50000"/>
                  </a:schemeClr>
                </a:solidFill>
                <a:latin typeface="+mn-lt"/>
              </a:rPr>
              <a:t> de 0 a 200 </a:t>
            </a:r>
            <a:r>
              <a:rPr lang="en-US" b="0" i="1" dirty="0" err="1" smtClean="0">
                <a:solidFill>
                  <a:schemeClr val="tx1">
                    <a:lumMod val="50000"/>
                  </a:schemeClr>
                </a:solidFill>
                <a:latin typeface="+mn-lt"/>
              </a:rPr>
              <a:t>durante</a:t>
            </a:r>
            <a:r>
              <a:rPr lang="en-US" b="0" i="1" dirty="0" smtClean="0">
                <a:solidFill>
                  <a:schemeClr val="tx1">
                    <a:lumMod val="50000"/>
                  </a:schemeClr>
                </a:solidFill>
                <a:latin typeface="+mn-lt"/>
              </a:rPr>
              <a:t> 2 </a:t>
            </a:r>
            <a:r>
              <a:rPr lang="en-US" b="0" i="1" dirty="0" err="1" smtClean="0">
                <a:solidFill>
                  <a:schemeClr val="tx1">
                    <a:lumMod val="50000"/>
                  </a:schemeClr>
                </a:solidFill>
                <a:latin typeface="+mn-lt"/>
              </a:rPr>
              <a:t>segundos</a:t>
            </a:r>
            <a:endParaRPr lang="en-US" b="0" i="1" dirty="0">
              <a:solidFill>
                <a:schemeClr val="tx1">
                  <a:lumMod val="50000"/>
                </a:schemeClr>
              </a:solidFill>
              <a:latin typeface="+mn-lt"/>
            </a:endParaRPr>
          </a:p>
        </p:txBody>
      </p:sp>
    </p:spTree>
    <p:extLst>
      <p:ext uri="{BB962C8B-B14F-4D97-AF65-F5344CB8AC3E}">
        <p14:creationId xmlns:p14="http://schemas.microsoft.com/office/powerpoint/2010/main" val="315348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01955"/>
            <a:ext cx="8229600" cy="332399"/>
          </a:xfrm>
        </p:spPr>
        <p:txBody>
          <a:bodyPr/>
          <a:lstStyle/>
          <a:p>
            <a:r>
              <a:rPr lang="es-ES" sz="2400" dirty="0" smtClean="0"/>
              <a:t>EJEMPLO: </a:t>
            </a:r>
            <a:r>
              <a:rPr lang="es-ES" sz="2400" dirty="0" err="1" smtClean="0"/>
              <a:t>DoubleAnimationUsingKeyFrames</a:t>
            </a:r>
            <a:endParaRPr lang="es-ES" sz="2400" dirty="0"/>
          </a:p>
        </p:txBody>
      </p:sp>
      <p:sp>
        <p:nvSpPr>
          <p:cNvPr id="6" name="Marcador de número de diapositiva 5"/>
          <p:cNvSpPr>
            <a:spLocks noGrp="1"/>
          </p:cNvSpPr>
          <p:nvPr>
            <p:ph type="sldNum" sz="quarter" idx="4294967295"/>
          </p:nvPr>
        </p:nvSpPr>
        <p:spPr>
          <a:xfrm>
            <a:off x="457200" y="4760804"/>
            <a:ext cx="228926" cy="138504"/>
          </a:xfrm>
          <a:prstGeom prst="rect">
            <a:avLst/>
          </a:prstGeom>
        </p:spPr>
        <p:txBody>
          <a:bodyPr/>
          <a:lstStyle/>
          <a:p>
            <a:fld id="{2775DF8E-1151-4C45-8C93-3AB060627CA9}" type="slidenum">
              <a:rPr lang="en-US" smtClean="0"/>
              <a:pPr/>
              <a:t>6</a:t>
            </a:fld>
            <a:endParaRPr lang="en-US" dirty="0"/>
          </a:p>
        </p:txBody>
      </p:sp>
      <p:sp>
        <p:nvSpPr>
          <p:cNvPr id="7" name="TextBox 3"/>
          <p:cNvSpPr txBox="1"/>
          <p:nvPr/>
        </p:nvSpPr>
        <p:spPr>
          <a:xfrm>
            <a:off x="381000" y="799128"/>
            <a:ext cx="8382000" cy="2031325"/>
          </a:xfrm>
          <a:prstGeom prst="rect">
            <a:avLst/>
          </a:prstGeom>
          <a:noFill/>
        </p:spPr>
        <p:txBody>
          <a:bodyPr wrap="square" rtlCol="0">
            <a:spAutoFit/>
          </a:bodyPr>
          <a:lstStyle>
            <a:defPPr>
              <a:defRPr lang="en-US"/>
            </a:defPPr>
            <a:lvl1pPr algn="ctr" rtl="0" eaLnBrk="0" fontAlgn="base" hangingPunct="0">
              <a:spcBef>
                <a:spcPct val="0"/>
              </a:spcBef>
              <a:spcAft>
                <a:spcPct val="0"/>
              </a:spcAft>
              <a:defRPr sz="1600" b="1" kern="1200">
                <a:solidFill>
                  <a:schemeClr val="tx1"/>
                </a:solidFill>
                <a:latin typeface="Arial" charset="0"/>
                <a:ea typeface="+mn-ea"/>
                <a:cs typeface="+mn-cs"/>
              </a:defRPr>
            </a:lvl1pPr>
            <a:lvl2pPr marL="457200" algn="ctr" rtl="0" eaLnBrk="0" fontAlgn="base" hangingPunct="0">
              <a:spcBef>
                <a:spcPct val="0"/>
              </a:spcBef>
              <a:spcAft>
                <a:spcPct val="0"/>
              </a:spcAft>
              <a:defRPr sz="1600" b="1" kern="1200">
                <a:solidFill>
                  <a:schemeClr val="tx1"/>
                </a:solidFill>
                <a:latin typeface="Arial" charset="0"/>
                <a:ea typeface="+mn-ea"/>
                <a:cs typeface="+mn-cs"/>
              </a:defRPr>
            </a:lvl2pPr>
            <a:lvl3pPr marL="914400" algn="ctr" rtl="0" eaLnBrk="0" fontAlgn="base" hangingPunct="0">
              <a:spcBef>
                <a:spcPct val="0"/>
              </a:spcBef>
              <a:spcAft>
                <a:spcPct val="0"/>
              </a:spcAft>
              <a:defRPr sz="1600" b="1" kern="1200">
                <a:solidFill>
                  <a:schemeClr val="tx1"/>
                </a:solidFill>
                <a:latin typeface="Arial" charset="0"/>
                <a:ea typeface="+mn-ea"/>
                <a:cs typeface="+mn-cs"/>
              </a:defRPr>
            </a:lvl3pPr>
            <a:lvl4pPr marL="1371600" algn="ctr" rtl="0" eaLnBrk="0" fontAlgn="base" hangingPunct="0">
              <a:spcBef>
                <a:spcPct val="0"/>
              </a:spcBef>
              <a:spcAft>
                <a:spcPct val="0"/>
              </a:spcAft>
              <a:defRPr sz="1600" b="1" kern="1200">
                <a:solidFill>
                  <a:schemeClr val="tx1"/>
                </a:solidFill>
                <a:latin typeface="Arial" charset="0"/>
                <a:ea typeface="+mn-ea"/>
                <a:cs typeface="+mn-cs"/>
              </a:defRPr>
            </a:lvl4pPr>
            <a:lvl5pPr marL="1828800" algn="ctr"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a:lstStyle>
          <a:p>
            <a:pPr algn="l"/>
            <a:r>
              <a:rPr lang="en-US" sz="1800" b="0" dirty="0">
                <a:solidFill>
                  <a:schemeClr val="bg1"/>
                </a:solidFill>
                <a:latin typeface="Consolas" pitchFamily="49" charset="0"/>
                <a:cs typeface="Consolas" pitchFamily="49" charset="0"/>
              </a:rPr>
              <a:t>&lt;Storyboard&gt;</a:t>
            </a:r>
          </a:p>
          <a:p>
            <a:pPr algn="l"/>
            <a:r>
              <a:rPr lang="en-US" sz="1800" b="0" dirty="0" err="1" smtClean="0">
                <a:solidFill>
                  <a:schemeClr val="bg1"/>
                </a:solidFill>
                <a:latin typeface="Consolas" pitchFamily="49" charset="0"/>
                <a:cs typeface="Consolas" pitchFamily="49" charset="0"/>
              </a:rPr>
              <a:t>Storyboard.TargetProperty</a:t>
            </a:r>
            <a:r>
              <a:rPr lang="en-US" sz="1800" b="0" dirty="0">
                <a:solidFill>
                  <a:schemeClr val="bg1"/>
                </a:solidFill>
                <a:latin typeface="Consolas" pitchFamily="49" charset="0"/>
                <a:cs typeface="Consolas" pitchFamily="49" charset="0"/>
              </a:rPr>
              <a:t>="(</a:t>
            </a:r>
            <a:r>
              <a:rPr lang="en-US" sz="1800" b="0" dirty="0" err="1">
                <a:solidFill>
                  <a:schemeClr val="bg1"/>
                </a:solidFill>
                <a:latin typeface="Consolas" pitchFamily="49" charset="0"/>
                <a:cs typeface="Consolas" pitchFamily="49" charset="0"/>
              </a:rPr>
              <a:t>Canvas.Left</a:t>
            </a:r>
            <a:r>
              <a:rPr lang="en-US" sz="1800" b="0" dirty="0">
                <a:solidFill>
                  <a:schemeClr val="bg1"/>
                </a:solidFill>
                <a:latin typeface="Consolas" pitchFamily="49" charset="0"/>
                <a:cs typeface="Consolas" pitchFamily="49" charset="0"/>
              </a:rPr>
              <a:t>)" Duration="0:0:2"&gt;</a:t>
            </a:r>
          </a:p>
          <a:p>
            <a:pPr algn="l"/>
            <a:r>
              <a:rPr lang="en-US" sz="1800" b="0" dirty="0">
                <a:solidFill>
                  <a:schemeClr val="bg1"/>
                </a:solidFill>
                <a:latin typeface="Consolas" pitchFamily="49" charset="0"/>
                <a:cs typeface="Consolas" pitchFamily="49" charset="0"/>
              </a:rPr>
              <a:t>    &lt;</a:t>
            </a:r>
            <a:r>
              <a:rPr lang="en-US" sz="1800" b="0" dirty="0" err="1">
                <a:solidFill>
                  <a:schemeClr val="bg1"/>
                </a:solidFill>
                <a:latin typeface="Consolas" pitchFamily="49" charset="0"/>
                <a:cs typeface="Consolas" pitchFamily="49" charset="0"/>
              </a:rPr>
              <a:t>LinearDoubleKeyFrame</a:t>
            </a:r>
            <a:r>
              <a:rPr lang="en-US" sz="1800" b="0" dirty="0">
                <a:solidFill>
                  <a:schemeClr val="bg1"/>
                </a:solidFill>
                <a:latin typeface="Consolas" pitchFamily="49" charset="0"/>
                <a:cs typeface="Consolas" pitchFamily="49" charset="0"/>
              </a:rPr>
              <a:t> </a:t>
            </a:r>
            <a:r>
              <a:rPr lang="en-US" sz="1800" b="0" dirty="0" err="1">
                <a:solidFill>
                  <a:schemeClr val="bg1"/>
                </a:solidFill>
                <a:latin typeface="Consolas" pitchFamily="49" charset="0"/>
                <a:cs typeface="Consolas" pitchFamily="49" charset="0"/>
              </a:rPr>
              <a:t>KeyTime</a:t>
            </a:r>
            <a:r>
              <a:rPr lang="en-US" sz="1800" b="0" dirty="0">
                <a:solidFill>
                  <a:schemeClr val="bg1"/>
                </a:solidFill>
                <a:latin typeface="Consolas" pitchFamily="49" charset="0"/>
                <a:cs typeface="Consolas" pitchFamily="49" charset="0"/>
              </a:rPr>
              <a:t>="0:0:0" Value="0" /&gt;</a:t>
            </a:r>
          </a:p>
          <a:p>
            <a:pPr algn="l"/>
            <a:r>
              <a:rPr lang="en-US" sz="1800" b="0" dirty="0">
                <a:solidFill>
                  <a:schemeClr val="bg1"/>
                </a:solidFill>
                <a:latin typeface="Consolas" pitchFamily="49" charset="0"/>
                <a:cs typeface="Consolas" pitchFamily="49" charset="0"/>
              </a:rPr>
              <a:t>    &lt;</a:t>
            </a:r>
            <a:r>
              <a:rPr lang="en-US" sz="1800" b="0" dirty="0" err="1">
                <a:solidFill>
                  <a:schemeClr val="bg1"/>
                </a:solidFill>
                <a:latin typeface="Consolas" pitchFamily="49" charset="0"/>
                <a:cs typeface="Consolas" pitchFamily="49" charset="0"/>
              </a:rPr>
              <a:t>LinearDoubleKeyFrame</a:t>
            </a:r>
            <a:r>
              <a:rPr lang="en-US" sz="1800" b="0" dirty="0">
                <a:solidFill>
                  <a:schemeClr val="bg1"/>
                </a:solidFill>
                <a:latin typeface="Consolas" pitchFamily="49" charset="0"/>
                <a:cs typeface="Consolas" pitchFamily="49" charset="0"/>
              </a:rPr>
              <a:t> </a:t>
            </a:r>
            <a:r>
              <a:rPr lang="en-US" sz="1800" b="0" dirty="0" err="1">
                <a:solidFill>
                  <a:schemeClr val="bg1"/>
                </a:solidFill>
                <a:latin typeface="Consolas" pitchFamily="49" charset="0"/>
                <a:cs typeface="Consolas" pitchFamily="49" charset="0"/>
              </a:rPr>
              <a:t>KeyTime</a:t>
            </a:r>
            <a:r>
              <a:rPr lang="en-US" sz="1800" b="0" dirty="0">
                <a:solidFill>
                  <a:schemeClr val="bg1"/>
                </a:solidFill>
                <a:latin typeface="Consolas" pitchFamily="49" charset="0"/>
                <a:cs typeface="Consolas" pitchFamily="49" charset="0"/>
              </a:rPr>
              <a:t>="0:0:1" Value="50" /&gt;</a:t>
            </a:r>
          </a:p>
          <a:p>
            <a:pPr algn="l"/>
            <a:r>
              <a:rPr lang="en-US" sz="1800" b="0" dirty="0">
                <a:solidFill>
                  <a:schemeClr val="bg1"/>
                </a:solidFill>
                <a:latin typeface="Consolas" pitchFamily="49" charset="0"/>
                <a:cs typeface="Consolas" pitchFamily="49" charset="0"/>
              </a:rPr>
              <a:t>    &lt;</a:t>
            </a:r>
            <a:r>
              <a:rPr lang="en-US" sz="1800" b="0" dirty="0" err="1">
                <a:solidFill>
                  <a:schemeClr val="bg1"/>
                </a:solidFill>
                <a:latin typeface="Consolas" pitchFamily="49" charset="0"/>
                <a:cs typeface="Consolas" pitchFamily="49" charset="0"/>
              </a:rPr>
              <a:t>LinearDoubleKeyFrame</a:t>
            </a:r>
            <a:r>
              <a:rPr lang="en-US" sz="1800" b="0" dirty="0">
                <a:solidFill>
                  <a:schemeClr val="bg1"/>
                </a:solidFill>
                <a:latin typeface="Consolas" pitchFamily="49" charset="0"/>
                <a:cs typeface="Consolas" pitchFamily="49" charset="0"/>
              </a:rPr>
              <a:t> </a:t>
            </a:r>
            <a:r>
              <a:rPr lang="en-US" sz="1800" b="0" dirty="0" err="1">
                <a:solidFill>
                  <a:schemeClr val="bg1"/>
                </a:solidFill>
                <a:latin typeface="Consolas" pitchFamily="49" charset="0"/>
                <a:cs typeface="Consolas" pitchFamily="49" charset="0"/>
              </a:rPr>
              <a:t>KeyTime</a:t>
            </a:r>
            <a:r>
              <a:rPr lang="en-US" sz="1800" b="0" dirty="0">
                <a:solidFill>
                  <a:schemeClr val="bg1"/>
                </a:solidFill>
                <a:latin typeface="Consolas" pitchFamily="49" charset="0"/>
                <a:cs typeface="Consolas" pitchFamily="49" charset="0"/>
              </a:rPr>
              <a:t>="0:0:2" Value="200" /&gt;</a:t>
            </a:r>
          </a:p>
          <a:p>
            <a:pPr algn="l"/>
            <a:r>
              <a:rPr lang="en-US" sz="1800" b="0" dirty="0">
                <a:solidFill>
                  <a:schemeClr val="bg1"/>
                </a:solidFill>
                <a:latin typeface="Consolas" pitchFamily="49" charset="0"/>
                <a:cs typeface="Consolas" pitchFamily="49" charset="0"/>
              </a:rPr>
              <a:t>  &lt;/</a:t>
            </a:r>
            <a:r>
              <a:rPr lang="en-US" sz="1800" b="0" dirty="0" err="1">
                <a:solidFill>
                  <a:schemeClr val="bg1"/>
                </a:solidFill>
                <a:latin typeface="Consolas" pitchFamily="49" charset="0"/>
                <a:cs typeface="Consolas" pitchFamily="49" charset="0"/>
              </a:rPr>
              <a:t>DoubleAnimationUsingKeyFrames</a:t>
            </a:r>
            <a:r>
              <a:rPr lang="en-US" sz="1800" b="0" dirty="0">
                <a:solidFill>
                  <a:schemeClr val="bg1"/>
                </a:solidFill>
                <a:latin typeface="Consolas" pitchFamily="49" charset="0"/>
                <a:cs typeface="Consolas" pitchFamily="49" charset="0"/>
              </a:rPr>
              <a:t>&gt;</a:t>
            </a:r>
          </a:p>
          <a:p>
            <a:pPr algn="l"/>
            <a:r>
              <a:rPr lang="en-US" sz="1800" b="0" dirty="0">
                <a:solidFill>
                  <a:schemeClr val="bg1"/>
                </a:solidFill>
                <a:latin typeface="Consolas" pitchFamily="49" charset="0"/>
                <a:cs typeface="Consolas" pitchFamily="49" charset="0"/>
              </a:rPr>
              <a:t>&lt;/Storyboard</a:t>
            </a:r>
            <a:r>
              <a:rPr lang="en-US" sz="1800" b="0" dirty="0" smtClean="0">
                <a:solidFill>
                  <a:schemeClr val="bg1"/>
                </a:solidFill>
                <a:latin typeface="Consolas" pitchFamily="49" charset="0"/>
                <a:cs typeface="Consolas" pitchFamily="49" charset="0"/>
              </a:rPr>
              <a:t>&gt;</a:t>
            </a:r>
            <a:endParaRPr lang="en-US" sz="1800" b="0" dirty="0">
              <a:solidFill>
                <a:schemeClr val="bg1"/>
              </a:solidFill>
              <a:latin typeface="Consolas" pitchFamily="49" charset="0"/>
              <a:cs typeface="Consolas" pitchFamily="49" charset="0"/>
            </a:endParaRPr>
          </a:p>
        </p:txBody>
      </p:sp>
      <p:pic>
        <p:nvPicPr>
          <p:cNvPr id="8" name="Picture 4" descr="rect"/>
          <p:cNvPicPr>
            <a:picLocks noChangeAspect="1" noChangeArrowheads="1"/>
          </p:cNvPicPr>
          <p:nvPr/>
        </p:nvPicPr>
        <p:blipFill>
          <a:blip r:embed="rId2" cstate="print"/>
          <a:srcRect/>
          <a:stretch>
            <a:fillRect/>
          </a:stretch>
        </p:blipFill>
        <p:spPr bwMode="auto">
          <a:xfrm>
            <a:off x="609600" y="3722192"/>
            <a:ext cx="1428572" cy="952381"/>
          </a:xfrm>
          <a:prstGeom prst="rect">
            <a:avLst/>
          </a:prstGeom>
          <a:noFill/>
          <a:ln w="9525">
            <a:noFill/>
            <a:miter lim="800000"/>
            <a:headEnd/>
            <a:tailEnd/>
          </a:ln>
          <a:effectLst>
            <a:outerShdw blurRad="76200" dir="18900000" sy="23000" kx="-1200000" algn="bl" rotWithShape="0">
              <a:prstClr val="black">
                <a:alpha val="20000"/>
              </a:prstClr>
            </a:outerShdw>
          </a:effectLst>
        </p:spPr>
      </p:pic>
      <p:pic>
        <p:nvPicPr>
          <p:cNvPr id="9" name="Picture 5" descr="rect"/>
          <p:cNvPicPr>
            <a:picLocks noChangeAspect="1" noChangeArrowheads="1"/>
          </p:cNvPicPr>
          <p:nvPr/>
        </p:nvPicPr>
        <p:blipFill>
          <a:blip r:embed="rId2" cstate="print"/>
          <a:srcRect/>
          <a:stretch>
            <a:fillRect/>
          </a:stretch>
        </p:blipFill>
        <p:spPr bwMode="auto">
          <a:xfrm>
            <a:off x="7086600" y="3722192"/>
            <a:ext cx="1428572" cy="952381"/>
          </a:xfrm>
          <a:prstGeom prst="rect">
            <a:avLst/>
          </a:prstGeom>
          <a:noFill/>
          <a:ln w="9525">
            <a:noFill/>
            <a:miter lim="800000"/>
            <a:headEnd/>
            <a:tailEnd/>
          </a:ln>
          <a:effectLst>
            <a:outerShdw blurRad="76200" dir="18900000" sy="23000" kx="-1200000" algn="bl" rotWithShape="0">
              <a:prstClr val="black">
                <a:alpha val="20000"/>
              </a:prstClr>
            </a:outerShdw>
          </a:effectLst>
        </p:spPr>
      </p:pic>
      <p:cxnSp>
        <p:nvCxnSpPr>
          <p:cNvPr id="10" name="Straight Arrow Connector 6"/>
          <p:cNvCxnSpPr>
            <a:stCxn id="8" idx="3"/>
            <a:endCxn id="12" idx="1"/>
          </p:cNvCxnSpPr>
          <p:nvPr/>
        </p:nvCxnSpPr>
        <p:spPr bwMode="auto">
          <a:xfrm>
            <a:off x="2038172" y="4198383"/>
            <a:ext cx="781228" cy="1588"/>
          </a:xfrm>
          <a:prstGeom prst="straightConnector1">
            <a:avLst/>
          </a:prstGeom>
          <a:solidFill>
            <a:schemeClr val="accent1"/>
          </a:solidFill>
          <a:ln w="28575" cap="flat" cmpd="sng" algn="ctr">
            <a:solidFill>
              <a:schemeClr val="tx1"/>
            </a:solidFill>
            <a:prstDash val="sysDot"/>
            <a:round/>
            <a:headEnd type="none" w="med" len="med"/>
            <a:tailEnd type="triangle" w="lg" len="lg"/>
          </a:ln>
          <a:effectLst/>
        </p:spPr>
      </p:cxnSp>
      <p:sp>
        <p:nvSpPr>
          <p:cNvPr id="11" name="Text Box 25"/>
          <p:cNvSpPr txBox="1">
            <a:spLocks noChangeArrowheads="1"/>
          </p:cNvSpPr>
          <p:nvPr/>
        </p:nvSpPr>
        <p:spPr bwMode="auto">
          <a:xfrm>
            <a:off x="1066800" y="3036392"/>
            <a:ext cx="2590800" cy="615553"/>
          </a:xfrm>
          <a:prstGeom prst="rect">
            <a:avLst/>
          </a:prstGeom>
          <a:noFill/>
          <a:ln w="12700">
            <a:noFill/>
            <a:miter lim="800000"/>
            <a:headEnd/>
            <a:tailEnd/>
          </a:ln>
        </p:spPr>
        <p:txBody>
          <a:bodyPr wrap="square" tIns="91440" bIns="91440">
            <a:spAutoFit/>
          </a:bodyPr>
          <a:lstStyle>
            <a:defPPr>
              <a:defRPr lang="en-US"/>
            </a:defPPr>
            <a:lvl1pPr algn="ctr" rtl="0" eaLnBrk="0" fontAlgn="base" hangingPunct="0">
              <a:spcBef>
                <a:spcPct val="0"/>
              </a:spcBef>
              <a:spcAft>
                <a:spcPct val="0"/>
              </a:spcAft>
              <a:defRPr sz="1600" b="1" kern="1200">
                <a:solidFill>
                  <a:schemeClr val="tx1"/>
                </a:solidFill>
                <a:latin typeface="Arial" charset="0"/>
                <a:ea typeface="+mn-ea"/>
                <a:cs typeface="+mn-cs"/>
              </a:defRPr>
            </a:lvl1pPr>
            <a:lvl2pPr marL="457200" algn="ctr" rtl="0" eaLnBrk="0" fontAlgn="base" hangingPunct="0">
              <a:spcBef>
                <a:spcPct val="0"/>
              </a:spcBef>
              <a:spcAft>
                <a:spcPct val="0"/>
              </a:spcAft>
              <a:defRPr sz="1600" b="1" kern="1200">
                <a:solidFill>
                  <a:schemeClr val="tx1"/>
                </a:solidFill>
                <a:latin typeface="Arial" charset="0"/>
                <a:ea typeface="+mn-ea"/>
                <a:cs typeface="+mn-cs"/>
              </a:defRPr>
            </a:lvl2pPr>
            <a:lvl3pPr marL="914400" algn="ctr" rtl="0" eaLnBrk="0" fontAlgn="base" hangingPunct="0">
              <a:spcBef>
                <a:spcPct val="0"/>
              </a:spcBef>
              <a:spcAft>
                <a:spcPct val="0"/>
              </a:spcAft>
              <a:defRPr sz="1600" b="1" kern="1200">
                <a:solidFill>
                  <a:schemeClr val="tx1"/>
                </a:solidFill>
                <a:latin typeface="Arial" charset="0"/>
                <a:ea typeface="+mn-ea"/>
                <a:cs typeface="+mn-cs"/>
              </a:defRPr>
            </a:lvl3pPr>
            <a:lvl4pPr marL="1371600" algn="ctr" rtl="0" eaLnBrk="0" fontAlgn="base" hangingPunct="0">
              <a:spcBef>
                <a:spcPct val="0"/>
              </a:spcBef>
              <a:spcAft>
                <a:spcPct val="0"/>
              </a:spcAft>
              <a:defRPr sz="1600" b="1" kern="1200">
                <a:solidFill>
                  <a:schemeClr val="tx1"/>
                </a:solidFill>
                <a:latin typeface="Arial" charset="0"/>
                <a:ea typeface="+mn-ea"/>
                <a:cs typeface="+mn-cs"/>
              </a:defRPr>
            </a:lvl4pPr>
            <a:lvl5pPr marL="1828800" algn="ctr"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a:lstStyle>
          <a:p>
            <a:pPr algn="l"/>
            <a:r>
              <a:rPr lang="en-US" sz="1400" b="0" i="1" dirty="0" err="1" smtClean="0">
                <a:solidFill>
                  <a:schemeClr val="tx1">
                    <a:lumMod val="50000"/>
                  </a:schemeClr>
                </a:solidFill>
                <a:latin typeface="+mn-lt"/>
              </a:rPr>
              <a:t>Canvas.Left</a:t>
            </a:r>
            <a:r>
              <a:rPr lang="en-US" sz="1400" b="0" i="1" dirty="0">
                <a:solidFill>
                  <a:schemeClr val="tx1">
                    <a:lumMod val="50000"/>
                  </a:schemeClr>
                </a:solidFill>
                <a:latin typeface="+mn-lt"/>
              </a:rPr>
              <a:t> </a:t>
            </a:r>
            <a:r>
              <a:rPr lang="en-US" sz="1400" b="0" i="1" dirty="0" smtClean="0">
                <a:solidFill>
                  <a:schemeClr val="tx1">
                    <a:lumMod val="50000"/>
                  </a:schemeClr>
                </a:solidFill>
                <a:latin typeface="+mn-lt"/>
              </a:rPr>
              <a:t>cambia de </a:t>
            </a:r>
          </a:p>
          <a:p>
            <a:pPr algn="l"/>
            <a:r>
              <a:rPr lang="en-US" sz="1400" b="0" i="1" dirty="0" smtClean="0">
                <a:solidFill>
                  <a:schemeClr val="tx1">
                    <a:lumMod val="50000"/>
                  </a:schemeClr>
                </a:solidFill>
                <a:latin typeface="+mn-lt"/>
              </a:rPr>
              <a:t>0 a 50 en el primer </a:t>
            </a:r>
            <a:r>
              <a:rPr lang="en-US" sz="1400" b="0" i="1" dirty="0" err="1" smtClean="0">
                <a:solidFill>
                  <a:schemeClr val="tx1">
                    <a:lumMod val="50000"/>
                  </a:schemeClr>
                </a:solidFill>
                <a:latin typeface="+mn-lt"/>
              </a:rPr>
              <a:t>segundo</a:t>
            </a:r>
            <a:endParaRPr lang="en-US" sz="1400" b="0" i="1" dirty="0">
              <a:solidFill>
                <a:schemeClr val="tx1">
                  <a:lumMod val="50000"/>
                </a:schemeClr>
              </a:solidFill>
              <a:latin typeface="+mn-lt"/>
            </a:endParaRPr>
          </a:p>
        </p:txBody>
      </p:sp>
      <p:pic>
        <p:nvPicPr>
          <p:cNvPr id="12" name="Picture 8" descr="rect"/>
          <p:cNvPicPr>
            <a:picLocks noChangeAspect="1" noChangeArrowheads="1"/>
          </p:cNvPicPr>
          <p:nvPr/>
        </p:nvPicPr>
        <p:blipFill>
          <a:blip r:embed="rId2" cstate="print"/>
          <a:srcRect/>
          <a:stretch>
            <a:fillRect/>
          </a:stretch>
        </p:blipFill>
        <p:spPr bwMode="auto">
          <a:xfrm>
            <a:off x="2819400" y="3722192"/>
            <a:ext cx="1428572" cy="952381"/>
          </a:xfrm>
          <a:prstGeom prst="rect">
            <a:avLst/>
          </a:prstGeom>
          <a:noFill/>
          <a:ln w="9525">
            <a:noFill/>
            <a:miter lim="800000"/>
            <a:headEnd/>
            <a:tailEnd/>
          </a:ln>
          <a:effectLst>
            <a:outerShdw blurRad="76200" dir="18900000" sy="23000" kx="-1200000" algn="bl" rotWithShape="0">
              <a:prstClr val="black">
                <a:alpha val="20000"/>
              </a:prstClr>
            </a:outerShdw>
          </a:effectLst>
        </p:spPr>
      </p:pic>
      <p:cxnSp>
        <p:nvCxnSpPr>
          <p:cNvPr id="13" name="Straight Arrow Connector 9"/>
          <p:cNvCxnSpPr>
            <a:stCxn id="12" idx="3"/>
            <a:endCxn id="9" idx="1"/>
          </p:cNvCxnSpPr>
          <p:nvPr/>
        </p:nvCxnSpPr>
        <p:spPr bwMode="auto">
          <a:xfrm>
            <a:off x="4247972" y="4198383"/>
            <a:ext cx="2838628" cy="1588"/>
          </a:xfrm>
          <a:prstGeom prst="straightConnector1">
            <a:avLst/>
          </a:prstGeom>
          <a:solidFill>
            <a:schemeClr val="accent1"/>
          </a:solidFill>
          <a:ln w="28575" cap="flat" cmpd="sng" algn="ctr">
            <a:solidFill>
              <a:schemeClr val="tx1"/>
            </a:solidFill>
            <a:prstDash val="sysDot"/>
            <a:round/>
            <a:headEnd type="none" w="med" len="med"/>
            <a:tailEnd type="triangle" w="lg" len="lg"/>
          </a:ln>
          <a:effectLst/>
        </p:spPr>
      </p:cxnSp>
      <p:sp>
        <p:nvSpPr>
          <p:cNvPr id="14" name="Text Box 25"/>
          <p:cNvSpPr txBox="1">
            <a:spLocks noChangeArrowheads="1"/>
          </p:cNvSpPr>
          <p:nvPr/>
        </p:nvSpPr>
        <p:spPr bwMode="auto">
          <a:xfrm>
            <a:off x="4267200" y="3036392"/>
            <a:ext cx="3048000" cy="677108"/>
          </a:xfrm>
          <a:prstGeom prst="rect">
            <a:avLst/>
          </a:prstGeom>
          <a:noFill/>
          <a:ln w="12700">
            <a:noFill/>
            <a:miter lim="800000"/>
            <a:headEnd/>
            <a:tailEnd/>
          </a:ln>
        </p:spPr>
        <p:txBody>
          <a:bodyPr wrap="square" tIns="91440" bIns="91440">
            <a:spAutoFit/>
          </a:bodyPr>
          <a:lstStyle>
            <a:defPPr>
              <a:defRPr lang="en-US"/>
            </a:defPPr>
            <a:lvl1pPr algn="ctr" rtl="0" eaLnBrk="0" fontAlgn="base" hangingPunct="0">
              <a:spcBef>
                <a:spcPct val="0"/>
              </a:spcBef>
              <a:spcAft>
                <a:spcPct val="0"/>
              </a:spcAft>
              <a:defRPr sz="1600" b="1" kern="1200">
                <a:solidFill>
                  <a:schemeClr val="tx1"/>
                </a:solidFill>
                <a:latin typeface="Arial" charset="0"/>
                <a:ea typeface="+mn-ea"/>
                <a:cs typeface="+mn-cs"/>
              </a:defRPr>
            </a:lvl1pPr>
            <a:lvl2pPr marL="457200" algn="ctr" rtl="0" eaLnBrk="0" fontAlgn="base" hangingPunct="0">
              <a:spcBef>
                <a:spcPct val="0"/>
              </a:spcBef>
              <a:spcAft>
                <a:spcPct val="0"/>
              </a:spcAft>
              <a:defRPr sz="1600" b="1" kern="1200">
                <a:solidFill>
                  <a:schemeClr val="tx1"/>
                </a:solidFill>
                <a:latin typeface="Arial" charset="0"/>
                <a:ea typeface="+mn-ea"/>
                <a:cs typeface="+mn-cs"/>
              </a:defRPr>
            </a:lvl2pPr>
            <a:lvl3pPr marL="914400" algn="ctr" rtl="0" eaLnBrk="0" fontAlgn="base" hangingPunct="0">
              <a:spcBef>
                <a:spcPct val="0"/>
              </a:spcBef>
              <a:spcAft>
                <a:spcPct val="0"/>
              </a:spcAft>
              <a:defRPr sz="1600" b="1" kern="1200">
                <a:solidFill>
                  <a:schemeClr val="tx1"/>
                </a:solidFill>
                <a:latin typeface="Arial" charset="0"/>
                <a:ea typeface="+mn-ea"/>
                <a:cs typeface="+mn-cs"/>
              </a:defRPr>
            </a:lvl3pPr>
            <a:lvl4pPr marL="1371600" algn="ctr" rtl="0" eaLnBrk="0" fontAlgn="base" hangingPunct="0">
              <a:spcBef>
                <a:spcPct val="0"/>
              </a:spcBef>
              <a:spcAft>
                <a:spcPct val="0"/>
              </a:spcAft>
              <a:defRPr sz="1600" b="1" kern="1200">
                <a:solidFill>
                  <a:schemeClr val="tx1"/>
                </a:solidFill>
                <a:latin typeface="Arial" charset="0"/>
                <a:ea typeface="+mn-ea"/>
                <a:cs typeface="+mn-cs"/>
              </a:defRPr>
            </a:lvl4pPr>
            <a:lvl5pPr marL="1828800" algn="ctr"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a:lstStyle>
          <a:p>
            <a:pPr algn="l"/>
            <a:r>
              <a:rPr lang="en-US" b="0" i="1" dirty="0" err="1" smtClean="0">
                <a:solidFill>
                  <a:schemeClr val="tx1">
                    <a:lumMod val="50000"/>
                  </a:schemeClr>
                </a:solidFill>
                <a:latin typeface="+mn-lt"/>
              </a:rPr>
              <a:t>Canvas.Left</a:t>
            </a:r>
            <a:r>
              <a:rPr lang="en-US" b="0" i="1" dirty="0">
                <a:solidFill>
                  <a:schemeClr val="tx1">
                    <a:lumMod val="50000"/>
                  </a:schemeClr>
                </a:solidFill>
                <a:latin typeface="+mn-lt"/>
              </a:rPr>
              <a:t> </a:t>
            </a:r>
            <a:r>
              <a:rPr lang="en-US" b="0" i="1" dirty="0" smtClean="0">
                <a:solidFill>
                  <a:schemeClr val="tx1">
                    <a:lumMod val="50000"/>
                  </a:schemeClr>
                </a:solidFill>
                <a:latin typeface="+mn-lt"/>
              </a:rPr>
              <a:t>cambia de</a:t>
            </a:r>
          </a:p>
          <a:p>
            <a:pPr algn="l"/>
            <a:r>
              <a:rPr lang="en-US" b="0" i="1" dirty="0" smtClean="0">
                <a:solidFill>
                  <a:schemeClr val="tx1">
                    <a:lumMod val="50000"/>
                  </a:schemeClr>
                </a:solidFill>
                <a:latin typeface="+mn-lt"/>
              </a:rPr>
              <a:t>50 a 200 en el Segundo </a:t>
            </a:r>
            <a:r>
              <a:rPr lang="en-US" b="0" i="1" dirty="0" err="1" smtClean="0">
                <a:solidFill>
                  <a:schemeClr val="tx1">
                    <a:lumMod val="50000"/>
                  </a:schemeClr>
                </a:solidFill>
                <a:latin typeface="+mn-lt"/>
              </a:rPr>
              <a:t>segundo</a:t>
            </a:r>
            <a:endParaRPr lang="en-US" b="0" i="1" dirty="0">
              <a:solidFill>
                <a:schemeClr val="tx1">
                  <a:lumMod val="50000"/>
                </a:schemeClr>
              </a:solidFill>
              <a:latin typeface="+mn-lt"/>
            </a:endParaRPr>
          </a:p>
        </p:txBody>
      </p:sp>
    </p:spTree>
    <p:extLst>
      <p:ext uri="{BB962C8B-B14F-4D97-AF65-F5344CB8AC3E}">
        <p14:creationId xmlns:p14="http://schemas.microsoft.com/office/powerpoint/2010/main" val="1431696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4294967295"/>
          </p:nvPr>
        </p:nvSpPr>
        <p:spPr>
          <a:xfrm>
            <a:off x="0" y="809625"/>
            <a:ext cx="8229600" cy="231775"/>
          </a:xfrm>
        </p:spPr>
        <p:txBody>
          <a:bodyPr>
            <a:normAutofit fontScale="77500" lnSpcReduction="20000"/>
          </a:bodyPr>
          <a:lstStyle/>
          <a:p>
            <a:endParaRPr lang="en-GB" dirty="0" smtClean="0"/>
          </a:p>
          <a:p>
            <a:endParaRPr lang="en-GB" dirty="0" smtClean="0"/>
          </a:p>
          <a:p>
            <a:endParaRPr lang="en-GB" dirty="0" smtClean="0"/>
          </a:p>
        </p:txBody>
      </p:sp>
      <p:sp>
        <p:nvSpPr>
          <p:cNvPr id="7" name="Text Placeholder 1"/>
          <p:cNvSpPr txBox="1">
            <a:spLocks/>
          </p:cNvSpPr>
          <p:nvPr/>
        </p:nvSpPr>
        <p:spPr>
          <a:xfrm>
            <a:off x="323528" y="1563638"/>
            <a:ext cx="8446254" cy="2304256"/>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6600" dirty="0" err="1" smtClean="0">
                <a:solidFill>
                  <a:schemeClr val="tx1"/>
                </a:solidFill>
                <a:latin typeface="+mj-lt"/>
              </a:rPr>
              <a:t>Probando</a:t>
            </a:r>
            <a:r>
              <a:rPr lang="en-US" sz="6600" dirty="0" smtClean="0">
                <a:solidFill>
                  <a:schemeClr val="tx1"/>
                </a:solidFill>
                <a:latin typeface="+mj-lt"/>
              </a:rPr>
              <a:t> los </a:t>
            </a:r>
            <a:r>
              <a:rPr lang="en-US" sz="6600" dirty="0" err="1" smtClean="0">
                <a:solidFill>
                  <a:schemeClr val="tx1"/>
                </a:solidFill>
                <a:latin typeface="+mj-lt"/>
              </a:rPr>
              <a:t>distintos</a:t>
            </a:r>
            <a:r>
              <a:rPr lang="en-US" sz="6600" dirty="0" smtClean="0">
                <a:solidFill>
                  <a:schemeClr val="tx1"/>
                </a:solidFill>
                <a:latin typeface="+mj-lt"/>
              </a:rPr>
              <a:t> </a:t>
            </a:r>
            <a:r>
              <a:rPr lang="en-US" sz="6600" dirty="0" err="1" smtClean="0">
                <a:solidFill>
                  <a:schemeClr val="tx1"/>
                </a:solidFill>
                <a:latin typeface="+mj-lt"/>
              </a:rPr>
              <a:t>tipos</a:t>
            </a:r>
            <a:r>
              <a:rPr lang="en-US" sz="6600" dirty="0" smtClean="0">
                <a:solidFill>
                  <a:schemeClr val="tx1"/>
                </a:solidFill>
                <a:latin typeface="+mj-lt"/>
              </a:rPr>
              <a:t> de </a:t>
            </a:r>
            <a:r>
              <a:rPr lang="en-US" sz="6600" dirty="0" err="1" smtClean="0">
                <a:solidFill>
                  <a:schemeClr val="tx1"/>
                </a:solidFill>
                <a:latin typeface="+mj-lt"/>
              </a:rPr>
              <a:t>animaciones</a:t>
            </a:r>
            <a:endParaRPr lang="ru-RU" sz="6600" dirty="0">
              <a:solidFill>
                <a:schemeClr val="tx1"/>
              </a:solidFill>
              <a:latin typeface="+mj-lt"/>
            </a:endParaRPr>
          </a:p>
        </p:txBody>
      </p:sp>
    </p:spTree>
    <p:extLst>
      <p:ext uri="{BB962C8B-B14F-4D97-AF65-F5344CB8AC3E}">
        <p14:creationId xmlns:p14="http://schemas.microsoft.com/office/powerpoint/2010/main" val="2035155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81000" y="176320"/>
            <a:ext cx="8229600" cy="360548"/>
          </a:xfrm>
        </p:spPr>
        <p:txBody>
          <a:bodyPr/>
          <a:lstStyle/>
          <a:p>
            <a:r>
              <a:rPr lang="es-ES" dirty="0" smtClean="0"/>
              <a:t>Componiendo animaciones</a:t>
            </a:r>
            <a:endParaRPr lang="es-ES" dirty="0"/>
          </a:p>
        </p:txBody>
      </p:sp>
      <p:sp>
        <p:nvSpPr>
          <p:cNvPr id="6" name="Marcador de número de diapositiva 5"/>
          <p:cNvSpPr>
            <a:spLocks noGrp="1"/>
          </p:cNvSpPr>
          <p:nvPr>
            <p:ph type="sldNum" sz="quarter" idx="4294967295"/>
          </p:nvPr>
        </p:nvSpPr>
        <p:spPr>
          <a:xfrm>
            <a:off x="457200" y="4760804"/>
            <a:ext cx="228926" cy="138504"/>
          </a:xfrm>
          <a:prstGeom prst="rect">
            <a:avLst/>
          </a:prstGeom>
        </p:spPr>
        <p:txBody>
          <a:bodyPr/>
          <a:lstStyle/>
          <a:p>
            <a:fld id="{2775DF8E-1151-4C45-8C93-3AB060627CA9}" type="slidenum">
              <a:rPr lang="en-US" smtClean="0"/>
              <a:pPr/>
              <a:t>8</a:t>
            </a:fld>
            <a:endParaRPr lang="en-US"/>
          </a:p>
        </p:txBody>
      </p:sp>
      <p:sp>
        <p:nvSpPr>
          <p:cNvPr id="7" name="TextBox 3"/>
          <p:cNvSpPr txBox="1"/>
          <p:nvPr/>
        </p:nvSpPr>
        <p:spPr>
          <a:xfrm>
            <a:off x="381000" y="933450"/>
            <a:ext cx="8382000" cy="2862322"/>
          </a:xfrm>
          <a:prstGeom prst="rect">
            <a:avLst/>
          </a:prstGeom>
          <a:noFill/>
        </p:spPr>
        <p:txBody>
          <a:bodyPr wrap="square" rtlCol="0">
            <a:spAutoFit/>
          </a:bodyPr>
          <a:lstStyle>
            <a:defPPr>
              <a:defRPr lang="en-US"/>
            </a:defPPr>
            <a:lvl1pPr algn="ctr" rtl="0" eaLnBrk="0" fontAlgn="base" hangingPunct="0">
              <a:spcBef>
                <a:spcPct val="0"/>
              </a:spcBef>
              <a:spcAft>
                <a:spcPct val="0"/>
              </a:spcAft>
              <a:defRPr sz="1600" b="1" kern="1200">
                <a:solidFill>
                  <a:schemeClr val="tx1"/>
                </a:solidFill>
                <a:latin typeface="Arial" charset="0"/>
                <a:ea typeface="+mn-ea"/>
                <a:cs typeface="+mn-cs"/>
              </a:defRPr>
            </a:lvl1pPr>
            <a:lvl2pPr marL="457200" algn="ctr" rtl="0" eaLnBrk="0" fontAlgn="base" hangingPunct="0">
              <a:spcBef>
                <a:spcPct val="0"/>
              </a:spcBef>
              <a:spcAft>
                <a:spcPct val="0"/>
              </a:spcAft>
              <a:defRPr sz="1600" b="1" kern="1200">
                <a:solidFill>
                  <a:schemeClr val="tx1"/>
                </a:solidFill>
                <a:latin typeface="Arial" charset="0"/>
                <a:ea typeface="+mn-ea"/>
                <a:cs typeface="+mn-cs"/>
              </a:defRPr>
            </a:lvl2pPr>
            <a:lvl3pPr marL="914400" algn="ctr" rtl="0" eaLnBrk="0" fontAlgn="base" hangingPunct="0">
              <a:spcBef>
                <a:spcPct val="0"/>
              </a:spcBef>
              <a:spcAft>
                <a:spcPct val="0"/>
              </a:spcAft>
              <a:defRPr sz="1600" b="1" kern="1200">
                <a:solidFill>
                  <a:schemeClr val="tx1"/>
                </a:solidFill>
                <a:latin typeface="Arial" charset="0"/>
                <a:ea typeface="+mn-ea"/>
                <a:cs typeface="+mn-cs"/>
              </a:defRPr>
            </a:lvl3pPr>
            <a:lvl4pPr marL="1371600" algn="ctr" rtl="0" eaLnBrk="0" fontAlgn="base" hangingPunct="0">
              <a:spcBef>
                <a:spcPct val="0"/>
              </a:spcBef>
              <a:spcAft>
                <a:spcPct val="0"/>
              </a:spcAft>
              <a:defRPr sz="1600" b="1" kern="1200">
                <a:solidFill>
                  <a:schemeClr val="tx1"/>
                </a:solidFill>
                <a:latin typeface="Arial" charset="0"/>
                <a:ea typeface="+mn-ea"/>
                <a:cs typeface="+mn-cs"/>
              </a:defRPr>
            </a:lvl4pPr>
            <a:lvl5pPr marL="1828800" algn="ctr"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a:lstStyle>
          <a:p>
            <a:pPr algn="l"/>
            <a:r>
              <a:rPr lang="en-US" sz="1800" b="0" dirty="0">
                <a:solidFill>
                  <a:schemeClr val="bg1"/>
                </a:solidFill>
                <a:latin typeface="Consolas" pitchFamily="49" charset="0"/>
                <a:cs typeface="Consolas" pitchFamily="49" charset="0"/>
              </a:rPr>
              <a:t>&lt;Storyboard&gt;</a:t>
            </a:r>
          </a:p>
          <a:p>
            <a:pPr algn="l"/>
            <a:r>
              <a:rPr lang="en-US" sz="1800" b="0" dirty="0">
                <a:solidFill>
                  <a:schemeClr val="bg1"/>
                </a:solidFill>
                <a:latin typeface="Consolas" pitchFamily="49" charset="0"/>
                <a:cs typeface="Consolas" pitchFamily="49" charset="0"/>
              </a:rPr>
              <a:t>  &lt;</a:t>
            </a:r>
            <a:r>
              <a:rPr lang="en-US" sz="1800" b="0" dirty="0" err="1">
                <a:solidFill>
                  <a:schemeClr val="bg1"/>
                </a:solidFill>
                <a:latin typeface="Consolas" pitchFamily="49" charset="0"/>
                <a:cs typeface="Consolas" pitchFamily="49" charset="0"/>
              </a:rPr>
              <a:t>DoubleAnimation</a:t>
            </a:r>
            <a:endParaRPr lang="en-US" sz="1800" b="0" dirty="0">
              <a:solidFill>
                <a:schemeClr val="bg1"/>
              </a:solidFill>
              <a:latin typeface="Consolas" pitchFamily="49" charset="0"/>
              <a:cs typeface="Consolas" pitchFamily="49" charset="0"/>
            </a:endParaRPr>
          </a:p>
          <a:p>
            <a:pPr algn="l"/>
            <a:r>
              <a:rPr lang="en-US" sz="1800" b="0" dirty="0">
                <a:solidFill>
                  <a:schemeClr val="bg1"/>
                </a:solidFill>
                <a:latin typeface="Consolas" pitchFamily="49" charset="0"/>
                <a:cs typeface="Consolas" pitchFamily="49" charset="0"/>
              </a:rPr>
              <a:t>    </a:t>
            </a:r>
            <a:r>
              <a:rPr lang="en-US" sz="1800" b="0" dirty="0" err="1">
                <a:solidFill>
                  <a:schemeClr val="bg1"/>
                </a:solidFill>
                <a:latin typeface="Consolas" pitchFamily="49" charset="0"/>
                <a:cs typeface="Consolas" pitchFamily="49" charset="0"/>
              </a:rPr>
              <a:t>Storyboard.TargetName</a:t>
            </a:r>
            <a:r>
              <a:rPr lang="en-US" sz="1800" b="0" dirty="0">
                <a:solidFill>
                  <a:schemeClr val="bg1"/>
                </a:solidFill>
                <a:latin typeface="Consolas" pitchFamily="49" charset="0"/>
                <a:cs typeface="Consolas" pitchFamily="49" charset="0"/>
              </a:rPr>
              <a:t>="</a:t>
            </a:r>
            <a:r>
              <a:rPr lang="en-US" sz="1800" b="0" dirty="0" err="1">
                <a:solidFill>
                  <a:schemeClr val="bg1"/>
                </a:solidFill>
                <a:latin typeface="Consolas" pitchFamily="49" charset="0"/>
                <a:cs typeface="Consolas" pitchFamily="49" charset="0"/>
              </a:rPr>
              <a:t>Rect</a:t>
            </a:r>
            <a:r>
              <a:rPr lang="en-US" sz="1800" b="0" dirty="0">
                <a:solidFill>
                  <a:schemeClr val="bg1"/>
                </a:solidFill>
                <a:latin typeface="Consolas" pitchFamily="49" charset="0"/>
                <a:cs typeface="Consolas" pitchFamily="49" charset="0"/>
              </a:rPr>
              <a:t>"</a:t>
            </a:r>
          </a:p>
          <a:p>
            <a:pPr algn="l"/>
            <a:r>
              <a:rPr lang="en-US" sz="1800" b="0" dirty="0">
                <a:solidFill>
                  <a:schemeClr val="bg1"/>
                </a:solidFill>
                <a:latin typeface="Consolas" pitchFamily="49" charset="0"/>
                <a:cs typeface="Consolas" pitchFamily="49" charset="0"/>
              </a:rPr>
              <a:t>    </a:t>
            </a:r>
            <a:r>
              <a:rPr lang="en-US" sz="1800" b="0" dirty="0" err="1">
                <a:solidFill>
                  <a:schemeClr val="bg1"/>
                </a:solidFill>
                <a:latin typeface="Consolas" pitchFamily="49" charset="0"/>
                <a:cs typeface="Consolas" pitchFamily="49" charset="0"/>
              </a:rPr>
              <a:t>Storyboard.TargetProperty</a:t>
            </a:r>
            <a:r>
              <a:rPr lang="en-US" sz="1800" b="0" dirty="0">
                <a:solidFill>
                  <a:schemeClr val="bg1"/>
                </a:solidFill>
                <a:latin typeface="Consolas" pitchFamily="49" charset="0"/>
                <a:cs typeface="Consolas" pitchFamily="49" charset="0"/>
              </a:rPr>
              <a:t>=</a:t>
            </a:r>
            <a:r>
              <a:rPr lang="en-US" sz="1800" b="0" dirty="0">
                <a:solidFill>
                  <a:schemeClr val="accent2"/>
                </a:solidFill>
                <a:latin typeface="Consolas" pitchFamily="49" charset="0"/>
                <a:cs typeface="Consolas" pitchFamily="49" charset="0"/>
              </a:rPr>
              <a:t>"(</a:t>
            </a:r>
            <a:r>
              <a:rPr lang="en-US" sz="1800" b="0" dirty="0" err="1">
                <a:solidFill>
                  <a:schemeClr val="accent2"/>
                </a:solidFill>
                <a:latin typeface="Consolas" pitchFamily="49" charset="0"/>
                <a:cs typeface="Consolas" pitchFamily="49" charset="0"/>
              </a:rPr>
              <a:t>Canvas.Left</a:t>
            </a:r>
            <a:r>
              <a:rPr lang="en-US" sz="1800" b="0" dirty="0">
                <a:solidFill>
                  <a:schemeClr val="accent2"/>
                </a:solidFill>
                <a:latin typeface="Consolas" pitchFamily="49" charset="0"/>
                <a:cs typeface="Consolas" pitchFamily="49" charset="0"/>
              </a:rPr>
              <a:t>)"</a:t>
            </a:r>
          </a:p>
          <a:p>
            <a:pPr algn="l"/>
            <a:r>
              <a:rPr lang="en-US" sz="1800" b="0" dirty="0">
                <a:solidFill>
                  <a:schemeClr val="bg1"/>
                </a:solidFill>
                <a:latin typeface="Consolas" pitchFamily="49" charset="0"/>
                <a:cs typeface="Consolas" pitchFamily="49" charset="0"/>
              </a:rPr>
              <a:t>    From="0" To="200" Duration="0:0:2" /&gt;</a:t>
            </a:r>
          </a:p>
          <a:p>
            <a:pPr algn="l"/>
            <a:r>
              <a:rPr lang="en-US" sz="1800" b="0" dirty="0">
                <a:solidFill>
                  <a:schemeClr val="bg1"/>
                </a:solidFill>
                <a:latin typeface="Consolas" pitchFamily="49" charset="0"/>
                <a:cs typeface="Consolas" pitchFamily="49" charset="0"/>
              </a:rPr>
              <a:t>  &lt;</a:t>
            </a:r>
            <a:r>
              <a:rPr lang="en-US" sz="1800" b="0" dirty="0" err="1">
                <a:solidFill>
                  <a:schemeClr val="bg1"/>
                </a:solidFill>
                <a:latin typeface="Consolas" pitchFamily="49" charset="0"/>
                <a:cs typeface="Consolas" pitchFamily="49" charset="0"/>
              </a:rPr>
              <a:t>DoubleAnimation</a:t>
            </a:r>
            <a:endParaRPr lang="en-US" sz="1800" b="0" dirty="0">
              <a:solidFill>
                <a:schemeClr val="bg1"/>
              </a:solidFill>
              <a:latin typeface="Consolas" pitchFamily="49" charset="0"/>
              <a:cs typeface="Consolas" pitchFamily="49" charset="0"/>
            </a:endParaRPr>
          </a:p>
          <a:p>
            <a:pPr algn="l"/>
            <a:r>
              <a:rPr lang="en-US" sz="1800" b="0" dirty="0">
                <a:solidFill>
                  <a:schemeClr val="bg1"/>
                </a:solidFill>
                <a:latin typeface="Consolas" pitchFamily="49" charset="0"/>
                <a:cs typeface="Consolas" pitchFamily="49" charset="0"/>
              </a:rPr>
              <a:t>    </a:t>
            </a:r>
            <a:r>
              <a:rPr lang="en-US" sz="1800" b="0" dirty="0" err="1">
                <a:solidFill>
                  <a:schemeClr val="bg1"/>
                </a:solidFill>
                <a:latin typeface="Consolas" pitchFamily="49" charset="0"/>
                <a:cs typeface="Consolas" pitchFamily="49" charset="0"/>
              </a:rPr>
              <a:t>Storyboard.TargetName</a:t>
            </a:r>
            <a:r>
              <a:rPr lang="en-US" sz="1800" b="0" dirty="0">
                <a:solidFill>
                  <a:schemeClr val="bg1"/>
                </a:solidFill>
                <a:latin typeface="Consolas" pitchFamily="49" charset="0"/>
                <a:cs typeface="Consolas" pitchFamily="49" charset="0"/>
              </a:rPr>
              <a:t>="</a:t>
            </a:r>
            <a:r>
              <a:rPr lang="en-US" sz="1800" b="0" dirty="0" err="1">
                <a:solidFill>
                  <a:schemeClr val="bg1"/>
                </a:solidFill>
                <a:latin typeface="Consolas" pitchFamily="49" charset="0"/>
                <a:cs typeface="Consolas" pitchFamily="49" charset="0"/>
              </a:rPr>
              <a:t>Rect</a:t>
            </a:r>
            <a:r>
              <a:rPr lang="en-US" sz="1800" b="0" dirty="0">
                <a:solidFill>
                  <a:schemeClr val="bg1"/>
                </a:solidFill>
                <a:latin typeface="Consolas" pitchFamily="49" charset="0"/>
                <a:cs typeface="Consolas" pitchFamily="49" charset="0"/>
              </a:rPr>
              <a:t>"</a:t>
            </a:r>
          </a:p>
          <a:p>
            <a:pPr algn="l"/>
            <a:r>
              <a:rPr lang="en-US" sz="1800" b="0" dirty="0">
                <a:solidFill>
                  <a:schemeClr val="bg1"/>
                </a:solidFill>
                <a:latin typeface="Consolas" pitchFamily="49" charset="0"/>
                <a:cs typeface="Consolas" pitchFamily="49" charset="0"/>
              </a:rPr>
              <a:t>    </a:t>
            </a:r>
            <a:r>
              <a:rPr lang="en-US" sz="1800" b="0" dirty="0" err="1">
                <a:solidFill>
                  <a:schemeClr val="bg1"/>
                </a:solidFill>
                <a:latin typeface="Consolas" pitchFamily="49" charset="0"/>
                <a:cs typeface="Consolas" pitchFamily="49" charset="0"/>
              </a:rPr>
              <a:t>Storyboard.TargetProperty</a:t>
            </a:r>
            <a:r>
              <a:rPr lang="en-US" sz="1800" b="0" dirty="0">
                <a:solidFill>
                  <a:schemeClr val="bg1"/>
                </a:solidFill>
                <a:latin typeface="Consolas" pitchFamily="49" charset="0"/>
                <a:cs typeface="Consolas" pitchFamily="49" charset="0"/>
              </a:rPr>
              <a:t>=</a:t>
            </a:r>
            <a:r>
              <a:rPr lang="en-US" sz="1800" b="0" dirty="0">
                <a:solidFill>
                  <a:schemeClr val="accent2"/>
                </a:solidFill>
                <a:latin typeface="Consolas" pitchFamily="49" charset="0"/>
                <a:cs typeface="Consolas" pitchFamily="49" charset="0"/>
              </a:rPr>
              <a:t>"(</a:t>
            </a:r>
            <a:r>
              <a:rPr lang="en-US" sz="1800" b="0" dirty="0" err="1">
                <a:solidFill>
                  <a:schemeClr val="accent2"/>
                </a:solidFill>
                <a:latin typeface="Consolas" pitchFamily="49" charset="0"/>
                <a:cs typeface="Consolas" pitchFamily="49" charset="0"/>
              </a:rPr>
              <a:t>Canvas.Top</a:t>
            </a:r>
            <a:r>
              <a:rPr lang="en-US" sz="1800" b="0" dirty="0">
                <a:solidFill>
                  <a:schemeClr val="accent2"/>
                </a:solidFill>
                <a:latin typeface="Consolas" pitchFamily="49" charset="0"/>
                <a:cs typeface="Consolas" pitchFamily="49" charset="0"/>
              </a:rPr>
              <a:t>)"</a:t>
            </a:r>
          </a:p>
          <a:p>
            <a:pPr algn="l"/>
            <a:r>
              <a:rPr lang="en-US" sz="1800" b="0" dirty="0">
                <a:solidFill>
                  <a:schemeClr val="bg1"/>
                </a:solidFill>
                <a:latin typeface="Consolas" pitchFamily="49" charset="0"/>
                <a:cs typeface="Consolas" pitchFamily="49" charset="0"/>
              </a:rPr>
              <a:t>    From="0" To="200" Duration="0:0:2" </a:t>
            </a:r>
            <a:r>
              <a:rPr lang="en-US" sz="1800" b="0" dirty="0" err="1">
                <a:solidFill>
                  <a:schemeClr val="bg1"/>
                </a:solidFill>
                <a:latin typeface="Consolas" pitchFamily="49" charset="0"/>
                <a:cs typeface="Consolas" pitchFamily="49" charset="0"/>
              </a:rPr>
              <a:t>BeginTime</a:t>
            </a:r>
            <a:r>
              <a:rPr lang="en-US" sz="1800" b="0" dirty="0">
                <a:solidFill>
                  <a:schemeClr val="bg1"/>
                </a:solidFill>
                <a:latin typeface="Consolas" pitchFamily="49" charset="0"/>
                <a:cs typeface="Consolas" pitchFamily="49" charset="0"/>
              </a:rPr>
              <a:t>="0:0:2" /&gt;</a:t>
            </a:r>
          </a:p>
          <a:p>
            <a:pPr algn="l"/>
            <a:r>
              <a:rPr lang="en-US" sz="1800" b="0" dirty="0">
                <a:solidFill>
                  <a:schemeClr val="bg1"/>
                </a:solidFill>
                <a:latin typeface="Consolas" pitchFamily="49" charset="0"/>
                <a:cs typeface="Consolas" pitchFamily="49" charset="0"/>
              </a:rPr>
              <a:t>&lt;/Storyboard</a:t>
            </a:r>
            <a:r>
              <a:rPr lang="en-US" sz="1800" b="0" dirty="0" smtClean="0">
                <a:solidFill>
                  <a:schemeClr val="bg1"/>
                </a:solidFill>
                <a:latin typeface="Consolas" pitchFamily="49" charset="0"/>
                <a:cs typeface="Consolas" pitchFamily="49" charset="0"/>
              </a:rPr>
              <a:t>&gt;</a:t>
            </a:r>
            <a:endParaRPr lang="en-US" sz="1800" b="0" dirty="0">
              <a:solidFill>
                <a:schemeClr val="bg1"/>
              </a:solidFill>
              <a:latin typeface="Consolas" pitchFamily="49" charset="0"/>
              <a:cs typeface="Consolas" pitchFamily="49" charset="0"/>
            </a:endParaRPr>
          </a:p>
        </p:txBody>
      </p:sp>
      <p:sp>
        <p:nvSpPr>
          <p:cNvPr id="8" name="Text Box 25"/>
          <p:cNvSpPr txBox="1">
            <a:spLocks noChangeArrowheads="1"/>
          </p:cNvSpPr>
          <p:nvPr/>
        </p:nvSpPr>
        <p:spPr bwMode="auto">
          <a:xfrm>
            <a:off x="4333647" y="4210050"/>
            <a:ext cx="3445046" cy="738664"/>
          </a:xfrm>
          <a:prstGeom prst="rect">
            <a:avLst/>
          </a:prstGeom>
          <a:noFill/>
          <a:ln w="12700">
            <a:noFill/>
            <a:miter lim="800000"/>
            <a:headEnd/>
            <a:tailEnd/>
          </a:ln>
        </p:spPr>
        <p:txBody>
          <a:bodyPr wrap="none" tIns="91440" bIns="91440">
            <a:spAutoFit/>
          </a:bodyPr>
          <a:lstStyle>
            <a:defPPr>
              <a:defRPr lang="en-US"/>
            </a:defPPr>
            <a:lvl1pPr algn="ctr" rtl="0" eaLnBrk="0" fontAlgn="base" hangingPunct="0">
              <a:spcBef>
                <a:spcPct val="0"/>
              </a:spcBef>
              <a:spcAft>
                <a:spcPct val="0"/>
              </a:spcAft>
              <a:defRPr sz="1600" b="1" kern="1200">
                <a:solidFill>
                  <a:schemeClr val="tx1"/>
                </a:solidFill>
                <a:latin typeface="Arial" charset="0"/>
                <a:ea typeface="+mn-ea"/>
                <a:cs typeface="+mn-cs"/>
              </a:defRPr>
            </a:lvl1pPr>
            <a:lvl2pPr marL="457200" algn="ctr" rtl="0" eaLnBrk="0" fontAlgn="base" hangingPunct="0">
              <a:spcBef>
                <a:spcPct val="0"/>
              </a:spcBef>
              <a:spcAft>
                <a:spcPct val="0"/>
              </a:spcAft>
              <a:defRPr sz="1600" b="1" kern="1200">
                <a:solidFill>
                  <a:schemeClr val="tx1"/>
                </a:solidFill>
                <a:latin typeface="Arial" charset="0"/>
                <a:ea typeface="+mn-ea"/>
                <a:cs typeface="+mn-cs"/>
              </a:defRPr>
            </a:lvl2pPr>
            <a:lvl3pPr marL="914400" algn="ctr" rtl="0" eaLnBrk="0" fontAlgn="base" hangingPunct="0">
              <a:spcBef>
                <a:spcPct val="0"/>
              </a:spcBef>
              <a:spcAft>
                <a:spcPct val="0"/>
              </a:spcAft>
              <a:defRPr sz="1600" b="1" kern="1200">
                <a:solidFill>
                  <a:schemeClr val="tx1"/>
                </a:solidFill>
                <a:latin typeface="Arial" charset="0"/>
                <a:ea typeface="+mn-ea"/>
                <a:cs typeface="+mn-cs"/>
              </a:defRPr>
            </a:lvl3pPr>
            <a:lvl4pPr marL="1371600" algn="ctr" rtl="0" eaLnBrk="0" fontAlgn="base" hangingPunct="0">
              <a:spcBef>
                <a:spcPct val="0"/>
              </a:spcBef>
              <a:spcAft>
                <a:spcPct val="0"/>
              </a:spcAft>
              <a:defRPr sz="1600" b="1" kern="1200">
                <a:solidFill>
                  <a:schemeClr val="tx1"/>
                </a:solidFill>
                <a:latin typeface="Arial" charset="0"/>
                <a:ea typeface="+mn-ea"/>
                <a:cs typeface="+mn-cs"/>
              </a:defRPr>
            </a:lvl4pPr>
            <a:lvl5pPr marL="1828800" algn="ctr"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a:lstStyle>
          <a:p>
            <a:pPr algn="l"/>
            <a:r>
              <a:rPr lang="en-US" sz="1800" b="0" i="1" dirty="0" smtClean="0">
                <a:solidFill>
                  <a:schemeClr val="bg2"/>
                </a:solidFill>
                <a:latin typeface="+mn-lt"/>
              </a:rPr>
              <a:t>La </a:t>
            </a:r>
            <a:r>
              <a:rPr lang="en-US" sz="1800" b="0" i="1" dirty="0" err="1" smtClean="0">
                <a:solidFill>
                  <a:schemeClr val="bg2"/>
                </a:solidFill>
                <a:latin typeface="+mn-lt"/>
              </a:rPr>
              <a:t>segunda</a:t>
            </a:r>
            <a:r>
              <a:rPr lang="en-US" sz="1800" b="0" i="1" dirty="0" smtClean="0">
                <a:solidFill>
                  <a:schemeClr val="bg2"/>
                </a:solidFill>
                <a:latin typeface="+mn-lt"/>
              </a:rPr>
              <a:t> </a:t>
            </a:r>
            <a:r>
              <a:rPr lang="en-US" sz="1800" b="0" i="1" dirty="0" err="1" smtClean="0">
                <a:solidFill>
                  <a:schemeClr val="bg2"/>
                </a:solidFill>
                <a:latin typeface="+mn-lt"/>
              </a:rPr>
              <a:t>animación</a:t>
            </a:r>
            <a:r>
              <a:rPr lang="en-US" sz="1800" b="0" i="1" dirty="0" smtClean="0">
                <a:solidFill>
                  <a:schemeClr val="bg2"/>
                </a:solidFill>
                <a:latin typeface="+mn-lt"/>
              </a:rPr>
              <a:t> </a:t>
            </a:r>
            <a:r>
              <a:rPr lang="en-US" sz="1800" b="0" i="1" dirty="0" err="1" smtClean="0">
                <a:solidFill>
                  <a:schemeClr val="bg2"/>
                </a:solidFill>
                <a:latin typeface="+mn-lt"/>
              </a:rPr>
              <a:t>comienza</a:t>
            </a:r>
            <a:endParaRPr lang="en-US" sz="1800" b="0" i="1" dirty="0" smtClean="0">
              <a:solidFill>
                <a:schemeClr val="bg2"/>
              </a:solidFill>
              <a:latin typeface="+mn-lt"/>
            </a:endParaRPr>
          </a:p>
          <a:p>
            <a:pPr algn="l"/>
            <a:r>
              <a:rPr lang="en-US" sz="1800" b="0" i="1" dirty="0" err="1" smtClean="0">
                <a:solidFill>
                  <a:schemeClr val="bg2"/>
                </a:solidFill>
                <a:latin typeface="+mn-lt"/>
              </a:rPr>
              <a:t>Tras</a:t>
            </a:r>
            <a:r>
              <a:rPr lang="en-US" sz="1800" b="0" i="1" dirty="0" smtClean="0">
                <a:solidFill>
                  <a:schemeClr val="bg2"/>
                </a:solidFill>
                <a:latin typeface="+mn-lt"/>
              </a:rPr>
              <a:t> 2 </a:t>
            </a:r>
            <a:r>
              <a:rPr lang="en-US" sz="1800" b="0" i="1" dirty="0" err="1" smtClean="0">
                <a:solidFill>
                  <a:schemeClr val="bg2"/>
                </a:solidFill>
                <a:latin typeface="+mn-lt"/>
              </a:rPr>
              <a:t>segundos</a:t>
            </a:r>
            <a:endParaRPr lang="en-US" sz="1800" b="0" i="1" dirty="0">
              <a:solidFill>
                <a:schemeClr val="bg2"/>
              </a:solidFill>
              <a:latin typeface="+mn-lt"/>
            </a:endParaRPr>
          </a:p>
        </p:txBody>
      </p:sp>
      <p:sp>
        <p:nvSpPr>
          <p:cNvPr id="9" name="Line 6"/>
          <p:cNvSpPr>
            <a:spLocks noChangeShapeType="1"/>
          </p:cNvSpPr>
          <p:nvPr/>
        </p:nvSpPr>
        <p:spPr bwMode="auto">
          <a:xfrm flipH="1">
            <a:off x="4876800" y="933450"/>
            <a:ext cx="352652" cy="914400"/>
          </a:xfrm>
          <a:prstGeom prst="line">
            <a:avLst/>
          </a:prstGeom>
          <a:ln>
            <a:headEnd/>
            <a:tailEnd type="triangle" w="lg" len="lg"/>
          </a:ln>
        </p:spPr>
        <p:style>
          <a:lnRef idx="1">
            <a:schemeClr val="accent4"/>
          </a:lnRef>
          <a:fillRef idx="0">
            <a:schemeClr val="accent4"/>
          </a:fillRef>
          <a:effectRef idx="0">
            <a:schemeClr val="accent4"/>
          </a:effectRef>
          <a:fontRef idx="minor">
            <a:schemeClr val="tx1"/>
          </a:fontRef>
        </p:style>
        <p:txBody>
          <a:bodyPr wrap="square" tIns="91440" bIns="91440" anchor="ctr">
            <a:spAutoFit/>
          </a:bodyPr>
          <a:lstStyle>
            <a:defPPr>
              <a:defRPr lang="en-US"/>
            </a:defPPr>
            <a:lvl1pPr algn="ctr" rtl="0" eaLnBrk="0" fontAlgn="base" hangingPunct="0">
              <a:spcBef>
                <a:spcPct val="0"/>
              </a:spcBef>
              <a:spcAft>
                <a:spcPct val="0"/>
              </a:spcAft>
              <a:defRPr sz="1600" b="1" kern="1200">
                <a:solidFill>
                  <a:schemeClr val="tx1"/>
                </a:solidFill>
                <a:latin typeface="Arial" charset="0"/>
                <a:ea typeface="+mn-ea"/>
                <a:cs typeface="+mn-cs"/>
              </a:defRPr>
            </a:lvl1pPr>
            <a:lvl2pPr marL="457200" algn="ctr" rtl="0" eaLnBrk="0" fontAlgn="base" hangingPunct="0">
              <a:spcBef>
                <a:spcPct val="0"/>
              </a:spcBef>
              <a:spcAft>
                <a:spcPct val="0"/>
              </a:spcAft>
              <a:defRPr sz="1600" b="1" kern="1200">
                <a:solidFill>
                  <a:schemeClr val="tx1"/>
                </a:solidFill>
                <a:latin typeface="Arial" charset="0"/>
                <a:ea typeface="+mn-ea"/>
                <a:cs typeface="+mn-cs"/>
              </a:defRPr>
            </a:lvl2pPr>
            <a:lvl3pPr marL="914400" algn="ctr" rtl="0" eaLnBrk="0" fontAlgn="base" hangingPunct="0">
              <a:spcBef>
                <a:spcPct val="0"/>
              </a:spcBef>
              <a:spcAft>
                <a:spcPct val="0"/>
              </a:spcAft>
              <a:defRPr sz="1600" b="1" kern="1200">
                <a:solidFill>
                  <a:schemeClr val="tx1"/>
                </a:solidFill>
                <a:latin typeface="Arial" charset="0"/>
                <a:ea typeface="+mn-ea"/>
                <a:cs typeface="+mn-cs"/>
              </a:defRPr>
            </a:lvl3pPr>
            <a:lvl4pPr marL="1371600" algn="ctr" rtl="0" eaLnBrk="0" fontAlgn="base" hangingPunct="0">
              <a:spcBef>
                <a:spcPct val="0"/>
              </a:spcBef>
              <a:spcAft>
                <a:spcPct val="0"/>
              </a:spcAft>
              <a:defRPr sz="1600" b="1" kern="1200">
                <a:solidFill>
                  <a:schemeClr val="tx1"/>
                </a:solidFill>
                <a:latin typeface="Arial" charset="0"/>
                <a:ea typeface="+mn-ea"/>
                <a:cs typeface="+mn-cs"/>
              </a:defRPr>
            </a:lvl4pPr>
            <a:lvl5pPr marL="1828800" algn="ctr"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a:lstStyle>
          <a:p>
            <a:endParaRPr lang="en-US"/>
          </a:p>
        </p:txBody>
      </p:sp>
      <p:sp>
        <p:nvSpPr>
          <p:cNvPr id="11" name="Line 6"/>
          <p:cNvSpPr>
            <a:spLocks noChangeShapeType="1"/>
          </p:cNvSpPr>
          <p:nvPr/>
        </p:nvSpPr>
        <p:spPr bwMode="auto">
          <a:xfrm flipV="1">
            <a:off x="5562600" y="3524250"/>
            <a:ext cx="228600" cy="762000"/>
          </a:xfrm>
          <a:prstGeom prst="line">
            <a:avLst/>
          </a:prstGeom>
          <a:ln>
            <a:headEnd/>
            <a:tailEnd type="triangle" w="lg" len="lg"/>
          </a:ln>
        </p:spPr>
        <p:style>
          <a:lnRef idx="1">
            <a:schemeClr val="accent4"/>
          </a:lnRef>
          <a:fillRef idx="0">
            <a:schemeClr val="accent4"/>
          </a:fillRef>
          <a:effectRef idx="0">
            <a:schemeClr val="accent4"/>
          </a:effectRef>
          <a:fontRef idx="minor">
            <a:schemeClr val="tx1"/>
          </a:fontRef>
        </p:style>
        <p:txBody>
          <a:bodyPr wrap="square" tIns="91440" bIns="91440" anchor="ctr">
            <a:spAutoFit/>
          </a:bodyPr>
          <a:lstStyle>
            <a:defPPr>
              <a:defRPr lang="en-US"/>
            </a:defPPr>
            <a:lvl1pPr algn="ctr" rtl="0" eaLnBrk="0" fontAlgn="base" hangingPunct="0">
              <a:spcBef>
                <a:spcPct val="0"/>
              </a:spcBef>
              <a:spcAft>
                <a:spcPct val="0"/>
              </a:spcAft>
              <a:defRPr sz="1600" b="1" kern="1200">
                <a:solidFill>
                  <a:schemeClr val="tx1"/>
                </a:solidFill>
                <a:latin typeface="Arial" charset="0"/>
                <a:ea typeface="+mn-ea"/>
                <a:cs typeface="+mn-cs"/>
              </a:defRPr>
            </a:lvl1pPr>
            <a:lvl2pPr marL="457200" algn="ctr" rtl="0" eaLnBrk="0" fontAlgn="base" hangingPunct="0">
              <a:spcBef>
                <a:spcPct val="0"/>
              </a:spcBef>
              <a:spcAft>
                <a:spcPct val="0"/>
              </a:spcAft>
              <a:defRPr sz="1600" b="1" kern="1200">
                <a:solidFill>
                  <a:schemeClr val="tx1"/>
                </a:solidFill>
                <a:latin typeface="Arial" charset="0"/>
                <a:ea typeface="+mn-ea"/>
                <a:cs typeface="+mn-cs"/>
              </a:defRPr>
            </a:lvl2pPr>
            <a:lvl3pPr marL="914400" algn="ctr" rtl="0" eaLnBrk="0" fontAlgn="base" hangingPunct="0">
              <a:spcBef>
                <a:spcPct val="0"/>
              </a:spcBef>
              <a:spcAft>
                <a:spcPct val="0"/>
              </a:spcAft>
              <a:defRPr sz="1600" b="1" kern="1200">
                <a:solidFill>
                  <a:schemeClr val="tx1"/>
                </a:solidFill>
                <a:latin typeface="Arial" charset="0"/>
                <a:ea typeface="+mn-ea"/>
                <a:cs typeface="+mn-cs"/>
              </a:defRPr>
            </a:lvl3pPr>
            <a:lvl4pPr marL="1371600" algn="ctr" rtl="0" eaLnBrk="0" fontAlgn="base" hangingPunct="0">
              <a:spcBef>
                <a:spcPct val="0"/>
              </a:spcBef>
              <a:spcAft>
                <a:spcPct val="0"/>
              </a:spcAft>
              <a:defRPr sz="1600" b="1" kern="1200">
                <a:solidFill>
                  <a:schemeClr val="tx1"/>
                </a:solidFill>
                <a:latin typeface="Arial" charset="0"/>
                <a:ea typeface="+mn-ea"/>
                <a:cs typeface="+mn-cs"/>
              </a:defRPr>
            </a:lvl4pPr>
            <a:lvl5pPr marL="1828800" algn="ctr" rtl="0" eaLnBrk="0" fontAlgn="base" hangingPunct="0">
              <a:spcBef>
                <a:spcPct val="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a:lstStyle>
          <a:p>
            <a:endParaRPr lang="en-US"/>
          </a:p>
        </p:txBody>
      </p:sp>
    </p:spTree>
    <p:extLst>
      <p:ext uri="{BB962C8B-B14F-4D97-AF65-F5344CB8AC3E}">
        <p14:creationId xmlns:p14="http://schemas.microsoft.com/office/powerpoint/2010/main" val="2585366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01955"/>
            <a:ext cx="8229600" cy="360548"/>
          </a:xfrm>
        </p:spPr>
        <p:txBody>
          <a:bodyPr/>
          <a:lstStyle/>
          <a:p>
            <a:r>
              <a:rPr lang="es-ES" dirty="0" smtClean="0"/>
              <a:t>Definiendo </a:t>
            </a:r>
            <a:r>
              <a:rPr lang="es-ES" dirty="0" err="1" smtClean="0"/>
              <a:t>frames</a:t>
            </a:r>
            <a:endParaRPr lang="es-ES" dirty="0"/>
          </a:p>
        </p:txBody>
      </p:sp>
      <p:sp>
        <p:nvSpPr>
          <p:cNvPr id="3" name="Marcador de texto 2"/>
          <p:cNvSpPr>
            <a:spLocks noGrp="1"/>
          </p:cNvSpPr>
          <p:nvPr>
            <p:ph type="body" sz="quarter" idx="10"/>
          </p:nvPr>
        </p:nvSpPr>
        <p:spPr>
          <a:xfrm>
            <a:off x="571663" y="1086515"/>
            <a:ext cx="8115137" cy="3616618"/>
          </a:xfrm>
        </p:spPr>
        <p:txBody>
          <a:bodyPr/>
          <a:lstStyle/>
          <a:p>
            <a:r>
              <a:rPr lang="es-ES" sz="1800" dirty="0" smtClean="0"/>
              <a:t>A la hora de definir cada </a:t>
            </a:r>
            <a:r>
              <a:rPr lang="es-ES" sz="1800" dirty="0" err="1" smtClean="0"/>
              <a:t>frame</a:t>
            </a:r>
            <a:r>
              <a:rPr lang="es-ES" sz="1800" dirty="0" smtClean="0"/>
              <a:t>, instante </a:t>
            </a:r>
            <a:r>
              <a:rPr lang="es-ES" sz="1800" dirty="0"/>
              <a:t>en el tiempo de la </a:t>
            </a:r>
            <a:r>
              <a:rPr lang="es-ES" sz="1800" dirty="0" smtClean="0"/>
              <a:t>animación, tenemos disponible distintos tipos:</a:t>
            </a:r>
          </a:p>
          <a:p>
            <a:pPr marL="285750" indent="-285750">
              <a:buFont typeface="Arial" panose="020B0604020202020204" pitchFamily="34" charset="0"/>
              <a:buChar char="•"/>
            </a:pPr>
            <a:r>
              <a:rPr lang="es-ES" sz="1800" b="1" dirty="0"/>
              <a:t>Linear</a:t>
            </a:r>
            <a:r>
              <a:rPr lang="es-ES" sz="1800" dirty="0"/>
              <a:t>, </a:t>
            </a:r>
            <a:r>
              <a:rPr lang="es-ES" sz="1800" dirty="0" smtClean="0"/>
              <a:t>usa </a:t>
            </a:r>
            <a:r>
              <a:rPr lang="es-ES" sz="1800" dirty="0"/>
              <a:t>una interpolación lineal entre </a:t>
            </a:r>
            <a:r>
              <a:rPr lang="es-ES" sz="1800" dirty="0" err="1"/>
              <a:t>frames</a:t>
            </a:r>
            <a:r>
              <a:rPr lang="es-ES" sz="1800" dirty="0"/>
              <a:t> para animar la propiedad.</a:t>
            </a:r>
          </a:p>
          <a:p>
            <a:pPr marL="285750" indent="-285750">
              <a:buFont typeface="Arial" panose="020B0604020202020204" pitchFamily="34" charset="0"/>
              <a:buChar char="•"/>
            </a:pPr>
            <a:r>
              <a:rPr lang="es-ES" sz="1800" b="1" dirty="0" err="1"/>
              <a:t>Discrete</a:t>
            </a:r>
            <a:r>
              <a:rPr lang="es-ES" sz="1800" dirty="0"/>
              <a:t>, </a:t>
            </a:r>
            <a:r>
              <a:rPr lang="es-ES" sz="1800" dirty="0" smtClean="0"/>
              <a:t>usa </a:t>
            </a:r>
            <a:r>
              <a:rPr lang="es-ES" sz="1800" dirty="0"/>
              <a:t>una interpolación discreta entre </a:t>
            </a:r>
            <a:r>
              <a:rPr lang="es-ES" sz="1800" dirty="0" err="1"/>
              <a:t>frames</a:t>
            </a:r>
            <a:r>
              <a:rPr lang="es-ES" sz="1800" dirty="0"/>
              <a:t> para animar la propiedad.</a:t>
            </a:r>
          </a:p>
          <a:p>
            <a:pPr marL="285750" indent="-285750">
              <a:buFont typeface="Arial" panose="020B0604020202020204" pitchFamily="34" charset="0"/>
              <a:buChar char="•"/>
            </a:pPr>
            <a:r>
              <a:rPr lang="es-ES" sz="1800" b="1" dirty="0" err="1"/>
              <a:t>Easing</a:t>
            </a:r>
            <a:r>
              <a:rPr lang="es-ES" sz="1800" dirty="0"/>
              <a:t>, </a:t>
            </a:r>
            <a:r>
              <a:rPr lang="es-ES" sz="1800" dirty="0" smtClean="0"/>
              <a:t>usa </a:t>
            </a:r>
            <a:r>
              <a:rPr lang="es-ES" sz="1800" dirty="0"/>
              <a:t>una función de </a:t>
            </a:r>
            <a:r>
              <a:rPr lang="es-ES" sz="1800" dirty="0" err="1"/>
              <a:t>easing</a:t>
            </a:r>
            <a:r>
              <a:rPr lang="es-ES" sz="1800" dirty="0"/>
              <a:t> para modificar la interpolación entre </a:t>
            </a:r>
            <a:r>
              <a:rPr lang="es-ES" sz="1800" dirty="0" err="1"/>
              <a:t>frames</a:t>
            </a:r>
            <a:r>
              <a:rPr lang="es-ES" sz="1800" dirty="0"/>
              <a:t>.</a:t>
            </a:r>
          </a:p>
          <a:p>
            <a:pPr marL="285750" indent="-285750">
              <a:buFont typeface="Arial" panose="020B0604020202020204" pitchFamily="34" charset="0"/>
              <a:buChar char="•"/>
            </a:pPr>
            <a:r>
              <a:rPr lang="es-ES" sz="1800" b="1" dirty="0" err="1"/>
              <a:t>Spline</a:t>
            </a:r>
            <a:r>
              <a:rPr lang="es-ES" sz="1800" dirty="0"/>
              <a:t> </a:t>
            </a:r>
            <a:r>
              <a:rPr lang="es-ES" sz="1800" dirty="0" smtClean="0"/>
              <a:t>usa </a:t>
            </a:r>
            <a:r>
              <a:rPr lang="es-ES" sz="1800" dirty="0"/>
              <a:t>un </a:t>
            </a:r>
            <a:r>
              <a:rPr lang="es-ES" sz="1800" dirty="0" err="1"/>
              <a:t>Spline</a:t>
            </a:r>
            <a:r>
              <a:rPr lang="es-ES" sz="1800" dirty="0"/>
              <a:t> para definir la interpolación entre </a:t>
            </a:r>
            <a:r>
              <a:rPr lang="es-ES" sz="1800" dirty="0" err="1"/>
              <a:t>frames</a:t>
            </a:r>
            <a:r>
              <a:rPr lang="es-ES" sz="1800" dirty="0"/>
              <a:t>.</a:t>
            </a:r>
          </a:p>
          <a:p>
            <a:endParaRPr lang="es-ES" sz="1800" dirty="0"/>
          </a:p>
        </p:txBody>
      </p:sp>
      <p:sp>
        <p:nvSpPr>
          <p:cNvPr id="6" name="Marcador de número de diapositiva 5"/>
          <p:cNvSpPr>
            <a:spLocks noGrp="1"/>
          </p:cNvSpPr>
          <p:nvPr>
            <p:ph type="sldNum" sz="quarter" idx="4294967295"/>
          </p:nvPr>
        </p:nvSpPr>
        <p:spPr>
          <a:xfrm>
            <a:off x="457200" y="4760804"/>
            <a:ext cx="228926" cy="138504"/>
          </a:xfrm>
          <a:prstGeom prst="rect">
            <a:avLst/>
          </a:prstGeom>
        </p:spPr>
        <p:txBody>
          <a:bodyPr/>
          <a:lstStyle/>
          <a:p>
            <a:fld id="{2775DF8E-1151-4C45-8C93-3AB060627CA9}" type="slidenum">
              <a:rPr lang="en-US" smtClean="0"/>
              <a:pPr/>
              <a:t>9</a:t>
            </a:fld>
            <a:endParaRPr lang="en-US"/>
          </a:p>
        </p:txBody>
      </p:sp>
      <p:sp>
        <p:nvSpPr>
          <p:cNvPr id="7" name="CuadroTexto 6"/>
          <p:cNvSpPr txBox="1"/>
          <p:nvPr/>
        </p:nvSpPr>
        <p:spPr>
          <a:xfrm>
            <a:off x="571663" y="3926540"/>
            <a:ext cx="8115137" cy="615553"/>
          </a:xfrm>
          <a:prstGeom prst="rect">
            <a:avLst/>
          </a:prstGeom>
          <a:noFill/>
        </p:spPr>
        <p:txBody>
          <a:bodyPr wrap="square" lIns="0" tIns="0" rIns="0" bIns="0" rtlCol="0">
            <a:spAutoFit/>
          </a:bodyPr>
          <a:lstStyle/>
          <a:p>
            <a:r>
              <a:rPr lang="es-ES" sz="2000" dirty="0" smtClean="0">
                <a:solidFill>
                  <a:srgbClr val="5F8B00"/>
                </a:solidFill>
              </a:rPr>
              <a:t>Añadir efectos no lineales a nuestras animaciones: rebotes, oscilaciones, aceleraciones, desaceleraciones, etc.</a:t>
            </a:r>
          </a:p>
        </p:txBody>
      </p:sp>
    </p:spTree>
    <p:extLst>
      <p:ext uri="{BB962C8B-B14F-4D97-AF65-F5344CB8AC3E}">
        <p14:creationId xmlns:p14="http://schemas.microsoft.com/office/powerpoint/2010/main" val="74798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etro_TT_Blue_16x9_02-12">
  <a:themeElements>
    <a:clrScheme name="DPE">
      <a:dk1>
        <a:srgbClr val="000000"/>
      </a:dk1>
      <a:lt1>
        <a:srgbClr val="FFFFFF"/>
      </a:lt1>
      <a:dk2>
        <a:srgbClr val="0072C6"/>
      </a:dk2>
      <a:lt2>
        <a:srgbClr val="61DDFF"/>
      </a:lt2>
      <a:accent1>
        <a:srgbClr val="00BCF2"/>
      </a:accent1>
      <a:accent2>
        <a:srgbClr val="7FBA00"/>
      </a:accent2>
      <a:accent3>
        <a:srgbClr val="FF8C00"/>
      </a:accent3>
      <a:accent4>
        <a:srgbClr val="B4009E"/>
      </a:accent4>
      <a:accent5>
        <a:srgbClr val="55D455"/>
      </a:accent5>
      <a:accent6>
        <a:srgbClr val="FFB900"/>
      </a:accent6>
      <a:hlink>
        <a:srgbClr val="003963"/>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Metro Template-Template White-Blue">
  <a:themeElements>
    <a:clrScheme name="DPE">
      <a:dk1>
        <a:srgbClr val="000000"/>
      </a:dk1>
      <a:lt1>
        <a:srgbClr val="FFFFFF"/>
      </a:lt1>
      <a:dk2>
        <a:srgbClr val="00BCF2"/>
      </a:dk2>
      <a:lt2>
        <a:srgbClr val="D2D2D2"/>
      </a:lt2>
      <a:accent1>
        <a:srgbClr val="0072C6"/>
      </a:accent1>
      <a:accent2>
        <a:srgbClr val="BAD80A"/>
      </a:accent2>
      <a:accent3>
        <a:srgbClr val="FF8C00"/>
      </a:accent3>
      <a:accent4>
        <a:srgbClr val="B4009E"/>
      </a:accent4>
      <a:accent5>
        <a:srgbClr val="55D455"/>
      </a:accent5>
      <a:accent6>
        <a:srgbClr val="FFB900"/>
      </a:accent6>
      <a:hlink>
        <a:srgbClr val="008DB5"/>
      </a:hlink>
      <a:folHlink>
        <a:srgbClr val="5EDB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Win8">
  <a:themeElements>
    <a:clrScheme name="METRO">
      <a:dk1>
        <a:srgbClr val="1A1A1A"/>
      </a:dk1>
      <a:lt1>
        <a:sysClr val="window" lastClr="FFFFFF"/>
      </a:lt1>
      <a:dk2>
        <a:srgbClr val="1F497D"/>
      </a:dk2>
      <a:lt2>
        <a:srgbClr val="EEECE1"/>
      </a:lt2>
      <a:accent1>
        <a:srgbClr val="00B9F2"/>
      </a:accent1>
      <a:accent2>
        <a:srgbClr val="EBD23F"/>
      </a:accent2>
      <a:accent3>
        <a:srgbClr val="79C21A"/>
      </a:accent3>
      <a:accent4>
        <a:srgbClr val="E85FA6"/>
      </a:accent4>
      <a:accent5>
        <a:srgbClr val="EA9C2D"/>
      </a:accent5>
      <a:accent6>
        <a:srgbClr val="BB4AD2"/>
      </a:accent6>
      <a:hlink>
        <a:srgbClr val="00B9F2"/>
      </a:hlink>
      <a:folHlink>
        <a:srgbClr val="008AB5"/>
      </a:folHlink>
    </a:clrScheme>
    <a:fontScheme name="Metro">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Win8">
  <a:themeElements>
    <a:clrScheme name="METRO">
      <a:dk1>
        <a:srgbClr val="1A1A1A"/>
      </a:dk1>
      <a:lt1>
        <a:sysClr val="window" lastClr="FFFFFF"/>
      </a:lt1>
      <a:dk2>
        <a:srgbClr val="1F497D"/>
      </a:dk2>
      <a:lt2>
        <a:srgbClr val="EEECE1"/>
      </a:lt2>
      <a:accent1>
        <a:srgbClr val="00B9F2"/>
      </a:accent1>
      <a:accent2>
        <a:srgbClr val="EBD23F"/>
      </a:accent2>
      <a:accent3>
        <a:srgbClr val="79C21A"/>
      </a:accent3>
      <a:accent4>
        <a:srgbClr val="E85FA6"/>
      </a:accent4>
      <a:accent5>
        <a:srgbClr val="EA9C2D"/>
      </a:accent5>
      <a:accent6>
        <a:srgbClr val="BB4AD2"/>
      </a:accent6>
      <a:hlink>
        <a:srgbClr val="00B9F2"/>
      </a:hlink>
      <a:folHlink>
        <a:srgbClr val="008AB5"/>
      </a:folHlink>
    </a:clrScheme>
    <a:fontScheme name="Metro">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Win8">
  <a:themeElements>
    <a:clrScheme name="METRO">
      <a:dk1>
        <a:srgbClr val="1A1A1A"/>
      </a:dk1>
      <a:lt1>
        <a:sysClr val="window" lastClr="FFFFFF"/>
      </a:lt1>
      <a:dk2>
        <a:srgbClr val="1F497D"/>
      </a:dk2>
      <a:lt2>
        <a:srgbClr val="EEECE1"/>
      </a:lt2>
      <a:accent1>
        <a:srgbClr val="00B9F2"/>
      </a:accent1>
      <a:accent2>
        <a:srgbClr val="EBD23F"/>
      </a:accent2>
      <a:accent3>
        <a:srgbClr val="79C21A"/>
      </a:accent3>
      <a:accent4>
        <a:srgbClr val="E85FA6"/>
      </a:accent4>
      <a:accent5>
        <a:srgbClr val="EA9C2D"/>
      </a:accent5>
      <a:accent6>
        <a:srgbClr val="BB4AD2"/>
      </a:accent6>
      <a:hlink>
        <a:srgbClr val="00B9F2"/>
      </a:hlink>
      <a:folHlink>
        <a:srgbClr val="008AB5"/>
      </a:folHlink>
    </a:clrScheme>
    <a:fontScheme name="Metro">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Win8">
  <a:themeElements>
    <a:clrScheme name="METRO">
      <a:dk1>
        <a:srgbClr val="1A1A1A"/>
      </a:dk1>
      <a:lt1>
        <a:sysClr val="window" lastClr="FFFFFF"/>
      </a:lt1>
      <a:dk2>
        <a:srgbClr val="1F497D"/>
      </a:dk2>
      <a:lt2>
        <a:srgbClr val="EEECE1"/>
      </a:lt2>
      <a:accent1>
        <a:srgbClr val="00B9F2"/>
      </a:accent1>
      <a:accent2>
        <a:srgbClr val="EBD23F"/>
      </a:accent2>
      <a:accent3>
        <a:srgbClr val="79C21A"/>
      </a:accent3>
      <a:accent4>
        <a:srgbClr val="E85FA6"/>
      </a:accent4>
      <a:accent5>
        <a:srgbClr val="EA9C2D"/>
      </a:accent5>
      <a:accent6>
        <a:srgbClr val="BB4AD2"/>
      </a:accent6>
      <a:hlink>
        <a:srgbClr val="00B9F2"/>
      </a:hlink>
      <a:folHlink>
        <a:srgbClr val="008AB5"/>
      </a:folHlink>
    </a:clrScheme>
    <a:fontScheme name="Metro">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Win8</Template>
  <TotalTime>0</TotalTime>
  <Words>997</Words>
  <Application>Microsoft Office PowerPoint</Application>
  <PresentationFormat>On-screen Show (16:9)</PresentationFormat>
  <Paragraphs>114</Paragraphs>
  <Slides>12</Slides>
  <Notes>8</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12</vt:i4>
      </vt:variant>
    </vt:vector>
  </HeadingPairs>
  <TitlesOfParts>
    <vt:vector size="24" baseType="lpstr">
      <vt:lpstr>Arial</vt:lpstr>
      <vt:lpstr>Calibri</vt:lpstr>
      <vt:lpstr>Consolas</vt:lpstr>
      <vt:lpstr>Segoe UI</vt:lpstr>
      <vt:lpstr>Segoe UI Light</vt:lpstr>
      <vt:lpstr>Wingdings</vt:lpstr>
      <vt:lpstr>Metro_TT_Blue_16x9_02-12</vt:lpstr>
      <vt:lpstr>Metro Template-Template White-Blue</vt:lpstr>
      <vt:lpstr>Win8</vt:lpstr>
      <vt:lpstr>1_Win8</vt:lpstr>
      <vt:lpstr>2_Win8</vt:lpstr>
      <vt:lpstr>3_Win8</vt:lpstr>
      <vt:lpstr>Animaciones</vt:lpstr>
      <vt:lpstr>StoryBoards</vt:lpstr>
      <vt:lpstr>Anatomía de una animación</vt:lpstr>
      <vt:lpstr>Tipos de animaciones</vt:lpstr>
      <vt:lpstr>EJEMPLO: DoubleAnimation</vt:lpstr>
      <vt:lpstr>EJEMPLO: DoubleAnimationUsingKeyFrames</vt:lpstr>
      <vt:lpstr>PowerPoint Presentation</vt:lpstr>
      <vt:lpstr>Componiendo animaciones</vt:lpstr>
      <vt:lpstr>Definiendo frames</vt:lpstr>
      <vt:lpstr>PowerPoint Presentation</vt:lpstr>
      <vt:lpstr>Usando Behaviors para lanzar animaciones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2012-03-25T23:35:03Z</dcterms:created>
  <dcterms:modified xsi:type="dcterms:W3CDTF">2014-07-23T01:03:21Z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