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4.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5.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 id="2147483797" r:id="rId2"/>
    <p:sldMasterId id="2147483826" r:id="rId3"/>
    <p:sldMasterId id="2147483859" r:id="rId4"/>
    <p:sldMasterId id="2147483894" r:id="rId5"/>
    <p:sldMasterId id="2147483927" r:id="rId6"/>
  </p:sldMasterIdLst>
  <p:notesMasterIdLst>
    <p:notesMasterId r:id="rId32"/>
  </p:notesMasterIdLst>
  <p:sldIdLst>
    <p:sldId id="256" r:id="rId7"/>
    <p:sldId id="893" r:id="rId8"/>
    <p:sldId id="730" r:id="rId9"/>
    <p:sldId id="874" r:id="rId10"/>
    <p:sldId id="875" r:id="rId11"/>
    <p:sldId id="872" r:id="rId12"/>
    <p:sldId id="877" r:id="rId13"/>
    <p:sldId id="879" r:id="rId14"/>
    <p:sldId id="878" r:id="rId15"/>
    <p:sldId id="883" r:id="rId16"/>
    <p:sldId id="880" r:id="rId17"/>
    <p:sldId id="881" r:id="rId18"/>
    <p:sldId id="886" r:id="rId19"/>
    <p:sldId id="882" r:id="rId20"/>
    <p:sldId id="884" r:id="rId21"/>
    <p:sldId id="885" r:id="rId22"/>
    <p:sldId id="887" r:id="rId23"/>
    <p:sldId id="888" r:id="rId24"/>
    <p:sldId id="891" r:id="rId25"/>
    <p:sldId id="890" r:id="rId26"/>
    <p:sldId id="895" r:id="rId27"/>
    <p:sldId id="889" r:id="rId28"/>
    <p:sldId id="894" r:id="rId29"/>
    <p:sldId id="892" r:id="rId30"/>
    <p:sldId id="85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EAF2F6-5F2B-4D04-BD7A-0E04D948A6DD}">
          <p14:sldIdLst>
            <p14:sldId id="256"/>
            <p14:sldId id="893"/>
            <p14:sldId id="730"/>
            <p14:sldId id="874"/>
            <p14:sldId id="875"/>
            <p14:sldId id="872"/>
            <p14:sldId id="877"/>
            <p14:sldId id="879"/>
            <p14:sldId id="878"/>
            <p14:sldId id="883"/>
            <p14:sldId id="880"/>
            <p14:sldId id="881"/>
            <p14:sldId id="886"/>
            <p14:sldId id="882"/>
            <p14:sldId id="884"/>
            <p14:sldId id="885"/>
            <p14:sldId id="887"/>
            <p14:sldId id="888"/>
            <p14:sldId id="891"/>
            <p14:sldId id="890"/>
            <p14:sldId id="895"/>
            <p14:sldId id="889"/>
            <p14:sldId id="894"/>
            <p14:sldId id="892"/>
            <p14:sldId id="85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85BC"/>
    <a:srgbClr val="00B9F2"/>
    <a:srgbClr val="144E60"/>
    <a:srgbClr val="134855"/>
    <a:srgbClr val="2DCDFF"/>
    <a:srgbClr val="074865"/>
    <a:srgbClr val="07445F"/>
    <a:srgbClr val="08475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075" autoAdjust="0"/>
  </p:normalViewPr>
  <p:slideViewPr>
    <p:cSldViewPr snapToGrid="0" snapToObjects="1">
      <p:cViewPr varScale="1">
        <p:scale>
          <a:sx n="92" d="100"/>
          <a:sy n="92" d="100"/>
        </p:scale>
        <p:origin x="654"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A07596-631A-48D1-9561-383B16E3DAC6}"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4A699A65-3D2B-4C5B-84BE-FC0DFAB13C34}">
      <dgm:prSet/>
      <dgm:spPr>
        <a:solidFill>
          <a:schemeClr val="accent2"/>
        </a:solidFill>
      </dgm:spPr>
      <dgm:t>
        <a:bodyPr/>
        <a:lstStyle/>
        <a:p>
          <a:pPr rtl="0"/>
          <a:r>
            <a:rPr lang="en-US" dirty="0" smtClean="0"/>
            <a:t>XAML</a:t>
          </a:r>
          <a:endParaRPr lang="en-US" dirty="0"/>
        </a:p>
      </dgm:t>
    </dgm:pt>
    <dgm:pt modelId="{E1A15640-47F7-41D2-A293-F3C73AD61531}" type="parTrans" cxnId="{8861AB1D-16C6-4C1F-B4AD-1FC4B5762E7F}">
      <dgm:prSet/>
      <dgm:spPr/>
      <dgm:t>
        <a:bodyPr/>
        <a:lstStyle/>
        <a:p>
          <a:endParaRPr lang="en-US"/>
        </a:p>
      </dgm:t>
    </dgm:pt>
    <dgm:pt modelId="{5EC1A086-AF06-4C54-A843-11EDAB4735B8}" type="sibTrans" cxnId="{8861AB1D-16C6-4C1F-B4AD-1FC4B5762E7F}">
      <dgm:prSet/>
      <dgm:spPr/>
      <dgm:t>
        <a:bodyPr/>
        <a:lstStyle/>
        <a:p>
          <a:endParaRPr lang="en-US"/>
        </a:p>
      </dgm:t>
    </dgm:pt>
    <dgm:pt modelId="{77ACCB10-EDE7-4CD8-B4D5-FE6997F8C4C7}">
      <dgm:prSet/>
      <dgm:spPr/>
      <dgm:t>
        <a:bodyPr/>
        <a:lstStyle/>
        <a:p>
          <a:pPr rtl="0"/>
          <a:r>
            <a:rPr lang="en-US" dirty="0" smtClean="0"/>
            <a:t>Metro XAML C#</a:t>
          </a:r>
          <a:endParaRPr lang="en-US" dirty="0"/>
        </a:p>
      </dgm:t>
    </dgm:pt>
    <dgm:pt modelId="{048D9DC8-106C-4A22-8987-23BE81FB726A}" type="parTrans" cxnId="{89B50D41-9B36-4964-8CCE-00FBB39022A7}">
      <dgm:prSet/>
      <dgm:spPr/>
      <dgm:t>
        <a:bodyPr/>
        <a:lstStyle/>
        <a:p>
          <a:endParaRPr lang="en-US"/>
        </a:p>
      </dgm:t>
    </dgm:pt>
    <dgm:pt modelId="{8366CB55-8956-4993-AA59-E525E7639AB8}" type="sibTrans" cxnId="{89B50D41-9B36-4964-8CCE-00FBB39022A7}">
      <dgm:prSet/>
      <dgm:spPr/>
      <dgm:t>
        <a:bodyPr/>
        <a:lstStyle/>
        <a:p>
          <a:endParaRPr lang="en-US"/>
        </a:p>
      </dgm:t>
    </dgm:pt>
    <dgm:pt modelId="{25D0F2FB-092A-4862-9BFC-BD0FABDB981C}">
      <dgm:prSet/>
      <dgm:spPr/>
      <dgm:t>
        <a:bodyPr/>
        <a:lstStyle/>
        <a:p>
          <a:pPr rtl="0"/>
          <a:r>
            <a:rPr lang="en-US" smtClean="0"/>
            <a:t>WPF</a:t>
          </a:r>
          <a:endParaRPr lang="en-US"/>
        </a:p>
      </dgm:t>
    </dgm:pt>
    <dgm:pt modelId="{0885D4AB-0106-470F-AF6B-36173E2747D4}" type="parTrans" cxnId="{D79EBAB7-43C5-4CB6-BB0B-BF6B09EAA45C}">
      <dgm:prSet/>
      <dgm:spPr/>
      <dgm:t>
        <a:bodyPr/>
        <a:lstStyle/>
        <a:p>
          <a:endParaRPr lang="en-US"/>
        </a:p>
      </dgm:t>
    </dgm:pt>
    <dgm:pt modelId="{A8FAB3D4-6271-4BC0-8435-95A4F29A10C0}" type="sibTrans" cxnId="{D79EBAB7-43C5-4CB6-BB0B-BF6B09EAA45C}">
      <dgm:prSet/>
      <dgm:spPr/>
      <dgm:t>
        <a:bodyPr/>
        <a:lstStyle/>
        <a:p>
          <a:endParaRPr lang="en-US"/>
        </a:p>
      </dgm:t>
    </dgm:pt>
    <dgm:pt modelId="{7F8D9050-3CF8-4DA7-9987-C3958A9DE5D1}">
      <dgm:prSet/>
      <dgm:spPr/>
      <dgm:t>
        <a:bodyPr/>
        <a:lstStyle/>
        <a:p>
          <a:pPr rtl="0"/>
          <a:r>
            <a:rPr lang="en-US" dirty="0" smtClean="0"/>
            <a:t>Silverlight Desktop / Browser</a:t>
          </a:r>
          <a:endParaRPr lang="en-US" dirty="0"/>
        </a:p>
      </dgm:t>
    </dgm:pt>
    <dgm:pt modelId="{2C7E4A20-43AA-48CF-970F-3F7170FBD46B}" type="parTrans" cxnId="{7CA273E8-7F59-46BA-A497-BC03C811EA36}">
      <dgm:prSet/>
      <dgm:spPr/>
      <dgm:t>
        <a:bodyPr/>
        <a:lstStyle/>
        <a:p>
          <a:endParaRPr lang="en-US"/>
        </a:p>
      </dgm:t>
    </dgm:pt>
    <dgm:pt modelId="{2918F3C6-9DD2-43A8-8F89-DF56CDEF7D69}" type="sibTrans" cxnId="{7CA273E8-7F59-46BA-A497-BC03C811EA36}">
      <dgm:prSet/>
      <dgm:spPr/>
      <dgm:t>
        <a:bodyPr/>
        <a:lstStyle/>
        <a:p>
          <a:endParaRPr lang="en-US"/>
        </a:p>
      </dgm:t>
    </dgm:pt>
    <dgm:pt modelId="{84540DC8-F04A-4FB6-B662-24627492AB90}">
      <dgm:prSet/>
      <dgm:spPr/>
      <dgm:t>
        <a:bodyPr/>
        <a:lstStyle/>
        <a:p>
          <a:pPr rtl="0"/>
          <a:r>
            <a:rPr lang="en-US" dirty="0" smtClean="0"/>
            <a:t>Silverlight Windows Phone</a:t>
          </a:r>
          <a:endParaRPr lang="en-US" dirty="0"/>
        </a:p>
      </dgm:t>
    </dgm:pt>
    <dgm:pt modelId="{5121DF23-E212-4265-95E0-C98B1F2E40A1}" type="parTrans" cxnId="{7DFCF92E-6BF8-4853-8401-4B7957C2D4E6}">
      <dgm:prSet/>
      <dgm:spPr/>
      <dgm:t>
        <a:bodyPr/>
        <a:lstStyle/>
        <a:p>
          <a:endParaRPr lang="en-US"/>
        </a:p>
      </dgm:t>
    </dgm:pt>
    <dgm:pt modelId="{26CFB6BF-8D02-4558-B827-C08DC33B029A}" type="sibTrans" cxnId="{7DFCF92E-6BF8-4853-8401-4B7957C2D4E6}">
      <dgm:prSet/>
      <dgm:spPr/>
      <dgm:t>
        <a:bodyPr/>
        <a:lstStyle/>
        <a:p>
          <a:endParaRPr lang="en-US"/>
        </a:p>
      </dgm:t>
    </dgm:pt>
    <dgm:pt modelId="{AB75468E-6360-4C73-A0B8-D87EC7C2A3A4}">
      <dgm:prSet/>
      <dgm:spPr/>
      <dgm:t>
        <a:bodyPr/>
        <a:lstStyle/>
        <a:p>
          <a:pPr rtl="0"/>
          <a:r>
            <a:rPr lang="en-US" smtClean="0"/>
            <a:t>Metro XAML C++</a:t>
          </a:r>
          <a:endParaRPr lang="en-US" dirty="0"/>
        </a:p>
      </dgm:t>
    </dgm:pt>
    <dgm:pt modelId="{B74690DA-0116-4E93-9B49-25F03DF03D73}" type="parTrans" cxnId="{BAC64046-FBC6-4173-BDE3-9249B7DA8B00}">
      <dgm:prSet/>
      <dgm:spPr/>
      <dgm:t>
        <a:bodyPr/>
        <a:lstStyle/>
        <a:p>
          <a:endParaRPr lang="en-US"/>
        </a:p>
      </dgm:t>
    </dgm:pt>
    <dgm:pt modelId="{D3466EA0-CE5D-4F78-AA5F-18BBE407944A}" type="sibTrans" cxnId="{BAC64046-FBC6-4173-BDE3-9249B7DA8B00}">
      <dgm:prSet/>
      <dgm:spPr/>
      <dgm:t>
        <a:bodyPr/>
        <a:lstStyle/>
        <a:p>
          <a:endParaRPr lang="en-US"/>
        </a:p>
      </dgm:t>
    </dgm:pt>
    <dgm:pt modelId="{FA7F5C84-8A70-40AF-9D45-7338A8DEF016}" type="pres">
      <dgm:prSet presAssocID="{0BA07596-631A-48D1-9561-383B16E3DAC6}" presName="Name0" presStyleCnt="0">
        <dgm:presLayoutVars>
          <dgm:chMax val="1"/>
          <dgm:dir/>
          <dgm:animLvl val="ctr"/>
          <dgm:resizeHandles val="exact"/>
        </dgm:presLayoutVars>
      </dgm:prSet>
      <dgm:spPr/>
      <dgm:t>
        <a:bodyPr/>
        <a:lstStyle/>
        <a:p>
          <a:endParaRPr lang="en-US"/>
        </a:p>
      </dgm:t>
    </dgm:pt>
    <dgm:pt modelId="{4CE3BA82-17A5-47A7-B938-C6C9F7363C9D}" type="pres">
      <dgm:prSet presAssocID="{4A699A65-3D2B-4C5B-84BE-FC0DFAB13C34}" presName="centerShape" presStyleLbl="node0" presStyleIdx="0" presStyleCnt="1" custScaleX="127172" custScaleY="127172"/>
      <dgm:spPr/>
      <dgm:t>
        <a:bodyPr/>
        <a:lstStyle/>
        <a:p>
          <a:endParaRPr lang="en-US"/>
        </a:p>
      </dgm:t>
    </dgm:pt>
    <dgm:pt modelId="{ED9F0B07-AE9D-43AD-B6C7-6DAE5678A004}" type="pres">
      <dgm:prSet presAssocID="{0885D4AB-0106-470F-AF6B-36173E2747D4}" presName="parTrans" presStyleLbl="sibTrans2D1" presStyleIdx="0" presStyleCnt="5"/>
      <dgm:spPr/>
      <dgm:t>
        <a:bodyPr/>
        <a:lstStyle/>
        <a:p>
          <a:endParaRPr lang="en-US"/>
        </a:p>
      </dgm:t>
    </dgm:pt>
    <dgm:pt modelId="{88B37E0C-C470-40A9-A608-A6C06423400C}" type="pres">
      <dgm:prSet presAssocID="{0885D4AB-0106-470F-AF6B-36173E2747D4}" presName="connectorText" presStyleLbl="sibTrans2D1" presStyleIdx="0" presStyleCnt="5"/>
      <dgm:spPr/>
      <dgm:t>
        <a:bodyPr/>
        <a:lstStyle/>
        <a:p>
          <a:endParaRPr lang="en-US"/>
        </a:p>
      </dgm:t>
    </dgm:pt>
    <dgm:pt modelId="{1DA41530-CE28-449E-B2B7-881C6B6F6713}" type="pres">
      <dgm:prSet presAssocID="{25D0F2FB-092A-4862-9BFC-BD0FABDB981C}" presName="node" presStyleLbl="node1" presStyleIdx="0" presStyleCnt="5">
        <dgm:presLayoutVars>
          <dgm:bulletEnabled val="1"/>
        </dgm:presLayoutVars>
      </dgm:prSet>
      <dgm:spPr/>
      <dgm:t>
        <a:bodyPr/>
        <a:lstStyle/>
        <a:p>
          <a:endParaRPr lang="en-US"/>
        </a:p>
      </dgm:t>
    </dgm:pt>
    <dgm:pt modelId="{0DD738D0-3EAC-49AD-9A74-1030823D9D3F}" type="pres">
      <dgm:prSet presAssocID="{048D9DC8-106C-4A22-8987-23BE81FB726A}" presName="parTrans" presStyleLbl="sibTrans2D1" presStyleIdx="1" presStyleCnt="5"/>
      <dgm:spPr/>
      <dgm:t>
        <a:bodyPr/>
        <a:lstStyle/>
        <a:p>
          <a:endParaRPr lang="en-US"/>
        </a:p>
      </dgm:t>
    </dgm:pt>
    <dgm:pt modelId="{B6552B2C-2792-4E3C-86B4-3BD762FC3DEC}" type="pres">
      <dgm:prSet presAssocID="{048D9DC8-106C-4A22-8987-23BE81FB726A}" presName="connectorText" presStyleLbl="sibTrans2D1" presStyleIdx="1" presStyleCnt="5"/>
      <dgm:spPr/>
      <dgm:t>
        <a:bodyPr/>
        <a:lstStyle/>
        <a:p>
          <a:endParaRPr lang="en-US"/>
        </a:p>
      </dgm:t>
    </dgm:pt>
    <dgm:pt modelId="{D97FF8A0-BEEE-4F29-A713-B1AD52A6639E}" type="pres">
      <dgm:prSet presAssocID="{77ACCB10-EDE7-4CD8-B4D5-FE6997F8C4C7}" presName="node" presStyleLbl="node1" presStyleIdx="1" presStyleCnt="5">
        <dgm:presLayoutVars>
          <dgm:bulletEnabled val="1"/>
        </dgm:presLayoutVars>
      </dgm:prSet>
      <dgm:spPr/>
      <dgm:t>
        <a:bodyPr/>
        <a:lstStyle/>
        <a:p>
          <a:endParaRPr lang="en-US"/>
        </a:p>
      </dgm:t>
    </dgm:pt>
    <dgm:pt modelId="{CD2CAA19-6B99-42A1-9716-A9DB26A4EFF6}" type="pres">
      <dgm:prSet presAssocID="{2C7E4A20-43AA-48CF-970F-3F7170FBD46B}" presName="parTrans" presStyleLbl="sibTrans2D1" presStyleIdx="2" presStyleCnt="5"/>
      <dgm:spPr/>
      <dgm:t>
        <a:bodyPr/>
        <a:lstStyle/>
        <a:p>
          <a:endParaRPr lang="en-US"/>
        </a:p>
      </dgm:t>
    </dgm:pt>
    <dgm:pt modelId="{071347A9-5FFE-4608-88FC-45F4BFD996B3}" type="pres">
      <dgm:prSet presAssocID="{2C7E4A20-43AA-48CF-970F-3F7170FBD46B}" presName="connectorText" presStyleLbl="sibTrans2D1" presStyleIdx="2" presStyleCnt="5"/>
      <dgm:spPr/>
      <dgm:t>
        <a:bodyPr/>
        <a:lstStyle/>
        <a:p>
          <a:endParaRPr lang="en-US"/>
        </a:p>
      </dgm:t>
    </dgm:pt>
    <dgm:pt modelId="{5BA62413-2CB7-47E7-A33B-85B8A073866D}" type="pres">
      <dgm:prSet presAssocID="{7F8D9050-3CF8-4DA7-9987-C3958A9DE5D1}" presName="node" presStyleLbl="node1" presStyleIdx="2" presStyleCnt="5">
        <dgm:presLayoutVars>
          <dgm:bulletEnabled val="1"/>
        </dgm:presLayoutVars>
      </dgm:prSet>
      <dgm:spPr/>
      <dgm:t>
        <a:bodyPr/>
        <a:lstStyle/>
        <a:p>
          <a:endParaRPr lang="en-US"/>
        </a:p>
      </dgm:t>
    </dgm:pt>
    <dgm:pt modelId="{61611D64-5487-4177-8AD7-6E4117CE3494}" type="pres">
      <dgm:prSet presAssocID="{5121DF23-E212-4265-95E0-C98B1F2E40A1}" presName="parTrans" presStyleLbl="sibTrans2D1" presStyleIdx="3" presStyleCnt="5"/>
      <dgm:spPr/>
      <dgm:t>
        <a:bodyPr/>
        <a:lstStyle/>
        <a:p>
          <a:endParaRPr lang="en-US"/>
        </a:p>
      </dgm:t>
    </dgm:pt>
    <dgm:pt modelId="{61C642A3-68CE-448E-AF37-79CC24DE825B}" type="pres">
      <dgm:prSet presAssocID="{5121DF23-E212-4265-95E0-C98B1F2E40A1}" presName="connectorText" presStyleLbl="sibTrans2D1" presStyleIdx="3" presStyleCnt="5"/>
      <dgm:spPr/>
      <dgm:t>
        <a:bodyPr/>
        <a:lstStyle/>
        <a:p>
          <a:endParaRPr lang="en-US"/>
        </a:p>
      </dgm:t>
    </dgm:pt>
    <dgm:pt modelId="{29AEDA35-CA20-4D5B-8218-928191F52AC4}" type="pres">
      <dgm:prSet presAssocID="{84540DC8-F04A-4FB6-B662-24627492AB90}" presName="node" presStyleLbl="node1" presStyleIdx="3" presStyleCnt="5">
        <dgm:presLayoutVars>
          <dgm:bulletEnabled val="1"/>
        </dgm:presLayoutVars>
      </dgm:prSet>
      <dgm:spPr/>
      <dgm:t>
        <a:bodyPr/>
        <a:lstStyle/>
        <a:p>
          <a:endParaRPr lang="en-US"/>
        </a:p>
      </dgm:t>
    </dgm:pt>
    <dgm:pt modelId="{C2241FEE-C323-4DAC-835A-E10539F907B7}" type="pres">
      <dgm:prSet presAssocID="{B74690DA-0116-4E93-9B49-25F03DF03D73}" presName="parTrans" presStyleLbl="sibTrans2D1" presStyleIdx="4" presStyleCnt="5"/>
      <dgm:spPr/>
      <dgm:t>
        <a:bodyPr/>
        <a:lstStyle/>
        <a:p>
          <a:endParaRPr lang="en-US"/>
        </a:p>
      </dgm:t>
    </dgm:pt>
    <dgm:pt modelId="{DDA6DCA4-1CB3-4882-8EE6-982474755791}" type="pres">
      <dgm:prSet presAssocID="{B74690DA-0116-4E93-9B49-25F03DF03D73}" presName="connectorText" presStyleLbl="sibTrans2D1" presStyleIdx="4" presStyleCnt="5"/>
      <dgm:spPr/>
      <dgm:t>
        <a:bodyPr/>
        <a:lstStyle/>
        <a:p>
          <a:endParaRPr lang="en-US"/>
        </a:p>
      </dgm:t>
    </dgm:pt>
    <dgm:pt modelId="{E363767D-2CC9-4B17-BBC4-13E75CA850B3}" type="pres">
      <dgm:prSet presAssocID="{AB75468E-6360-4C73-A0B8-D87EC7C2A3A4}" presName="node" presStyleLbl="node1" presStyleIdx="4" presStyleCnt="5">
        <dgm:presLayoutVars>
          <dgm:bulletEnabled val="1"/>
        </dgm:presLayoutVars>
      </dgm:prSet>
      <dgm:spPr/>
      <dgm:t>
        <a:bodyPr/>
        <a:lstStyle/>
        <a:p>
          <a:endParaRPr lang="en-US"/>
        </a:p>
      </dgm:t>
    </dgm:pt>
  </dgm:ptLst>
  <dgm:cxnLst>
    <dgm:cxn modelId="{3284DC1B-21F4-46C4-933F-8861DD8C5F24}" type="presOf" srcId="{84540DC8-F04A-4FB6-B662-24627492AB90}" destId="{29AEDA35-CA20-4D5B-8218-928191F52AC4}" srcOrd="0" destOrd="0" presId="urn:microsoft.com/office/officeart/2005/8/layout/radial5"/>
    <dgm:cxn modelId="{7CA273E8-7F59-46BA-A497-BC03C811EA36}" srcId="{4A699A65-3D2B-4C5B-84BE-FC0DFAB13C34}" destId="{7F8D9050-3CF8-4DA7-9987-C3958A9DE5D1}" srcOrd="2" destOrd="0" parTransId="{2C7E4A20-43AA-48CF-970F-3F7170FBD46B}" sibTransId="{2918F3C6-9DD2-43A8-8F89-DF56CDEF7D69}"/>
    <dgm:cxn modelId="{BAC64046-FBC6-4173-BDE3-9249B7DA8B00}" srcId="{4A699A65-3D2B-4C5B-84BE-FC0DFAB13C34}" destId="{AB75468E-6360-4C73-A0B8-D87EC7C2A3A4}" srcOrd="4" destOrd="0" parTransId="{B74690DA-0116-4E93-9B49-25F03DF03D73}" sibTransId="{D3466EA0-CE5D-4F78-AA5F-18BBE407944A}"/>
    <dgm:cxn modelId="{75E137BF-CECF-46DF-9A24-A6807145E83B}" type="presOf" srcId="{AB75468E-6360-4C73-A0B8-D87EC7C2A3A4}" destId="{E363767D-2CC9-4B17-BBC4-13E75CA850B3}" srcOrd="0" destOrd="0" presId="urn:microsoft.com/office/officeart/2005/8/layout/radial5"/>
    <dgm:cxn modelId="{68AB6C6B-9715-4010-829E-A9A94B7291D4}" type="presOf" srcId="{0885D4AB-0106-470F-AF6B-36173E2747D4}" destId="{88B37E0C-C470-40A9-A608-A6C06423400C}" srcOrd="1" destOrd="0" presId="urn:microsoft.com/office/officeart/2005/8/layout/radial5"/>
    <dgm:cxn modelId="{A03DE3A6-7E88-4417-BB03-24E8CA6D84EE}" type="presOf" srcId="{B74690DA-0116-4E93-9B49-25F03DF03D73}" destId="{C2241FEE-C323-4DAC-835A-E10539F907B7}" srcOrd="0" destOrd="0" presId="urn:microsoft.com/office/officeart/2005/8/layout/radial5"/>
    <dgm:cxn modelId="{8861AB1D-16C6-4C1F-B4AD-1FC4B5762E7F}" srcId="{0BA07596-631A-48D1-9561-383B16E3DAC6}" destId="{4A699A65-3D2B-4C5B-84BE-FC0DFAB13C34}" srcOrd="0" destOrd="0" parTransId="{E1A15640-47F7-41D2-A293-F3C73AD61531}" sibTransId="{5EC1A086-AF06-4C54-A843-11EDAB4735B8}"/>
    <dgm:cxn modelId="{7DFCF92E-6BF8-4853-8401-4B7957C2D4E6}" srcId="{4A699A65-3D2B-4C5B-84BE-FC0DFAB13C34}" destId="{84540DC8-F04A-4FB6-B662-24627492AB90}" srcOrd="3" destOrd="0" parTransId="{5121DF23-E212-4265-95E0-C98B1F2E40A1}" sibTransId="{26CFB6BF-8D02-4558-B827-C08DC33B029A}"/>
    <dgm:cxn modelId="{F6B16E9D-26B1-4405-B053-06AF002637AB}" type="presOf" srcId="{B74690DA-0116-4E93-9B49-25F03DF03D73}" destId="{DDA6DCA4-1CB3-4882-8EE6-982474755791}" srcOrd="1" destOrd="0" presId="urn:microsoft.com/office/officeart/2005/8/layout/radial5"/>
    <dgm:cxn modelId="{89B50D41-9B36-4964-8CCE-00FBB39022A7}" srcId="{4A699A65-3D2B-4C5B-84BE-FC0DFAB13C34}" destId="{77ACCB10-EDE7-4CD8-B4D5-FE6997F8C4C7}" srcOrd="1" destOrd="0" parTransId="{048D9DC8-106C-4A22-8987-23BE81FB726A}" sibTransId="{8366CB55-8956-4993-AA59-E525E7639AB8}"/>
    <dgm:cxn modelId="{1EEA4E85-5B02-48CF-9791-7F2B09FE5719}" type="presOf" srcId="{5121DF23-E212-4265-95E0-C98B1F2E40A1}" destId="{61611D64-5487-4177-8AD7-6E4117CE3494}" srcOrd="0" destOrd="0" presId="urn:microsoft.com/office/officeart/2005/8/layout/radial5"/>
    <dgm:cxn modelId="{3BE43454-74B9-4DA0-ADC3-8049B5E6552E}" type="presOf" srcId="{0885D4AB-0106-470F-AF6B-36173E2747D4}" destId="{ED9F0B07-AE9D-43AD-B6C7-6DAE5678A004}" srcOrd="0" destOrd="0" presId="urn:microsoft.com/office/officeart/2005/8/layout/radial5"/>
    <dgm:cxn modelId="{D79EBAB7-43C5-4CB6-BB0B-BF6B09EAA45C}" srcId="{4A699A65-3D2B-4C5B-84BE-FC0DFAB13C34}" destId="{25D0F2FB-092A-4862-9BFC-BD0FABDB981C}" srcOrd="0" destOrd="0" parTransId="{0885D4AB-0106-470F-AF6B-36173E2747D4}" sibTransId="{A8FAB3D4-6271-4BC0-8435-95A4F29A10C0}"/>
    <dgm:cxn modelId="{557C914A-79D7-4645-A3B3-26FFDDB80BE6}" type="presOf" srcId="{4A699A65-3D2B-4C5B-84BE-FC0DFAB13C34}" destId="{4CE3BA82-17A5-47A7-B938-C6C9F7363C9D}" srcOrd="0" destOrd="0" presId="urn:microsoft.com/office/officeart/2005/8/layout/radial5"/>
    <dgm:cxn modelId="{616B3CB0-DFA0-4572-B6E2-FA4D5A1EA086}" type="presOf" srcId="{2C7E4A20-43AA-48CF-970F-3F7170FBD46B}" destId="{071347A9-5FFE-4608-88FC-45F4BFD996B3}" srcOrd="1" destOrd="0" presId="urn:microsoft.com/office/officeart/2005/8/layout/radial5"/>
    <dgm:cxn modelId="{00DA0C08-92F3-43D0-872E-E0F1D973FA97}" type="presOf" srcId="{5121DF23-E212-4265-95E0-C98B1F2E40A1}" destId="{61C642A3-68CE-448E-AF37-79CC24DE825B}" srcOrd="1" destOrd="0" presId="urn:microsoft.com/office/officeart/2005/8/layout/radial5"/>
    <dgm:cxn modelId="{0B25B567-532C-492F-A36D-9813C35397B9}" type="presOf" srcId="{048D9DC8-106C-4A22-8987-23BE81FB726A}" destId="{0DD738D0-3EAC-49AD-9A74-1030823D9D3F}" srcOrd="0" destOrd="0" presId="urn:microsoft.com/office/officeart/2005/8/layout/radial5"/>
    <dgm:cxn modelId="{50C40EB2-5398-4241-B88F-559987EC7FE4}" type="presOf" srcId="{048D9DC8-106C-4A22-8987-23BE81FB726A}" destId="{B6552B2C-2792-4E3C-86B4-3BD762FC3DEC}" srcOrd="1" destOrd="0" presId="urn:microsoft.com/office/officeart/2005/8/layout/radial5"/>
    <dgm:cxn modelId="{73666556-6D1D-4F75-8A70-46BBFFECAF9E}" type="presOf" srcId="{25D0F2FB-092A-4862-9BFC-BD0FABDB981C}" destId="{1DA41530-CE28-449E-B2B7-881C6B6F6713}" srcOrd="0" destOrd="0" presId="urn:microsoft.com/office/officeart/2005/8/layout/radial5"/>
    <dgm:cxn modelId="{AB2B5693-7555-40AF-94FA-D2C2089536F4}" type="presOf" srcId="{77ACCB10-EDE7-4CD8-B4D5-FE6997F8C4C7}" destId="{D97FF8A0-BEEE-4F29-A713-B1AD52A6639E}" srcOrd="0" destOrd="0" presId="urn:microsoft.com/office/officeart/2005/8/layout/radial5"/>
    <dgm:cxn modelId="{9C805A1E-58F1-44DB-BFA7-47F6B127F9CA}" type="presOf" srcId="{2C7E4A20-43AA-48CF-970F-3F7170FBD46B}" destId="{CD2CAA19-6B99-42A1-9716-A9DB26A4EFF6}" srcOrd="0" destOrd="0" presId="urn:microsoft.com/office/officeart/2005/8/layout/radial5"/>
    <dgm:cxn modelId="{35FBCD3D-34B5-420D-955A-B4FFEEADE582}" type="presOf" srcId="{7F8D9050-3CF8-4DA7-9987-C3958A9DE5D1}" destId="{5BA62413-2CB7-47E7-A33B-85B8A073866D}" srcOrd="0" destOrd="0" presId="urn:microsoft.com/office/officeart/2005/8/layout/radial5"/>
    <dgm:cxn modelId="{85B83373-C72D-4777-987E-5C17254964D0}" type="presOf" srcId="{0BA07596-631A-48D1-9561-383B16E3DAC6}" destId="{FA7F5C84-8A70-40AF-9D45-7338A8DEF016}" srcOrd="0" destOrd="0" presId="urn:microsoft.com/office/officeart/2005/8/layout/radial5"/>
    <dgm:cxn modelId="{D63C03B9-92E6-4409-BA2C-3B68F6095F64}" type="presParOf" srcId="{FA7F5C84-8A70-40AF-9D45-7338A8DEF016}" destId="{4CE3BA82-17A5-47A7-B938-C6C9F7363C9D}" srcOrd="0" destOrd="0" presId="urn:microsoft.com/office/officeart/2005/8/layout/radial5"/>
    <dgm:cxn modelId="{9FB5DF18-F7E8-4DAE-84F5-AD8DDD205675}" type="presParOf" srcId="{FA7F5C84-8A70-40AF-9D45-7338A8DEF016}" destId="{ED9F0B07-AE9D-43AD-B6C7-6DAE5678A004}" srcOrd="1" destOrd="0" presId="urn:microsoft.com/office/officeart/2005/8/layout/radial5"/>
    <dgm:cxn modelId="{E2FAD997-0E22-4579-849E-B341E7598141}" type="presParOf" srcId="{ED9F0B07-AE9D-43AD-B6C7-6DAE5678A004}" destId="{88B37E0C-C470-40A9-A608-A6C06423400C}" srcOrd="0" destOrd="0" presId="urn:microsoft.com/office/officeart/2005/8/layout/radial5"/>
    <dgm:cxn modelId="{8FF3E63F-D1DA-4D86-B0F9-5C9B5100EDE9}" type="presParOf" srcId="{FA7F5C84-8A70-40AF-9D45-7338A8DEF016}" destId="{1DA41530-CE28-449E-B2B7-881C6B6F6713}" srcOrd="2" destOrd="0" presId="urn:microsoft.com/office/officeart/2005/8/layout/radial5"/>
    <dgm:cxn modelId="{04BCFE5E-4F33-47B7-835D-2D92FF0559D2}" type="presParOf" srcId="{FA7F5C84-8A70-40AF-9D45-7338A8DEF016}" destId="{0DD738D0-3EAC-49AD-9A74-1030823D9D3F}" srcOrd="3" destOrd="0" presId="urn:microsoft.com/office/officeart/2005/8/layout/radial5"/>
    <dgm:cxn modelId="{E794E4A5-75BA-4686-8FDC-CCD024721D4C}" type="presParOf" srcId="{0DD738D0-3EAC-49AD-9A74-1030823D9D3F}" destId="{B6552B2C-2792-4E3C-86B4-3BD762FC3DEC}" srcOrd="0" destOrd="0" presId="urn:microsoft.com/office/officeart/2005/8/layout/radial5"/>
    <dgm:cxn modelId="{C90981D7-3622-477D-AC51-57DD818E6150}" type="presParOf" srcId="{FA7F5C84-8A70-40AF-9D45-7338A8DEF016}" destId="{D97FF8A0-BEEE-4F29-A713-B1AD52A6639E}" srcOrd="4" destOrd="0" presId="urn:microsoft.com/office/officeart/2005/8/layout/radial5"/>
    <dgm:cxn modelId="{F9F9E14F-76D0-4867-B3CD-CA9BBF4F339B}" type="presParOf" srcId="{FA7F5C84-8A70-40AF-9D45-7338A8DEF016}" destId="{CD2CAA19-6B99-42A1-9716-A9DB26A4EFF6}" srcOrd="5" destOrd="0" presId="urn:microsoft.com/office/officeart/2005/8/layout/radial5"/>
    <dgm:cxn modelId="{6063B342-F0BF-4E9E-BF41-6404D43C712B}" type="presParOf" srcId="{CD2CAA19-6B99-42A1-9716-A9DB26A4EFF6}" destId="{071347A9-5FFE-4608-88FC-45F4BFD996B3}" srcOrd="0" destOrd="0" presId="urn:microsoft.com/office/officeart/2005/8/layout/radial5"/>
    <dgm:cxn modelId="{1F87E709-610E-4BE2-9813-69561F10C3DC}" type="presParOf" srcId="{FA7F5C84-8A70-40AF-9D45-7338A8DEF016}" destId="{5BA62413-2CB7-47E7-A33B-85B8A073866D}" srcOrd="6" destOrd="0" presId="urn:microsoft.com/office/officeart/2005/8/layout/radial5"/>
    <dgm:cxn modelId="{83A5428E-612B-495F-B7BE-34CF03B06283}" type="presParOf" srcId="{FA7F5C84-8A70-40AF-9D45-7338A8DEF016}" destId="{61611D64-5487-4177-8AD7-6E4117CE3494}" srcOrd="7" destOrd="0" presId="urn:microsoft.com/office/officeart/2005/8/layout/radial5"/>
    <dgm:cxn modelId="{855868E3-BF4F-4B3F-8A5B-A5D971A2FAF7}" type="presParOf" srcId="{61611D64-5487-4177-8AD7-6E4117CE3494}" destId="{61C642A3-68CE-448E-AF37-79CC24DE825B}" srcOrd="0" destOrd="0" presId="urn:microsoft.com/office/officeart/2005/8/layout/radial5"/>
    <dgm:cxn modelId="{752B3EB7-6B25-4368-B4D2-569492BAAC87}" type="presParOf" srcId="{FA7F5C84-8A70-40AF-9D45-7338A8DEF016}" destId="{29AEDA35-CA20-4D5B-8218-928191F52AC4}" srcOrd="8" destOrd="0" presId="urn:microsoft.com/office/officeart/2005/8/layout/radial5"/>
    <dgm:cxn modelId="{2C4B687F-5B41-47D9-9E5A-2512078E26B6}" type="presParOf" srcId="{FA7F5C84-8A70-40AF-9D45-7338A8DEF016}" destId="{C2241FEE-C323-4DAC-835A-E10539F907B7}" srcOrd="9" destOrd="0" presId="urn:microsoft.com/office/officeart/2005/8/layout/radial5"/>
    <dgm:cxn modelId="{9C271966-AAF3-4689-BA16-BC8755CB95A9}" type="presParOf" srcId="{C2241FEE-C323-4DAC-835A-E10539F907B7}" destId="{DDA6DCA4-1CB3-4882-8EE6-982474755791}" srcOrd="0" destOrd="0" presId="urn:microsoft.com/office/officeart/2005/8/layout/radial5"/>
    <dgm:cxn modelId="{1F1A211F-B423-444C-94B3-D73D061EEF77}" type="presParOf" srcId="{FA7F5C84-8A70-40AF-9D45-7338A8DEF016}" destId="{E363767D-2CC9-4B17-BBC4-13E75CA850B3}"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3BA82-17A5-47A7-B938-C6C9F7363C9D}">
      <dsp:nvSpPr>
        <dsp:cNvPr id="0" name=""/>
        <dsp:cNvSpPr/>
      </dsp:nvSpPr>
      <dsp:spPr>
        <a:xfrm>
          <a:off x="1835686" y="1637047"/>
          <a:ext cx="1643577" cy="1643577"/>
        </a:xfrm>
        <a:prstGeom prst="ellipse">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rtl="0">
            <a:lnSpc>
              <a:spcPct val="90000"/>
            </a:lnSpc>
            <a:spcBef>
              <a:spcPct val="0"/>
            </a:spcBef>
            <a:spcAft>
              <a:spcPct val="35000"/>
            </a:spcAft>
          </a:pPr>
          <a:r>
            <a:rPr lang="en-US" sz="3100" kern="1200" dirty="0" smtClean="0"/>
            <a:t>XAML</a:t>
          </a:r>
          <a:endParaRPr lang="en-US" sz="3100" kern="1200" dirty="0"/>
        </a:p>
      </dsp:txBody>
      <dsp:txXfrm>
        <a:off x="2076382" y="1877743"/>
        <a:ext cx="1162185" cy="1162185"/>
      </dsp:txXfrm>
    </dsp:sp>
    <dsp:sp modelId="{ED9F0B07-AE9D-43AD-B6C7-6DAE5678A004}">
      <dsp:nvSpPr>
        <dsp:cNvPr id="0" name=""/>
        <dsp:cNvSpPr/>
      </dsp:nvSpPr>
      <dsp:spPr>
        <a:xfrm rot="16200000">
          <a:off x="2566851" y="1251481"/>
          <a:ext cx="181246" cy="439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594038" y="1366551"/>
        <a:ext cx="126872" cy="263651"/>
      </dsp:txXfrm>
    </dsp:sp>
    <dsp:sp modelId="{1DA41530-CE28-449E-B2B7-881C6B6F6713}">
      <dsp:nvSpPr>
        <dsp:cNvPr id="0" name=""/>
        <dsp:cNvSpPr/>
      </dsp:nvSpPr>
      <dsp:spPr>
        <a:xfrm>
          <a:off x="2011272" y="2669"/>
          <a:ext cx="1292404" cy="129240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smtClean="0"/>
            <a:t>WPF</a:t>
          </a:r>
          <a:endParaRPr lang="en-US" sz="1500" kern="1200"/>
        </a:p>
      </dsp:txBody>
      <dsp:txXfrm>
        <a:off x="2200540" y="191937"/>
        <a:ext cx="913868" cy="913868"/>
      </dsp:txXfrm>
    </dsp:sp>
    <dsp:sp modelId="{0DD738D0-3EAC-49AD-9A74-1030823D9D3F}">
      <dsp:nvSpPr>
        <dsp:cNvPr id="0" name=""/>
        <dsp:cNvSpPr/>
      </dsp:nvSpPr>
      <dsp:spPr>
        <a:xfrm rot="20520000">
          <a:off x="3506158" y="1933928"/>
          <a:ext cx="181246" cy="439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507489" y="2030212"/>
        <a:ext cx="126872" cy="263651"/>
      </dsp:txXfrm>
    </dsp:sp>
    <dsp:sp modelId="{D97FF8A0-BEEE-4F29-A713-B1AD52A6639E}">
      <dsp:nvSpPr>
        <dsp:cNvPr id="0" name=""/>
        <dsp:cNvSpPr/>
      </dsp:nvSpPr>
      <dsp:spPr>
        <a:xfrm>
          <a:off x="3732651" y="1253323"/>
          <a:ext cx="1292404" cy="129240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smtClean="0"/>
            <a:t>Metro XAML C#</a:t>
          </a:r>
          <a:endParaRPr lang="en-US" sz="1500" kern="1200" dirty="0"/>
        </a:p>
      </dsp:txBody>
      <dsp:txXfrm>
        <a:off x="3921919" y="1442591"/>
        <a:ext cx="913868" cy="913868"/>
      </dsp:txXfrm>
    </dsp:sp>
    <dsp:sp modelId="{CD2CAA19-6B99-42A1-9716-A9DB26A4EFF6}">
      <dsp:nvSpPr>
        <dsp:cNvPr id="0" name=""/>
        <dsp:cNvSpPr/>
      </dsp:nvSpPr>
      <dsp:spPr>
        <a:xfrm rot="3240000">
          <a:off x="3147375" y="3038149"/>
          <a:ext cx="181246" cy="439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158582" y="3104037"/>
        <a:ext cx="126872" cy="263651"/>
      </dsp:txXfrm>
    </dsp:sp>
    <dsp:sp modelId="{5BA62413-2CB7-47E7-A33B-85B8A073866D}">
      <dsp:nvSpPr>
        <dsp:cNvPr id="0" name=""/>
        <dsp:cNvSpPr/>
      </dsp:nvSpPr>
      <dsp:spPr>
        <a:xfrm>
          <a:off x="3075143" y="3276926"/>
          <a:ext cx="1292404" cy="129240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smtClean="0"/>
            <a:t>Silverlight Desktop / Browser</a:t>
          </a:r>
          <a:endParaRPr lang="en-US" sz="1500" kern="1200" dirty="0"/>
        </a:p>
      </dsp:txBody>
      <dsp:txXfrm>
        <a:off x="3264411" y="3466194"/>
        <a:ext cx="913868" cy="913868"/>
      </dsp:txXfrm>
    </dsp:sp>
    <dsp:sp modelId="{61611D64-5487-4177-8AD7-6E4117CE3494}">
      <dsp:nvSpPr>
        <dsp:cNvPr id="0" name=""/>
        <dsp:cNvSpPr/>
      </dsp:nvSpPr>
      <dsp:spPr>
        <a:xfrm rot="7560000">
          <a:off x="1986328" y="3038149"/>
          <a:ext cx="181246" cy="439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2029495" y="3104037"/>
        <a:ext cx="126872" cy="263651"/>
      </dsp:txXfrm>
    </dsp:sp>
    <dsp:sp modelId="{29AEDA35-CA20-4D5B-8218-928191F52AC4}">
      <dsp:nvSpPr>
        <dsp:cNvPr id="0" name=""/>
        <dsp:cNvSpPr/>
      </dsp:nvSpPr>
      <dsp:spPr>
        <a:xfrm>
          <a:off x="947402" y="3276926"/>
          <a:ext cx="1292404" cy="129240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smtClean="0"/>
            <a:t>Silverlight Windows Phone</a:t>
          </a:r>
          <a:endParaRPr lang="en-US" sz="1500" kern="1200" dirty="0"/>
        </a:p>
      </dsp:txBody>
      <dsp:txXfrm>
        <a:off x="1136670" y="3466194"/>
        <a:ext cx="913868" cy="913868"/>
      </dsp:txXfrm>
    </dsp:sp>
    <dsp:sp modelId="{C2241FEE-C323-4DAC-835A-E10539F907B7}">
      <dsp:nvSpPr>
        <dsp:cNvPr id="0" name=""/>
        <dsp:cNvSpPr/>
      </dsp:nvSpPr>
      <dsp:spPr>
        <a:xfrm rot="11880000">
          <a:off x="1627545" y="1933928"/>
          <a:ext cx="181246" cy="4394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1680588" y="2030212"/>
        <a:ext cx="126872" cy="263651"/>
      </dsp:txXfrm>
    </dsp:sp>
    <dsp:sp modelId="{E363767D-2CC9-4B17-BBC4-13E75CA850B3}">
      <dsp:nvSpPr>
        <dsp:cNvPr id="0" name=""/>
        <dsp:cNvSpPr/>
      </dsp:nvSpPr>
      <dsp:spPr>
        <a:xfrm>
          <a:off x="289893" y="1253323"/>
          <a:ext cx="1292404" cy="129240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smtClean="0"/>
            <a:t>Metro XAML C++</a:t>
          </a:r>
          <a:endParaRPr lang="en-US" sz="1500" kern="1200" dirty="0"/>
        </a:p>
      </dsp:txBody>
      <dsp:txXfrm>
        <a:off x="479161" y="1442591"/>
        <a:ext cx="913868" cy="91386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709F-1DBC-4D66-A53A-CF108BC6A356}" type="datetimeFigureOut">
              <a:rPr lang="en-US" smtClean="0"/>
              <a:t>6/9/2014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823CC-8F3C-4DD3-B803-BF05D5FEEBF3}" type="slidenum">
              <a:rPr lang="en-US" smtClean="0"/>
              <a:t>‹#›</a:t>
            </a:fld>
            <a:endParaRPr lang="en-US"/>
          </a:p>
        </p:txBody>
      </p:sp>
    </p:spTree>
    <p:extLst>
      <p:ext uri="{BB962C8B-B14F-4D97-AF65-F5344CB8AC3E}">
        <p14:creationId xmlns:p14="http://schemas.microsoft.com/office/powerpoint/2010/main" val="266663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a:t>
            </a:fld>
            <a:endParaRPr lang="en-US"/>
          </a:p>
        </p:txBody>
      </p:sp>
    </p:spTree>
    <p:extLst>
      <p:ext uri="{BB962C8B-B14F-4D97-AF65-F5344CB8AC3E}">
        <p14:creationId xmlns:p14="http://schemas.microsoft.com/office/powerpoint/2010/main" val="66156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59DFEC3-DDF1-47FC-A429-F37F4C396648}" type="slidenum">
              <a:rPr lang="en-US" smtClean="0"/>
              <a:t>3</a:t>
            </a:fld>
            <a:endParaRPr lang="en-US"/>
          </a:p>
        </p:txBody>
      </p:sp>
    </p:spTree>
    <p:extLst>
      <p:ext uri="{BB962C8B-B14F-4D97-AF65-F5344CB8AC3E}">
        <p14:creationId xmlns:p14="http://schemas.microsoft.com/office/powerpoint/2010/main" val="152685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payment</a:t>
            </a:r>
            <a:r>
              <a:rPr lang="en-GB" baseline="0" dirty="0" smtClean="0"/>
              <a:t> to overseas is a pain, but not a problem.</a:t>
            </a:r>
          </a:p>
          <a:p>
            <a:r>
              <a:rPr lang="en-GB" baseline="0" dirty="0" smtClean="0"/>
              <a:t>There are also some third party publishing houses that will allow you to publish your applications if you don’t want the hassle of publishing your own or you are based in one of the few countries that does not support Windows Phone Marketplace</a:t>
            </a:r>
            <a:endParaRPr lang="en-GB" dirty="0"/>
          </a:p>
        </p:txBody>
      </p:sp>
      <p:sp>
        <p:nvSpPr>
          <p:cNvPr id="4" name="Slide Number Placeholder 3"/>
          <p:cNvSpPr>
            <a:spLocks noGrp="1"/>
          </p:cNvSpPr>
          <p:nvPr>
            <p:ph type="sldNum" sz="quarter" idx="10"/>
          </p:nvPr>
        </p:nvSpPr>
        <p:spPr/>
        <p:txBody>
          <a:bodyPr/>
          <a:lstStyle/>
          <a:p>
            <a:fld id="{B59DFEC3-DDF1-47FC-A429-F37F4C396648}" type="slidenum">
              <a:rPr lang="en-US" smtClean="0"/>
              <a:t>4</a:t>
            </a:fld>
            <a:endParaRPr lang="en-US"/>
          </a:p>
        </p:txBody>
      </p:sp>
    </p:spTree>
    <p:extLst>
      <p:ext uri="{BB962C8B-B14F-4D97-AF65-F5344CB8AC3E}">
        <p14:creationId xmlns:p14="http://schemas.microsoft.com/office/powerpoint/2010/main" val="4013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Date Placeholder 9"/>
          <p:cNvSpPr>
            <a:spLocks noGrp="1"/>
          </p:cNvSpPr>
          <p:nvPr>
            <p:ph type="dt" idx="13"/>
          </p:nvPr>
        </p:nvSpPr>
        <p:spPr/>
        <p:txBody>
          <a:bodyPr/>
          <a:lstStyle/>
          <a:p>
            <a:fld id="{495562DE-B93B-4FA5-ACB5-9EF3421E072B}" type="datetime8">
              <a:rPr lang="en-US" smtClean="0">
                <a:solidFill>
                  <a:prstClr val="black"/>
                </a:solidFill>
              </a:rPr>
              <a:pPr/>
              <a:t>6/9/2014 12:23 PM</a:t>
            </a:fld>
            <a:endParaRPr lang="en-US" dirty="0">
              <a:solidFill>
                <a:prstClr val="black"/>
              </a:solidFill>
            </a:endParaRPr>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95501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22</a:t>
            </a:fld>
            <a:endParaRPr lang="en-US"/>
          </a:p>
        </p:txBody>
      </p:sp>
    </p:spTree>
    <p:extLst>
      <p:ext uri="{BB962C8B-B14F-4D97-AF65-F5344CB8AC3E}">
        <p14:creationId xmlns:p14="http://schemas.microsoft.com/office/powerpoint/2010/main" val="137132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25</a:t>
            </a:fld>
            <a:endParaRPr lang="en-US"/>
          </a:p>
        </p:txBody>
      </p:sp>
    </p:spTree>
    <p:extLst>
      <p:ext uri="{BB962C8B-B14F-4D97-AF65-F5344CB8AC3E}">
        <p14:creationId xmlns:p14="http://schemas.microsoft.com/office/powerpoint/2010/main" val="407798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637558"/>
            <a:ext cx="7680340" cy="692497"/>
          </a:xfrm>
        </p:spPr>
        <p:txBody>
          <a:bodyPr anchor="b" anchorCtr="0"/>
          <a:lstStyle>
            <a:lvl1pPr>
              <a:defRPr sz="5000" spc="-113"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7387908" y="-120405"/>
            <a:ext cx="1371957" cy="13716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6948699" y="973933"/>
            <a:ext cx="878416" cy="878187"/>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6948701" y="-120404"/>
            <a:ext cx="656428" cy="65625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6165936" y="1067295"/>
            <a:ext cx="499204" cy="499074"/>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6948699" y="4315168"/>
            <a:ext cx="878416" cy="878187"/>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7897923" y="3811063"/>
            <a:ext cx="580585" cy="580434"/>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8414552" y="4207718"/>
            <a:ext cx="237596" cy="237534"/>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7969237" y="4754261"/>
            <a:ext cx="1771426" cy="1770965"/>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511593" y="331583"/>
            <a:ext cx="941926" cy="94168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400197" y="-120405"/>
            <a:ext cx="384993" cy="38489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8814696" y="925813"/>
            <a:ext cx="183403" cy="183356"/>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4369554" y="1438816"/>
            <a:ext cx="656428" cy="656258"/>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3731061" y="4057712"/>
            <a:ext cx="452671" cy="452553"/>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4223174" y="3511406"/>
            <a:ext cx="772782" cy="77258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23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937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44813960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942723646"/>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84433372"/>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38706319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32940176"/>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8370798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3070738"/>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09504870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46113564"/>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6/9/2014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22191863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3568090"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2" name="Text Placeholder 8"/>
          <p:cNvSpPr>
            <a:spLocks noGrp="1"/>
          </p:cNvSpPr>
          <p:nvPr>
            <p:ph type="body" sz="quarter" idx="13"/>
          </p:nvPr>
        </p:nvSpPr>
        <p:spPr>
          <a:xfrm>
            <a:off x="5651519"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5651519"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1486973"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486973"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282843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257792352"/>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5190767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209288526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3450062478"/>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87069815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err="1" smtClean="0">
              <a:solidFill>
                <a:srgbClr val="1A1A1A">
                  <a:lumMod val="75000"/>
                  <a:lumOff val="25000"/>
                  <a:alpha val="99000"/>
                </a:srgbClr>
              </a:solidFill>
            </a:endParaRPr>
          </a:p>
        </p:txBody>
      </p:sp>
      <p:sp>
        <p:nvSpPr>
          <p:cNvPr id="9" name="TextBox 8"/>
          <p:cNvSpPr txBox="1"/>
          <p:nvPr userDrawn="1"/>
        </p:nvSpPr>
        <p:spPr>
          <a:xfrm>
            <a:off x="766674" y="4762006"/>
            <a:ext cx="532642"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6/29/2011</a:t>
            </a: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2559313610"/>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95077798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42438743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14910222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40714459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607192"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607192"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2526076"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526076"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0" name="Text Placeholder 8"/>
          <p:cNvSpPr>
            <a:spLocks noGrp="1"/>
          </p:cNvSpPr>
          <p:nvPr>
            <p:ph type="body" sz="quarter" idx="17"/>
          </p:nvPr>
        </p:nvSpPr>
        <p:spPr>
          <a:xfrm>
            <a:off x="4607192"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607192"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9" name="Text Placeholder 8"/>
          <p:cNvSpPr>
            <a:spLocks noGrp="1"/>
          </p:cNvSpPr>
          <p:nvPr>
            <p:ph type="body" sz="quarter" idx="21"/>
          </p:nvPr>
        </p:nvSpPr>
        <p:spPr>
          <a:xfrm>
            <a:off x="2526076"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2526076"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38328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9136763"/>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74170218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4136450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827191594"/>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358552351"/>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4048232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42236993"/>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3892922"/>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248678110"/>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053711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3568090"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2" name="Text Placeholder 8"/>
          <p:cNvSpPr>
            <a:spLocks noGrp="1"/>
          </p:cNvSpPr>
          <p:nvPr>
            <p:ph type="body" sz="quarter" idx="13"/>
          </p:nvPr>
        </p:nvSpPr>
        <p:spPr>
          <a:xfrm>
            <a:off x="5651519"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5651519"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1486973"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486973"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0" name="Text Placeholder 8"/>
          <p:cNvSpPr>
            <a:spLocks noGrp="1"/>
          </p:cNvSpPr>
          <p:nvPr>
            <p:ph type="body" sz="quarter" idx="17"/>
          </p:nvPr>
        </p:nvSpPr>
        <p:spPr>
          <a:xfrm>
            <a:off x="3568090"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3568090"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7" name="Text Placeholder 8"/>
          <p:cNvSpPr>
            <a:spLocks noGrp="1"/>
          </p:cNvSpPr>
          <p:nvPr>
            <p:ph type="body" sz="quarter" idx="19"/>
          </p:nvPr>
        </p:nvSpPr>
        <p:spPr>
          <a:xfrm>
            <a:off x="5651519"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5651519"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9" name="Text Placeholder 8"/>
          <p:cNvSpPr>
            <a:spLocks noGrp="1"/>
          </p:cNvSpPr>
          <p:nvPr>
            <p:ph type="body" sz="quarter" idx="21"/>
          </p:nvPr>
        </p:nvSpPr>
        <p:spPr>
          <a:xfrm>
            <a:off x="1486973"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486973"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99643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46048703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94028336"/>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131753056"/>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6/9/2014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14577670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08640503"/>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68552336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31963451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24074627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6/9/2014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1915794880"/>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4698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1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594469"/>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2512766610"/>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329634282"/>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err="1" smtClean="0">
              <a:solidFill>
                <a:srgbClr val="1A1A1A">
                  <a:lumMod val="75000"/>
                  <a:lumOff val="25000"/>
                  <a:alpha val="99000"/>
                </a:srgbClr>
              </a:solidFill>
            </a:endParaRPr>
          </a:p>
        </p:txBody>
      </p:sp>
      <p:sp>
        <p:nvSpPr>
          <p:cNvPr id="9" name="TextBox 8"/>
          <p:cNvSpPr txBox="1"/>
          <p:nvPr userDrawn="1"/>
        </p:nvSpPr>
        <p:spPr>
          <a:xfrm>
            <a:off x="766674" y="4762006"/>
            <a:ext cx="532642"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6/29/2011</a:t>
            </a: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909249385"/>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89158683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15360970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4220228500"/>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1130841246"/>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57349554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336630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1"/>
            <a:ext cx="9144000" cy="8669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0" y="1085850"/>
            <a:ext cx="8366320" cy="3886200"/>
          </a:xfrm>
        </p:spPr>
        <p:txBody>
          <a:bodyPr>
            <a:normAutofit/>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17"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55"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40" indent="0">
              <a:buNone/>
              <a:defRPr>
                <a:gradFill>
                  <a:gsLst>
                    <a:gs pos="1250">
                      <a:srgbClr val="000000"/>
                    </a:gs>
                    <a:gs pos="100000">
                      <a:srgbClr val="000000"/>
                    </a:gs>
                  </a:gsLst>
                  <a:lin ang="5400000" scaled="0"/>
                </a:gradFill>
                <a:latin typeface="Consolas" pitchFamily="49" charset="0"/>
                <a:cs typeface="Consolas" pitchFamily="49" charset="0"/>
              </a:defRPr>
            </a:lvl4pPr>
            <a:lvl5pPr marL="772787"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0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858888"/>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945996526"/>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33189028"/>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73506351"/>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26592423"/>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33669380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74023806"/>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75535066"/>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934519483"/>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080182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59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6753230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649600522"/>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6028532"/>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6/9/2014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242633046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43394278"/>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121035342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32830098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41927279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6/9/2014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4167130572"/>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64612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198" indent="-25719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30" indent="-2143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62" indent="-2143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28" indent="-17146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794" indent="-17146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06" tIns="57152" rIns="114306" bIns="57152"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2044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59609"/>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cSld name="2_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grpSp>
        <p:nvGrpSpPr>
          <p:cNvPr id="22" name="Group 21"/>
          <p:cNvGrpSpPr/>
          <p:nvPr/>
        </p:nvGrpSpPr>
        <p:grpSpPr>
          <a:xfrm>
            <a:off x="-11339"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0" y="4743450"/>
            <a:ext cx="916071" cy="114300"/>
          </a:xfrm>
          <a:prstGeom prst="rect">
            <a:avLst/>
          </a:prstGeom>
        </p:spPr>
        <p:txBody>
          <a:bodyPr/>
          <a:lstStyle/>
          <a:p>
            <a:fld id="{E59BA777-B296-477D-9FF4-0385B231B714}"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2223F8D4-D3F5-493F-AD3D-E02021568938}" type="slidenum">
              <a:rPr lang="en-US" smtClean="0"/>
              <a:pPr/>
              <a:t>‹#›</a:t>
            </a:fld>
            <a:endParaRPr lang="en-US"/>
          </a:p>
        </p:txBody>
      </p:sp>
      <p:sp>
        <p:nvSpPr>
          <p:cNvPr id="13" name="Footer Placeholder 12"/>
          <p:cNvSpPr>
            <a:spLocks noGrp="1"/>
          </p:cNvSpPr>
          <p:nvPr>
            <p:ph type="ftr" sz="quarter" idx="12"/>
          </p:nvPr>
        </p:nvSpPr>
        <p:spPr>
          <a:xfrm>
            <a:off x="460722" y="4846238"/>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84" indent="0">
              <a:buNone/>
              <a:defRPr sz="900"/>
            </a:lvl2pPr>
            <a:lvl3pPr marL="686768" indent="0">
              <a:buNone/>
              <a:defRPr sz="800"/>
            </a:lvl3pPr>
            <a:lvl4pPr marL="1030153" indent="0">
              <a:buNone/>
              <a:defRPr sz="700"/>
            </a:lvl4pPr>
            <a:lvl5pPr marL="1373537" indent="0">
              <a:buNone/>
              <a:defRPr sz="700"/>
            </a:lvl5pPr>
            <a:lvl6pPr marL="1716922" indent="0">
              <a:buNone/>
              <a:defRPr sz="700"/>
            </a:lvl6pPr>
            <a:lvl7pPr marL="2060306" indent="0">
              <a:buNone/>
              <a:defRPr sz="700"/>
            </a:lvl7pPr>
            <a:lvl8pPr marL="2403689" indent="0">
              <a:buNone/>
              <a:defRPr sz="700"/>
            </a:lvl8pPr>
            <a:lvl9pPr marL="2747073" indent="0">
              <a:buNone/>
              <a:defRPr sz="700"/>
            </a:lvl9pPr>
          </a:lstStyle>
          <a:p>
            <a:pPr lvl="0"/>
            <a:r>
              <a:rPr lang="en-US" smtClean="0"/>
              <a:t>Click to edit Master text styles</a:t>
            </a:r>
          </a:p>
        </p:txBody>
      </p:sp>
    </p:spTree>
    <p:extLst>
      <p:ext uri="{BB962C8B-B14F-4D97-AF65-F5344CB8AC3E}">
        <p14:creationId xmlns:p14="http://schemas.microsoft.com/office/powerpoint/2010/main" val="3814064950"/>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Statement with Points">
    <p:spTree>
      <p:nvGrpSpPr>
        <p:cNvPr id="1" name=""/>
        <p:cNvGrpSpPr/>
        <p:nvPr/>
      </p:nvGrpSpPr>
      <p:grpSpPr>
        <a:xfrm>
          <a:off x="0" y="0"/>
          <a:ext cx="0" cy="0"/>
          <a:chOff x="0" y="0"/>
          <a:chExt cx="0" cy="0"/>
        </a:xfrm>
      </p:grpSpPr>
      <p:sp>
        <p:nvSpPr>
          <p:cNvPr id="11" name="Title 7"/>
          <p:cNvSpPr>
            <a:spLocks noGrp="1"/>
          </p:cNvSpPr>
          <p:nvPr>
            <p:ph type="title" hasCustomPrompt="1"/>
          </p:nvPr>
        </p:nvSpPr>
        <p:spPr>
          <a:xfrm>
            <a:off x="756923" y="1205249"/>
            <a:ext cx="8363938" cy="437838"/>
          </a:xfrm>
        </p:spPr>
        <p:txBody>
          <a:bodyPr/>
          <a:lstStyle>
            <a:lvl1pPr marL="0" indent="0" algn="l" defTabSz="685864" rtl="0" eaLnBrk="1" latinLnBrk="0" hangingPunct="1">
              <a:lnSpc>
                <a:spcPct val="90000"/>
              </a:lnSpc>
              <a:spcBef>
                <a:spcPct val="20000"/>
              </a:spcBef>
              <a:buClr>
                <a:srgbClr val="00DCFF"/>
              </a:buClr>
              <a:buSzPct val="90000"/>
              <a:buFont typeface="Arial" pitchFamily="34" charset="0"/>
              <a:buNone/>
              <a:defRPr lang="en-US" sz="3200" kern="1200" dirty="0">
                <a:solidFill>
                  <a:schemeClr val="tx1">
                    <a:lumMod val="75000"/>
                    <a:lumOff val="25000"/>
                    <a:alpha val="99000"/>
                  </a:schemeClr>
                </a:solidFill>
                <a:latin typeface="Segoe UI Light" pitchFamily="34" charset="0"/>
                <a:ea typeface="+mn-ea"/>
                <a:cs typeface="Segoe UI Light" pitchFamily="34" charset="0"/>
              </a:defRPr>
            </a:lvl1pPr>
          </a:lstStyle>
          <a:p>
            <a:r>
              <a:rPr lang="en-US" dirty="0" smtClean="0"/>
              <a:t>Insert statement here</a:t>
            </a:r>
            <a:endParaRPr lang="en-US" dirty="0"/>
          </a:p>
        </p:txBody>
      </p:sp>
      <p:sp>
        <p:nvSpPr>
          <p:cNvPr id="13" name="Content Placeholder 9"/>
          <p:cNvSpPr>
            <a:spLocks noGrp="1"/>
          </p:cNvSpPr>
          <p:nvPr>
            <p:ph sz="quarter" idx="13" hasCustomPrompt="1"/>
          </p:nvPr>
        </p:nvSpPr>
        <p:spPr>
          <a:xfrm>
            <a:off x="750289" y="33228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4</a:t>
            </a:r>
            <a:endParaRPr lang="en-US" dirty="0"/>
          </a:p>
        </p:txBody>
      </p:sp>
      <p:sp>
        <p:nvSpPr>
          <p:cNvPr id="14" name="Content Placeholder 9"/>
          <p:cNvSpPr>
            <a:spLocks noGrp="1"/>
          </p:cNvSpPr>
          <p:nvPr>
            <p:ph sz="quarter" idx="14" hasCustomPrompt="1"/>
          </p:nvPr>
        </p:nvSpPr>
        <p:spPr>
          <a:xfrm>
            <a:off x="750289" y="29164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3</a:t>
            </a:r>
            <a:endParaRPr lang="en-US" dirty="0"/>
          </a:p>
        </p:txBody>
      </p:sp>
      <p:sp>
        <p:nvSpPr>
          <p:cNvPr id="12" name="Content Placeholder 9"/>
          <p:cNvSpPr>
            <a:spLocks noGrp="1"/>
          </p:cNvSpPr>
          <p:nvPr>
            <p:ph sz="quarter" idx="12" hasCustomPrompt="1"/>
          </p:nvPr>
        </p:nvSpPr>
        <p:spPr>
          <a:xfrm>
            <a:off x="750289" y="251961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2</a:t>
            </a:r>
            <a:endParaRPr lang="en-US" dirty="0"/>
          </a:p>
        </p:txBody>
      </p:sp>
      <p:sp>
        <p:nvSpPr>
          <p:cNvPr id="10" name="Content Placeholder 9"/>
          <p:cNvSpPr>
            <a:spLocks noGrp="1"/>
          </p:cNvSpPr>
          <p:nvPr>
            <p:ph sz="quarter" idx="11" hasCustomPrompt="1"/>
          </p:nvPr>
        </p:nvSpPr>
        <p:spPr>
          <a:xfrm>
            <a:off x="750289" y="2113216"/>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1</a:t>
            </a:r>
            <a:endParaRPr lang="en-US" dirty="0"/>
          </a:p>
        </p:txBody>
      </p:sp>
      <p:sp>
        <p:nvSpPr>
          <p:cNvPr id="15" name="Content Placeholder 9"/>
          <p:cNvSpPr>
            <a:spLocks noGrp="1"/>
          </p:cNvSpPr>
          <p:nvPr>
            <p:ph sz="quarter" idx="15" hasCustomPrompt="1"/>
          </p:nvPr>
        </p:nvSpPr>
        <p:spPr>
          <a:xfrm>
            <a:off x="752943" y="3740225"/>
            <a:ext cx="6146726"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5</a:t>
            </a:r>
            <a:endParaRPr lang="en-US" dirty="0"/>
          </a:p>
        </p:txBody>
      </p:sp>
    </p:spTree>
    <p:extLst>
      <p:ext uri="{BB962C8B-B14F-4D97-AF65-F5344CB8AC3E}">
        <p14:creationId xmlns:p14="http://schemas.microsoft.com/office/powerpoint/2010/main" val="27420053"/>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945846253"/>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967960994"/>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500493819"/>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994065060"/>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103202333"/>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813776602"/>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6481124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8"/>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3"/>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8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8"/>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299234060"/>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75100711"/>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940767"/>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95841824"/>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063456429"/>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026741778"/>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322560364"/>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39866531"/>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223547286"/>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283015"/>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6046501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5" y="2258997"/>
            <a:ext cx="5849021" cy="1142621"/>
          </a:xfrm>
        </p:spPr>
        <p:txBody>
          <a:bodyPr anchor="ctr" anchorCtr="0">
            <a:noAutofit/>
          </a:bodyPr>
          <a:lstStyle>
            <a:lvl1pPr>
              <a:lnSpc>
                <a:spcPct val="90000"/>
              </a:lnSpc>
              <a:defRPr sz="36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590484"/>
            <a:ext cx="5282817"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5" y="633083"/>
            <a:ext cx="6456059" cy="103398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500" b="0" i="0" u="none" strike="noStrike" kern="1200" cap="none" spc="-225"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8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555722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119541814"/>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167000506"/>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245084888"/>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51223650"/>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6/9/2014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1645472417"/>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727780512"/>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167675374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276815361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6/9/2014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141204750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6/9/2014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28444207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25503"/>
            <a:ext cx="8363938" cy="692497"/>
          </a:xfrm>
        </p:spPr>
        <p:txBody>
          <a:bodyPr anchor="ctr" anchorCtr="0"/>
          <a:lstStyle>
            <a:lvl1pPr>
              <a:defRPr sz="5000" spc="-225"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7653810" y="-287567"/>
            <a:ext cx="1371957" cy="13716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7214601" y="806771"/>
            <a:ext cx="878416" cy="8781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7214601" y="-287567"/>
            <a:ext cx="656428" cy="65625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6431837" y="900134"/>
            <a:ext cx="499204" cy="499074"/>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7119515" y="4124927"/>
            <a:ext cx="878416" cy="8781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8068740" y="3620822"/>
            <a:ext cx="580585" cy="580434"/>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8585368" y="4017477"/>
            <a:ext cx="237596" cy="237534"/>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8140053" y="4564020"/>
            <a:ext cx="1771426" cy="1770965"/>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127895" y="836702"/>
            <a:ext cx="941926" cy="94168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016497" y="384715"/>
            <a:ext cx="384993" cy="384893"/>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9080597" y="758653"/>
            <a:ext cx="183403" cy="183356"/>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8369339" y="1409275"/>
            <a:ext cx="656428" cy="656258"/>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3731061" y="4057712"/>
            <a:ext cx="452671" cy="452553"/>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4223174" y="3511406"/>
            <a:ext cx="772782" cy="77258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847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31" indent="0" algn="ctr">
              <a:buNone/>
              <a:defRPr>
                <a:solidFill>
                  <a:schemeClr val="tx1">
                    <a:tint val="75000"/>
                  </a:schemeClr>
                </a:solidFill>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62"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62"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4"/>
            <a:ext cx="9144000" cy="5130775"/>
          </a:xfrm>
          <a:prstGeom prst="rect">
            <a:avLst/>
          </a:prstGeom>
        </p:spPr>
      </p:pic>
    </p:spTree>
    <p:extLst>
      <p:ext uri="{BB962C8B-B14F-4D97-AF65-F5344CB8AC3E}">
        <p14:creationId xmlns:p14="http://schemas.microsoft.com/office/powerpoint/2010/main" val="3454495093"/>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994839"/>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46506"/>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cSld name="2_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grpSp>
        <p:nvGrpSpPr>
          <p:cNvPr id="22" name="Group 21"/>
          <p:cNvGrpSpPr/>
          <p:nvPr/>
        </p:nvGrpSpPr>
        <p:grpSpPr>
          <a:xfrm>
            <a:off x="-11339"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0" y="4743450"/>
            <a:ext cx="916071" cy="114300"/>
          </a:xfrm>
          <a:prstGeom prst="rect">
            <a:avLst/>
          </a:prstGeom>
        </p:spPr>
        <p:txBody>
          <a:bodyPr/>
          <a:lstStyle/>
          <a:p>
            <a:fld id="{E59BA777-B296-477D-9FF4-0385B231B714}" type="datetimeFigureOut">
              <a:rPr lang="en-US" smtClean="0"/>
              <a:pPr/>
              <a:t>6/9/2014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2223F8D4-D3F5-493F-AD3D-E02021568938}" type="slidenum">
              <a:rPr lang="en-US" smtClean="0"/>
              <a:pPr/>
              <a:t>‹#›</a:t>
            </a:fld>
            <a:endParaRPr lang="en-US"/>
          </a:p>
        </p:txBody>
      </p:sp>
      <p:sp>
        <p:nvSpPr>
          <p:cNvPr id="13" name="Footer Placeholder 12"/>
          <p:cNvSpPr>
            <a:spLocks noGrp="1"/>
          </p:cNvSpPr>
          <p:nvPr>
            <p:ph type="ftr" sz="quarter" idx="12"/>
          </p:nvPr>
        </p:nvSpPr>
        <p:spPr>
          <a:xfrm>
            <a:off x="460722" y="4846238"/>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84" indent="0">
              <a:buNone/>
              <a:defRPr sz="900"/>
            </a:lvl2pPr>
            <a:lvl3pPr marL="686768" indent="0">
              <a:buNone/>
              <a:defRPr sz="800"/>
            </a:lvl3pPr>
            <a:lvl4pPr marL="1030153" indent="0">
              <a:buNone/>
              <a:defRPr sz="700"/>
            </a:lvl4pPr>
            <a:lvl5pPr marL="1373537" indent="0">
              <a:buNone/>
              <a:defRPr sz="700"/>
            </a:lvl5pPr>
            <a:lvl6pPr marL="1716922" indent="0">
              <a:buNone/>
              <a:defRPr sz="700"/>
            </a:lvl6pPr>
            <a:lvl7pPr marL="2060306" indent="0">
              <a:buNone/>
              <a:defRPr sz="700"/>
            </a:lvl7pPr>
            <a:lvl8pPr marL="2403689" indent="0">
              <a:buNone/>
              <a:defRPr sz="700"/>
            </a:lvl8pPr>
            <a:lvl9pPr marL="2747073" indent="0">
              <a:buNone/>
              <a:defRPr sz="700"/>
            </a:lvl9pPr>
          </a:lstStyle>
          <a:p>
            <a:pPr lvl="0"/>
            <a:r>
              <a:rPr lang="en-US" smtClean="0"/>
              <a:t>Click to edit Master text styles</a:t>
            </a:r>
          </a:p>
        </p:txBody>
      </p:sp>
    </p:spTree>
    <p:extLst>
      <p:ext uri="{BB962C8B-B14F-4D97-AF65-F5344CB8AC3E}">
        <p14:creationId xmlns:p14="http://schemas.microsoft.com/office/powerpoint/2010/main" val="2827605469"/>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Statement with Points">
    <p:spTree>
      <p:nvGrpSpPr>
        <p:cNvPr id="1" name=""/>
        <p:cNvGrpSpPr/>
        <p:nvPr/>
      </p:nvGrpSpPr>
      <p:grpSpPr>
        <a:xfrm>
          <a:off x="0" y="0"/>
          <a:ext cx="0" cy="0"/>
          <a:chOff x="0" y="0"/>
          <a:chExt cx="0" cy="0"/>
        </a:xfrm>
      </p:grpSpPr>
      <p:sp>
        <p:nvSpPr>
          <p:cNvPr id="11" name="Title 7"/>
          <p:cNvSpPr>
            <a:spLocks noGrp="1"/>
          </p:cNvSpPr>
          <p:nvPr>
            <p:ph type="title" hasCustomPrompt="1"/>
          </p:nvPr>
        </p:nvSpPr>
        <p:spPr>
          <a:xfrm>
            <a:off x="756923" y="1205249"/>
            <a:ext cx="8363938" cy="437838"/>
          </a:xfrm>
        </p:spPr>
        <p:txBody>
          <a:bodyPr/>
          <a:lstStyle>
            <a:lvl1pPr marL="0" indent="0" algn="l" defTabSz="685864" rtl="0" eaLnBrk="1" latinLnBrk="0" hangingPunct="1">
              <a:lnSpc>
                <a:spcPct val="90000"/>
              </a:lnSpc>
              <a:spcBef>
                <a:spcPct val="20000"/>
              </a:spcBef>
              <a:buClr>
                <a:srgbClr val="00DCFF"/>
              </a:buClr>
              <a:buSzPct val="90000"/>
              <a:buFont typeface="Arial" pitchFamily="34" charset="0"/>
              <a:buNone/>
              <a:defRPr lang="en-US" sz="3200" kern="1200" dirty="0">
                <a:solidFill>
                  <a:schemeClr val="tx1">
                    <a:lumMod val="75000"/>
                    <a:lumOff val="25000"/>
                    <a:alpha val="99000"/>
                  </a:schemeClr>
                </a:solidFill>
                <a:latin typeface="Segoe UI Light" pitchFamily="34" charset="0"/>
                <a:ea typeface="+mn-ea"/>
                <a:cs typeface="Segoe UI Light" pitchFamily="34" charset="0"/>
              </a:defRPr>
            </a:lvl1pPr>
          </a:lstStyle>
          <a:p>
            <a:r>
              <a:rPr lang="en-US" dirty="0" smtClean="0"/>
              <a:t>Insert statement here</a:t>
            </a:r>
            <a:endParaRPr lang="en-US" dirty="0"/>
          </a:p>
        </p:txBody>
      </p:sp>
      <p:sp>
        <p:nvSpPr>
          <p:cNvPr id="13" name="Content Placeholder 9"/>
          <p:cNvSpPr>
            <a:spLocks noGrp="1"/>
          </p:cNvSpPr>
          <p:nvPr>
            <p:ph sz="quarter" idx="13" hasCustomPrompt="1"/>
          </p:nvPr>
        </p:nvSpPr>
        <p:spPr>
          <a:xfrm>
            <a:off x="750289" y="33228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4</a:t>
            </a:r>
            <a:endParaRPr lang="en-US" dirty="0"/>
          </a:p>
        </p:txBody>
      </p:sp>
      <p:sp>
        <p:nvSpPr>
          <p:cNvPr id="14" name="Content Placeholder 9"/>
          <p:cNvSpPr>
            <a:spLocks noGrp="1"/>
          </p:cNvSpPr>
          <p:nvPr>
            <p:ph sz="quarter" idx="14" hasCustomPrompt="1"/>
          </p:nvPr>
        </p:nvSpPr>
        <p:spPr>
          <a:xfrm>
            <a:off x="750289" y="29164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3</a:t>
            </a:r>
            <a:endParaRPr lang="en-US" dirty="0"/>
          </a:p>
        </p:txBody>
      </p:sp>
      <p:sp>
        <p:nvSpPr>
          <p:cNvPr id="12" name="Content Placeholder 9"/>
          <p:cNvSpPr>
            <a:spLocks noGrp="1"/>
          </p:cNvSpPr>
          <p:nvPr>
            <p:ph sz="quarter" idx="12" hasCustomPrompt="1"/>
          </p:nvPr>
        </p:nvSpPr>
        <p:spPr>
          <a:xfrm>
            <a:off x="750289" y="251961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2</a:t>
            </a:r>
            <a:endParaRPr lang="en-US" dirty="0"/>
          </a:p>
        </p:txBody>
      </p:sp>
      <p:sp>
        <p:nvSpPr>
          <p:cNvPr id="10" name="Content Placeholder 9"/>
          <p:cNvSpPr>
            <a:spLocks noGrp="1"/>
          </p:cNvSpPr>
          <p:nvPr>
            <p:ph sz="quarter" idx="11" hasCustomPrompt="1"/>
          </p:nvPr>
        </p:nvSpPr>
        <p:spPr>
          <a:xfrm>
            <a:off x="750289" y="2113216"/>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1</a:t>
            </a:r>
            <a:endParaRPr lang="en-US" dirty="0"/>
          </a:p>
        </p:txBody>
      </p:sp>
      <p:sp>
        <p:nvSpPr>
          <p:cNvPr id="15" name="Content Placeholder 9"/>
          <p:cNvSpPr>
            <a:spLocks noGrp="1"/>
          </p:cNvSpPr>
          <p:nvPr>
            <p:ph sz="quarter" idx="15" hasCustomPrompt="1"/>
          </p:nvPr>
        </p:nvSpPr>
        <p:spPr>
          <a:xfrm>
            <a:off x="752943" y="3740225"/>
            <a:ext cx="6146726"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5</a:t>
            </a:r>
            <a:endParaRPr lang="en-US" dirty="0"/>
          </a:p>
        </p:txBody>
      </p:sp>
    </p:spTree>
    <p:extLst>
      <p:ext uri="{BB962C8B-B14F-4D97-AF65-F5344CB8AC3E}">
        <p14:creationId xmlns:p14="http://schemas.microsoft.com/office/powerpoint/2010/main" val="2502477053"/>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6/9/2014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127979088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611958045"/>
      </p:ext>
    </p:extLst>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496118171"/>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192399743"/>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435551567"/>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7298210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8"/>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3"/>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8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8"/>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7773879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8" y="1428752"/>
            <a:ext cx="8363937" cy="118878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269412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6" y="2041960"/>
            <a:ext cx="7683913" cy="1142623"/>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6" y="4258049"/>
            <a:ext cx="7683914" cy="347441"/>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4"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9" y="4591056"/>
            <a:ext cx="4002733"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6110397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473226"/>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2921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5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263358"/>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9" name="Text Placeholder 8"/>
          <p:cNvSpPr>
            <a:spLocks noGrp="1"/>
          </p:cNvSpPr>
          <p:nvPr>
            <p:ph type="body" sz="quarter" idx="11"/>
          </p:nvPr>
        </p:nvSpPr>
        <p:spPr>
          <a:xfrm>
            <a:off x="451376" y="4558662"/>
            <a:ext cx="4253628" cy="145424"/>
          </a:xfrm>
        </p:spPr>
        <p:txBody>
          <a:bodyPr/>
          <a:lstStyle>
            <a:lvl1pPr marL="0" indent="0">
              <a:buNone/>
              <a:defRPr sz="1100"/>
            </a:lvl1pPr>
          </a:lstStyle>
          <a:p>
            <a:pPr lvl="0"/>
            <a:r>
              <a:rPr lang="en-US" smtClean="0"/>
              <a:t>Click to edit Master text styles</a:t>
            </a:r>
          </a:p>
        </p:txBody>
      </p:sp>
    </p:spTree>
    <p:extLst>
      <p:ext uri="{BB962C8B-B14F-4D97-AF65-F5344CB8AC3E}">
        <p14:creationId xmlns:p14="http://schemas.microsoft.com/office/powerpoint/2010/main" val="37400346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041957"/>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6" y="4258046"/>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6" y="4591052"/>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760401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77820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87828"/>
            <a:ext cx="8363938" cy="567848"/>
          </a:xfrm>
        </p:spPr>
        <p:txBody>
          <a:bodyPr anchor="ctr" anchorCtr="0"/>
          <a:lstStyle>
            <a:lvl1pPr>
              <a:defRPr sz="41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141474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7387908" y="-120405"/>
            <a:ext cx="1371957" cy="13716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6948699" y="973933"/>
            <a:ext cx="878416" cy="878187"/>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6948701" y="-120404"/>
            <a:ext cx="656428" cy="65625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6165936" y="1067295"/>
            <a:ext cx="499204" cy="499074"/>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6948699" y="4315168"/>
            <a:ext cx="878416" cy="878187"/>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7897923" y="3811063"/>
            <a:ext cx="580585" cy="580434"/>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8414552" y="4207718"/>
            <a:ext cx="237596" cy="237534"/>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7969237" y="4754261"/>
            <a:ext cx="1771426" cy="1770965"/>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511593" y="331583"/>
            <a:ext cx="941926" cy="94168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400197" y="-120405"/>
            <a:ext cx="384993" cy="38489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8814696" y="925813"/>
            <a:ext cx="183403" cy="183356"/>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4369554" y="1438816"/>
            <a:ext cx="656428" cy="656258"/>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3731061" y="4057712"/>
            <a:ext cx="452671" cy="452553"/>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4223174" y="3511406"/>
            <a:ext cx="772782" cy="77258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0" kern="1200" spc="-53" baseline="0" dirty="0">
                <a:gradFill>
                  <a:gsLst>
                    <a:gs pos="2083">
                      <a:schemeClr val="tx1"/>
                    </a:gs>
                    <a:gs pos="99000">
                      <a:schemeClr val="tx1"/>
                    </a:gs>
                  </a:gsLst>
                  <a:lin ang="5400000" scaled="0"/>
                </a:gradFill>
                <a:latin typeface="+mj-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pPr marL="0" marR="0" lvl="0" indent="0" algn="l" defTabSz="68583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085850"/>
            <a:ext cx="7680340" cy="685572"/>
          </a:xfrm>
        </p:spPr>
        <p:txBody>
          <a:bodyPr wrap="square" anchor="ctr">
            <a:noAutofit/>
          </a:bodyPr>
          <a:lstStyle>
            <a:lvl1pPr marL="0" indent="0">
              <a:buNone/>
              <a:defRPr sz="5000" spc="-11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3406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3886201"/>
          </a:xfrm>
          <a:prstGeom prst="rect">
            <a:avLst/>
          </a:prstGeom>
        </p:spPr>
        <p:txBody>
          <a:bodyPr/>
          <a:lstStyle>
            <a:lvl1pPr marL="213142" indent="-213142">
              <a:buFont typeface="Wingdings" pitchFamily="2" charset="2"/>
              <a:buChar char=""/>
              <a:defRPr sz="3000">
                <a:latin typeface="+mn-lt"/>
              </a:defRPr>
            </a:lvl1pPr>
            <a:lvl2pPr marL="388180" indent="-175039">
              <a:buFont typeface="Wingdings" pitchFamily="2" charset="2"/>
              <a:buChar char=""/>
              <a:defRPr>
                <a:latin typeface="+mn-lt"/>
              </a:defRPr>
            </a:lvl2pPr>
            <a:lvl3pPr marL="556073" indent="-167894">
              <a:buFont typeface="Wingdings" pitchFamily="2" charset="2"/>
              <a:buChar char=""/>
              <a:tabLst/>
              <a:defRPr>
                <a:latin typeface="+mn-lt"/>
              </a:defRPr>
            </a:lvl3pPr>
            <a:lvl4pPr marL="685862" indent="-129791">
              <a:buFont typeface="Wingdings" pitchFamily="2" charset="2"/>
              <a:buChar char=""/>
              <a:defRPr>
                <a:latin typeface="+mn-lt"/>
              </a:defRPr>
            </a:lvl4pPr>
            <a:lvl5pPr marL="815653" indent="-129791">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5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3886201"/>
          </a:xfrm>
          <a:prstGeom prst="rect">
            <a:avLst/>
          </a:prstGeom>
        </p:spPr>
        <p:txBody>
          <a:bodyPr/>
          <a:lstStyle>
            <a:lvl1pPr marL="0" indent="0">
              <a:spcBef>
                <a:spcPts val="18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3847"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81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508034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0390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540233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0" y="0"/>
            <a:ext cx="9161958" cy="51435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7482" y="4733842"/>
            <a:ext cx="1214559" cy="291299"/>
          </a:xfrm>
          <a:prstGeom prst="rect">
            <a:avLst/>
          </a:prstGeom>
        </p:spPr>
      </p:pic>
    </p:spTree>
    <p:extLst>
      <p:ext uri="{BB962C8B-B14F-4D97-AF65-F5344CB8AC3E}">
        <p14:creationId xmlns:p14="http://schemas.microsoft.com/office/powerpoint/2010/main" val="237516231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279326"/>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279326"/>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945515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33" name="Rectangle 32"/>
          <p:cNvSpPr/>
          <p:nvPr/>
        </p:nvSpPr>
        <p:spPr bwMode="auto">
          <a:xfrm>
            <a:off x="7387908" y="-120405"/>
            <a:ext cx="1371957" cy="1371600"/>
          </a:xfrm>
          <a:prstGeom prst="rect">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948699" y="973932"/>
            <a:ext cx="878416" cy="878187"/>
          </a:xfrm>
          <a:prstGeom prst="rect">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6948700" y="-120405"/>
            <a:ext cx="656428" cy="656258"/>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165936" y="1067295"/>
            <a:ext cx="499204" cy="499074"/>
          </a:xfrm>
          <a:prstGeom prst="rect">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6948699" y="4315167"/>
            <a:ext cx="878416" cy="878187"/>
          </a:xfrm>
          <a:prstGeom prst="rect">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7897923" y="3811063"/>
            <a:ext cx="580585" cy="580434"/>
          </a:xfrm>
          <a:prstGeom prst="rect">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414552" y="4207718"/>
            <a:ext cx="237596" cy="237534"/>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969237" y="4754260"/>
            <a:ext cx="1771426" cy="1770965"/>
          </a:xfrm>
          <a:prstGeom prst="rect">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11593" y="331582"/>
            <a:ext cx="941926" cy="941681"/>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400196" y="-120405"/>
            <a:ext cx="384993" cy="384893"/>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8814695" y="925813"/>
            <a:ext cx="183403" cy="183356"/>
          </a:xfrm>
          <a:prstGeom prst="rect">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369554" y="1438816"/>
            <a:ext cx="656428" cy="656258"/>
          </a:xfrm>
          <a:prstGeom prst="rect">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3731060" y="4057711"/>
            <a:ext cx="452671" cy="452553"/>
          </a:xfrm>
          <a:prstGeom prst="rect">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4223174" y="3511406"/>
            <a:ext cx="772782" cy="772581"/>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734212" y="1637557"/>
            <a:ext cx="7680340" cy="692497"/>
          </a:xfrm>
        </p:spPr>
        <p:txBody>
          <a:bodyPr anchor="b" anchorCtr="0"/>
          <a:lstStyle>
            <a:lvl1pPr>
              <a:defRPr sz="5000" spc="-113" baseline="0">
                <a:solidFill>
                  <a:schemeClr val="bg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solidFill>
                  <a:schemeClr val="tx2">
                    <a:lumMod val="20000"/>
                    <a:lumOff val="80000"/>
                    <a:alpha val="99000"/>
                  </a:schemeClr>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35321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2"/>
        </a:solidFill>
        <a:effectLst/>
      </p:bgPr>
    </p:bg>
    <p:spTree>
      <p:nvGrpSpPr>
        <p:cNvPr id="1" name=""/>
        <p:cNvGrpSpPr/>
        <p:nvPr/>
      </p:nvGrpSpPr>
      <p:grpSpPr>
        <a:xfrm>
          <a:off x="0" y="0"/>
          <a:ext cx="0" cy="0"/>
          <a:chOff x="0" y="0"/>
          <a:chExt cx="0" cy="0"/>
        </a:xfrm>
      </p:grpSpPr>
      <p:sp>
        <p:nvSpPr>
          <p:cNvPr id="17" name="Oval 16"/>
          <p:cNvSpPr/>
          <p:nvPr/>
        </p:nvSpPr>
        <p:spPr bwMode="auto">
          <a:xfrm>
            <a:off x="7653809" y="-287567"/>
            <a:ext cx="1371957" cy="1371600"/>
          </a:xfrm>
          <a:prstGeom prst="ellipse">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7214601" y="806771"/>
            <a:ext cx="878416" cy="878187"/>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7214601" y="-287567"/>
            <a:ext cx="656428" cy="656258"/>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6431837" y="900134"/>
            <a:ext cx="499204" cy="499074"/>
          </a:xfrm>
          <a:prstGeom prst="ellipse">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7119515" y="4124926"/>
            <a:ext cx="878416" cy="878187"/>
          </a:xfrm>
          <a:prstGeom prst="ellipse">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068739" y="3620822"/>
            <a:ext cx="580585" cy="580434"/>
          </a:xfrm>
          <a:prstGeom prst="ellipse">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8585368" y="4017477"/>
            <a:ext cx="237596" cy="237534"/>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8140053" y="4564019"/>
            <a:ext cx="1771426" cy="1770965"/>
          </a:xfrm>
          <a:prstGeom prst="ellipse">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1127895" y="836701"/>
            <a:ext cx="941926" cy="941681"/>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2016497" y="384714"/>
            <a:ext cx="384993" cy="384893"/>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9080597" y="758652"/>
            <a:ext cx="183403" cy="183356"/>
          </a:xfrm>
          <a:prstGeom prst="ellipse">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8369338" y="1409274"/>
            <a:ext cx="656428" cy="656258"/>
          </a:xfrm>
          <a:prstGeom prst="ellipse">
            <a:avLst/>
          </a:prstGeom>
          <a:noFill/>
          <a:ln w="9525"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3731060" y="4057711"/>
            <a:ext cx="452671" cy="452553"/>
          </a:xfrm>
          <a:prstGeom prst="ellipse">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4223174" y="3511406"/>
            <a:ext cx="772782" cy="772581"/>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89436" y="2225502"/>
            <a:ext cx="8363938" cy="692497"/>
          </a:xfrm>
        </p:spPr>
        <p:txBody>
          <a:bodyPr anchor="ctr" anchorCtr="0"/>
          <a:lstStyle>
            <a:lvl1pPr>
              <a:defRPr sz="5000" spc="-225"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43095220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ag_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87827"/>
            <a:ext cx="8363938" cy="567848"/>
          </a:xfrm>
        </p:spPr>
        <p:txBody>
          <a:bodyPr anchor="ctr" anchorCtr="0"/>
          <a:lstStyle>
            <a:lvl1pPr>
              <a:defRPr sz="4100" spc="-225"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76226378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21" name="Teardrop 20"/>
          <p:cNvSpPr/>
          <p:nvPr/>
        </p:nvSpPr>
        <p:spPr bwMode="auto">
          <a:xfrm>
            <a:off x="7387908" y="-120405"/>
            <a:ext cx="1371957" cy="1371600"/>
          </a:xfrm>
          <a:prstGeom prst="teardrop">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ardrop 21"/>
          <p:cNvSpPr/>
          <p:nvPr/>
        </p:nvSpPr>
        <p:spPr bwMode="auto">
          <a:xfrm>
            <a:off x="6948699" y="973932"/>
            <a:ext cx="878416" cy="878187"/>
          </a:xfrm>
          <a:prstGeom prst="teardrop">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Teardrop 22"/>
          <p:cNvSpPr/>
          <p:nvPr/>
        </p:nvSpPr>
        <p:spPr bwMode="auto">
          <a:xfrm>
            <a:off x="6948700" y="-120405"/>
            <a:ext cx="656428" cy="656258"/>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ardrop 23"/>
          <p:cNvSpPr/>
          <p:nvPr/>
        </p:nvSpPr>
        <p:spPr bwMode="auto">
          <a:xfrm>
            <a:off x="6165936" y="1067295"/>
            <a:ext cx="499204" cy="499074"/>
          </a:xfrm>
          <a:prstGeom prst="teardrop">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ardrop 24"/>
          <p:cNvSpPr/>
          <p:nvPr/>
        </p:nvSpPr>
        <p:spPr bwMode="auto">
          <a:xfrm>
            <a:off x="6948699" y="4315167"/>
            <a:ext cx="878416" cy="878187"/>
          </a:xfrm>
          <a:prstGeom prst="teardrop">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ardrop 25"/>
          <p:cNvSpPr/>
          <p:nvPr/>
        </p:nvSpPr>
        <p:spPr bwMode="auto">
          <a:xfrm>
            <a:off x="7897923" y="3811063"/>
            <a:ext cx="580585" cy="580434"/>
          </a:xfrm>
          <a:prstGeom prst="teardrop">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ardrop 26"/>
          <p:cNvSpPr/>
          <p:nvPr/>
        </p:nvSpPr>
        <p:spPr bwMode="auto">
          <a:xfrm>
            <a:off x="8414552" y="4207718"/>
            <a:ext cx="237596" cy="237534"/>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eardrop 27"/>
          <p:cNvSpPr/>
          <p:nvPr/>
        </p:nvSpPr>
        <p:spPr bwMode="auto">
          <a:xfrm>
            <a:off x="7969237" y="4754260"/>
            <a:ext cx="1771426" cy="1770965"/>
          </a:xfrm>
          <a:prstGeom prst="teardrop">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Teardrop 28"/>
          <p:cNvSpPr/>
          <p:nvPr/>
        </p:nvSpPr>
        <p:spPr bwMode="auto">
          <a:xfrm>
            <a:off x="511593" y="331582"/>
            <a:ext cx="941926" cy="941681"/>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ardrop 29"/>
          <p:cNvSpPr/>
          <p:nvPr/>
        </p:nvSpPr>
        <p:spPr bwMode="auto">
          <a:xfrm>
            <a:off x="1400196" y="-120405"/>
            <a:ext cx="384993" cy="384893"/>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eardrop 30"/>
          <p:cNvSpPr/>
          <p:nvPr/>
        </p:nvSpPr>
        <p:spPr bwMode="auto">
          <a:xfrm>
            <a:off x="8814695" y="925813"/>
            <a:ext cx="183403" cy="183356"/>
          </a:xfrm>
          <a:prstGeom prst="teardrop">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ardrop 31"/>
          <p:cNvSpPr/>
          <p:nvPr/>
        </p:nvSpPr>
        <p:spPr bwMode="auto">
          <a:xfrm>
            <a:off x="4369554" y="1438816"/>
            <a:ext cx="656428" cy="656258"/>
          </a:xfrm>
          <a:prstGeom prst="teardrop">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ardrop 32"/>
          <p:cNvSpPr/>
          <p:nvPr/>
        </p:nvSpPr>
        <p:spPr bwMode="auto">
          <a:xfrm>
            <a:off x="3731060" y="4057711"/>
            <a:ext cx="452671" cy="452553"/>
          </a:xfrm>
          <a:prstGeom prst="teardrop">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ardrop 33"/>
          <p:cNvSpPr/>
          <p:nvPr/>
        </p:nvSpPr>
        <p:spPr bwMode="auto">
          <a:xfrm>
            <a:off x="4223174" y="3511406"/>
            <a:ext cx="772782" cy="772581"/>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2104383" y="3257550"/>
            <a:ext cx="6306000" cy="346249"/>
          </a:xfrm>
        </p:spPr>
        <p:txBody>
          <a:bodyPr>
            <a:noAutofit/>
          </a:bodyPr>
          <a:lstStyle>
            <a:lvl1pPr marL="0" indent="0" algn="l">
              <a:lnSpc>
                <a:spcPct val="90000"/>
              </a:lnSpc>
              <a:spcBef>
                <a:spcPts val="0"/>
              </a:spcBef>
              <a:buNone/>
              <a:defRPr lang="en-US" sz="2700" kern="1200" spc="-53" baseline="0" dirty="0">
                <a:solidFill>
                  <a:schemeClr val="bg1">
                    <a:alpha val="99000"/>
                  </a:schemeClr>
                </a:solidFill>
                <a:latin typeface="+mj-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pPr marL="0" marR="0" lvl="0" indent="0" algn="l" defTabSz="68586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accent3">
                    <a:lumMod val="20000"/>
                    <a:lumOff val="80000"/>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2104383" y="1425179"/>
            <a:ext cx="6306001" cy="685572"/>
          </a:xfrm>
        </p:spPr>
        <p:txBody>
          <a:bodyPr wrap="square" anchor="b">
            <a:noAutofit/>
          </a:bodyPr>
          <a:lstStyle>
            <a:lvl1pPr marL="0" indent="0">
              <a:buNone/>
              <a:defRPr sz="5000" spc="-113">
                <a:solidFill>
                  <a:schemeClr val="bg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90641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3886201"/>
          </a:xfrm>
          <a:prstGeom prst="rect">
            <a:avLst/>
          </a:prstGeom>
        </p:spPr>
        <p:txBody>
          <a:bodyPr/>
          <a:lstStyle>
            <a:lvl1pPr marL="0" indent="0">
              <a:spcBef>
                <a:spcPts val="18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3847"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71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3886201"/>
          </a:xfrm>
          <a:prstGeom prst="rect">
            <a:avLst/>
          </a:prstGeom>
        </p:spPr>
        <p:txBody>
          <a:bodyPr/>
          <a:lstStyle>
            <a:lvl1pPr marL="0" indent="0">
              <a:spcBef>
                <a:spcPts val="1800"/>
              </a:spcBef>
              <a:buNone/>
              <a:defRPr sz="3000">
                <a:solidFill>
                  <a:schemeClr val="tx1">
                    <a:alpha val="99000"/>
                  </a:schemeClr>
                </a:solidFill>
                <a:latin typeface="+mn-lt"/>
              </a:defRPr>
            </a:lvl1pPr>
            <a:lvl2pPr marL="0" indent="0">
              <a:buNone/>
              <a:defRPr sz="1500">
                <a:solidFill>
                  <a:schemeClr val="tx1">
                    <a:alpha val="99000"/>
                  </a:schemeClr>
                </a:solidFill>
                <a:latin typeface="+mn-lt"/>
              </a:defRPr>
            </a:lvl2pPr>
            <a:lvl3pPr marL="173854" indent="0">
              <a:buNone/>
              <a:defRPr sz="1500">
                <a:solidFill>
                  <a:schemeClr val="tx1">
                    <a:alpha val="99000"/>
                  </a:schemeClr>
                </a:solidFill>
                <a:latin typeface="+mn-lt"/>
              </a:defRPr>
            </a:lvl3pPr>
            <a:lvl4pPr marL="342946" indent="0">
              <a:buNone/>
              <a:defRPr sz="1500">
                <a:solidFill>
                  <a:schemeClr val="tx1">
                    <a:alpha val="99000"/>
                  </a:schemeClr>
                </a:solidFill>
                <a:latin typeface="+mn-lt"/>
              </a:defRPr>
            </a:lvl4pPr>
            <a:lvl5pPr marL="520373" indent="0">
              <a:buNone/>
              <a:defRPr sz="1500">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019535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n-lt"/>
              </a:defRPr>
            </a:lvl1pPr>
            <a:lvl2pPr marL="0" indent="0">
              <a:buNone/>
              <a:defRPr sz="1500">
                <a:gradFill>
                  <a:gsLst>
                    <a:gs pos="100000">
                      <a:schemeClr val="tx1"/>
                    </a:gs>
                    <a:gs pos="0">
                      <a:schemeClr val="tx1"/>
                    </a:gs>
                  </a:gsLst>
                  <a:lin ang="5400000" scaled="0"/>
                </a:gradFill>
                <a:latin typeface="+mn-lt"/>
              </a:defRPr>
            </a:lvl2pPr>
            <a:lvl3pPr marL="173854" indent="0">
              <a:buNone/>
              <a:defRPr sz="1500">
                <a:gradFill>
                  <a:gsLst>
                    <a:gs pos="100000">
                      <a:schemeClr val="tx1"/>
                    </a:gs>
                    <a:gs pos="0">
                      <a:schemeClr val="tx1"/>
                    </a:gs>
                  </a:gsLst>
                  <a:lin ang="5400000" scaled="0"/>
                </a:gradFill>
                <a:latin typeface="+mn-lt"/>
              </a:defRPr>
            </a:lvl3pPr>
            <a:lvl4pPr marL="342946" indent="0">
              <a:buNone/>
              <a:defRPr sz="1500">
                <a:gradFill>
                  <a:gsLst>
                    <a:gs pos="100000">
                      <a:schemeClr val="tx1"/>
                    </a:gs>
                    <a:gs pos="0">
                      <a:schemeClr val="tx1"/>
                    </a:gs>
                  </a:gsLst>
                  <a:lin ang="5400000" scaled="0"/>
                </a:gradFill>
                <a:latin typeface="+mn-lt"/>
              </a:defRPr>
            </a:lvl4pPr>
            <a:lvl5pPr marL="520373" indent="0">
              <a:buNone/>
              <a:defRPr sz="1500">
                <a:gradFill>
                  <a:gsLst>
                    <a:gs pos="100000">
                      <a:schemeClr val="tx1"/>
                    </a:gs>
                    <a:gs pos="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5700676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3886200"/>
          </a:xfrm>
        </p:spPr>
        <p:txBody>
          <a:bodyPr/>
          <a:lstStyle>
            <a:lvl1pPr marL="0" indent="0">
              <a:spcBef>
                <a:spcPts val="900"/>
              </a:spcBef>
              <a:buNone/>
              <a:defRPr sz="3000">
                <a:gradFill>
                  <a:gsLst>
                    <a:gs pos="1000">
                      <a:schemeClr val="tx1"/>
                    </a:gs>
                    <a:gs pos="98000">
                      <a:schemeClr val="tx1"/>
                    </a:gs>
                  </a:gsLst>
                  <a:lin ang="5400000" scaled="0"/>
                </a:gradFill>
                <a:latin typeface="+mn-lt"/>
              </a:defRPr>
            </a:lvl1pPr>
            <a:lvl2pPr marL="0" indent="0">
              <a:buNone/>
              <a:defRPr sz="1500">
                <a:latin typeface="+mn-lt"/>
              </a:defRPr>
            </a:lvl2pPr>
            <a:lvl3pPr marL="175046" indent="0">
              <a:buNone/>
              <a:defRPr sz="1500">
                <a:latin typeface="+mn-lt"/>
              </a:defRPr>
            </a:lvl3pPr>
            <a:lvl4pPr marL="342946" indent="0">
              <a:buNone/>
              <a:defRPr sz="1500">
                <a:latin typeface="+mn-lt"/>
              </a:defRPr>
            </a:lvl4pPr>
            <a:lvl5pPr marL="520373" indent="0">
              <a:buNone/>
              <a:defRPr sz="15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388620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n-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8613365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44467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05068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0" name="Text Placeholder 8"/>
          <p:cNvSpPr>
            <a:spLocks noGrp="1"/>
          </p:cNvSpPr>
          <p:nvPr>
            <p:ph type="body" sz="quarter" idx="12"/>
          </p:nvPr>
        </p:nvSpPr>
        <p:spPr>
          <a:xfrm>
            <a:off x="3568090"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1" name="Text Placeholder 8"/>
          <p:cNvSpPr>
            <a:spLocks noGrp="1"/>
          </p:cNvSpPr>
          <p:nvPr>
            <p:ph type="body" sz="quarter" idx="13"/>
          </p:nvPr>
        </p:nvSpPr>
        <p:spPr>
          <a:xfrm>
            <a:off x="5651519"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2" name="Text Placeholder 8"/>
          <p:cNvSpPr>
            <a:spLocks noGrp="1"/>
          </p:cNvSpPr>
          <p:nvPr>
            <p:ph type="body" sz="quarter" idx="14"/>
          </p:nvPr>
        </p:nvSpPr>
        <p:spPr>
          <a:xfrm>
            <a:off x="5651519"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3" name="Text Placeholder 8"/>
          <p:cNvSpPr>
            <a:spLocks noGrp="1"/>
          </p:cNvSpPr>
          <p:nvPr>
            <p:ph type="body" sz="quarter" idx="15"/>
          </p:nvPr>
        </p:nvSpPr>
        <p:spPr>
          <a:xfrm>
            <a:off x="1486973"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4" name="Text Placeholder 8"/>
          <p:cNvSpPr>
            <a:spLocks noGrp="1"/>
          </p:cNvSpPr>
          <p:nvPr>
            <p:ph type="body" sz="quarter" idx="16"/>
          </p:nvPr>
        </p:nvSpPr>
        <p:spPr>
          <a:xfrm>
            <a:off x="1486973"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246352812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23" name="Text Placeholder 8"/>
          <p:cNvSpPr>
            <a:spLocks noGrp="1"/>
          </p:cNvSpPr>
          <p:nvPr>
            <p:ph type="body" sz="quarter" idx="10"/>
          </p:nvPr>
        </p:nvSpPr>
        <p:spPr>
          <a:xfrm>
            <a:off x="4607192"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4" name="Text Placeholder 8"/>
          <p:cNvSpPr>
            <a:spLocks noGrp="1"/>
          </p:cNvSpPr>
          <p:nvPr>
            <p:ph type="body" sz="quarter" idx="12"/>
          </p:nvPr>
        </p:nvSpPr>
        <p:spPr>
          <a:xfrm>
            <a:off x="4607192"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5" name="Text Placeholder 8"/>
          <p:cNvSpPr>
            <a:spLocks noGrp="1"/>
          </p:cNvSpPr>
          <p:nvPr>
            <p:ph type="body" sz="quarter" idx="15"/>
          </p:nvPr>
        </p:nvSpPr>
        <p:spPr>
          <a:xfrm>
            <a:off x="2526076"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6" name="Text Placeholder 8"/>
          <p:cNvSpPr>
            <a:spLocks noGrp="1"/>
          </p:cNvSpPr>
          <p:nvPr>
            <p:ph type="body" sz="quarter" idx="16"/>
          </p:nvPr>
        </p:nvSpPr>
        <p:spPr>
          <a:xfrm>
            <a:off x="2526076"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7" name="Text Placeholder 8"/>
          <p:cNvSpPr>
            <a:spLocks noGrp="1"/>
          </p:cNvSpPr>
          <p:nvPr>
            <p:ph type="body" sz="quarter" idx="17"/>
          </p:nvPr>
        </p:nvSpPr>
        <p:spPr>
          <a:xfrm>
            <a:off x="4607192"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8" name="Text Placeholder 8"/>
          <p:cNvSpPr>
            <a:spLocks noGrp="1"/>
          </p:cNvSpPr>
          <p:nvPr>
            <p:ph type="body" sz="quarter" idx="18"/>
          </p:nvPr>
        </p:nvSpPr>
        <p:spPr>
          <a:xfrm>
            <a:off x="4607192"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9" name="Text Placeholder 8"/>
          <p:cNvSpPr>
            <a:spLocks noGrp="1"/>
          </p:cNvSpPr>
          <p:nvPr>
            <p:ph type="body" sz="quarter" idx="21"/>
          </p:nvPr>
        </p:nvSpPr>
        <p:spPr>
          <a:xfrm>
            <a:off x="2526076"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0" name="Text Placeholder 8"/>
          <p:cNvSpPr>
            <a:spLocks noGrp="1"/>
          </p:cNvSpPr>
          <p:nvPr>
            <p:ph type="body" sz="quarter" idx="22"/>
          </p:nvPr>
        </p:nvSpPr>
        <p:spPr>
          <a:xfrm>
            <a:off x="2526076"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317718721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1" name="Text Placeholder 8"/>
          <p:cNvSpPr>
            <a:spLocks noGrp="1"/>
          </p:cNvSpPr>
          <p:nvPr>
            <p:ph type="body" sz="quarter" idx="10"/>
          </p:nvPr>
        </p:nvSpPr>
        <p:spPr>
          <a:xfrm>
            <a:off x="3568090"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2" name="Text Placeholder 8"/>
          <p:cNvSpPr>
            <a:spLocks noGrp="1"/>
          </p:cNvSpPr>
          <p:nvPr>
            <p:ph type="body" sz="quarter" idx="12"/>
          </p:nvPr>
        </p:nvSpPr>
        <p:spPr>
          <a:xfrm>
            <a:off x="3568090"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3" name="Text Placeholder 8"/>
          <p:cNvSpPr>
            <a:spLocks noGrp="1"/>
          </p:cNvSpPr>
          <p:nvPr>
            <p:ph type="body" sz="quarter" idx="13"/>
          </p:nvPr>
        </p:nvSpPr>
        <p:spPr>
          <a:xfrm>
            <a:off x="5651519"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4" name="Text Placeholder 8"/>
          <p:cNvSpPr>
            <a:spLocks noGrp="1"/>
          </p:cNvSpPr>
          <p:nvPr>
            <p:ph type="body" sz="quarter" idx="14"/>
          </p:nvPr>
        </p:nvSpPr>
        <p:spPr>
          <a:xfrm>
            <a:off x="5651519"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5" name="Text Placeholder 8"/>
          <p:cNvSpPr>
            <a:spLocks noGrp="1"/>
          </p:cNvSpPr>
          <p:nvPr>
            <p:ph type="body" sz="quarter" idx="15"/>
          </p:nvPr>
        </p:nvSpPr>
        <p:spPr>
          <a:xfrm>
            <a:off x="1486973"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6" name="Text Placeholder 8"/>
          <p:cNvSpPr>
            <a:spLocks noGrp="1"/>
          </p:cNvSpPr>
          <p:nvPr>
            <p:ph type="body" sz="quarter" idx="16"/>
          </p:nvPr>
        </p:nvSpPr>
        <p:spPr>
          <a:xfrm>
            <a:off x="1486973"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7" name="Text Placeholder 8"/>
          <p:cNvSpPr>
            <a:spLocks noGrp="1"/>
          </p:cNvSpPr>
          <p:nvPr>
            <p:ph type="body" sz="quarter" idx="17"/>
          </p:nvPr>
        </p:nvSpPr>
        <p:spPr>
          <a:xfrm>
            <a:off x="3568090"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8" name="Text Placeholder 8"/>
          <p:cNvSpPr>
            <a:spLocks noGrp="1"/>
          </p:cNvSpPr>
          <p:nvPr>
            <p:ph type="body" sz="quarter" idx="18"/>
          </p:nvPr>
        </p:nvSpPr>
        <p:spPr>
          <a:xfrm>
            <a:off x="3568090"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9" name="Text Placeholder 8"/>
          <p:cNvSpPr>
            <a:spLocks noGrp="1"/>
          </p:cNvSpPr>
          <p:nvPr>
            <p:ph type="body" sz="quarter" idx="19"/>
          </p:nvPr>
        </p:nvSpPr>
        <p:spPr>
          <a:xfrm>
            <a:off x="5651519"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0" name="Text Placeholder 8"/>
          <p:cNvSpPr>
            <a:spLocks noGrp="1"/>
          </p:cNvSpPr>
          <p:nvPr>
            <p:ph type="body" sz="quarter" idx="20"/>
          </p:nvPr>
        </p:nvSpPr>
        <p:spPr>
          <a:xfrm>
            <a:off x="5651519"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41" name="Text Placeholder 8"/>
          <p:cNvSpPr>
            <a:spLocks noGrp="1"/>
          </p:cNvSpPr>
          <p:nvPr>
            <p:ph type="body" sz="quarter" idx="21"/>
          </p:nvPr>
        </p:nvSpPr>
        <p:spPr>
          <a:xfrm>
            <a:off x="1486973"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2" name="Text Placeholder 8"/>
          <p:cNvSpPr>
            <a:spLocks noGrp="1"/>
          </p:cNvSpPr>
          <p:nvPr>
            <p:ph type="body" sz="quarter" idx="22"/>
          </p:nvPr>
        </p:nvSpPr>
        <p:spPr>
          <a:xfrm>
            <a:off x="1486973"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182517037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6" name="Rectangle 5"/>
          <p:cNvSpPr/>
          <p:nvPr/>
        </p:nvSpPr>
        <p:spPr bwMode="hidden">
          <a:xfrm rot="10800000" flipV="1">
            <a:off x="0" y="0"/>
            <a:ext cx="9144000" cy="86695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solidFill>
                <a:srgbClr val="000000">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bg1">
                    <a:alpha val="99000"/>
                  </a:schemeClr>
                </a:solidFill>
              </a:defRPr>
            </a:lvl1pPr>
          </a:lstStyle>
          <a:p>
            <a:r>
              <a:rPr lang="en-US" dirty="0" smtClean="0"/>
              <a:t>Slide for Developer Code</a:t>
            </a:r>
            <a:endParaRPr lang="en-US" dirty="0"/>
          </a:p>
        </p:txBody>
      </p:sp>
      <p:sp>
        <p:nvSpPr>
          <p:cNvPr id="3" name="Rectangle 2"/>
          <p:cNvSpPr/>
          <p:nvPr/>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3886200"/>
          </a:xfrm>
        </p:spPr>
        <p:txBody>
          <a:bodyPr>
            <a:normAutofit/>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28"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73"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6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819"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446727"/>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09" indent="-2572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50"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91"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64"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8057557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0"/>
            <a:ext cx="4047274" cy="3886200"/>
          </a:xfrm>
        </p:spPr>
        <p:txBody>
          <a:bodyPr>
            <a:noAutofit/>
          </a:bodyPr>
          <a:lstStyle>
            <a:lvl1pPr marL="219095" indent="-219095">
              <a:spcBef>
                <a:spcPts val="900"/>
              </a:spcBef>
              <a:buClr>
                <a:schemeClr val="tx1"/>
              </a:buClr>
              <a:buFont typeface="Wingdings" pitchFamily="2" charset="2"/>
              <a:buChar char=""/>
              <a:defRPr>
                <a:solidFill>
                  <a:schemeClr val="bg1">
                    <a:lumMod val="75000"/>
                    <a:lumOff val="25000"/>
                  </a:schemeClr>
                </a:solidFill>
              </a:defRPr>
            </a:lvl1pPr>
            <a:lvl2pPr marL="390561" indent="-171466">
              <a:defRPr sz="1500">
                <a:solidFill>
                  <a:schemeClr val="bg1">
                    <a:lumMod val="75000"/>
                    <a:lumOff val="25000"/>
                  </a:schemeClr>
                </a:solidFill>
              </a:defRPr>
            </a:lvl2pPr>
            <a:lvl3pPr marL="514398" indent="-123837">
              <a:tabLst/>
              <a:defRPr sz="1500">
                <a:solidFill>
                  <a:schemeClr val="bg1">
                    <a:lumMod val="75000"/>
                    <a:lumOff val="25000"/>
                  </a:schemeClr>
                </a:solidFill>
              </a:defRPr>
            </a:lvl3pPr>
            <a:lvl4pPr marL="647759" indent="-133363">
              <a:defRPr>
                <a:solidFill>
                  <a:schemeClr val="bg1">
                    <a:lumMod val="75000"/>
                    <a:lumOff val="25000"/>
                  </a:schemeClr>
                </a:solidFill>
              </a:defRPr>
            </a:lvl4pPr>
            <a:lvl5pPr marL="771596" indent="-123837">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0"/>
            <a:ext cx="4047274" cy="3886200"/>
          </a:xfrm>
        </p:spPr>
        <p:txBody>
          <a:bodyPr>
            <a:noAutofit/>
          </a:bodyPr>
          <a:lstStyle>
            <a:lvl1pPr marL="254817" indent="-254817">
              <a:spcBef>
                <a:spcPts val="900"/>
              </a:spcBef>
              <a:buFont typeface="Wingdings" pitchFamily="2" charset="2"/>
              <a:buChar char=""/>
              <a:defRPr lang="en-US" sz="2700" kern="1200" spc="-53" baseline="0" dirty="0" smtClean="0">
                <a:solidFill>
                  <a:schemeClr val="bg1">
                    <a:lumMod val="75000"/>
                    <a:lumOff val="25000"/>
                  </a:schemeClr>
                </a:solidFill>
                <a:latin typeface="+mj-lt"/>
                <a:ea typeface="+mn-ea"/>
                <a:cs typeface="+mn-cs"/>
              </a:defRPr>
            </a:lvl1pPr>
            <a:lvl2pPr marL="476294" indent="-257198">
              <a:defRPr lang="en-US" sz="1500" kern="1200" spc="0" baseline="0" dirty="0" smtClean="0">
                <a:solidFill>
                  <a:schemeClr val="bg1">
                    <a:lumMod val="75000"/>
                    <a:lumOff val="25000"/>
                  </a:schemeClr>
                </a:solidFill>
                <a:latin typeface="+mn-lt"/>
                <a:ea typeface="+mn-ea"/>
                <a:cs typeface="+mn-cs"/>
              </a:defRPr>
            </a:lvl2pPr>
            <a:lvl3pPr marL="647759" indent="-257198">
              <a:defRPr lang="en-US" sz="1500" kern="1200" spc="0" baseline="0" dirty="0" smtClean="0">
                <a:solidFill>
                  <a:schemeClr val="bg1">
                    <a:lumMod val="75000"/>
                    <a:lumOff val="25000"/>
                  </a:schemeClr>
                </a:solidFill>
                <a:latin typeface="+mn-lt"/>
                <a:ea typeface="+mn-ea"/>
                <a:cs typeface="+mn-cs"/>
              </a:defRPr>
            </a:lvl3pPr>
            <a:lvl4pPr marL="771596" indent="-257198">
              <a:defRPr lang="en-US" sz="1500" kern="1200" spc="0" baseline="0" dirty="0" smtClean="0">
                <a:solidFill>
                  <a:schemeClr val="bg1">
                    <a:lumMod val="75000"/>
                    <a:lumOff val="25000"/>
                  </a:schemeClr>
                </a:solidFill>
                <a:latin typeface="+mn-lt"/>
                <a:ea typeface="+mn-ea"/>
                <a:cs typeface="+mn-cs"/>
              </a:defRPr>
            </a:lvl4pPr>
            <a:lvl5pPr marL="904958" indent="-257198">
              <a:defRPr lang="en-US" sz="1500" kern="1200" spc="0" baseline="0" dirty="0">
                <a:solidFill>
                  <a:schemeClr val="bg1">
                    <a:lumMod val="75000"/>
                    <a:lumOff val="25000"/>
                  </a:schemeClr>
                </a:solidFill>
                <a:latin typeface="+mn-lt"/>
                <a:ea typeface="+mn-ea"/>
                <a:cs typeface="+mn-cs"/>
              </a:defRPr>
            </a:lvl5pPr>
          </a:lstStyle>
          <a:p>
            <a:pPr marL="219095" marR="0" lvl="0"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19095" marR="0" lvl="1"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19095" marR="0" lvl="2"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19095" marR="0" lvl="3"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19095" marR="0" lvl="4"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43479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7"/>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2"/>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72C6"/>
                    </a:gs>
                    <a:gs pos="86000">
                      <a:srgbClr val="0072C6"/>
                    </a:gs>
                  </a:gsLst>
                  <a:lin ang="5400000" scaled="0"/>
                </a:gradFill>
                <a:ea typeface="Segoe UI" pitchFamily="34" charset="0"/>
                <a:cs typeface="Segoe UI" pitchFamily="34" charset="0"/>
              </a:rPr>
              <a:t>www.buildwindows.com</a:t>
            </a:r>
            <a:endParaRPr lang="en-US" sz="800" dirty="0">
              <a:gradFill>
                <a:gsLst>
                  <a:gs pos="0">
                    <a:srgbClr val="0072C6"/>
                  </a:gs>
                  <a:gs pos="86000">
                    <a:srgbClr val="0072C6"/>
                  </a:gs>
                </a:gsLst>
                <a:lin ang="5400000" scaled="0"/>
              </a:gradFill>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7"/>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83562925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7"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46527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3"/>
            <a:ext cx="9144000" cy="5130775"/>
          </a:xfrm>
          <a:prstGeom prst="rect">
            <a:avLst/>
          </a:prstGeom>
        </p:spPr>
      </p:pic>
    </p:spTree>
    <p:extLst>
      <p:ext uri="{BB962C8B-B14F-4D97-AF65-F5344CB8AC3E}">
        <p14:creationId xmlns:p14="http://schemas.microsoft.com/office/powerpoint/2010/main" val="294359186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58996"/>
            <a:ext cx="5849021" cy="1142621"/>
          </a:xfrm>
        </p:spPr>
        <p:txBody>
          <a:bodyPr anchor="ctr" anchorCtr="0">
            <a:noAutofit/>
          </a:bodyPr>
          <a:lstStyle>
            <a:lvl1pPr>
              <a:lnSpc>
                <a:spcPct val="90000"/>
              </a:lnSpc>
              <a:defRPr sz="36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590483"/>
            <a:ext cx="5282817"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4" y="633082"/>
            <a:ext cx="6456059" cy="103398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500" b="0" i="0" u="none" strike="noStrike" kern="1200" cap="none" spc="-225"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49866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8" y="1428751"/>
            <a:ext cx="8363937" cy="118878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999542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3"/>
            <a:ext cx="9155340" cy="5137138"/>
          </a:xfrm>
          <a:prstGeom prst="rect">
            <a:avLst/>
          </a:prstGeom>
        </p:spPr>
      </p:pic>
    </p:spTree>
    <p:extLst>
      <p:ext uri="{BB962C8B-B14F-4D97-AF65-F5344CB8AC3E}">
        <p14:creationId xmlns:p14="http://schemas.microsoft.com/office/powerpoint/2010/main" val="345819347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Rectangle 19"/>
          <p:cNvSpPr/>
          <p:nvPr userDrawn="1"/>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891"/>
            <a:endParaRPr lang="en-US" sz="1400">
              <a:solidFill>
                <a:prstClr val="white"/>
              </a:solidFill>
            </a:endParaRPr>
          </a:p>
        </p:txBody>
      </p:sp>
      <p:grpSp>
        <p:nvGrpSpPr>
          <p:cNvPr id="22" name="Group 21"/>
          <p:cNvGrpSpPr/>
          <p:nvPr userDrawn="1"/>
        </p:nvGrpSpPr>
        <p:grpSpPr>
          <a:xfrm>
            <a:off x="-11337" y="0"/>
            <a:ext cx="9155338"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grpSp>
      </p:grpSp>
      <p:sp>
        <p:nvSpPr>
          <p:cNvPr id="21" name="Rectangle 20"/>
          <p:cNvSpPr/>
          <p:nvPr userDrawn="1"/>
        </p:nvSpPr>
        <p:spPr>
          <a:xfrm>
            <a:off x="1"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891"/>
            <a:endParaRPr lang="en-US" sz="1400">
              <a:solidFill>
                <a:prstClr val="white"/>
              </a:solidFill>
            </a:endParaRPr>
          </a:p>
        </p:txBody>
      </p:sp>
      <p:sp>
        <p:nvSpPr>
          <p:cNvPr id="11" name="Date Placeholder 10"/>
          <p:cNvSpPr>
            <a:spLocks noGrp="1"/>
          </p:cNvSpPr>
          <p:nvPr>
            <p:ph type="dt" sz="half" idx="10"/>
          </p:nvPr>
        </p:nvSpPr>
        <p:spPr>
          <a:xfrm>
            <a:off x="905329" y="4743450"/>
            <a:ext cx="916071" cy="114300"/>
          </a:xfrm>
          <a:prstGeom prst="rect">
            <a:avLst/>
          </a:prstGeom>
        </p:spPr>
        <p:txBody>
          <a:bodyPr lIns="68589" tIns="34295" rIns="68589" bIns="34295"/>
          <a:lstStyle/>
          <a:p>
            <a:pPr defTabSz="685864"/>
            <a:fld id="{3EBBC3FC-7A95-446A-8885-5602F35F550A}" type="datetime1">
              <a:rPr lang="en-US" sz="1400" smtClean="0">
                <a:solidFill>
                  <a:srgbClr val="000000"/>
                </a:solidFill>
              </a:rPr>
              <a:pPr defTabSz="685864"/>
              <a:t>6/9/2014</a:t>
            </a:fld>
            <a:endParaRPr lang="en-US" sz="1400" dirty="0">
              <a:solidFill>
                <a:srgbClr val="000000"/>
              </a:solidFill>
            </a:endParaRPr>
          </a:p>
        </p:txBody>
      </p:sp>
      <p:sp>
        <p:nvSpPr>
          <p:cNvPr id="12" name="Slide Number Placeholder 11"/>
          <p:cNvSpPr>
            <a:spLocks noGrp="1"/>
          </p:cNvSpPr>
          <p:nvPr>
            <p:ph type="sldNum" sz="quarter" idx="11"/>
          </p:nvPr>
        </p:nvSpPr>
        <p:spPr>
          <a:xfrm>
            <a:off x="460723" y="4743450"/>
            <a:ext cx="387316" cy="114300"/>
          </a:xfrm>
          <a:prstGeom prst="rect">
            <a:avLst/>
          </a:prstGeom>
        </p:spPr>
        <p:txBody>
          <a:bodyPr lIns="68589" tIns="34295" rIns="68589" bIns="34295"/>
          <a:lstStyle/>
          <a:p>
            <a:pPr defTabSz="685864"/>
            <a:r>
              <a:rPr lang="en-US" sz="1400" smtClean="0">
                <a:solidFill>
                  <a:srgbClr val="000000"/>
                </a:solidFill>
              </a:rPr>
              <a:t>PAGE </a:t>
            </a:r>
            <a:fld id="{711B4CA8-52BE-46B1-A536-58CE1A3FAF74}" type="slidenum">
              <a:rPr lang="en-US" sz="1400" smtClean="0">
                <a:solidFill>
                  <a:srgbClr val="000000"/>
                </a:solidFill>
              </a:rPr>
              <a:pPr defTabSz="685864"/>
              <a:t>‹#›</a:t>
            </a:fld>
            <a:endParaRPr lang="en-US" sz="1400" dirty="0">
              <a:solidFill>
                <a:srgbClr val="000000"/>
              </a:solidFill>
            </a:endParaRPr>
          </a:p>
        </p:txBody>
      </p:sp>
      <p:sp>
        <p:nvSpPr>
          <p:cNvPr id="13" name="Footer Placeholder 12"/>
          <p:cNvSpPr>
            <a:spLocks noGrp="1"/>
          </p:cNvSpPr>
          <p:nvPr>
            <p:ph type="ftr" sz="quarter" idx="12"/>
          </p:nvPr>
        </p:nvSpPr>
        <p:spPr>
          <a:xfrm>
            <a:off x="460721" y="4846237"/>
            <a:ext cx="1360679" cy="96431"/>
          </a:xfrm>
          <a:prstGeom prst="rect">
            <a:avLst/>
          </a:prstGeom>
        </p:spPr>
        <p:txBody>
          <a:bodyPr lIns="68589" tIns="34295" rIns="68589" bIns="34295"/>
          <a:lstStyle/>
          <a:p>
            <a:pPr defTabSz="685864"/>
            <a:r>
              <a:rPr lang="en-US" sz="1400" smtClean="0">
                <a:solidFill>
                  <a:srgbClr val="000000"/>
                </a:solidFill>
              </a:rPr>
              <a:t>MICROSOFT CONFIDENTIAL</a:t>
            </a:r>
            <a:endParaRPr lang="en-US" sz="1400" dirty="0">
              <a:solidFill>
                <a:srgbClr val="000000"/>
              </a:solidFill>
            </a:endParaRPr>
          </a:p>
        </p:txBody>
      </p:sp>
      <p:sp>
        <p:nvSpPr>
          <p:cNvPr id="14" name="Text Placeholder 3"/>
          <p:cNvSpPr>
            <a:spLocks noGrp="1"/>
          </p:cNvSpPr>
          <p:nvPr>
            <p:ph type="body" sz="half" idx="2"/>
          </p:nvPr>
        </p:nvSpPr>
        <p:spPr>
          <a:xfrm>
            <a:off x="457202" y="4457700"/>
            <a:ext cx="7162800" cy="228600"/>
          </a:xfrm>
        </p:spPr>
        <p:txBody>
          <a:bodyPr>
            <a:noAutofit/>
          </a:bodyPr>
          <a:lstStyle>
            <a:lvl1pPr marL="0" indent="0">
              <a:lnSpc>
                <a:spcPts val="1350"/>
              </a:lnSpc>
              <a:spcBef>
                <a:spcPts val="0"/>
              </a:spcBef>
              <a:spcAft>
                <a:spcPts val="0"/>
              </a:spcAft>
              <a:buNone/>
              <a:defRPr sz="1100" spc="-30" baseline="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dirty="0" smtClean="0"/>
              <a:t>Click to edit Master text styles</a:t>
            </a:r>
          </a:p>
        </p:txBody>
      </p:sp>
    </p:spTree>
    <p:extLst>
      <p:ext uri="{BB962C8B-B14F-4D97-AF65-F5344CB8AC3E}">
        <p14:creationId xmlns:p14="http://schemas.microsoft.com/office/powerpoint/2010/main" val="242961608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5" y="186928"/>
            <a:ext cx="8275875" cy="567848"/>
          </a:xfrm>
        </p:spPr>
        <p:txBody>
          <a:bodyPr lIns="0"/>
          <a:lstStyle>
            <a:lvl1pPr algn="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800"/>
              </a:lnSpc>
              <a:spcBef>
                <a:spcPts val="0"/>
              </a:spcBef>
              <a:spcAft>
                <a:spcPts val="0"/>
              </a:spcAft>
              <a:buNone/>
              <a:defRPr sz="1400" spc="-40" baseline="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15004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Date Placeholder 17"/>
          <p:cNvSpPr>
            <a:spLocks noGrp="1"/>
          </p:cNvSpPr>
          <p:nvPr>
            <p:ph type="dt" sz="half" idx="19"/>
          </p:nvPr>
        </p:nvSpPr>
        <p:spPr>
          <a:xfrm>
            <a:off x="1066803" y="4743450"/>
            <a:ext cx="916071" cy="114300"/>
          </a:xfrm>
          <a:prstGeom prst="rect">
            <a:avLst/>
          </a:prstGeom>
        </p:spPr>
        <p:txBody>
          <a:bodyPr lIns="91436" tIns="45718" rIns="91436" bIns="45718"/>
          <a:lstStyle/>
          <a:p>
            <a:pPr defTabSz="685864"/>
            <a:fld id="{1D8BD707-D9CF-40AE-B4C6-C98DA3205C09}" type="datetimeFigureOut">
              <a:rPr lang="en-US" sz="1400" smtClean="0">
                <a:solidFill>
                  <a:srgbClr val="FFFFFF"/>
                </a:solidFill>
              </a:rPr>
              <a:pPr defTabSz="685864"/>
              <a:t>6/9/2014</a:t>
            </a:fld>
            <a:endParaRPr lang="en-US" sz="1400">
              <a:solidFill>
                <a:srgbClr val="FFFFFF"/>
              </a:solidFill>
            </a:endParaRPr>
          </a:p>
        </p:txBody>
      </p:sp>
      <p:sp>
        <p:nvSpPr>
          <p:cNvPr id="19" name="Slide Number Placeholder 18"/>
          <p:cNvSpPr>
            <a:spLocks noGrp="1"/>
          </p:cNvSpPr>
          <p:nvPr>
            <p:ph type="sldNum" sz="quarter" idx="20"/>
          </p:nvPr>
        </p:nvSpPr>
        <p:spPr>
          <a:xfrm>
            <a:off x="460723" y="4743450"/>
            <a:ext cx="606079" cy="114300"/>
          </a:xfrm>
          <a:prstGeom prst="rect">
            <a:avLst/>
          </a:prstGeom>
        </p:spPr>
        <p:txBody>
          <a:bodyPr lIns="91436" tIns="45718" rIns="91436" bIns="45718"/>
          <a:lstStyle/>
          <a:p>
            <a:pPr defTabSz="685864"/>
            <a:fld id="{B6F15528-21DE-4FAA-801E-634DDDAF4B2B}" type="slidenum">
              <a:rPr lang="en-US" sz="1400" smtClean="0">
                <a:solidFill>
                  <a:srgbClr val="FFFFFF"/>
                </a:solidFill>
              </a:rPr>
              <a:pPr defTabSz="685864"/>
              <a:t>‹#›</a:t>
            </a:fld>
            <a:endParaRPr lang="en-US" sz="1400">
              <a:solidFill>
                <a:srgbClr val="FFFFFF"/>
              </a:solidFill>
            </a:endParaRPr>
          </a:p>
        </p:txBody>
      </p:sp>
      <p:sp>
        <p:nvSpPr>
          <p:cNvPr id="20" name="Footer Placeholder 19"/>
          <p:cNvSpPr>
            <a:spLocks noGrp="1"/>
          </p:cNvSpPr>
          <p:nvPr>
            <p:ph type="ftr" sz="quarter" idx="21"/>
          </p:nvPr>
        </p:nvSpPr>
        <p:spPr>
          <a:xfrm>
            <a:off x="460723" y="4846238"/>
            <a:ext cx="1360679" cy="96431"/>
          </a:xfrm>
          <a:prstGeom prst="rect">
            <a:avLst/>
          </a:prstGeom>
        </p:spPr>
        <p:txBody>
          <a:bodyPr lIns="91436" tIns="45718" rIns="91436" bIns="45718"/>
          <a:lstStyle/>
          <a:p>
            <a:pPr defTabSz="685864"/>
            <a:endParaRPr lang="en-US" sz="1400">
              <a:solidFill>
                <a:srgbClr val="FFFFFF"/>
              </a:solidFill>
            </a:endParaRPr>
          </a:p>
        </p:txBody>
      </p:sp>
    </p:spTree>
    <p:extLst>
      <p:ext uri="{BB962C8B-B14F-4D97-AF65-F5344CB8AC3E}">
        <p14:creationId xmlns:p14="http://schemas.microsoft.com/office/powerpoint/2010/main" val="4182081554"/>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760976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7462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3886200"/>
          </a:xfrm>
        </p:spPr>
        <p:txBody>
          <a:bodyPr/>
          <a:lstStyle>
            <a:lvl1pPr marL="0" indent="0">
              <a:spcBef>
                <a:spcPts val="9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5039"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085850"/>
            <a:ext cx="4047274" cy="3886200"/>
          </a:xfrm>
        </p:spPr>
        <p:txBody>
          <a:bodyPr/>
          <a:lstStyle>
            <a:lvl1pPr marL="0" indent="0">
              <a:spcBef>
                <a:spcPts val="900"/>
              </a:spcBef>
              <a:buNone/>
              <a:defRPr lang="en-US" sz="3000" kern="1200" spc="-53" baseline="0" dirty="0" smtClean="0">
                <a:solidFill>
                  <a:schemeClr val="bg1">
                    <a:lumMod val="75000"/>
                    <a:lumOff val="25000"/>
                  </a:schemeClr>
                </a:solidFill>
                <a:latin typeface="+mn-lt"/>
                <a:ea typeface="+mn-ea"/>
                <a:cs typeface="+mn-cs"/>
              </a:defRPr>
            </a:lvl1pPr>
            <a:lvl2pPr marL="2382"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2pPr>
            <a:lvl3pPr marL="175039"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3pPr>
            <a:lvl4pPr marL="345312"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4pPr>
            <a:lvl5pPr marL="515589"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chemeClr val="bg1">
                    <a:lumMod val="75000"/>
                    <a:lumOff val="25000"/>
                  </a:schemeClr>
                </a:solidFill>
                <a:latin typeface="+mn-lt"/>
                <a:ea typeface="+mn-ea"/>
                <a:cs typeface="+mn-cs"/>
              </a:defRPr>
            </a:lvl5pPr>
          </a:lstStyle>
          <a:p>
            <a:pPr marL="0" marR="0" lvl="0"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7719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1893108"/>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495860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7538317"/>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883112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64946802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363743649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806017"/>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7530369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80956176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6/9/2014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634583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theme" Target="../theme/theme2.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image" Target="../media/image11.png"/><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heme" Target="../theme/theme3.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29" Type="http://schemas.openxmlformats.org/officeDocument/2006/relationships/slideLayout" Target="../slideLayouts/slideLayout146.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image" Target="../media/image11.png"/><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theme" Target="../theme/theme4.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0.xml"/><Relationship Id="rId18" Type="http://schemas.openxmlformats.org/officeDocument/2006/relationships/slideLayout" Target="../slideLayouts/slideLayout165.xml"/><Relationship Id="rId26" Type="http://schemas.openxmlformats.org/officeDocument/2006/relationships/slideLayout" Target="../slideLayouts/slideLayout173.xml"/><Relationship Id="rId3" Type="http://schemas.openxmlformats.org/officeDocument/2006/relationships/slideLayout" Target="../slideLayouts/slideLayout150.xml"/><Relationship Id="rId21" Type="http://schemas.openxmlformats.org/officeDocument/2006/relationships/slideLayout" Target="../slideLayouts/slideLayout168.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5" Type="http://schemas.openxmlformats.org/officeDocument/2006/relationships/slideLayout" Target="../slideLayouts/slideLayout172.xml"/><Relationship Id="rId33" Type="http://schemas.openxmlformats.org/officeDocument/2006/relationships/image" Target="../media/image11.png"/><Relationship Id="rId2" Type="http://schemas.openxmlformats.org/officeDocument/2006/relationships/slideLayout" Target="../slideLayouts/slideLayout149.xml"/><Relationship Id="rId16" Type="http://schemas.openxmlformats.org/officeDocument/2006/relationships/slideLayout" Target="../slideLayouts/slideLayout163.xml"/><Relationship Id="rId20" Type="http://schemas.openxmlformats.org/officeDocument/2006/relationships/slideLayout" Target="../slideLayouts/slideLayout167.xml"/><Relationship Id="rId29" Type="http://schemas.openxmlformats.org/officeDocument/2006/relationships/slideLayout" Target="../slideLayouts/slideLayout176.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24" Type="http://schemas.openxmlformats.org/officeDocument/2006/relationships/slideLayout" Target="../slideLayouts/slideLayout171.xml"/><Relationship Id="rId32" Type="http://schemas.openxmlformats.org/officeDocument/2006/relationships/theme" Target="../theme/theme5.xml"/><Relationship Id="rId5" Type="http://schemas.openxmlformats.org/officeDocument/2006/relationships/slideLayout" Target="../slideLayouts/slideLayout152.xml"/><Relationship Id="rId15" Type="http://schemas.openxmlformats.org/officeDocument/2006/relationships/slideLayout" Target="../slideLayouts/slideLayout162.xml"/><Relationship Id="rId23" Type="http://schemas.openxmlformats.org/officeDocument/2006/relationships/slideLayout" Target="../slideLayouts/slideLayout170.xml"/><Relationship Id="rId28" Type="http://schemas.openxmlformats.org/officeDocument/2006/relationships/slideLayout" Target="../slideLayouts/slideLayout175.xml"/><Relationship Id="rId10" Type="http://schemas.openxmlformats.org/officeDocument/2006/relationships/slideLayout" Target="../slideLayouts/slideLayout157.xml"/><Relationship Id="rId19" Type="http://schemas.openxmlformats.org/officeDocument/2006/relationships/slideLayout" Target="../slideLayouts/slideLayout166.xml"/><Relationship Id="rId31" Type="http://schemas.openxmlformats.org/officeDocument/2006/relationships/slideLayout" Target="../slideLayouts/slideLayout178.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slideLayout" Target="../slideLayouts/slideLayout161.xml"/><Relationship Id="rId22" Type="http://schemas.openxmlformats.org/officeDocument/2006/relationships/slideLayout" Target="../slideLayouts/slideLayout169.xml"/><Relationship Id="rId27" Type="http://schemas.openxmlformats.org/officeDocument/2006/relationships/slideLayout" Target="../slideLayouts/slideLayout174.xml"/><Relationship Id="rId30" Type="http://schemas.openxmlformats.org/officeDocument/2006/relationships/slideLayout" Target="../slideLayouts/slideLayout177.xml"/><Relationship Id="rId8" Type="http://schemas.openxmlformats.org/officeDocument/2006/relationships/slideLayout" Target="../slideLayouts/slideLayout15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1.xml"/><Relationship Id="rId18" Type="http://schemas.openxmlformats.org/officeDocument/2006/relationships/slideLayout" Target="../slideLayouts/slideLayout196.xml"/><Relationship Id="rId26" Type="http://schemas.openxmlformats.org/officeDocument/2006/relationships/slideLayout" Target="../slideLayouts/slideLayout204.xml"/><Relationship Id="rId3" Type="http://schemas.openxmlformats.org/officeDocument/2006/relationships/slideLayout" Target="../slideLayouts/slideLayout181.xml"/><Relationship Id="rId21" Type="http://schemas.openxmlformats.org/officeDocument/2006/relationships/slideLayout" Target="../slideLayouts/slideLayout199.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5" Type="http://schemas.openxmlformats.org/officeDocument/2006/relationships/slideLayout" Target="../slideLayouts/slideLayout203.xml"/><Relationship Id="rId33" Type="http://schemas.openxmlformats.org/officeDocument/2006/relationships/image" Target="../media/image11.png"/><Relationship Id="rId2" Type="http://schemas.openxmlformats.org/officeDocument/2006/relationships/slideLayout" Target="../slideLayouts/slideLayout180.xml"/><Relationship Id="rId16" Type="http://schemas.openxmlformats.org/officeDocument/2006/relationships/slideLayout" Target="../slideLayouts/slideLayout194.xml"/><Relationship Id="rId20" Type="http://schemas.openxmlformats.org/officeDocument/2006/relationships/slideLayout" Target="../slideLayouts/slideLayout198.xml"/><Relationship Id="rId29" Type="http://schemas.openxmlformats.org/officeDocument/2006/relationships/slideLayout" Target="../slideLayouts/slideLayout207.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24" Type="http://schemas.openxmlformats.org/officeDocument/2006/relationships/slideLayout" Target="../slideLayouts/slideLayout202.xml"/><Relationship Id="rId32" Type="http://schemas.openxmlformats.org/officeDocument/2006/relationships/theme" Target="../theme/theme6.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23" Type="http://schemas.openxmlformats.org/officeDocument/2006/relationships/slideLayout" Target="../slideLayouts/slideLayout201.xml"/><Relationship Id="rId28" Type="http://schemas.openxmlformats.org/officeDocument/2006/relationships/slideLayout" Target="../slideLayouts/slideLayout206.xml"/><Relationship Id="rId10" Type="http://schemas.openxmlformats.org/officeDocument/2006/relationships/slideLayout" Target="../slideLayouts/slideLayout188.xml"/><Relationship Id="rId19" Type="http://schemas.openxmlformats.org/officeDocument/2006/relationships/slideLayout" Target="../slideLayouts/slideLayout197.xml"/><Relationship Id="rId31" Type="http://schemas.openxmlformats.org/officeDocument/2006/relationships/slideLayout" Target="../slideLayouts/slideLayout209.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 Id="rId22" Type="http://schemas.openxmlformats.org/officeDocument/2006/relationships/slideLayout" Target="../slideLayouts/slideLayout200.xml"/><Relationship Id="rId27" Type="http://schemas.openxmlformats.org/officeDocument/2006/relationships/slideLayout" Target="../slideLayouts/slideLayout205.xml"/><Relationship Id="rId30" Type="http://schemas.openxmlformats.org/officeDocument/2006/relationships/slideLayout" Target="../slideLayouts/slideLayout208.xml"/><Relationship Id="rId8" Type="http://schemas.openxmlformats.org/officeDocument/2006/relationships/slideLayout" Target="../slideLayouts/slideLayout1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0"/>
            <a:ext cx="8366320" cy="3886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51548563"/>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1" r:id="rId28"/>
    <p:sldLayoutId id="2147483754" r:id="rId29"/>
    <p:sldLayoutId id="2147483755" r:id="rId30"/>
    <p:sldLayoutId id="2147483757" r:id="rId31"/>
    <p:sldLayoutId id="2147483760" r:id="rId32"/>
    <p:sldLayoutId id="2147483762" r:id="rId33"/>
    <p:sldLayoutId id="2147483764" r:id="rId34"/>
    <p:sldLayoutId id="2147483767" r:id="rId35"/>
    <p:sldLayoutId id="2147483768" r:id="rId36"/>
    <p:sldLayoutId id="2147483769" r:id="rId37"/>
    <p:sldLayoutId id="2147483770" r:id="rId38"/>
    <p:sldLayoutId id="2147483772" r:id="rId39"/>
    <p:sldLayoutId id="2147483773" r:id="rId40"/>
    <p:sldLayoutId id="2147483774" r:id="rId41"/>
    <p:sldLayoutId id="2147483775" r:id="rId42"/>
    <p:sldLayoutId id="2147483776" r:id="rId43"/>
    <p:sldLayoutId id="2147483777" r:id="rId44"/>
    <p:sldLayoutId id="2147483778" r:id="rId45"/>
    <p:sldLayoutId id="2147483779" r:id="rId46"/>
    <p:sldLayoutId id="2147483780" r:id="rId47"/>
    <p:sldLayoutId id="2147483781" r:id="rId48"/>
    <p:sldLayoutId id="2147483783" r:id="rId49"/>
    <p:sldLayoutId id="2147483784" r:id="rId50"/>
    <p:sldLayoutId id="2147483785" r:id="rId51"/>
    <p:sldLayoutId id="2147483786" r:id="rId52"/>
    <p:sldLayoutId id="2147483788" r:id="rId53"/>
    <p:sldLayoutId id="2147483790" r:id="rId54"/>
    <p:sldLayoutId id="2147483791" r:id="rId55"/>
    <p:sldLayoutId id="2147483792" r:id="rId56"/>
    <p:sldLayoutId id="2147483793" r:id="rId57"/>
    <p:sldLayoutId id="2147483794" r:id="rId58"/>
    <p:sldLayoutId id="2147483795" r:id="rId59"/>
    <p:sldLayoutId id="2147483796" r:id="rId60"/>
    <p:sldLayoutId id="2147483960" r:id="rId61"/>
    <p:sldLayoutId id="2147483963" r:id="rId62"/>
    <p:sldLayoutId id="2147483964" r:id="rId63"/>
    <p:sldLayoutId id="2147483973" r:id="rId64"/>
    <p:sldLayoutId id="2147483974" r:id="rId65"/>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solidFill>
            <a:schemeClr val="bg2">
              <a:alpha val="99000"/>
            </a:schemeClr>
          </a:soli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0"/>
            <a:ext cx="8366320" cy="38862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61557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solidFill>
            <a:schemeClr val="accent1">
              <a:alpha val="99000"/>
            </a:schemeClr>
          </a:soli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1">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tx1">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1">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tx1">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6/9/2014</a:t>
            </a:fld>
            <a:endParaRPr lang="en-US"/>
          </a:p>
        </p:txBody>
      </p:sp>
    </p:spTree>
    <p:extLst>
      <p:ext uri="{BB962C8B-B14F-4D97-AF65-F5344CB8AC3E}">
        <p14:creationId xmlns:p14="http://schemas.microsoft.com/office/powerpoint/2010/main" val="829541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6" r:id="rId19"/>
    <p:sldLayoutId id="2147483852" r:id="rId20"/>
    <p:sldLayoutId id="2147483853" r:id="rId21"/>
    <p:sldLayoutId id="2147483854" r:id="rId22"/>
    <p:sldLayoutId id="2147483855" r:id="rId23"/>
    <p:sldLayoutId id="2147483856" r:id="rId24"/>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2"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6/9/2014</a:t>
            </a:fld>
            <a:endParaRPr lang="en-US"/>
          </a:p>
        </p:txBody>
      </p:sp>
    </p:spTree>
    <p:extLst>
      <p:ext uri="{BB962C8B-B14F-4D97-AF65-F5344CB8AC3E}">
        <p14:creationId xmlns:p14="http://schemas.microsoft.com/office/powerpoint/2010/main" val="140960719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5" r:id="rId24"/>
    <p:sldLayoutId id="2147483886" r:id="rId25"/>
    <p:sldLayoutId id="2147483887" r:id="rId26"/>
    <p:sldLayoutId id="2147483888" r:id="rId27"/>
    <p:sldLayoutId id="2147483889" r:id="rId28"/>
    <p:sldLayoutId id="2147483890" r:id="rId29"/>
    <p:sldLayoutId id="2147483891" r:id="rId30"/>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3"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6/9/2014</a:t>
            </a:fld>
            <a:endParaRPr lang="en-US"/>
          </a:p>
        </p:txBody>
      </p:sp>
    </p:spTree>
    <p:extLst>
      <p:ext uri="{BB962C8B-B14F-4D97-AF65-F5344CB8AC3E}">
        <p14:creationId xmlns:p14="http://schemas.microsoft.com/office/powerpoint/2010/main" val="132897301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 id="2147483915" r:id="rId21"/>
    <p:sldLayoutId id="2147483916" r:id="rId22"/>
    <p:sldLayoutId id="2147483917" r:id="rId23"/>
    <p:sldLayoutId id="2147483918" r:id="rId24"/>
    <p:sldLayoutId id="2147483919" r:id="rId25"/>
    <p:sldLayoutId id="2147483920" r:id="rId26"/>
    <p:sldLayoutId id="2147483921" r:id="rId27"/>
    <p:sldLayoutId id="2147483923" r:id="rId28"/>
    <p:sldLayoutId id="2147483924" r:id="rId29"/>
    <p:sldLayoutId id="2147483925" r:id="rId30"/>
    <p:sldLayoutId id="2147483926" r:id="rId31"/>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3"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6/9/2014</a:t>
            </a:fld>
            <a:endParaRPr lang="en-US"/>
          </a:p>
        </p:txBody>
      </p:sp>
    </p:spTree>
    <p:extLst>
      <p:ext uri="{BB962C8B-B14F-4D97-AF65-F5344CB8AC3E}">
        <p14:creationId xmlns:p14="http://schemas.microsoft.com/office/powerpoint/2010/main" val="403166375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6" r:id="rId28"/>
    <p:sldLayoutId id="2147483957" r:id="rId29"/>
    <p:sldLayoutId id="2147483958" r:id="rId30"/>
    <p:sldLayoutId id="2147483959" r:id="rId31"/>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msdn.microsoft.com/es-es/library/system.windows.controls.listbox(v=vs.110).aspx" TargetMode="External"/><Relationship Id="rId13" Type="http://schemas.openxmlformats.org/officeDocument/2006/relationships/hyperlink" Target="http://msdn.microsoft.com/es-es/library/system.windows.controls.groupbox(v=vs.110).aspx" TargetMode="External"/><Relationship Id="rId18" Type="http://schemas.openxmlformats.org/officeDocument/2006/relationships/hyperlink" Target="http://msdn.microsoft.com/es-es/library/system.windows.controls.toolbar(v=vs.110).aspx" TargetMode="External"/><Relationship Id="rId3" Type="http://schemas.openxmlformats.org/officeDocument/2006/relationships/hyperlink" Target="http://msdn.microsoft.com/es-es/library/system.windows.controls.contentcontrol(v=vs.110).aspx" TargetMode="External"/><Relationship Id="rId7" Type="http://schemas.openxmlformats.org/officeDocument/2006/relationships/hyperlink" Target="http://msdn.microsoft.com/es-es/library/system.windows.controls.itemscontrol(v=vs.110).aspx" TargetMode="External"/><Relationship Id="rId12" Type="http://schemas.openxmlformats.org/officeDocument/2006/relationships/hyperlink" Target="http://msdn.microsoft.com/es-es/library/system.windows.controls.tabitem(v=vs.110).aspx" TargetMode="External"/><Relationship Id="rId17" Type="http://schemas.openxmlformats.org/officeDocument/2006/relationships/hyperlink" Target="http://msdn.microsoft.com/es-es/library/system.windows.controls.treeviewitem(v=vs.110).aspx" TargetMode="External"/><Relationship Id="rId2" Type="http://schemas.openxmlformats.org/officeDocument/2006/relationships/image" Target="../media/image26.png"/><Relationship Id="rId16" Type="http://schemas.openxmlformats.org/officeDocument/2006/relationships/hyperlink" Target="http://msdn.microsoft.com/es-es/library/system.windows.controls.menuitem(v=vs.110).aspx" TargetMode="External"/><Relationship Id="rId1" Type="http://schemas.openxmlformats.org/officeDocument/2006/relationships/slideLayout" Target="../slideLayouts/slideLayout7.xml"/><Relationship Id="rId6" Type="http://schemas.openxmlformats.org/officeDocument/2006/relationships/hyperlink" Target="http://msdn.microsoft.com/es-es/library/system.windows.controls.tooltip(v=vs.110).aspx" TargetMode="External"/><Relationship Id="rId11" Type="http://schemas.openxmlformats.org/officeDocument/2006/relationships/hyperlink" Target="http://msdn.microsoft.com/es-es/library/system.windows.controls.headeredcontentcontrol(v=vs.110).aspx" TargetMode="External"/><Relationship Id="rId5" Type="http://schemas.openxmlformats.org/officeDocument/2006/relationships/hyperlink" Target="http://msdn.microsoft.com/es-es/library/system.windows.controls.button(v=vs.110).aspx" TargetMode="External"/><Relationship Id="rId15" Type="http://schemas.openxmlformats.org/officeDocument/2006/relationships/hyperlink" Target="http://msdn.microsoft.com/es-es/library/system.windows.controls.headereditemscontrol(v=vs.110).aspx" TargetMode="External"/><Relationship Id="rId10" Type="http://schemas.openxmlformats.org/officeDocument/2006/relationships/hyperlink" Target="http://msdn.microsoft.com/es-es/library/system.windows.controls.primitives.statusbar(v=vs.110).aspx" TargetMode="External"/><Relationship Id="rId4" Type="http://schemas.openxmlformats.org/officeDocument/2006/relationships/hyperlink" Target="http://msdn.microsoft.com/es-es/library/system.windows.controls.label(v=vs.110).aspx" TargetMode="External"/><Relationship Id="rId9" Type="http://schemas.openxmlformats.org/officeDocument/2006/relationships/hyperlink" Target="http://msdn.microsoft.com/es-es/library/system.windows.controls.menu(v=vs.110).aspx" TargetMode="External"/><Relationship Id="rId14" Type="http://schemas.openxmlformats.org/officeDocument/2006/relationships/hyperlink" Target="http://msdn.microsoft.com/es-es/library/system.windows.controls.expander(v=vs.110).asp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6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msdn.microsoft.com/es-es/library/system.windows.controls.controltemplate(v=vs.110).aspx"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4212" y="813290"/>
            <a:ext cx="7680340" cy="553998"/>
          </a:xfrm>
        </p:spPr>
        <p:txBody>
          <a:bodyPr/>
          <a:lstStyle/>
          <a:p>
            <a:r>
              <a:rPr lang="es-CO" sz="4000" spc="0" dirty="0" smtClean="0"/>
              <a:t>Introducción </a:t>
            </a:r>
            <a:r>
              <a:rPr lang="es-CO" sz="4000" b="1" spc="0" dirty="0" smtClean="0"/>
              <a:t>XAML</a:t>
            </a:r>
            <a:endParaRPr lang="es-CO" sz="1800" b="1" spc="0" dirty="0"/>
          </a:p>
        </p:txBody>
      </p:sp>
      <p:sp>
        <p:nvSpPr>
          <p:cNvPr id="21" name="Text Placeholder 20"/>
          <p:cNvSpPr>
            <a:spLocks noGrp="1"/>
          </p:cNvSpPr>
          <p:nvPr>
            <p:ph type="body" sz="quarter" idx="12"/>
          </p:nvPr>
        </p:nvSpPr>
        <p:spPr>
          <a:xfrm>
            <a:off x="734212" y="1901910"/>
            <a:ext cx="7680340" cy="373949"/>
          </a:xfrm>
        </p:spPr>
        <p:txBody>
          <a:bodyPr/>
          <a:lstStyle/>
          <a:p>
            <a:r>
              <a:rPr lang="en-US" sz="2400" spc="0" dirty="0">
                <a:solidFill>
                  <a:schemeClr val="tx1">
                    <a:alpha val="99000"/>
                  </a:schemeClr>
                </a:solidFill>
              </a:rPr>
              <a:t>Sorey Bibiana García Zapata</a:t>
            </a:r>
          </a:p>
          <a:p>
            <a:endParaRPr lang="en-US" sz="1700" spc="0" dirty="0" smtClean="0"/>
          </a:p>
          <a:p>
            <a:r>
              <a:rPr lang="en-US" sz="1700" spc="0" dirty="0" smtClean="0"/>
              <a:t>Microsoft </a:t>
            </a:r>
            <a:r>
              <a:rPr lang="en-US" sz="1700" spc="0" dirty="0"/>
              <a:t>MVP Windows </a:t>
            </a:r>
            <a:r>
              <a:rPr lang="en-US" sz="1700" spc="0" dirty="0" smtClean="0"/>
              <a:t>Phone </a:t>
            </a:r>
            <a:r>
              <a:rPr lang="en-US" sz="1700" spc="0" dirty="0"/>
              <a:t>Development</a:t>
            </a:r>
          </a:p>
          <a:p>
            <a:r>
              <a:rPr lang="en-US" sz="1700" spc="0" dirty="0" err="1" smtClean="0"/>
              <a:t>Consultor</a:t>
            </a:r>
            <a:r>
              <a:rPr lang="en-US" sz="1700" spc="0" dirty="0" smtClean="0"/>
              <a:t> </a:t>
            </a:r>
            <a:r>
              <a:rPr lang="en-US" sz="1700" spc="0" dirty="0" err="1" smtClean="0"/>
              <a:t>Independiente</a:t>
            </a:r>
            <a:endParaRPr lang="en-US" sz="1700" spc="0" dirty="0" smtClean="0"/>
          </a:p>
          <a:p>
            <a:endParaRPr lang="en-US" sz="1700" spc="0" dirty="0" smtClean="0"/>
          </a:p>
          <a:p>
            <a:r>
              <a:rPr lang="en-US" sz="1700" spc="0" dirty="0" smtClean="0"/>
              <a:t>contacto@soreygarcia.com </a:t>
            </a:r>
            <a:r>
              <a:rPr lang="en-US" sz="1700" spc="0" dirty="0"/>
              <a:t>| @</a:t>
            </a:r>
            <a:r>
              <a:rPr lang="en-US" sz="1700" spc="0" dirty="0" err="1"/>
              <a:t>soreygarcia</a:t>
            </a:r>
            <a:r>
              <a:rPr lang="en-US" sz="1700" spc="0" dirty="0"/>
              <a:t> | blog.soreygarcia.me</a:t>
            </a:r>
          </a:p>
          <a:p>
            <a:endParaRPr lang="en-US" sz="1700" spc="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212" y="4157133"/>
            <a:ext cx="1354232" cy="429243"/>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678" y="444312"/>
            <a:ext cx="1724025" cy="704850"/>
          </a:xfrm>
          <a:prstGeom prst="rect">
            <a:avLst/>
          </a:prstGeom>
        </p:spPr>
      </p:pic>
    </p:spTree>
    <p:extLst>
      <p:ext uri="{BB962C8B-B14F-4D97-AF65-F5344CB8AC3E}">
        <p14:creationId xmlns:p14="http://schemas.microsoft.com/office/powerpoint/2010/main" val="19935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Ventanas Modales</a:t>
            </a:r>
            <a:endParaRPr lang="en-US" dirty="0"/>
          </a:p>
        </p:txBody>
      </p:sp>
      <p:pic>
        <p:nvPicPr>
          <p:cNvPr id="6146" name="Picture 2" descr="JJ130732.B9F11067EDC3441B37C5493B59EACABD(es-es,MSD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57" y="1021579"/>
            <a:ext cx="4534117" cy="30169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62172" y="1021579"/>
            <a:ext cx="365262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LlamarModalClick</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object</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sender,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RoutedEventArgs</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Modal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modal</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modal.Owner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this</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AplicarEfecto</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this</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modal.ShowDialog</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private</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AplicarEfecto</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(Window win)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objBlur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9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System.Windows.Media.Effects.BlurEffect</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objBlur.Radius</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win.Effect</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9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objBlur</a:t>
            </a: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55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 sz="2000" b="1" dirty="0"/>
              <a:t>x:Key: </a:t>
            </a:r>
            <a:r>
              <a:rPr lang="es-ES" sz="2000" dirty="0"/>
              <a:t>Establece una clave única para cada recurso de un </a:t>
            </a:r>
            <a:r>
              <a:rPr lang="es-ES" sz="2000" dirty="0" err="1" smtClean="0"/>
              <a:t>ResourceDictionary</a:t>
            </a:r>
            <a:r>
              <a:rPr lang="es-ES" sz="2000" dirty="0" smtClean="0"/>
              <a:t>.</a:t>
            </a:r>
            <a:endParaRPr lang="es-ES" sz="2000" dirty="0"/>
          </a:p>
          <a:p>
            <a:r>
              <a:rPr lang="es-ES" sz="2000" b="1" dirty="0"/>
              <a:t>x:Class: </a:t>
            </a:r>
            <a:r>
              <a:rPr lang="es-ES" sz="2000" dirty="0"/>
              <a:t>especifica el espacio de nombres de CLR y el nombre de la clase que proporciona código subyacente para una página XAML. </a:t>
            </a:r>
            <a:endParaRPr lang="es-ES" sz="2000" dirty="0" smtClean="0"/>
          </a:p>
          <a:p>
            <a:r>
              <a:rPr lang="es-ES" sz="2000" b="1" dirty="0" smtClean="0"/>
              <a:t>x:Name: </a:t>
            </a:r>
            <a:r>
              <a:rPr lang="es-ES" sz="2000" dirty="0" smtClean="0"/>
              <a:t>especifica un nombre de objeto en tiempo de ejecución para la instancia que existe en el código en tiempo de ejecución una vez procesado un elemento de objeto. </a:t>
            </a:r>
          </a:p>
          <a:p>
            <a:r>
              <a:rPr lang="es-ES" sz="2000" b="1" dirty="0"/>
              <a:t>x:Static: </a:t>
            </a:r>
            <a:r>
              <a:rPr lang="es-ES" sz="2000" dirty="0"/>
              <a:t>habilita una referencia que obtiene un valor estático que, de lo contrario, no sería una propiedad compatible con XAML.</a:t>
            </a:r>
          </a:p>
          <a:p>
            <a:r>
              <a:rPr lang="es-ES" sz="2000" b="1" dirty="0"/>
              <a:t>x:Type: </a:t>
            </a:r>
            <a:r>
              <a:rPr lang="es-ES" sz="2000" dirty="0"/>
              <a:t>construye una referencia </a:t>
            </a:r>
            <a:r>
              <a:rPr lang="es-ES" sz="2000" dirty="0" err="1"/>
              <a:t>Type</a:t>
            </a:r>
            <a:r>
              <a:rPr lang="es-ES" sz="2000" dirty="0"/>
              <a:t> basada en un nombre de tipo. Esto se utiliza para especificar atributos que toman valores </a:t>
            </a:r>
            <a:r>
              <a:rPr lang="es-ES" sz="2000" dirty="0" err="1" smtClean="0"/>
              <a:t>Type</a:t>
            </a:r>
            <a:r>
              <a:rPr lang="es-ES" sz="2000" dirty="0" smtClean="0"/>
              <a:t>.</a:t>
            </a:r>
            <a:endParaRPr lang="en-US" sz="2000" dirty="0"/>
          </a:p>
        </p:txBody>
      </p:sp>
      <p:sp>
        <p:nvSpPr>
          <p:cNvPr id="3" name="Title 2"/>
          <p:cNvSpPr>
            <a:spLocks noGrp="1"/>
          </p:cNvSpPr>
          <p:nvPr>
            <p:ph type="title"/>
          </p:nvPr>
        </p:nvSpPr>
        <p:spPr>
          <a:xfrm>
            <a:off x="389436" y="171450"/>
            <a:ext cx="8363938" cy="567848"/>
          </a:xfrm>
        </p:spPr>
        <p:txBody>
          <a:bodyPr/>
          <a:lstStyle/>
          <a:p>
            <a:r>
              <a:rPr lang="en-US" dirty="0"/>
              <a:t>El prefijo x</a:t>
            </a:r>
            <a:r>
              <a:rPr lang="en-US" dirty="0" smtClean="0"/>
              <a:t>:</a:t>
            </a:r>
            <a:endParaRPr lang="en-US" dirty="0"/>
          </a:p>
        </p:txBody>
      </p:sp>
    </p:spTree>
    <p:extLst>
      <p:ext uri="{BB962C8B-B14F-4D97-AF65-F5344CB8AC3E}">
        <p14:creationId xmlns:p14="http://schemas.microsoft.com/office/powerpoint/2010/main" val="2485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CO" sz="2000" dirty="0" smtClean="0">
                <a:solidFill>
                  <a:schemeClr val="bg1"/>
                </a:solidFill>
              </a:rPr>
              <a:t>XAML permite </a:t>
            </a:r>
            <a:r>
              <a:rPr lang="es-CO" sz="2000" dirty="0">
                <a:solidFill>
                  <a:schemeClr val="bg1"/>
                </a:solidFill>
              </a:rPr>
              <a:t>acceder a los controles de la pantalla como miembros de la clase que los contiene es </a:t>
            </a:r>
            <a:r>
              <a:rPr lang="es-CO" sz="2000" dirty="0" smtClean="0">
                <a:solidFill>
                  <a:schemeClr val="bg1"/>
                </a:solidFill>
              </a:rPr>
              <a:t>decir</a:t>
            </a:r>
          </a:p>
          <a:p>
            <a:pPr marL="403225"/>
            <a:r>
              <a:rPr lang="es-CO" sz="1600" dirty="0" err="1">
                <a:solidFill>
                  <a:srgbClr val="000000"/>
                </a:solidFill>
                <a:highlight>
                  <a:srgbClr val="FFFFFF"/>
                </a:highlight>
                <a:latin typeface="Consolas" panose="020B0609020204030204" pitchFamily="49" charset="0"/>
              </a:rPr>
              <a:t>this.txtMensaje.Text</a:t>
            </a:r>
            <a:r>
              <a:rPr lang="es-CO" sz="1600" dirty="0">
                <a:solidFill>
                  <a:srgbClr val="000000"/>
                </a:solidFill>
                <a:highlight>
                  <a:srgbClr val="FFFFFF"/>
                </a:highlight>
                <a:latin typeface="Consolas" panose="020B0609020204030204" pitchFamily="49" charset="0"/>
              </a:rPr>
              <a:t> = “Hola”;</a:t>
            </a:r>
          </a:p>
          <a:p>
            <a:r>
              <a:rPr lang="es-CO" sz="2000" dirty="0">
                <a:solidFill>
                  <a:schemeClr val="bg1"/>
                </a:solidFill>
              </a:rPr>
              <a:t>Y crear </a:t>
            </a:r>
            <a:r>
              <a:rPr lang="es-CO" sz="2000" b="1" dirty="0" err="1" smtClean="0">
                <a:solidFill>
                  <a:schemeClr val="bg1"/>
                </a:solidFill>
              </a:rPr>
              <a:t>event</a:t>
            </a:r>
            <a:r>
              <a:rPr lang="es-CO" sz="2000" b="1" dirty="0" smtClean="0">
                <a:solidFill>
                  <a:schemeClr val="bg1"/>
                </a:solidFill>
              </a:rPr>
              <a:t> </a:t>
            </a:r>
            <a:r>
              <a:rPr lang="es-CO" sz="2000" b="1" dirty="0" err="1" smtClean="0">
                <a:solidFill>
                  <a:schemeClr val="bg1"/>
                </a:solidFill>
              </a:rPr>
              <a:t>handlers</a:t>
            </a:r>
            <a:r>
              <a:rPr lang="es-CO" sz="2000" b="1" dirty="0" smtClean="0">
                <a:solidFill>
                  <a:schemeClr val="bg1"/>
                </a:solidFill>
              </a:rPr>
              <a:t> </a:t>
            </a:r>
            <a:r>
              <a:rPr lang="es-CO" sz="2000" dirty="0">
                <a:solidFill>
                  <a:schemeClr val="bg1"/>
                </a:solidFill>
              </a:rPr>
              <a:t>para poner el código relacionado a una interacción  </a:t>
            </a:r>
            <a:r>
              <a:rPr lang="es-CO" sz="2000" dirty="0" smtClean="0">
                <a:solidFill>
                  <a:schemeClr val="bg1"/>
                </a:solidFill>
              </a:rPr>
              <a:t>del usuario, por ejemplo el </a:t>
            </a:r>
            <a:r>
              <a:rPr lang="es-CO" sz="2000" dirty="0" err="1" smtClean="0">
                <a:solidFill>
                  <a:schemeClr val="bg1"/>
                </a:solidFill>
              </a:rPr>
              <a:t>click</a:t>
            </a:r>
            <a:r>
              <a:rPr lang="es-CO" sz="2000" dirty="0" smtClean="0">
                <a:solidFill>
                  <a:schemeClr val="bg1"/>
                </a:solidFill>
              </a:rPr>
              <a:t> de un botón</a:t>
            </a:r>
          </a:p>
          <a:p>
            <a:pPr marL="403225"/>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Button_Click</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object</a:t>
            </a:r>
            <a:r>
              <a:rPr lang="en-US" sz="1600" dirty="0">
                <a:solidFill>
                  <a:srgbClr val="000000"/>
                </a:solidFill>
                <a:highlight>
                  <a:srgbClr val="FFFFFF"/>
                </a:highlight>
                <a:latin typeface="Consolas" panose="020B0609020204030204" pitchFamily="49" charset="0"/>
              </a:rPr>
              <a:t> sender, </a:t>
            </a:r>
            <a:r>
              <a:rPr lang="en-US" sz="1600" dirty="0" err="1">
                <a:solidFill>
                  <a:srgbClr val="2B91AF"/>
                </a:solidFill>
                <a:highlight>
                  <a:srgbClr val="FFFFFF"/>
                </a:highlight>
                <a:latin typeface="Consolas" panose="020B0609020204030204" pitchFamily="49" charset="0"/>
              </a:rPr>
              <a:t>RoutedEventArgs</a:t>
            </a:r>
            <a:r>
              <a:rPr lang="en-US" sz="1600" dirty="0">
                <a:solidFill>
                  <a:srgbClr val="000000"/>
                </a:solidFill>
                <a:highlight>
                  <a:srgbClr val="FFFFFF"/>
                </a:highlight>
                <a:latin typeface="Consolas" panose="020B0609020204030204" pitchFamily="49" charset="0"/>
              </a:rPr>
              <a:t> e</a:t>
            </a:r>
            <a:r>
              <a:rPr lang="en-US" sz="1600" dirty="0" smtClean="0">
                <a:solidFill>
                  <a:srgbClr val="000000"/>
                </a:solidFill>
                <a:highlight>
                  <a:srgbClr val="FFFFFF"/>
                </a:highlight>
                <a:latin typeface="Consolas" panose="020B0609020204030204" pitchFamily="49" charset="0"/>
              </a:rPr>
              <a:t>) </a:t>
            </a:r>
            <a:br>
              <a:rPr lang="en-US" sz="1600" dirty="0" smtClean="0">
                <a:solidFill>
                  <a:srgbClr val="000000"/>
                </a:solidFill>
                <a:highlight>
                  <a:srgbClr val="FFFFFF"/>
                </a:highlight>
                <a:latin typeface="Consolas" panose="020B0609020204030204" pitchFamily="49" charset="0"/>
              </a:rPr>
            </a:br>
            <a:r>
              <a:rPr lang="en-US" sz="1600" dirty="0" smtClean="0">
                <a:solidFill>
                  <a:srgbClr val="000000"/>
                </a:solidFill>
                <a:highlight>
                  <a:srgbClr val="FFFFFF"/>
                </a:highlight>
                <a:latin typeface="Consolas" panose="020B0609020204030204" pitchFamily="49" charset="0"/>
              </a:rPr>
              <a:t>{ </a:t>
            </a:r>
            <a:r>
              <a:rPr lang="en-US" sz="1600" dirty="0" smtClean="0">
                <a:solidFill>
                  <a:schemeClr val="accent2"/>
                </a:solidFill>
                <a:highlight>
                  <a:srgbClr val="FFFFFF"/>
                </a:highlight>
                <a:latin typeface="Consolas" panose="020B0609020204030204" pitchFamily="49" charset="0"/>
              </a:rPr>
              <a:t>//Code</a:t>
            </a:r>
            <a:r>
              <a:rPr lang="en-US" sz="1600" dirty="0" smtClean="0">
                <a:solidFill>
                  <a:srgbClr val="000000"/>
                </a:solidFill>
                <a:highlight>
                  <a:srgbClr val="FFFFFF"/>
                </a:highlight>
                <a:latin typeface="Consolas" panose="020B0609020204030204" pitchFamily="49" charset="0"/>
              </a:rPr>
              <a:t> }</a:t>
            </a:r>
            <a:endParaRPr lang="en-US" sz="1600" b="1" dirty="0" smtClean="0">
              <a:solidFill>
                <a:schemeClr val="bg1"/>
              </a:solidFill>
            </a:endParaRPr>
          </a:p>
          <a:p>
            <a:r>
              <a:rPr lang="es-CO" sz="2000" dirty="0" smtClean="0">
                <a:solidFill>
                  <a:schemeClr val="bg1"/>
                </a:solidFill>
              </a:rPr>
              <a:t>Ahora bien, el que esto se permita no significa que sea la práctica </a:t>
            </a:r>
            <a:r>
              <a:rPr lang="es-CO" sz="2000" b="1" i="1" u="sng" dirty="0" smtClean="0">
                <a:solidFill>
                  <a:schemeClr val="bg1"/>
                </a:solidFill>
              </a:rPr>
              <a:t>“sugerida”.</a:t>
            </a:r>
            <a:endParaRPr lang="en-US" sz="2000" b="1" i="1" u="sng" dirty="0" err="1">
              <a:solidFill>
                <a:schemeClr val="bg1"/>
              </a:solidFill>
            </a:endParaRPr>
          </a:p>
        </p:txBody>
      </p:sp>
      <p:sp>
        <p:nvSpPr>
          <p:cNvPr id="3" name="Title 2"/>
          <p:cNvSpPr>
            <a:spLocks noGrp="1"/>
          </p:cNvSpPr>
          <p:nvPr>
            <p:ph type="title"/>
          </p:nvPr>
        </p:nvSpPr>
        <p:spPr/>
        <p:txBody>
          <a:bodyPr/>
          <a:lstStyle/>
          <a:p>
            <a:r>
              <a:rPr lang="es-CO" dirty="0" err="1" smtClean="0"/>
              <a:t>Code</a:t>
            </a:r>
            <a:r>
              <a:rPr lang="es-CO" dirty="0" smtClean="0"/>
              <a:t> </a:t>
            </a:r>
            <a:r>
              <a:rPr lang="es-CO" dirty="0" err="1" smtClean="0"/>
              <a:t>behind</a:t>
            </a:r>
            <a:r>
              <a:rPr lang="es-CO" dirty="0" smtClean="0"/>
              <a:t> / código subyacente</a:t>
            </a:r>
            <a:endParaRPr lang="en-US" dirty="0"/>
          </a:p>
        </p:txBody>
      </p:sp>
    </p:spTree>
    <p:extLst>
      <p:ext uri="{BB962C8B-B14F-4D97-AF65-F5344CB8AC3E}">
        <p14:creationId xmlns:p14="http://schemas.microsoft.com/office/powerpoint/2010/main" val="317477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Controles básicos</a:t>
            </a:r>
            <a:endParaRPr lang="en-US" dirty="0"/>
          </a:p>
        </p:txBody>
      </p:sp>
      <p:pic>
        <p:nvPicPr>
          <p:cNvPr id="9218" name="Picture 2" descr="Ejemplos de plantillas de contro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73" y="969384"/>
            <a:ext cx="4943475"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38355" y="969384"/>
            <a:ext cx="3215019" cy="2862322"/>
          </a:xfrm>
          <a:prstGeom prst="rect">
            <a:avLst/>
          </a:prstGeom>
        </p:spPr>
        <p:txBody>
          <a:bodyPr wrap="square">
            <a:spAutoFit/>
          </a:bodyPr>
          <a:lstStyle/>
          <a:p>
            <a:r>
              <a:rPr lang="es-ES" sz="1200" dirty="0" err="1">
                <a:solidFill>
                  <a:srgbClr val="03697A"/>
                </a:solidFill>
                <a:latin typeface="Segoe UI" panose="020B0502040204020203" pitchFamily="34" charset="0"/>
                <a:hlinkClick r:id="rId3"/>
              </a:rPr>
              <a:t>ContentControl</a:t>
            </a:r>
            <a:r>
              <a:rPr lang="es-ES" sz="1200" dirty="0">
                <a:solidFill>
                  <a:srgbClr val="2A2A2A"/>
                </a:solidFill>
                <a:latin typeface="Segoe UI" panose="020B0502040204020203" pitchFamily="34" charset="0"/>
              </a:rPr>
              <a:t> : algunos ejemplos de clases que heredan de esta clase son </a:t>
            </a:r>
            <a:r>
              <a:rPr lang="es-ES" sz="1200" dirty="0" err="1">
                <a:solidFill>
                  <a:srgbClr val="03697A"/>
                </a:solidFill>
                <a:latin typeface="Segoe UI" panose="020B0502040204020203" pitchFamily="34" charset="0"/>
                <a:hlinkClick r:id="rId4"/>
              </a:rPr>
              <a:t>Label</a:t>
            </a:r>
            <a:r>
              <a:rPr lang="es-ES" sz="1200" dirty="0">
                <a:solidFill>
                  <a:srgbClr val="2A2A2A"/>
                </a:solidFill>
                <a:latin typeface="Segoe UI" panose="020B0502040204020203" pitchFamily="34" charset="0"/>
              </a:rPr>
              <a:t>, </a:t>
            </a:r>
            <a:r>
              <a:rPr lang="es-ES" sz="1200" dirty="0" err="1">
                <a:solidFill>
                  <a:srgbClr val="03697A"/>
                </a:solidFill>
                <a:latin typeface="Segoe UI" panose="020B0502040204020203" pitchFamily="34" charset="0"/>
                <a:hlinkClick r:id="rId5"/>
              </a:rPr>
              <a:t>Button</a:t>
            </a:r>
            <a:r>
              <a:rPr lang="es-ES" sz="1200" dirty="0">
                <a:solidFill>
                  <a:srgbClr val="2A2A2A"/>
                </a:solidFill>
                <a:latin typeface="Segoe UI" panose="020B0502040204020203" pitchFamily="34" charset="0"/>
              </a:rPr>
              <a:t> y </a:t>
            </a:r>
            <a:r>
              <a:rPr lang="es-ES" sz="1200" dirty="0" err="1">
                <a:solidFill>
                  <a:srgbClr val="03697A"/>
                </a:solidFill>
                <a:latin typeface="Segoe UI" panose="020B0502040204020203" pitchFamily="34" charset="0"/>
                <a:hlinkClick r:id="rId6"/>
              </a:rPr>
              <a:t>ToolTip</a:t>
            </a:r>
            <a:r>
              <a:rPr lang="es-ES" sz="1200" dirty="0" smtClean="0">
                <a:solidFill>
                  <a:srgbClr val="2A2A2A"/>
                </a:solidFill>
                <a:latin typeface="Segoe UI" panose="020B0502040204020203" pitchFamily="34" charset="0"/>
              </a:rPr>
              <a:t>.</a:t>
            </a:r>
          </a:p>
          <a:p>
            <a:endParaRPr lang="es-ES" sz="1200" dirty="0">
              <a:solidFill>
                <a:srgbClr val="2A2A2A"/>
              </a:solidFill>
              <a:latin typeface="Segoe UI" panose="020B0502040204020203" pitchFamily="34" charset="0"/>
            </a:endParaRPr>
          </a:p>
          <a:p>
            <a:r>
              <a:rPr lang="es-ES" sz="1200" dirty="0" err="1">
                <a:solidFill>
                  <a:srgbClr val="03697A"/>
                </a:solidFill>
                <a:latin typeface="Segoe UI" panose="020B0502040204020203" pitchFamily="34" charset="0"/>
                <a:hlinkClick r:id="rId7"/>
              </a:rPr>
              <a:t>ItemsControl</a:t>
            </a:r>
            <a:r>
              <a:rPr lang="es-ES" sz="1200" dirty="0">
                <a:solidFill>
                  <a:srgbClr val="2A2A2A"/>
                </a:solidFill>
                <a:latin typeface="Segoe UI" panose="020B0502040204020203" pitchFamily="34" charset="0"/>
              </a:rPr>
              <a:t> : algunos ejemplos de clases que heredan de esta clase </a:t>
            </a:r>
            <a:r>
              <a:rPr lang="es-ES" sz="1200" dirty="0" smtClean="0">
                <a:solidFill>
                  <a:srgbClr val="2A2A2A"/>
                </a:solidFill>
                <a:latin typeface="Segoe UI" panose="020B0502040204020203" pitchFamily="34" charset="0"/>
              </a:rPr>
              <a:t>son</a:t>
            </a:r>
            <a:r>
              <a:rPr lang="es-ES" sz="1200" dirty="0">
                <a:solidFill>
                  <a:srgbClr val="2A2A2A"/>
                </a:solidFill>
                <a:latin typeface="Segoe UI" panose="020B0502040204020203" pitchFamily="34" charset="0"/>
              </a:rPr>
              <a:t> </a:t>
            </a:r>
            <a:r>
              <a:rPr lang="es-ES" sz="1200" dirty="0" err="1">
                <a:solidFill>
                  <a:srgbClr val="03697A"/>
                </a:solidFill>
                <a:latin typeface="Segoe UI" panose="020B0502040204020203" pitchFamily="34" charset="0"/>
                <a:hlinkClick r:id="rId8"/>
              </a:rPr>
              <a:t>ListBox</a:t>
            </a:r>
            <a:r>
              <a:rPr lang="es-ES" sz="1200" dirty="0">
                <a:solidFill>
                  <a:srgbClr val="2A2A2A"/>
                </a:solidFill>
                <a:latin typeface="Segoe UI" panose="020B0502040204020203" pitchFamily="34" charset="0"/>
              </a:rPr>
              <a:t>, </a:t>
            </a:r>
            <a:r>
              <a:rPr lang="es-ES" sz="1200" dirty="0" err="1">
                <a:solidFill>
                  <a:srgbClr val="03697A"/>
                </a:solidFill>
                <a:latin typeface="Segoe UI" panose="020B0502040204020203" pitchFamily="34" charset="0"/>
                <a:hlinkClick r:id="rId9"/>
              </a:rPr>
              <a:t>Menu</a:t>
            </a:r>
            <a:r>
              <a:rPr lang="es-ES" sz="1200" dirty="0">
                <a:solidFill>
                  <a:srgbClr val="2A2A2A"/>
                </a:solidFill>
                <a:latin typeface="Segoe UI" panose="020B0502040204020203" pitchFamily="34" charset="0"/>
              </a:rPr>
              <a:t> y </a:t>
            </a:r>
            <a:r>
              <a:rPr lang="es-ES" sz="1200" dirty="0" err="1">
                <a:solidFill>
                  <a:srgbClr val="03697A"/>
                </a:solidFill>
                <a:latin typeface="Segoe UI" panose="020B0502040204020203" pitchFamily="34" charset="0"/>
                <a:hlinkClick r:id="rId10"/>
              </a:rPr>
              <a:t>StatusBar</a:t>
            </a:r>
            <a:r>
              <a:rPr lang="es-ES" sz="1200" dirty="0" smtClean="0">
                <a:solidFill>
                  <a:srgbClr val="2A2A2A"/>
                </a:solidFill>
                <a:latin typeface="Segoe UI" panose="020B0502040204020203" pitchFamily="34" charset="0"/>
              </a:rPr>
              <a:t>.</a:t>
            </a:r>
          </a:p>
          <a:p>
            <a:endParaRPr lang="es-ES" sz="1200" dirty="0">
              <a:solidFill>
                <a:srgbClr val="2A2A2A"/>
              </a:solidFill>
              <a:latin typeface="Segoe UI" panose="020B0502040204020203" pitchFamily="34" charset="0"/>
            </a:endParaRPr>
          </a:p>
          <a:p>
            <a:r>
              <a:rPr lang="es-ES" sz="1200" dirty="0" err="1">
                <a:solidFill>
                  <a:srgbClr val="03697A"/>
                </a:solidFill>
                <a:latin typeface="Segoe UI" panose="020B0502040204020203" pitchFamily="34" charset="0"/>
                <a:hlinkClick r:id="rId11"/>
              </a:rPr>
              <a:t>HeaderedContentControl</a:t>
            </a:r>
            <a:r>
              <a:rPr lang="es-ES" sz="1200" dirty="0">
                <a:solidFill>
                  <a:srgbClr val="2A2A2A"/>
                </a:solidFill>
                <a:latin typeface="Segoe UI" panose="020B0502040204020203" pitchFamily="34" charset="0"/>
              </a:rPr>
              <a:t> : algunos ejemplos de clases que heredan de esta clase son </a:t>
            </a:r>
            <a:r>
              <a:rPr lang="es-ES" sz="1200" dirty="0" err="1">
                <a:solidFill>
                  <a:srgbClr val="03697A"/>
                </a:solidFill>
                <a:latin typeface="Segoe UI" panose="020B0502040204020203" pitchFamily="34" charset="0"/>
                <a:hlinkClick r:id="rId12"/>
              </a:rPr>
              <a:t>TabItem</a:t>
            </a:r>
            <a:r>
              <a:rPr lang="es-ES" sz="1200" dirty="0">
                <a:solidFill>
                  <a:srgbClr val="2A2A2A"/>
                </a:solidFill>
                <a:latin typeface="Segoe UI" panose="020B0502040204020203" pitchFamily="34" charset="0"/>
              </a:rPr>
              <a:t>, </a:t>
            </a:r>
            <a:r>
              <a:rPr lang="es-ES" sz="1200" dirty="0" err="1">
                <a:solidFill>
                  <a:srgbClr val="03697A"/>
                </a:solidFill>
                <a:latin typeface="Segoe UI" panose="020B0502040204020203" pitchFamily="34" charset="0"/>
                <a:hlinkClick r:id="rId13"/>
              </a:rPr>
              <a:t>GroupBox</a:t>
            </a:r>
            <a:r>
              <a:rPr lang="es-ES" sz="1200" dirty="0">
                <a:solidFill>
                  <a:srgbClr val="2A2A2A"/>
                </a:solidFill>
                <a:latin typeface="Segoe UI" panose="020B0502040204020203" pitchFamily="34" charset="0"/>
              </a:rPr>
              <a:t> y </a:t>
            </a:r>
            <a:r>
              <a:rPr lang="es-ES" sz="1200" dirty="0" err="1">
                <a:solidFill>
                  <a:srgbClr val="03697A"/>
                </a:solidFill>
                <a:latin typeface="Segoe UI" panose="020B0502040204020203" pitchFamily="34" charset="0"/>
                <a:hlinkClick r:id="rId14"/>
              </a:rPr>
              <a:t>Expander</a:t>
            </a:r>
            <a:r>
              <a:rPr lang="es-ES" sz="1200" dirty="0" smtClean="0">
                <a:solidFill>
                  <a:srgbClr val="2A2A2A"/>
                </a:solidFill>
                <a:latin typeface="Segoe UI" panose="020B0502040204020203" pitchFamily="34" charset="0"/>
              </a:rPr>
              <a:t>.</a:t>
            </a:r>
          </a:p>
          <a:p>
            <a:endParaRPr lang="es-ES" sz="1200" dirty="0">
              <a:solidFill>
                <a:srgbClr val="2A2A2A"/>
              </a:solidFill>
              <a:latin typeface="Segoe UI" panose="020B0502040204020203" pitchFamily="34" charset="0"/>
            </a:endParaRPr>
          </a:p>
          <a:p>
            <a:r>
              <a:rPr lang="es-ES" sz="1200" dirty="0" err="1">
                <a:solidFill>
                  <a:srgbClr val="03697A"/>
                </a:solidFill>
                <a:latin typeface="Segoe UI" panose="020B0502040204020203" pitchFamily="34" charset="0"/>
                <a:hlinkClick r:id="rId15"/>
              </a:rPr>
              <a:t>HeaderedItemsControl</a:t>
            </a:r>
            <a:r>
              <a:rPr lang="es-ES" sz="1200" dirty="0">
                <a:solidFill>
                  <a:srgbClr val="2A2A2A"/>
                </a:solidFill>
                <a:latin typeface="Segoe UI" panose="020B0502040204020203" pitchFamily="34" charset="0"/>
              </a:rPr>
              <a:t> : algunos ejemplos de clases que heredan de esta clase son </a:t>
            </a:r>
            <a:r>
              <a:rPr lang="es-ES" sz="1200" dirty="0" err="1">
                <a:solidFill>
                  <a:srgbClr val="03697A"/>
                </a:solidFill>
                <a:latin typeface="Segoe UI" panose="020B0502040204020203" pitchFamily="34" charset="0"/>
                <a:hlinkClick r:id="rId16"/>
              </a:rPr>
              <a:t>MenuItem</a:t>
            </a:r>
            <a:r>
              <a:rPr lang="es-ES" sz="1200" dirty="0">
                <a:solidFill>
                  <a:srgbClr val="2A2A2A"/>
                </a:solidFill>
                <a:latin typeface="Segoe UI" panose="020B0502040204020203" pitchFamily="34" charset="0"/>
              </a:rPr>
              <a:t>, </a:t>
            </a:r>
            <a:r>
              <a:rPr lang="es-ES" sz="1200" dirty="0" err="1">
                <a:solidFill>
                  <a:srgbClr val="03697A"/>
                </a:solidFill>
                <a:latin typeface="Segoe UI" panose="020B0502040204020203" pitchFamily="34" charset="0"/>
                <a:hlinkClick r:id="rId17"/>
              </a:rPr>
              <a:t>TreeViewItem</a:t>
            </a:r>
            <a:r>
              <a:rPr lang="es-ES" sz="1200" dirty="0">
                <a:solidFill>
                  <a:srgbClr val="2A2A2A"/>
                </a:solidFill>
                <a:latin typeface="Segoe UI" panose="020B0502040204020203" pitchFamily="34" charset="0"/>
              </a:rPr>
              <a:t> y </a:t>
            </a:r>
            <a:r>
              <a:rPr lang="es-ES" sz="1200" dirty="0" err="1">
                <a:solidFill>
                  <a:srgbClr val="03697A"/>
                </a:solidFill>
                <a:latin typeface="Segoe UI" panose="020B0502040204020203" pitchFamily="34" charset="0"/>
                <a:hlinkClick r:id="rId18"/>
              </a:rPr>
              <a:t>ToolBar</a:t>
            </a:r>
            <a:r>
              <a:rPr lang="es-ES" sz="1200" dirty="0">
                <a:solidFill>
                  <a:srgbClr val="2A2A2A"/>
                </a:solidFill>
                <a:latin typeface="Segoe UI" panose="020B0502040204020203" pitchFamily="34" charset="0"/>
              </a:rPr>
              <a:t>.</a:t>
            </a:r>
            <a:endParaRPr lang="es-ES" sz="1200" b="0" i="0" dirty="0">
              <a:solidFill>
                <a:srgbClr val="2A2A2A"/>
              </a:solidFill>
              <a:effectLst/>
              <a:latin typeface="Segoe UI" panose="020B0502040204020203" pitchFamily="34" charset="0"/>
            </a:endParaRPr>
          </a:p>
        </p:txBody>
      </p:sp>
    </p:spTree>
    <p:extLst>
      <p:ext uri="{BB962C8B-B14F-4D97-AF65-F5344CB8AC3E}">
        <p14:creationId xmlns:p14="http://schemas.microsoft.com/office/powerpoint/2010/main" val="132552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Controles básicos: Paneles</a:t>
            </a:r>
            <a:endParaRPr lang="en-US" dirty="0"/>
          </a:p>
        </p:txBody>
      </p:sp>
      <p:pic>
        <p:nvPicPr>
          <p:cNvPr id="5122" name="Picture 2" descr="Elemento Canvas típ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 y="1296132"/>
            <a:ext cx="3267075" cy="275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0"/>
          </p:nvPr>
        </p:nvSpPr>
        <p:spPr>
          <a:xfrm>
            <a:off x="389436" y="883687"/>
            <a:ext cx="982164" cy="310807"/>
          </a:xfrm>
        </p:spPr>
        <p:txBody>
          <a:bodyPr/>
          <a:lstStyle/>
          <a:p>
            <a:r>
              <a:rPr lang="es-CO" sz="2400" dirty="0" err="1" smtClean="0"/>
              <a:t>Canvas</a:t>
            </a:r>
            <a:endParaRPr lang="en-US" sz="2400" dirty="0"/>
          </a:p>
        </p:txBody>
      </p:sp>
      <p:pic>
        <p:nvPicPr>
          <p:cNvPr id="5124" name="Picture 4" descr="Escenario DockPanel típ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999" y="1296132"/>
            <a:ext cx="4524375" cy="337185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p:cNvSpPr txBox="1">
            <a:spLocks/>
          </p:cNvSpPr>
          <p:nvPr/>
        </p:nvSpPr>
        <p:spPr>
          <a:xfrm>
            <a:off x="4228998" y="911856"/>
            <a:ext cx="2629001" cy="310807"/>
          </a:xfrm>
          <a:prstGeom prst="rect">
            <a:avLst/>
          </a:prstGeom>
        </p:spPr>
        <p:txBody>
          <a:bodyPr vert="horz" lIns="0" tIns="0" rIns="0" bIns="0" rtlCol="0">
            <a:noAutofit/>
          </a:bodyPr>
          <a:lstStyle>
            <a:lvl1pPr marL="0" marR="0" indent="0" algn="l" defTabSz="685864" rtl="0" eaLnBrk="1" fontAlgn="auto" latinLnBrk="0" hangingPunct="1">
              <a:lnSpc>
                <a:spcPct val="90000"/>
              </a:lnSpc>
              <a:spcBef>
                <a:spcPts val="1800"/>
              </a:spcBef>
              <a:spcAft>
                <a:spcPts val="0"/>
              </a:spcAft>
              <a:buClrTx/>
              <a:buSzPct val="90000"/>
              <a:buFont typeface="Arial" pitchFamily="34" charset="0"/>
              <a:buNone/>
              <a:tabLst/>
              <a:defRPr sz="3000" kern="1200" spc="-53" baseline="0">
                <a:solidFill>
                  <a:schemeClr val="bg1">
                    <a:lumMod val="75000"/>
                    <a:lumOff val="25000"/>
                  </a:schemeClr>
                </a:solidFill>
                <a:latin typeface="+mn-lt"/>
                <a:ea typeface="+mn-ea"/>
                <a:cs typeface="+mn-cs"/>
              </a:defRPr>
            </a:lvl1pPr>
            <a:lvl2pPr marL="0"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2pPr>
            <a:lvl3pPr marL="173847"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598965" algn="l"/>
              </a:tabLst>
              <a:defRPr sz="1500" kern="1200" spc="0" baseline="0">
                <a:solidFill>
                  <a:schemeClr val="bg1">
                    <a:lumMod val="75000"/>
                    <a:lumOff val="25000"/>
                  </a:schemeClr>
                </a:solidFill>
                <a:latin typeface="+mn-lt"/>
                <a:ea typeface="+mn-ea"/>
                <a:cs typeface="+mn-cs"/>
              </a:defRPr>
            </a:lvl3pPr>
            <a:lvl4pPr marL="342931"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4pPr>
            <a:lvl5pPr marL="520351"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941910" algn="l"/>
              </a:tabLst>
              <a:defRPr sz="1500" kern="1200" spc="0" baseline="0">
                <a:solidFill>
                  <a:schemeClr val="bg1">
                    <a:lumMod val="75000"/>
                    <a:lumOff val="25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CO" sz="2400" dirty="0" err="1" smtClean="0"/>
              <a:t>DockPanel</a:t>
            </a:r>
            <a:endParaRPr lang="en-US" sz="2400" dirty="0"/>
          </a:p>
        </p:txBody>
      </p:sp>
    </p:spTree>
    <p:extLst>
      <p:ext uri="{BB962C8B-B14F-4D97-AF65-F5344CB8AC3E}">
        <p14:creationId xmlns:p14="http://schemas.microsoft.com/office/powerpoint/2010/main" val="27216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Controles básicos: Paneles</a:t>
            </a:r>
            <a:endParaRPr lang="en-US" dirty="0"/>
          </a:p>
        </p:txBody>
      </p:sp>
      <p:pic>
        <p:nvPicPr>
          <p:cNvPr id="7170" name="Picture 2" descr="Elemento de cuadrícula típ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 y="1267691"/>
            <a:ext cx="3905250"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0"/>
          </p:nvPr>
        </p:nvSpPr>
        <p:spPr>
          <a:xfrm>
            <a:off x="389436" y="883687"/>
            <a:ext cx="982164" cy="310807"/>
          </a:xfrm>
        </p:spPr>
        <p:txBody>
          <a:bodyPr/>
          <a:lstStyle/>
          <a:p>
            <a:r>
              <a:rPr lang="es-CO" sz="2400" dirty="0" err="1" smtClean="0"/>
              <a:t>Grid</a:t>
            </a:r>
            <a:endParaRPr lang="en-US" sz="2400" dirty="0"/>
          </a:p>
        </p:txBody>
      </p:sp>
      <p:pic>
        <p:nvPicPr>
          <p:cNvPr id="7172" name="Picture 4" descr="Captura de pantalla: Captura de pantalla de StackPanel frente a Dock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430" y="1258888"/>
            <a:ext cx="2619737" cy="215192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p:cNvSpPr txBox="1">
            <a:spLocks/>
          </p:cNvSpPr>
          <p:nvPr/>
        </p:nvSpPr>
        <p:spPr>
          <a:xfrm>
            <a:off x="5122429" y="901465"/>
            <a:ext cx="2047297" cy="310807"/>
          </a:xfrm>
          <a:prstGeom prst="rect">
            <a:avLst/>
          </a:prstGeom>
        </p:spPr>
        <p:txBody>
          <a:bodyPr vert="horz" lIns="0" tIns="0" rIns="0" bIns="0" rtlCol="0">
            <a:noAutofit/>
          </a:bodyPr>
          <a:lstStyle>
            <a:lvl1pPr marL="0" marR="0" indent="0" algn="l" defTabSz="685864" rtl="0" eaLnBrk="1" fontAlgn="auto" latinLnBrk="0" hangingPunct="1">
              <a:lnSpc>
                <a:spcPct val="90000"/>
              </a:lnSpc>
              <a:spcBef>
                <a:spcPts val="1800"/>
              </a:spcBef>
              <a:spcAft>
                <a:spcPts val="0"/>
              </a:spcAft>
              <a:buClrTx/>
              <a:buSzPct val="90000"/>
              <a:buFont typeface="Arial" pitchFamily="34" charset="0"/>
              <a:buNone/>
              <a:tabLst/>
              <a:defRPr sz="3000" kern="1200" spc="-53" baseline="0">
                <a:solidFill>
                  <a:schemeClr val="bg1">
                    <a:lumMod val="75000"/>
                    <a:lumOff val="25000"/>
                  </a:schemeClr>
                </a:solidFill>
                <a:latin typeface="+mn-lt"/>
                <a:ea typeface="+mn-ea"/>
                <a:cs typeface="+mn-cs"/>
              </a:defRPr>
            </a:lvl1pPr>
            <a:lvl2pPr marL="0"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2pPr>
            <a:lvl3pPr marL="173847"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598965" algn="l"/>
              </a:tabLst>
              <a:defRPr sz="1500" kern="1200" spc="0" baseline="0">
                <a:solidFill>
                  <a:schemeClr val="bg1">
                    <a:lumMod val="75000"/>
                    <a:lumOff val="25000"/>
                  </a:schemeClr>
                </a:solidFill>
                <a:latin typeface="+mn-lt"/>
                <a:ea typeface="+mn-ea"/>
                <a:cs typeface="+mn-cs"/>
              </a:defRPr>
            </a:lvl3pPr>
            <a:lvl4pPr marL="342931"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4pPr>
            <a:lvl5pPr marL="520351"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941910" algn="l"/>
              </a:tabLst>
              <a:defRPr sz="1500" kern="1200" spc="0" baseline="0">
                <a:solidFill>
                  <a:schemeClr val="bg1">
                    <a:lumMod val="75000"/>
                    <a:lumOff val="25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CO" sz="2400" dirty="0" err="1" smtClean="0"/>
              <a:t>StackPanel</a:t>
            </a:r>
            <a:endParaRPr lang="en-US" sz="2400" dirty="0"/>
          </a:p>
        </p:txBody>
      </p:sp>
      <p:pic>
        <p:nvPicPr>
          <p:cNvPr id="7174" name="Picture 6" descr="Elemento StackPanel típ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430" y="3520545"/>
            <a:ext cx="2639580" cy="136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5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Controles básicos: Paneles</a:t>
            </a:r>
            <a:endParaRPr lang="en-US" dirty="0"/>
          </a:p>
        </p:txBody>
      </p:sp>
      <p:sp>
        <p:nvSpPr>
          <p:cNvPr id="5" name="Text Placeholder 1"/>
          <p:cNvSpPr>
            <a:spLocks noGrp="1"/>
          </p:cNvSpPr>
          <p:nvPr>
            <p:ph type="body" sz="quarter" idx="10"/>
          </p:nvPr>
        </p:nvSpPr>
        <p:spPr>
          <a:xfrm>
            <a:off x="389435" y="883687"/>
            <a:ext cx="2062819" cy="310807"/>
          </a:xfrm>
        </p:spPr>
        <p:txBody>
          <a:bodyPr/>
          <a:lstStyle/>
          <a:p>
            <a:r>
              <a:rPr lang="es-CO" sz="2400" dirty="0" err="1" smtClean="0"/>
              <a:t>WrapPanel</a:t>
            </a:r>
            <a:endParaRPr lang="en-US" sz="2400" dirty="0"/>
          </a:p>
        </p:txBody>
      </p:sp>
      <p:sp>
        <p:nvSpPr>
          <p:cNvPr id="7" name="Text Placeholder 1"/>
          <p:cNvSpPr txBox="1">
            <a:spLocks/>
          </p:cNvSpPr>
          <p:nvPr/>
        </p:nvSpPr>
        <p:spPr>
          <a:xfrm>
            <a:off x="3865129" y="901465"/>
            <a:ext cx="3564371" cy="310807"/>
          </a:xfrm>
          <a:prstGeom prst="rect">
            <a:avLst/>
          </a:prstGeom>
        </p:spPr>
        <p:txBody>
          <a:bodyPr vert="horz" lIns="0" tIns="0" rIns="0" bIns="0" rtlCol="0">
            <a:noAutofit/>
          </a:bodyPr>
          <a:lstStyle>
            <a:lvl1pPr marL="0" marR="0" indent="0" algn="l" defTabSz="685864" rtl="0" eaLnBrk="1" fontAlgn="auto" latinLnBrk="0" hangingPunct="1">
              <a:lnSpc>
                <a:spcPct val="90000"/>
              </a:lnSpc>
              <a:spcBef>
                <a:spcPts val="1800"/>
              </a:spcBef>
              <a:spcAft>
                <a:spcPts val="0"/>
              </a:spcAft>
              <a:buClrTx/>
              <a:buSzPct val="90000"/>
              <a:buFont typeface="Arial" pitchFamily="34" charset="0"/>
              <a:buNone/>
              <a:tabLst/>
              <a:defRPr sz="3000" kern="1200" spc="-53" baseline="0">
                <a:solidFill>
                  <a:schemeClr val="bg1">
                    <a:lumMod val="75000"/>
                    <a:lumOff val="25000"/>
                  </a:schemeClr>
                </a:solidFill>
                <a:latin typeface="+mn-lt"/>
                <a:ea typeface="+mn-ea"/>
                <a:cs typeface="+mn-cs"/>
              </a:defRPr>
            </a:lvl1pPr>
            <a:lvl2pPr marL="0"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2pPr>
            <a:lvl3pPr marL="173847"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598965" algn="l"/>
              </a:tabLst>
              <a:defRPr sz="1500" kern="1200" spc="0" baseline="0">
                <a:solidFill>
                  <a:schemeClr val="bg1">
                    <a:lumMod val="75000"/>
                    <a:lumOff val="25000"/>
                  </a:schemeClr>
                </a:solidFill>
                <a:latin typeface="+mn-lt"/>
                <a:ea typeface="+mn-ea"/>
                <a:cs typeface="+mn-cs"/>
              </a:defRPr>
            </a:lvl3pPr>
            <a:lvl4pPr marL="342931"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4pPr>
            <a:lvl5pPr marL="520351"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941910" algn="l"/>
              </a:tabLst>
              <a:defRPr sz="1500" kern="1200" spc="0" baseline="0">
                <a:solidFill>
                  <a:schemeClr val="bg1">
                    <a:lumMod val="75000"/>
                    <a:lumOff val="25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CO" sz="2400" dirty="0" smtClean="0"/>
              <a:t>Combinación de Paneles</a:t>
            </a:r>
            <a:endParaRPr lang="en-US" sz="2400" dirty="0"/>
          </a:p>
        </p:txBody>
      </p:sp>
      <p:pic>
        <p:nvPicPr>
          <p:cNvPr id="8194" name="Picture 2" descr="Elemento WrapPanel típ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5" y="1377589"/>
            <a:ext cx="26670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U que aprovecha los paneles anida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129" y="1374439"/>
            <a:ext cx="3886200" cy="35623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p:cNvSpPr txBox="1">
            <a:spLocks/>
          </p:cNvSpPr>
          <p:nvPr/>
        </p:nvSpPr>
        <p:spPr>
          <a:xfrm>
            <a:off x="366554" y="4475478"/>
            <a:ext cx="2833846" cy="310807"/>
          </a:xfrm>
          <a:prstGeom prst="rect">
            <a:avLst/>
          </a:prstGeom>
        </p:spPr>
        <p:txBody>
          <a:bodyPr vert="horz" lIns="0" tIns="0" rIns="0" bIns="0" rtlCol="0">
            <a:noAutofit/>
          </a:bodyPr>
          <a:lstStyle>
            <a:lvl1pPr marL="0" marR="0" indent="0" algn="l" defTabSz="685864" rtl="0" eaLnBrk="1" fontAlgn="auto" latinLnBrk="0" hangingPunct="1">
              <a:lnSpc>
                <a:spcPct val="90000"/>
              </a:lnSpc>
              <a:spcBef>
                <a:spcPts val="1800"/>
              </a:spcBef>
              <a:spcAft>
                <a:spcPts val="0"/>
              </a:spcAft>
              <a:buClrTx/>
              <a:buSzPct val="90000"/>
              <a:buFont typeface="Arial" pitchFamily="34" charset="0"/>
              <a:buNone/>
              <a:tabLst/>
              <a:defRPr sz="3000" kern="1200" spc="-53" baseline="0">
                <a:solidFill>
                  <a:schemeClr val="bg1">
                    <a:lumMod val="75000"/>
                    <a:lumOff val="25000"/>
                  </a:schemeClr>
                </a:solidFill>
                <a:latin typeface="+mn-lt"/>
                <a:ea typeface="+mn-ea"/>
                <a:cs typeface="+mn-cs"/>
              </a:defRPr>
            </a:lvl1pPr>
            <a:lvl2pPr marL="0"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2pPr>
            <a:lvl3pPr marL="173847"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598965" algn="l"/>
              </a:tabLst>
              <a:defRPr sz="1500" kern="1200" spc="0" baseline="0">
                <a:solidFill>
                  <a:schemeClr val="bg1">
                    <a:lumMod val="75000"/>
                    <a:lumOff val="25000"/>
                  </a:schemeClr>
                </a:solidFill>
                <a:latin typeface="+mn-lt"/>
                <a:ea typeface="+mn-ea"/>
                <a:cs typeface="+mn-cs"/>
              </a:defRPr>
            </a:lvl3pPr>
            <a:lvl4pPr marL="342931"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4pPr>
            <a:lvl5pPr marL="520351"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941910" algn="l"/>
              </a:tabLst>
              <a:defRPr sz="1500" kern="1200" spc="0" baseline="0">
                <a:solidFill>
                  <a:schemeClr val="bg1">
                    <a:lumMod val="75000"/>
                    <a:lumOff val="25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CO" sz="1600" dirty="0" smtClean="0">
                <a:solidFill>
                  <a:schemeClr val="tx1">
                    <a:lumMod val="65000"/>
                  </a:schemeClr>
                </a:solidFill>
              </a:rPr>
              <a:t>* </a:t>
            </a:r>
            <a:r>
              <a:rPr lang="es-CO" sz="1600" dirty="0" err="1" smtClean="0">
                <a:solidFill>
                  <a:schemeClr val="tx1">
                    <a:lumMod val="65000"/>
                  </a:schemeClr>
                </a:solidFill>
              </a:rPr>
              <a:t>Scrollviewer</a:t>
            </a:r>
            <a:r>
              <a:rPr lang="es-CO" sz="1600" dirty="0" smtClean="0">
                <a:solidFill>
                  <a:schemeClr val="tx1">
                    <a:lumMod val="65000"/>
                  </a:schemeClr>
                </a:solidFill>
              </a:rPr>
              <a:t>, </a:t>
            </a:r>
            <a:r>
              <a:rPr lang="es-CO" sz="1600" dirty="0" err="1" smtClean="0">
                <a:solidFill>
                  <a:schemeClr val="tx1">
                    <a:lumMod val="65000"/>
                  </a:schemeClr>
                </a:solidFill>
              </a:rPr>
              <a:t>Border</a:t>
            </a:r>
            <a:endParaRPr lang="en-US" sz="1600" dirty="0">
              <a:solidFill>
                <a:schemeClr val="tx1">
                  <a:lumMod val="65000"/>
                </a:schemeClr>
              </a:solidFill>
            </a:endParaRPr>
          </a:p>
        </p:txBody>
      </p:sp>
    </p:spTree>
    <p:extLst>
      <p:ext uri="{BB962C8B-B14F-4D97-AF65-F5344CB8AC3E}">
        <p14:creationId xmlns:p14="http://schemas.microsoft.com/office/powerpoint/2010/main" val="60005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1"/>
            <a:ext cx="8363938" cy="836468"/>
          </a:xfrm>
        </p:spPr>
        <p:txBody>
          <a:bodyPr/>
          <a:lstStyle/>
          <a:p>
            <a:r>
              <a:rPr lang="es-CO" sz="2400" dirty="0" smtClean="0"/>
              <a:t>Algunos paneles necesitan que sus elementos indiquen sus propiedades asociadas para realizar algún comportamiento.</a:t>
            </a:r>
          </a:p>
          <a:p>
            <a:endParaRPr lang="en-US" sz="2400" dirty="0"/>
          </a:p>
        </p:txBody>
      </p:sp>
      <p:sp>
        <p:nvSpPr>
          <p:cNvPr id="3" name="Title 2"/>
          <p:cNvSpPr>
            <a:spLocks noGrp="1"/>
          </p:cNvSpPr>
          <p:nvPr>
            <p:ph type="title"/>
          </p:nvPr>
        </p:nvSpPr>
        <p:spPr/>
        <p:txBody>
          <a:bodyPr/>
          <a:lstStyle/>
          <a:p>
            <a:r>
              <a:rPr lang="es-CO" dirty="0" smtClean="0"/>
              <a:t>Propiedades asociadas</a:t>
            </a:r>
            <a:endParaRPr lang="en-US" dirty="0"/>
          </a:p>
        </p:txBody>
      </p:sp>
      <p:sp>
        <p:nvSpPr>
          <p:cNvPr id="4" name="Rectangle 1"/>
          <p:cNvSpPr>
            <a:spLocks noChangeArrowheads="1"/>
          </p:cNvSpPr>
          <p:nvPr/>
        </p:nvSpPr>
        <p:spPr bwMode="auto">
          <a:xfrm>
            <a:off x="389436" y="2125736"/>
            <a:ext cx="836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DockPanel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DockPanel.Dock</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Left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 am on the left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DockPanel.Dock</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Right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Width</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100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Height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 am on the right</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DockPanel</a:t>
            </a:r>
            <a:r>
              <a:rPr kumimoji="0" lang="en-US" altLang="en-US"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chemeClr val="tx1"/>
                </a:solidFill>
                <a:effectLst/>
              </a:rPr>
              <a:t> </a:t>
            </a:r>
          </a:p>
        </p:txBody>
      </p:sp>
      <p:sp>
        <p:nvSpPr>
          <p:cNvPr id="5" name="Rectangle 4"/>
          <p:cNvSpPr/>
          <p:nvPr/>
        </p:nvSpPr>
        <p:spPr>
          <a:xfrm>
            <a:off x="238991" y="3002899"/>
            <a:ext cx="8514383" cy="1384995"/>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&lt;</a:t>
            </a:r>
            <a:r>
              <a:rPr lang="en-US" sz="1200" dirty="0">
                <a:solidFill>
                  <a:srgbClr val="A31515"/>
                </a:solidFill>
                <a:highlight>
                  <a:srgbClr val="FFFFFF"/>
                </a:highlight>
                <a:latin typeface="Consolas" panose="020B0609020204030204" pitchFamily="49" charset="0"/>
              </a:rPr>
              <a:t>Grid</a:t>
            </a:r>
            <a:r>
              <a:rPr lang="en-US" sz="1200" dirty="0">
                <a:solidFill>
                  <a:srgbClr val="FF0000"/>
                </a:solidFill>
                <a:highlight>
                  <a:srgbClr val="FFFFFF"/>
                </a:highlight>
                <a:latin typeface="Consolas" panose="020B0609020204030204" pitchFamily="49" charset="0"/>
              </a:rPr>
              <a:t> Margin</a:t>
            </a:r>
            <a:r>
              <a:rPr lang="en-US" sz="1200" dirty="0">
                <a:solidFill>
                  <a:srgbClr val="0000FF"/>
                </a:solidFill>
                <a:highlight>
                  <a:srgbClr val="FFFFFF"/>
                </a:highlight>
                <a:latin typeface="Consolas" panose="020B0609020204030204" pitchFamily="49" charset="0"/>
              </a:rPr>
              <a:t>="20"&gt;</a:t>
            </a:r>
            <a:endParaRPr lang="en-US" sz="1200" dirty="0">
              <a:solidFill>
                <a:srgbClr val="000000"/>
              </a:solidFill>
              <a:highlight>
                <a:srgbClr val="FFFFFF"/>
              </a:highlight>
              <a:latin typeface="Consolas" panose="020B0609020204030204" pitchFamily="49" charset="0"/>
            </a:endParaRPr>
          </a:p>
          <a:p>
            <a:pPr lvl="1"/>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Grid.RowDefinitions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lvl="2"/>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RowDefinition</a:t>
            </a:r>
            <a:r>
              <a:rPr lang="en-US" sz="1200" dirty="0">
                <a:solidFill>
                  <a:srgbClr val="FF0000"/>
                </a:solidFill>
                <a:highlight>
                  <a:srgbClr val="FFFFFF"/>
                </a:highlight>
                <a:latin typeface="Consolas" panose="020B0609020204030204" pitchFamily="49" charset="0"/>
              </a:rPr>
              <a:t> Height</a:t>
            </a:r>
            <a:r>
              <a:rPr lang="en-US" sz="1200" dirty="0">
                <a:solidFill>
                  <a:srgbClr val="0000FF"/>
                </a:solidFill>
                <a:highlight>
                  <a:srgbClr val="FFFFFF"/>
                </a:highlight>
                <a:latin typeface="Consolas" panose="020B0609020204030204" pitchFamily="49" charset="0"/>
              </a:rPr>
              <a:t>="Auto"/&gt;</a:t>
            </a:r>
            <a:endParaRPr lang="en-US" sz="1200" dirty="0">
              <a:solidFill>
                <a:srgbClr val="000000"/>
              </a:solidFill>
              <a:highlight>
                <a:srgbClr val="FFFFFF"/>
              </a:highlight>
              <a:latin typeface="Consolas" panose="020B0609020204030204" pitchFamily="49" charset="0"/>
            </a:endParaRPr>
          </a:p>
          <a:p>
            <a:pPr lvl="2"/>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RowDefinition</a:t>
            </a:r>
            <a:r>
              <a:rPr lang="en-US" sz="1200" dirty="0">
                <a:solidFill>
                  <a:srgbClr val="FF0000"/>
                </a:solidFill>
                <a:highlight>
                  <a:srgbClr val="FFFFFF"/>
                </a:highlight>
                <a:latin typeface="Consolas" panose="020B0609020204030204" pitchFamily="49" charset="0"/>
              </a:rPr>
              <a:t> Height</a:t>
            </a:r>
            <a:r>
              <a:rPr lang="en-US" sz="1200" dirty="0">
                <a:solidFill>
                  <a:srgbClr val="0000FF"/>
                </a:solidFill>
                <a:highlight>
                  <a:srgbClr val="FFFFFF"/>
                </a:highlight>
                <a:latin typeface="Consolas" panose="020B0609020204030204" pitchFamily="49" charset="0"/>
              </a:rPr>
              <a:t>="Auto"/&gt;</a:t>
            </a:r>
            <a:endParaRPr lang="en-US" sz="1200" dirty="0">
              <a:solidFill>
                <a:srgbClr val="000000"/>
              </a:solidFill>
              <a:highlight>
                <a:srgbClr val="FFFFFF"/>
              </a:highlight>
              <a:latin typeface="Consolas" panose="020B0609020204030204" pitchFamily="49" charset="0"/>
            </a:endParaRPr>
          </a:p>
          <a:p>
            <a:pPr lvl="1"/>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Grid.RowDefinitions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    &lt;</a:t>
            </a:r>
            <a:r>
              <a:rPr lang="en-US" sz="1200" dirty="0" err="1" smtClean="0">
                <a:solidFill>
                  <a:srgbClr val="A31515"/>
                </a:solidFill>
                <a:highlight>
                  <a:srgbClr val="FFFFFF"/>
                </a:highlight>
                <a:latin typeface="Consolas" panose="020B0609020204030204" pitchFamily="49" charset="0"/>
              </a:rPr>
              <a:t>TextBlock</a:t>
            </a:r>
            <a:r>
              <a:rPr lang="en-US" sz="1200" dirty="0" smtClean="0">
                <a:solidFill>
                  <a:srgbClr val="A31515"/>
                </a:solidFill>
                <a:highlight>
                  <a:srgbClr val="FFFFFF"/>
                </a:highlight>
                <a:latin typeface="Consolas" panose="020B0609020204030204" pitchFamily="49" charset="0"/>
              </a:rPr>
              <a:t> </a:t>
            </a:r>
            <a:r>
              <a:rPr lang="en-US" sz="1200" dirty="0" err="1" smtClean="0">
                <a:solidFill>
                  <a:srgbClr val="A31515"/>
                </a:solidFill>
                <a:highlight>
                  <a:srgbClr val="FFFFFF"/>
                </a:highlight>
                <a:latin typeface="Consolas" panose="020B0609020204030204" pitchFamily="49" charset="0"/>
              </a:rPr>
              <a:t>Grid.Row</a:t>
            </a:r>
            <a:r>
              <a:rPr lang="en-US" altLang="en-US" sz="1200" dirty="0">
                <a:solidFill>
                  <a:srgbClr val="0000FF"/>
                </a:solidFill>
                <a:latin typeface="Consolas" panose="020B0609020204030204" pitchFamily="49" charset="0"/>
                <a:cs typeface="Consolas" panose="020B0609020204030204" pitchFamily="49" charset="0"/>
              </a:rPr>
              <a:t> </a:t>
            </a:r>
            <a:r>
              <a:rPr lang="en-US" altLang="en-US" sz="1200" dirty="0" smtClean="0">
                <a:solidFill>
                  <a:srgbClr val="0000FF"/>
                </a:solidFill>
                <a:latin typeface="Consolas" panose="020B0609020204030204" pitchFamily="49" charset="0"/>
                <a:cs typeface="Consolas" panose="020B0609020204030204" pitchFamily="49" charset="0"/>
              </a:rPr>
              <a:t>=</a:t>
            </a:r>
            <a:r>
              <a:rPr lang="en-US" altLang="en-US" sz="1200" dirty="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a:t>
            </a:r>
            <a:r>
              <a:rPr lang="en-US" altLang="en-US" sz="1200" dirty="0" smtClean="0">
                <a:solidFill>
                  <a:srgbClr val="0000FF"/>
                </a:solidFill>
                <a:latin typeface="Consolas" panose="020B0609020204030204" pitchFamily="49" charset="0"/>
                <a:cs typeface="Consolas" panose="020B0609020204030204" pitchFamily="49" charset="0"/>
              </a:rPr>
              <a:t>1</a:t>
            </a:r>
            <a:r>
              <a:rPr lang="en-US" altLang="en-US" sz="1200" dirty="0" smtClean="0">
                <a:solidFill>
                  <a:srgbClr val="000000"/>
                </a:solidFill>
                <a:latin typeface="Consolas" panose="020B0609020204030204" pitchFamily="49" charset="0"/>
                <a:cs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smtClean="0">
              <a:solidFill>
                <a:srgbClr val="000000"/>
              </a:solidFill>
              <a:highlight>
                <a:srgbClr val="FFFFFF"/>
              </a:highlight>
              <a:latin typeface="Consolas" panose="020B0609020204030204" pitchFamily="49" charset="0"/>
            </a:endParaRPr>
          </a:p>
          <a:p>
            <a:pPr lvl="0" eaLnBrk="0" fontAlgn="base" hangingPunct="0">
              <a:spcBef>
                <a:spcPct val="0"/>
              </a:spcBef>
              <a:spcAft>
                <a:spcPct val="0"/>
              </a:spcAft>
            </a:pPr>
            <a:r>
              <a:rPr lang="en-US" altLang="en-US" sz="1200" dirty="0" smtClean="0">
                <a:solidFill>
                  <a:srgbClr val="0000FF"/>
                </a:solidFill>
                <a:latin typeface="Consolas" panose="020B0609020204030204" pitchFamily="49" charset="0"/>
                <a:cs typeface="Consolas" panose="020B0609020204030204" pitchFamily="49" charset="0"/>
              </a:rPr>
              <a:t>&lt;/</a:t>
            </a:r>
            <a:r>
              <a:rPr lang="en-US" altLang="en-US" sz="1200" dirty="0" smtClean="0">
                <a:solidFill>
                  <a:srgbClr val="A31515"/>
                </a:solidFill>
                <a:latin typeface="Consolas" panose="020B0609020204030204" pitchFamily="49" charset="0"/>
                <a:cs typeface="Consolas" panose="020B0609020204030204" pitchFamily="49" charset="0"/>
              </a:rPr>
              <a:t>Grid</a:t>
            </a:r>
            <a:r>
              <a:rPr lang="en-US" altLang="en-US" sz="1200" dirty="0" smtClean="0">
                <a:solidFill>
                  <a:srgbClr val="0000FF"/>
                </a:solidFill>
                <a:latin typeface="Consolas" panose="020B0609020204030204" pitchFamily="49" charset="0"/>
                <a:cs typeface="Consolas" panose="020B0609020204030204" pitchFamily="49" charset="0"/>
              </a:rPr>
              <a:t>&gt;</a:t>
            </a:r>
            <a:r>
              <a:rPr lang="en-US" altLang="en-US" sz="1100" dirty="0" smtClean="0"/>
              <a:t> </a:t>
            </a:r>
            <a:endParaRPr lang="en-US" altLang="en-US" sz="1100" dirty="0"/>
          </a:p>
        </p:txBody>
      </p:sp>
    </p:spTree>
    <p:extLst>
      <p:ext uri="{BB962C8B-B14F-4D97-AF65-F5344CB8AC3E}">
        <p14:creationId xmlns:p14="http://schemas.microsoft.com/office/powerpoint/2010/main" val="25307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0"/>
            <a:ext cx="5232046" cy="1168977"/>
          </a:xfrm>
        </p:spPr>
        <p:txBody>
          <a:bodyPr/>
          <a:lstStyle/>
          <a:p>
            <a:r>
              <a:rPr lang="es-ES" sz="2000" dirty="0"/>
              <a:t>Los estilos y plantillas </a:t>
            </a:r>
            <a:r>
              <a:rPr lang="es-ES" sz="2000" dirty="0" smtClean="0"/>
              <a:t>XAML </a:t>
            </a:r>
            <a:r>
              <a:rPr lang="es-ES" sz="2000" dirty="0"/>
              <a:t>hacen referencia a un conjunto de características </a:t>
            </a:r>
            <a:r>
              <a:rPr lang="es-ES" sz="2000" dirty="0" smtClean="0"/>
              <a:t>que </a:t>
            </a:r>
            <a:r>
              <a:rPr lang="es-ES" sz="2000" dirty="0"/>
              <a:t>permiten a los desarrolladores y diseñadores crear efectos visualmente atractivos y crear una apariencia coherente para el producto. </a:t>
            </a:r>
            <a:endParaRPr lang="es-ES" sz="2000" dirty="0" smtClean="0"/>
          </a:p>
          <a:p>
            <a:r>
              <a:rPr lang="es-ES" sz="2000" dirty="0" smtClean="0"/>
              <a:t>Aunque </a:t>
            </a:r>
            <a:r>
              <a:rPr lang="es-ES" sz="2000" dirty="0"/>
              <a:t>los desarrolladores y los diseñadores pueden personalizar ampliamente la apariencia de las aplicaciones una por una, se necesita un modelo robusto de estilos y plantillas para permitir el mantenimiento y el uso compartido de la apariencia tanto dentro de una aplicación como entre las diversas aplicaciones. </a:t>
            </a:r>
            <a:endParaRPr lang="en-US" sz="2000" dirty="0"/>
          </a:p>
        </p:txBody>
      </p:sp>
      <p:sp>
        <p:nvSpPr>
          <p:cNvPr id="3" name="Title 2"/>
          <p:cNvSpPr>
            <a:spLocks noGrp="1"/>
          </p:cNvSpPr>
          <p:nvPr>
            <p:ph type="title"/>
          </p:nvPr>
        </p:nvSpPr>
        <p:spPr/>
        <p:txBody>
          <a:bodyPr/>
          <a:lstStyle/>
          <a:p>
            <a:r>
              <a:rPr lang="es-CO" dirty="0" smtClean="0"/>
              <a:t>Estilos</a:t>
            </a:r>
            <a:endParaRPr lang="en-US" dirty="0"/>
          </a:p>
        </p:txBody>
      </p:sp>
      <p:pic>
        <p:nvPicPr>
          <p:cNvPr id="4" name="Picture 4" descr="http://ux.artu.tv/wp-content/uploads/Week6/Laye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1600" y="1262496"/>
            <a:ext cx="2655910" cy="294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7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0"/>
            <a:ext cx="8363938" cy="794905"/>
          </a:xfrm>
        </p:spPr>
        <p:txBody>
          <a:bodyPr/>
          <a:lstStyle/>
          <a:p>
            <a:r>
              <a:rPr lang="es-ES" sz="2400" dirty="0" smtClean="0"/>
              <a:t>Pueden considerarse como </a:t>
            </a:r>
            <a:r>
              <a:rPr lang="es-ES" sz="2400" dirty="0"/>
              <a:t>una manera cómoda de aplicar un conjunto de valores de propiedades a más de un elemento.</a:t>
            </a:r>
            <a:endParaRPr lang="en-US" sz="2400" dirty="0"/>
          </a:p>
        </p:txBody>
      </p:sp>
      <p:sp>
        <p:nvSpPr>
          <p:cNvPr id="3" name="Title 2"/>
          <p:cNvSpPr>
            <a:spLocks noGrp="1"/>
          </p:cNvSpPr>
          <p:nvPr>
            <p:ph type="title"/>
          </p:nvPr>
        </p:nvSpPr>
        <p:spPr/>
        <p:txBody>
          <a:bodyPr/>
          <a:lstStyle/>
          <a:p>
            <a:r>
              <a:rPr lang="es-CO" dirty="0" smtClean="0"/>
              <a:t>Estilos</a:t>
            </a:r>
            <a:endParaRPr lang="en-US" dirty="0"/>
          </a:p>
        </p:txBody>
      </p:sp>
      <p:pic>
        <p:nvPicPr>
          <p:cNvPr id="4" name="Picture 3"/>
          <p:cNvPicPr>
            <a:picLocks noChangeAspect="1"/>
          </p:cNvPicPr>
          <p:nvPr/>
        </p:nvPicPr>
        <p:blipFill rotWithShape="1">
          <a:blip r:embed="rId2"/>
          <a:srcRect t="4338"/>
          <a:stretch/>
        </p:blipFill>
        <p:spPr>
          <a:xfrm>
            <a:off x="380929" y="1828801"/>
            <a:ext cx="4190476" cy="3179618"/>
          </a:xfrm>
          <a:prstGeom prst="rect">
            <a:avLst/>
          </a:prstGeom>
        </p:spPr>
      </p:pic>
      <p:pic>
        <p:nvPicPr>
          <p:cNvPr id="5" name="Picture 4"/>
          <p:cNvPicPr>
            <a:picLocks noChangeAspect="1"/>
          </p:cNvPicPr>
          <p:nvPr/>
        </p:nvPicPr>
        <p:blipFill>
          <a:blip r:embed="rId3"/>
          <a:stretch>
            <a:fillRect/>
          </a:stretch>
        </p:blipFill>
        <p:spPr>
          <a:xfrm>
            <a:off x="4571404" y="2000642"/>
            <a:ext cx="4181969" cy="2761343"/>
          </a:xfrm>
          <a:prstGeom prst="rect">
            <a:avLst/>
          </a:prstGeom>
        </p:spPr>
      </p:pic>
    </p:spTree>
    <p:extLst>
      <p:ext uri="{BB962C8B-B14F-4D97-AF65-F5344CB8AC3E}">
        <p14:creationId xmlns:p14="http://schemas.microsoft.com/office/powerpoint/2010/main" val="34099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XAML UI en </a:t>
            </a:r>
            <a:r>
              <a:rPr lang="en-US" dirty="0" err="1" smtClean="0"/>
              <a:t>todo</a:t>
            </a:r>
            <a:endParaRPr lang="en-US" dirty="0"/>
          </a:p>
        </p:txBody>
      </p:sp>
      <p:sp>
        <p:nvSpPr>
          <p:cNvPr id="8" name="Content Placeholder 7"/>
          <p:cNvSpPr>
            <a:spLocks noGrp="1"/>
          </p:cNvSpPr>
          <p:nvPr>
            <p:ph sz="half" idx="1"/>
          </p:nvPr>
        </p:nvSpPr>
        <p:spPr>
          <a:xfrm>
            <a:off x="400050" y="966300"/>
            <a:ext cx="3371850" cy="3360920"/>
          </a:xfrm>
        </p:spPr>
        <p:txBody>
          <a:bodyPr/>
          <a:lstStyle/>
          <a:p>
            <a:pPr marL="0" indent="0">
              <a:buNone/>
            </a:pPr>
            <a:r>
              <a:rPr lang="en-US" sz="2400" dirty="0" smtClean="0">
                <a:solidFill>
                  <a:schemeClr val="accent5"/>
                </a:solidFill>
              </a:rPr>
              <a:t>No </a:t>
            </a:r>
            <a:r>
              <a:rPr lang="en-US" sz="2400" dirty="0" err="1" smtClean="0">
                <a:solidFill>
                  <a:schemeClr val="accent5"/>
                </a:solidFill>
              </a:rPr>
              <a:t>es</a:t>
            </a:r>
            <a:r>
              <a:rPr lang="en-US" sz="2400" dirty="0" smtClean="0">
                <a:solidFill>
                  <a:schemeClr val="accent5"/>
                </a:solidFill>
              </a:rPr>
              <a:t> </a:t>
            </a:r>
            <a:r>
              <a:rPr lang="en-US" sz="2400" dirty="0" err="1" smtClean="0">
                <a:solidFill>
                  <a:schemeClr val="accent5"/>
                </a:solidFill>
              </a:rPr>
              <a:t>identico</a:t>
            </a:r>
            <a:r>
              <a:rPr lang="en-US" sz="2400" dirty="0" smtClean="0">
                <a:solidFill>
                  <a:schemeClr val="accent5"/>
                </a:solidFill>
              </a:rPr>
              <a:t> </a:t>
            </a:r>
            <a:r>
              <a:rPr lang="en-US" sz="2400" dirty="0" err="1" smtClean="0">
                <a:solidFill>
                  <a:schemeClr val="accent5"/>
                </a:solidFill>
              </a:rPr>
              <a:t>pero</a:t>
            </a:r>
            <a:r>
              <a:rPr lang="en-US" sz="2400" dirty="0" smtClean="0">
                <a:solidFill>
                  <a:schemeClr val="accent5"/>
                </a:solidFill>
              </a:rPr>
              <a:t> </a:t>
            </a:r>
            <a:r>
              <a:rPr lang="en-US" sz="2400" dirty="0" err="1" smtClean="0">
                <a:solidFill>
                  <a:schemeClr val="accent5"/>
                </a:solidFill>
              </a:rPr>
              <a:t>es</a:t>
            </a:r>
            <a:r>
              <a:rPr lang="en-US" sz="2400" dirty="0" smtClean="0">
                <a:solidFill>
                  <a:schemeClr val="accent5"/>
                </a:solidFill>
              </a:rPr>
              <a:t> </a:t>
            </a:r>
            <a:r>
              <a:rPr lang="en-US" sz="2400" dirty="0" err="1" smtClean="0">
                <a:solidFill>
                  <a:schemeClr val="accent5"/>
                </a:solidFill>
              </a:rPr>
              <a:t>bastante</a:t>
            </a:r>
            <a:r>
              <a:rPr lang="en-US" sz="2400" dirty="0" smtClean="0">
                <a:solidFill>
                  <a:schemeClr val="accent5"/>
                </a:solidFill>
              </a:rPr>
              <a:t> </a:t>
            </a:r>
            <a:r>
              <a:rPr lang="en-US" sz="2400" dirty="0" err="1" smtClean="0">
                <a:solidFill>
                  <a:schemeClr val="accent5"/>
                </a:solidFill>
              </a:rPr>
              <a:t>cercano</a:t>
            </a:r>
            <a:endParaRPr lang="en-US" sz="2400" dirty="0">
              <a:solidFill>
                <a:schemeClr val="accent5"/>
              </a:solidFill>
            </a:endParaRPr>
          </a:p>
          <a:p>
            <a:pPr marL="0" indent="0">
              <a:buNone/>
            </a:pPr>
            <a:endParaRPr lang="en-US" sz="2400" dirty="0">
              <a:solidFill>
                <a:schemeClr val="accent5"/>
              </a:solidFill>
            </a:endParaRPr>
          </a:p>
          <a:p>
            <a:r>
              <a:rPr lang="es-CO" sz="2400" dirty="0" smtClean="0"/>
              <a:t>Se comparte talento y habilidades</a:t>
            </a:r>
            <a:endParaRPr lang="en-US" sz="2400" dirty="0"/>
          </a:p>
          <a:p>
            <a:r>
              <a:rPr lang="en-US" sz="2400" dirty="0" err="1" smtClean="0"/>
              <a:t>Patrones</a:t>
            </a:r>
            <a:endParaRPr lang="en-US" sz="2400" dirty="0"/>
          </a:p>
          <a:p>
            <a:r>
              <a:rPr lang="en-US" sz="2400" dirty="0" err="1" smtClean="0"/>
              <a:t>Código</a:t>
            </a:r>
            <a:endParaRPr lang="en-US" sz="2400" dirty="0"/>
          </a:p>
          <a:p>
            <a:r>
              <a:rPr lang="en-US" sz="2400" dirty="0" smtClean="0"/>
              <a:t>Y </a:t>
            </a:r>
            <a:r>
              <a:rPr lang="en-US" sz="2400" dirty="0" err="1" smtClean="0"/>
              <a:t>amor</a:t>
            </a:r>
            <a:r>
              <a:rPr lang="en-US" sz="2400" dirty="0" smtClean="0"/>
              <a:t> :P</a:t>
            </a:r>
            <a:endParaRPr lang="en-US" sz="2400" dirty="0"/>
          </a:p>
        </p:txBody>
      </p:sp>
      <p:graphicFrame>
        <p:nvGraphicFramePr>
          <p:cNvPr id="10" name="Content Placeholder 9"/>
          <p:cNvGraphicFramePr>
            <a:graphicFrameLocks noGrp="1"/>
          </p:cNvGraphicFramePr>
          <p:nvPr>
            <p:ph sz="half" idx="2"/>
            <p:extLst/>
          </p:nvPr>
        </p:nvGraphicFramePr>
        <p:xfrm>
          <a:off x="3714750" y="171450"/>
          <a:ext cx="53149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7"/>
          <p:cNvSpPr txBox="1">
            <a:spLocks/>
          </p:cNvSpPr>
          <p:nvPr/>
        </p:nvSpPr>
        <p:spPr>
          <a:xfrm>
            <a:off x="342901" y="800101"/>
            <a:ext cx="3038474" cy="332399"/>
          </a:xfrm>
          <a:prstGeom prst="rect">
            <a:avLst/>
          </a:prstGeom>
        </p:spPr>
        <p:txBody>
          <a:bodyPr vert="horz" wrap="square" lIns="0" tIns="0" rIns="0" bIns="0" rtlCol="0">
            <a:spAutoFit/>
          </a:bodyPr>
          <a:lstStyle>
            <a:lvl1pPr marL="339976" indent="-339976" algn="l" defTabSz="914363" rtl="0" eaLnBrk="1" latinLnBrk="0" hangingPunct="1">
              <a:lnSpc>
                <a:spcPct val="90000"/>
              </a:lnSpc>
              <a:spcBef>
                <a:spcPct val="20000"/>
              </a:spcBef>
              <a:buSzPct val="90000"/>
              <a:buFontTx/>
              <a:buBlip>
                <a:blip r:embed="rId7"/>
              </a:buBlip>
              <a:defRPr sz="2800" kern="1200">
                <a:gradFill>
                  <a:gsLst>
                    <a:gs pos="0">
                      <a:schemeClr val="tx1"/>
                    </a:gs>
                    <a:gs pos="86000">
                      <a:schemeClr val="tx1"/>
                    </a:gs>
                  </a:gsLst>
                  <a:lin ang="5400000" scaled="0"/>
                </a:gradFill>
                <a:latin typeface="+mn-lt"/>
                <a:ea typeface="+mn-ea"/>
                <a:cs typeface="+mn-cs"/>
              </a:defRPr>
            </a:lvl1pPr>
            <a:lvl2pPr marL="673338" indent="-325424" algn="l" defTabSz="914363" rtl="0" eaLnBrk="1" latinLnBrk="0" hangingPunct="1">
              <a:lnSpc>
                <a:spcPct val="90000"/>
              </a:lnSpc>
              <a:spcBef>
                <a:spcPct val="20000"/>
              </a:spcBef>
              <a:buSzPct val="90000"/>
              <a:buFontTx/>
              <a:buBlip>
                <a:blip r:embed="rId7"/>
              </a:buBlip>
              <a:defRPr sz="2400" kern="1200">
                <a:gradFill>
                  <a:gsLst>
                    <a:gs pos="0">
                      <a:schemeClr val="tx1"/>
                    </a:gs>
                    <a:gs pos="86000">
                      <a:schemeClr val="tx1"/>
                    </a:gs>
                  </a:gsLst>
                  <a:lin ang="5400000" scaled="0"/>
                </a:gradFill>
                <a:latin typeface="+mn-lt"/>
                <a:ea typeface="+mn-ea"/>
                <a:cs typeface="+mn-cs"/>
              </a:defRPr>
            </a:lvl2pPr>
            <a:lvl3pPr marL="953785" indent="-288384" algn="l" defTabSz="914363" rtl="0" eaLnBrk="1" latinLnBrk="0" hangingPunct="1">
              <a:lnSpc>
                <a:spcPct val="90000"/>
              </a:lnSpc>
              <a:spcBef>
                <a:spcPct val="20000"/>
              </a:spcBef>
              <a:buSzPct val="90000"/>
              <a:buFontTx/>
              <a:buBlip>
                <a:blip r:embed="rId7"/>
              </a:buBlip>
              <a:defRPr sz="2000" kern="1200">
                <a:gradFill>
                  <a:gsLst>
                    <a:gs pos="0">
                      <a:schemeClr val="tx1"/>
                    </a:gs>
                    <a:gs pos="86000">
                      <a:schemeClr val="tx1"/>
                    </a:gs>
                  </a:gsLst>
                  <a:lin ang="5400000" scaled="0"/>
                </a:gradFill>
                <a:latin typeface="+mn-lt"/>
                <a:ea typeface="+mn-ea"/>
                <a:cs typeface="+mn-cs"/>
              </a:defRPr>
            </a:lvl3pPr>
            <a:lvl4pPr marL="1227618" indent="-273833" algn="l" defTabSz="914363" rtl="0" eaLnBrk="1" latinLnBrk="0" hangingPunct="1">
              <a:lnSpc>
                <a:spcPct val="90000"/>
              </a:lnSpc>
              <a:spcBef>
                <a:spcPct val="20000"/>
              </a:spcBef>
              <a:buSzPct val="90000"/>
              <a:buFontTx/>
              <a:buBlip>
                <a:blip r:embed="rId7"/>
              </a:buBlip>
              <a:defRPr sz="1800" kern="1200">
                <a:gradFill>
                  <a:gsLst>
                    <a:gs pos="0">
                      <a:schemeClr val="tx1"/>
                    </a:gs>
                    <a:gs pos="86000">
                      <a:schemeClr val="tx1"/>
                    </a:gs>
                  </a:gsLst>
                  <a:lin ang="5400000" scaled="0"/>
                </a:gradFill>
                <a:latin typeface="+mn-lt"/>
                <a:ea typeface="+mn-ea"/>
                <a:cs typeface="+mn-cs"/>
              </a:defRPr>
            </a:lvl4pPr>
            <a:lvl5pPr marL="1516002" indent="-280447" algn="l" defTabSz="914363" rtl="0" eaLnBrk="1" latinLnBrk="0" hangingPunct="1">
              <a:lnSpc>
                <a:spcPct val="90000"/>
              </a:lnSpc>
              <a:spcBef>
                <a:spcPct val="20000"/>
              </a:spcBef>
              <a:buSzPct val="90000"/>
              <a:buFontTx/>
              <a:buBlip>
                <a:blip r:embed="rId7"/>
              </a:buBlip>
              <a:defRPr sz="18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US" sz="2400" dirty="0"/>
          </a:p>
        </p:txBody>
      </p:sp>
    </p:spTree>
    <p:extLst>
      <p:ext uri="{BB962C8B-B14F-4D97-AF65-F5344CB8AC3E}">
        <p14:creationId xmlns:p14="http://schemas.microsoft.com/office/powerpoint/2010/main" val="267573612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0"/>
            <a:ext cx="8363938" cy="1168977"/>
          </a:xfrm>
        </p:spPr>
        <p:txBody>
          <a:bodyPr/>
          <a:lstStyle/>
          <a:p>
            <a:r>
              <a:rPr lang="es-ES" sz="2800" dirty="0"/>
              <a:t>En </a:t>
            </a:r>
            <a:r>
              <a:rPr lang="es-ES" sz="2800" dirty="0" smtClean="0"/>
              <a:t>XAML, </a:t>
            </a:r>
            <a:r>
              <a:rPr lang="es-ES" sz="2800" dirty="0"/>
              <a:t>el objeto </a:t>
            </a:r>
            <a:r>
              <a:rPr lang="es-ES" sz="2800" dirty="0" err="1">
                <a:hlinkClick r:id="rId2"/>
              </a:rPr>
              <a:t>ControlTemplate</a:t>
            </a:r>
            <a:r>
              <a:rPr lang="es-ES" sz="2800" dirty="0"/>
              <a:t> de un control define la apariencia del control. Puede cambiar la estructura y la apariencia de un control definiendo un nuevo </a:t>
            </a:r>
            <a:r>
              <a:rPr lang="es-ES" sz="2800" dirty="0" smtClean="0"/>
              <a:t>objeto </a:t>
            </a:r>
            <a:r>
              <a:rPr lang="es-ES" sz="2800" dirty="0" err="1" smtClean="0">
                <a:hlinkClick r:id="rId2"/>
              </a:rPr>
              <a:t>ControlTemplate</a:t>
            </a:r>
            <a:r>
              <a:rPr lang="es-ES" sz="2800" dirty="0"/>
              <a:t> para el control. En muchos casos, esto ofrece suficiente flexibilidad como para no tener que escribir controles personalizados. </a:t>
            </a:r>
            <a:endParaRPr lang="en-US" sz="2800" dirty="0"/>
          </a:p>
        </p:txBody>
      </p:sp>
      <p:sp>
        <p:nvSpPr>
          <p:cNvPr id="3" name="Title 2"/>
          <p:cNvSpPr>
            <a:spLocks noGrp="1"/>
          </p:cNvSpPr>
          <p:nvPr>
            <p:ph type="title"/>
          </p:nvPr>
        </p:nvSpPr>
        <p:spPr/>
        <p:txBody>
          <a:bodyPr/>
          <a:lstStyle/>
          <a:p>
            <a:r>
              <a:rPr lang="es-CO" dirty="0" smtClean="0"/>
              <a:t>Plantillas de control</a:t>
            </a:r>
            <a:endParaRPr lang="en-US" dirty="0"/>
          </a:p>
        </p:txBody>
      </p:sp>
    </p:spTree>
    <p:extLst>
      <p:ext uri="{BB962C8B-B14F-4D97-AF65-F5344CB8AC3E}">
        <p14:creationId xmlns:p14="http://schemas.microsoft.com/office/powerpoint/2010/main" val="13925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CO" dirty="0" smtClean="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34039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0"/>
            <a:ext cx="8363938" cy="483177"/>
          </a:xfrm>
        </p:spPr>
        <p:txBody>
          <a:bodyPr/>
          <a:lstStyle/>
          <a:p>
            <a:r>
              <a:rPr lang="es-ES" sz="2000" dirty="0"/>
              <a:t>Los diccionarios de recursos se pueden definir como archivos individuales que permiten reutilizar un tema en varias aplicaciones. También se pueden crear temas intercambiables definiendo varios diccionarios de recursos que proporcionen los mismos tipos de recursos pero con diferentes valores. Redefinir estos estilos u otros recursos en el nivel de aplicación es el enfoque recomendado para aplicar una </a:t>
            </a:r>
            <a:r>
              <a:rPr lang="es-ES" sz="2000" dirty="0" smtClean="0"/>
              <a:t>diseño a </a:t>
            </a:r>
            <a:r>
              <a:rPr lang="es-ES" sz="2000" dirty="0"/>
              <a:t>una aplicación</a:t>
            </a:r>
            <a:r>
              <a:rPr lang="es-ES" sz="2000" dirty="0" smtClean="0"/>
              <a:t>.</a:t>
            </a:r>
            <a:endParaRPr lang="es-ES" sz="2000" dirty="0"/>
          </a:p>
          <a:p>
            <a:endParaRPr lang="en-US" sz="2000" dirty="0"/>
          </a:p>
        </p:txBody>
      </p:sp>
      <p:sp>
        <p:nvSpPr>
          <p:cNvPr id="3" name="Title 2"/>
          <p:cNvSpPr>
            <a:spLocks noGrp="1"/>
          </p:cNvSpPr>
          <p:nvPr>
            <p:ph type="title"/>
          </p:nvPr>
        </p:nvSpPr>
        <p:spPr/>
        <p:txBody>
          <a:bodyPr/>
          <a:lstStyle/>
          <a:p>
            <a:r>
              <a:rPr lang="es-CO" dirty="0" smtClean="0"/>
              <a:t>Diccionarios de recursos</a:t>
            </a:r>
            <a:endParaRPr lang="en-US" dirty="0"/>
          </a:p>
        </p:txBody>
      </p:sp>
      <p:sp>
        <p:nvSpPr>
          <p:cNvPr id="6" name="Rectangle 3"/>
          <p:cNvSpPr>
            <a:spLocks noChangeArrowheads="1"/>
          </p:cNvSpPr>
          <p:nvPr/>
        </p:nvSpPr>
        <p:spPr bwMode="auto">
          <a:xfrm>
            <a:off x="389436" y="3229555"/>
            <a:ext cx="836393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lang="en-US" altLang="en-US" sz="1100" dirty="0" err="1" smtClean="0">
                <a:solidFill>
                  <a:srgbClr val="A31515"/>
                </a:solidFill>
                <a:latin typeface="Consolas" panose="020B0609020204030204" pitchFamily="49" charset="0"/>
                <a:cs typeface="Consolas" panose="020B0609020204030204" pitchFamily="49" charset="0"/>
              </a:rPr>
              <a:t>Application</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lang="en-US" altLang="en-US" sz="1100" dirty="0" smtClean="0">
                <a:solidFill>
                  <a:srgbClr val="000000"/>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ResourceDictionary.MergedDictionaries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lang="en-US" altLang="en-US" sz="1100" dirty="0" smtClean="0">
                <a:solidFill>
                  <a:srgbClr val="000000"/>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Source</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myresourcedictionary.xaml</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Source</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myresourcedictionary2.xaml</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ResourceDictionary.MergedDictionaries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Application.Resources</a:t>
            </a:r>
            <a:r>
              <a:rPr kumimoji="0" lang="en-US" altLang="en-US"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r>
            <a:br>
              <a:rPr kumimoji="0" lang="en-US" altLang="en-US" sz="1050" b="0" i="0" u="none" strike="noStrike" cap="none" normalizeH="0" baseline="0" dirty="0" smtClean="0">
                <a:ln>
                  <a:noFill/>
                </a:ln>
                <a:solidFill>
                  <a:schemeClr val="tx1"/>
                </a:solidFill>
                <a:effectLst/>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606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smtClean="0"/>
              <a:t>Diccionario de recursos</a:t>
            </a:r>
            <a:endParaRPr lang="en-US" dirty="0"/>
          </a:p>
        </p:txBody>
      </p:sp>
      <p:sp>
        <p:nvSpPr>
          <p:cNvPr id="4" name="Rectangle 1"/>
          <p:cNvSpPr>
            <a:spLocks noGrp="1" noChangeArrowheads="1"/>
          </p:cNvSpPr>
          <p:nvPr>
            <p:ph type="body" sz="quarter" idx="10"/>
          </p:nvPr>
        </p:nvSpPr>
        <p:spPr bwMode="auto">
          <a:xfrm>
            <a:off x="389436" y="1007910"/>
            <a:ext cx="790947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http://schemas.microsoft.com/</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winfx</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/2006/</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xaml</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/presentation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xmlns:x</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http://schemas.microsoft.com/</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winfx</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/2006/</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xaml</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xmlns:system</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clr-namespace:System;assembly</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mscorlib</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&lt;!– Comment</a:t>
            </a:r>
            <a:r>
              <a:rPr kumimoji="0" lang="en-US" altLang="en-US" sz="1800" b="0"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String</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x:Key</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SampleMessage</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Hello world</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system</a:t>
            </a:r>
            <a:r>
              <a:rPr kumimoji="0" lang="en-US" altLang="en-US" sz="1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String</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ResourceDictionary</a:t>
            </a:r>
            <a:r>
              <a:rPr kumimoji="0" lang="en-US" altLang="en-US" sz="1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6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48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00000"/>
              </a:lnSpc>
            </a:pPr>
            <a:r>
              <a:rPr lang="es-CO" sz="1500" dirty="0" smtClean="0"/>
              <a:t>----</a:t>
            </a:r>
            <a:endParaRPr lang="en-US" sz="1500" dirty="0"/>
          </a:p>
        </p:txBody>
      </p:sp>
      <p:sp>
        <p:nvSpPr>
          <p:cNvPr id="3" name="Title 2"/>
          <p:cNvSpPr>
            <a:spLocks noGrp="1"/>
          </p:cNvSpPr>
          <p:nvPr>
            <p:ph type="title"/>
          </p:nvPr>
        </p:nvSpPr>
        <p:spPr/>
        <p:txBody>
          <a:bodyPr/>
          <a:lstStyle/>
          <a:p>
            <a:r>
              <a:rPr lang="es-CO" dirty="0" smtClean="0"/>
              <a:t>Controles WPF</a:t>
            </a:r>
            <a:endParaRPr lang="en-US" dirty="0"/>
          </a:p>
        </p:txBody>
      </p:sp>
    </p:spTree>
    <p:extLst>
      <p:ext uri="{BB962C8B-B14F-4D97-AF65-F5344CB8AC3E}">
        <p14:creationId xmlns:p14="http://schemas.microsoft.com/office/powerpoint/2010/main" val="220905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434" y="1590259"/>
            <a:ext cx="7680340" cy="664797"/>
          </a:xfrm>
        </p:spPr>
        <p:txBody>
          <a:bodyPr/>
          <a:lstStyle/>
          <a:p>
            <a:r>
              <a:rPr lang="es-CO" sz="4800" spc="0" dirty="0" smtClean="0"/>
              <a:t>¿Preguntas?</a:t>
            </a:r>
            <a:endParaRPr lang="es-CO" sz="2400" b="1" spc="0" dirty="0"/>
          </a:p>
        </p:txBody>
      </p:sp>
      <p:sp>
        <p:nvSpPr>
          <p:cNvPr id="21" name="Text Placeholder 20"/>
          <p:cNvSpPr>
            <a:spLocks noGrp="1"/>
          </p:cNvSpPr>
          <p:nvPr>
            <p:ph type="body" sz="quarter" idx="12"/>
          </p:nvPr>
        </p:nvSpPr>
        <p:spPr>
          <a:xfrm>
            <a:off x="606405" y="2563017"/>
            <a:ext cx="7680340" cy="373949"/>
          </a:xfrm>
        </p:spPr>
        <p:txBody>
          <a:bodyPr/>
          <a:lstStyle/>
          <a:p>
            <a:r>
              <a:rPr lang="es-CO" sz="2400" b="1" spc="0" dirty="0" smtClean="0"/>
              <a:t>Sorey García</a:t>
            </a:r>
            <a:endParaRPr lang="en-US" sz="1700" b="1" spc="0" dirty="0" smtClean="0"/>
          </a:p>
          <a:p>
            <a:r>
              <a:rPr lang="en-US" sz="1700" spc="0" dirty="0" smtClean="0"/>
              <a:t>contacto@soreygarcia.com </a:t>
            </a:r>
            <a:r>
              <a:rPr lang="en-US" sz="1700" spc="0" dirty="0"/>
              <a:t>| @</a:t>
            </a:r>
            <a:r>
              <a:rPr lang="en-US" sz="1700" spc="0" dirty="0" err="1"/>
              <a:t>soreygarcia</a:t>
            </a:r>
            <a:r>
              <a:rPr lang="en-US" sz="1700" spc="0" dirty="0"/>
              <a:t> | blog.soreygarcia.me</a:t>
            </a:r>
          </a:p>
          <a:p>
            <a:endParaRPr lang="en-US" sz="1700" spc="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05" y="3990663"/>
            <a:ext cx="1724025" cy="704850"/>
          </a:xfrm>
          <a:prstGeom prst="rect">
            <a:avLst/>
          </a:prstGeom>
        </p:spPr>
      </p:pic>
    </p:spTree>
    <p:extLst>
      <p:ext uri="{BB962C8B-B14F-4D97-AF65-F5344CB8AC3E}">
        <p14:creationId xmlns:p14="http://schemas.microsoft.com/office/powerpoint/2010/main" val="289497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0770" y="1028700"/>
            <a:ext cx="8382230" cy="3368202"/>
          </a:xfrm>
          <a:prstGeom prst="rect">
            <a:avLst/>
          </a:prstGeom>
        </p:spPr>
        <p:txBody>
          <a:bodyPr>
            <a:noAutofit/>
          </a:bodyPr>
          <a:lstStyle/>
          <a:p>
            <a:pPr marL="0" indent="0">
              <a:lnSpc>
                <a:spcPct val="100000"/>
              </a:lnSpc>
              <a:buNone/>
            </a:pPr>
            <a:r>
              <a:rPr lang="es-ES" sz="1600" dirty="0" smtClean="0"/>
              <a:t>XAML </a:t>
            </a:r>
            <a:r>
              <a:rPr lang="es-ES" sz="1600" dirty="0"/>
              <a:t>es un lenguaje de marcado basado en XML que se utiliza para implementar la apariencia de una aplicación mediante declaración. </a:t>
            </a:r>
            <a:r>
              <a:rPr lang="es-ES" sz="1600" dirty="0" smtClean="0"/>
              <a:t>Se </a:t>
            </a:r>
            <a:r>
              <a:rPr lang="es-ES" sz="1600" dirty="0"/>
              <a:t>suele utilizar para crear ventanas, cuadros de diálogo, páginas y controles de usuario, así como para rellenarlos con controles, formas y gráficos.</a:t>
            </a:r>
            <a:endParaRPr lang="en-GB" sz="1600" dirty="0"/>
          </a:p>
        </p:txBody>
      </p:sp>
      <p:sp>
        <p:nvSpPr>
          <p:cNvPr id="6" name="Title 3"/>
          <p:cNvSpPr>
            <a:spLocks noGrp="1"/>
          </p:cNvSpPr>
          <p:nvPr>
            <p:ph type="title"/>
          </p:nvPr>
        </p:nvSpPr>
        <p:spPr>
          <a:xfrm>
            <a:off x="381000" y="171450"/>
            <a:ext cx="8382000" cy="609398"/>
          </a:xfrm>
        </p:spPr>
        <p:txBody>
          <a:bodyPr/>
          <a:lstStyle/>
          <a:p>
            <a:r>
              <a:rPr lang="en-US" sz="4400" dirty="0" smtClean="0"/>
              <a:t>¿</a:t>
            </a:r>
            <a:r>
              <a:rPr lang="en-US" sz="4400" dirty="0" err="1" smtClean="0"/>
              <a:t>Qué</a:t>
            </a:r>
            <a:r>
              <a:rPr lang="en-US" sz="4400" dirty="0" smtClean="0"/>
              <a:t> </a:t>
            </a:r>
            <a:r>
              <a:rPr lang="en-US" sz="4400" dirty="0" err="1" smtClean="0"/>
              <a:t>es</a:t>
            </a:r>
            <a:r>
              <a:rPr lang="en-US" sz="4400" dirty="0" smtClean="0"/>
              <a:t> XAML?</a:t>
            </a:r>
            <a:endParaRPr lang="en-US" sz="4400" dirty="0"/>
          </a:p>
        </p:txBody>
      </p:sp>
      <p:pic>
        <p:nvPicPr>
          <p:cNvPr id="12290" name="Picture 2" descr="Ejemplo Contoso Healthcare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62613"/>
            <a:ext cx="3882197" cy="24901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4592667" y="1921517"/>
            <a:ext cx="3840195" cy="2707698"/>
          </a:xfrm>
          <a:prstGeom prst="rect">
            <a:avLst/>
          </a:prstGeom>
        </p:spPr>
      </p:pic>
    </p:spTree>
    <p:extLst>
      <p:ext uri="{BB962C8B-B14F-4D97-AF65-F5344CB8AC3E}">
        <p14:creationId xmlns:p14="http://schemas.microsoft.com/office/powerpoint/2010/main" val="21586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5893" y="1442358"/>
            <a:ext cx="8191500" cy="3368675"/>
          </a:xfrm>
          <a:prstGeom prst="rect">
            <a:avLst/>
          </a:prstGeom>
        </p:spPr>
        <p:txBody>
          <a:bodyPr>
            <a:noAutofit/>
          </a:bodyPr>
          <a:lstStyle/>
          <a:p>
            <a:pPr marL="0" indent="0" algn="ctr">
              <a:lnSpc>
                <a:spcPct val="100000"/>
              </a:lnSpc>
              <a:buNone/>
            </a:pPr>
            <a:r>
              <a:rPr lang="es-CO" sz="2400" dirty="0" smtClean="0">
                <a:solidFill>
                  <a:schemeClr val="tx1">
                    <a:alpha val="99000"/>
                  </a:schemeClr>
                </a:solidFill>
              </a:rPr>
              <a:t>Una característica muy importante de XAML es que todos los objetos qué definamos en el, automáticamente son instanciados por el CLR y creados como objetos accesibles desde código, sin necesidad de realizar de nuevo la declaración de los mismos en </a:t>
            </a:r>
            <a:r>
              <a:rPr lang="es-CO" sz="2400" b="1" dirty="0" err="1" smtClean="0">
                <a:solidFill>
                  <a:schemeClr val="tx1">
                    <a:alpha val="99000"/>
                  </a:schemeClr>
                </a:solidFill>
              </a:rPr>
              <a:t>Code</a:t>
            </a:r>
            <a:r>
              <a:rPr lang="es-CO" sz="2400" b="1" dirty="0" smtClean="0">
                <a:solidFill>
                  <a:schemeClr val="tx1">
                    <a:alpha val="99000"/>
                  </a:schemeClr>
                </a:solidFill>
              </a:rPr>
              <a:t> </a:t>
            </a:r>
            <a:r>
              <a:rPr lang="es-CO" sz="2400" b="1" dirty="0" err="1" smtClean="0">
                <a:solidFill>
                  <a:schemeClr val="tx1">
                    <a:alpha val="99000"/>
                  </a:schemeClr>
                </a:solidFill>
              </a:rPr>
              <a:t>Behind</a:t>
            </a:r>
            <a:r>
              <a:rPr lang="es-CO" sz="2400" dirty="0" smtClean="0">
                <a:solidFill>
                  <a:schemeClr val="tx1">
                    <a:alpha val="99000"/>
                  </a:schemeClr>
                </a:solidFill>
              </a:rPr>
              <a:t>, todo gracias al mecanismo de las </a:t>
            </a:r>
            <a:r>
              <a:rPr lang="es-CO" sz="2400" b="1" dirty="0" smtClean="0">
                <a:solidFill>
                  <a:schemeClr val="tx1">
                    <a:alpha val="99000"/>
                  </a:schemeClr>
                </a:solidFill>
              </a:rPr>
              <a:t>Clases Parciales</a:t>
            </a:r>
            <a:r>
              <a:rPr lang="es-CO" sz="2400" dirty="0" smtClean="0">
                <a:solidFill>
                  <a:schemeClr val="tx1">
                    <a:alpha val="99000"/>
                  </a:schemeClr>
                </a:solidFill>
              </a:rPr>
              <a:t>.</a:t>
            </a:r>
          </a:p>
          <a:p>
            <a:pPr>
              <a:lnSpc>
                <a:spcPct val="100000"/>
              </a:lnSpc>
            </a:pPr>
            <a:endParaRPr lang="en-GB" sz="2400" dirty="0">
              <a:solidFill>
                <a:schemeClr val="tx1">
                  <a:alpha val="99000"/>
                </a:schemeClr>
              </a:solidFill>
            </a:endParaRPr>
          </a:p>
        </p:txBody>
      </p:sp>
    </p:spTree>
    <p:extLst>
      <p:ext uri="{BB962C8B-B14F-4D97-AF65-F5344CB8AC3E}">
        <p14:creationId xmlns:p14="http://schemas.microsoft.com/office/powerpoint/2010/main" val="35361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804878" y="2259424"/>
            <a:ext cx="2722418" cy="184698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745404" y="1024803"/>
            <a:ext cx="2722418" cy="34718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403859" y="210151"/>
            <a:ext cx="8363938" cy="567848"/>
          </a:xfrm>
        </p:spPr>
        <p:txBody>
          <a:bodyPr/>
          <a:lstStyle/>
          <a:p>
            <a:r>
              <a:rPr lang="en-US" dirty="0" err="1" smtClean="0"/>
              <a:t>Clases</a:t>
            </a:r>
            <a:r>
              <a:rPr lang="en-US" dirty="0" smtClean="0"/>
              <a:t> </a:t>
            </a:r>
            <a:r>
              <a:rPr lang="en-US" dirty="0" err="1" smtClean="0"/>
              <a:t>parciales</a:t>
            </a:r>
            <a:endParaRPr lang="en-US" dirty="0"/>
          </a:p>
        </p:txBody>
      </p:sp>
      <p:sp>
        <p:nvSpPr>
          <p:cNvPr id="3" name="Rectangle 2"/>
          <p:cNvSpPr/>
          <p:nvPr/>
        </p:nvSpPr>
        <p:spPr bwMode="auto">
          <a:xfrm>
            <a:off x="537388" y="2058614"/>
            <a:ext cx="2807427" cy="1839613"/>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37389" y="1706371"/>
            <a:ext cx="2698111" cy="184666"/>
          </a:xfrm>
          <a:prstGeom prst="rect">
            <a:avLst/>
          </a:prstGeom>
          <a:noFill/>
        </p:spPr>
        <p:txBody>
          <a:bodyPr wrap="none" lIns="0" tIns="0" rIns="0" bIns="0" rtlCol="0">
            <a:spAutoFit/>
          </a:bodyPr>
          <a:lstStyle/>
          <a:p>
            <a:r>
              <a:rPr lang="es-CO" sz="1200" b="1" dirty="0" smtClean="0">
                <a:solidFill>
                  <a:schemeClr val="bg1"/>
                </a:solidFill>
              </a:rPr>
              <a:t>Aplicaciones de escritorio, web </a:t>
            </a:r>
            <a:r>
              <a:rPr lang="es-CO" sz="1200" b="1" dirty="0" err="1" smtClean="0">
                <a:solidFill>
                  <a:schemeClr val="bg1"/>
                </a:solidFill>
              </a:rPr>
              <a:t>forms</a:t>
            </a:r>
            <a:endParaRPr lang="en-US" sz="1200" b="1" dirty="0" err="1" smtClean="0">
              <a:solidFill>
                <a:schemeClr val="bg1"/>
              </a:solidFill>
            </a:endParaRPr>
          </a:p>
        </p:txBody>
      </p:sp>
      <p:sp>
        <p:nvSpPr>
          <p:cNvPr id="5" name="Rectangle 4"/>
          <p:cNvSpPr/>
          <p:nvPr/>
        </p:nvSpPr>
        <p:spPr bwMode="auto">
          <a:xfrm>
            <a:off x="736204" y="2504105"/>
            <a:ext cx="2337954" cy="301336"/>
          </a:xfrm>
          <a:prstGeom prst="rect">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s-CO" sz="1400" dirty="0" smtClean="0">
                <a:solidFill>
                  <a:schemeClr val="tx1">
                    <a:lumMod val="85000"/>
                  </a:schemeClr>
                </a:solidFill>
                <a:ea typeface="Segoe UI" pitchFamily="34" charset="0"/>
                <a:cs typeface="Segoe UI" pitchFamily="34" charset="0"/>
              </a:rPr>
              <a:t>Caja de texto</a:t>
            </a:r>
            <a:endParaRPr lang="en-US" sz="1400" dirty="0" err="1" smtClean="0">
              <a:solidFill>
                <a:schemeClr val="tx1">
                  <a:lumMod val="85000"/>
                </a:schemeClr>
              </a:solidFill>
              <a:ea typeface="Segoe UI" pitchFamily="34" charset="0"/>
              <a:cs typeface="Segoe UI" pitchFamily="34" charset="0"/>
            </a:endParaRPr>
          </a:p>
        </p:txBody>
      </p:sp>
      <p:sp>
        <p:nvSpPr>
          <p:cNvPr id="6" name="Rectangle 5"/>
          <p:cNvSpPr/>
          <p:nvPr/>
        </p:nvSpPr>
        <p:spPr bwMode="auto">
          <a:xfrm>
            <a:off x="729621" y="2948278"/>
            <a:ext cx="1004109" cy="301336"/>
          </a:xfrm>
          <a:prstGeom prst="rect">
            <a:avLst/>
          </a:prstGeom>
          <a:solidFill>
            <a:schemeClr val="accent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O" sz="1600" dirty="0" smtClean="0">
                <a:gradFill>
                  <a:gsLst>
                    <a:gs pos="0">
                      <a:srgbClr val="FFFFFF"/>
                    </a:gs>
                    <a:gs pos="100000">
                      <a:srgbClr val="FFFFFF"/>
                    </a:gs>
                  </a:gsLst>
                  <a:lin ang="5400000" scaled="0"/>
                </a:gradFill>
                <a:ea typeface="Segoe UI" pitchFamily="34" charset="0"/>
                <a:cs typeface="Segoe UI" pitchFamily="34" charset="0"/>
              </a:rPr>
              <a:t>Botón</a:t>
            </a: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729621" y="2178778"/>
            <a:ext cx="649217" cy="215444"/>
          </a:xfrm>
          <a:prstGeom prst="rect">
            <a:avLst/>
          </a:prstGeom>
          <a:noFill/>
        </p:spPr>
        <p:txBody>
          <a:bodyPr wrap="none" lIns="0" tIns="0" rIns="0" bIns="0" rtlCol="0">
            <a:spAutoFit/>
          </a:bodyPr>
          <a:lstStyle/>
          <a:p>
            <a:r>
              <a:rPr lang="es-CO" sz="1400" dirty="0" smtClean="0">
                <a:solidFill>
                  <a:schemeClr val="bg1"/>
                </a:solidFill>
              </a:rPr>
              <a:t>Etiqueta</a:t>
            </a:r>
            <a:endParaRPr lang="en-US" sz="1400" dirty="0" err="1" smtClean="0">
              <a:solidFill>
                <a:schemeClr val="bg1"/>
              </a:solidFill>
            </a:endParaRPr>
          </a:p>
        </p:txBody>
      </p:sp>
      <p:sp>
        <p:nvSpPr>
          <p:cNvPr id="8" name="TextBox 7"/>
          <p:cNvSpPr txBox="1"/>
          <p:nvPr/>
        </p:nvSpPr>
        <p:spPr>
          <a:xfrm>
            <a:off x="537389" y="4261177"/>
            <a:ext cx="1751762" cy="184666"/>
          </a:xfrm>
          <a:prstGeom prst="rect">
            <a:avLst/>
          </a:prstGeom>
          <a:noFill/>
        </p:spPr>
        <p:txBody>
          <a:bodyPr wrap="none" lIns="0" tIns="0" rIns="0" bIns="0" rtlCol="0">
            <a:spAutoFit/>
          </a:bodyPr>
          <a:lstStyle/>
          <a:p>
            <a:r>
              <a:rPr lang="es-CO" sz="1200" dirty="0" err="1" smtClean="0">
                <a:solidFill>
                  <a:schemeClr val="bg1"/>
                </a:solidFill>
              </a:rPr>
              <a:t>Form.cs</a:t>
            </a:r>
            <a:r>
              <a:rPr lang="es-CO" sz="1200" dirty="0" smtClean="0">
                <a:solidFill>
                  <a:schemeClr val="bg1"/>
                </a:solidFill>
              </a:rPr>
              <a:t> (</a:t>
            </a:r>
            <a:r>
              <a:rPr lang="es-CO" sz="1200" dirty="0" err="1" smtClean="0">
                <a:solidFill>
                  <a:schemeClr val="accent2"/>
                </a:solidFill>
              </a:rPr>
              <a:t>Code</a:t>
            </a:r>
            <a:r>
              <a:rPr lang="es-CO" sz="1200" dirty="0" smtClean="0">
                <a:solidFill>
                  <a:schemeClr val="accent2"/>
                </a:solidFill>
              </a:rPr>
              <a:t> </a:t>
            </a:r>
            <a:r>
              <a:rPr lang="es-CO" sz="1200" dirty="0" err="1" smtClean="0">
                <a:solidFill>
                  <a:schemeClr val="accent2"/>
                </a:solidFill>
              </a:rPr>
              <a:t>behind</a:t>
            </a:r>
            <a:r>
              <a:rPr lang="es-CO" sz="1200" dirty="0" smtClean="0">
                <a:solidFill>
                  <a:schemeClr val="bg1"/>
                </a:solidFill>
              </a:rPr>
              <a:t> C#)</a:t>
            </a:r>
            <a:endParaRPr lang="en-US" sz="1200" dirty="0" err="1" smtClean="0">
              <a:solidFill>
                <a:schemeClr val="bg1"/>
              </a:solidFill>
            </a:endParaRPr>
          </a:p>
        </p:txBody>
      </p:sp>
      <p:sp>
        <p:nvSpPr>
          <p:cNvPr id="9" name="TextBox 8"/>
          <p:cNvSpPr txBox="1"/>
          <p:nvPr/>
        </p:nvSpPr>
        <p:spPr>
          <a:xfrm>
            <a:off x="523707" y="4600607"/>
            <a:ext cx="1447256" cy="184666"/>
          </a:xfrm>
          <a:prstGeom prst="rect">
            <a:avLst/>
          </a:prstGeom>
          <a:noFill/>
        </p:spPr>
        <p:txBody>
          <a:bodyPr wrap="none" lIns="0" tIns="0" rIns="0" bIns="0" rtlCol="0">
            <a:spAutoFit/>
          </a:bodyPr>
          <a:lstStyle/>
          <a:p>
            <a:r>
              <a:rPr lang="es-CO" sz="1200" dirty="0" err="1" smtClean="0">
                <a:solidFill>
                  <a:schemeClr val="bg1"/>
                </a:solidFill>
              </a:rPr>
              <a:t>Form.designer.cs</a:t>
            </a:r>
            <a:r>
              <a:rPr lang="es-CO" sz="1200" dirty="0" smtClean="0">
                <a:solidFill>
                  <a:schemeClr val="bg1"/>
                </a:solidFill>
              </a:rPr>
              <a:t> (C#)</a:t>
            </a:r>
            <a:endParaRPr lang="en-US" sz="1200" dirty="0" err="1" smtClean="0">
              <a:solidFill>
                <a:schemeClr val="bg1"/>
              </a:solidFill>
            </a:endParaRPr>
          </a:p>
        </p:txBody>
      </p:sp>
      <p:sp>
        <p:nvSpPr>
          <p:cNvPr id="10" name="Right Brace 9"/>
          <p:cNvSpPr/>
          <p:nvPr/>
        </p:nvSpPr>
        <p:spPr>
          <a:xfrm>
            <a:off x="2356031" y="4243621"/>
            <a:ext cx="228600" cy="572838"/>
          </a:xfrm>
          <a:prstGeom prst="rightBrace">
            <a:avLst>
              <a:gd name="adj1" fmla="val 8333"/>
              <a:gd name="adj2" fmla="val 46452"/>
            </a:avLst>
          </a:prstGeom>
          <a:ln>
            <a:headEnd type="none"/>
            <a:tailEnd type="ova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TextBox 10"/>
          <p:cNvSpPr txBox="1"/>
          <p:nvPr/>
        </p:nvSpPr>
        <p:spPr>
          <a:xfrm>
            <a:off x="2707478" y="4265906"/>
            <a:ext cx="466474" cy="430887"/>
          </a:xfrm>
          <a:prstGeom prst="rect">
            <a:avLst/>
          </a:prstGeom>
          <a:noFill/>
        </p:spPr>
        <p:txBody>
          <a:bodyPr wrap="none" lIns="0" tIns="0" rIns="0" bIns="0" rtlCol="0">
            <a:spAutoFit/>
          </a:bodyPr>
          <a:lstStyle/>
          <a:p>
            <a:r>
              <a:rPr lang="es-CO" sz="1400" dirty="0" smtClean="0">
                <a:solidFill>
                  <a:schemeClr val="bg2"/>
                </a:solidFill>
              </a:rPr>
              <a:t>Clase </a:t>
            </a:r>
          </a:p>
          <a:p>
            <a:r>
              <a:rPr lang="es-CO" sz="1400" dirty="0" err="1" smtClean="0">
                <a:solidFill>
                  <a:schemeClr val="bg2"/>
                </a:solidFill>
              </a:rPr>
              <a:t>Form</a:t>
            </a:r>
            <a:endParaRPr lang="en-US" sz="1400" dirty="0" err="1" smtClean="0">
              <a:solidFill>
                <a:schemeClr val="bg2"/>
              </a:solidFill>
            </a:endParaRPr>
          </a:p>
        </p:txBody>
      </p:sp>
      <p:sp>
        <p:nvSpPr>
          <p:cNvPr id="13" name="TextBox 12"/>
          <p:cNvSpPr txBox="1"/>
          <p:nvPr/>
        </p:nvSpPr>
        <p:spPr>
          <a:xfrm>
            <a:off x="537389" y="881756"/>
            <a:ext cx="2989907" cy="646331"/>
          </a:xfrm>
          <a:prstGeom prst="rect">
            <a:avLst/>
          </a:prstGeom>
          <a:noFill/>
        </p:spPr>
        <p:txBody>
          <a:bodyPr wrap="square" lIns="0" tIns="0" rIns="0" bIns="0" rtlCol="0">
            <a:spAutoFit/>
          </a:bodyPr>
          <a:lstStyle/>
          <a:p>
            <a:r>
              <a:rPr lang="es-CO" sz="1400" dirty="0" smtClean="0">
                <a:solidFill>
                  <a:schemeClr val="bg1"/>
                </a:solidFill>
              </a:rPr>
              <a:t>Este es el escenario “típico” de un desarrollador .NET hasta antes de XAML o MVC”</a:t>
            </a:r>
            <a:endParaRPr lang="en-US" sz="1400" dirty="0" err="1" smtClean="0">
              <a:solidFill>
                <a:schemeClr val="bg1"/>
              </a:solidFill>
            </a:endParaRPr>
          </a:p>
        </p:txBody>
      </p:sp>
      <p:sp>
        <p:nvSpPr>
          <p:cNvPr id="14" name="Rectangle 13"/>
          <p:cNvSpPr/>
          <p:nvPr/>
        </p:nvSpPr>
        <p:spPr bwMode="auto">
          <a:xfrm>
            <a:off x="4380442" y="706980"/>
            <a:ext cx="2722418" cy="3471881"/>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4380442" y="354738"/>
            <a:ext cx="1381789" cy="184666"/>
          </a:xfrm>
          <a:prstGeom prst="rect">
            <a:avLst/>
          </a:prstGeom>
          <a:noFill/>
        </p:spPr>
        <p:txBody>
          <a:bodyPr wrap="none" lIns="0" tIns="0" rIns="0" bIns="0" rtlCol="0">
            <a:spAutoFit/>
          </a:bodyPr>
          <a:lstStyle/>
          <a:p>
            <a:r>
              <a:rPr lang="es-CO" sz="1200" b="1" dirty="0" smtClean="0">
                <a:solidFill>
                  <a:schemeClr val="bg1"/>
                </a:solidFill>
              </a:rPr>
              <a:t>Aplicaciones XAML</a:t>
            </a:r>
            <a:endParaRPr lang="en-US" sz="1200" b="1" dirty="0" err="1" smtClean="0">
              <a:solidFill>
                <a:schemeClr val="bg1"/>
              </a:solidFill>
            </a:endParaRPr>
          </a:p>
        </p:txBody>
      </p:sp>
      <p:sp>
        <p:nvSpPr>
          <p:cNvPr id="16" name="Rectangle 15"/>
          <p:cNvSpPr/>
          <p:nvPr/>
        </p:nvSpPr>
        <p:spPr bwMode="auto">
          <a:xfrm>
            <a:off x="4579257" y="1152472"/>
            <a:ext cx="2337954" cy="301336"/>
          </a:xfrm>
          <a:prstGeom prst="rect">
            <a:avLst/>
          </a:prstGeom>
          <a:solidFill>
            <a:schemeClr val="tx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s-CO" sz="1400" dirty="0" smtClean="0">
                <a:solidFill>
                  <a:schemeClr val="tx1">
                    <a:lumMod val="85000"/>
                  </a:schemeClr>
                </a:solidFill>
                <a:ea typeface="Segoe UI" pitchFamily="34" charset="0"/>
                <a:cs typeface="Segoe UI" pitchFamily="34" charset="0"/>
              </a:rPr>
              <a:t>Caja de texto</a:t>
            </a:r>
            <a:endParaRPr lang="en-US" sz="1400" dirty="0" err="1" smtClean="0">
              <a:solidFill>
                <a:schemeClr val="tx1">
                  <a:lumMod val="85000"/>
                </a:schemeClr>
              </a:solidFill>
              <a:ea typeface="Segoe UI" pitchFamily="34" charset="0"/>
              <a:cs typeface="Segoe UI" pitchFamily="34" charset="0"/>
            </a:endParaRPr>
          </a:p>
        </p:txBody>
      </p:sp>
      <p:sp>
        <p:nvSpPr>
          <p:cNvPr id="17" name="Rectangle 16"/>
          <p:cNvSpPr/>
          <p:nvPr/>
        </p:nvSpPr>
        <p:spPr bwMode="auto">
          <a:xfrm>
            <a:off x="4572674" y="1596645"/>
            <a:ext cx="1004109" cy="301336"/>
          </a:xfrm>
          <a:prstGeom prst="rect">
            <a:avLst/>
          </a:prstGeom>
          <a:solidFill>
            <a:schemeClr val="accent1"/>
          </a:solid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CO" sz="1600" dirty="0" smtClean="0">
                <a:gradFill>
                  <a:gsLst>
                    <a:gs pos="0">
                      <a:srgbClr val="FFFFFF"/>
                    </a:gs>
                    <a:gs pos="100000">
                      <a:srgbClr val="FFFFFF"/>
                    </a:gs>
                  </a:gsLst>
                  <a:lin ang="5400000" scaled="0"/>
                </a:gradFill>
                <a:ea typeface="Segoe UI" pitchFamily="34" charset="0"/>
                <a:cs typeface="Segoe UI" pitchFamily="34" charset="0"/>
              </a:rPr>
              <a:t>Botón</a:t>
            </a:r>
            <a:endParaRPr lang="en-US" sz="16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572674" y="827145"/>
            <a:ext cx="649217" cy="215444"/>
          </a:xfrm>
          <a:prstGeom prst="rect">
            <a:avLst/>
          </a:prstGeom>
          <a:noFill/>
        </p:spPr>
        <p:txBody>
          <a:bodyPr wrap="none" lIns="0" tIns="0" rIns="0" bIns="0" rtlCol="0">
            <a:spAutoFit/>
          </a:bodyPr>
          <a:lstStyle/>
          <a:p>
            <a:r>
              <a:rPr lang="es-CO" sz="1400" dirty="0" smtClean="0">
                <a:solidFill>
                  <a:schemeClr val="bg1"/>
                </a:solidFill>
              </a:rPr>
              <a:t>Etiqueta</a:t>
            </a:r>
            <a:endParaRPr lang="en-US" sz="1400" dirty="0" err="1" smtClean="0">
              <a:solidFill>
                <a:schemeClr val="bg1"/>
              </a:solidFill>
            </a:endParaRPr>
          </a:p>
        </p:txBody>
      </p:sp>
      <p:sp>
        <p:nvSpPr>
          <p:cNvPr id="24" name="TextBox 23"/>
          <p:cNvSpPr txBox="1"/>
          <p:nvPr/>
        </p:nvSpPr>
        <p:spPr>
          <a:xfrm>
            <a:off x="4745404" y="3603949"/>
            <a:ext cx="2260812" cy="430887"/>
          </a:xfrm>
          <a:prstGeom prst="rect">
            <a:avLst/>
          </a:prstGeom>
          <a:noFill/>
        </p:spPr>
        <p:txBody>
          <a:bodyPr wrap="none" lIns="0" tIns="0" rIns="0" bIns="0" rtlCol="0">
            <a:spAutoFit/>
          </a:bodyPr>
          <a:lstStyle/>
          <a:p>
            <a:pPr algn="r"/>
            <a:r>
              <a:rPr lang="es-CO" sz="1400" dirty="0" err="1" smtClean="0">
                <a:solidFill>
                  <a:schemeClr val="bg1"/>
                </a:solidFill>
              </a:rPr>
              <a:t>MainPage.xaml</a:t>
            </a:r>
            <a:r>
              <a:rPr lang="es-CO" sz="1400" dirty="0" smtClean="0">
                <a:solidFill>
                  <a:schemeClr val="bg1"/>
                </a:solidFill>
              </a:rPr>
              <a:t> </a:t>
            </a:r>
          </a:p>
          <a:p>
            <a:pPr algn="r"/>
            <a:r>
              <a:rPr lang="es-CO" sz="1400" dirty="0" smtClean="0">
                <a:solidFill>
                  <a:schemeClr val="bg1"/>
                </a:solidFill>
              </a:rPr>
              <a:t>(Lenguaje declarativo XAML)</a:t>
            </a:r>
            <a:endParaRPr lang="en-US" sz="1400" dirty="0" err="1" smtClean="0">
              <a:solidFill>
                <a:schemeClr val="bg1"/>
              </a:solidFill>
            </a:endParaRPr>
          </a:p>
        </p:txBody>
      </p:sp>
      <p:sp>
        <p:nvSpPr>
          <p:cNvPr id="25" name="TextBox 24"/>
          <p:cNvSpPr txBox="1"/>
          <p:nvPr/>
        </p:nvSpPr>
        <p:spPr>
          <a:xfrm>
            <a:off x="5074728" y="4563389"/>
            <a:ext cx="2425216" cy="184666"/>
          </a:xfrm>
          <a:prstGeom prst="rect">
            <a:avLst/>
          </a:prstGeom>
          <a:noFill/>
        </p:spPr>
        <p:txBody>
          <a:bodyPr wrap="none" lIns="0" tIns="0" rIns="0" bIns="0" rtlCol="0">
            <a:spAutoFit/>
          </a:bodyPr>
          <a:lstStyle/>
          <a:p>
            <a:r>
              <a:rPr lang="es-CO" sz="1200" dirty="0" err="1" smtClean="0">
                <a:solidFill>
                  <a:schemeClr val="bg1"/>
                </a:solidFill>
              </a:rPr>
              <a:t>MainPage.xaml.cs</a:t>
            </a:r>
            <a:r>
              <a:rPr lang="es-CO" sz="1200" dirty="0" smtClean="0">
                <a:solidFill>
                  <a:schemeClr val="bg1"/>
                </a:solidFill>
              </a:rPr>
              <a:t> (</a:t>
            </a:r>
            <a:r>
              <a:rPr lang="es-CO" sz="1200" dirty="0" err="1">
                <a:solidFill>
                  <a:schemeClr val="accent2"/>
                </a:solidFill>
              </a:rPr>
              <a:t>Code</a:t>
            </a:r>
            <a:r>
              <a:rPr lang="es-CO" sz="1200" dirty="0">
                <a:solidFill>
                  <a:schemeClr val="accent2"/>
                </a:solidFill>
              </a:rPr>
              <a:t> </a:t>
            </a:r>
            <a:r>
              <a:rPr lang="es-CO" sz="1200" dirty="0" err="1">
                <a:solidFill>
                  <a:schemeClr val="accent2"/>
                </a:solidFill>
              </a:rPr>
              <a:t>behind</a:t>
            </a:r>
            <a:r>
              <a:rPr lang="es-CO" sz="1200" dirty="0">
                <a:solidFill>
                  <a:schemeClr val="accent2"/>
                </a:solidFill>
              </a:rPr>
              <a:t> </a:t>
            </a:r>
            <a:r>
              <a:rPr lang="es-CO" sz="1200" dirty="0" smtClean="0">
                <a:solidFill>
                  <a:schemeClr val="bg1"/>
                </a:solidFill>
              </a:rPr>
              <a:t>C#)</a:t>
            </a:r>
            <a:endParaRPr lang="en-US" sz="1200" dirty="0" err="1" smtClean="0">
              <a:solidFill>
                <a:schemeClr val="bg1"/>
              </a:solidFill>
            </a:endParaRPr>
          </a:p>
        </p:txBody>
      </p:sp>
      <p:sp>
        <p:nvSpPr>
          <p:cNvPr id="26" name="Right Brace 25"/>
          <p:cNvSpPr/>
          <p:nvPr/>
        </p:nvSpPr>
        <p:spPr>
          <a:xfrm>
            <a:off x="7541942" y="3603950"/>
            <a:ext cx="228600" cy="1406122"/>
          </a:xfrm>
          <a:prstGeom prst="rightBrace">
            <a:avLst>
              <a:gd name="adj1" fmla="val 8333"/>
              <a:gd name="adj2" fmla="val 46452"/>
            </a:avLst>
          </a:prstGeom>
          <a:ln>
            <a:headEnd type="none"/>
            <a:tailEnd type="ova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TextBox 26"/>
          <p:cNvSpPr txBox="1"/>
          <p:nvPr/>
        </p:nvSpPr>
        <p:spPr>
          <a:xfrm>
            <a:off x="7895286" y="3953400"/>
            <a:ext cx="894284" cy="492443"/>
          </a:xfrm>
          <a:prstGeom prst="rect">
            <a:avLst/>
          </a:prstGeom>
          <a:noFill/>
        </p:spPr>
        <p:txBody>
          <a:bodyPr wrap="none" lIns="0" tIns="0" rIns="0" bIns="0" rtlCol="0">
            <a:spAutoFit/>
          </a:bodyPr>
          <a:lstStyle/>
          <a:p>
            <a:r>
              <a:rPr lang="es-CO" sz="1600" dirty="0" smtClean="0">
                <a:solidFill>
                  <a:schemeClr val="bg2"/>
                </a:solidFill>
              </a:rPr>
              <a:t>Clase</a:t>
            </a:r>
          </a:p>
          <a:p>
            <a:r>
              <a:rPr lang="es-CO" sz="1600" dirty="0" err="1" smtClean="0">
                <a:solidFill>
                  <a:schemeClr val="bg2"/>
                </a:solidFill>
              </a:rPr>
              <a:t>MainPage</a:t>
            </a:r>
            <a:endParaRPr lang="en-US" sz="1600" dirty="0" err="1" smtClean="0">
              <a:solidFill>
                <a:schemeClr val="bg2"/>
              </a:solidFill>
            </a:endParaRPr>
          </a:p>
        </p:txBody>
      </p:sp>
    </p:spTree>
    <p:extLst>
      <p:ext uri="{BB962C8B-B14F-4D97-AF65-F5344CB8AC3E}">
        <p14:creationId xmlns:p14="http://schemas.microsoft.com/office/powerpoint/2010/main" val="35885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2040" y="1038468"/>
            <a:ext cx="8363938" cy="833875"/>
          </a:xfrm>
        </p:spPr>
        <p:txBody>
          <a:bodyPr/>
          <a:lstStyle/>
          <a:p>
            <a:r>
              <a:rPr lang="es-CO" sz="2400" dirty="0" smtClean="0"/>
              <a:t>Usando XAML se pueden crear de forma declarativa los mismos elementos gráficos que se crearían en código</a:t>
            </a:r>
            <a:endParaRPr lang="en-US" sz="2400" dirty="0"/>
          </a:p>
        </p:txBody>
      </p:sp>
      <p:sp>
        <p:nvSpPr>
          <p:cNvPr id="3" name="Title 2"/>
          <p:cNvSpPr>
            <a:spLocks noGrp="1"/>
          </p:cNvSpPr>
          <p:nvPr>
            <p:ph type="title"/>
          </p:nvPr>
        </p:nvSpPr>
        <p:spPr/>
        <p:txBody>
          <a:bodyPr/>
          <a:lstStyle/>
          <a:p>
            <a:r>
              <a:rPr lang="es-CO" dirty="0" smtClean="0"/>
              <a:t>XAML vs Código</a:t>
            </a:r>
            <a:endParaRPr lang="en-US" dirty="0"/>
          </a:p>
        </p:txBody>
      </p:sp>
      <p:sp>
        <p:nvSpPr>
          <p:cNvPr id="4" name="Rectangle 3"/>
          <p:cNvSpPr>
            <a:spLocks noChangeAspect="1"/>
          </p:cNvSpPr>
          <p:nvPr/>
        </p:nvSpPr>
        <p:spPr>
          <a:xfrm>
            <a:off x="472040" y="2153355"/>
            <a:ext cx="2219454" cy="1079062"/>
          </a:xfrm>
          <a:prstGeom prst="rect">
            <a:avLst/>
          </a:prstGeom>
          <a:ln w="25400">
            <a:solidFill>
              <a:schemeClr val="accent5"/>
            </a:solidFill>
          </a:ln>
        </p:spPr>
        <p:style>
          <a:lnRef idx="2">
            <a:schemeClr val="accent1"/>
          </a:lnRef>
          <a:fillRef idx="1">
            <a:schemeClr val="lt1"/>
          </a:fillRef>
          <a:effectRef idx="0">
            <a:schemeClr val="accent1"/>
          </a:effectRef>
          <a:fontRef idx="minor">
            <a:schemeClr val="dk1"/>
          </a:fontRef>
        </p:style>
        <p:txBody>
          <a:bodyPr wrap="square" lIns="93263" tIns="46633" rIns="93263" bIns="46633">
            <a:spAutoFit/>
          </a:bodyPr>
          <a:lstStyle>
            <a:defPPr>
              <a:defRPr lang="en-US"/>
            </a:defPPr>
            <a:lvl1pPr marL="0" algn="l" defTabSz="932503" rtl="0" eaLnBrk="1" latinLnBrk="0" hangingPunct="1">
              <a:defRPr sz="1800" kern="1200">
                <a:solidFill>
                  <a:schemeClr val="dk1"/>
                </a:solidFill>
                <a:latin typeface="+mn-lt"/>
                <a:ea typeface="+mn-ea"/>
                <a:cs typeface="+mn-cs"/>
              </a:defRPr>
            </a:lvl1pPr>
            <a:lvl2pPr marL="466252" algn="l" defTabSz="932503" rtl="0" eaLnBrk="1" latinLnBrk="0" hangingPunct="1">
              <a:defRPr sz="1800" kern="1200">
                <a:solidFill>
                  <a:schemeClr val="dk1"/>
                </a:solidFill>
                <a:latin typeface="+mn-lt"/>
                <a:ea typeface="+mn-ea"/>
                <a:cs typeface="+mn-cs"/>
              </a:defRPr>
            </a:lvl2pPr>
            <a:lvl3pPr marL="932503" algn="l" defTabSz="932503" rtl="0" eaLnBrk="1" latinLnBrk="0" hangingPunct="1">
              <a:defRPr sz="1800" kern="1200">
                <a:solidFill>
                  <a:schemeClr val="dk1"/>
                </a:solidFill>
                <a:latin typeface="+mn-lt"/>
                <a:ea typeface="+mn-ea"/>
                <a:cs typeface="+mn-cs"/>
              </a:defRPr>
            </a:lvl3pPr>
            <a:lvl4pPr marL="1398755" algn="l" defTabSz="932503" rtl="0" eaLnBrk="1" latinLnBrk="0" hangingPunct="1">
              <a:defRPr sz="1800" kern="1200">
                <a:solidFill>
                  <a:schemeClr val="dk1"/>
                </a:solidFill>
                <a:latin typeface="+mn-lt"/>
                <a:ea typeface="+mn-ea"/>
                <a:cs typeface="+mn-cs"/>
              </a:defRPr>
            </a:lvl4pPr>
            <a:lvl5pPr marL="1865006" algn="l" defTabSz="932503" rtl="0" eaLnBrk="1" latinLnBrk="0" hangingPunct="1">
              <a:defRPr sz="1800" kern="1200">
                <a:solidFill>
                  <a:schemeClr val="dk1"/>
                </a:solidFill>
                <a:latin typeface="+mn-lt"/>
                <a:ea typeface="+mn-ea"/>
                <a:cs typeface="+mn-cs"/>
              </a:defRPr>
            </a:lvl5pPr>
            <a:lvl6pPr marL="2331259" algn="l" defTabSz="932503" rtl="0" eaLnBrk="1" latinLnBrk="0" hangingPunct="1">
              <a:defRPr sz="1800" kern="1200">
                <a:solidFill>
                  <a:schemeClr val="dk1"/>
                </a:solidFill>
                <a:latin typeface="+mn-lt"/>
                <a:ea typeface="+mn-ea"/>
                <a:cs typeface="+mn-cs"/>
              </a:defRPr>
            </a:lvl6pPr>
            <a:lvl7pPr marL="2797510" algn="l" defTabSz="932503" rtl="0" eaLnBrk="1" latinLnBrk="0" hangingPunct="1">
              <a:defRPr sz="1800" kern="1200">
                <a:solidFill>
                  <a:schemeClr val="dk1"/>
                </a:solidFill>
                <a:latin typeface="+mn-lt"/>
                <a:ea typeface="+mn-ea"/>
                <a:cs typeface="+mn-cs"/>
              </a:defRPr>
            </a:lvl7pPr>
            <a:lvl8pPr marL="3263762" algn="l" defTabSz="932503" rtl="0" eaLnBrk="1" latinLnBrk="0" hangingPunct="1">
              <a:defRPr sz="1800" kern="1200">
                <a:solidFill>
                  <a:schemeClr val="dk1"/>
                </a:solidFill>
                <a:latin typeface="+mn-lt"/>
                <a:ea typeface="+mn-ea"/>
                <a:cs typeface="+mn-cs"/>
              </a:defRPr>
            </a:lvl8pPr>
            <a:lvl9pPr marL="3730014" algn="l" defTabSz="932503" rtl="0" eaLnBrk="1" latinLnBrk="0" hangingPunct="1">
              <a:defRPr sz="1800" kern="1200">
                <a:solidFill>
                  <a:schemeClr val="dk1"/>
                </a:solidFill>
                <a:latin typeface="+mn-lt"/>
                <a:ea typeface="+mn-ea"/>
                <a:cs typeface="+mn-cs"/>
              </a:defRPr>
            </a:lvl9pPr>
          </a:lstStyle>
          <a:p>
            <a:r>
              <a:rPr lang="en-US" sz="1600" dirty="0">
                <a:solidFill>
                  <a:srgbClr val="0000FF"/>
                </a:solidFill>
                <a:highlight>
                  <a:srgbClr val="FFFFFF"/>
                </a:highlight>
                <a:latin typeface="Consolas"/>
              </a:rPr>
              <a:t>&lt;</a:t>
            </a:r>
            <a:r>
              <a:rPr lang="en-US" sz="1600" dirty="0">
                <a:solidFill>
                  <a:srgbClr val="A31515"/>
                </a:solidFill>
                <a:highlight>
                  <a:srgbClr val="FFFFFF"/>
                </a:highlight>
                <a:latin typeface="Consolas"/>
              </a:rPr>
              <a:t>StackPanel</a:t>
            </a:r>
            <a:r>
              <a:rPr lang="en-US" sz="1600" dirty="0">
                <a:solidFill>
                  <a:srgbClr val="0000FF"/>
                </a:solidFill>
                <a:highlight>
                  <a:srgbClr val="FFFFFF"/>
                </a:highlight>
                <a:latin typeface="Consolas"/>
              </a:rPr>
              <a:t>&gt;</a:t>
            </a:r>
            <a:endParaRPr lang="en-US" sz="1600" dirty="0">
              <a:solidFill>
                <a:srgbClr val="000000"/>
              </a:solidFill>
              <a:highlight>
                <a:srgbClr val="FFFFFF"/>
              </a:highlight>
              <a:latin typeface="Consolas"/>
            </a:endParaRPr>
          </a:p>
          <a:p>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&lt;</a:t>
            </a:r>
            <a:r>
              <a:rPr lang="en-US" sz="1600" dirty="0" err="1" smtClean="0">
                <a:solidFill>
                  <a:srgbClr val="A31515"/>
                </a:solidFill>
                <a:highlight>
                  <a:srgbClr val="FFFFFF"/>
                </a:highlight>
                <a:latin typeface="Consolas"/>
              </a:rPr>
              <a:t>TextBox</a:t>
            </a:r>
            <a:r>
              <a:rPr lang="en-US" sz="1600" dirty="0" smtClean="0">
                <a:solidFill>
                  <a:srgbClr val="0000FF"/>
                </a:solidFill>
                <a:highlight>
                  <a:srgbClr val="FFFFFF"/>
                </a:highlight>
                <a:latin typeface="Consolas"/>
              </a:rPr>
              <a:t>/&gt;</a:t>
            </a:r>
            <a:endParaRPr lang="en-US" sz="1600" dirty="0">
              <a:solidFill>
                <a:srgbClr val="000000"/>
              </a:solidFill>
              <a:highlight>
                <a:srgbClr val="FFFFFF"/>
              </a:highlight>
              <a:latin typeface="Consolas"/>
            </a:endParaRPr>
          </a:p>
          <a:p>
            <a:r>
              <a:rPr lang="en-US" sz="1600" dirty="0" smtClean="0">
                <a:solidFill>
                  <a:srgbClr val="0000FF"/>
                </a:solidFill>
                <a:highlight>
                  <a:srgbClr val="FFFFFF"/>
                </a:highlight>
                <a:latin typeface="Consolas"/>
              </a:rPr>
              <a:t>    &lt;</a:t>
            </a:r>
            <a:r>
              <a:rPr lang="en-US" sz="1600" dirty="0">
                <a:solidFill>
                  <a:srgbClr val="A31515"/>
                </a:solidFill>
                <a:highlight>
                  <a:srgbClr val="FFFFFF"/>
                </a:highlight>
                <a:latin typeface="Consolas"/>
              </a:rPr>
              <a:t>Button</a:t>
            </a:r>
            <a:r>
              <a:rPr lang="en-US" sz="1600" dirty="0">
                <a:solidFill>
                  <a:srgbClr val="0000FF"/>
                </a:solidFill>
                <a:highlight>
                  <a:srgbClr val="FFFFFF"/>
                </a:highlight>
                <a:latin typeface="Consolas"/>
              </a:rPr>
              <a:t>/&gt;</a:t>
            </a:r>
            <a:endParaRPr lang="en-US" sz="1600" dirty="0">
              <a:solidFill>
                <a:srgbClr val="000000"/>
              </a:solidFill>
              <a:highlight>
                <a:srgbClr val="FFFFFF"/>
              </a:highlight>
              <a:latin typeface="Consolas"/>
            </a:endParaRPr>
          </a:p>
          <a:p>
            <a:r>
              <a:rPr lang="en-US" sz="1600" dirty="0" smtClean="0">
                <a:solidFill>
                  <a:srgbClr val="0000FF"/>
                </a:solidFill>
                <a:highlight>
                  <a:srgbClr val="FFFFFF"/>
                </a:highlight>
                <a:latin typeface="Consolas"/>
              </a:rPr>
              <a:t>&lt;/</a:t>
            </a:r>
            <a:r>
              <a:rPr lang="en-US" sz="1600" dirty="0" err="1">
                <a:solidFill>
                  <a:srgbClr val="A31515"/>
                </a:solidFill>
                <a:highlight>
                  <a:srgbClr val="FFFFFF"/>
                </a:highlight>
                <a:latin typeface="Consolas"/>
              </a:rPr>
              <a:t>StackPanel</a:t>
            </a:r>
            <a:r>
              <a:rPr lang="en-US" sz="1600" dirty="0" smtClean="0">
                <a:solidFill>
                  <a:srgbClr val="0000FF"/>
                </a:solidFill>
                <a:highlight>
                  <a:srgbClr val="FFFFFF"/>
                </a:highlight>
                <a:latin typeface="Consolas"/>
              </a:rPr>
              <a:t>&gt;</a:t>
            </a:r>
            <a:endParaRPr lang="en-GB" sz="1600" dirty="0">
              <a:solidFill>
                <a:srgbClr val="000000"/>
              </a:solidFill>
              <a:latin typeface="Consolas" pitchFamily="49" charset="0"/>
              <a:cs typeface="Consolas" pitchFamily="49" charset="0"/>
            </a:endParaRPr>
          </a:p>
        </p:txBody>
      </p:sp>
      <p:sp>
        <p:nvSpPr>
          <p:cNvPr id="5" name="Rectangle 4"/>
          <p:cNvSpPr>
            <a:spLocks noChangeAspect="1"/>
          </p:cNvSpPr>
          <p:nvPr/>
        </p:nvSpPr>
        <p:spPr>
          <a:xfrm>
            <a:off x="3328310" y="2153355"/>
            <a:ext cx="5391150" cy="1817726"/>
          </a:xfrm>
          <a:prstGeom prst="rect">
            <a:avLst/>
          </a:prstGeom>
          <a:ln w="25400">
            <a:solidFill>
              <a:schemeClr val="accent5"/>
            </a:solidFill>
          </a:ln>
        </p:spPr>
        <p:style>
          <a:lnRef idx="2">
            <a:schemeClr val="accent1"/>
          </a:lnRef>
          <a:fillRef idx="1">
            <a:schemeClr val="lt1"/>
          </a:fillRef>
          <a:effectRef idx="0">
            <a:schemeClr val="accent1"/>
          </a:effectRef>
          <a:fontRef idx="minor">
            <a:schemeClr val="dk1"/>
          </a:fontRef>
        </p:style>
        <p:txBody>
          <a:bodyPr wrap="square" lIns="93263" tIns="46633" rIns="93263" bIns="46633">
            <a:spAutoFit/>
          </a:bodyPr>
          <a:lstStyle>
            <a:defPPr>
              <a:defRPr lang="en-US"/>
            </a:defPPr>
            <a:lvl1pPr marL="0" algn="l" defTabSz="932503" rtl="0" eaLnBrk="1" latinLnBrk="0" hangingPunct="1">
              <a:defRPr sz="1800" kern="1200">
                <a:solidFill>
                  <a:schemeClr val="dk1"/>
                </a:solidFill>
                <a:latin typeface="+mn-lt"/>
                <a:ea typeface="+mn-ea"/>
                <a:cs typeface="+mn-cs"/>
              </a:defRPr>
            </a:lvl1pPr>
            <a:lvl2pPr marL="466252" algn="l" defTabSz="932503" rtl="0" eaLnBrk="1" latinLnBrk="0" hangingPunct="1">
              <a:defRPr sz="1800" kern="1200">
                <a:solidFill>
                  <a:schemeClr val="dk1"/>
                </a:solidFill>
                <a:latin typeface="+mn-lt"/>
                <a:ea typeface="+mn-ea"/>
                <a:cs typeface="+mn-cs"/>
              </a:defRPr>
            </a:lvl2pPr>
            <a:lvl3pPr marL="932503" algn="l" defTabSz="932503" rtl="0" eaLnBrk="1" latinLnBrk="0" hangingPunct="1">
              <a:defRPr sz="1800" kern="1200">
                <a:solidFill>
                  <a:schemeClr val="dk1"/>
                </a:solidFill>
                <a:latin typeface="+mn-lt"/>
                <a:ea typeface="+mn-ea"/>
                <a:cs typeface="+mn-cs"/>
              </a:defRPr>
            </a:lvl3pPr>
            <a:lvl4pPr marL="1398755" algn="l" defTabSz="932503" rtl="0" eaLnBrk="1" latinLnBrk="0" hangingPunct="1">
              <a:defRPr sz="1800" kern="1200">
                <a:solidFill>
                  <a:schemeClr val="dk1"/>
                </a:solidFill>
                <a:latin typeface="+mn-lt"/>
                <a:ea typeface="+mn-ea"/>
                <a:cs typeface="+mn-cs"/>
              </a:defRPr>
            </a:lvl4pPr>
            <a:lvl5pPr marL="1865006" algn="l" defTabSz="932503" rtl="0" eaLnBrk="1" latinLnBrk="0" hangingPunct="1">
              <a:defRPr sz="1800" kern="1200">
                <a:solidFill>
                  <a:schemeClr val="dk1"/>
                </a:solidFill>
                <a:latin typeface="+mn-lt"/>
                <a:ea typeface="+mn-ea"/>
                <a:cs typeface="+mn-cs"/>
              </a:defRPr>
            </a:lvl5pPr>
            <a:lvl6pPr marL="2331259" algn="l" defTabSz="932503" rtl="0" eaLnBrk="1" latinLnBrk="0" hangingPunct="1">
              <a:defRPr sz="1800" kern="1200">
                <a:solidFill>
                  <a:schemeClr val="dk1"/>
                </a:solidFill>
                <a:latin typeface="+mn-lt"/>
                <a:ea typeface="+mn-ea"/>
                <a:cs typeface="+mn-cs"/>
              </a:defRPr>
            </a:lvl6pPr>
            <a:lvl7pPr marL="2797510" algn="l" defTabSz="932503" rtl="0" eaLnBrk="1" latinLnBrk="0" hangingPunct="1">
              <a:defRPr sz="1800" kern="1200">
                <a:solidFill>
                  <a:schemeClr val="dk1"/>
                </a:solidFill>
                <a:latin typeface="+mn-lt"/>
                <a:ea typeface="+mn-ea"/>
                <a:cs typeface="+mn-cs"/>
              </a:defRPr>
            </a:lvl7pPr>
            <a:lvl8pPr marL="3263762" algn="l" defTabSz="932503" rtl="0" eaLnBrk="1" latinLnBrk="0" hangingPunct="1">
              <a:defRPr sz="1800" kern="1200">
                <a:solidFill>
                  <a:schemeClr val="dk1"/>
                </a:solidFill>
                <a:latin typeface="+mn-lt"/>
                <a:ea typeface="+mn-ea"/>
                <a:cs typeface="+mn-cs"/>
              </a:defRPr>
            </a:lvl8pPr>
            <a:lvl9pPr marL="3730014" algn="l" defTabSz="932503" rtl="0" eaLnBrk="1" latinLnBrk="0" hangingPunct="1">
              <a:defRPr sz="1800" kern="1200">
                <a:solidFill>
                  <a:schemeClr val="dk1"/>
                </a:solidFill>
                <a:latin typeface="+mn-lt"/>
                <a:ea typeface="+mn-ea"/>
                <a:cs typeface="+mn-cs"/>
              </a:defRPr>
            </a:lvl9pPr>
          </a:lstStyle>
          <a:p>
            <a:r>
              <a:rPr lang="en-US" sz="1600" dirty="0">
                <a:solidFill>
                  <a:srgbClr val="2B91AF"/>
                </a:solidFill>
                <a:highlight>
                  <a:srgbClr val="FFFFFF"/>
                </a:highlight>
                <a:latin typeface="Consolas"/>
              </a:rPr>
              <a:t>StackPanel</a:t>
            </a:r>
            <a:r>
              <a:rPr lang="en-US" sz="1600" dirty="0">
                <a:solidFill>
                  <a:srgbClr val="000000"/>
                </a:solidFill>
                <a:highlight>
                  <a:srgbClr val="FFFFFF"/>
                </a:highlight>
                <a:latin typeface="Consolas"/>
              </a:rPr>
              <a:t> </a:t>
            </a:r>
            <a:r>
              <a:rPr lang="en-US" sz="1600" dirty="0" err="1">
                <a:solidFill>
                  <a:srgbClr val="000000"/>
                </a:solidFill>
                <a:highlight>
                  <a:srgbClr val="FFFFFF"/>
                </a:highlight>
                <a:latin typeface="Consolas"/>
              </a:rPr>
              <a:t>stackPanel</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StackPanel</a:t>
            </a:r>
            <a:r>
              <a:rPr lang="en-US" sz="1600" dirty="0">
                <a:solidFill>
                  <a:srgbClr val="000000"/>
                </a:solidFill>
                <a:highlight>
                  <a:srgbClr val="FFFFFF"/>
                </a:highlight>
                <a:latin typeface="Consolas"/>
              </a:rPr>
              <a:t>();</a:t>
            </a:r>
          </a:p>
          <a:p>
            <a:endParaRPr lang="en-US" sz="1600" dirty="0" smtClean="0">
              <a:solidFill>
                <a:srgbClr val="2B91AF"/>
              </a:solidFill>
              <a:highlight>
                <a:srgbClr val="FFFFFF"/>
              </a:highlight>
              <a:latin typeface="Consolas"/>
            </a:endParaRPr>
          </a:p>
          <a:p>
            <a:r>
              <a:rPr lang="en-US" sz="1600" dirty="0" smtClean="0">
                <a:solidFill>
                  <a:srgbClr val="2B91AF"/>
                </a:solidFill>
                <a:highlight>
                  <a:srgbClr val="FFFFFF"/>
                </a:highlight>
                <a:latin typeface="Consolas"/>
              </a:rPr>
              <a:t>TextBox</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textBox</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TextBox</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err="1">
                <a:solidFill>
                  <a:srgbClr val="000000"/>
                </a:solidFill>
                <a:highlight>
                  <a:srgbClr val="FFFFFF"/>
                </a:highlight>
                <a:latin typeface="Consolas"/>
              </a:rPr>
              <a:t>stackPanel.Children.Add</a:t>
            </a:r>
            <a:r>
              <a:rPr lang="en-US" sz="1600" dirty="0">
                <a:solidFill>
                  <a:srgbClr val="000000"/>
                </a:solidFill>
                <a:highlight>
                  <a:srgbClr val="FFFFFF"/>
                </a:highlight>
                <a:latin typeface="Consolas"/>
              </a:rPr>
              <a:t>(</a:t>
            </a:r>
            <a:r>
              <a:rPr lang="en-US" sz="1600" dirty="0" err="1">
                <a:solidFill>
                  <a:srgbClr val="000000"/>
                </a:solidFill>
                <a:highlight>
                  <a:srgbClr val="FFFFFF"/>
                </a:highlight>
                <a:latin typeface="Consolas"/>
              </a:rPr>
              <a:t>textBox</a:t>
            </a:r>
            <a:r>
              <a:rPr lang="en-US" sz="1600" dirty="0">
                <a:solidFill>
                  <a:srgbClr val="000000"/>
                </a:solidFill>
                <a:highlight>
                  <a:srgbClr val="FFFFFF"/>
                </a:highlight>
                <a:latin typeface="Consolas"/>
              </a:rPr>
              <a:t>);</a:t>
            </a:r>
          </a:p>
          <a:p>
            <a:endParaRPr lang="en-US" sz="1600" dirty="0" smtClean="0">
              <a:solidFill>
                <a:srgbClr val="2B91AF"/>
              </a:solidFill>
              <a:highlight>
                <a:srgbClr val="FFFFFF"/>
              </a:highlight>
              <a:latin typeface="Consolas"/>
            </a:endParaRPr>
          </a:p>
          <a:p>
            <a:r>
              <a:rPr lang="en-US" sz="1600" dirty="0" smtClean="0">
                <a:solidFill>
                  <a:srgbClr val="2B91AF"/>
                </a:solidFill>
                <a:highlight>
                  <a:srgbClr val="FFFFFF"/>
                </a:highlight>
                <a:latin typeface="Consolas"/>
              </a:rPr>
              <a:t>Button</a:t>
            </a:r>
            <a:r>
              <a:rPr lang="en-US" sz="1600" dirty="0" smtClean="0">
                <a:solidFill>
                  <a:srgbClr val="000000"/>
                </a:solidFill>
                <a:highlight>
                  <a:srgbClr val="FFFFFF"/>
                </a:highlight>
                <a:latin typeface="Consolas"/>
              </a:rPr>
              <a:t> </a:t>
            </a:r>
            <a:r>
              <a:rPr lang="en-US" sz="1600" dirty="0" err="1">
                <a:solidFill>
                  <a:srgbClr val="000000"/>
                </a:solidFill>
                <a:highlight>
                  <a:srgbClr val="FFFFFF"/>
                </a:highlight>
                <a:latin typeface="Consolas"/>
              </a:rPr>
              <a:t>button</a:t>
            </a:r>
            <a:r>
              <a:rPr lang="en-US" sz="1600" dirty="0">
                <a:solidFill>
                  <a:srgbClr val="000000"/>
                </a:solidFill>
                <a:highlight>
                  <a:srgbClr val="FFFFFF"/>
                </a:highlight>
                <a:latin typeface="Consolas"/>
              </a:rPr>
              <a:t> = </a:t>
            </a:r>
            <a:r>
              <a:rPr lang="en-US" sz="1600" dirty="0">
                <a:solidFill>
                  <a:srgbClr val="0000FF"/>
                </a:solidFill>
                <a:highlight>
                  <a:srgbClr val="FFFFFF"/>
                </a:highlight>
                <a:latin typeface="Consolas"/>
              </a:rPr>
              <a:t>new</a:t>
            </a:r>
            <a:r>
              <a:rPr lang="en-US" sz="1600" dirty="0">
                <a:solidFill>
                  <a:srgbClr val="000000"/>
                </a:solidFill>
                <a:highlight>
                  <a:srgbClr val="FFFFFF"/>
                </a:highlight>
                <a:latin typeface="Consolas"/>
              </a:rPr>
              <a:t> </a:t>
            </a:r>
            <a:r>
              <a:rPr lang="en-US" sz="1600" dirty="0">
                <a:solidFill>
                  <a:srgbClr val="2B91AF"/>
                </a:solidFill>
                <a:highlight>
                  <a:srgbClr val="FFFFFF"/>
                </a:highlight>
                <a:latin typeface="Consolas"/>
              </a:rPr>
              <a:t>Button</a:t>
            </a:r>
            <a:r>
              <a:rPr lang="en-US" sz="1600" dirty="0" smtClean="0">
                <a:solidFill>
                  <a:srgbClr val="000000"/>
                </a:solidFill>
                <a:highlight>
                  <a:srgbClr val="FFFFFF"/>
                </a:highlight>
                <a:latin typeface="Consolas"/>
              </a:rPr>
              <a:t>();</a:t>
            </a:r>
            <a:endParaRPr lang="en-US" sz="1600" dirty="0">
              <a:solidFill>
                <a:srgbClr val="000000"/>
              </a:solidFill>
              <a:highlight>
                <a:srgbClr val="FFFFFF"/>
              </a:highlight>
              <a:latin typeface="Consolas"/>
            </a:endParaRPr>
          </a:p>
          <a:p>
            <a:r>
              <a:rPr lang="en-US" sz="1600" dirty="0" err="1" smtClean="0">
                <a:solidFill>
                  <a:srgbClr val="000000"/>
                </a:solidFill>
                <a:highlight>
                  <a:srgbClr val="FFFFFF"/>
                </a:highlight>
                <a:latin typeface="Consolas"/>
              </a:rPr>
              <a:t>stackPanel.Children.Add</a:t>
            </a:r>
            <a:r>
              <a:rPr lang="en-US" sz="1600" dirty="0" smtClean="0">
                <a:solidFill>
                  <a:srgbClr val="000000"/>
                </a:solidFill>
                <a:highlight>
                  <a:srgbClr val="FFFFFF"/>
                </a:highlight>
                <a:latin typeface="Consolas"/>
              </a:rPr>
              <a:t>(button</a:t>
            </a:r>
            <a:r>
              <a:rPr lang="en-US" sz="1600" dirty="0">
                <a:solidFill>
                  <a:srgbClr val="000000"/>
                </a:solidFill>
                <a:highlight>
                  <a:srgbClr val="FFFFFF"/>
                </a:highlight>
                <a:latin typeface="Consolas"/>
              </a:rPr>
              <a:t>);</a:t>
            </a:r>
            <a:endParaRPr lang="en-GB" sz="16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128495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9436" y="1085851"/>
            <a:ext cx="8363938" cy="400050"/>
          </a:xfrm>
        </p:spPr>
        <p:txBody>
          <a:bodyPr/>
          <a:lstStyle/>
          <a:p>
            <a:r>
              <a:rPr lang="es-ES" sz="2000" dirty="0"/>
              <a:t>Normalmente, un elemento de objeto declara una instancia de un tipo</a:t>
            </a:r>
            <a:r>
              <a:rPr lang="es-ES" sz="2000" dirty="0" smtClean="0"/>
              <a:t>.</a:t>
            </a:r>
          </a:p>
          <a:p>
            <a:endParaRPr lang="en-US" sz="2000" dirty="0"/>
          </a:p>
        </p:txBody>
      </p:sp>
      <p:sp>
        <p:nvSpPr>
          <p:cNvPr id="3" name="Title 2"/>
          <p:cNvSpPr>
            <a:spLocks noGrp="1"/>
          </p:cNvSpPr>
          <p:nvPr>
            <p:ph type="title"/>
          </p:nvPr>
        </p:nvSpPr>
        <p:spPr/>
        <p:txBody>
          <a:bodyPr/>
          <a:lstStyle/>
          <a:p>
            <a:r>
              <a:rPr lang="es-CO" dirty="0" smtClean="0"/>
              <a:t>Elementos, atributos, propiedades</a:t>
            </a:r>
            <a:endParaRPr lang="en-US" dirty="0"/>
          </a:p>
        </p:txBody>
      </p:sp>
      <p:sp>
        <p:nvSpPr>
          <p:cNvPr id="4" name="Rectangle 1"/>
          <p:cNvSpPr>
            <a:spLocks noChangeArrowheads="1"/>
          </p:cNvSpPr>
          <p:nvPr/>
        </p:nvSpPr>
        <p:spPr bwMode="auto">
          <a:xfrm>
            <a:off x="389436" y="1591807"/>
            <a:ext cx="794904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Background</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Foreground</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Red</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Content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This is a button</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flipH="1">
            <a:off x="389436" y="3431337"/>
            <a:ext cx="69049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&lt;</a:t>
            </a:r>
            <a:r>
              <a:rPr kumimoji="0" lang="en-US" altLang="en-US" sz="1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Button.Background</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cs typeface="Consolas" panose="020B0609020204030204" pitchFamily="49" charset="0"/>
              </a:rPr>
              <a:t>	</a:t>
            </a:r>
            <a:r>
              <a:rPr lang="en-US" altLang="en-US" sz="1400" dirty="0" smtClean="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SolidColorBrush</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Color</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Blue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Button.Background</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&lt;/</a:t>
            </a:r>
            <a:r>
              <a:rPr kumimoji="0" lang="en-US" altLang="en-US" sz="1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Button</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&gt;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 Placeholder 1"/>
          <p:cNvSpPr txBox="1">
            <a:spLocks/>
          </p:cNvSpPr>
          <p:nvPr/>
        </p:nvSpPr>
        <p:spPr>
          <a:xfrm>
            <a:off x="389436" y="1995225"/>
            <a:ext cx="8363938" cy="919595"/>
          </a:xfrm>
          <a:prstGeom prst="rect">
            <a:avLst/>
          </a:prstGeom>
        </p:spPr>
        <p:txBody>
          <a:bodyPr vert="horz" lIns="0" tIns="0" rIns="0" bIns="0" rtlCol="0">
            <a:noAutofit/>
          </a:bodyPr>
          <a:lstStyle>
            <a:lvl1pPr marL="0" marR="0" indent="0" algn="l" defTabSz="685864" rtl="0" eaLnBrk="1" fontAlgn="auto" latinLnBrk="0" hangingPunct="1">
              <a:lnSpc>
                <a:spcPct val="90000"/>
              </a:lnSpc>
              <a:spcBef>
                <a:spcPts val="1800"/>
              </a:spcBef>
              <a:spcAft>
                <a:spcPts val="0"/>
              </a:spcAft>
              <a:buClrTx/>
              <a:buSzPct val="90000"/>
              <a:buFont typeface="Arial" pitchFamily="34" charset="0"/>
              <a:buNone/>
              <a:tabLst/>
              <a:defRPr sz="3000" kern="1200" spc="-53" baseline="0">
                <a:solidFill>
                  <a:schemeClr val="bg1">
                    <a:lumMod val="75000"/>
                    <a:lumOff val="25000"/>
                  </a:schemeClr>
                </a:solidFill>
                <a:latin typeface="+mn-lt"/>
                <a:ea typeface="+mn-ea"/>
                <a:cs typeface="+mn-cs"/>
              </a:defRPr>
            </a:lvl1pPr>
            <a:lvl2pPr marL="0"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2pPr>
            <a:lvl3pPr marL="173847"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598965" algn="l"/>
              </a:tabLst>
              <a:defRPr sz="1500" kern="1200" spc="0" baseline="0">
                <a:solidFill>
                  <a:schemeClr val="bg1">
                    <a:lumMod val="75000"/>
                    <a:lumOff val="25000"/>
                  </a:schemeClr>
                </a:solidFill>
                <a:latin typeface="+mn-lt"/>
                <a:ea typeface="+mn-ea"/>
                <a:cs typeface="+mn-cs"/>
              </a:defRPr>
            </a:lvl3pPr>
            <a:lvl4pPr marL="342931" marR="0" indent="0" algn="l" defTabSz="685864" rtl="0" eaLnBrk="1" fontAlgn="auto" latinLnBrk="0" hangingPunct="1">
              <a:lnSpc>
                <a:spcPct val="90000"/>
              </a:lnSpc>
              <a:spcBef>
                <a:spcPct val="20000"/>
              </a:spcBef>
              <a:spcAft>
                <a:spcPts val="0"/>
              </a:spcAft>
              <a:buClrTx/>
              <a:buSzPct val="90000"/>
              <a:buFont typeface="Wingdings" pitchFamily="2" charset="2"/>
              <a:buNone/>
              <a:tabLst/>
              <a:defRPr sz="1500" kern="1200" spc="0" baseline="0">
                <a:solidFill>
                  <a:schemeClr val="bg1">
                    <a:lumMod val="75000"/>
                    <a:lumOff val="25000"/>
                  </a:schemeClr>
                </a:solidFill>
                <a:latin typeface="+mn-lt"/>
                <a:ea typeface="+mn-ea"/>
                <a:cs typeface="+mn-cs"/>
              </a:defRPr>
            </a:lvl4pPr>
            <a:lvl5pPr marL="520351" marR="0" indent="0" algn="l" defTabSz="685864" rtl="0" eaLnBrk="1" fontAlgn="auto" latinLnBrk="0" hangingPunct="1">
              <a:lnSpc>
                <a:spcPct val="90000"/>
              </a:lnSpc>
              <a:spcBef>
                <a:spcPct val="20000"/>
              </a:spcBef>
              <a:spcAft>
                <a:spcPts val="0"/>
              </a:spcAft>
              <a:buClrTx/>
              <a:buSzPct val="90000"/>
              <a:buFont typeface="Wingdings" pitchFamily="2" charset="2"/>
              <a:buNone/>
              <a:tabLst>
                <a:tab pos="941910" algn="l"/>
              </a:tabLst>
              <a:defRPr sz="1500" kern="1200" spc="0" baseline="0">
                <a:solidFill>
                  <a:schemeClr val="bg1">
                    <a:lumMod val="75000"/>
                    <a:lumOff val="25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s-ES" sz="2000" dirty="0"/>
              <a:t>En algunas propiedades de un elemento de objeto, no es posible usar la sintaxis de atributo, ya que el objeto o la información necesaria para proporcionar el valor de propiedad no se puede expresar correctamente dentro de las comillas y restricciones de cadena de la sintaxis de atributo. </a:t>
            </a:r>
            <a:endParaRPr lang="en-US" sz="2000" dirty="0"/>
          </a:p>
        </p:txBody>
      </p:sp>
    </p:spTree>
    <p:extLst>
      <p:ext uri="{BB962C8B-B14F-4D97-AF65-F5344CB8AC3E}">
        <p14:creationId xmlns:p14="http://schemas.microsoft.com/office/powerpoint/2010/main" val="87099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 sz="1800" dirty="0"/>
              <a:t>Para que un archivo XAML pueda ser tanto un archivo XAML con un formato correcto como un archivo XML válido, solo debe tener un elemento raíz. Normalmente, en los escenarios WPF, se debe elegir un elemento raíz que tenga un significado notable en el modelo de aplicaciones WPF (por ejemplo, </a:t>
            </a:r>
            <a:r>
              <a:rPr lang="es-ES" sz="1800" b="1" dirty="0" err="1"/>
              <a:t>Window</a:t>
            </a:r>
            <a:r>
              <a:rPr lang="es-ES" sz="1800" b="1" dirty="0"/>
              <a:t> o Page </a:t>
            </a:r>
            <a:r>
              <a:rPr lang="es-ES" sz="1800" dirty="0"/>
              <a:t>para una página, </a:t>
            </a:r>
            <a:r>
              <a:rPr lang="es-ES" sz="1800" b="1" dirty="0" err="1"/>
              <a:t>ResourceDictionary</a:t>
            </a:r>
            <a:r>
              <a:rPr lang="es-ES" sz="1800" dirty="0"/>
              <a:t> para un diccionario externo o </a:t>
            </a:r>
            <a:r>
              <a:rPr lang="es-ES" sz="1800" b="1" dirty="0" err="1"/>
              <a:t>Application</a:t>
            </a:r>
            <a:r>
              <a:rPr lang="es-ES" sz="1800" dirty="0"/>
              <a:t> para la definición de la aplicación). </a:t>
            </a:r>
            <a:r>
              <a:rPr lang="es-ES" sz="1800" dirty="0" smtClean="0"/>
              <a:t>El </a:t>
            </a:r>
            <a:r>
              <a:rPr lang="es-ES" sz="1800" dirty="0"/>
              <a:t>elemento raíz también contiene los atributos </a:t>
            </a:r>
            <a:r>
              <a:rPr lang="es-ES" sz="1800" b="1" dirty="0" err="1"/>
              <a:t>xmlns</a:t>
            </a:r>
            <a:r>
              <a:rPr lang="es-ES" sz="1800" dirty="0"/>
              <a:t> y </a:t>
            </a:r>
            <a:r>
              <a:rPr lang="es-ES" sz="1800" b="1" dirty="0" err="1"/>
              <a:t>xmlns:x</a:t>
            </a:r>
            <a:r>
              <a:rPr lang="es-ES" sz="1800" dirty="0"/>
              <a:t>. Estos atributos indican a un procesador XAML los espacios de nombres XAML que contienen las definiciones los tipos de respaldo a los que el marcado hará referencia.</a:t>
            </a:r>
            <a:endParaRPr lang="en-US" sz="1800" dirty="0"/>
          </a:p>
        </p:txBody>
      </p:sp>
      <p:sp>
        <p:nvSpPr>
          <p:cNvPr id="3" name="Title 2"/>
          <p:cNvSpPr>
            <a:spLocks noGrp="1"/>
          </p:cNvSpPr>
          <p:nvPr>
            <p:ph type="title"/>
          </p:nvPr>
        </p:nvSpPr>
        <p:spPr/>
        <p:txBody>
          <a:bodyPr/>
          <a:lstStyle/>
          <a:p>
            <a:r>
              <a:rPr lang="es-CO" dirty="0" smtClean="0"/>
              <a:t>Elementos raíz</a:t>
            </a:r>
            <a:endParaRPr lang="en-US" dirty="0"/>
          </a:p>
        </p:txBody>
      </p:sp>
      <p:pic>
        <p:nvPicPr>
          <p:cNvPr id="4" name="Picture 3"/>
          <p:cNvPicPr>
            <a:picLocks noChangeAspect="1"/>
          </p:cNvPicPr>
          <p:nvPr/>
        </p:nvPicPr>
        <p:blipFill>
          <a:blip r:embed="rId2"/>
          <a:stretch>
            <a:fillRect/>
          </a:stretch>
        </p:blipFill>
        <p:spPr>
          <a:xfrm>
            <a:off x="204224" y="3164998"/>
            <a:ext cx="4828571" cy="1619048"/>
          </a:xfrm>
          <a:prstGeom prst="rect">
            <a:avLst/>
          </a:prstGeom>
        </p:spPr>
      </p:pic>
    </p:spTree>
    <p:extLst>
      <p:ext uri="{BB962C8B-B14F-4D97-AF65-F5344CB8AC3E}">
        <p14:creationId xmlns:p14="http://schemas.microsoft.com/office/powerpoint/2010/main" val="16444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CO" dirty="0" err="1" smtClean="0"/>
              <a:t>Window</a:t>
            </a:r>
            <a:endParaRPr lang="en-US" dirty="0"/>
          </a:p>
        </p:txBody>
      </p:sp>
      <p:pic>
        <p:nvPicPr>
          <p:cNvPr id="4098" name="Picture 2" descr="Estilos de vent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 y="872403"/>
            <a:ext cx="3238500" cy="39243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entana no rectangu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498" y="872403"/>
            <a:ext cx="1571625" cy="1304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815498" y="2533216"/>
            <a:ext cx="4838095" cy="1895238"/>
          </a:xfrm>
          <a:prstGeom prst="rect">
            <a:avLst/>
          </a:prstGeom>
        </p:spPr>
      </p:pic>
    </p:spTree>
    <p:extLst>
      <p:ext uri="{BB962C8B-B14F-4D97-AF65-F5344CB8AC3E}">
        <p14:creationId xmlns:p14="http://schemas.microsoft.com/office/powerpoint/2010/main" val="31372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etro Template-Template White-Blue">
  <a:themeElements>
    <a:clrScheme name="DPE">
      <a:dk1>
        <a:srgbClr val="000000"/>
      </a:dk1>
      <a:lt1>
        <a:srgbClr val="FFFFFF"/>
      </a:lt1>
      <a:dk2>
        <a:srgbClr val="00BCF2"/>
      </a:dk2>
      <a:lt2>
        <a:srgbClr val="D2D2D2"/>
      </a:lt2>
      <a:accent1>
        <a:srgbClr val="0072C6"/>
      </a:accent1>
      <a:accent2>
        <a:srgbClr val="BAD80A"/>
      </a:accent2>
      <a:accent3>
        <a:srgbClr val="FF8C00"/>
      </a:accent3>
      <a:accent4>
        <a:srgbClr val="B4009E"/>
      </a:accent4>
      <a:accent5>
        <a:srgbClr val="55D455"/>
      </a:accent5>
      <a:accent6>
        <a:srgbClr val="FFB900"/>
      </a:accent6>
      <a:hlink>
        <a:srgbClr val="008DB5"/>
      </a:hlink>
      <a:folHlink>
        <a:srgbClr val="5EDB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Win8</Template>
  <TotalTime>0</TotalTime>
  <Words>1075</Words>
  <Application>Microsoft Office PowerPoint</Application>
  <PresentationFormat>On-screen Show (16:9)</PresentationFormat>
  <Paragraphs>165</Paragraphs>
  <Slides>25</Slides>
  <Notes>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25</vt:i4>
      </vt:variant>
    </vt:vector>
  </HeadingPairs>
  <TitlesOfParts>
    <vt:vector size="37" baseType="lpstr">
      <vt:lpstr>Arial</vt:lpstr>
      <vt:lpstr>Calibri</vt:lpstr>
      <vt:lpstr>Consolas</vt:lpstr>
      <vt:lpstr>Segoe UI</vt:lpstr>
      <vt:lpstr>Segoe UI Light</vt:lpstr>
      <vt:lpstr>Wingdings</vt:lpstr>
      <vt:lpstr>Metro_TT_Blue_16x9_02-12</vt:lpstr>
      <vt:lpstr>Metro Template-Template White-Blue</vt:lpstr>
      <vt:lpstr>Win8</vt:lpstr>
      <vt:lpstr>1_Win8</vt:lpstr>
      <vt:lpstr>2_Win8</vt:lpstr>
      <vt:lpstr>3_Win8</vt:lpstr>
      <vt:lpstr>Introducción XAML</vt:lpstr>
      <vt:lpstr>XAML UI en todo</vt:lpstr>
      <vt:lpstr>¿Qué es XAML?</vt:lpstr>
      <vt:lpstr>PowerPoint Presentation</vt:lpstr>
      <vt:lpstr>Clases parciales</vt:lpstr>
      <vt:lpstr>XAML vs Código</vt:lpstr>
      <vt:lpstr>Elementos, atributos, propiedades</vt:lpstr>
      <vt:lpstr>Elementos raíz</vt:lpstr>
      <vt:lpstr>Window</vt:lpstr>
      <vt:lpstr>Ventanas Modales</vt:lpstr>
      <vt:lpstr>El prefijo x:</vt:lpstr>
      <vt:lpstr>Code behind / código subyacente</vt:lpstr>
      <vt:lpstr>Controles básicos</vt:lpstr>
      <vt:lpstr>Controles básicos: Paneles</vt:lpstr>
      <vt:lpstr>Controles básicos: Paneles</vt:lpstr>
      <vt:lpstr>Controles básicos: Paneles</vt:lpstr>
      <vt:lpstr>Propiedades asociadas</vt:lpstr>
      <vt:lpstr>Estilos</vt:lpstr>
      <vt:lpstr>Estilos</vt:lpstr>
      <vt:lpstr>Plantillas de control</vt:lpstr>
      <vt:lpstr>PowerPoint Presentation</vt:lpstr>
      <vt:lpstr>Diccionarios de recursos</vt:lpstr>
      <vt:lpstr>Diccionario de recursos</vt:lpstr>
      <vt:lpstr>Controles WPF</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2012-03-25T23:35:03Z</dcterms:created>
  <dcterms:modified xsi:type="dcterms:W3CDTF">2014-06-09T20:43:45Z</dcterms:modified>
</cp:coreProperties>
</file>