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5" r:id="rId4"/>
    <p:sldId id="258" r:id="rId5"/>
    <p:sldId id="259" r:id="rId6"/>
    <p:sldId id="260" r:id="rId7"/>
    <p:sldId id="261" r:id="rId8"/>
    <p:sldId id="301" r:id="rId9"/>
    <p:sldId id="262" r:id="rId10"/>
    <p:sldId id="263" r:id="rId11"/>
    <p:sldId id="317" r:id="rId12"/>
    <p:sldId id="318" r:id="rId13"/>
    <p:sldId id="320" r:id="rId14"/>
    <p:sldId id="333" r:id="rId15"/>
    <p:sldId id="335" r:id="rId16"/>
    <p:sldId id="336" r:id="rId17"/>
    <p:sldId id="337" r:id="rId18"/>
    <p:sldId id="319" r:id="rId19"/>
    <p:sldId id="321" r:id="rId20"/>
    <p:sldId id="326" r:id="rId21"/>
    <p:sldId id="327" r:id="rId22"/>
    <p:sldId id="338" r:id="rId23"/>
    <p:sldId id="339" r:id="rId24"/>
    <p:sldId id="340" r:id="rId25"/>
    <p:sldId id="325" r:id="rId26"/>
    <p:sldId id="264" r:id="rId27"/>
    <p:sldId id="265" r:id="rId28"/>
    <p:sldId id="266" r:id="rId29"/>
    <p:sldId id="302" r:id="rId30"/>
    <p:sldId id="267" r:id="rId31"/>
    <p:sldId id="330" r:id="rId32"/>
    <p:sldId id="342" r:id="rId33"/>
    <p:sldId id="343" r:id="rId34"/>
    <p:sldId id="344" r:id="rId35"/>
    <p:sldId id="348" r:id="rId36"/>
    <p:sldId id="353" r:id="rId37"/>
    <p:sldId id="352" r:id="rId38"/>
    <p:sldId id="350" r:id="rId39"/>
    <p:sldId id="351" r:id="rId40"/>
    <p:sldId id="354" r:id="rId41"/>
    <p:sldId id="268" r:id="rId42"/>
    <p:sldId id="269" r:id="rId43"/>
    <p:sldId id="355"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45D42-87D0-5144-BAA0-0C7C08B27C22}" v="58" dt="2023-03-30T13:24:47.587"/>
    <p1510:client id="{22B4EBD7-0ADA-86DA-7B67-970807DD6F8A}" v="153" dt="2023-04-11T23:20:13.785"/>
    <p1510:client id="{29D46DA7-C35E-7AB3-FEF4-74D39BA0998E}" v="867" dt="2023-05-04T03:59:38.027"/>
    <p1510:client id="{2A2CC692-D1DB-1AE1-69BF-31F6720D7D45}" v="2" dt="2023-05-12T20:47:53.079"/>
    <p1510:client id="{2FD4A95D-8D44-C405-FCAF-A620BED51139}" v="4" dt="2023-03-30T13:23:30.913"/>
    <p1510:client id="{37AC54B3-BF5D-04D7-F9BC-9D6A7A2FBD9C}" v="2" dt="2023-05-08T11:37:55.292"/>
    <p1510:client id="{3A446697-29D6-51CC-C922-9EC5620B2566}" v="231" dt="2023-05-20T19:20:21.931"/>
    <p1510:client id="{3DA2D548-E599-3165-9C28-8A12AE08BE1B}" v="3" dt="2023-04-12T13:26:14.389"/>
    <p1510:client id="{4C2F5934-62A4-DA13-F43C-36622AAEF22A}" v="1" dt="2023-05-08T11:39:44.569"/>
    <p1510:client id="{4E1A4752-850B-81BD-EF8C-ED3FADD01478}" v="412" dt="2023-05-20T20:17:44.791"/>
    <p1510:client id="{4F884799-AA9A-7C4D-62D4-D33D991A52FC}" v="1403" dt="2023-04-12T14:16:40.514"/>
    <p1510:client id="{55D8AC22-342D-CEA9-940F-EDA231431EA2}" v="1" dt="2023-04-11T21:43:47.593"/>
    <p1510:client id="{56D7947F-059D-D5FD-1EBC-B1844AB43630}" v="260" dt="2023-04-11T23:00:48.489"/>
    <p1510:client id="{7B1B31CD-86DF-6EC6-F847-9DCBC45FB8F9}" v="57" dt="2023-05-04T03:59:13.542"/>
    <p1510:client id="{7B2D2D70-2D3F-493B-A079-21F56D96A33E}" v="1" dt="2023-04-11T22:09:14.033"/>
    <p1510:client id="{8EC53BD4-91E8-3B85-B82D-E76AAACAB103}" v="325" dt="2023-05-04T03:44:28.223"/>
    <p1510:client id="{9984A11A-7FD8-0506-D1FD-02D8B70EEEA7}" v="137" dt="2023-04-12T16:27:45.578"/>
    <p1510:client id="{A16F5EA5-08D7-5203-E0E4-00A43B3E9CFE}" v="19" dt="2023-04-25T18:30:32.396"/>
    <p1510:client id="{A37381D3-CFB5-E59B-83DC-82EF4FD3170A}" v="402" dt="2023-04-12T15:38:45.964"/>
    <p1510:client id="{AEFB3BF6-1FA0-0649-AA69-5798DFF287F7}" v="936" dt="2023-05-20T22:09:19.662"/>
    <p1510:client id="{B553730A-A9FF-36D9-A108-44BA974748FB}" v="196" dt="2023-04-12T00:30:44.039"/>
    <p1510:client id="{BE19E30F-8508-085F-91A9-3A6A98CA89AF}" v="21" dt="2023-05-07T23:42:42.472"/>
    <p1510:client id="{C0E7FAF0-A6A0-A072-46B9-C1BD944F1C2D}" v="2" dt="2023-04-10T23:04:20.892"/>
    <p1510:client id="{C52BA945-730F-2230-B3DE-63EBC608AE78}" v="564" dt="2023-05-20T21:36:16.043"/>
    <p1510:client id="{CD31A4BC-3580-C176-6E79-C62035E228E2}" v="2" dt="2023-05-04T03:20:21.764"/>
    <p1510:client id="{CE426431-55C1-61CA-F04F-D575D1DE4FA5}" v="1" dt="2023-04-11T22:59:26.165"/>
    <p1510:client id="{D0B278D1-2980-A759-2630-75A11988DB4F}" v="106" dt="2023-03-30T13:57:45.193"/>
    <p1510:client id="{DBF6218A-3E12-9742-6CE0-B517D0F111E5}" v="6" dt="2023-03-29T23:42:14.609"/>
    <p1510:client id="{DD0685DC-0997-19CD-2219-6C5FDC5B89AA}" v="142" dt="2023-04-12T00:01:59.662"/>
    <p1510:client id="{E8E1022C-2232-94B2-9E0B-A4E1EEE65684}" v="206" dt="2023-05-20T19:33:10.530"/>
    <p1510:client id="{F7A3A8FF-80D7-BAF2-9A6B-AB3C54CCE127}" v="25" dt="2023-03-30T15:45:36.453"/>
    <p1510:client id="{FAD4C5F6-D821-0BC4-DFE5-816C073F8312}" v="606" dt="2023-03-30T15:29:01.956"/>
    <p1510:client id="{FFA7E075-D3F0-127A-18F2-17FCCD0A827B}" v="19" dt="2023-03-30T13:39:06.43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Isabel Uribe Diaz" userId="S::miuribe93@soy.sena.edu.co::f874e721-cfe2-4208-953d-f23d4fbbc403" providerId="AD" clId="Web-{0D239562-E446-1A88-2D8B-A32002DBA9ED}"/>
    <pc:docChg chg="addSld delSld modSld">
      <pc:chgData name="Maria Isabel Uribe Diaz" userId="S::miuribe93@soy.sena.edu.co::f874e721-cfe2-4208-953d-f23d4fbbc403" providerId="AD" clId="Web-{0D239562-E446-1A88-2D8B-A32002DBA9ED}" dt="2023-03-19T18:26:45.045" v="49" actId="1076"/>
      <pc:docMkLst>
        <pc:docMk/>
      </pc:docMkLst>
      <pc:sldChg chg="addSp modSp">
        <pc:chgData name="Maria Isabel Uribe Diaz" userId="S::miuribe93@soy.sena.edu.co::f874e721-cfe2-4208-953d-f23d4fbbc403" providerId="AD" clId="Web-{0D239562-E446-1A88-2D8B-A32002DBA9ED}" dt="2023-03-19T18:16:51.482" v="4" actId="1076"/>
        <pc:sldMkLst>
          <pc:docMk/>
          <pc:sldMk cId="2406273178" sldId="256"/>
        </pc:sldMkLst>
        <pc:picChg chg="add mod">
          <ac:chgData name="Maria Isabel Uribe Diaz" userId="S::miuribe93@soy.sena.edu.co::f874e721-cfe2-4208-953d-f23d4fbbc403" providerId="AD" clId="Web-{0D239562-E446-1A88-2D8B-A32002DBA9ED}" dt="2023-03-19T18:16:51.482" v="4" actId="1076"/>
          <ac:picMkLst>
            <pc:docMk/>
            <pc:sldMk cId="2406273178" sldId="256"/>
            <ac:picMk id="4" creationId="{FD79B06F-C3C6-C34E-3E5C-40B60CD12D4E}"/>
          </ac:picMkLst>
        </pc:picChg>
      </pc:sldChg>
      <pc:sldChg chg="modSp">
        <pc:chgData name="Maria Isabel Uribe Diaz" userId="S::miuribe93@soy.sena.edu.co::f874e721-cfe2-4208-953d-f23d4fbbc403" providerId="AD" clId="Web-{0D239562-E446-1A88-2D8B-A32002DBA9ED}" dt="2023-03-19T18:17:29.139" v="5" actId="1076"/>
        <pc:sldMkLst>
          <pc:docMk/>
          <pc:sldMk cId="397091163" sldId="264"/>
        </pc:sldMkLst>
        <pc:picChg chg="mod">
          <ac:chgData name="Maria Isabel Uribe Diaz" userId="S::miuribe93@soy.sena.edu.co::f874e721-cfe2-4208-953d-f23d4fbbc403" providerId="AD" clId="Web-{0D239562-E446-1A88-2D8B-A32002DBA9ED}" dt="2023-03-19T18:17:29.139" v="5" actId="1076"/>
          <ac:picMkLst>
            <pc:docMk/>
            <pc:sldMk cId="397091163" sldId="264"/>
            <ac:picMk id="10" creationId="{B376EBBE-0B6F-521F-BDED-F1CB963BAFC8}"/>
          </ac:picMkLst>
        </pc:picChg>
      </pc:sldChg>
      <pc:sldChg chg="modSp">
        <pc:chgData name="Maria Isabel Uribe Diaz" userId="S::miuribe93@soy.sena.edu.co::f874e721-cfe2-4208-953d-f23d4fbbc403" providerId="AD" clId="Web-{0D239562-E446-1A88-2D8B-A32002DBA9ED}" dt="2023-03-19T18:26:45.045" v="49" actId="1076"/>
        <pc:sldMkLst>
          <pc:docMk/>
          <pc:sldMk cId="2971174205" sldId="266"/>
        </pc:sldMkLst>
        <pc:spChg chg="mod">
          <ac:chgData name="Maria Isabel Uribe Diaz" userId="S::miuribe93@soy.sena.edu.co::f874e721-cfe2-4208-953d-f23d4fbbc403" providerId="AD" clId="Web-{0D239562-E446-1A88-2D8B-A32002DBA9ED}" dt="2023-03-19T18:26:45.045" v="49" actId="1076"/>
          <ac:spMkLst>
            <pc:docMk/>
            <pc:sldMk cId="2971174205" sldId="266"/>
            <ac:spMk id="2" creationId="{D2C7AA8A-64C8-2AE2-AD77-837417D36B22}"/>
          </ac:spMkLst>
        </pc:spChg>
      </pc:sldChg>
      <pc:sldChg chg="modSp">
        <pc:chgData name="Maria Isabel Uribe Diaz" userId="S::miuribe93@soy.sena.edu.co::f874e721-cfe2-4208-953d-f23d4fbbc403" providerId="AD" clId="Web-{0D239562-E446-1A88-2D8B-A32002DBA9ED}" dt="2023-03-19T18:24:26.104" v="47" actId="20577"/>
        <pc:sldMkLst>
          <pc:docMk/>
          <pc:sldMk cId="823951855" sldId="267"/>
        </pc:sldMkLst>
        <pc:spChg chg="mod">
          <ac:chgData name="Maria Isabel Uribe Diaz" userId="S::miuribe93@soy.sena.edu.co::f874e721-cfe2-4208-953d-f23d4fbbc403" providerId="AD" clId="Web-{0D239562-E446-1A88-2D8B-A32002DBA9ED}" dt="2023-03-19T18:24:26.104" v="47" actId="20577"/>
          <ac:spMkLst>
            <pc:docMk/>
            <pc:sldMk cId="823951855" sldId="267"/>
            <ac:spMk id="3" creationId="{20BE4D5C-8933-A39D-A11E-68CCBA02D706}"/>
          </ac:spMkLst>
        </pc:spChg>
      </pc:sldChg>
      <pc:sldChg chg="new del">
        <pc:chgData name="Maria Isabel Uribe Diaz" userId="S::miuribe93@soy.sena.edu.co::f874e721-cfe2-4208-953d-f23d4fbbc403" providerId="AD" clId="Web-{0D239562-E446-1A88-2D8B-A32002DBA9ED}" dt="2023-03-19T18:24:32.354" v="48"/>
        <pc:sldMkLst>
          <pc:docMk/>
          <pc:sldMk cId="2982187576" sldId="302"/>
        </pc:sldMkLst>
      </pc:sldChg>
    </pc:docChg>
  </pc:docChgLst>
  <pc:docChgLst>
    <pc:chgData name="Sara Naidu Diaz Gonzalez" userId="S::sndiaz4@soy.sena.edu.co::94f02f45-69a4-4ff3-a3dc-fe0d52e2f980" providerId="AD" clId="Web-{AE27CC15-BAD3-A78E-344C-3A0BD0899458}"/>
    <pc:docChg chg="addSld modSld">
      <pc:chgData name="Sara Naidu Diaz Gonzalez" userId="S::sndiaz4@soy.sena.edu.co::94f02f45-69a4-4ff3-a3dc-fe0d52e2f980" providerId="AD" clId="Web-{AE27CC15-BAD3-A78E-344C-3A0BD0899458}" dt="2023-03-20T01:10:16.452" v="518"/>
      <pc:docMkLst>
        <pc:docMk/>
      </pc:docMkLst>
      <pc:sldChg chg="modSp">
        <pc:chgData name="Sara Naidu Diaz Gonzalez" userId="S::sndiaz4@soy.sena.edu.co::94f02f45-69a4-4ff3-a3dc-fe0d52e2f980" providerId="AD" clId="Web-{AE27CC15-BAD3-A78E-344C-3A0BD0899458}" dt="2023-03-20T00:55:14.603" v="119" actId="20577"/>
        <pc:sldMkLst>
          <pc:docMk/>
          <pc:sldMk cId="836181485" sldId="265"/>
        </pc:sldMkLst>
        <pc:spChg chg="mod">
          <ac:chgData name="Sara Naidu Diaz Gonzalez" userId="S::sndiaz4@soy.sena.edu.co::94f02f45-69a4-4ff3-a3dc-fe0d52e2f980" providerId="AD" clId="Web-{AE27CC15-BAD3-A78E-344C-3A0BD0899458}" dt="2023-03-20T00:55:14.603" v="119" actId="20577"/>
          <ac:spMkLst>
            <pc:docMk/>
            <pc:sldMk cId="836181485" sldId="265"/>
            <ac:spMk id="3" creationId="{6ADFEEF2-45D3-353B-DFB7-9712AA90CBB7}"/>
          </ac:spMkLst>
        </pc:spChg>
      </pc:sldChg>
      <pc:sldChg chg="addSp delSp modSp">
        <pc:chgData name="Sara Naidu Diaz Gonzalez" userId="S::sndiaz4@soy.sena.edu.co::94f02f45-69a4-4ff3-a3dc-fe0d52e2f980" providerId="AD" clId="Web-{AE27CC15-BAD3-A78E-344C-3A0BD0899458}" dt="2023-03-20T00:59:07.331" v="122"/>
        <pc:sldMkLst>
          <pc:docMk/>
          <pc:sldMk cId="2971174205" sldId="266"/>
        </pc:sldMkLst>
        <pc:spChg chg="add del mod">
          <ac:chgData name="Sara Naidu Diaz Gonzalez" userId="S::sndiaz4@soy.sena.edu.co::94f02f45-69a4-4ff3-a3dc-fe0d52e2f980" providerId="AD" clId="Web-{AE27CC15-BAD3-A78E-344C-3A0BD0899458}" dt="2023-03-20T00:59:07.331" v="122"/>
          <ac:spMkLst>
            <pc:docMk/>
            <pc:sldMk cId="2971174205" sldId="266"/>
            <ac:spMk id="3" creationId="{EEC987C9-696A-F22B-E36C-E6359921912F}"/>
          </ac:spMkLst>
        </pc:spChg>
      </pc:sldChg>
      <pc:sldChg chg="addSp delSp modSp new">
        <pc:chgData name="Sara Naidu Diaz Gonzalez" userId="S::sndiaz4@soy.sena.edu.co::94f02f45-69a4-4ff3-a3dc-fe0d52e2f980" providerId="AD" clId="Web-{AE27CC15-BAD3-A78E-344C-3A0BD0899458}" dt="2023-03-20T01:10:16.452" v="518"/>
        <pc:sldMkLst>
          <pc:docMk/>
          <pc:sldMk cId="1494052318" sldId="302"/>
        </pc:sldMkLst>
        <pc:spChg chg="del">
          <ac:chgData name="Sara Naidu Diaz Gonzalez" userId="S::sndiaz4@soy.sena.edu.co::94f02f45-69a4-4ff3-a3dc-fe0d52e2f980" providerId="AD" clId="Web-{AE27CC15-BAD3-A78E-344C-3A0BD0899458}" dt="2023-03-20T00:59:14.426" v="125"/>
          <ac:spMkLst>
            <pc:docMk/>
            <pc:sldMk cId="1494052318" sldId="302"/>
            <ac:spMk id="2" creationId="{296A29B6-347D-0D24-E4B9-3EEDAA8DCC9B}"/>
          </ac:spMkLst>
        </pc:spChg>
        <pc:spChg chg="del">
          <ac:chgData name="Sara Naidu Diaz Gonzalez" userId="S::sndiaz4@soy.sena.edu.co::94f02f45-69a4-4ff3-a3dc-fe0d52e2f980" providerId="AD" clId="Web-{AE27CC15-BAD3-A78E-344C-3A0BD0899458}" dt="2023-03-20T00:59:13.160" v="124"/>
          <ac:spMkLst>
            <pc:docMk/>
            <pc:sldMk cId="1494052318" sldId="302"/>
            <ac:spMk id="3" creationId="{07D74545-7478-0CB5-C1BB-652B56DE0406}"/>
          </ac:spMkLst>
        </pc:spChg>
        <pc:graphicFrameChg chg="add del">
          <ac:chgData name="Sara Naidu Diaz Gonzalez" userId="S::sndiaz4@soy.sena.edu.co::94f02f45-69a4-4ff3-a3dc-fe0d52e2f980" providerId="AD" clId="Web-{AE27CC15-BAD3-A78E-344C-3A0BD0899458}" dt="2023-03-20T01:01:30.681" v="127"/>
          <ac:graphicFrameMkLst>
            <pc:docMk/>
            <pc:sldMk cId="1494052318" sldId="302"/>
            <ac:graphicFrameMk id="4" creationId="{B60FD120-B8E4-EA32-355B-B8D62AE23056}"/>
          </ac:graphicFrameMkLst>
        </pc:graphicFrameChg>
        <pc:graphicFrameChg chg="add mod modGraphic">
          <ac:chgData name="Sara Naidu Diaz Gonzalez" userId="S::sndiaz4@soy.sena.edu.co::94f02f45-69a4-4ff3-a3dc-fe0d52e2f980" providerId="AD" clId="Web-{AE27CC15-BAD3-A78E-344C-3A0BD0899458}" dt="2023-03-20T01:10:11.030" v="517"/>
          <ac:graphicFrameMkLst>
            <pc:docMk/>
            <pc:sldMk cId="1494052318" sldId="302"/>
            <ac:graphicFrameMk id="5" creationId="{B606AC13-7060-5B5E-CAFD-F05B1C111CFF}"/>
          </ac:graphicFrameMkLst>
        </pc:graphicFrameChg>
        <pc:graphicFrameChg chg="add mod modGraphic">
          <ac:chgData name="Sara Naidu Diaz Gonzalez" userId="S::sndiaz4@soy.sena.edu.co::94f02f45-69a4-4ff3-a3dc-fe0d52e2f980" providerId="AD" clId="Web-{AE27CC15-BAD3-A78E-344C-3A0BD0899458}" dt="2023-03-20T01:08:02.681" v="492"/>
          <ac:graphicFrameMkLst>
            <pc:docMk/>
            <pc:sldMk cId="1494052318" sldId="302"/>
            <ac:graphicFrameMk id="6" creationId="{13ACA745-7FED-6F67-1D62-A181AF7C3881}"/>
          </ac:graphicFrameMkLst>
        </pc:graphicFrameChg>
        <pc:graphicFrameChg chg="add del mod">
          <ac:chgData name="Sara Naidu Diaz Gonzalez" userId="S::sndiaz4@soy.sena.edu.co::94f02f45-69a4-4ff3-a3dc-fe0d52e2f980" providerId="AD" clId="Web-{AE27CC15-BAD3-A78E-344C-3A0BD0899458}" dt="2023-03-20T01:09:47.404" v="506"/>
          <ac:graphicFrameMkLst>
            <pc:docMk/>
            <pc:sldMk cId="1494052318" sldId="302"/>
            <ac:graphicFrameMk id="8" creationId="{DEDFD341-6119-4A03-E98E-F790F4906B57}"/>
          </ac:graphicFrameMkLst>
        </pc:graphicFrameChg>
        <pc:graphicFrameChg chg="add del mod">
          <ac:chgData name="Sara Naidu Diaz Gonzalez" userId="S::sndiaz4@soy.sena.edu.co::94f02f45-69a4-4ff3-a3dc-fe0d52e2f980" providerId="AD" clId="Web-{AE27CC15-BAD3-A78E-344C-3A0BD0899458}" dt="2023-03-20T01:09:46.342" v="505"/>
          <ac:graphicFrameMkLst>
            <pc:docMk/>
            <pc:sldMk cId="1494052318" sldId="302"/>
            <ac:graphicFrameMk id="10" creationId="{89EF3A1A-F0B2-7378-6EFE-82BFD8EDED2F}"/>
          </ac:graphicFrameMkLst>
        </pc:graphicFrameChg>
        <pc:graphicFrameChg chg="add del mod">
          <ac:chgData name="Sara Naidu Diaz Gonzalez" userId="S::sndiaz4@soy.sena.edu.co::94f02f45-69a4-4ff3-a3dc-fe0d52e2f980" providerId="AD" clId="Web-{AE27CC15-BAD3-A78E-344C-3A0BD0899458}" dt="2023-03-20T01:10:16.452" v="518"/>
          <ac:graphicFrameMkLst>
            <pc:docMk/>
            <pc:sldMk cId="1494052318" sldId="302"/>
            <ac:graphicFrameMk id="12" creationId="{8DF1FAD6-52FB-5303-3C1F-1247760FC3F9}"/>
          </ac:graphicFrameMkLst>
        </pc:graphicFrameChg>
      </pc:sldChg>
      <pc:sldChg chg="modSp">
        <pc:chgData name="Sara Naidu Diaz Gonzalez" userId="S::sndiaz4@soy.sena.edu.co::94f02f45-69a4-4ff3-a3dc-fe0d52e2f980" providerId="AD" clId="Web-{AE27CC15-BAD3-A78E-344C-3A0BD0899458}" dt="2023-03-20T01:08:08.807" v="494"/>
        <pc:sldMkLst>
          <pc:docMk/>
          <pc:sldMk cId="2891560249" sldId="303"/>
        </pc:sldMkLst>
        <pc:graphicFrameChg chg="mod modGraphic">
          <ac:chgData name="Sara Naidu Diaz Gonzalez" userId="S::sndiaz4@soy.sena.edu.co::94f02f45-69a4-4ff3-a3dc-fe0d52e2f980" providerId="AD" clId="Web-{AE27CC15-BAD3-A78E-344C-3A0BD0899458}" dt="2023-03-20T01:07:26.930" v="448"/>
          <ac:graphicFrameMkLst>
            <pc:docMk/>
            <pc:sldMk cId="2891560249" sldId="303"/>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08.807" v="494"/>
          <ac:graphicFrameMkLst>
            <pc:docMk/>
            <pc:sldMk cId="2891560249" sldId="303"/>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13.026" v="496"/>
        <pc:sldMkLst>
          <pc:docMk/>
          <pc:sldMk cId="779966770" sldId="304"/>
        </pc:sldMkLst>
        <pc:graphicFrameChg chg="mod modGraphic">
          <ac:chgData name="Sara Naidu Diaz Gonzalez" userId="S::sndiaz4@soy.sena.edu.co::94f02f45-69a4-4ff3-a3dc-fe0d52e2f980" providerId="AD" clId="Web-{AE27CC15-BAD3-A78E-344C-3A0BD0899458}" dt="2023-03-20T01:07:32.961" v="456"/>
          <ac:graphicFrameMkLst>
            <pc:docMk/>
            <pc:sldMk cId="779966770" sldId="304"/>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13.026" v="496"/>
          <ac:graphicFrameMkLst>
            <pc:docMk/>
            <pc:sldMk cId="779966770" sldId="304"/>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16.432" v="498"/>
        <pc:sldMkLst>
          <pc:docMk/>
          <pc:sldMk cId="3690059742" sldId="305"/>
        </pc:sldMkLst>
        <pc:graphicFrameChg chg="mod modGraphic">
          <ac:chgData name="Sara Naidu Diaz Gonzalez" userId="S::sndiaz4@soy.sena.edu.co::94f02f45-69a4-4ff3-a3dc-fe0d52e2f980" providerId="AD" clId="Web-{AE27CC15-BAD3-A78E-344C-3A0BD0899458}" dt="2023-03-20T01:07:40.712" v="466"/>
          <ac:graphicFrameMkLst>
            <pc:docMk/>
            <pc:sldMk cId="3690059742" sldId="305"/>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16.432" v="498"/>
          <ac:graphicFrameMkLst>
            <pc:docMk/>
            <pc:sldMk cId="3690059742" sldId="305"/>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24.917" v="500"/>
        <pc:sldMkLst>
          <pc:docMk/>
          <pc:sldMk cId="1813008592" sldId="306"/>
        </pc:sldMkLst>
        <pc:graphicFrameChg chg="mod modGraphic">
          <ac:chgData name="Sara Naidu Diaz Gonzalez" userId="S::sndiaz4@soy.sena.edu.co::94f02f45-69a4-4ff3-a3dc-fe0d52e2f980" providerId="AD" clId="Web-{AE27CC15-BAD3-A78E-344C-3A0BD0899458}" dt="2023-03-20T01:07:53.994" v="484"/>
          <ac:graphicFrameMkLst>
            <pc:docMk/>
            <pc:sldMk cId="1813008592" sldId="306"/>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24.917" v="500"/>
          <ac:graphicFrameMkLst>
            <pc:docMk/>
            <pc:sldMk cId="1813008592" sldId="306"/>
            <ac:graphicFrameMk id="6" creationId="{13ACA745-7FED-6F67-1D62-A181AF7C3881}"/>
          </ac:graphicFrameMkLst>
        </pc:graphicFrameChg>
      </pc:sldChg>
    </pc:docChg>
  </pc:docChgLst>
  <pc:docChgLst>
    <pc:chgData name="Sara Naidu Diaz Gonzalez" userId="S::sndiaz4@soy.sena.edu.co::94f02f45-69a4-4ff3-a3dc-fe0d52e2f980" providerId="AD" clId="Web-{73F69C5F-D753-93B7-59E4-D5AE91AFE3D7}"/>
    <pc:docChg chg="addSld modSld">
      <pc:chgData name="Sara Naidu Diaz Gonzalez" userId="S::sndiaz4@soy.sena.edu.co::94f02f45-69a4-4ff3-a3dc-fe0d52e2f980" providerId="AD" clId="Web-{73F69C5F-D753-93B7-59E4-D5AE91AFE3D7}" dt="2023-03-22T01:20:49.347" v="207"/>
      <pc:docMkLst>
        <pc:docMk/>
      </pc:docMkLst>
      <pc:sldChg chg="modSp">
        <pc:chgData name="Sara Naidu Diaz Gonzalez" userId="S::sndiaz4@soy.sena.edu.co::94f02f45-69a4-4ff3-a3dc-fe0d52e2f980" providerId="AD" clId="Web-{73F69C5F-D753-93B7-59E4-D5AE91AFE3D7}" dt="2023-03-21T23:29:00.562" v="2" actId="20577"/>
        <pc:sldMkLst>
          <pc:docMk/>
          <pc:sldMk cId="818706842" sldId="271"/>
        </pc:sldMkLst>
        <pc:spChg chg="mod">
          <ac:chgData name="Sara Naidu Diaz Gonzalez" userId="S::sndiaz4@soy.sena.edu.co::94f02f45-69a4-4ff3-a3dc-fe0d52e2f980" providerId="AD" clId="Web-{73F69C5F-D753-93B7-59E4-D5AE91AFE3D7}" dt="2023-03-21T23:29:00.562" v="2" actId="20577"/>
          <ac:spMkLst>
            <pc:docMk/>
            <pc:sldMk cId="818706842" sldId="271"/>
            <ac:spMk id="3" creationId="{84B72CFB-3CAD-9A8F-39D8-028781E8247F}"/>
          </ac:spMkLst>
        </pc:spChg>
      </pc:sldChg>
      <pc:sldChg chg="modSp">
        <pc:chgData name="Sara Naidu Diaz Gonzalez" userId="S::sndiaz4@soy.sena.edu.co::94f02f45-69a4-4ff3-a3dc-fe0d52e2f980" providerId="AD" clId="Web-{73F69C5F-D753-93B7-59E4-D5AE91AFE3D7}" dt="2023-03-21T23:34:30.945" v="41" actId="20577"/>
        <pc:sldMkLst>
          <pc:docMk/>
          <pc:sldMk cId="2020483110" sldId="278"/>
        </pc:sldMkLst>
        <pc:spChg chg="mod">
          <ac:chgData name="Sara Naidu Diaz Gonzalez" userId="S::sndiaz4@soy.sena.edu.co::94f02f45-69a4-4ff3-a3dc-fe0d52e2f980" providerId="AD" clId="Web-{73F69C5F-D753-93B7-59E4-D5AE91AFE3D7}" dt="2023-03-21T23:34:30.945" v="41" actId="20577"/>
          <ac:spMkLst>
            <pc:docMk/>
            <pc:sldMk cId="2020483110" sldId="278"/>
            <ac:spMk id="3" creationId="{1EC96EED-8EBD-8201-0A01-9ABE178A741F}"/>
          </ac:spMkLst>
        </pc:spChg>
      </pc:sldChg>
      <pc:sldChg chg="modSp">
        <pc:chgData name="Sara Naidu Diaz Gonzalez" userId="S::sndiaz4@soy.sena.edu.co::94f02f45-69a4-4ff3-a3dc-fe0d52e2f980" providerId="AD" clId="Web-{73F69C5F-D753-93B7-59E4-D5AE91AFE3D7}" dt="2023-03-22T00:06:52.163" v="149" actId="20577"/>
        <pc:sldMkLst>
          <pc:docMk/>
          <pc:sldMk cId="2725864415" sldId="280"/>
        </pc:sldMkLst>
        <pc:spChg chg="mod">
          <ac:chgData name="Sara Naidu Diaz Gonzalez" userId="S::sndiaz4@soy.sena.edu.co::94f02f45-69a4-4ff3-a3dc-fe0d52e2f980" providerId="AD" clId="Web-{73F69C5F-D753-93B7-59E4-D5AE91AFE3D7}" dt="2023-03-22T00:06:52.163" v="149" actId="20577"/>
          <ac:spMkLst>
            <pc:docMk/>
            <pc:sldMk cId="2725864415" sldId="280"/>
            <ac:spMk id="3" creationId="{59E4A9BE-67C5-0C14-E130-6E770B1E490D}"/>
          </ac:spMkLst>
        </pc:spChg>
      </pc:sldChg>
      <pc:sldChg chg="modSp">
        <pc:chgData name="Sara Naidu Diaz Gonzalez" userId="S::sndiaz4@soy.sena.edu.co::94f02f45-69a4-4ff3-a3dc-fe0d52e2f980" providerId="AD" clId="Web-{73F69C5F-D753-93B7-59E4-D5AE91AFE3D7}" dt="2023-03-21T23:36:51.823" v="90" actId="20577"/>
        <pc:sldMkLst>
          <pc:docMk/>
          <pc:sldMk cId="2032966107" sldId="281"/>
        </pc:sldMkLst>
        <pc:spChg chg="mod">
          <ac:chgData name="Sara Naidu Diaz Gonzalez" userId="S::sndiaz4@soy.sena.edu.co::94f02f45-69a4-4ff3-a3dc-fe0d52e2f980" providerId="AD" clId="Web-{73F69C5F-D753-93B7-59E4-D5AE91AFE3D7}" dt="2023-03-21T23:36:51.823" v="90" actId="20577"/>
          <ac:spMkLst>
            <pc:docMk/>
            <pc:sldMk cId="2032966107" sldId="281"/>
            <ac:spMk id="3" creationId="{A6419C6D-FBE1-9C4B-70FF-0FFD35B90CBE}"/>
          </ac:spMkLst>
        </pc:spChg>
      </pc:sldChg>
      <pc:sldChg chg="modSp">
        <pc:chgData name="Sara Naidu Diaz Gonzalez" userId="S::sndiaz4@soy.sena.edu.co::94f02f45-69a4-4ff3-a3dc-fe0d52e2f980" providerId="AD" clId="Web-{73F69C5F-D753-93B7-59E4-D5AE91AFE3D7}" dt="2023-03-21T23:36:14.916" v="70" actId="20577"/>
        <pc:sldMkLst>
          <pc:docMk/>
          <pc:sldMk cId="3095295970" sldId="287"/>
        </pc:sldMkLst>
        <pc:spChg chg="mod">
          <ac:chgData name="Sara Naidu Diaz Gonzalez" userId="S::sndiaz4@soy.sena.edu.co::94f02f45-69a4-4ff3-a3dc-fe0d52e2f980" providerId="AD" clId="Web-{73F69C5F-D753-93B7-59E4-D5AE91AFE3D7}" dt="2023-03-21T23:36:14.916" v="70" actId="20577"/>
          <ac:spMkLst>
            <pc:docMk/>
            <pc:sldMk cId="3095295970" sldId="287"/>
            <ac:spMk id="3" creationId="{7D9D9527-2D18-5B65-95C0-E1EAD28FE596}"/>
          </ac:spMkLst>
        </pc:spChg>
      </pc:sldChg>
      <pc:sldChg chg="modSp">
        <pc:chgData name="Sara Naidu Diaz Gonzalez" userId="S::sndiaz4@soy.sena.edu.co::94f02f45-69a4-4ff3-a3dc-fe0d52e2f980" providerId="AD" clId="Web-{73F69C5F-D753-93B7-59E4-D5AE91AFE3D7}" dt="2023-03-21T23:37:43.731" v="111" actId="20577"/>
        <pc:sldMkLst>
          <pc:docMk/>
          <pc:sldMk cId="1988385547" sldId="289"/>
        </pc:sldMkLst>
        <pc:spChg chg="mod">
          <ac:chgData name="Sara Naidu Diaz Gonzalez" userId="S::sndiaz4@soy.sena.edu.co::94f02f45-69a4-4ff3-a3dc-fe0d52e2f980" providerId="AD" clId="Web-{73F69C5F-D753-93B7-59E4-D5AE91AFE3D7}" dt="2023-03-21T23:37:43.731" v="111" actId="20577"/>
          <ac:spMkLst>
            <pc:docMk/>
            <pc:sldMk cId="1988385547" sldId="289"/>
            <ac:spMk id="3" creationId="{6FB23AF4-7128-4D0B-D8F0-71D2D37B0EBF}"/>
          </ac:spMkLst>
        </pc:spChg>
      </pc:sldChg>
      <pc:sldChg chg="modSp">
        <pc:chgData name="Sara Naidu Diaz Gonzalez" userId="S::sndiaz4@soy.sena.edu.co::94f02f45-69a4-4ff3-a3dc-fe0d52e2f980" providerId="AD" clId="Web-{73F69C5F-D753-93B7-59E4-D5AE91AFE3D7}" dt="2023-03-22T00:07:39.617" v="151" actId="20577"/>
        <pc:sldMkLst>
          <pc:docMk/>
          <pc:sldMk cId="2318897579" sldId="290"/>
        </pc:sldMkLst>
        <pc:spChg chg="mod">
          <ac:chgData name="Sara Naidu Diaz Gonzalez" userId="S::sndiaz4@soy.sena.edu.co::94f02f45-69a4-4ff3-a3dc-fe0d52e2f980" providerId="AD" clId="Web-{73F69C5F-D753-93B7-59E4-D5AE91AFE3D7}" dt="2023-03-22T00:07:39.617" v="151" actId="20577"/>
          <ac:spMkLst>
            <pc:docMk/>
            <pc:sldMk cId="2318897579" sldId="290"/>
            <ac:spMk id="3" creationId="{3D41726E-9084-EE78-7B5E-CB4A51DE9048}"/>
          </ac:spMkLst>
        </pc:spChg>
      </pc:sldChg>
      <pc:sldChg chg="modSp">
        <pc:chgData name="Sara Naidu Diaz Gonzalez" userId="S::sndiaz4@soy.sena.edu.co::94f02f45-69a4-4ff3-a3dc-fe0d52e2f980" providerId="AD" clId="Web-{73F69C5F-D753-93B7-59E4-D5AE91AFE3D7}" dt="2023-03-22T01:20:49.347" v="207"/>
        <pc:sldMkLst>
          <pc:docMk/>
          <pc:sldMk cId="2185372916" sldId="307"/>
        </pc:sldMkLst>
        <pc:graphicFrameChg chg="mod modGraphic">
          <ac:chgData name="Sara Naidu Diaz Gonzalez" userId="S::sndiaz4@soy.sena.edu.co::94f02f45-69a4-4ff3-a3dc-fe0d52e2f980" providerId="AD" clId="Web-{73F69C5F-D753-93B7-59E4-D5AE91AFE3D7}" dt="2023-03-22T01:20:49.347" v="207"/>
          <ac:graphicFrameMkLst>
            <pc:docMk/>
            <pc:sldMk cId="2185372916" sldId="307"/>
            <ac:graphicFrameMk id="5" creationId="{543DCA20-A97D-42EA-44F9-17B572F6362D}"/>
          </ac:graphicFrameMkLst>
        </pc:graphicFrameChg>
      </pc:sldChg>
      <pc:sldChg chg="modSp">
        <pc:chgData name="Sara Naidu Diaz Gonzalez" userId="S::sndiaz4@soy.sena.edu.co::94f02f45-69a4-4ff3-a3dc-fe0d52e2f980" providerId="AD" clId="Web-{73F69C5F-D753-93B7-59E4-D5AE91AFE3D7}" dt="2023-03-22T00:57:32.892" v="199"/>
        <pc:sldMkLst>
          <pc:docMk/>
          <pc:sldMk cId="2495732612" sldId="309"/>
        </pc:sldMkLst>
        <pc:graphicFrameChg chg="mod modGraphic">
          <ac:chgData name="Sara Naidu Diaz Gonzalez" userId="S::sndiaz4@soy.sena.edu.co::94f02f45-69a4-4ff3-a3dc-fe0d52e2f980" providerId="AD" clId="Web-{73F69C5F-D753-93B7-59E4-D5AE91AFE3D7}" dt="2023-03-22T00:57:32.892" v="199"/>
          <ac:graphicFrameMkLst>
            <pc:docMk/>
            <pc:sldMk cId="2495732612" sldId="309"/>
            <ac:graphicFrameMk id="4" creationId="{5B6537AD-F71D-AC63-0E0E-5F9272C67D0D}"/>
          </ac:graphicFrameMkLst>
        </pc:graphicFrameChg>
      </pc:sldChg>
      <pc:sldChg chg="modSp add replId">
        <pc:chgData name="Sara Naidu Diaz Gonzalez" userId="S::sndiaz4@soy.sena.edu.co::94f02f45-69a4-4ff3-a3dc-fe0d52e2f980" providerId="AD" clId="Web-{73F69C5F-D753-93B7-59E4-D5AE91AFE3D7}" dt="2023-03-21T23:39:03.623" v="144" actId="20577"/>
        <pc:sldMkLst>
          <pc:docMk/>
          <pc:sldMk cId="2121570401" sldId="316"/>
        </pc:sldMkLst>
        <pc:spChg chg="mod">
          <ac:chgData name="Sara Naidu Diaz Gonzalez" userId="S::sndiaz4@soy.sena.edu.co::94f02f45-69a4-4ff3-a3dc-fe0d52e2f980" providerId="AD" clId="Web-{73F69C5F-D753-93B7-59E4-D5AE91AFE3D7}" dt="2023-03-21T23:39:03.623" v="144" actId="20577"/>
          <ac:spMkLst>
            <pc:docMk/>
            <pc:sldMk cId="2121570401" sldId="316"/>
            <ac:spMk id="3" creationId="{3D41726E-9084-EE78-7B5E-CB4A51DE9048}"/>
          </ac:spMkLst>
        </pc:spChg>
      </pc:sldChg>
      <pc:sldChg chg="addSp delSp modSp new">
        <pc:chgData name="Sara Naidu Diaz Gonzalez" userId="S::sndiaz4@soy.sena.edu.co::94f02f45-69a4-4ff3-a3dc-fe0d52e2f980" providerId="AD" clId="Web-{73F69C5F-D753-93B7-59E4-D5AE91AFE3D7}" dt="2023-03-22T00:41:57.135" v="173" actId="1076"/>
        <pc:sldMkLst>
          <pc:docMk/>
          <pc:sldMk cId="1880826936" sldId="319"/>
        </pc:sldMkLst>
        <pc:spChg chg="mod">
          <ac:chgData name="Sara Naidu Diaz Gonzalez" userId="S::sndiaz4@soy.sena.edu.co::94f02f45-69a4-4ff3-a3dc-fe0d52e2f980" providerId="AD" clId="Web-{73F69C5F-D753-93B7-59E4-D5AE91AFE3D7}" dt="2023-03-22T00:41:22.484" v="167" actId="20577"/>
          <ac:spMkLst>
            <pc:docMk/>
            <pc:sldMk cId="1880826936" sldId="319"/>
            <ac:spMk id="2" creationId="{B44B17FD-4EAD-5BBE-77B7-9A26AFDA37EC}"/>
          </ac:spMkLst>
        </pc:spChg>
        <pc:spChg chg="del">
          <ac:chgData name="Sara Naidu Diaz Gonzalez" userId="S::sndiaz4@soy.sena.edu.co::94f02f45-69a4-4ff3-a3dc-fe0d52e2f980" providerId="AD" clId="Web-{73F69C5F-D753-93B7-59E4-D5AE91AFE3D7}" dt="2023-03-22T00:41:23.150" v="168"/>
          <ac:spMkLst>
            <pc:docMk/>
            <pc:sldMk cId="1880826936" sldId="319"/>
            <ac:spMk id="3" creationId="{FCA139BC-A67E-6630-77A3-D1861A637B8D}"/>
          </ac:spMkLst>
        </pc:spChg>
        <pc:picChg chg="add mod">
          <ac:chgData name="Sara Naidu Diaz Gonzalez" userId="S::sndiaz4@soy.sena.edu.co::94f02f45-69a4-4ff3-a3dc-fe0d52e2f980" providerId="AD" clId="Web-{73F69C5F-D753-93B7-59E4-D5AE91AFE3D7}" dt="2023-03-22T00:41:57.135" v="173" actId="1076"/>
          <ac:picMkLst>
            <pc:docMk/>
            <pc:sldMk cId="1880826936" sldId="319"/>
            <ac:picMk id="4" creationId="{AF0A250A-69EA-0991-C0ED-6A5EF02DD553}"/>
          </ac:picMkLst>
        </pc:picChg>
      </pc:sldChg>
      <pc:sldChg chg="addSp delSp modSp new">
        <pc:chgData name="Sara Naidu Diaz Gonzalez" userId="S::sndiaz4@soy.sena.edu.co::94f02f45-69a4-4ff3-a3dc-fe0d52e2f980" providerId="AD" clId="Web-{73F69C5F-D753-93B7-59E4-D5AE91AFE3D7}" dt="2023-03-22T00:42:39.558" v="181" actId="14100"/>
        <pc:sldMkLst>
          <pc:docMk/>
          <pc:sldMk cId="550475513" sldId="321"/>
        </pc:sldMkLst>
        <pc:spChg chg="del">
          <ac:chgData name="Sara Naidu Diaz Gonzalez" userId="S::sndiaz4@soy.sena.edu.co::94f02f45-69a4-4ff3-a3dc-fe0d52e2f980" providerId="AD" clId="Web-{73F69C5F-D753-93B7-59E4-D5AE91AFE3D7}" dt="2023-03-22T00:42:02.417" v="175"/>
          <ac:spMkLst>
            <pc:docMk/>
            <pc:sldMk cId="550475513" sldId="321"/>
            <ac:spMk id="2" creationId="{E765376F-0848-5A49-D784-8908AF8A6CCA}"/>
          </ac:spMkLst>
        </pc:spChg>
        <pc:spChg chg="del">
          <ac:chgData name="Sara Naidu Diaz Gonzalez" userId="S::sndiaz4@soy.sena.edu.co::94f02f45-69a4-4ff3-a3dc-fe0d52e2f980" providerId="AD" clId="Web-{73F69C5F-D753-93B7-59E4-D5AE91AFE3D7}" dt="2023-03-22T00:42:03.448" v="176"/>
          <ac:spMkLst>
            <pc:docMk/>
            <pc:sldMk cId="550475513" sldId="321"/>
            <ac:spMk id="3" creationId="{35F771F1-C716-5370-F792-9C9E84F55B91}"/>
          </ac:spMkLst>
        </pc:spChg>
        <pc:picChg chg="add mod">
          <ac:chgData name="Sara Naidu Diaz Gonzalez" userId="S::sndiaz4@soy.sena.edu.co::94f02f45-69a4-4ff3-a3dc-fe0d52e2f980" providerId="AD" clId="Web-{73F69C5F-D753-93B7-59E4-D5AE91AFE3D7}" dt="2023-03-22T00:42:39.558" v="181" actId="14100"/>
          <ac:picMkLst>
            <pc:docMk/>
            <pc:sldMk cId="550475513" sldId="321"/>
            <ac:picMk id="4" creationId="{ADD2964D-B103-B132-7295-398333D78892}"/>
          </ac:picMkLst>
        </pc:picChg>
      </pc:sldChg>
      <pc:sldChg chg="addSp delSp modSp new">
        <pc:chgData name="Sara Naidu Diaz Gonzalez" userId="S::sndiaz4@soy.sena.edu.co::94f02f45-69a4-4ff3-a3dc-fe0d52e2f980" providerId="AD" clId="Web-{73F69C5F-D753-93B7-59E4-D5AE91AFE3D7}" dt="2023-03-22T00:44:22.483" v="195" actId="14100"/>
        <pc:sldMkLst>
          <pc:docMk/>
          <pc:sldMk cId="1689589854" sldId="322"/>
        </pc:sldMkLst>
        <pc:spChg chg="del">
          <ac:chgData name="Sara Naidu Diaz Gonzalez" userId="S::sndiaz4@soy.sena.edu.co::94f02f45-69a4-4ff3-a3dc-fe0d52e2f980" providerId="AD" clId="Web-{73F69C5F-D753-93B7-59E4-D5AE91AFE3D7}" dt="2023-03-22T00:43:04.418" v="184"/>
          <ac:spMkLst>
            <pc:docMk/>
            <pc:sldMk cId="1689589854" sldId="322"/>
            <ac:spMk id="2" creationId="{2C9301BA-DB26-A447-D3F0-027D1CC28491}"/>
          </ac:spMkLst>
        </pc:spChg>
        <pc:spChg chg="del">
          <ac:chgData name="Sara Naidu Diaz Gonzalez" userId="S::sndiaz4@soy.sena.edu.co::94f02f45-69a4-4ff3-a3dc-fe0d52e2f980" providerId="AD" clId="Web-{73F69C5F-D753-93B7-59E4-D5AE91AFE3D7}" dt="2023-03-22T00:43:03.402" v="183"/>
          <ac:spMkLst>
            <pc:docMk/>
            <pc:sldMk cId="1689589854" sldId="322"/>
            <ac:spMk id="3" creationId="{21BCDC59-46DA-9E63-3A98-A9D8A2D0DC95}"/>
          </ac:spMkLst>
        </pc:spChg>
        <pc:picChg chg="add del mod">
          <ac:chgData name="Sara Naidu Diaz Gonzalez" userId="S::sndiaz4@soy.sena.edu.co::94f02f45-69a4-4ff3-a3dc-fe0d52e2f980" providerId="AD" clId="Web-{73F69C5F-D753-93B7-59E4-D5AE91AFE3D7}" dt="2023-03-22T00:43:23.762" v="190"/>
          <ac:picMkLst>
            <pc:docMk/>
            <pc:sldMk cId="1689589854" sldId="322"/>
            <ac:picMk id="4" creationId="{171CC5B0-2F2E-4CC5-BE0D-063A4F2D9883}"/>
          </ac:picMkLst>
        </pc:picChg>
        <pc:picChg chg="add del mod">
          <ac:chgData name="Sara Naidu Diaz Gonzalez" userId="S::sndiaz4@soy.sena.edu.co::94f02f45-69a4-4ff3-a3dc-fe0d52e2f980" providerId="AD" clId="Web-{73F69C5F-D753-93B7-59E4-D5AE91AFE3D7}" dt="2023-03-22T00:44:17.514" v="192"/>
          <ac:picMkLst>
            <pc:docMk/>
            <pc:sldMk cId="1689589854" sldId="322"/>
            <ac:picMk id="5" creationId="{F941AB51-EC71-9B13-198B-BCCB237605C5}"/>
          </ac:picMkLst>
        </pc:picChg>
        <pc:picChg chg="add mod">
          <ac:chgData name="Sara Naidu Diaz Gonzalez" userId="S::sndiaz4@soy.sena.edu.co::94f02f45-69a4-4ff3-a3dc-fe0d52e2f980" providerId="AD" clId="Web-{73F69C5F-D753-93B7-59E4-D5AE91AFE3D7}" dt="2023-03-22T00:44:22.483" v="195" actId="14100"/>
          <ac:picMkLst>
            <pc:docMk/>
            <pc:sldMk cId="1689589854" sldId="322"/>
            <ac:picMk id="6" creationId="{B2E45521-7AEE-2EB3-5904-864EA3533FA6}"/>
          </ac:picMkLst>
        </pc:picChg>
      </pc:sldChg>
    </pc:docChg>
  </pc:docChgLst>
  <pc:docChgLst>
    <pc:chgData name="Maria Isabel Uribe Diaz" userId="S::miuribe93@soy.sena.edu.co::f874e721-cfe2-4208-953d-f23d4fbbc403" providerId="AD" clId="Web-{FA0B3A97-2ECE-4919-7D1E-6FA53F36E5C4}"/>
    <pc:docChg chg="addSld delSld modSld">
      <pc:chgData name="Maria Isabel Uribe Diaz" userId="S::miuribe93@soy.sena.edu.co::f874e721-cfe2-4208-953d-f23d4fbbc403" providerId="AD" clId="Web-{FA0B3A97-2ECE-4919-7D1E-6FA53F36E5C4}" dt="2023-03-22T01:43:50.102" v="364" actId="20577"/>
      <pc:docMkLst>
        <pc:docMk/>
      </pc:docMkLst>
      <pc:sldChg chg="modSp">
        <pc:chgData name="Maria Isabel Uribe Diaz" userId="S::miuribe93@soy.sena.edu.co::f874e721-cfe2-4208-953d-f23d4fbbc403" providerId="AD" clId="Web-{FA0B3A97-2ECE-4919-7D1E-6FA53F36E5C4}" dt="2023-03-22T01:29:53.787" v="352" actId="20577"/>
        <pc:sldMkLst>
          <pc:docMk/>
          <pc:sldMk cId="1320017106" sldId="257"/>
        </pc:sldMkLst>
        <pc:spChg chg="mod">
          <ac:chgData name="Maria Isabel Uribe Diaz" userId="S::miuribe93@soy.sena.edu.co::f874e721-cfe2-4208-953d-f23d4fbbc403" providerId="AD" clId="Web-{FA0B3A97-2ECE-4919-7D1E-6FA53F36E5C4}" dt="2023-03-21T23:40:02.700" v="43" actId="20577"/>
          <ac:spMkLst>
            <pc:docMk/>
            <pc:sldMk cId="1320017106" sldId="257"/>
            <ac:spMk id="2" creationId="{645DCC3C-57FE-244E-1124-569F7F859AD4}"/>
          </ac:spMkLst>
        </pc:spChg>
        <pc:spChg chg="mod">
          <ac:chgData name="Maria Isabel Uribe Diaz" userId="S::miuribe93@soy.sena.edu.co::f874e721-cfe2-4208-953d-f23d4fbbc403" providerId="AD" clId="Web-{FA0B3A97-2ECE-4919-7D1E-6FA53F36E5C4}" dt="2023-03-22T01:29:53.787" v="352" actId="20577"/>
          <ac:spMkLst>
            <pc:docMk/>
            <pc:sldMk cId="1320017106" sldId="257"/>
            <ac:spMk id="3" creationId="{BD4BFCAB-CCF7-7691-5641-12DCB1BDF2E2}"/>
          </ac:spMkLst>
        </pc:spChg>
      </pc:sldChg>
      <pc:sldChg chg="modSp">
        <pc:chgData name="Maria Isabel Uribe Diaz" userId="S::miuribe93@soy.sena.edu.co::f874e721-cfe2-4208-953d-f23d4fbbc403" providerId="AD" clId="Web-{FA0B3A97-2ECE-4919-7D1E-6FA53F36E5C4}" dt="2023-03-22T01:39:18.737" v="354" actId="20577"/>
        <pc:sldMkLst>
          <pc:docMk/>
          <pc:sldMk cId="3172907249" sldId="258"/>
        </pc:sldMkLst>
        <pc:spChg chg="mod">
          <ac:chgData name="Maria Isabel Uribe Diaz" userId="S::miuribe93@soy.sena.edu.co::f874e721-cfe2-4208-953d-f23d4fbbc403" providerId="AD" clId="Web-{FA0B3A97-2ECE-4919-7D1E-6FA53F36E5C4}" dt="2023-03-22T01:39:18.737" v="354" actId="20577"/>
          <ac:spMkLst>
            <pc:docMk/>
            <pc:sldMk cId="3172907249" sldId="258"/>
            <ac:spMk id="2" creationId="{E06B47F0-05FC-84F1-36D1-07CF996FA072}"/>
          </ac:spMkLst>
        </pc:spChg>
      </pc:sldChg>
      <pc:sldChg chg="modSp">
        <pc:chgData name="Maria Isabel Uribe Diaz" userId="S::miuribe93@soy.sena.edu.co::f874e721-cfe2-4208-953d-f23d4fbbc403" providerId="AD" clId="Web-{FA0B3A97-2ECE-4919-7D1E-6FA53F36E5C4}" dt="2023-03-21T23:40:19.309" v="48" actId="20577"/>
        <pc:sldMkLst>
          <pc:docMk/>
          <pc:sldMk cId="3931021644" sldId="259"/>
        </pc:sldMkLst>
        <pc:spChg chg="mod">
          <ac:chgData name="Maria Isabel Uribe Diaz" userId="S::miuribe93@soy.sena.edu.co::f874e721-cfe2-4208-953d-f23d4fbbc403" providerId="AD" clId="Web-{FA0B3A97-2ECE-4919-7D1E-6FA53F36E5C4}" dt="2023-03-21T23:40:19.309" v="48" actId="20577"/>
          <ac:spMkLst>
            <pc:docMk/>
            <pc:sldMk cId="3931021644" sldId="259"/>
            <ac:spMk id="2" creationId="{20841F26-C755-06DF-BCC7-ACFAF50D4A0E}"/>
          </ac:spMkLst>
        </pc:spChg>
      </pc:sldChg>
      <pc:sldChg chg="modSp">
        <pc:chgData name="Maria Isabel Uribe Diaz" userId="S::miuribe93@soy.sena.edu.co::f874e721-cfe2-4208-953d-f23d4fbbc403" providerId="AD" clId="Web-{FA0B3A97-2ECE-4919-7D1E-6FA53F36E5C4}" dt="2023-03-22T01:43:50.102" v="364" actId="20577"/>
        <pc:sldMkLst>
          <pc:docMk/>
          <pc:sldMk cId="641297589" sldId="260"/>
        </pc:sldMkLst>
        <pc:spChg chg="mod">
          <ac:chgData name="Maria Isabel Uribe Diaz" userId="S::miuribe93@soy.sena.edu.co::f874e721-cfe2-4208-953d-f23d4fbbc403" providerId="AD" clId="Web-{FA0B3A97-2ECE-4919-7D1E-6FA53F36E5C4}" dt="2023-03-22T01:43:50.102" v="364" actId="20577"/>
          <ac:spMkLst>
            <pc:docMk/>
            <pc:sldMk cId="641297589" sldId="260"/>
            <ac:spMk id="2" creationId="{6AE1AA83-70D6-7B8A-74E2-F3D204B2D165}"/>
          </ac:spMkLst>
        </pc:spChg>
        <pc:spChg chg="mod">
          <ac:chgData name="Maria Isabel Uribe Diaz" userId="S::miuribe93@soy.sena.edu.co::f874e721-cfe2-4208-953d-f23d4fbbc403" providerId="AD" clId="Web-{FA0B3A97-2ECE-4919-7D1E-6FA53F36E5C4}" dt="2023-03-21T23:23:48.146" v="12" actId="20577"/>
          <ac:spMkLst>
            <pc:docMk/>
            <pc:sldMk cId="641297589" sldId="260"/>
            <ac:spMk id="3" creationId="{98E6583C-5851-306D-3362-6F54EBA368DC}"/>
          </ac:spMkLst>
        </pc:spChg>
      </pc:sldChg>
      <pc:sldChg chg="addSp delSp modSp">
        <pc:chgData name="Maria Isabel Uribe Diaz" userId="S::miuribe93@soy.sena.edu.co::f874e721-cfe2-4208-953d-f23d4fbbc403" providerId="AD" clId="Web-{FA0B3A97-2ECE-4919-7D1E-6FA53F36E5C4}" dt="2023-03-21T23:40:32.747" v="54" actId="20577"/>
        <pc:sldMkLst>
          <pc:docMk/>
          <pc:sldMk cId="265086344" sldId="261"/>
        </pc:sldMkLst>
        <pc:spChg chg="mod">
          <ac:chgData name="Maria Isabel Uribe Diaz" userId="S::miuribe93@soy.sena.edu.co::f874e721-cfe2-4208-953d-f23d4fbbc403" providerId="AD" clId="Web-{FA0B3A97-2ECE-4919-7D1E-6FA53F36E5C4}" dt="2023-03-21T23:40:32.747" v="54" actId="20577"/>
          <ac:spMkLst>
            <pc:docMk/>
            <pc:sldMk cId="265086344" sldId="261"/>
            <ac:spMk id="2" creationId="{FD267211-D0B0-67E9-2906-DC441D6A31BC}"/>
          </ac:spMkLst>
        </pc:spChg>
        <pc:spChg chg="mod">
          <ac:chgData name="Maria Isabel Uribe Diaz" userId="S::miuribe93@soy.sena.edu.co::f874e721-cfe2-4208-953d-f23d4fbbc403" providerId="AD" clId="Web-{FA0B3A97-2ECE-4919-7D1E-6FA53F36E5C4}" dt="2023-03-21T23:24:19.241" v="15" actId="20577"/>
          <ac:spMkLst>
            <pc:docMk/>
            <pc:sldMk cId="265086344" sldId="261"/>
            <ac:spMk id="3" creationId="{DAEFECAD-3859-95E0-16B3-A49A6C9D93E1}"/>
          </ac:spMkLst>
        </pc:spChg>
        <pc:spChg chg="del">
          <ac:chgData name="Maria Isabel Uribe Diaz" userId="S::miuribe93@soy.sena.edu.co::f874e721-cfe2-4208-953d-f23d4fbbc403" providerId="AD" clId="Web-{FA0B3A97-2ECE-4919-7D1E-6FA53F36E5C4}" dt="2023-03-21T23:20:18.767" v="5"/>
          <ac:spMkLst>
            <pc:docMk/>
            <pc:sldMk cId="265086344" sldId="261"/>
            <ac:spMk id="17" creationId="{4BC99CB9-DDAD-44A2-8A1C-E3AF4E72DF5C}"/>
          </ac:spMkLst>
        </pc:spChg>
        <pc:spChg chg="del">
          <ac:chgData name="Maria Isabel Uribe Diaz" userId="S::miuribe93@soy.sena.edu.co::f874e721-cfe2-4208-953d-f23d4fbbc403" providerId="AD" clId="Web-{FA0B3A97-2ECE-4919-7D1E-6FA53F36E5C4}" dt="2023-03-21T23:20:18.767" v="5"/>
          <ac:spMkLst>
            <pc:docMk/>
            <pc:sldMk cId="265086344" sldId="261"/>
            <ac:spMk id="19" creationId="{64053CBF-3932-45FF-8285-EE5146085F3A}"/>
          </ac:spMkLst>
        </pc:spChg>
        <pc:spChg chg="add">
          <ac:chgData name="Maria Isabel Uribe Diaz" userId="S::miuribe93@soy.sena.edu.co::f874e721-cfe2-4208-953d-f23d4fbbc403" providerId="AD" clId="Web-{FA0B3A97-2ECE-4919-7D1E-6FA53F36E5C4}" dt="2023-03-21T23:20:18.767" v="5"/>
          <ac:spMkLst>
            <pc:docMk/>
            <pc:sldMk cId="265086344" sldId="261"/>
            <ac:spMk id="36" creationId="{C9A36457-A5F4-4103-A443-02581C09185B}"/>
          </ac:spMkLst>
        </pc:spChg>
        <pc:spChg chg="add">
          <ac:chgData name="Maria Isabel Uribe Diaz" userId="S::miuribe93@soy.sena.edu.co::f874e721-cfe2-4208-953d-f23d4fbbc403" providerId="AD" clId="Web-{FA0B3A97-2ECE-4919-7D1E-6FA53F36E5C4}" dt="2023-03-21T23:20:18.767" v="5"/>
          <ac:spMkLst>
            <pc:docMk/>
            <pc:sldMk cId="265086344" sldId="261"/>
            <ac:spMk id="38" creationId="{DC5FB7E8-B636-40FA-BE8D-48145C0F5C57}"/>
          </ac:spMkLst>
        </pc:spChg>
        <pc:spChg chg="add">
          <ac:chgData name="Maria Isabel Uribe Diaz" userId="S::miuribe93@soy.sena.edu.co::f874e721-cfe2-4208-953d-f23d4fbbc403" providerId="AD" clId="Web-{FA0B3A97-2ECE-4919-7D1E-6FA53F36E5C4}" dt="2023-03-21T23:20:18.767" v="5"/>
          <ac:spMkLst>
            <pc:docMk/>
            <pc:sldMk cId="265086344" sldId="261"/>
            <ac:spMk id="40" creationId="{142DCE2C-2863-46FA-9BE7-24365A24D9BA}"/>
          </ac:spMkLst>
        </pc:spChg>
        <pc:grpChg chg="del">
          <ac:chgData name="Maria Isabel Uribe Diaz" userId="S::miuribe93@soy.sena.edu.co::f874e721-cfe2-4208-953d-f23d4fbbc403" providerId="AD" clId="Web-{FA0B3A97-2ECE-4919-7D1E-6FA53F36E5C4}" dt="2023-03-21T23:20:18.767" v="5"/>
          <ac:grpSpMkLst>
            <pc:docMk/>
            <pc:sldMk cId="265086344" sldId="261"/>
            <ac:grpSpMk id="21" creationId="{2E751C04-BEA6-446B-A678-9C74819EBD4C}"/>
          </ac:grpSpMkLst>
        </pc:grpChg>
        <pc:grpChg chg="del">
          <ac:chgData name="Maria Isabel Uribe Diaz" userId="S::miuribe93@soy.sena.edu.co::f874e721-cfe2-4208-953d-f23d4fbbc403" providerId="AD" clId="Web-{FA0B3A97-2ECE-4919-7D1E-6FA53F36E5C4}" dt="2023-03-21T23:20:18.767" v="5"/>
          <ac:grpSpMkLst>
            <pc:docMk/>
            <pc:sldMk cId="265086344" sldId="261"/>
            <ac:grpSpMk id="27" creationId="{B63ACBA3-DEFD-4C6D-BBA0-64468FA99C2D}"/>
          </ac:grpSpMkLst>
        </pc:grpChg>
      </pc:sldChg>
      <pc:sldChg chg="modSp">
        <pc:chgData name="Maria Isabel Uribe Diaz" userId="S::miuribe93@soy.sena.edu.co::f874e721-cfe2-4208-953d-f23d4fbbc403" providerId="AD" clId="Web-{FA0B3A97-2ECE-4919-7D1E-6FA53F36E5C4}" dt="2023-03-21T23:40:42.263" v="57" actId="20577"/>
        <pc:sldMkLst>
          <pc:docMk/>
          <pc:sldMk cId="3639669116" sldId="262"/>
        </pc:sldMkLst>
        <pc:spChg chg="mod">
          <ac:chgData name="Maria Isabel Uribe Diaz" userId="S::miuribe93@soy.sena.edu.co::f874e721-cfe2-4208-953d-f23d4fbbc403" providerId="AD" clId="Web-{FA0B3A97-2ECE-4919-7D1E-6FA53F36E5C4}" dt="2023-03-21T23:40:42.263" v="57" actId="20577"/>
          <ac:spMkLst>
            <pc:docMk/>
            <pc:sldMk cId="3639669116" sldId="262"/>
            <ac:spMk id="2" creationId="{3C8DD182-8F7D-4DBB-1BDF-032EF3B21E3B}"/>
          </ac:spMkLst>
        </pc:spChg>
      </pc:sldChg>
      <pc:sldChg chg="addSp delSp modSp">
        <pc:chgData name="Maria Isabel Uribe Diaz" userId="S::miuribe93@soy.sena.edu.co::f874e721-cfe2-4208-953d-f23d4fbbc403" providerId="AD" clId="Web-{FA0B3A97-2ECE-4919-7D1E-6FA53F36E5C4}" dt="2023-03-22T00:50:11.139" v="222" actId="1076"/>
        <pc:sldMkLst>
          <pc:docMk/>
          <pc:sldMk cId="1495245722" sldId="263"/>
        </pc:sldMkLst>
        <pc:spChg chg="mod">
          <ac:chgData name="Maria Isabel Uribe Diaz" userId="S::miuribe93@soy.sena.edu.co::f874e721-cfe2-4208-953d-f23d4fbbc403" providerId="AD" clId="Web-{FA0B3A97-2ECE-4919-7D1E-6FA53F36E5C4}" dt="2023-03-22T00:50:11.139" v="222" actId="1076"/>
          <ac:spMkLst>
            <pc:docMk/>
            <pc:sldMk cId="1495245722" sldId="263"/>
            <ac:spMk id="2" creationId="{82765DA9-3CFA-DFE4-CFB4-ED7512796DAA}"/>
          </ac:spMkLst>
        </pc:spChg>
        <pc:spChg chg="add mod">
          <ac:chgData name="Maria Isabel Uribe Diaz" userId="S::miuribe93@soy.sena.edu.co::f874e721-cfe2-4208-953d-f23d4fbbc403" providerId="AD" clId="Web-{FA0B3A97-2ECE-4919-7D1E-6FA53F36E5C4}" dt="2023-03-22T00:50:05.123" v="220" actId="20577"/>
          <ac:spMkLst>
            <pc:docMk/>
            <pc:sldMk cId="1495245722" sldId="263"/>
            <ac:spMk id="4" creationId="{ADFED78B-719F-44CE-86DE-67208E6F13E2}"/>
          </ac:spMkLst>
        </pc:spChg>
        <pc:picChg chg="add del mod">
          <ac:chgData name="Maria Isabel Uribe Diaz" userId="S::miuribe93@soy.sena.edu.co::f874e721-cfe2-4208-953d-f23d4fbbc403" providerId="AD" clId="Web-{FA0B3A97-2ECE-4919-7D1E-6FA53F36E5C4}" dt="2023-03-22T00:42:42.504" v="133"/>
          <ac:picMkLst>
            <pc:docMk/>
            <pc:sldMk cId="1495245722" sldId="263"/>
            <ac:picMk id="5" creationId="{6543C2F1-5B11-7221-5018-1899F617C9FF}"/>
          </ac:picMkLst>
        </pc:picChg>
        <pc:picChg chg="add mod">
          <ac:chgData name="Maria Isabel Uribe Diaz" userId="S::miuribe93@soy.sena.edu.co::f874e721-cfe2-4208-953d-f23d4fbbc403" providerId="AD" clId="Web-{FA0B3A97-2ECE-4919-7D1E-6FA53F36E5C4}" dt="2023-03-22T00:50:06.592" v="221" actId="1076"/>
          <ac:picMkLst>
            <pc:docMk/>
            <pc:sldMk cId="1495245722" sldId="263"/>
            <ac:picMk id="6" creationId="{80B17270-D289-7D3B-B979-E06CAEE4149A}"/>
          </ac:picMkLst>
        </pc:picChg>
      </pc:sldChg>
      <pc:sldChg chg="modSp">
        <pc:chgData name="Maria Isabel Uribe Diaz" userId="S::miuribe93@soy.sena.edu.co::f874e721-cfe2-4208-953d-f23d4fbbc403" providerId="AD" clId="Web-{FA0B3A97-2ECE-4919-7D1E-6FA53F36E5C4}" dt="2023-03-21T23:41:14.123" v="61" actId="20577"/>
        <pc:sldMkLst>
          <pc:docMk/>
          <pc:sldMk cId="397091163" sldId="264"/>
        </pc:sldMkLst>
        <pc:spChg chg="mod">
          <ac:chgData name="Maria Isabel Uribe Diaz" userId="S::miuribe93@soy.sena.edu.co::f874e721-cfe2-4208-953d-f23d4fbbc403" providerId="AD" clId="Web-{FA0B3A97-2ECE-4919-7D1E-6FA53F36E5C4}" dt="2023-03-21T23:41:14.123" v="61" actId="20577"/>
          <ac:spMkLst>
            <pc:docMk/>
            <pc:sldMk cId="397091163" sldId="264"/>
            <ac:spMk id="11" creationId="{F5C07F94-F078-A372-33F2-F246F96A64E2}"/>
          </ac:spMkLst>
        </pc:spChg>
      </pc:sldChg>
      <pc:sldChg chg="modSp">
        <pc:chgData name="Maria Isabel Uribe Diaz" userId="S::miuribe93@soy.sena.edu.co::f874e721-cfe2-4208-953d-f23d4fbbc403" providerId="AD" clId="Web-{FA0B3A97-2ECE-4919-7D1E-6FA53F36E5C4}" dt="2023-03-22T01:09:03.055" v="351"/>
        <pc:sldMkLst>
          <pc:docMk/>
          <pc:sldMk cId="2971174205" sldId="266"/>
        </pc:sldMkLst>
        <pc:spChg chg="mod">
          <ac:chgData name="Maria Isabel Uribe Diaz" userId="S::miuribe93@soy.sena.edu.co::f874e721-cfe2-4208-953d-f23d4fbbc403" providerId="AD" clId="Web-{FA0B3A97-2ECE-4919-7D1E-6FA53F36E5C4}" dt="2023-03-21T23:41:22.389" v="64" actId="20577"/>
          <ac:spMkLst>
            <pc:docMk/>
            <pc:sldMk cId="2971174205" sldId="266"/>
            <ac:spMk id="2" creationId="{D2C7AA8A-64C8-2AE2-AD77-837417D36B22}"/>
          </ac:spMkLst>
        </pc:spChg>
        <pc:graphicFrameChg chg="mod modGraphic">
          <ac:chgData name="Maria Isabel Uribe Diaz" userId="S::miuribe93@soy.sena.edu.co::f874e721-cfe2-4208-953d-f23d4fbbc403" providerId="AD" clId="Web-{FA0B3A97-2ECE-4919-7D1E-6FA53F36E5C4}" dt="2023-03-22T01:09:03.055" v="351"/>
          <ac:graphicFrameMkLst>
            <pc:docMk/>
            <pc:sldMk cId="2971174205" sldId="266"/>
            <ac:graphicFrameMk id="6" creationId="{5B6CB188-6D26-D1B0-10E6-22EBF179AC66}"/>
          </ac:graphicFrameMkLst>
        </pc:graphicFrameChg>
      </pc:sldChg>
      <pc:sldChg chg="addSp modSp del">
        <pc:chgData name="Maria Isabel Uribe Diaz" userId="S::miuribe93@soy.sena.edu.co::f874e721-cfe2-4208-953d-f23d4fbbc403" providerId="AD" clId="Web-{FA0B3A97-2ECE-4919-7D1E-6FA53F36E5C4}" dt="2023-03-22T00:36:42.293" v="67"/>
        <pc:sldMkLst>
          <pc:docMk/>
          <pc:sldMk cId="818706842" sldId="271"/>
        </pc:sldMkLst>
        <pc:spChg chg="add mod">
          <ac:chgData name="Maria Isabel Uribe Diaz" userId="S::miuribe93@soy.sena.edu.co::f874e721-cfe2-4208-953d-f23d4fbbc403" providerId="AD" clId="Web-{FA0B3A97-2ECE-4919-7D1E-6FA53F36E5C4}" dt="2023-03-21T23:41:03.779" v="59" actId="20577"/>
          <ac:spMkLst>
            <pc:docMk/>
            <pc:sldMk cId="818706842" sldId="271"/>
            <ac:spMk id="2" creationId="{A0DAE0E8-49DF-7433-6654-F66A0A214F0D}"/>
          </ac:spMkLst>
        </pc:spChg>
        <pc:spChg chg="mod">
          <ac:chgData name="Maria Isabel Uribe Diaz" userId="S::miuribe93@soy.sena.edu.co::f874e721-cfe2-4208-953d-f23d4fbbc403" providerId="AD" clId="Web-{FA0B3A97-2ECE-4919-7D1E-6FA53F36E5C4}" dt="2023-03-21T23:32:04.314" v="25" actId="1076"/>
          <ac:spMkLst>
            <pc:docMk/>
            <pc:sldMk cId="818706842" sldId="271"/>
            <ac:spMk id="3" creationId="{84B72CFB-3CAD-9A8F-39D8-028781E8247F}"/>
          </ac:spMkLst>
        </pc:spChg>
      </pc:sldChg>
      <pc:sldChg chg="del">
        <pc:chgData name="Maria Isabel Uribe Diaz" userId="S::miuribe93@soy.sena.edu.co::f874e721-cfe2-4208-953d-f23d4fbbc403" providerId="AD" clId="Web-{FA0B3A97-2ECE-4919-7D1E-6FA53F36E5C4}" dt="2023-03-22T00:36:43.090" v="68"/>
        <pc:sldMkLst>
          <pc:docMk/>
          <pc:sldMk cId="2020483110" sldId="278"/>
        </pc:sldMkLst>
      </pc:sldChg>
      <pc:sldChg chg="del">
        <pc:chgData name="Maria Isabel Uribe Diaz" userId="S::miuribe93@soy.sena.edu.co::f874e721-cfe2-4208-953d-f23d4fbbc403" providerId="AD" clId="Web-{FA0B3A97-2ECE-4919-7D1E-6FA53F36E5C4}" dt="2023-03-22T00:36:43.886" v="69"/>
        <pc:sldMkLst>
          <pc:docMk/>
          <pc:sldMk cId="2725864415" sldId="280"/>
        </pc:sldMkLst>
      </pc:sldChg>
      <pc:sldChg chg="addSp modSp del mod setBg">
        <pc:chgData name="Maria Isabel Uribe Diaz" userId="S::miuribe93@soy.sena.edu.co::f874e721-cfe2-4208-953d-f23d4fbbc403" providerId="AD" clId="Web-{FA0B3A97-2ECE-4919-7D1E-6FA53F36E5C4}" dt="2023-03-22T00:36:45.699" v="71"/>
        <pc:sldMkLst>
          <pc:docMk/>
          <pc:sldMk cId="2032966107" sldId="281"/>
        </pc:sldMkLst>
        <pc:spChg chg="mod">
          <ac:chgData name="Maria Isabel Uribe Diaz" userId="S::miuribe93@soy.sena.edu.co::f874e721-cfe2-4208-953d-f23d4fbbc403" providerId="AD" clId="Web-{FA0B3A97-2ECE-4919-7D1E-6FA53F36E5C4}" dt="2023-03-21T23:32:55.596" v="36" actId="1076"/>
          <ac:spMkLst>
            <pc:docMk/>
            <pc:sldMk cId="2032966107" sldId="281"/>
            <ac:spMk id="2" creationId="{5774586F-04D4-92A9-E4B9-483BCB010E18}"/>
          </ac:spMkLst>
        </pc:spChg>
        <pc:spChg chg="mod">
          <ac:chgData name="Maria Isabel Uribe Diaz" userId="S::miuribe93@soy.sena.edu.co::f874e721-cfe2-4208-953d-f23d4fbbc403" providerId="AD" clId="Web-{FA0B3A97-2ECE-4919-7D1E-6FA53F36E5C4}" dt="2023-03-21T23:24:59.523" v="16"/>
          <ac:spMkLst>
            <pc:docMk/>
            <pc:sldMk cId="2032966107" sldId="281"/>
            <ac:spMk id="3" creationId="{A6419C6D-FBE1-9C4B-70FF-0FFD35B90CBE}"/>
          </ac:spMkLst>
        </pc:spChg>
        <pc:spChg chg="add">
          <ac:chgData name="Maria Isabel Uribe Diaz" userId="S::miuribe93@soy.sena.edu.co::f874e721-cfe2-4208-953d-f23d4fbbc403" providerId="AD" clId="Web-{FA0B3A97-2ECE-4919-7D1E-6FA53F36E5C4}" dt="2023-03-21T23:24:59.523" v="16"/>
          <ac:spMkLst>
            <pc:docMk/>
            <pc:sldMk cId="2032966107" sldId="281"/>
            <ac:spMk id="8" creationId="{907EF6B7-1338-4443-8C46-6A318D952DFD}"/>
          </ac:spMkLst>
        </pc:spChg>
        <pc:spChg chg="add">
          <ac:chgData name="Maria Isabel Uribe Diaz" userId="S::miuribe93@soy.sena.edu.co::f874e721-cfe2-4208-953d-f23d4fbbc403" providerId="AD" clId="Web-{FA0B3A97-2ECE-4919-7D1E-6FA53F36E5C4}" dt="2023-03-21T23:24:59.523" v="16"/>
          <ac:spMkLst>
            <pc:docMk/>
            <pc:sldMk cId="2032966107" sldId="281"/>
            <ac:spMk id="10" creationId="{DAAE4CDD-124C-4DCF-9584-B6033B545DD5}"/>
          </ac:spMkLst>
        </pc:spChg>
        <pc:spChg chg="add">
          <ac:chgData name="Maria Isabel Uribe Diaz" userId="S::miuribe93@soy.sena.edu.co::f874e721-cfe2-4208-953d-f23d4fbbc403" providerId="AD" clId="Web-{FA0B3A97-2ECE-4919-7D1E-6FA53F36E5C4}" dt="2023-03-21T23:24:59.523" v="16"/>
          <ac:spMkLst>
            <pc:docMk/>
            <pc:sldMk cId="2032966107" sldId="281"/>
            <ac:spMk id="12" creationId="{081E4A58-353D-44AE-B2FC-2A74E2E400F7}"/>
          </ac:spMkLst>
        </pc:spChg>
      </pc:sldChg>
      <pc:sldChg chg="modSp del">
        <pc:chgData name="Maria Isabel Uribe Diaz" userId="S::miuribe93@soy.sena.edu.co::f874e721-cfe2-4208-953d-f23d4fbbc403" providerId="AD" clId="Web-{FA0B3A97-2ECE-4919-7D1E-6FA53F36E5C4}" dt="2023-03-22T00:36:44.855" v="70"/>
        <pc:sldMkLst>
          <pc:docMk/>
          <pc:sldMk cId="3095295970" sldId="287"/>
        </pc:sldMkLst>
        <pc:spChg chg="mod">
          <ac:chgData name="Maria Isabel Uribe Diaz" userId="S::miuribe93@soy.sena.edu.co::f874e721-cfe2-4208-953d-f23d4fbbc403" providerId="AD" clId="Web-{FA0B3A97-2ECE-4919-7D1E-6FA53F36E5C4}" dt="2023-03-21T23:31:05.250" v="18" actId="20577"/>
          <ac:spMkLst>
            <pc:docMk/>
            <pc:sldMk cId="3095295970" sldId="287"/>
            <ac:spMk id="3" creationId="{7D9D9527-2D18-5B65-95C0-E1EAD28FE596}"/>
          </ac:spMkLst>
        </pc:spChg>
      </pc:sldChg>
      <pc:sldChg chg="modSp del">
        <pc:chgData name="Maria Isabel Uribe Diaz" userId="S::miuribe93@soy.sena.edu.co::f874e721-cfe2-4208-953d-f23d4fbbc403" providerId="AD" clId="Web-{FA0B3A97-2ECE-4919-7D1E-6FA53F36E5C4}" dt="2023-03-22T00:36:46.558" v="72"/>
        <pc:sldMkLst>
          <pc:docMk/>
          <pc:sldMk cId="1988385547" sldId="289"/>
        </pc:sldMkLst>
        <pc:spChg chg="mod">
          <ac:chgData name="Maria Isabel Uribe Diaz" userId="S::miuribe93@soy.sena.edu.co::f874e721-cfe2-4208-953d-f23d4fbbc403" providerId="AD" clId="Web-{FA0B3A97-2ECE-4919-7D1E-6FA53F36E5C4}" dt="2023-03-21T23:49:25.212" v="66" actId="1076"/>
          <ac:spMkLst>
            <pc:docMk/>
            <pc:sldMk cId="1988385547" sldId="289"/>
            <ac:spMk id="3" creationId="{6FB23AF4-7128-4D0B-D8F0-71D2D37B0EBF}"/>
          </ac:spMkLst>
        </pc:spChg>
      </pc:sldChg>
      <pc:sldChg chg="del">
        <pc:chgData name="Maria Isabel Uribe Diaz" userId="S::miuribe93@soy.sena.edu.co::f874e721-cfe2-4208-953d-f23d4fbbc403" providerId="AD" clId="Web-{FA0B3A97-2ECE-4919-7D1E-6FA53F36E5C4}" dt="2023-03-22T00:36:47.449" v="73"/>
        <pc:sldMkLst>
          <pc:docMk/>
          <pc:sldMk cId="2318897579" sldId="290"/>
        </pc:sldMkLst>
      </pc:sldChg>
      <pc:sldChg chg="addSp delSp modSp">
        <pc:chgData name="Maria Isabel Uribe Diaz" userId="S::miuribe93@soy.sena.edu.co::f874e721-cfe2-4208-953d-f23d4fbbc403" providerId="AD" clId="Web-{FA0B3A97-2ECE-4919-7D1E-6FA53F36E5C4}" dt="2023-03-21T23:40:38.950" v="55" actId="1076"/>
        <pc:sldMkLst>
          <pc:docMk/>
          <pc:sldMk cId="3891505596" sldId="301"/>
        </pc:sldMkLst>
        <pc:spChg chg="mod">
          <ac:chgData name="Maria Isabel Uribe Diaz" userId="S::miuribe93@soy.sena.edu.co::f874e721-cfe2-4208-953d-f23d4fbbc403" providerId="AD" clId="Web-{FA0B3A97-2ECE-4919-7D1E-6FA53F36E5C4}" dt="2023-03-21T23:40:38.950" v="55" actId="1076"/>
          <ac:spMkLst>
            <pc:docMk/>
            <pc:sldMk cId="3891505596" sldId="301"/>
            <ac:spMk id="2" creationId="{FD267211-D0B0-67E9-2906-DC441D6A31BC}"/>
          </ac:spMkLst>
        </pc:spChg>
        <pc:spChg chg="mod">
          <ac:chgData name="Maria Isabel Uribe Diaz" userId="S::miuribe93@soy.sena.edu.co::f874e721-cfe2-4208-953d-f23d4fbbc403" providerId="AD" clId="Web-{FA0B3A97-2ECE-4919-7D1E-6FA53F36E5C4}" dt="2023-03-21T23:20:31.579" v="6"/>
          <ac:spMkLst>
            <pc:docMk/>
            <pc:sldMk cId="3891505596" sldId="301"/>
            <ac:spMk id="3" creationId="{DAEFECAD-3859-95E0-16B3-A49A6C9D93E1}"/>
          </ac:spMkLst>
        </pc:spChg>
        <pc:spChg chg="del">
          <ac:chgData name="Maria Isabel Uribe Diaz" userId="S::miuribe93@soy.sena.edu.co::f874e721-cfe2-4208-953d-f23d4fbbc403" providerId="AD" clId="Web-{FA0B3A97-2ECE-4919-7D1E-6FA53F36E5C4}" dt="2023-03-21T23:20:31.579" v="6"/>
          <ac:spMkLst>
            <pc:docMk/>
            <pc:sldMk cId="3891505596" sldId="301"/>
            <ac:spMk id="17" creationId="{4BC99CB9-DDAD-44A2-8A1C-E3AF4E72DF5C}"/>
          </ac:spMkLst>
        </pc:spChg>
        <pc:spChg chg="del">
          <ac:chgData name="Maria Isabel Uribe Diaz" userId="S::miuribe93@soy.sena.edu.co::f874e721-cfe2-4208-953d-f23d4fbbc403" providerId="AD" clId="Web-{FA0B3A97-2ECE-4919-7D1E-6FA53F36E5C4}" dt="2023-03-21T23:20:31.579" v="6"/>
          <ac:spMkLst>
            <pc:docMk/>
            <pc:sldMk cId="3891505596" sldId="301"/>
            <ac:spMk id="19" creationId="{64053CBF-3932-45FF-8285-EE5146085F3A}"/>
          </ac:spMkLst>
        </pc:spChg>
        <pc:spChg chg="add">
          <ac:chgData name="Maria Isabel Uribe Diaz" userId="S::miuribe93@soy.sena.edu.co::f874e721-cfe2-4208-953d-f23d4fbbc403" providerId="AD" clId="Web-{FA0B3A97-2ECE-4919-7D1E-6FA53F36E5C4}" dt="2023-03-21T23:20:31.579" v="6"/>
          <ac:spMkLst>
            <pc:docMk/>
            <pc:sldMk cId="3891505596" sldId="301"/>
            <ac:spMk id="36" creationId="{C9A36457-A5F4-4103-A443-02581C09185B}"/>
          </ac:spMkLst>
        </pc:spChg>
        <pc:spChg chg="add">
          <ac:chgData name="Maria Isabel Uribe Diaz" userId="S::miuribe93@soy.sena.edu.co::f874e721-cfe2-4208-953d-f23d4fbbc403" providerId="AD" clId="Web-{FA0B3A97-2ECE-4919-7D1E-6FA53F36E5C4}" dt="2023-03-21T23:20:31.579" v="6"/>
          <ac:spMkLst>
            <pc:docMk/>
            <pc:sldMk cId="3891505596" sldId="301"/>
            <ac:spMk id="38" creationId="{AA5CF486-D9E5-4A66-898A-F3D62B81B15E}"/>
          </ac:spMkLst>
        </pc:spChg>
        <pc:grpChg chg="del">
          <ac:chgData name="Maria Isabel Uribe Diaz" userId="S::miuribe93@soy.sena.edu.co::f874e721-cfe2-4208-953d-f23d4fbbc403" providerId="AD" clId="Web-{FA0B3A97-2ECE-4919-7D1E-6FA53F36E5C4}" dt="2023-03-21T23:20:31.579" v="6"/>
          <ac:grpSpMkLst>
            <pc:docMk/>
            <pc:sldMk cId="3891505596" sldId="301"/>
            <ac:grpSpMk id="21" creationId="{2E751C04-BEA6-446B-A678-9C74819EBD4C}"/>
          </ac:grpSpMkLst>
        </pc:grpChg>
        <pc:grpChg chg="del">
          <ac:chgData name="Maria Isabel Uribe Diaz" userId="S::miuribe93@soy.sena.edu.co::f874e721-cfe2-4208-953d-f23d4fbbc403" providerId="AD" clId="Web-{FA0B3A97-2ECE-4919-7D1E-6FA53F36E5C4}" dt="2023-03-21T23:20:31.579" v="6"/>
          <ac:grpSpMkLst>
            <pc:docMk/>
            <pc:sldMk cId="3891505596" sldId="301"/>
            <ac:grpSpMk id="27" creationId="{B63ACBA3-DEFD-4C6D-BBA0-64468FA99C2D}"/>
          </ac:grpSpMkLst>
        </pc:grpChg>
      </pc:sldChg>
      <pc:sldChg chg="del">
        <pc:chgData name="Maria Isabel Uribe Diaz" userId="S::miuribe93@soy.sena.edu.co::f874e721-cfe2-4208-953d-f23d4fbbc403" providerId="AD" clId="Web-{FA0B3A97-2ECE-4919-7D1E-6FA53F36E5C4}" dt="2023-03-21T23:41:44.421" v="65"/>
        <pc:sldMkLst>
          <pc:docMk/>
          <pc:sldMk cId="2121570401" sldId="316"/>
        </pc:sldMkLst>
      </pc:sldChg>
      <pc:sldChg chg="addSp delSp modSp new mod setBg">
        <pc:chgData name="Maria Isabel Uribe Diaz" userId="S::miuribe93@soy.sena.edu.co::f874e721-cfe2-4208-953d-f23d4fbbc403" providerId="AD" clId="Web-{FA0B3A97-2ECE-4919-7D1E-6FA53F36E5C4}" dt="2023-03-22T00:47:00.697" v="188"/>
        <pc:sldMkLst>
          <pc:docMk/>
          <pc:sldMk cId="3271739562" sldId="317"/>
        </pc:sldMkLst>
        <pc:spChg chg="del mod">
          <ac:chgData name="Maria Isabel Uribe Diaz" userId="S::miuribe93@soy.sena.edu.co::f874e721-cfe2-4208-953d-f23d4fbbc403" providerId="AD" clId="Web-{FA0B3A97-2ECE-4919-7D1E-6FA53F36E5C4}" dt="2023-03-22T00:47:00.697" v="188"/>
          <ac:spMkLst>
            <pc:docMk/>
            <pc:sldMk cId="3271739562" sldId="317"/>
            <ac:spMk id="2" creationId="{22AB4FB0-3F74-5004-1098-8FA5BD3972AB}"/>
          </ac:spMkLst>
        </pc:spChg>
        <pc:spChg chg="del">
          <ac:chgData name="Maria Isabel Uribe Diaz" userId="S::miuribe93@soy.sena.edu.co::f874e721-cfe2-4208-953d-f23d4fbbc403" providerId="AD" clId="Web-{FA0B3A97-2ECE-4919-7D1E-6FA53F36E5C4}" dt="2023-03-22T00:38:03.732" v="88"/>
          <ac:spMkLst>
            <pc:docMk/>
            <pc:sldMk cId="3271739562" sldId="317"/>
            <ac:spMk id="3" creationId="{564A62A7-1C47-9C7F-9D5B-002283BDFE88}"/>
          </ac:spMkLst>
        </pc:spChg>
        <pc:spChg chg="add del mod">
          <ac:chgData name="Maria Isabel Uribe Diaz" userId="S::miuribe93@soy.sena.edu.co::f874e721-cfe2-4208-953d-f23d4fbbc403" providerId="AD" clId="Web-{FA0B3A97-2ECE-4919-7D1E-6FA53F36E5C4}" dt="2023-03-22T00:43:13.755" v="142"/>
          <ac:spMkLst>
            <pc:docMk/>
            <pc:sldMk cId="3271739562" sldId="317"/>
            <ac:spMk id="7" creationId="{29E0CB5B-ACF9-1C72-9B00-47373DFD7197}"/>
          </ac:spMkLst>
        </pc:spChg>
        <pc:spChg chg="add">
          <ac:chgData name="Maria Isabel Uribe Diaz" userId="S::miuribe93@soy.sena.edu.co::f874e721-cfe2-4208-953d-f23d4fbbc403" providerId="AD" clId="Web-{FA0B3A97-2ECE-4919-7D1E-6FA53F36E5C4}" dt="2023-03-22T00:47:00.697" v="188"/>
          <ac:spMkLst>
            <pc:docMk/>
            <pc:sldMk cId="3271739562" sldId="317"/>
            <ac:spMk id="13" creationId="{42A4FC2C-047E-45A5-965D-8E1E3BF09BC6}"/>
          </ac:spMkLst>
        </pc:spChg>
        <pc:picChg chg="add del mod ord">
          <ac:chgData name="Maria Isabel Uribe Diaz" userId="S::miuribe93@soy.sena.edu.co::f874e721-cfe2-4208-953d-f23d4fbbc403" providerId="AD" clId="Web-{FA0B3A97-2ECE-4919-7D1E-6FA53F36E5C4}" dt="2023-03-22T00:42:53.348" v="139"/>
          <ac:picMkLst>
            <pc:docMk/>
            <pc:sldMk cId="3271739562" sldId="317"/>
            <ac:picMk id="4" creationId="{E277E277-9AEC-481A-E13D-3B6ECE630669}"/>
          </ac:picMkLst>
        </pc:picChg>
        <pc:picChg chg="add del mod">
          <ac:chgData name="Maria Isabel Uribe Diaz" userId="S::miuribe93@soy.sena.edu.co::f874e721-cfe2-4208-953d-f23d4fbbc403" providerId="AD" clId="Web-{FA0B3A97-2ECE-4919-7D1E-6FA53F36E5C4}" dt="2023-03-22T00:42:56.567" v="141"/>
          <ac:picMkLst>
            <pc:docMk/>
            <pc:sldMk cId="3271739562" sldId="317"/>
            <ac:picMk id="5" creationId="{6CDACA7E-A297-8D57-906C-903AAA68758A}"/>
          </ac:picMkLst>
        </pc:picChg>
        <pc:picChg chg="add mod ord">
          <ac:chgData name="Maria Isabel Uribe Diaz" userId="S::miuribe93@soy.sena.edu.co::f874e721-cfe2-4208-953d-f23d4fbbc403" providerId="AD" clId="Web-{FA0B3A97-2ECE-4919-7D1E-6FA53F36E5C4}" dt="2023-03-22T00:47:00.697" v="188"/>
          <ac:picMkLst>
            <pc:docMk/>
            <pc:sldMk cId="3271739562" sldId="317"/>
            <ac:picMk id="8" creationId="{DB7C1525-B427-12E9-FD06-155840ECFB5E}"/>
          </ac:picMkLst>
        </pc:picChg>
      </pc:sldChg>
      <pc:sldChg chg="addSp delSp modSp new mod setBg">
        <pc:chgData name="Maria Isabel Uribe Diaz" userId="S::miuribe93@soy.sena.edu.co::f874e721-cfe2-4208-953d-f23d4fbbc403" providerId="AD" clId="Web-{FA0B3A97-2ECE-4919-7D1E-6FA53F36E5C4}" dt="2023-03-22T00:46:47.259" v="186"/>
        <pc:sldMkLst>
          <pc:docMk/>
          <pc:sldMk cId="3362267178" sldId="318"/>
        </pc:sldMkLst>
        <pc:spChg chg="del mod">
          <ac:chgData name="Maria Isabel Uribe Diaz" userId="S::miuribe93@soy.sena.edu.co::f874e721-cfe2-4208-953d-f23d4fbbc403" providerId="AD" clId="Web-{FA0B3A97-2ECE-4919-7D1E-6FA53F36E5C4}" dt="2023-03-22T00:46:47.259" v="186"/>
          <ac:spMkLst>
            <pc:docMk/>
            <pc:sldMk cId="3362267178" sldId="318"/>
            <ac:spMk id="2" creationId="{A364ED3C-7FE4-D697-3C1D-9A802CF3779F}"/>
          </ac:spMkLst>
        </pc:spChg>
        <pc:spChg chg="del">
          <ac:chgData name="Maria Isabel Uribe Diaz" userId="S::miuribe93@soy.sena.edu.co::f874e721-cfe2-4208-953d-f23d4fbbc403" providerId="AD" clId="Web-{FA0B3A97-2ECE-4919-7D1E-6FA53F36E5C4}" dt="2023-03-22T00:40:07.704" v="110"/>
          <ac:spMkLst>
            <pc:docMk/>
            <pc:sldMk cId="3362267178" sldId="318"/>
            <ac:spMk id="3" creationId="{052B1DEC-3F61-4E55-A9F9-FF73562D94D1}"/>
          </ac:spMkLst>
        </pc:spChg>
        <pc:spChg chg="add del mod">
          <ac:chgData name="Maria Isabel Uribe Diaz" userId="S::miuribe93@soy.sena.edu.co::f874e721-cfe2-4208-953d-f23d4fbbc403" providerId="AD" clId="Web-{FA0B3A97-2ECE-4919-7D1E-6FA53F36E5C4}" dt="2023-03-22T00:44:06.568" v="150"/>
          <ac:spMkLst>
            <pc:docMk/>
            <pc:sldMk cId="3362267178" sldId="318"/>
            <ac:spMk id="9" creationId="{8F935F35-3E8C-1553-293B-F69774432A75}"/>
          </ac:spMkLst>
        </pc:spChg>
        <pc:spChg chg="add del">
          <ac:chgData name="Maria Isabel Uribe Diaz" userId="S::miuribe93@soy.sena.edu.co::f874e721-cfe2-4208-953d-f23d4fbbc403" providerId="AD" clId="Web-{FA0B3A97-2ECE-4919-7D1E-6FA53F36E5C4}" dt="2023-03-22T00:44:14.709" v="154"/>
          <ac:spMkLst>
            <pc:docMk/>
            <pc:sldMk cId="3362267178" sldId="318"/>
            <ac:spMk id="12" creationId="{69D47016-023F-44BD-981C-50E7A10A6609}"/>
          </ac:spMkLst>
        </pc:spChg>
        <pc:spChg chg="add del">
          <ac:chgData name="Maria Isabel Uribe Diaz" userId="S::miuribe93@soy.sena.edu.co::f874e721-cfe2-4208-953d-f23d4fbbc403" providerId="AD" clId="Web-{FA0B3A97-2ECE-4919-7D1E-6FA53F36E5C4}" dt="2023-03-22T00:44:14.709" v="154"/>
          <ac:spMkLst>
            <pc:docMk/>
            <pc:sldMk cId="3362267178" sldId="318"/>
            <ac:spMk id="14" creationId="{6D8B37B0-0682-433E-BC8D-498C04ABD9A7}"/>
          </ac:spMkLst>
        </pc:spChg>
        <pc:spChg chg="add del">
          <ac:chgData name="Maria Isabel Uribe Diaz" userId="S::miuribe93@soy.sena.edu.co::f874e721-cfe2-4208-953d-f23d4fbbc403" providerId="AD" clId="Web-{FA0B3A97-2ECE-4919-7D1E-6FA53F36E5C4}" dt="2023-03-22T00:44:19.069" v="155"/>
          <ac:spMkLst>
            <pc:docMk/>
            <pc:sldMk cId="3362267178" sldId="318"/>
            <ac:spMk id="18" creationId="{E3B623AA-C891-97BA-023C-3926089B5ECC}"/>
          </ac:spMkLst>
        </pc:spChg>
        <pc:spChg chg="add del">
          <ac:chgData name="Maria Isabel Uribe Diaz" userId="S::miuribe93@soy.sena.edu.co::f874e721-cfe2-4208-953d-f23d4fbbc403" providerId="AD" clId="Web-{FA0B3A97-2ECE-4919-7D1E-6FA53F36E5C4}" dt="2023-03-22T00:46:47.259" v="186"/>
          <ac:spMkLst>
            <pc:docMk/>
            <pc:sldMk cId="3362267178" sldId="318"/>
            <ac:spMk id="21" creationId="{84ECDE7A-6944-466D-8FFE-149A29BA6BAE}"/>
          </ac:spMkLst>
        </pc:spChg>
        <pc:spChg chg="add del">
          <ac:chgData name="Maria Isabel Uribe Diaz" userId="S::miuribe93@soy.sena.edu.co::f874e721-cfe2-4208-953d-f23d4fbbc403" providerId="AD" clId="Web-{FA0B3A97-2ECE-4919-7D1E-6FA53F36E5C4}" dt="2023-03-22T00:46:47.259" v="186"/>
          <ac:spMkLst>
            <pc:docMk/>
            <pc:sldMk cId="3362267178" sldId="318"/>
            <ac:spMk id="23" creationId="{B3420082-9415-44EC-802E-C77D71D59C57}"/>
          </ac:spMkLst>
        </pc:spChg>
        <pc:spChg chg="add del">
          <ac:chgData name="Maria Isabel Uribe Diaz" userId="S::miuribe93@soy.sena.edu.co::f874e721-cfe2-4208-953d-f23d4fbbc403" providerId="AD" clId="Web-{FA0B3A97-2ECE-4919-7D1E-6FA53F36E5C4}" dt="2023-03-22T00:46:47.259" v="186"/>
          <ac:spMkLst>
            <pc:docMk/>
            <pc:sldMk cId="3362267178" sldId="318"/>
            <ac:spMk id="25" creationId="{55A52C45-1FCB-4636-A80F-2849B8226C01}"/>
          </ac:spMkLst>
        </pc:spChg>
        <pc:spChg chg="add del">
          <ac:chgData name="Maria Isabel Uribe Diaz" userId="S::miuribe93@soy.sena.edu.co::f874e721-cfe2-4208-953d-f23d4fbbc403" providerId="AD" clId="Web-{FA0B3A97-2ECE-4919-7D1E-6FA53F36E5C4}" dt="2023-03-22T00:46:47.259" v="186"/>
          <ac:spMkLst>
            <pc:docMk/>
            <pc:sldMk cId="3362267178" sldId="318"/>
            <ac:spMk id="27" creationId="{768EB4DD-3704-43AD-92B3-C4E0C6EA92CB}"/>
          </ac:spMkLst>
        </pc:spChg>
        <pc:spChg chg="add">
          <ac:chgData name="Maria Isabel Uribe Diaz" userId="S::miuribe93@soy.sena.edu.co::f874e721-cfe2-4208-953d-f23d4fbbc403" providerId="AD" clId="Web-{FA0B3A97-2ECE-4919-7D1E-6FA53F36E5C4}" dt="2023-03-22T00:46:47.259" v="186"/>
          <ac:spMkLst>
            <pc:docMk/>
            <pc:sldMk cId="3362267178" sldId="318"/>
            <ac:spMk id="32" creationId="{42A4FC2C-047E-45A5-965D-8E1E3BF09BC6}"/>
          </ac:spMkLst>
        </pc:spChg>
        <pc:picChg chg="add del mod ord">
          <ac:chgData name="Maria Isabel Uribe Diaz" userId="S::miuribe93@soy.sena.edu.co::f874e721-cfe2-4208-953d-f23d4fbbc403" providerId="AD" clId="Web-{FA0B3A97-2ECE-4919-7D1E-6FA53F36E5C4}" dt="2023-03-22T00:43:52.568" v="148"/>
          <ac:picMkLst>
            <pc:docMk/>
            <pc:sldMk cId="3362267178" sldId="318"/>
            <ac:picMk id="4" creationId="{117E18C1-217C-1E26-1E08-701B1AF624CA}"/>
          </ac:picMkLst>
        </pc:picChg>
        <pc:picChg chg="add del mod">
          <ac:chgData name="Maria Isabel Uribe Diaz" userId="S::miuribe93@soy.sena.edu.co::f874e721-cfe2-4208-953d-f23d4fbbc403" providerId="AD" clId="Web-{FA0B3A97-2ECE-4919-7D1E-6FA53F36E5C4}" dt="2023-03-22T00:43:51.896" v="147"/>
          <ac:picMkLst>
            <pc:docMk/>
            <pc:sldMk cId="3362267178" sldId="318"/>
            <ac:picMk id="5" creationId="{6890AC9D-29FA-BA25-FDE6-F66C7D0D13B4}"/>
          </ac:picMkLst>
        </pc:picChg>
        <pc:picChg chg="add del mod ord">
          <ac:chgData name="Maria Isabel Uribe Diaz" userId="S::miuribe93@soy.sena.edu.co::f874e721-cfe2-4208-953d-f23d4fbbc403" providerId="AD" clId="Web-{FA0B3A97-2ECE-4919-7D1E-6FA53F36E5C4}" dt="2023-03-22T00:44:19.990" v="156"/>
          <ac:picMkLst>
            <pc:docMk/>
            <pc:sldMk cId="3362267178" sldId="318"/>
            <ac:picMk id="6" creationId="{E9CB3238-2778-797F-217C-2D840F981E9D}"/>
          </ac:picMkLst>
        </pc:picChg>
        <pc:picChg chg="add mod ord">
          <ac:chgData name="Maria Isabel Uribe Diaz" userId="S::miuribe93@soy.sena.edu.co::f874e721-cfe2-4208-953d-f23d4fbbc403" providerId="AD" clId="Web-{FA0B3A97-2ECE-4919-7D1E-6FA53F36E5C4}" dt="2023-03-22T00:46:47.259" v="186"/>
          <ac:picMkLst>
            <pc:docMk/>
            <pc:sldMk cId="3362267178" sldId="318"/>
            <ac:picMk id="7" creationId="{1F724617-D931-384B-259C-761278FB0373}"/>
          </ac:picMkLst>
        </pc:picChg>
      </pc:sldChg>
      <pc:sldChg chg="addSp delSp modSp new mod setBg">
        <pc:chgData name="Maria Isabel Uribe Diaz" userId="S::miuribe93@soy.sena.edu.co::f874e721-cfe2-4208-953d-f23d4fbbc403" providerId="AD" clId="Web-{FA0B3A97-2ECE-4919-7D1E-6FA53F36E5C4}" dt="2023-03-22T00:46:32.243" v="184"/>
        <pc:sldMkLst>
          <pc:docMk/>
          <pc:sldMk cId="1127655200" sldId="320"/>
        </pc:sldMkLst>
        <pc:spChg chg="del">
          <ac:chgData name="Maria Isabel Uribe Diaz" userId="S::miuribe93@soy.sena.edu.co::f874e721-cfe2-4208-953d-f23d4fbbc403" providerId="AD" clId="Web-{FA0B3A97-2ECE-4919-7D1E-6FA53F36E5C4}" dt="2023-03-22T00:46:32.243" v="184"/>
          <ac:spMkLst>
            <pc:docMk/>
            <pc:sldMk cId="1127655200" sldId="320"/>
            <ac:spMk id="2" creationId="{FB2B764D-4D58-FAC4-033E-96DAABF8E919}"/>
          </ac:spMkLst>
        </pc:spChg>
        <pc:spChg chg="del">
          <ac:chgData name="Maria Isabel Uribe Diaz" userId="S::miuribe93@soy.sena.edu.co::f874e721-cfe2-4208-953d-f23d4fbbc403" providerId="AD" clId="Web-{FA0B3A97-2ECE-4919-7D1E-6FA53F36E5C4}" dt="2023-03-22T00:41:13.330" v="129"/>
          <ac:spMkLst>
            <pc:docMk/>
            <pc:sldMk cId="1127655200" sldId="320"/>
            <ac:spMk id="3" creationId="{0643432A-9333-7FE7-3417-3D4B24258486}"/>
          </ac:spMkLst>
        </pc:spChg>
        <pc:spChg chg="add del mod">
          <ac:chgData name="Maria Isabel Uribe Diaz" userId="S::miuribe93@soy.sena.edu.co::f874e721-cfe2-4208-953d-f23d4fbbc403" providerId="AD" clId="Web-{FA0B3A97-2ECE-4919-7D1E-6FA53F36E5C4}" dt="2023-03-22T00:44:57.726" v="167"/>
          <ac:spMkLst>
            <pc:docMk/>
            <pc:sldMk cId="1127655200" sldId="320"/>
            <ac:spMk id="6" creationId="{3A112EFD-773C-C3B5-E3B9-619F1257C021}"/>
          </ac:spMkLst>
        </pc:spChg>
        <pc:spChg chg="add">
          <ac:chgData name="Maria Isabel Uribe Diaz" userId="S::miuribe93@soy.sena.edu.co::f874e721-cfe2-4208-953d-f23d4fbbc403" providerId="AD" clId="Web-{FA0B3A97-2ECE-4919-7D1E-6FA53F36E5C4}" dt="2023-03-22T00:46:32.243" v="184"/>
          <ac:spMkLst>
            <pc:docMk/>
            <pc:sldMk cId="1127655200" sldId="320"/>
            <ac:spMk id="12" creationId="{42A4FC2C-047E-45A5-965D-8E1E3BF09BC6}"/>
          </ac:spMkLst>
        </pc:spChg>
        <pc:picChg chg="add del mod ord">
          <ac:chgData name="Maria Isabel Uribe Diaz" userId="S::miuribe93@soy.sena.edu.co::f874e721-cfe2-4208-953d-f23d4fbbc403" providerId="AD" clId="Web-{FA0B3A97-2ECE-4919-7D1E-6FA53F36E5C4}" dt="2023-03-22T00:43:53.662" v="149"/>
          <ac:picMkLst>
            <pc:docMk/>
            <pc:sldMk cId="1127655200" sldId="320"/>
            <ac:picMk id="4" creationId="{3EC5D2B9-E559-3362-E33A-2BDED928F928}"/>
          </ac:picMkLst>
        </pc:picChg>
        <pc:picChg chg="add mod ord">
          <ac:chgData name="Maria Isabel Uribe Diaz" userId="S::miuribe93@soy.sena.edu.co::f874e721-cfe2-4208-953d-f23d4fbbc403" providerId="AD" clId="Web-{FA0B3A97-2ECE-4919-7D1E-6FA53F36E5C4}" dt="2023-03-22T00:46:32.243" v="184"/>
          <ac:picMkLst>
            <pc:docMk/>
            <pc:sldMk cId="1127655200" sldId="320"/>
            <ac:picMk id="7" creationId="{5A73A798-7BB6-5E50-30FB-93B709AE82E7}"/>
          </ac:picMkLst>
        </pc:picChg>
      </pc:sldChg>
      <pc:sldChg chg="addSp delSp modSp new mod setBg">
        <pc:chgData name="Maria Isabel Uribe Diaz" userId="S::miuribe93@soy.sena.edu.co::f874e721-cfe2-4208-953d-f23d4fbbc403" providerId="AD" clId="Web-{FA0B3A97-2ECE-4919-7D1E-6FA53F36E5C4}" dt="2023-03-22T00:46:28.540" v="183"/>
        <pc:sldMkLst>
          <pc:docMk/>
          <pc:sldMk cId="1968408752" sldId="323"/>
        </pc:sldMkLst>
        <pc:spChg chg="del">
          <ac:chgData name="Maria Isabel Uribe Diaz" userId="S::miuribe93@soy.sena.edu.co::f874e721-cfe2-4208-953d-f23d4fbbc403" providerId="AD" clId="Web-{FA0B3A97-2ECE-4919-7D1E-6FA53F36E5C4}" dt="2023-03-22T00:46:28.540" v="183"/>
          <ac:spMkLst>
            <pc:docMk/>
            <pc:sldMk cId="1968408752" sldId="323"/>
            <ac:spMk id="2" creationId="{5BE21986-B707-F201-473A-AD96A178AE20}"/>
          </ac:spMkLst>
        </pc:spChg>
        <pc:spChg chg="del">
          <ac:chgData name="Maria Isabel Uribe Diaz" userId="S::miuribe93@soy.sena.edu.co::f874e721-cfe2-4208-953d-f23d4fbbc403" providerId="AD" clId="Web-{FA0B3A97-2ECE-4919-7D1E-6FA53F36E5C4}" dt="2023-03-22T00:45:20.117" v="173"/>
          <ac:spMkLst>
            <pc:docMk/>
            <pc:sldMk cId="1968408752" sldId="323"/>
            <ac:spMk id="3" creationId="{D50B9CED-DBE5-6D16-3ED2-C90D37004FBD}"/>
          </ac:spMkLst>
        </pc:spChg>
        <pc:spChg chg="add">
          <ac:chgData name="Maria Isabel Uribe Diaz" userId="S::miuribe93@soy.sena.edu.co::f874e721-cfe2-4208-953d-f23d4fbbc403" providerId="AD" clId="Web-{FA0B3A97-2ECE-4919-7D1E-6FA53F36E5C4}" dt="2023-03-22T00:46:28.540" v="183"/>
          <ac:spMkLst>
            <pc:docMk/>
            <pc:sldMk cId="1968408752" sldId="323"/>
            <ac:spMk id="9" creationId="{42A4FC2C-047E-45A5-965D-8E1E3BF09BC6}"/>
          </ac:spMkLst>
        </pc:spChg>
        <pc:picChg chg="add mod ord">
          <ac:chgData name="Maria Isabel Uribe Diaz" userId="S::miuribe93@soy.sena.edu.co::f874e721-cfe2-4208-953d-f23d4fbbc403" providerId="AD" clId="Web-{FA0B3A97-2ECE-4919-7D1E-6FA53F36E5C4}" dt="2023-03-22T00:46:28.540" v="183"/>
          <ac:picMkLst>
            <pc:docMk/>
            <pc:sldMk cId="1968408752" sldId="323"/>
            <ac:picMk id="4" creationId="{0AB543CB-C552-2958-71D6-2E2C00F1282F}"/>
          </ac:picMkLst>
        </pc:picChg>
      </pc:sldChg>
      <pc:sldChg chg="addSp delSp modSp new mod setBg">
        <pc:chgData name="Maria Isabel Uribe Diaz" userId="S::miuribe93@soy.sena.edu.co::f874e721-cfe2-4208-953d-f23d4fbbc403" providerId="AD" clId="Web-{FA0B3A97-2ECE-4919-7D1E-6FA53F36E5C4}" dt="2023-03-22T00:47:19.573" v="193"/>
        <pc:sldMkLst>
          <pc:docMk/>
          <pc:sldMk cId="4058954971" sldId="324"/>
        </pc:sldMkLst>
        <pc:spChg chg="del">
          <ac:chgData name="Maria Isabel Uribe Diaz" userId="S::miuribe93@soy.sena.edu.co::f874e721-cfe2-4208-953d-f23d4fbbc403" providerId="AD" clId="Web-{FA0B3A97-2ECE-4919-7D1E-6FA53F36E5C4}" dt="2023-03-22T00:46:18.524" v="181"/>
          <ac:spMkLst>
            <pc:docMk/>
            <pc:sldMk cId="4058954971" sldId="324"/>
            <ac:spMk id="2" creationId="{1438D081-B646-5670-7F4F-4449B0E001D6}"/>
          </ac:spMkLst>
        </pc:spChg>
        <pc:spChg chg="del">
          <ac:chgData name="Maria Isabel Uribe Diaz" userId="S::miuribe93@soy.sena.edu.co::f874e721-cfe2-4208-953d-f23d4fbbc403" providerId="AD" clId="Web-{FA0B3A97-2ECE-4919-7D1E-6FA53F36E5C4}" dt="2023-03-22T00:46:10.290" v="178"/>
          <ac:spMkLst>
            <pc:docMk/>
            <pc:sldMk cId="4058954971" sldId="324"/>
            <ac:spMk id="3" creationId="{1EAA8ECC-8AD2-2E57-E894-D7019B9443A3}"/>
          </ac:spMkLst>
        </pc:spChg>
        <pc:spChg chg="add del">
          <ac:chgData name="Maria Isabel Uribe Diaz" userId="S::miuribe93@soy.sena.edu.co::f874e721-cfe2-4208-953d-f23d4fbbc403" providerId="AD" clId="Web-{FA0B3A97-2ECE-4919-7D1E-6FA53F36E5C4}" dt="2023-03-22T00:47:19.573" v="193"/>
          <ac:spMkLst>
            <pc:docMk/>
            <pc:sldMk cId="4058954971" sldId="324"/>
            <ac:spMk id="9" creationId="{F3060C83-F051-4F0E-ABAD-AA0DFC48B218}"/>
          </ac:spMkLst>
        </pc:spChg>
        <pc:spChg chg="add del">
          <ac:chgData name="Maria Isabel Uribe Diaz" userId="S::miuribe93@soy.sena.edu.co::f874e721-cfe2-4208-953d-f23d4fbbc403" providerId="AD" clId="Web-{FA0B3A97-2ECE-4919-7D1E-6FA53F36E5C4}" dt="2023-03-22T00:47:19.573" v="193"/>
          <ac:spMkLst>
            <pc:docMk/>
            <pc:sldMk cId="4058954971" sldId="324"/>
            <ac:spMk id="11" creationId="{83C98ABE-055B-441F-B07E-44F97F083C39}"/>
          </ac:spMkLst>
        </pc:spChg>
        <pc:spChg chg="add del">
          <ac:chgData name="Maria Isabel Uribe Diaz" userId="S::miuribe93@soy.sena.edu.co::f874e721-cfe2-4208-953d-f23d4fbbc403" providerId="AD" clId="Web-{FA0B3A97-2ECE-4919-7D1E-6FA53F36E5C4}" dt="2023-03-22T00:47:19.573" v="193"/>
          <ac:spMkLst>
            <pc:docMk/>
            <pc:sldMk cId="4058954971" sldId="324"/>
            <ac:spMk id="13" creationId="{29FDB030-9B49-4CED-8CCD-4D99382388AC}"/>
          </ac:spMkLst>
        </pc:spChg>
        <pc:spChg chg="add del">
          <ac:chgData name="Maria Isabel Uribe Diaz" userId="S::miuribe93@soy.sena.edu.co::f874e721-cfe2-4208-953d-f23d4fbbc403" providerId="AD" clId="Web-{FA0B3A97-2ECE-4919-7D1E-6FA53F36E5C4}" dt="2023-03-22T00:47:19.573" v="193"/>
          <ac:spMkLst>
            <pc:docMk/>
            <pc:sldMk cId="4058954971" sldId="324"/>
            <ac:spMk id="15" creationId="{3783CA14-24A1-485C-8B30-D6A5D87987AD}"/>
          </ac:spMkLst>
        </pc:spChg>
        <pc:spChg chg="add del">
          <ac:chgData name="Maria Isabel Uribe Diaz" userId="S::miuribe93@soy.sena.edu.co::f874e721-cfe2-4208-953d-f23d4fbbc403" providerId="AD" clId="Web-{FA0B3A97-2ECE-4919-7D1E-6FA53F36E5C4}" dt="2023-03-22T00:47:19.573" v="193"/>
          <ac:spMkLst>
            <pc:docMk/>
            <pc:sldMk cId="4058954971" sldId="324"/>
            <ac:spMk id="17" creationId="{9A97C86A-04D6-40F7-AE84-31AB43E6A846}"/>
          </ac:spMkLst>
        </pc:spChg>
        <pc:spChg chg="add del">
          <ac:chgData name="Maria Isabel Uribe Diaz" userId="S::miuribe93@soy.sena.edu.co::f874e721-cfe2-4208-953d-f23d4fbbc403" providerId="AD" clId="Web-{FA0B3A97-2ECE-4919-7D1E-6FA53F36E5C4}" dt="2023-03-22T00:47:19.573" v="193"/>
          <ac:spMkLst>
            <pc:docMk/>
            <pc:sldMk cId="4058954971" sldId="324"/>
            <ac:spMk id="19" creationId="{FF9F2414-84E8-453E-B1F3-389FDE8192D9}"/>
          </ac:spMkLst>
        </pc:spChg>
        <pc:spChg chg="add del">
          <ac:chgData name="Maria Isabel Uribe Diaz" userId="S::miuribe93@soy.sena.edu.co::f874e721-cfe2-4208-953d-f23d4fbbc403" providerId="AD" clId="Web-{FA0B3A97-2ECE-4919-7D1E-6FA53F36E5C4}" dt="2023-03-22T00:47:19.573" v="193"/>
          <ac:spMkLst>
            <pc:docMk/>
            <pc:sldMk cId="4058954971" sldId="324"/>
            <ac:spMk id="21" creationId="{3ECA69A1-7536-43AC-85EF-C7106179F5ED}"/>
          </ac:spMkLst>
        </pc:spChg>
        <pc:spChg chg="add">
          <ac:chgData name="Maria Isabel Uribe Diaz" userId="S::miuribe93@soy.sena.edu.co::f874e721-cfe2-4208-953d-f23d4fbbc403" providerId="AD" clId="Web-{FA0B3A97-2ECE-4919-7D1E-6FA53F36E5C4}" dt="2023-03-22T00:47:19.573" v="193"/>
          <ac:spMkLst>
            <pc:docMk/>
            <pc:sldMk cId="4058954971" sldId="324"/>
            <ac:spMk id="26" creationId="{42A4FC2C-047E-45A5-965D-8E1E3BF09BC6}"/>
          </ac:spMkLst>
        </pc:spChg>
        <pc:picChg chg="add mod ord">
          <ac:chgData name="Maria Isabel Uribe Diaz" userId="S::miuribe93@soy.sena.edu.co::f874e721-cfe2-4208-953d-f23d4fbbc403" providerId="AD" clId="Web-{FA0B3A97-2ECE-4919-7D1E-6FA53F36E5C4}" dt="2023-03-22T00:47:19.573" v="193"/>
          <ac:picMkLst>
            <pc:docMk/>
            <pc:sldMk cId="4058954971" sldId="324"/>
            <ac:picMk id="4" creationId="{863AD59B-B449-14B9-8210-1B50B1596F78}"/>
          </ac:picMkLst>
        </pc:picChg>
      </pc:sldChg>
      <pc:sldChg chg="addSp delSp modSp new mod setBg">
        <pc:chgData name="Maria Isabel Uribe Diaz" userId="S::miuribe93@soy.sena.edu.co::f874e721-cfe2-4208-953d-f23d4fbbc403" providerId="AD" clId="Web-{FA0B3A97-2ECE-4919-7D1E-6FA53F36E5C4}" dt="2023-03-22T00:55:08.771" v="297"/>
        <pc:sldMkLst>
          <pc:docMk/>
          <pc:sldMk cId="2727234603" sldId="325"/>
        </pc:sldMkLst>
        <pc:spChg chg="mod">
          <ac:chgData name="Maria Isabel Uribe Diaz" userId="S::miuribe93@soy.sena.edu.co::f874e721-cfe2-4208-953d-f23d4fbbc403" providerId="AD" clId="Web-{FA0B3A97-2ECE-4919-7D1E-6FA53F36E5C4}" dt="2023-03-22T00:55:08.771" v="297"/>
          <ac:spMkLst>
            <pc:docMk/>
            <pc:sldMk cId="2727234603" sldId="325"/>
            <ac:spMk id="2" creationId="{DC177177-01A4-F35E-0E5D-60228C92657F}"/>
          </ac:spMkLst>
        </pc:spChg>
        <pc:spChg chg="del mod">
          <ac:chgData name="Maria Isabel Uribe Diaz" userId="S::miuribe93@soy.sena.edu.co::f874e721-cfe2-4208-953d-f23d4fbbc403" providerId="AD" clId="Web-{FA0B3A97-2ECE-4919-7D1E-6FA53F36E5C4}" dt="2023-03-22T00:54:55.145" v="295"/>
          <ac:spMkLst>
            <pc:docMk/>
            <pc:sldMk cId="2727234603" sldId="325"/>
            <ac:spMk id="3" creationId="{59C90EC9-C22A-006B-A57B-9EC3ABCB7FB7}"/>
          </ac:spMkLst>
        </pc:spChg>
        <pc:spChg chg="add">
          <ac:chgData name="Maria Isabel Uribe Diaz" userId="S::miuribe93@soy.sena.edu.co::f874e721-cfe2-4208-953d-f23d4fbbc403" providerId="AD" clId="Web-{FA0B3A97-2ECE-4919-7D1E-6FA53F36E5C4}" dt="2023-03-22T00:55:08.771" v="297"/>
          <ac:spMkLst>
            <pc:docMk/>
            <pc:sldMk cId="2727234603" sldId="325"/>
            <ac:spMk id="10" creationId="{2E442304-DDBD-4F7B-8017-36BCC863FB40}"/>
          </ac:spMkLst>
        </pc:spChg>
        <pc:spChg chg="add">
          <ac:chgData name="Maria Isabel Uribe Diaz" userId="S::miuribe93@soy.sena.edu.co::f874e721-cfe2-4208-953d-f23d4fbbc403" providerId="AD" clId="Web-{FA0B3A97-2ECE-4919-7D1E-6FA53F36E5C4}" dt="2023-03-22T00:55:08.771" v="297"/>
          <ac:spMkLst>
            <pc:docMk/>
            <pc:sldMk cId="2727234603" sldId="325"/>
            <ac:spMk id="12" creationId="{5E107275-3853-46FD-A241-DE4355A42675}"/>
          </ac:spMkLst>
        </pc:spChg>
        <pc:graphicFrameChg chg="add mod modGraphic">
          <ac:chgData name="Maria Isabel Uribe Diaz" userId="S::miuribe93@soy.sena.edu.co::f874e721-cfe2-4208-953d-f23d4fbbc403" providerId="AD" clId="Web-{FA0B3A97-2ECE-4919-7D1E-6FA53F36E5C4}" dt="2023-03-22T00:55:08.771" v="297"/>
          <ac:graphicFrameMkLst>
            <pc:docMk/>
            <pc:sldMk cId="2727234603" sldId="325"/>
            <ac:graphicFrameMk id="5" creationId="{690CDF21-EE7E-9AB2-FBDD-8A439361FEFF}"/>
          </ac:graphicFrameMkLst>
        </pc:graphicFrameChg>
      </pc:sldChg>
    </pc:docChg>
  </pc:docChgLst>
  <pc:docChgLst>
    <pc:chgData name="Juan Sebastian Herrera Prieto" userId="S::jsherrera914@soy.sena.edu.co::ef11610f-3862-4e05-a817-05d4c3cf01c5" providerId="AD" clId="Web-{A238A935-5B6C-90E3-C060-AD87475FC147}"/>
    <pc:docChg chg="modSld">
      <pc:chgData name="Juan Sebastian Herrera Prieto" userId="S::jsherrera914@soy.sena.edu.co::ef11610f-3862-4e05-a817-05d4c3cf01c5" providerId="AD" clId="Web-{A238A935-5B6C-90E3-C060-AD87475FC147}" dt="2023-03-14T04:10:14.686" v="762" actId="20577"/>
      <pc:docMkLst>
        <pc:docMk/>
      </pc:docMkLst>
      <pc:sldChg chg="modSp">
        <pc:chgData name="Juan Sebastian Herrera Prieto" userId="S::jsherrera914@soy.sena.edu.co::ef11610f-3862-4e05-a817-05d4c3cf01c5" providerId="AD" clId="Web-{A238A935-5B6C-90E3-C060-AD87475FC147}" dt="2023-03-14T04:10:14.686" v="762" actId="20577"/>
        <pc:sldMkLst>
          <pc:docMk/>
          <pc:sldMk cId="1495245722" sldId="263"/>
        </pc:sldMkLst>
        <pc:spChg chg="mod">
          <ac:chgData name="Juan Sebastian Herrera Prieto" userId="S::jsherrera914@soy.sena.edu.co::ef11610f-3862-4e05-a817-05d4c3cf01c5" providerId="AD" clId="Web-{A238A935-5B6C-90E3-C060-AD87475FC147}" dt="2023-03-14T04:10:14.686" v="762" actId="20577"/>
          <ac:spMkLst>
            <pc:docMk/>
            <pc:sldMk cId="1495245722" sldId="263"/>
            <ac:spMk id="3" creationId="{282224B7-662E-E133-BD59-E01F5A5AD2C3}"/>
          </ac:spMkLst>
        </pc:spChg>
      </pc:sldChg>
    </pc:docChg>
  </pc:docChgLst>
  <pc:docChgLst>
    <pc:chgData name="Juan Sebastian Herrera Prieto" userId="S::jsherrera914@soy.sena.edu.co::ef11610f-3862-4e05-a817-05d4c3cf01c5" providerId="AD" clId="Web-{CE426431-55C1-61CA-F04F-D575D1DE4FA5}"/>
    <pc:docChg chg="modSld">
      <pc:chgData name="Juan Sebastian Herrera Prieto" userId="S::jsherrera914@soy.sena.edu.co::ef11610f-3862-4e05-a817-05d4c3cf01c5" providerId="AD" clId="Web-{CE426431-55C1-61CA-F04F-D575D1DE4FA5}" dt="2023-04-11T22:59:26.165" v="0" actId="1076"/>
      <pc:docMkLst>
        <pc:docMk/>
      </pc:docMkLst>
      <pc:sldChg chg="modSp">
        <pc:chgData name="Juan Sebastian Herrera Prieto" userId="S::jsherrera914@soy.sena.edu.co::ef11610f-3862-4e05-a817-05d4c3cf01c5" providerId="AD" clId="Web-{CE426431-55C1-61CA-F04F-D575D1DE4FA5}" dt="2023-04-11T22:59:26.165" v="0" actId="1076"/>
        <pc:sldMkLst>
          <pc:docMk/>
          <pc:sldMk cId="397091163" sldId="264"/>
        </pc:sldMkLst>
        <pc:spChg chg="mod">
          <ac:chgData name="Juan Sebastian Herrera Prieto" userId="S::jsherrera914@soy.sena.edu.co::ef11610f-3862-4e05-a817-05d4c3cf01c5" providerId="AD" clId="Web-{CE426431-55C1-61CA-F04F-D575D1DE4FA5}" dt="2023-04-11T22:59:26.165" v="0" actId="1076"/>
          <ac:spMkLst>
            <pc:docMk/>
            <pc:sldMk cId="397091163" sldId="264"/>
            <ac:spMk id="12" creationId="{13F54DBE-998D-24EA-82EB-B243C26B001D}"/>
          </ac:spMkLst>
        </pc:spChg>
      </pc:sldChg>
    </pc:docChg>
  </pc:docChgLst>
  <pc:docChgLst>
    <pc:chgData name="Maria Isabel Uribe Diaz" userId="S::miuribe93@soy.sena.edu.co::f874e721-cfe2-4208-953d-f23d4fbbc403" providerId="AD" clId="Web-{887C0405-A99E-42C9-9892-96E2491F1D0B}"/>
    <pc:docChg chg="modSld">
      <pc:chgData name="Maria Isabel Uribe Diaz" userId="S::miuribe93@soy.sena.edu.co::f874e721-cfe2-4208-953d-f23d4fbbc403" providerId="AD" clId="Web-{887C0405-A99E-42C9-9892-96E2491F1D0B}" dt="2023-03-14T11:40:30.099" v="3" actId="20577"/>
      <pc:docMkLst>
        <pc:docMk/>
      </pc:docMkLst>
      <pc:sldChg chg="modSp">
        <pc:chgData name="Maria Isabel Uribe Diaz" userId="S::miuribe93@soy.sena.edu.co::f874e721-cfe2-4208-953d-f23d4fbbc403" providerId="AD" clId="Web-{887C0405-A99E-42C9-9892-96E2491F1D0B}" dt="2023-03-14T11:40:30.099" v="3" actId="20577"/>
        <pc:sldMkLst>
          <pc:docMk/>
          <pc:sldMk cId="1495245722" sldId="263"/>
        </pc:sldMkLst>
        <pc:spChg chg="mod">
          <ac:chgData name="Maria Isabel Uribe Diaz" userId="S::miuribe93@soy.sena.edu.co::f874e721-cfe2-4208-953d-f23d4fbbc403" providerId="AD" clId="Web-{887C0405-A99E-42C9-9892-96E2491F1D0B}" dt="2023-03-14T11:40:30.099" v="3" actId="20577"/>
          <ac:spMkLst>
            <pc:docMk/>
            <pc:sldMk cId="1495245722" sldId="263"/>
            <ac:spMk id="2" creationId="{82765DA9-3CFA-DFE4-CFB4-ED7512796DAA}"/>
          </ac:spMkLst>
        </pc:spChg>
        <pc:spChg chg="mod">
          <ac:chgData name="Maria Isabel Uribe Diaz" userId="S::miuribe93@soy.sena.edu.co::f874e721-cfe2-4208-953d-f23d4fbbc403" providerId="AD" clId="Web-{887C0405-A99E-42C9-9892-96E2491F1D0B}" dt="2023-03-14T11:40:24.646" v="1" actId="20577"/>
          <ac:spMkLst>
            <pc:docMk/>
            <pc:sldMk cId="1495245722" sldId="263"/>
            <ac:spMk id="3" creationId="{282224B7-662E-E133-BD59-E01F5A5AD2C3}"/>
          </ac:spMkLst>
        </pc:spChg>
      </pc:sldChg>
    </pc:docChg>
  </pc:docChgLst>
  <pc:docChgLst>
    <pc:chgData name="Maria Isabel Uribe Diaz" userId="S::miuribe93@soy.sena.edu.co::f874e721-cfe2-4208-953d-f23d4fbbc403" providerId="AD" clId="Web-{7E638973-93C5-4094-B82E-BB882FA6CEF9}"/>
    <pc:docChg chg="addSld delSld modSld">
      <pc:chgData name="Maria Isabel Uribe Diaz" userId="S::miuribe93@soy.sena.edu.co::f874e721-cfe2-4208-953d-f23d4fbbc403" providerId="AD" clId="Web-{7E638973-93C5-4094-B82E-BB882FA6CEF9}" dt="2023-03-21T16:07:57.600" v="8" actId="1076"/>
      <pc:docMkLst>
        <pc:docMk/>
      </pc:docMkLst>
      <pc:sldChg chg="modSp">
        <pc:chgData name="Maria Isabel Uribe Diaz" userId="S::miuribe93@soy.sena.edu.co::f874e721-cfe2-4208-953d-f23d4fbbc403" providerId="AD" clId="Web-{7E638973-93C5-4094-B82E-BB882FA6CEF9}" dt="2023-03-21T16:07:54.350" v="7" actId="1076"/>
        <pc:sldMkLst>
          <pc:docMk/>
          <pc:sldMk cId="1320017106" sldId="257"/>
        </pc:sldMkLst>
        <pc:spChg chg="mod">
          <ac:chgData name="Maria Isabel Uribe Diaz" userId="S::miuribe93@soy.sena.edu.co::f874e721-cfe2-4208-953d-f23d4fbbc403" providerId="AD" clId="Web-{7E638973-93C5-4094-B82E-BB882FA6CEF9}" dt="2023-03-21T16:07:54.350" v="7" actId="1076"/>
          <ac:spMkLst>
            <pc:docMk/>
            <pc:sldMk cId="1320017106" sldId="257"/>
            <ac:spMk id="3" creationId="{BD4BFCAB-CCF7-7691-5641-12DCB1BDF2E2}"/>
          </ac:spMkLst>
        </pc:spChg>
      </pc:sldChg>
      <pc:sldChg chg="new del">
        <pc:chgData name="Maria Isabel Uribe Diaz" userId="S::miuribe93@soy.sena.edu.co::f874e721-cfe2-4208-953d-f23d4fbbc403" providerId="AD" clId="Web-{7E638973-93C5-4094-B82E-BB882FA6CEF9}" dt="2023-03-21T16:06:46.458" v="1"/>
        <pc:sldMkLst>
          <pc:docMk/>
          <pc:sldMk cId="1091137154" sldId="315"/>
        </pc:sldMkLst>
      </pc:sldChg>
      <pc:sldChg chg="modSp add replId">
        <pc:chgData name="Maria Isabel Uribe Diaz" userId="S::miuribe93@soy.sena.edu.co::f874e721-cfe2-4208-953d-f23d4fbbc403" providerId="AD" clId="Web-{7E638973-93C5-4094-B82E-BB882FA6CEF9}" dt="2023-03-21T16:07:57.600" v="8" actId="1076"/>
        <pc:sldMkLst>
          <pc:docMk/>
          <pc:sldMk cId="3070472239" sldId="315"/>
        </pc:sldMkLst>
        <pc:spChg chg="mod">
          <ac:chgData name="Maria Isabel Uribe Diaz" userId="S::miuribe93@soy.sena.edu.co::f874e721-cfe2-4208-953d-f23d4fbbc403" providerId="AD" clId="Web-{7E638973-93C5-4094-B82E-BB882FA6CEF9}" dt="2023-03-21T16:07:57.600" v="8" actId="1076"/>
          <ac:spMkLst>
            <pc:docMk/>
            <pc:sldMk cId="3070472239" sldId="315"/>
            <ac:spMk id="3" creationId="{BD4BFCAB-CCF7-7691-5641-12DCB1BDF2E2}"/>
          </ac:spMkLst>
        </pc:spChg>
      </pc:sldChg>
    </pc:docChg>
  </pc:docChgLst>
  <pc:docChgLst>
    <pc:chgData name="Juan Sebastian Herrera Prieto" userId="S::jsherrera914@soy.sena.edu.co::ef11610f-3862-4e05-a817-05d4c3cf01c5" providerId="AD" clId="Web-{4E1A4752-850B-81BD-EF8C-ED3FADD01478}"/>
    <pc:docChg chg="modSld">
      <pc:chgData name="Juan Sebastian Herrera Prieto" userId="S::jsherrera914@soy.sena.edu.co::ef11610f-3862-4e05-a817-05d4c3cf01c5" providerId="AD" clId="Web-{4E1A4752-850B-81BD-EF8C-ED3FADD01478}" dt="2023-05-20T20:17:37.197" v="258"/>
      <pc:docMkLst>
        <pc:docMk/>
      </pc:docMkLst>
      <pc:sldChg chg="modSp">
        <pc:chgData name="Juan Sebastian Herrera Prieto" userId="S::jsherrera914@soy.sena.edu.co::ef11610f-3862-4e05-a817-05d4c3cf01c5" providerId="AD" clId="Web-{4E1A4752-850B-81BD-EF8C-ED3FADD01478}" dt="2023-05-20T20:11:58.972" v="214"/>
        <pc:sldMkLst>
          <pc:docMk/>
          <pc:sldMk cId="3626471790" sldId="348"/>
        </pc:sldMkLst>
        <pc:graphicFrameChg chg="mod modGraphic">
          <ac:chgData name="Juan Sebastian Herrera Prieto" userId="S::jsherrera914@soy.sena.edu.co::ef11610f-3862-4e05-a817-05d4c3cf01c5" providerId="AD" clId="Web-{4E1A4752-850B-81BD-EF8C-ED3FADD01478}" dt="2023-05-20T20:11:58.972" v="214"/>
          <ac:graphicFrameMkLst>
            <pc:docMk/>
            <pc:sldMk cId="3626471790" sldId="348"/>
            <ac:graphicFrameMk id="4" creationId="{1234237E-1D96-90C7-7779-3ABE1E96A12B}"/>
          </ac:graphicFrameMkLst>
        </pc:graphicFrameChg>
      </pc:sldChg>
      <pc:sldChg chg="modSp">
        <pc:chgData name="Juan Sebastian Herrera Prieto" userId="S::jsherrera914@soy.sena.edu.co::ef11610f-3862-4e05-a817-05d4c3cf01c5" providerId="AD" clId="Web-{4E1A4752-850B-81BD-EF8C-ED3FADD01478}" dt="2023-05-20T20:16:46.616" v="234"/>
        <pc:sldMkLst>
          <pc:docMk/>
          <pc:sldMk cId="1733986294" sldId="350"/>
        </pc:sldMkLst>
        <pc:graphicFrameChg chg="mod modGraphic">
          <ac:chgData name="Juan Sebastian Herrera Prieto" userId="S::jsherrera914@soy.sena.edu.co::ef11610f-3862-4e05-a817-05d4c3cf01c5" providerId="AD" clId="Web-{4E1A4752-850B-81BD-EF8C-ED3FADD01478}" dt="2023-05-20T20:16:46.616" v="234"/>
          <ac:graphicFrameMkLst>
            <pc:docMk/>
            <pc:sldMk cId="1733986294" sldId="350"/>
            <ac:graphicFrameMk id="4" creationId="{1234237E-1D96-90C7-7779-3ABE1E96A12B}"/>
          </ac:graphicFrameMkLst>
        </pc:graphicFrameChg>
      </pc:sldChg>
      <pc:sldChg chg="modSp">
        <pc:chgData name="Juan Sebastian Herrera Prieto" userId="S::jsherrera914@soy.sena.edu.co::ef11610f-3862-4e05-a817-05d4c3cf01c5" providerId="AD" clId="Web-{4E1A4752-850B-81BD-EF8C-ED3FADD01478}" dt="2023-05-20T20:07:57.284" v="210"/>
        <pc:sldMkLst>
          <pc:docMk/>
          <pc:sldMk cId="2041392870" sldId="351"/>
        </pc:sldMkLst>
        <pc:graphicFrameChg chg="mod modGraphic">
          <ac:chgData name="Juan Sebastian Herrera Prieto" userId="S::jsherrera914@soy.sena.edu.co::ef11610f-3862-4e05-a817-05d4c3cf01c5" providerId="AD" clId="Web-{4E1A4752-850B-81BD-EF8C-ED3FADD01478}" dt="2023-05-20T20:07:57.284" v="210"/>
          <ac:graphicFrameMkLst>
            <pc:docMk/>
            <pc:sldMk cId="2041392870" sldId="351"/>
            <ac:graphicFrameMk id="4" creationId="{1234237E-1D96-90C7-7779-3ABE1E96A12B}"/>
          </ac:graphicFrameMkLst>
        </pc:graphicFrameChg>
      </pc:sldChg>
      <pc:sldChg chg="modSp">
        <pc:chgData name="Juan Sebastian Herrera Prieto" userId="S::jsherrera914@soy.sena.edu.co::ef11610f-3862-4e05-a817-05d4c3cf01c5" providerId="AD" clId="Web-{4E1A4752-850B-81BD-EF8C-ED3FADD01478}" dt="2023-05-20T20:05:30.493" v="185"/>
        <pc:sldMkLst>
          <pc:docMk/>
          <pc:sldMk cId="896922858" sldId="352"/>
        </pc:sldMkLst>
        <pc:graphicFrameChg chg="mod modGraphic">
          <ac:chgData name="Juan Sebastian Herrera Prieto" userId="S::jsherrera914@soy.sena.edu.co::ef11610f-3862-4e05-a817-05d4c3cf01c5" providerId="AD" clId="Web-{4E1A4752-850B-81BD-EF8C-ED3FADD01478}" dt="2023-05-20T20:05:30.493" v="185"/>
          <ac:graphicFrameMkLst>
            <pc:docMk/>
            <pc:sldMk cId="896922858" sldId="352"/>
            <ac:graphicFrameMk id="4" creationId="{1234237E-1D96-90C7-7779-3ABE1E96A12B}"/>
          </ac:graphicFrameMkLst>
        </pc:graphicFrameChg>
      </pc:sldChg>
      <pc:sldChg chg="modSp">
        <pc:chgData name="Juan Sebastian Herrera Prieto" userId="S::jsherrera914@soy.sena.edu.co::ef11610f-3862-4e05-a817-05d4c3cf01c5" providerId="AD" clId="Web-{4E1A4752-850B-81BD-EF8C-ED3FADD01478}" dt="2023-05-20T20:05:04.257" v="183"/>
        <pc:sldMkLst>
          <pc:docMk/>
          <pc:sldMk cId="2048539190" sldId="353"/>
        </pc:sldMkLst>
        <pc:graphicFrameChg chg="mod modGraphic">
          <ac:chgData name="Juan Sebastian Herrera Prieto" userId="S::jsherrera914@soy.sena.edu.co::ef11610f-3862-4e05-a817-05d4c3cf01c5" providerId="AD" clId="Web-{4E1A4752-850B-81BD-EF8C-ED3FADD01478}" dt="2023-05-20T20:05:04.257" v="183"/>
          <ac:graphicFrameMkLst>
            <pc:docMk/>
            <pc:sldMk cId="2048539190" sldId="353"/>
            <ac:graphicFrameMk id="4" creationId="{1234237E-1D96-90C7-7779-3ABE1E96A12B}"/>
          </ac:graphicFrameMkLst>
        </pc:graphicFrameChg>
      </pc:sldChg>
      <pc:sldChg chg="modSp">
        <pc:chgData name="Juan Sebastian Herrera Prieto" userId="S::jsherrera914@soy.sena.edu.co::ef11610f-3862-4e05-a817-05d4c3cf01c5" providerId="AD" clId="Web-{4E1A4752-850B-81BD-EF8C-ED3FADD01478}" dt="2023-05-20T20:17:37.197" v="258"/>
        <pc:sldMkLst>
          <pc:docMk/>
          <pc:sldMk cId="1782258103" sldId="354"/>
        </pc:sldMkLst>
        <pc:graphicFrameChg chg="mod modGraphic">
          <ac:chgData name="Juan Sebastian Herrera Prieto" userId="S::jsherrera914@soy.sena.edu.co::ef11610f-3862-4e05-a817-05d4c3cf01c5" providerId="AD" clId="Web-{4E1A4752-850B-81BD-EF8C-ED3FADD01478}" dt="2023-05-20T20:17:37.197" v="258"/>
          <ac:graphicFrameMkLst>
            <pc:docMk/>
            <pc:sldMk cId="1782258103" sldId="354"/>
            <ac:graphicFrameMk id="4" creationId="{1234237E-1D96-90C7-7779-3ABE1E96A12B}"/>
          </ac:graphicFrameMkLst>
        </pc:graphicFrameChg>
      </pc:sldChg>
    </pc:docChg>
  </pc:docChgLst>
  <pc:docChgLst>
    <pc:chgData name="Maria Isabel Uribe Diaz" userId="S::miuribe93@soy.sena.edu.co::f874e721-cfe2-4208-953d-f23d4fbbc403" providerId="AD" clId="Web-{DBF6218A-3E12-9742-6CE0-B517D0F111E5}"/>
    <pc:docChg chg="modSld">
      <pc:chgData name="Maria Isabel Uribe Diaz" userId="S::miuribe93@soy.sena.edu.co::f874e721-cfe2-4208-953d-f23d4fbbc403" providerId="AD" clId="Web-{DBF6218A-3E12-9742-6CE0-B517D0F111E5}" dt="2023-03-29T23:42:18.078" v="5"/>
      <pc:docMkLst>
        <pc:docMk/>
      </pc:docMkLst>
      <pc:sldChg chg="addSp delSp modSp">
        <pc:chgData name="Maria Isabel Uribe Diaz" userId="S::miuribe93@soy.sena.edu.co::f874e721-cfe2-4208-953d-f23d4fbbc403" providerId="AD" clId="Web-{DBF6218A-3E12-9742-6CE0-B517D0F111E5}" dt="2023-03-29T23:42:18.078" v="5"/>
        <pc:sldMkLst>
          <pc:docMk/>
          <pc:sldMk cId="2406273178" sldId="256"/>
        </pc:sldMkLst>
        <pc:spChg chg="mod">
          <ac:chgData name="Maria Isabel Uribe Diaz" userId="S::miuribe93@soy.sena.edu.co::f874e721-cfe2-4208-953d-f23d4fbbc403" providerId="AD" clId="Web-{DBF6218A-3E12-9742-6CE0-B517D0F111E5}" dt="2023-03-29T23:42:18.078" v="5"/>
          <ac:spMkLst>
            <pc:docMk/>
            <pc:sldMk cId="2406273178" sldId="256"/>
            <ac:spMk id="2" creationId="{00000000-0000-0000-0000-000000000000}"/>
          </ac:spMkLst>
        </pc:spChg>
        <pc:spChg chg="mod">
          <ac:chgData name="Maria Isabel Uribe Diaz" userId="S::miuribe93@soy.sena.edu.co::f874e721-cfe2-4208-953d-f23d4fbbc403" providerId="AD" clId="Web-{DBF6218A-3E12-9742-6CE0-B517D0F111E5}" dt="2023-03-29T23:42:18.078" v="5"/>
          <ac:spMkLst>
            <pc:docMk/>
            <pc:sldMk cId="2406273178" sldId="256"/>
            <ac:spMk id="3" creationId="{00000000-0000-0000-0000-000000000000}"/>
          </ac:spMkLst>
        </pc:spChg>
        <pc:spChg chg="del">
          <ac:chgData name="Maria Isabel Uribe Diaz" userId="S::miuribe93@soy.sena.edu.co::f874e721-cfe2-4208-953d-f23d4fbbc403" providerId="AD" clId="Web-{DBF6218A-3E12-9742-6CE0-B517D0F111E5}" dt="2023-03-29T23:42:18.078" v="5"/>
          <ac:spMkLst>
            <pc:docMk/>
            <pc:sldMk cId="2406273178" sldId="256"/>
            <ac:spMk id="50" creationId="{04812C46-200A-4DEB-A05E-3ED6C68C2387}"/>
          </ac:spMkLst>
        </pc:spChg>
        <pc:spChg chg="add">
          <ac:chgData name="Maria Isabel Uribe Diaz" userId="S::miuribe93@soy.sena.edu.co::f874e721-cfe2-4208-953d-f23d4fbbc403" providerId="AD" clId="Web-{DBF6218A-3E12-9742-6CE0-B517D0F111E5}" dt="2023-03-29T23:42:18.078" v="5"/>
          <ac:spMkLst>
            <pc:docMk/>
            <pc:sldMk cId="2406273178" sldId="256"/>
            <ac:spMk id="55" creationId="{9D25F302-27C5-414F-97F8-6EA0A6C028BA}"/>
          </ac:spMkLst>
        </pc:spChg>
        <pc:spChg chg="add">
          <ac:chgData name="Maria Isabel Uribe Diaz" userId="S::miuribe93@soy.sena.edu.co::f874e721-cfe2-4208-953d-f23d4fbbc403" providerId="AD" clId="Web-{DBF6218A-3E12-9742-6CE0-B517D0F111E5}" dt="2023-03-29T23:42:18.078" v="5"/>
          <ac:spMkLst>
            <pc:docMk/>
            <pc:sldMk cId="2406273178" sldId="256"/>
            <ac:spMk id="57" creationId="{830A36F8-48C2-4842-A87B-8CE8DF4E7FD2}"/>
          </ac:spMkLst>
        </pc:spChg>
        <pc:spChg chg="add">
          <ac:chgData name="Maria Isabel Uribe Diaz" userId="S::miuribe93@soy.sena.edu.co::f874e721-cfe2-4208-953d-f23d4fbbc403" providerId="AD" clId="Web-{DBF6218A-3E12-9742-6CE0-B517D0F111E5}" dt="2023-03-29T23:42:18.078" v="5"/>
          <ac:spMkLst>
            <pc:docMk/>
            <pc:sldMk cId="2406273178" sldId="256"/>
            <ac:spMk id="59" creationId="{086A5A31-B10A-4793-84D4-D785959AE5B8}"/>
          </ac:spMkLst>
        </pc:spChg>
        <pc:picChg chg="del">
          <ac:chgData name="Maria Isabel Uribe Diaz" userId="S::miuribe93@soy.sena.edu.co::f874e721-cfe2-4208-953d-f23d4fbbc403" providerId="AD" clId="Web-{DBF6218A-3E12-9742-6CE0-B517D0F111E5}" dt="2023-03-29T23:42:07.281" v="0"/>
          <ac:picMkLst>
            <pc:docMk/>
            <pc:sldMk cId="2406273178" sldId="256"/>
            <ac:picMk id="4" creationId="{FD79B06F-C3C6-C34E-3E5C-40B60CD12D4E}"/>
          </ac:picMkLst>
        </pc:picChg>
        <pc:picChg chg="add mod ord">
          <ac:chgData name="Maria Isabel Uribe Diaz" userId="S::miuribe93@soy.sena.edu.co::f874e721-cfe2-4208-953d-f23d4fbbc403" providerId="AD" clId="Web-{DBF6218A-3E12-9742-6CE0-B517D0F111E5}" dt="2023-03-29T23:42:18.078" v="5"/>
          <ac:picMkLst>
            <pc:docMk/>
            <pc:sldMk cId="2406273178" sldId="256"/>
            <ac:picMk id="5" creationId="{1EA9421F-CE04-C989-5068-7D561F164260}"/>
          </ac:picMkLst>
        </pc:picChg>
      </pc:sldChg>
    </pc:docChg>
  </pc:docChgLst>
  <pc:docChgLst>
    <pc:chgData name="Sara Naidu Diaz Gonzalez" userId="S::sndiaz4@soy.sena.edu.co::94f02f45-69a4-4ff3-a3dc-fe0d52e2f980" providerId="AD" clId="Web-{629FC6E6-F6B2-4B27-9712-756F0F11062C}"/>
    <pc:docChg chg="modSld">
      <pc:chgData name="Sara Naidu Diaz Gonzalez" userId="S::sndiaz4@soy.sena.edu.co::94f02f45-69a4-4ff3-a3dc-fe0d52e2f980" providerId="AD" clId="Web-{629FC6E6-F6B2-4B27-9712-756F0F11062C}" dt="2023-03-21T13:48:42.096" v="562"/>
      <pc:docMkLst>
        <pc:docMk/>
      </pc:docMkLst>
      <pc:sldChg chg="modSp">
        <pc:chgData name="Sara Naidu Diaz Gonzalez" userId="S::sndiaz4@soy.sena.edu.co::94f02f45-69a4-4ff3-a3dc-fe0d52e2f980" providerId="AD" clId="Web-{629FC6E6-F6B2-4B27-9712-756F0F11062C}" dt="2023-03-21T13:44:27.309" v="489" actId="1076"/>
        <pc:sldMkLst>
          <pc:docMk/>
          <pc:sldMk cId="2971174205" sldId="266"/>
        </pc:sldMkLst>
        <pc:spChg chg="mod">
          <ac:chgData name="Sara Naidu Diaz Gonzalez" userId="S::sndiaz4@soy.sena.edu.co::94f02f45-69a4-4ff3-a3dc-fe0d52e2f980" providerId="AD" clId="Web-{629FC6E6-F6B2-4B27-9712-756F0F11062C}" dt="2023-03-21T13:39:51.474" v="385" actId="20577"/>
          <ac:spMkLst>
            <pc:docMk/>
            <pc:sldMk cId="2971174205" sldId="266"/>
            <ac:spMk id="2" creationId="{D2C7AA8A-64C8-2AE2-AD77-837417D36B22}"/>
          </ac:spMkLst>
        </pc:spChg>
        <pc:graphicFrameChg chg="mod modGraphic">
          <ac:chgData name="Sara Naidu Diaz Gonzalez" userId="S::sndiaz4@soy.sena.edu.co::94f02f45-69a4-4ff3-a3dc-fe0d52e2f980" providerId="AD" clId="Web-{629FC6E6-F6B2-4B27-9712-756F0F11062C}" dt="2023-03-21T13:44:24.684" v="488" actId="1076"/>
          <ac:graphicFrameMkLst>
            <pc:docMk/>
            <pc:sldMk cId="2971174205" sldId="266"/>
            <ac:graphicFrameMk id="4" creationId="{5B6537AD-F71D-AC63-0E0E-5F9272C67D0D}"/>
          </ac:graphicFrameMkLst>
        </pc:graphicFrameChg>
        <pc:graphicFrameChg chg="mod modGraphic">
          <ac:chgData name="Sara Naidu Diaz Gonzalez" userId="S::sndiaz4@soy.sena.edu.co::94f02f45-69a4-4ff3-a3dc-fe0d52e2f980" providerId="AD" clId="Web-{629FC6E6-F6B2-4B27-9712-756F0F11062C}" dt="2023-03-21T13:44:27.309" v="489" actId="1076"/>
          <ac:graphicFrameMkLst>
            <pc:docMk/>
            <pc:sldMk cId="2971174205" sldId="266"/>
            <ac:graphicFrameMk id="6" creationId="{5B6CB188-6D26-D1B0-10E6-22EBF179AC66}"/>
          </ac:graphicFrameMkLst>
        </pc:graphicFrameChg>
      </pc:sldChg>
      <pc:sldChg chg="modSp">
        <pc:chgData name="Sara Naidu Diaz Gonzalez" userId="S::sndiaz4@soy.sena.edu.co::94f02f45-69a4-4ff3-a3dc-fe0d52e2f980" providerId="AD" clId="Web-{629FC6E6-F6B2-4B27-9712-756F0F11062C}" dt="2023-03-21T13:39:02.583" v="379"/>
        <pc:sldMkLst>
          <pc:docMk/>
          <pc:sldMk cId="2185372916" sldId="307"/>
        </pc:sldMkLst>
        <pc:graphicFrameChg chg="mod modGraphic">
          <ac:chgData name="Sara Naidu Diaz Gonzalez" userId="S::sndiaz4@soy.sena.edu.co::94f02f45-69a4-4ff3-a3dc-fe0d52e2f980" providerId="AD" clId="Web-{629FC6E6-F6B2-4B27-9712-756F0F11062C}" dt="2023-03-21T13:38:58.442" v="377"/>
          <ac:graphicFrameMkLst>
            <pc:docMk/>
            <pc:sldMk cId="2185372916" sldId="307"/>
            <ac:graphicFrameMk id="5" creationId="{543DCA20-A97D-42EA-44F9-17B572F6362D}"/>
          </ac:graphicFrameMkLst>
        </pc:graphicFrameChg>
        <pc:graphicFrameChg chg="mod modGraphic">
          <ac:chgData name="Sara Naidu Diaz Gonzalez" userId="S::sndiaz4@soy.sena.edu.co::94f02f45-69a4-4ff3-a3dc-fe0d52e2f980" providerId="AD" clId="Web-{629FC6E6-F6B2-4B27-9712-756F0F11062C}" dt="2023-03-21T13:39:02.583" v="379"/>
          <ac:graphicFrameMkLst>
            <pc:docMk/>
            <pc:sldMk cId="2185372916" sldId="307"/>
            <ac:graphicFrameMk id="7" creationId="{12F58077-1C71-E921-57FA-2C0D48AE55D1}"/>
          </ac:graphicFrameMkLst>
        </pc:graphicFrameChg>
      </pc:sldChg>
      <pc:sldChg chg="modSp">
        <pc:chgData name="Sara Naidu Diaz Gonzalez" userId="S::sndiaz4@soy.sena.edu.co::94f02f45-69a4-4ff3-a3dc-fe0d52e2f980" providerId="AD" clId="Web-{629FC6E6-F6B2-4B27-9712-756F0F11062C}" dt="2023-03-21T13:48:38.033" v="558"/>
        <pc:sldMkLst>
          <pc:docMk/>
          <pc:sldMk cId="2495732612" sldId="309"/>
        </pc:sldMkLst>
        <pc:graphicFrameChg chg="mod modGraphic">
          <ac:chgData name="Sara Naidu Diaz Gonzalez" userId="S::sndiaz4@soy.sena.edu.co::94f02f45-69a4-4ff3-a3dc-fe0d52e2f980" providerId="AD" clId="Web-{629FC6E6-F6B2-4B27-9712-756F0F11062C}" dt="2023-03-21T13:30:28.836" v="194"/>
          <ac:graphicFrameMkLst>
            <pc:docMk/>
            <pc:sldMk cId="2495732612" sldId="309"/>
            <ac:graphicFrameMk id="4" creationId="{5B6537AD-F71D-AC63-0E0E-5F9272C67D0D}"/>
          </ac:graphicFrameMkLst>
        </pc:graphicFrameChg>
        <pc:graphicFrameChg chg="mod modGraphic">
          <ac:chgData name="Sara Naidu Diaz Gonzalez" userId="S::sndiaz4@soy.sena.edu.co::94f02f45-69a4-4ff3-a3dc-fe0d52e2f980" providerId="AD" clId="Web-{629FC6E6-F6B2-4B27-9712-756F0F11062C}" dt="2023-03-21T13:48:38.033" v="558"/>
          <ac:graphicFrameMkLst>
            <pc:docMk/>
            <pc:sldMk cId="2495732612" sldId="309"/>
            <ac:graphicFrameMk id="6" creationId="{5B6CB188-6D26-D1B0-10E6-22EBF179AC66}"/>
          </ac:graphicFrameMkLst>
        </pc:graphicFrameChg>
      </pc:sldChg>
      <pc:sldChg chg="modSp">
        <pc:chgData name="Sara Naidu Diaz Gonzalez" userId="S::sndiaz4@soy.sena.edu.co::94f02f45-69a4-4ff3-a3dc-fe0d52e2f980" providerId="AD" clId="Web-{629FC6E6-F6B2-4B27-9712-756F0F11062C}" dt="2023-03-21T13:38:03.628" v="359" actId="1076"/>
        <pc:sldMkLst>
          <pc:docMk/>
          <pc:sldMk cId="1023302592" sldId="310"/>
        </pc:sldMkLst>
        <pc:graphicFrameChg chg="mod modGraphic">
          <ac:chgData name="Sara Naidu Diaz Gonzalez" userId="S::sndiaz4@soy.sena.edu.co::94f02f45-69a4-4ff3-a3dc-fe0d52e2f980" providerId="AD" clId="Web-{629FC6E6-F6B2-4B27-9712-756F0F11062C}" dt="2023-03-21T13:37:58.237" v="358"/>
          <ac:graphicFrameMkLst>
            <pc:docMk/>
            <pc:sldMk cId="1023302592" sldId="310"/>
            <ac:graphicFrameMk id="5" creationId="{543DCA20-A97D-42EA-44F9-17B572F6362D}"/>
          </ac:graphicFrameMkLst>
        </pc:graphicFrameChg>
        <pc:graphicFrameChg chg="mod modGraphic">
          <ac:chgData name="Sara Naidu Diaz Gonzalez" userId="S::sndiaz4@soy.sena.edu.co::94f02f45-69a4-4ff3-a3dc-fe0d52e2f980" providerId="AD" clId="Web-{629FC6E6-F6B2-4B27-9712-756F0F11062C}" dt="2023-03-21T13:38:03.628" v="359" actId="1076"/>
          <ac:graphicFrameMkLst>
            <pc:docMk/>
            <pc:sldMk cId="1023302592" sldId="310"/>
            <ac:graphicFrameMk id="7" creationId="{12F58077-1C71-E921-57FA-2C0D48AE55D1}"/>
          </ac:graphicFrameMkLst>
        </pc:graphicFrameChg>
      </pc:sldChg>
      <pc:sldChg chg="modSp">
        <pc:chgData name="Sara Naidu Diaz Gonzalez" userId="S::sndiaz4@soy.sena.edu.co::94f02f45-69a4-4ff3-a3dc-fe0d52e2f980" providerId="AD" clId="Web-{629FC6E6-F6B2-4B27-9712-756F0F11062C}" dt="2023-03-21T13:48:42.096" v="562"/>
        <pc:sldMkLst>
          <pc:docMk/>
          <pc:sldMk cId="3450289627" sldId="311"/>
        </pc:sldMkLst>
        <pc:graphicFrameChg chg="mod modGraphic">
          <ac:chgData name="Sara Naidu Diaz Gonzalez" userId="S::sndiaz4@soy.sena.edu.co::94f02f45-69a4-4ff3-a3dc-fe0d52e2f980" providerId="AD" clId="Web-{629FC6E6-F6B2-4B27-9712-756F0F11062C}" dt="2023-03-21T13:42:21.837" v="469"/>
          <ac:graphicFrameMkLst>
            <pc:docMk/>
            <pc:sldMk cId="3450289627" sldId="311"/>
            <ac:graphicFrameMk id="5" creationId="{543DCA20-A97D-42EA-44F9-17B572F6362D}"/>
          </ac:graphicFrameMkLst>
        </pc:graphicFrameChg>
        <pc:graphicFrameChg chg="mod modGraphic">
          <ac:chgData name="Sara Naidu Diaz Gonzalez" userId="S::sndiaz4@soy.sena.edu.co::94f02f45-69a4-4ff3-a3dc-fe0d52e2f980" providerId="AD" clId="Web-{629FC6E6-F6B2-4B27-9712-756F0F11062C}" dt="2023-03-21T13:48:42.096" v="562"/>
          <ac:graphicFrameMkLst>
            <pc:docMk/>
            <pc:sldMk cId="3450289627" sldId="311"/>
            <ac:graphicFrameMk id="7" creationId="{12F58077-1C71-E921-57FA-2C0D48AE55D1}"/>
          </ac:graphicFrameMkLst>
        </pc:graphicFrameChg>
      </pc:sldChg>
    </pc:docChg>
  </pc:docChgLst>
  <pc:docChgLst>
    <pc:chgData name="Laura Nataly Garzon Suarez" userId="d606699a-8ed5-42e3-af50-3d962e60b77b" providerId="ADAL" clId="{512AF1CC-1853-5A42-AD7B-E78E54FF7117}"/>
    <pc:docChg chg="modSld">
      <pc:chgData name="Laura Nataly Garzon Suarez" userId="d606699a-8ed5-42e3-af50-3d962e60b77b" providerId="ADAL" clId="{512AF1CC-1853-5A42-AD7B-E78E54FF7117}" dt="2023-03-17T17:04:46.026" v="1" actId="20577"/>
      <pc:docMkLst>
        <pc:docMk/>
      </pc:docMkLst>
      <pc:sldChg chg="modSp">
        <pc:chgData name="Laura Nataly Garzon Suarez" userId="d606699a-8ed5-42e3-af50-3d962e60b77b" providerId="ADAL" clId="{512AF1CC-1853-5A42-AD7B-E78E54FF7117}" dt="2023-03-17T17:04:46.026" v="1" actId="20577"/>
        <pc:sldMkLst>
          <pc:docMk/>
          <pc:sldMk cId="3233602558" sldId="300"/>
        </pc:sldMkLst>
        <pc:spChg chg="mod">
          <ac:chgData name="Laura Nataly Garzon Suarez" userId="d606699a-8ed5-42e3-af50-3d962e60b77b" providerId="ADAL" clId="{512AF1CC-1853-5A42-AD7B-E78E54FF7117}" dt="2023-03-17T17:03:52.100" v="0" actId="20577"/>
          <ac:spMkLst>
            <pc:docMk/>
            <pc:sldMk cId="3233602558" sldId="300"/>
            <ac:spMk id="2" creationId="{D2F264F3-0DDF-E626-9599-6BF8353E10C1}"/>
          </ac:spMkLst>
        </pc:spChg>
        <pc:spChg chg="mod">
          <ac:chgData name="Laura Nataly Garzon Suarez" userId="d606699a-8ed5-42e3-af50-3d962e60b77b" providerId="ADAL" clId="{512AF1CC-1853-5A42-AD7B-E78E54FF7117}" dt="2023-03-17T17:04:46.026" v="1" actId="20577"/>
          <ac:spMkLst>
            <pc:docMk/>
            <pc:sldMk cId="3233602558" sldId="300"/>
            <ac:spMk id="3" creationId="{636D3904-3FEC-D7C4-C9FA-9F7F360ED572}"/>
          </ac:spMkLst>
        </pc:spChg>
      </pc:sldChg>
    </pc:docChg>
  </pc:docChgLst>
  <pc:docChgLst>
    <pc:chgData name="Maria Isabel Uribe Diaz" userId="S::miuribe93@soy.sena.edu.co::f874e721-cfe2-4208-953d-f23d4fbbc403" providerId="AD" clId="Web-{1258B50D-F76E-3746-2A8C-D99B71297B55}"/>
    <pc:docChg chg="addSld modSld">
      <pc:chgData name="Maria Isabel Uribe Diaz" userId="S::miuribe93@soy.sena.edu.co::f874e721-cfe2-4208-953d-f23d4fbbc403" providerId="AD" clId="Web-{1258B50D-F76E-3746-2A8C-D99B71297B55}" dt="2023-03-15T02:07:10.914" v="866" actId="20577"/>
      <pc:docMkLst>
        <pc:docMk/>
      </pc:docMkLst>
      <pc:sldChg chg="modSp">
        <pc:chgData name="Maria Isabel Uribe Diaz" userId="S::miuribe93@soy.sena.edu.co::f874e721-cfe2-4208-953d-f23d4fbbc403" providerId="AD" clId="Web-{1258B50D-F76E-3746-2A8C-D99B71297B55}" dt="2023-03-15T01:30:25.833" v="2" actId="20577"/>
        <pc:sldMkLst>
          <pc:docMk/>
          <pc:sldMk cId="2743027483" sldId="277"/>
        </pc:sldMkLst>
        <pc:spChg chg="mod">
          <ac:chgData name="Maria Isabel Uribe Diaz" userId="S::miuribe93@soy.sena.edu.co::f874e721-cfe2-4208-953d-f23d4fbbc403" providerId="AD" clId="Web-{1258B50D-F76E-3746-2A8C-D99B71297B55}" dt="2023-03-15T01:30:25.833" v="2" actId="20577"/>
          <ac:spMkLst>
            <pc:docMk/>
            <pc:sldMk cId="2743027483" sldId="277"/>
            <ac:spMk id="3" creationId="{12D3E613-174C-4827-D94C-3C2C0464AFAB}"/>
          </ac:spMkLst>
        </pc:spChg>
      </pc:sldChg>
      <pc:sldChg chg="modSp new">
        <pc:chgData name="Maria Isabel Uribe Diaz" userId="S::miuribe93@soy.sena.edu.co::f874e721-cfe2-4208-953d-f23d4fbbc403" providerId="AD" clId="Web-{1258B50D-F76E-3746-2A8C-D99B71297B55}" dt="2023-03-15T01:39:04.133" v="119" actId="20577"/>
        <pc:sldMkLst>
          <pc:docMk/>
          <pc:sldMk cId="2020483110" sldId="278"/>
        </pc:sldMkLst>
        <pc:spChg chg="mod">
          <ac:chgData name="Maria Isabel Uribe Diaz" userId="S::miuribe93@soy.sena.edu.co::f874e721-cfe2-4208-953d-f23d4fbbc403" providerId="AD" clId="Web-{1258B50D-F76E-3746-2A8C-D99B71297B55}" dt="2023-03-15T01:36:06.746" v="78" actId="1076"/>
          <ac:spMkLst>
            <pc:docMk/>
            <pc:sldMk cId="2020483110" sldId="278"/>
            <ac:spMk id="2" creationId="{83D3BC82-008D-341F-1204-DA375984CD21}"/>
          </ac:spMkLst>
        </pc:spChg>
        <pc:spChg chg="mod">
          <ac:chgData name="Maria Isabel Uribe Diaz" userId="S::miuribe93@soy.sena.edu.co::f874e721-cfe2-4208-953d-f23d4fbbc403" providerId="AD" clId="Web-{1258B50D-F76E-3746-2A8C-D99B71297B55}" dt="2023-03-15T01:39:04.133" v="119" actId="20577"/>
          <ac:spMkLst>
            <pc:docMk/>
            <pc:sldMk cId="2020483110" sldId="278"/>
            <ac:spMk id="3" creationId="{1EC96EED-8EBD-8201-0A01-9ABE178A741F}"/>
          </ac:spMkLst>
        </pc:spChg>
      </pc:sldChg>
      <pc:sldChg chg="modSp new">
        <pc:chgData name="Maria Isabel Uribe Diaz" userId="S::miuribe93@soy.sena.edu.co::f874e721-cfe2-4208-953d-f23d4fbbc403" providerId="AD" clId="Web-{1258B50D-F76E-3746-2A8C-D99B71297B55}" dt="2023-03-15T01:44:12.574" v="231" actId="20577"/>
        <pc:sldMkLst>
          <pc:docMk/>
          <pc:sldMk cId="1949784081" sldId="279"/>
        </pc:sldMkLst>
        <pc:spChg chg="mod">
          <ac:chgData name="Maria Isabel Uribe Diaz" userId="S::miuribe93@soy.sena.edu.co::f874e721-cfe2-4208-953d-f23d4fbbc403" providerId="AD" clId="Web-{1258B50D-F76E-3746-2A8C-D99B71297B55}" dt="2023-03-15T01:41:28.548" v="138" actId="14100"/>
          <ac:spMkLst>
            <pc:docMk/>
            <pc:sldMk cId="1949784081" sldId="279"/>
            <ac:spMk id="2" creationId="{08095983-076D-A51B-D680-118F155BD8AB}"/>
          </ac:spMkLst>
        </pc:spChg>
        <pc:spChg chg="mod">
          <ac:chgData name="Maria Isabel Uribe Diaz" userId="S::miuribe93@soy.sena.edu.co::f874e721-cfe2-4208-953d-f23d4fbbc403" providerId="AD" clId="Web-{1258B50D-F76E-3746-2A8C-D99B71297B55}" dt="2023-03-15T01:44:12.574" v="231" actId="20577"/>
          <ac:spMkLst>
            <pc:docMk/>
            <pc:sldMk cId="1949784081" sldId="279"/>
            <ac:spMk id="3" creationId="{FCE9E6BC-AECE-B2B6-402E-1D2F2B7119E9}"/>
          </ac:spMkLst>
        </pc:spChg>
      </pc:sldChg>
      <pc:sldChg chg="modSp new">
        <pc:chgData name="Maria Isabel Uribe Diaz" userId="S::miuribe93@soy.sena.edu.co::f874e721-cfe2-4208-953d-f23d4fbbc403" providerId="AD" clId="Web-{1258B50D-F76E-3746-2A8C-D99B71297B55}" dt="2023-03-15T01:50:37.600" v="388" actId="20577"/>
        <pc:sldMkLst>
          <pc:docMk/>
          <pc:sldMk cId="2032966107" sldId="281"/>
        </pc:sldMkLst>
        <pc:spChg chg="mod">
          <ac:chgData name="Maria Isabel Uribe Diaz" userId="S::miuribe93@soy.sena.edu.co::f874e721-cfe2-4208-953d-f23d4fbbc403" providerId="AD" clId="Web-{1258B50D-F76E-3746-2A8C-D99B71297B55}" dt="2023-03-15T01:45:03.906" v="242" actId="1076"/>
          <ac:spMkLst>
            <pc:docMk/>
            <pc:sldMk cId="2032966107" sldId="281"/>
            <ac:spMk id="2" creationId="{5774586F-04D4-92A9-E4B9-483BCB010E18}"/>
          </ac:spMkLst>
        </pc:spChg>
        <pc:spChg chg="mod">
          <ac:chgData name="Maria Isabel Uribe Diaz" userId="S::miuribe93@soy.sena.edu.co::f874e721-cfe2-4208-953d-f23d4fbbc403" providerId="AD" clId="Web-{1258B50D-F76E-3746-2A8C-D99B71297B55}" dt="2023-03-15T01:50:37.600" v="388" actId="20577"/>
          <ac:spMkLst>
            <pc:docMk/>
            <pc:sldMk cId="2032966107" sldId="281"/>
            <ac:spMk id="3" creationId="{A6419C6D-FBE1-9C4B-70FF-0FFD35B90CBE}"/>
          </ac:spMkLst>
        </pc:spChg>
      </pc:sldChg>
      <pc:sldChg chg="modSp new">
        <pc:chgData name="Maria Isabel Uribe Diaz" userId="S::miuribe93@soy.sena.edu.co::f874e721-cfe2-4208-953d-f23d4fbbc403" providerId="AD" clId="Web-{1258B50D-F76E-3746-2A8C-D99B71297B55}" dt="2023-03-15T02:02:41.584" v="659" actId="20577"/>
        <pc:sldMkLst>
          <pc:docMk/>
          <pc:sldMk cId="53213621" sldId="284"/>
        </pc:sldMkLst>
        <pc:spChg chg="mod">
          <ac:chgData name="Maria Isabel Uribe Diaz" userId="S::miuribe93@soy.sena.edu.co::f874e721-cfe2-4208-953d-f23d4fbbc403" providerId="AD" clId="Web-{1258B50D-F76E-3746-2A8C-D99B71297B55}" dt="2023-03-15T02:02:14.114" v="647" actId="20577"/>
          <ac:spMkLst>
            <pc:docMk/>
            <pc:sldMk cId="53213621" sldId="284"/>
            <ac:spMk id="2" creationId="{9339B428-DE03-47F3-8539-71C2AF62D2A1}"/>
          </ac:spMkLst>
        </pc:spChg>
        <pc:spChg chg="mod">
          <ac:chgData name="Maria Isabel Uribe Diaz" userId="S::miuribe93@soy.sena.edu.co::f874e721-cfe2-4208-953d-f23d4fbbc403" providerId="AD" clId="Web-{1258B50D-F76E-3746-2A8C-D99B71297B55}" dt="2023-03-15T02:02:41.584" v="659" actId="20577"/>
          <ac:spMkLst>
            <pc:docMk/>
            <pc:sldMk cId="53213621" sldId="284"/>
            <ac:spMk id="3" creationId="{B35C2165-61D2-E6DC-734D-A28FF8FDB961}"/>
          </ac:spMkLst>
        </pc:spChg>
      </pc:sldChg>
      <pc:sldChg chg="modSp new">
        <pc:chgData name="Maria Isabel Uribe Diaz" userId="S::miuribe93@soy.sena.edu.co::f874e721-cfe2-4208-953d-f23d4fbbc403" providerId="AD" clId="Web-{1258B50D-F76E-3746-2A8C-D99B71297B55}" dt="2023-03-15T02:07:10.914" v="866" actId="20577"/>
        <pc:sldMkLst>
          <pc:docMk/>
          <pc:sldMk cId="1845221237" sldId="285"/>
        </pc:sldMkLst>
        <pc:spChg chg="mod">
          <ac:chgData name="Maria Isabel Uribe Diaz" userId="S::miuribe93@soy.sena.edu.co::f874e721-cfe2-4208-953d-f23d4fbbc403" providerId="AD" clId="Web-{1258B50D-F76E-3746-2A8C-D99B71297B55}" dt="2023-03-15T02:03:12.727" v="669" actId="1076"/>
          <ac:spMkLst>
            <pc:docMk/>
            <pc:sldMk cId="1845221237" sldId="285"/>
            <ac:spMk id="2" creationId="{48149DE4-8D4E-BBFD-39C8-373D597ECF55}"/>
          </ac:spMkLst>
        </pc:spChg>
        <pc:spChg chg="mod">
          <ac:chgData name="Maria Isabel Uribe Diaz" userId="S::miuribe93@soy.sena.edu.co::f874e721-cfe2-4208-953d-f23d4fbbc403" providerId="AD" clId="Web-{1258B50D-F76E-3746-2A8C-D99B71297B55}" dt="2023-03-15T02:07:10.914" v="866" actId="20577"/>
          <ac:spMkLst>
            <pc:docMk/>
            <pc:sldMk cId="1845221237" sldId="285"/>
            <ac:spMk id="3" creationId="{1BDD2653-F40D-28B4-7855-8875DF8CDCF6}"/>
          </ac:spMkLst>
        </pc:spChg>
      </pc:sldChg>
    </pc:docChg>
  </pc:docChgLst>
  <pc:docChgLst>
    <pc:chgData name="Cristian Andres Castellanos Rodriguez" userId="S::cacastellanos76@soy.sena.edu.co::215c3ebe-82a7-4983-afe8-b53c07af928c" providerId="AD" clId="Web-{F2BF6B17-4104-48EA-ABB7-8933D4892C9F}"/>
    <pc:docChg chg="delSld modSld">
      <pc:chgData name="Cristian Andres Castellanos Rodriguez" userId="S::cacastellanos76@soy.sena.edu.co::215c3ebe-82a7-4983-afe8-b53c07af928c" providerId="AD" clId="Web-{F2BF6B17-4104-48EA-ABB7-8933D4892C9F}" dt="2023-03-21T12:50:27.059" v="29" actId="20577"/>
      <pc:docMkLst>
        <pc:docMk/>
      </pc:docMkLst>
      <pc:sldChg chg="modSp">
        <pc:chgData name="Cristian Andres Castellanos Rodriguez" userId="S::cacastellanos76@soy.sena.edu.co::215c3ebe-82a7-4983-afe8-b53c07af928c" providerId="AD" clId="Web-{F2BF6B17-4104-48EA-ABB7-8933D4892C9F}" dt="2023-03-21T12:23:53.357" v="18" actId="1076"/>
        <pc:sldMkLst>
          <pc:docMk/>
          <pc:sldMk cId="1495245722" sldId="263"/>
        </pc:sldMkLst>
        <pc:spChg chg="mod">
          <ac:chgData name="Cristian Andres Castellanos Rodriguez" userId="S::cacastellanos76@soy.sena.edu.co::215c3ebe-82a7-4983-afe8-b53c07af928c" providerId="AD" clId="Web-{F2BF6B17-4104-48EA-ABB7-8933D4892C9F}" dt="2023-03-21T12:23:53.357" v="18" actId="1076"/>
          <ac:spMkLst>
            <pc:docMk/>
            <pc:sldMk cId="1495245722" sldId="263"/>
            <ac:spMk id="3" creationId="{282224B7-662E-E133-BD59-E01F5A5AD2C3}"/>
          </ac:spMkLst>
        </pc:spChg>
      </pc:sldChg>
      <pc:sldChg chg="modSp">
        <pc:chgData name="Cristian Andres Castellanos Rodriguez" userId="S::cacastellanos76@soy.sena.edu.co::215c3ebe-82a7-4983-afe8-b53c07af928c" providerId="AD" clId="Web-{F2BF6B17-4104-48EA-ABB7-8933D4892C9F}" dt="2023-03-21T12:24:53.250" v="23" actId="1076"/>
        <pc:sldMkLst>
          <pc:docMk/>
          <pc:sldMk cId="836181485" sldId="265"/>
        </pc:sldMkLst>
        <pc:spChg chg="mod">
          <ac:chgData name="Cristian Andres Castellanos Rodriguez" userId="S::cacastellanos76@soy.sena.edu.co::215c3ebe-82a7-4983-afe8-b53c07af928c" providerId="AD" clId="Web-{F2BF6B17-4104-48EA-ABB7-8933D4892C9F}" dt="2023-03-21T12:24:53.250" v="23" actId="1076"/>
          <ac:spMkLst>
            <pc:docMk/>
            <pc:sldMk cId="836181485" sldId="265"/>
            <ac:spMk id="2" creationId="{993EF0A9-4DE9-A08E-9569-51160EFF8CBB}"/>
          </ac:spMkLst>
        </pc:spChg>
      </pc:sldChg>
      <pc:sldChg chg="modSp">
        <pc:chgData name="Cristian Andres Castellanos Rodriguez" userId="S::cacastellanos76@soy.sena.edu.co::215c3ebe-82a7-4983-afe8-b53c07af928c" providerId="AD" clId="Web-{F2BF6B17-4104-48EA-ABB7-8933D4892C9F}" dt="2023-03-21T12:50:27.059" v="29" actId="20577"/>
        <pc:sldMkLst>
          <pc:docMk/>
          <pc:sldMk cId="3827497238" sldId="268"/>
        </pc:sldMkLst>
        <pc:spChg chg="mod">
          <ac:chgData name="Cristian Andres Castellanos Rodriguez" userId="S::cacastellanos76@soy.sena.edu.co::215c3ebe-82a7-4983-afe8-b53c07af928c" providerId="AD" clId="Web-{F2BF6B17-4104-48EA-ABB7-8933D4892C9F}" dt="2023-03-21T12:50:27.059" v="29" actId="20577"/>
          <ac:spMkLst>
            <pc:docMk/>
            <pc:sldMk cId="3827497238" sldId="268"/>
            <ac:spMk id="3" creationId="{EE63815A-9216-381E-7F14-B96AD90BF2EC}"/>
          </ac:spMkLst>
        </pc:spChg>
      </pc:sldChg>
      <pc:sldChg chg="modSp">
        <pc:chgData name="Cristian Andres Castellanos Rodriguez" userId="S::cacastellanos76@soy.sena.edu.co::215c3ebe-82a7-4983-afe8-b53c07af928c" providerId="AD" clId="Web-{F2BF6B17-4104-48EA-ABB7-8933D4892C9F}" dt="2023-03-21T12:22:45.512" v="12" actId="20577"/>
        <pc:sldMkLst>
          <pc:docMk/>
          <pc:sldMk cId="818706842" sldId="271"/>
        </pc:sldMkLst>
        <pc:spChg chg="mod">
          <ac:chgData name="Cristian Andres Castellanos Rodriguez" userId="S::cacastellanos76@soy.sena.edu.co::215c3ebe-82a7-4983-afe8-b53c07af928c" providerId="AD" clId="Web-{F2BF6B17-4104-48EA-ABB7-8933D4892C9F}" dt="2023-03-21T12:22:45.512" v="12" actId="20577"/>
          <ac:spMkLst>
            <pc:docMk/>
            <pc:sldMk cId="818706842" sldId="271"/>
            <ac:spMk id="3" creationId="{84B72CFB-3CAD-9A8F-39D8-028781E8247F}"/>
          </ac:spMkLst>
        </pc:spChg>
      </pc:sldChg>
      <pc:sldChg chg="del">
        <pc:chgData name="Cristian Andres Castellanos Rodriguez" userId="S::cacastellanos76@soy.sena.edu.co::215c3ebe-82a7-4983-afe8-b53c07af928c" providerId="AD" clId="Web-{F2BF6B17-4104-48EA-ABB7-8933D4892C9F}" dt="2023-03-21T12:24:39.171" v="20"/>
        <pc:sldMkLst>
          <pc:docMk/>
          <pc:sldMk cId="1926663557" sldId="273"/>
        </pc:sldMkLst>
      </pc:sldChg>
      <pc:sldChg chg="del">
        <pc:chgData name="Cristian Andres Castellanos Rodriguez" userId="S::cacastellanos76@soy.sena.edu.co::215c3ebe-82a7-4983-afe8-b53c07af928c" providerId="AD" clId="Web-{F2BF6B17-4104-48EA-ABB7-8933D4892C9F}" dt="2023-03-21T12:24:37.234" v="19"/>
        <pc:sldMkLst>
          <pc:docMk/>
          <pc:sldMk cId="12075372" sldId="274"/>
        </pc:sldMkLst>
      </pc:sldChg>
      <pc:sldChg chg="del">
        <pc:chgData name="Cristian Andres Castellanos Rodriguez" userId="S::cacastellanos76@soy.sena.edu.co::215c3ebe-82a7-4983-afe8-b53c07af928c" providerId="AD" clId="Web-{F2BF6B17-4104-48EA-ABB7-8933D4892C9F}" dt="2023-03-21T12:22:59.590" v="13"/>
        <pc:sldMkLst>
          <pc:docMk/>
          <pc:sldMk cId="58200129" sldId="275"/>
        </pc:sldMkLst>
      </pc:sldChg>
      <pc:sldChg chg="modSp">
        <pc:chgData name="Cristian Andres Castellanos Rodriguez" userId="S::cacastellanos76@soy.sena.edu.co::215c3ebe-82a7-4983-afe8-b53c07af928c" providerId="AD" clId="Web-{F2BF6B17-4104-48EA-ABB7-8933D4892C9F}" dt="2023-03-21T12:27:19.457" v="26" actId="20577"/>
        <pc:sldMkLst>
          <pc:docMk/>
          <pc:sldMk cId="2032966107" sldId="281"/>
        </pc:sldMkLst>
        <pc:spChg chg="mod">
          <ac:chgData name="Cristian Andres Castellanos Rodriguez" userId="S::cacastellanos76@soy.sena.edu.co::215c3ebe-82a7-4983-afe8-b53c07af928c" providerId="AD" clId="Web-{F2BF6B17-4104-48EA-ABB7-8933D4892C9F}" dt="2023-03-21T12:27:19.457" v="26" actId="20577"/>
          <ac:spMkLst>
            <pc:docMk/>
            <pc:sldMk cId="2032966107" sldId="281"/>
            <ac:spMk id="3" creationId="{A6419C6D-FBE1-9C4B-70FF-0FFD35B90CBE}"/>
          </ac:spMkLst>
        </pc:spChg>
      </pc:sldChg>
    </pc:docChg>
  </pc:docChgLst>
  <pc:docChgLst>
    <pc:chgData name="Maria Isabel Uribe Diaz" userId="S::miuribe93@soy.sena.edu.co::f874e721-cfe2-4208-953d-f23d4fbbc403" providerId="AD" clId="Web-{3A446697-29D6-51CC-C922-9EC5620B2566}"/>
    <pc:docChg chg="addSld delSld modSld">
      <pc:chgData name="Maria Isabel Uribe Diaz" userId="S::miuribe93@soy.sena.edu.co::f874e721-cfe2-4208-953d-f23d4fbbc403" providerId="AD" clId="Web-{3A446697-29D6-51CC-C922-9EC5620B2566}" dt="2023-05-20T19:20:03.227" v="178"/>
      <pc:docMkLst>
        <pc:docMk/>
      </pc:docMkLst>
      <pc:sldChg chg="modSp">
        <pc:chgData name="Maria Isabel Uribe Diaz" userId="S::miuribe93@soy.sena.edu.co::f874e721-cfe2-4208-953d-f23d4fbbc403" providerId="AD" clId="Web-{3A446697-29D6-51CC-C922-9EC5620B2566}" dt="2023-05-20T19:12:21.975" v="102"/>
        <pc:sldMkLst>
          <pc:docMk/>
          <pc:sldMk cId="3485784840" sldId="330"/>
        </pc:sldMkLst>
        <pc:graphicFrameChg chg="mod modGraphic">
          <ac:chgData name="Maria Isabel Uribe Diaz" userId="S::miuribe93@soy.sena.edu.co::f874e721-cfe2-4208-953d-f23d4fbbc403" providerId="AD" clId="Web-{3A446697-29D6-51CC-C922-9EC5620B2566}" dt="2023-05-20T19:12:21.975" v="102"/>
          <ac:graphicFrameMkLst>
            <pc:docMk/>
            <pc:sldMk cId="3485784840" sldId="330"/>
            <ac:graphicFrameMk id="4" creationId="{1234237E-1D96-90C7-7779-3ABE1E96A12B}"/>
          </ac:graphicFrameMkLst>
        </pc:graphicFrameChg>
      </pc:sldChg>
      <pc:sldChg chg="del">
        <pc:chgData name="Maria Isabel Uribe Diaz" userId="S::miuribe93@soy.sena.edu.co::f874e721-cfe2-4208-953d-f23d4fbbc403" providerId="AD" clId="Web-{3A446697-29D6-51CC-C922-9EC5620B2566}" dt="2023-05-20T18:52:02.349" v="26"/>
        <pc:sldMkLst>
          <pc:docMk/>
          <pc:sldMk cId="682728523" sldId="334"/>
        </pc:sldMkLst>
      </pc:sldChg>
      <pc:sldChg chg="del">
        <pc:chgData name="Maria Isabel Uribe Diaz" userId="S::miuribe93@soy.sena.edu.co::f874e721-cfe2-4208-953d-f23d4fbbc403" providerId="AD" clId="Web-{3A446697-29D6-51CC-C922-9EC5620B2566}" dt="2023-05-20T18:51:52.692" v="19"/>
        <pc:sldMkLst>
          <pc:docMk/>
          <pc:sldMk cId="1521849422" sldId="341"/>
        </pc:sldMkLst>
      </pc:sldChg>
      <pc:sldChg chg="modSp">
        <pc:chgData name="Maria Isabel Uribe Diaz" userId="S::miuribe93@soy.sena.edu.co::f874e721-cfe2-4208-953d-f23d4fbbc403" providerId="AD" clId="Web-{3A446697-29D6-51CC-C922-9EC5620B2566}" dt="2023-05-20T19:17:40.331" v="166"/>
        <pc:sldMkLst>
          <pc:docMk/>
          <pc:sldMk cId="2337659239" sldId="342"/>
        </pc:sldMkLst>
        <pc:graphicFrameChg chg="mod modGraphic">
          <ac:chgData name="Maria Isabel Uribe Diaz" userId="S::miuribe93@soy.sena.edu.co::f874e721-cfe2-4208-953d-f23d4fbbc403" providerId="AD" clId="Web-{3A446697-29D6-51CC-C922-9EC5620B2566}" dt="2023-05-20T19:17:40.331" v="166"/>
          <ac:graphicFrameMkLst>
            <pc:docMk/>
            <pc:sldMk cId="2337659239" sldId="342"/>
            <ac:graphicFrameMk id="4" creationId="{1234237E-1D96-90C7-7779-3ABE1E96A12B}"/>
          </ac:graphicFrameMkLst>
        </pc:graphicFrameChg>
      </pc:sldChg>
      <pc:sldChg chg="modSp">
        <pc:chgData name="Maria Isabel Uribe Diaz" userId="S::miuribe93@soy.sena.edu.co::f874e721-cfe2-4208-953d-f23d4fbbc403" providerId="AD" clId="Web-{3A446697-29D6-51CC-C922-9EC5620B2566}" dt="2023-05-20T19:20:03.227" v="178"/>
        <pc:sldMkLst>
          <pc:docMk/>
          <pc:sldMk cId="603906682" sldId="343"/>
        </pc:sldMkLst>
        <pc:graphicFrameChg chg="mod modGraphic">
          <ac:chgData name="Maria Isabel Uribe Diaz" userId="S::miuribe93@soy.sena.edu.co::f874e721-cfe2-4208-953d-f23d4fbbc403" providerId="AD" clId="Web-{3A446697-29D6-51CC-C922-9EC5620B2566}" dt="2023-05-20T19:20:03.227" v="178"/>
          <ac:graphicFrameMkLst>
            <pc:docMk/>
            <pc:sldMk cId="603906682" sldId="343"/>
            <ac:graphicFrameMk id="4" creationId="{1234237E-1D96-90C7-7779-3ABE1E96A12B}"/>
          </ac:graphicFrameMkLst>
        </pc:graphicFrameChg>
      </pc:sldChg>
      <pc:sldChg chg="addSp delSp modSp del">
        <pc:chgData name="Maria Isabel Uribe Diaz" userId="S::miuribe93@soy.sena.edu.co::f874e721-cfe2-4208-953d-f23d4fbbc403" providerId="AD" clId="Web-{3A446697-29D6-51CC-C922-9EC5620B2566}" dt="2023-05-20T18:51:54.270" v="20"/>
        <pc:sldMkLst>
          <pc:docMk/>
          <pc:sldMk cId="650667323" sldId="346"/>
        </pc:sldMkLst>
        <pc:spChg chg="add mod">
          <ac:chgData name="Maria Isabel Uribe Diaz" userId="S::miuribe93@soy.sena.edu.co::f874e721-cfe2-4208-953d-f23d4fbbc403" providerId="AD" clId="Web-{3A446697-29D6-51CC-C922-9EC5620B2566}" dt="2023-05-20T18:51:13.863" v="18"/>
          <ac:spMkLst>
            <pc:docMk/>
            <pc:sldMk cId="650667323" sldId="346"/>
            <ac:spMk id="3" creationId="{118F6CD1-164F-2E94-B28D-1B8AB6F9067B}"/>
          </ac:spMkLst>
        </pc:spChg>
        <pc:graphicFrameChg chg="del mod modGraphic">
          <ac:chgData name="Maria Isabel Uribe Diaz" userId="S::miuribe93@soy.sena.edu.co::f874e721-cfe2-4208-953d-f23d4fbbc403" providerId="AD" clId="Web-{3A446697-29D6-51CC-C922-9EC5620B2566}" dt="2023-05-20T18:51:13.863" v="18"/>
          <ac:graphicFrameMkLst>
            <pc:docMk/>
            <pc:sldMk cId="650667323" sldId="346"/>
            <ac:graphicFrameMk id="5" creationId="{C82539FA-E732-A104-2108-3FA6DDE6EAD1}"/>
          </ac:graphicFrameMkLst>
        </pc:graphicFrameChg>
      </pc:sldChg>
      <pc:sldChg chg="del">
        <pc:chgData name="Maria Isabel Uribe Diaz" userId="S::miuribe93@soy.sena.edu.co::f874e721-cfe2-4208-953d-f23d4fbbc403" providerId="AD" clId="Web-{3A446697-29D6-51CC-C922-9EC5620B2566}" dt="2023-05-20T18:52:07.833" v="30"/>
        <pc:sldMkLst>
          <pc:docMk/>
          <pc:sldMk cId="2425788748" sldId="347"/>
        </pc:sldMkLst>
      </pc:sldChg>
      <pc:sldChg chg="add replId">
        <pc:chgData name="Maria Isabel Uribe Diaz" userId="S::miuribe93@soy.sena.edu.co::f874e721-cfe2-4208-953d-f23d4fbbc403" providerId="AD" clId="Web-{3A446697-29D6-51CC-C922-9EC5620B2566}" dt="2023-05-20T18:52:25.756" v="31"/>
        <pc:sldMkLst>
          <pc:docMk/>
          <pc:sldMk cId="896922858" sldId="352"/>
        </pc:sldMkLst>
      </pc:sldChg>
      <pc:sldChg chg="del">
        <pc:chgData name="Maria Isabel Uribe Diaz" userId="S::miuribe93@soy.sena.edu.co::f874e721-cfe2-4208-953d-f23d4fbbc403" providerId="AD" clId="Web-{3A446697-29D6-51CC-C922-9EC5620B2566}" dt="2023-05-20T18:51:58.567" v="22"/>
        <pc:sldMkLst>
          <pc:docMk/>
          <pc:sldMk cId="3172610119" sldId="352"/>
        </pc:sldMkLst>
      </pc:sldChg>
      <pc:sldChg chg="add replId">
        <pc:chgData name="Maria Isabel Uribe Diaz" userId="S::miuribe93@soy.sena.edu.co::f874e721-cfe2-4208-953d-f23d4fbbc403" providerId="AD" clId="Web-{3A446697-29D6-51CC-C922-9EC5620B2566}" dt="2023-05-20T18:52:28.756" v="32"/>
        <pc:sldMkLst>
          <pc:docMk/>
          <pc:sldMk cId="2048539190" sldId="353"/>
        </pc:sldMkLst>
      </pc:sldChg>
      <pc:sldChg chg="del">
        <pc:chgData name="Maria Isabel Uribe Diaz" userId="S::miuribe93@soy.sena.edu.co::f874e721-cfe2-4208-953d-f23d4fbbc403" providerId="AD" clId="Web-{3A446697-29D6-51CC-C922-9EC5620B2566}" dt="2023-05-20T18:52:00.739" v="24"/>
        <pc:sldMkLst>
          <pc:docMk/>
          <pc:sldMk cId="3878743981" sldId="353"/>
        </pc:sldMkLst>
      </pc:sldChg>
      <pc:sldChg chg="add replId">
        <pc:chgData name="Maria Isabel Uribe Diaz" userId="S::miuribe93@soy.sena.edu.co::f874e721-cfe2-4208-953d-f23d4fbbc403" providerId="AD" clId="Web-{3A446697-29D6-51CC-C922-9EC5620B2566}" dt="2023-05-20T18:52:30.897" v="33"/>
        <pc:sldMkLst>
          <pc:docMk/>
          <pc:sldMk cId="1782258103" sldId="354"/>
        </pc:sldMkLst>
      </pc:sldChg>
      <pc:sldChg chg="del">
        <pc:chgData name="Maria Isabel Uribe Diaz" userId="S::miuribe93@soy.sena.edu.co::f874e721-cfe2-4208-953d-f23d4fbbc403" providerId="AD" clId="Web-{3A446697-29D6-51CC-C922-9EC5620B2566}" dt="2023-05-20T18:51:57.958" v="21"/>
        <pc:sldMkLst>
          <pc:docMk/>
          <pc:sldMk cId="1923314936" sldId="354"/>
        </pc:sldMkLst>
      </pc:sldChg>
      <pc:sldChg chg="del">
        <pc:chgData name="Maria Isabel Uribe Diaz" userId="S::miuribe93@soy.sena.edu.co::f874e721-cfe2-4208-953d-f23d4fbbc403" providerId="AD" clId="Web-{3A446697-29D6-51CC-C922-9EC5620B2566}" dt="2023-05-20T18:51:59.520" v="23"/>
        <pc:sldMkLst>
          <pc:docMk/>
          <pc:sldMk cId="2737899390" sldId="355"/>
        </pc:sldMkLst>
      </pc:sldChg>
      <pc:sldChg chg="del">
        <pc:chgData name="Maria Isabel Uribe Diaz" userId="S::miuribe93@soy.sena.edu.co::f874e721-cfe2-4208-953d-f23d4fbbc403" providerId="AD" clId="Web-{3A446697-29D6-51CC-C922-9EC5620B2566}" dt="2023-05-20T18:52:01.536" v="25"/>
        <pc:sldMkLst>
          <pc:docMk/>
          <pc:sldMk cId="2496863105" sldId="356"/>
        </pc:sldMkLst>
      </pc:sldChg>
      <pc:sldChg chg="del">
        <pc:chgData name="Maria Isabel Uribe Diaz" userId="S::miuribe93@soy.sena.edu.co::f874e721-cfe2-4208-953d-f23d4fbbc403" providerId="AD" clId="Web-{3A446697-29D6-51CC-C922-9EC5620B2566}" dt="2023-05-20T18:52:03.396" v="27"/>
        <pc:sldMkLst>
          <pc:docMk/>
          <pc:sldMk cId="1896074039" sldId="357"/>
        </pc:sldMkLst>
      </pc:sldChg>
      <pc:sldChg chg="del">
        <pc:chgData name="Maria Isabel Uribe Diaz" userId="S::miuribe93@soy.sena.edu.co::f874e721-cfe2-4208-953d-f23d4fbbc403" providerId="AD" clId="Web-{3A446697-29D6-51CC-C922-9EC5620B2566}" dt="2023-05-20T18:52:04.552" v="28"/>
        <pc:sldMkLst>
          <pc:docMk/>
          <pc:sldMk cId="3054746512" sldId="358"/>
        </pc:sldMkLst>
      </pc:sldChg>
      <pc:sldChg chg="del">
        <pc:chgData name="Maria Isabel Uribe Diaz" userId="S::miuribe93@soy.sena.edu.co::f874e721-cfe2-4208-953d-f23d4fbbc403" providerId="AD" clId="Web-{3A446697-29D6-51CC-C922-9EC5620B2566}" dt="2023-05-20T18:52:05.755" v="29"/>
        <pc:sldMkLst>
          <pc:docMk/>
          <pc:sldMk cId="2713433471" sldId="359"/>
        </pc:sldMkLst>
      </pc:sldChg>
    </pc:docChg>
  </pc:docChgLst>
  <pc:docChgLst>
    <pc:chgData name="Laura Nataly Garzon Suarez" userId="d606699a-8ed5-42e3-af50-3d962e60b77b" providerId="ADAL" clId="{98075409-B579-464E-A3AD-DAB255713E0C}"/>
    <pc:docChg chg="modSld">
      <pc:chgData name="Laura Nataly Garzon Suarez" userId="d606699a-8ed5-42e3-af50-3d962e60b77b" providerId="ADAL" clId="{98075409-B579-464E-A3AD-DAB255713E0C}" dt="2023-03-17T17:37:05.111" v="4" actId="20577"/>
      <pc:docMkLst>
        <pc:docMk/>
      </pc:docMkLst>
      <pc:sldChg chg="modSp">
        <pc:chgData name="Laura Nataly Garzon Suarez" userId="d606699a-8ed5-42e3-af50-3d962e60b77b" providerId="ADAL" clId="{98075409-B579-464E-A3AD-DAB255713E0C}" dt="2023-03-17T17:37:05.111" v="4" actId="20577"/>
        <pc:sldMkLst>
          <pc:docMk/>
          <pc:sldMk cId="3172907249" sldId="258"/>
        </pc:sldMkLst>
        <pc:spChg chg="mod">
          <ac:chgData name="Laura Nataly Garzon Suarez" userId="d606699a-8ed5-42e3-af50-3d962e60b77b" providerId="ADAL" clId="{98075409-B579-464E-A3AD-DAB255713E0C}" dt="2023-03-17T17:37:05.111" v="4" actId="20577"/>
          <ac:spMkLst>
            <pc:docMk/>
            <pc:sldMk cId="3172907249" sldId="258"/>
            <ac:spMk id="3" creationId="{F6EB0ED4-5D12-CF1B-F948-E1619A01F743}"/>
          </ac:spMkLst>
        </pc:spChg>
      </pc:sldChg>
    </pc:docChg>
  </pc:docChgLst>
  <pc:docChgLst>
    <pc:chgData name="Sara Naidu Diaz Gonzalez" userId="S::sndiaz4@soy.sena.edu.co::94f02f45-69a4-4ff3-a3dc-fe0d52e2f980" providerId="AD" clId="Web-{B553730A-A9FF-36D9-A108-44BA974748FB}"/>
    <pc:docChg chg="delSld modSld">
      <pc:chgData name="Sara Naidu Diaz Gonzalez" userId="S::sndiaz4@soy.sena.edu.co::94f02f45-69a4-4ff3-a3dc-fe0d52e2f980" providerId="AD" clId="Web-{B553730A-A9FF-36D9-A108-44BA974748FB}" dt="2023-04-12T00:30:44.039" v="169"/>
      <pc:docMkLst>
        <pc:docMk/>
      </pc:docMkLst>
      <pc:sldChg chg="del">
        <pc:chgData name="Sara Naidu Diaz Gonzalez" userId="S::sndiaz4@soy.sena.edu.co::94f02f45-69a4-4ff3-a3dc-fe0d52e2f980" providerId="AD" clId="Web-{B553730A-A9FF-36D9-A108-44BA974748FB}" dt="2023-04-12T00:06:12.095" v="6"/>
        <pc:sldMkLst>
          <pc:docMk/>
          <pc:sldMk cId="3082816541" sldId="328"/>
        </pc:sldMkLst>
      </pc:sldChg>
      <pc:sldChg chg="modSp">
        <pc:chgData name="Sara Naidu Diaz Gonzalez" userId="S::sndiaz4@soy.sena.edu.co::94f02f45-69a4-4ff3-a3dc-fe0d52e2f980" providerId="AD" clId="Web-{B553730A-A9FF-36D9-A108-44BA974748FB}" dt="2023-04-12T00:30:44.039" v="169"/>
        <pc:sldMkLst>
          <pc:docMk/>
          <pc:sldMk cId="2036002577" sldId="329"/>
        </pc:sldMkLst>
        <pc:graphicFrameChg chg="mod modGraphic">
          <ac:chgData name="Sara Naidu Diaz Gonzalez" userId="S::sndiaz4@soy.sena.edu.co::94f02f45-69a4-4ff3-a3dc-fe0d52e2f980" providerId="AD" clId="Web-{B553730A-A9FF-36D9-A108-44BA974748FB}" dt="2023-04-12T00:30:44.039" v="169"/>
          <ac:graphicFrameMkLst>
            <pc:docMk/>
            <pc:sldMk cId="2036002577" sldId="329"/>
            <ac:graphicFrameMk id="4" creationId="{93350C26-A508-7570-D500-3F271AE44D16}"/>
          </ac:graphicFrameMkLst>
        </pc:graphicFrameChg>
      </pc:sldChg>
      <pc:sldChg chg="modSp">
        <pc:chgData name="Sara Naidu Diaz Gonzalez" userId="S::sndiaz4@soy.sena.edu.co::94f02f45-69a4-4ff3-a3dc-fe0d52e2f980" providerId="AD" clId="Web-{B553730A-A9FF-36D9-A108-44BA974748FB}" dt="2023-04-12T00:06:17.861" v="7"/>
        <pc:sldMkLst>
          <pc:docMk/>
          <pc:sldMk cId="3485784840" sldId="330"/>
        </pc:sldMkLst>
        <pc:graphicFrameChg chg="modGraphic">
          <ac:chgData name="Sara Naidu Diaz Gonzalez" userId="S::sndiaz4@soy.sena.edu.co::94f02f45-69a4-4ff3-a3dc-fe0d52e2f980" providerId="AD" clId="Web-{B553730A-A9FF-36D9-A108-44BA974748FB}" dt="2023-04-12T00:06:17.861" v="7"/>
          <ac:graphicFrameMkLst>
            <pc:docMk/>
            <pc:sldMk cId="3485784840" sldId="330"/>
            <ac:graphicFrameMk id="4" creationId="{1234237E-1D96-90C7-7779-3ABE1E96A12B}"/>
          </ac:graphicFrameMkLst>
        </pc:graphicFrameChg>
      </pc:sldChg>
    </pc:docChg>
  </pc:docChgLst>
  <pc:docChgLst>
    <pc:chgData name="Sara Naidu Diaz Gonzalez" userId="S::sndiaz4@soy.sena.edu.co::94f02f45-69a4-4ff3-a3dc-fe0d52e2f980" providerId="AD" clId="Web-{D93F2B58-0B13-FC3E-D552-F441BD04ED2E}"/>
    <pc:docChg chg="addSld delSld modSld">
      <pc:chgData name="Sara Naidu Diaz Gonzalez" userId="S::sndiaz4@soy.sena.edu.co::94f02f45-69a4-4ff3-a3dc-fe0d52e2f980" providerId="AD" clId="Web-{D93F2B58-0B13-FC3E-D552-F441BD04ED2E}" dt="2023-03-17T19:33:07.936" v="630" actId="20577"/>
      <pc:docMkLst>
        <pc:docMk/>
      </pc:docMkLst>
      <pc:sldChg chg="modSp">
        <pc:chgData name="Sara Naidu Diaz Gonzalez" userId="S::sndiaz4@soy.sena.edu.co::94f02f45-69a4-4ff3-a3dc-fe0d52e2f980" providerId="AD" clId="Web-{D93F2B58-0B13-FC3E-D552-F441BD04ED2E}" dt="2023-03-17T19:33:07.936" v="630" actId="20577"/>
        <pc:sldMkLst>
          <pc:docMk/>
          <pc:sldMk cId="3931021644" sldId="259"/>
        </pc:sldMkLst>
        <pc:spChg chg="mod">
          <ac:chgData name="Sara Naidu Diaz Gonzalez" userId="S::sndiaz4@soy.sena.edu.co::94f02f45-69a4-4ff3-a3dc-fe0d52e2f980" providerId="AD" clId="Web-{D93F2B58-0B13-FC3E-D552-F441BD04ED2E}" dt="2023-03-17T19:33:07.936" v="630" actId="20577"/>
          <ac:spMkLst>
            <pc:docMk/>
            <pc:sldMk cId="3931021644" sldId="259"/>
            <ac:spMk id="3" creationId="{A307E016-61E2-674A-A5F3-185B1FBA1176}"/>
          </ac:spMkLst>
        </pc:spChg>
      </pc:sldChg>
      <pc:sldChg chg="modSp">
        <pc:chgData name="Sara Naidu Diaz Gonzalez" userId="S::sndiaz4@soy.sena.edu.co::94f02f45-69a4-4ff3-a3dc-fe0d52e2f980" providerId="AD" clId="Web-{D93F2B58-0B13-FC3E-D552-F441BD04ED2E}" dt="2023-03-17T18:34:47.109" v="538" actId="20577"/>
        <pc:sldMkLst>
          <pc:docMk/>
          <pc:sldMk cId="641297589" sldId="260"/>
        </pc:sldMkLst>
        <pc:spChg chg="mod">
          <ac:chgData name="Sara Naidu Diaz Gonzalez" userId="S::sndiaz4@soy.sena.edu.co::94f02f45-69a4-4ff3-a3dc-fe0d52e2f980" providerId="AD" clId="Web-{D93F2B58-0B13-FC3E-D552-F441BD04ED2E}" dt="2023-03-17T18:34:47.109" v="538" actId="20577"/>
          <ac:spMkLst>
            <pc:docMk/>
            <pc:sldMk cId="641297589" sldId="260"/>
            <ac:spMk id="3" creationId="{98E6583C-5851-306D-3362-6F54EBA368DC}"/>
          </ac:spMkLst>
        </pc:spChg>
      </pc:sldChg>
      <pc:sldChg chg="del">
        <pc:chgData name="Sara Naidu Diaz Gonzalez" userId="S::sndiaz4@soy.sena.edu.co::94f02f45-69a4-4ff3-a3dc-fe0d52e2f980" providerId="AD" clId="Web-{D93F2B58-0B13-FC3E-D552-F441BD04ED2E}" dt="2023-03-17T15:20:48.697" v="1"/>
        <pc:sldMkLst>
          <pc:docMk/>
          <pc:sldMk cId="2810383236" sldId="272"/>
        </pc:sldMkLst>
      </pc:sldChg>
      <pc:sldChg chg="del">
        <pc:chgData name="Sara Naidu Diaz Gonzalez" userId="S::sndiaz4@soy.sena.edu.co::94f02f45-69a4-4ff3-a3dc-fe0d52e2f980" providerId="AD" clId="Web-{D93F2B58-0B13-FC3E-D552-F441BD04ED2E}" dt="2023-03-17T15:20:52.275" v="4"/>
        <pc:sldMkLst>
          <pc:docMk/>
          <pc:sldMk cId="2743027483" sldId="277"/>
        </pc:sldMkLst>
      </pc:sldChg>
      <pc:sldChg chg="del">
        <pc:chgData name="Sara Naidu Diaz Gonzalez" userId="S::sndiaz4@soy.sena.edu.co::94f02f45-69a4-4ff3-a3dc-fe0d52e2f980" providerId="AD" clId="Web-{D93F2B58-0B13-FC3E-D552-F441BD04ED2E}" dt="2023-03-17T15:20:56.306" v="8"/>
        <pc:sldMkLst>
          <pc:docMk/>
          <pc:sldMk cId="1949784081" sldId="279"/>
        </pc:sldMkLst>
      </pc:sldChg>
      <pc:sldChg chg="del">
        <pc:chgData name="Sara Naidu Diaz Gonzalez" userId="S::sndiaz4@soy.sena.edu.co::94f02f45-69a4-4ff3-a3dc-fe0d52e2f980" providerId="AD" clId="Web-{D93F2B58-0B13-FC3E-D552-F441BD04ED2E}" dt="2023-03-17T15:20:45.915" v="0"/>
        <pc:sldMkLst>
          <pc:docMk/>
          <pc:sldMk cId="53213621" sldId="284"/>
        </pc:sldMkLst>
      </pc:sldChg>
      <pc:sldChg chg="del">
        <pc:chgData name="Sara Naidu Diaz Gonzalez" userId="S::sndiaz4@soy.sena.edu.co::94f02f45-69a4-4ff3-a3dc-fe0d52e2f980" providerId="AD" clId="Web-{D93F2B58-0B13-FC3E-D552-F441BD04ED2E}" dt="2023-03-17T15:20:53.416" v="5"/>
        <pc:sldMkLst>
          <pc:docMk/>
          <pc:sldMk cId="1845221237" sldId="285"/>
        </pc:sldMkLst>
      </pc:sldChg>
      <pc:sldChg chg="del">
        <pc:chgData name="Sara Naidu Diaz Gonzalez" userId="S::sndiaz4@soy.sena.edu.co::94f02f45-69a4-4ff3-a3dc-fe0d52e2f980" providerId="AD" clId="Web-{D93F2B58-0B13-FC3E-D552-F441BD04ED2E}" dt="2023-03-17T15:20:49.619" v="2"/>
        <pc:sldMkLst>
          <pc:docMk/>
          <pc:sldMk cId="1857482407" sldId="286"/>
        </pc:sldMkLst>
      </pc:sldChg>
      <pc:sldChg chg="del">
        <pc:chgData name="Sara Naidu Diaz Gonzalez" userId="S::sndiaz4@soy.sena.edu.co::94f02f45-69a4-4ff3-a3dc-fe0d52e2f980" providerId="AD" clId="Web-{D93F2B58-0B13-FC3E-D552-F441BD04ED2E}" dt="2023-03-17T15:20:50.666" v="3"/>
        <pc:sldMkLst>
          <pc:docMk/>
          <pc:sldMk cId="1333623127" sldId="288"/>
        </pc:sldMkLst>
      </pc:sldChg>
      <pc:sldChg chg="del">
        <pc:chgData name="Sara Naidu Diaz Gonzalez" userId="S::sndiaz4@soy.sena.edu.co::94f02f45-69a4-4ff3-a3dc-fe0d52e2f980" providerId="AD" clId="Web-{D93F2B58-0B13-FC3E-D552-F441BD04ED2E}" dt="2023-03-17T15:21:02.025" v="11"/>
        <pc:sldMkLst>
          <pc:docMk/>
          <pc:sldMk cId="3156171871" sldId="292"/>
        </pc:sldMkLst>
      </pc:sldChg>
      <pc:sldChg chg="del">
        <pc:chgData name="Sara Naidu Diaz Gonzalez" userId="S::sndiaz4@soy.sena.edu.co::94f02f45-69a4-4ff3-a3dc-fe0d52e2f980" providerId="AD" clId="Web-{D93F2B58-0B13-FC3E-D552-F441BD04ED2E}" dt="2023-03-17T15:20:57.041" v="9"/>
        <pc:sldMkLst>
          <pc:docMk/>
          <pc:sldMk cId="3550420872" sldId="293"/>
        </pc:sldMkLst>
      </pc:sldChg>
      <pc:sldChg chg="modSp new">
        <pc:chgData name="Sara Naidu Diaz Gonzalez" userId="S::sndiaz4@soy.sena.edu.co::94f02f45-69a4-4ff3-a3dc-fe0d52e2f980" providerId="AD" clId="Web-{D93F2B58-0B13-FC3E-D552-F441BD04ED2E}" dt="2023-03-17T16:15:29.474" v="403" actId="20577"/>
        <pc:sldMkLst>
          <pc:docMk/>
          <pc:sldMk cId="4239651335" sldId="293"/>
        </pc:sldMkLst>
        <pc:spChg chg="mod">
          <ac:chgData name="Sara Naidu Diaz Gonzalez" userId="S::sndiaz4@soy.sena.edu.co::94f02f45-69a4-4ff3-a3dc-fe0d52e2f980" providerId="AD" clId="Web-{D93F2B58-0B13-FC3E-D552-F441BD04ED2E}" dt="2023-03-17T16:14:16.426" v="398" actId="20577"/>
          <ac:spMkLst>
            <pc:docMk/>
            <pc:sldMk cId="4239651335" sldId="293"/>
            <ac:spMk id="2" creationId="{5A20BE2D-92BB-A3DA-67AA-01CE4F500581}"/>
          </ac:spMkLst>
        </pc:spChg>
        <pc:spChg chg="mod">
          <ac:chgData name="Sara Naidu Diaz Gonzalez" userId="S::sndiaz4@soy.sena.edu.co::94f02f45-69a4-4ff3-a3dc-fe0d52e2f980" providerId="AD" clId="Web-{D93F2B58-0B13-FC3E-D552-F441BD04ED2E}" dt="2023-03-17T16:15:29.474" v="403" actId="20577"/>
          <ac:spMkLst>
            <pc:docMk/>
            <pc:sldMk cId="4239651335" sldId="293"/>
            <ac:spMk id="3" creationId="{D6C89990-E10A-B067-3DF6-FFF8F4147C59}"/>
          </ac:spMkLst>
        </pc:spChg>
      </pc:sldChg>
      <pc:sldChg chg="del">
        <pc:chgData name="Sara Naidu Diaz Gonzalez" userId="S::sndiaz4@soy.sena.edu.co::94f02f45-69a4-4ff3-a3dc-fe0d52e2f980" providerId="AD" clId="Web-{D93F2B58-0B13-FC3E-D552-F441BD04ED2E}" dt="2023-03-17T15:20:54.275" v="6"/>
        <pc:sldMkLst>
          <pc:docMk/>
          <pc:sldMk cId="979597101" sldId="294"/>
        </pc:sldMkLst>
      </pc:sldChg>
      <pc:sldChg chg="del">
        <pc:chgData name="Sara Naidu Diaz Gonzalez" userId="S::sndiaz4@soy.sena.edu.co::94f02f45-69a4-4ff3-a3dc-fe0d52e2f980" providerId="AD" clId="Web-{D93F2B58-0B13-FC3E-D552-F441BD04ED2E}" dt="2023-03-17T15:20:55.150" v="7"/>
        <pc:sldMkLst>
          <pc:docMk/>
          <pc:sldMk cId="3499319550" sldId="295"/>
        </pc:sldMkLst>
      </pc:sldChg>
      <pc:sldChg chg="del">
        <pc:chgData name="Sara Naidu Diaz Gonzalez" userId="S::sndiaz4@soy.sena.edu.co::94f02f45-69a4-4ff3-a3dc-fe0d52e2f980" providerId="AD" clId="Web-{D93F2B58-0B13-FC3E-D552-F441BD04ED2E}" dt="2023-03-17T15:20:57.728" v="10"/>
        <pc:sldMkLst>
          <pc:docMk/>
          <pc:sldMk cId="1435443499" sldId="296"/>
        </pc:sldMkLst>
      </pc:sldChg>
      <pc:sldChg chg="modSp new">
        <pc:chgData name="Sara Naidu Diaz Gonzalez" userId="S::sndiaz4@soy.sena.edu.co::94f02f45-69a4-4ff3-a3dc-fe0d52e2f980" providerId="AD" clId="Web-{D93F2B58-0B13-FC3E-D552-F441BD04ED2E}" dt="2023-03-17T16:18:55.480" v="411" actId="20577"/>
        <pc:sldMkLst>
          <pc:docMk/>
          <pc:sldMk cId="1946947064" sldId="296"/>
        </pc:sldMkLst>
        <pc:spChg chg="mod">
          <ac:chgData name="Sara Naidu Diaz Gonzalez" userId="S::sndiaz4@soy.sena.edu.co::94f02f45-69a4-4ff3-a3dc-fe0d52e2f980" providerId="AD" clId="Web-{D93F2B58-0B13-FC3E-D552-F441BD04ED2E}" dt="2023-03-17T16:18:55.480" v="411" actId="20577"/>
          <ac:spMkLst>
            <pc:docMk/>
            <pc:sldMk cId="1946947064" sldId="296"/>
            <ac:spMk id="2" creationId="{26C77258-3A11-2AC1-80C5-35FEC56BA3BB}"/>
          </ac:spMkLst>
        </pc:spChg>
        <pc:spChg chg="mod">
          <ac:chgData name="Sara Naidu Diaz Gonzalez" userId="S::sndiaz4@soy.sena.edu.co::94f02f45-69a4-4ff3-a3dc-fe0d52e2f980" providerId="AD" clId="Web-{D93F2B58-0B13-FC3E-D552-F441BD04ED2E}" dt="2023-03-17T16:18:14.651" v="409" actId="20577"/>
          <ac:spMkLst>
            <pc:docMk/>
            <pc:sldMk cId="1946947064" sldId="296"/>
            <ac:spMk id="3" creationId="{0A572AFF-7977-763F-4469-E861051BA45B}"/>
          </ac:spMkLst>
        </pc:spChg>
      </pc:sldChg>
    </pc:docChg>
  </pc:docChgLst>
  <pc:docChgLst>
    <pc:chgData name="Sara Naidu Diaz Gonzalez" userId="94f02f45-69a4-4ff3-a3dc-fe0d52e2f980" providerId="ADAL" clId="{AAF27B56-94D2-614D-A6B5-FB08499FCF44}"/>
    <pc:docChg chg="modSld">
      <pc:chgData name="Sara Naidu Diaz Gonzalez" userId="94f02f45-69a4-4ff3-a3dc-fe0d52e2f980" providerId="ADAL" clId="{AAF27B56-94D2-614D-A6B5-FB08499FCF44}" dt="2023-03-14T12:31:21.577" v="14" actId="20577"/>
      <pc:docMkLst>
        <pc:docMk/>
      </pc:docMkLst>
      <pc:sldChg chg="modSp">
        <pc:chgData name="Sara Naidu Diaz Gonzalez" userId="94f02f45-69a4-4ff3-a3dc-fe0d52e2f980" providerId="ADAL" clId="{AAF27B56-94D2-614D-A6B5-FB08499FCF44}" dt="2023-03-14T12:31:06.618" v="11" actId="20577"/>
        <pc:sldMkLst>
          <pc:docMk/>
          <pc:sldMk cId="818706842" sldId="271"/>
        </pc:sldMkLst>
        <pc:spChg chg="mod">
          <ac:chgData name="Sara Naidu Diaz Gonzalez" userId="94f02f45-69a4-4ff3-a3dc-fe0d52e2f980" providerId="ADAL" clId="{AAF27B56-94D2-614D-A6B5-FB08499FCF44}" dt="2023-03-14T12:31:06.618" v="11" actId="20577"/>
          <ac:spMkLst>
            <pc:docMk/>
            <pc:sldMk cId="818706842" sldId="271"/>
            <ac:spMk id="3" creationId="{84B72CFB-3CAD-9A8F-39D8-028781E8247F}"/>
          </ac:spMkLst>
        </pc:spChg>
      </pc:sldChg>
      <pc:sldChg chg="modSp">
        <pc:chgData name="Sara Naidu Diaz Gonzalez" userId="94f02f45-69a4-4ff3-a3dc-fe0d52e2f980" providerId="ADAL" clId="{AAF27B56-94D2-614D-A6B5-FB08499FCF44}" dt="2023-03-14T12:31:21.577" v="14" actId="20577"/>
        <pc:sldMkLst>
          <pc:docMk/>
          <pc:sldMk cId="2810383236" sldId="272"/>
        </pc:sldMkLst>
        <pc:spChg chg="mod">
          <ac:chgData name="Sara Naidu Diaz Gonzalez" userId="94f02f45-69a4-4ff3-a3dc-fe0d52e2f980" providerId="ADAL" clId="{AAF27B56-94D2-614D-A6B5-FB08499FCF44}" dt="2023-03-14T12:31:21.577" v="14" actId="20577"/>
          <ac:spMkLst>
            <pc:docMk/>
            <pc:sldMk cId="2810383236" sldId="272"/>
            <ac:spMk id="3" creationId="{9380E6D9-A5E2-4DC4-4050-4D2572A72C2A}"/>
          </ac:spMkLst>
        </pc:spChg>
      </pc:sldChg>
    </pc:docChg>
  </pc:docChgLst>
  <pc:docChgLst>
    <pc:chgData name="Cristian Andres Castellanos Rodriguez" userId="S::cacastellanos76@soy.sena.edu.co::215c3ebe-82a7-4983-afe8-b53c07af928c" providerId="AD" clId="Web-{48851D3B-2DA9-3B3D-754B-9ECB322B51A0}"/>
    <pc:docChg chg="modSld">
      <pc:chgData name="Cristian Andres Castellanos Rodriguez" userId="S::cacastellanos76@soy.sena.edu.co::215c3ebe-82a7-4983-afe8-b53c07af928c" providerId="AD" clId="Web-{48851D3B-2DA9-3B3D-754B-9ECB322B51A0}" dt="2023-03-21T00:05:08.350" v="4" actId="1076"/>
      <pc:docMkLst>
        <pc:docMk/>
      </pc:docMkLst>
      <pc:sldChg chg="modSp">
        <pc:chgData name="Cristian Andres Castellanos Rodriguez" userId="S::cacastellanos76@soy.sena.edu.co::215c3ebe-82a7-4983-afe8-b53c07af928c" providerId="AD" clId="Web-{48851D3B-2DA9-3B3D-754B-9ECB322B51A0}" dt="2023-03-21T00:05:08.350" v="4" actId="1076"/>
        <pc:sldMkLst>
          <pc:docMk/>
          <pc:sldMk cId="3172907249" sldId="258"/>
        </pc:sldMkLst>
        <pc:spChg chg="mod">
          <ac:chgData name="Cristian Andres Castellanos Rodriguez" userId="S::cacastellanos76@soy.sena.edu.co::215c3ebe-82a7-4983-afe8-b53c07af928c" providerId="AD" clId="Web-{48851D3B-2DA9-3B3D-754B-9ECB322B51A0}" dt="2023-03-21T00:05:08.350" v="4" actId="1076"/>
          <ac:spMkLst>
            <pc:docMk/>
            <pc:sldMk cId="3172907249" sldId="258"/>
            <ac:spMk id="3" creationId="{F6EB0ED4-5D12-CF1B-F948-E1619A01F743}"/>
          </ac:spMkLst>
        </pc:spChg>
      </pc:sldChg>
    </pc:docChg>
  </pc:docChgLst>
  <pc:docChgLst>
    <pc:chgData name="Laura Nataly Garzon Suarez" userId="S::laungarzon11@soy.sena.edu.co::d606699a-8ed5-42e3-af50-3d962e60b77b" providerId="AD" clId="Web-{A16F5EA5-08D7-5203-E0E4-00A43B3E9CFE}"/>
    <pc:docChg chg="delSld modSld">
      <pc:chgData name="Laura Nataly Garzon Suarez" userId="S::laungarzon11@soy.sena.edu.co::d606699a-8ed5-42e3-af50-3d962e60b77b" providerId="AD" clId="Web-{A16F5EA5-08D7-5203-E0E4-00A43B3E9CFE}" dt="2023-04-25T18:30:32.396" v="7"/>
      <pc:docMkLst>
        <pc:docMk/>
      </pc:docMkLst>
      <pc:sldChg chg="modSp">
        <pc:chgData name="Laura Nataly Garzon Suarez" userId="S::laungarzon11@soy.sena.edu.co::d606699a-8ed5-42e3-af50-3d962e60b77b" providerId="AD" clId="Web-{A16F5EA5-08D7-5203-E0E4-00A43B3E9CFE}" dt="2023-04-25T00:08:15.156" v="0" actId="1076"/>
        <pc:sldMkLst>
          <pc:docMk/>
          <pc:sldMk cId="1495245722" sldId="263"/>
        </pc:sldMkLst>
        <pc:picChg chg="mod">
          <ac:chgData name="Laura Nataly Garzon Suarez" userId="S::laungarzon11@soy.sena.edu.co::d606699a-8ed5-42e3-af50-3d962e60b77b" providerId="AD" clId="Web-{A16F5EA5-08D7-5203-E0E4-00A43B3E9CFE}" dt="2023-04-25T00:08:15.156" v="0" actId="1076"/>
          <ac:picMkLst>
            <pc:docMk/>
            <pc:sldMk cId="1495245722" sldId="263"/>
            <ac:picMk id="9" creationId="{AA7B5811-21AE-2D73-9CF1-ED1A9D8B8D60}"/>
          </ac:picMkLst>
        </pc:picChg>
      </pc:sldChg>
      <pc:sldChg chg="modSp">
        <pc:chgData name="Laura Nataly Garzon Suarez" userId="S::laungarzon11@soy.sena.edu.co::d606699a-8ed5-42e3-af50-3d962e60b77b" providerId="AD" clId="Web-{A16F5EA5-08D7-5203-E0E4-00A43B3E9CFE}" dt="2023-04-25T01:07:04.267" v="6"/>
        <pc:sldMkLst>
          <pc:docMk/>
          <pc:sldMk cId="3485784840" sldId="330"/>
        </pc:sldMkLst>
        <pc:graphicFrameChg chg="mod modGraphic">
          <ac:chgData name="Laura Nataly Garzon Suarez" userId="S::laungarzon11@soy.sena.edu.co::d606699a-8ed5-42e3-af50-3d962e60b77b" providerId="AD" clId="Web-{A16F5EA5-08D7-5203-E0E4-00A43B3E9CFE}" dt="2023-04-25T01:07:04.267" v="6"/>
          <ac:graphicFrameMkLst>
            <pc:docMk/>
            <pc:sldMk cId="3485784840" sldId="330"/>
            <ac:graphicFrameMk id="4" creationId="{1234237E-1D96-90C7-7779-3ABE1E96A12B}"/>
          </ac:graphicFrameMkLst>
        </pc:graphicFrameChg>
      </pc:sldChg>
      <pc:sldChg chg="modSp del">
        <pc:chgData name="Laura Nataly Garzon Suarez" userId="S::laungarzon11@soy.sena.edu.co::d606699a-8ed5-42e3-af50-3d962e60b77b" providerId="AD" clId="Web-{A16F5EA5-08D7-5203-E0E4-00A43B3E9CFE}" dt="2023-04-25T18:30:32.396" v="7"/>
        <pc:sldMkLst>
          <pc:docMk/>
          <pc:sldMk cId="605114225" sldId="332"/>
        </pc:sldMkLst>
        <pc:graphicFrameChg chg="mod modGraphic">
          <ac:chgData name="Laura Nataly Garzon Suarez" userId="S::laungarzon11@soy.sena.edu.co::d606699a-8ed5-42e3-af50-3d962e60b77b" providerId="AD" clId="Web-{A16F5EA5-08D7-5203-E0E4-00A43B3E9CFE}" dt="2023-04-25T01:06:43.891" v="5"/>
          <ac:graphicFrameMkLst>
            <pc:docMk/>
            <pc:sldMk cId="605114225" sldId="332"/>
            <ac:graphicFrameMk id="4" creationId="{1234237E-1D96-90C7-7779-3ABE1E96A12B}"/>
          </ac:graphicFrameMkLst>
        </pc:graphicFrameChg>
      </pc:sldChg>
    </pc:docChg>
  </pc:docChgLst>
  <pc:docChgLst>
    <pc:chgData name="Laura Nataly Garzon Suarez" userId="S::laungarzon11@soy.sena.edu.co::d606699a-8ed5-42e3-af50-3d962e60b77b" providerId="AD" clId="Web-{29D46DA7-C35E-7AB3-FEF4-74D39BA0998E}"/>
    <pc:docChg chg="addSld delSld modSld">
      <pc:chgData name="Laura Nataly Garzon Suarez" userId="S::laungarzon11@soy.sena.edu.co::d606699a-8ed5-42e3-af50-3d962e60b77b" providerId="AD" clId="Web-{29D46DA7-C35E-7AB3-FEF4-74D39BA0998E}" dt="2023-05-04T03:59:36.730" v="572"/>
      <pc:docMkLst>
        <pc:docMk/>
      </pc:docMkLst>
      <pc:sldChg chg="modSp">
        <pc:chgData name="Laura Nataly Garzon Suarez" userId="S::laungarzon11@soy.sena.edu.co::d606699a-8ed5-42e3-af50-3d962e60b77b" providerId="AD" clId="Web-{29D46DA7-C35E-7AB3-FEF4-74D39BA0998E}" dt="2023-05-04T03:33:48.236" v="76"/>
        <pc:sldMkLst>
          <pc:docMk/>
          <pc:sldMk cId="2036002577" sldId="329"/>
        </pc:sldMkLst>
        <pc:graphicFrameChg chg="mod modGraphic">
          <ac:chgData name="Laura Nataly Garzon Suarez" userId="S::laungarzon11@soy.sena.edu.co::d606699a-8ed5-42e3-af50-3d962e60b77b" providerId="AD" clId="Web-{29D46DA7-C35E-7AB3-FEF4-74D39BA0998E}" dt="2023-05-04T03:33:48.236" v="76"/>
          <ac:graphicFrameMkLst>
            <pc:docMk/>
            <pc:sldMk cId="2036002577" sldId="329"/>
            <ac:graphicFrameMk id="4" creationId="{93350C26-A508-7570-D500-3F271AE44D16}"/>
          </ac:graphicFrameMkLst>
        </pc:graphicFrameChg>
      </pc:sldChg>
      <pc:sldChg chg="modSp">
        <pc:chgData name="Laura Nataly Garzon Suarez" userId="S::laungarzon11@soy.sena.edu.co::d606699a-8ed5-42e3-af50-3d962e60b77b" providerId="AD" clId="Web-{29D46DA7-C35E-7AB3-FEF4-74D39BA0998E}" dt="2023-05-04T03:51:36.468" v="303"/>
        <pc:sldMkLst>
          <pc:docMk/>
          <pc:sldMk cId="3485784840" sldId="330"/>
        </pc:sldMkLst>
        <pc:graphicFrameChg chg="mod modGraphic">
          <ac:chgData name="Laura Nataly Garzon Suarez" userId="S::laungarzon11@soy.sena.edu.co::d606699a-8ed5-42e3-af50-3d962e60b77b" providerId="AD" clId="Web-{29D46DA7-C35E-7AB3-FEF4-74D39BA0998E}" dt="2023-05-04T03:51:36.468" v="303"/>
          <ac:graphicFrameMkLst>
            <pc:docMk/>
            <pc:sldMk cId="3485784840" sldId="330"/>
            <ac:graphicFrameMk id="4" creationId="{1234237E-1D96-90C7-7779-3ABE1E96A12B}"/>
          </ac:graphicFrameMkLst>
        </pc:graphicFrameChg>
      </pc:sldChg>
      <pc:sldChg chg="modSp add del">
        <pc:chgData name="Laura Nataly Garzon Suarez" userId="S::laungarzon11@soy.sena.edu.co::d606699a-8ed5-42e3-af50-3d962e60b77b" providerId="AD" clId="Web-{29D46DA7-C35E-7AB3-FEF4-74D39BA0998E}" dt="2023-05-04T03:57:51.540" v="544"/>
        <pc:sldMkLst>
          <pc:docMk/>
          <pc:sldMk cId="682728523" sldId="334"/>
        </pc:sldMkLst>
        <pc:graphicFrameChg chg="mod modGraphic">
          <ac:chgData name="Laura Nataly Garzon Suarez" userId="S::laungarzon11@soy.sena.edu.co::d606699a-8ed5-42e3-af50-3d962e60b77b" providerId="AD" clId="Web-{29D46DA7-C35E-7AB3-FEF4-74D39BA0998E}" dt="2023-05-04T03:57:51.540" v="544"/>
          <ac:graphicFrameMkLst>
            <pc:docMk/>
            <pc:sldMk cId="682728523" sldId="334"/>
            <ac:graphicFrameMk id="4" creationId="{93350C26-A508-7570-D500-3F271AE44D16}"/>
          </ac:graphicFrameMkLst>
        </pc:graphicFrameChg>
      </pc:sldChg>
      <pc:sldChg chg="addSp delSp modSp new">
        <pc:chgData name="Laura Nataly Garzon Suarez" userId="S::laungarzon11@soy.sena.edu.co::d606699a-8ed5-42e3-af50-3d962e60b77b" providerId="AD" clId="Web-{29D46DA7-C35E-7AB3-FEF4-74D39BA0998E}" dt="2023-05-04T03:40:16.294" v="134"/>
        <pc:sldMkLst>
          <pc:docMk/>
          <pc:sldMk cId="1521849422" sldId="341"/>
        </pc:sldMkLst>
        <pc:spChg chg="del">
          <ac:chgData name="Laura Nataly Garzon Suarez" userId="S::laungarzon11@soy.sena.edu.co::d606699a-8ed5-42e3-af50-3d962e60b77b" providerId="AD" clId="Web-{29D46DA7-C35E-7AB3-FEF4-74D39BA0998E}" dt="2023-05-04T03:25:27.286" v="18"/>
          <ac:spMkLst>
            <pc:docMk/>
            <pc:sldMk cId="1521849422" sldId="341"/>
            <ac:spMk id="2" creationId="{5B57735A-435E-379A-91CD-92211DBDBBE6}"/>
          </ac:spMkLst>
        </pc:spChg>
        <pc:spChg chg="del">
          <ac:chgData name="Laura Nataly Garzon Suarez" userId="S::laungarzon11@soy.sena.edu.co::d606699a-8ed5-42e3-af50-3d962e60b77b" providerId="AD" clId="Web-{29D46DA7-C35E-7AB3-FEF4-74D39BA0998E}" dt="2023-05-04T03:25:21.801" v="17"/>
          <ac:spMkLst>
            <pc:docMk/>
            <pc:sldMk cId="1521849422" sldId="341"/>
            <ac:spMk id="3" creationId="{9304DCC7-E9FE-486D-A5E1-EDB68171D363}"/>
          </ac:spMkLst>
        </pc:spChg>
        <pc:graphicFrameChg chg="add mod ord modGraphic">
          <ac:chgData name="Laura Nataly Garzon Suarez" userId="S::laungarzon11@soy.sena.edu.co::d606699a-8ed5-42e3-af50-3d962e60b77b" providerId="AD" clId="Web-{29D46DA7-C35E-7AB3-FEF4-74D39BA0998E}" dt="2023-05-04T03:40:16.294" v="134"/>
          <ac:graphicFrameMkLst>
            <pc:docMk/>
            <pc:sldMk cId="1521849422" sldId="341"/>
            <ac:graphicFrameMk id="5" creationId="{D0E082B6-9696-80AE-658D-7625C6E195D3}"/>
          </ac:graphicFrameMkLst>
        </pc:graphicFrameChg>
      </pc:sldChg>
      <pc:sldChg chg="modSp">
        <pc:chgData name="Laura Nataly Garzon Suarez" userId="S::laungarzon11@soy.sena.edu.co::d606699a-8ed5-42e3-af50-3d962e60b77b" providerId="AD" clId="Web-{29D46DA7-C35E-7AB3-FEF4-74D39BA0998E}" dt="2023-05-04T03:51:44.374" v="305"/>
        <pc:sldMkLst>
          <pc:docMk/>
          <pc:sldMk cId="2337659239" sldId="342"/>
        </pc:sldMkLst>
        <pc:graphicFrameChg chg="mod modGraphic">
          <ac:chgData name="Laura Nataly Garzon Suarez" userId="S::laungarzon11@soy.sena.edu.co::d606699a-8ed5-42e3-af50-3d962e60b77b" providerId="AD" clId="Web-{29D46DA7-C35E-7AB3-FEF4-74D39BA0998E}" dt="2023-05-04T03:51:44.374" v="305"/>
          <ac:graphicFrameMkLst>
            <pc:docMk/>
            <pc:sldMk cId="2337659239" sldId="342"/>
            <ac:graphicFrameMk id="4" creationId="{1234237E-1D96-90C7-7779-3ABE1E96A12B}"/>
          </ac:graphicFrameMkLst>
        </pc:graphicFrameChg>
      </pc:sldChg>
      <pc:sldChg chg="modSp">
        <pc:chgData name="Laura Nataly Garzon Suarez" userId="S::laungarzon11@soy.sena.edu.co::d606699a-8ed5-42e3-af50-3d962e60b77b" providerId="AD" clId="Web-{29D46DA7-C35E-7AB3-FEF4-74D39BA0998E}" dt="2023-05-04T03:51:49.265" v="307"/>
        <pc:sldMkLst>
          <pc:docMk/>
          <pc:sldMk cId="603906682" sldId="343"/>
        </pc:sldMkLst>
        <pc:graphicFrameChg chg="mod modGraphic">
          <ac:chgData name="Laura Nataly Garzon Suarez" userId="S::laungarzon11@soy.sena.edu.co::d606699a-8ed5-42e3-af50-3d962e60b77b" providerId="AD" clId="Web-{29D46DA7-C35E-7AB3-FEF4-74D39BA0998E}" dt="2023-05-04T03:51:49.265" v="307"/>
          <ac:graphicFrameMkLst>
            <pc:docMk/>
            <pc:sldMk cId="603906682" sldId="343"/>
            <ac:graphicFrameMk id="4" creationId="{1234237E-1D96-90C7-7779-3ABE1E96A12B}"/>
          </ac:graphicFrameMkLst>
        </pc:graphicFrameChg>
      </pc:sldChg>
      <pc:sldChg chg="modSp">
        <pc:chgData name="Laura Nataly Garzon Suarez" userId="S::laungarzon11@soy.sena.edu.co::d606699a-8ed5-42e3-af50-3d962e60b77b" providerId="AD" clId="Web-{29D46DA7-C35E-7AB3-FEF4-74D39BA0998E}" dt="2023-05-04T03:51:56.500" v="309"/>
        <pc:sldMkLst>
          <pc:docMk/>
          <pc:sldMk cId="4016984235" sldId="344"/>
        </pc:sldMkLst>
        <pc:graphicFrameChg chg="mod modGraphic">
          <ac:chgData name="Laura Nataly Garzon Suarez" userId="S::laungarzon11@soy.sena.edu.co::d606699a-8ed5-42e3-af50-3d962e60b77b" providerId="AD" clId="Web-{29D46DA7-C35E-7AB3-FEF4-74D39BA0998E}" dt="2023-05-04T03:51:56.500" v="309"/>
          <ac:graphicFrameMkLst>
            <pc:docMk/>
            <pc:sldMk cId="4016984235" sldId="344"/>
            <ac:graphicFrameMk id="4" creationId="{1234237E-1D96-90C7-7779-3ABE1E96A12B}"/>
          </ac:graphicFrameMkLst>
        </pc:graphicFrameChg>
      </pc:sldChg>
      <pc:sldChg chg="modSp">
        <pc:chgData name="Laura Nataly Garzon Suarez" userId="S::laungarzon11@soy.sena.edu.co::d606699a-8ed5-42e3-af50-3d962e60b77b" providerId="AD" clId="Web-{29D46DA7-C35E-7AB3-FEF4-74D39BA0998E}" dt="2023-05-04T03:52:01.859" v="311"/>
        <pc:sldMkLst>
          <pc:docMk/>
          <pc:sldMk cId="3743136922" sldId="345"/>
        </pc:sldMkLst>
        <pc:graphicFrameChg chg="mod modGraphic">
          <ac:chgData name="Laura Nataly Garzon Suarez" userId="S::laungarzon11@soy.sena.edu.co::d606699a-8ed5-42e3-af50-3d962e60b77b" providerId="AD" clId="Web-{29D46DA7-C35E-7AB3-FEF4-74D39BA0998E}" dt="2023-05-04T03:52:01.859" v="311"/>
          <ac:graphicFrameMkLst>
            <pc:docMk/>
            <pc:sldMk cId="3743136922" sldId="345"/>
            <ac:graphicFrameMk id="4" creationId="{1234237E-1D96-90C7-7779-3ABE1E96A12B}"/>
          </ac:graphicFrameMkLst>
        </pc:graphicFrameChg>
      </pc:sldChg>
      <pc:sldChg chg="addSp delSp modSp new">
        <pc:chgData name="Laura Nataly Garzon Suarez" userId="S::laungarzon11@soy.sena.edu.co::d606699a-8ed5-42e3-af50-3d962e60b77b" providerId="AD" clId="Web-{29D46DA7-C35E-7AB3-FEF4-74D39BA0998E}" dt="2023-05-04T03:43:37.174" v="197"/>
        <pc:sldMkLst>
          <pc:docMk/>
          <pc:sldMk cId="650667323" sldId="346"/>
        </pc:sldMkLst>
        <pc:spChg chg="del">
          <ac:chgData name="Laura Nataly Garzon Suarez" userId="S::laungarzon11@soy.sena.edu.co::d606699a-8ed5-42e3-af50-3d962e60b77b" providerId="AD" clId="Web-{29D46DA7-C35E-7AB3-FEF4-74D39BA0998E}" dt="2023-05-04T03:38:33.713" v="102"/>
          <ac:spMkLst>
            <pc:docMk/>
            <pc:sldMk cId="650667323" sldId="346"/>
            <ac:spMk id="2" creationId="{DDF855EA-7C33-584D-D6CB-D3A173AD8170}"/>
          </ac:spMkLst>
        </pc:spChg>
        <pc:spChg chg="del">
          <ac:chgData name="Laura Nataly Garzon Suarez" userId="S::laungarzon11@soy.sena.edu.co::d606699a-8ed5-42e3-af50-3d962e60b77b" providerId="AD" clId="Web-{29D46DA7-C35E-7AB3-FEF4-74D39BA0998E}" dt="2023-05-04T03:38:26.712" v="101"/>
          <ac:spMkLst>
            <pc:docMk/>
            <pc:sldMk cId="650667323" sldId="346"/>
            <ac:spMk id="3" creationId="{6A03B608-911B-BE91-E3CE-48EE069E5CED}"/>
          </ac:spMkLst>
        </pc:spChg>
        <pc:graphicFrameChg chg="add mod ord modGraphic">
          <ac:chgData name="Laura Nataly Garzon Suarez" userId="S::laungarzon11@soy.sena.edu.co::d606699a-8ed5-42e3-af50-3d962e60b77b" providerId="AD" clId="Web-{29D46DA7-C35E-7AB3-FEF4-74D39BA0998E}" dt="2023-05-04T03:43:37.174" v="197"/>
          <ac:graphicFrameMkLst>
            <pc:docMk/>
            <pc:sldMk cId="650667323" sldId="346"/>
            <ac:graphicFrameMk id="5" creationId="{C82539FA-E732-A104-2108-3FA6DDE6EAD1}"/>
          </ac:graphicFrameMkLst>
        </pc:graphicFrameChg>
      </pc:sldChg>
      <pc:sldChg chg="new del">
        <pc:chgData name="Laura Nataly Garzon Suarez" userId="S::laungarzon11@soy.sena.edu.co::d606699a-8ed5-42e3-af50-3d962e60b77b" providerId="AD" clId="Web-{29D46DA7-C35E-7AB3-FEF4-74D39BA0998E}" dt="2023-05-04T03:39:24.542" v="122"/>
        <pc:sldMkLst>
          <pc:docMk/>
          <pc:sldMk cId="855704112" sldId="347"/>
        </pc:sldMkLst>
      </pc:sldChg>
      <pc:sldChg chg="modSp add replId">
        <pc:chgData name="Laura Nataly Garzon Suarez" userId="S::laungarzon11@soy.sena.edu.co::d606699a-8ed5-42e3-af50-3d962e60b77b" providerId="AD" clId="Web-{29D46DA7-C35E-7AB3-FEF4-74D39BA0998E}" dt="2023-05-04T03:54:03.534" v="345"/>
        <pc:sldMkLst>
          <pc:docMk/>
          <pc:sldMk cId="2425788748" sldId="347"/>
        </pc:sldMkLst>
        <pc:graphicFrameChg chg="mod modGraphic">
          <ac:chgData name="Laura Nataly Garzon Suarez" userId="S::laungarzon11@soy.sena.edu.co::d606699a-8ed5-42e3-af50-3d962e60b77b" providerId="AD" clId="Web-{29D46DA7-C35E-7AB3-FEF4-74D39BA0998E}" dt="2023-05-04T03:54:03.534" v="345"/>
          <ac:graphicFrameMkLst>
            <pc:docMk/>
            <pc:sldMk cId="2425788748" sldId="347"/>
            <ac:graphicFrameMk id="4" creationId="{93350C26-A508-7570-D500-3F271AE44D16}"/>
          </ac:graphicFrameMkLst>
        </pc:graphicFrameChg>
      </pc:sldChg>
      <pc:sldChg chg="new del">
        <pc:chgData name="Laura Nataly Garzon Suarez" userId="S::laungarzon11@soy.sena.edu.co::d606699a-8ed5-42e3-af50-3d962e60b77b" providerId="AD" clId="Web-{29D46DA7-C35E-7AB3-FEF4-74D39BA0998E}" dt="2023-05-04T03:39:28.120" v="123"/>
        <pc:sldMkLst>
          <pc:docMk/>
          <pc:sldMk cId="1009723393" sldId="348"/>
        </pc:sldMkLst>
      </pc:sldChg>
      <pc:sldChg chg="modSp">
        <pc:chgData name="Laura Nataly Garzon Suarez" userId="S::laungarzon11@soy.sena.edu.co::d606699a-8ed5-42e3-af50-3d962e60b77b" providerId="AD" clId="Web-{29D46DA7-C35E-7AB3-FEF4-74D39BA0998E}" dt="2023-05-04T03:46:32.460" v="270"/>
        <pc:sldMkLst>
          <pc:docMk/>
          <pc:sldMk cId="3626471790" sldId="348"/>
        </pc:sldMkLst>
        <pc:graphicFrameChg chg="mod modGraphic">
          <ac:chgData name="Laura Nataly Garzon Suarez" userId="S::laungarzon11@soy.sena.edu.co::d606699a-8ed5-42e3-af50-3d962e60b77b" providerId="AD" clId="Web-{29D46DA7-C35E-7AB3-FEF4-74D39BA0998E}" dt="2023-05-04T03:46:32.460" v="270"/>
          <ac:graphicFrameMkLst>
            <pc:docMk/>
            <pc:sldMk cId="3626471790" sldId="348"/>
            <ac:graphicFrameMk id="4" creationId="{1234237E-1D96-90C7-7779-3ABE1E96A12B}"/>
          </ac:graphicFrameMkLst>
        </pc:graphicFrameChg>
      </pc:sldChg>
      <pc:sldChg chg="modSp add del replId">
        <pc:chgData name="Laura Nataly Garzon Suarez" userId="S::laungarzon11@soy.sena.edu.co::d606699a-8ed5-42e3-af50-3d962e60b77b" providerId="AD" clId="Web-{29D46DA7-C35E-7AB3-FEF4-74D39BA0998E}" dt="2023-05-04T03:47:03.242" v="271"/>
        <pc:sldMkLst>
          <pc:docMk/>
          <pc:sldMk cId="717837852" sldId="349"/>
        </pc:sldMkLst>
        <pc:graphicFrameChg chg="mod modGraphic">
          <ac:chgData name="Laura Nataly Garzon Suarez" userId="S::laungarzon11@soy.sena.edu.co::d606699a-8ed5-42e3-af50-3d962e60b77b" providerId="AD" clId="Web-{29D46DA7-C35E-7AB3-FEF4-74D39BA0998E}" dt="2023-05-04T03:44:10.425" v="216"/>
          <ac:graphicFrameMkLst>
            <pc:docMk/>
            <pc:sldMk cId="717837852" sldId="349"/>
            <ac:graphicFrameMk id="4" creationId="{1234237E-1D96-90C7-7779-3ABE1E96A12B}"/>
          </ac:graphicFrameMkLst>
        </pc:graphicFrameChg>
      </pc:sldChg>
      <pc:sldChg chg="new del">
        <pc:chgData name="Laura Nataly Garzon Suarez" userId="S::laungarzon11@soy.sena.edu.co::d606699a-8ed5-42e3-af50-3d962e60b77b" providerId="AD" clId="Web-{29D46DA7-C35E-7AB3-FEF4-74D39BA0998E}" dt="2023-05-04T03:37:58.087" v="99"/>
        <pc:sldMkLst>
          <pc:docMk/>
          <pc:sldMk cId="2374960355" sldId="349"/>
        </pc:sldMkLst>
      </pc:sldChg>
      <pc:sldChg chg="modSp add replId">
        <pc:chgData name="Laura Nataly Garzon Suarez" userId="S::laungarzon11@soy.sena.edu.co::d606699a-8ed5-42e3-af50-3d962e60b77b" providerId="AD" clId="Web-{29D46DA7-C35E-7AB3-FEF4-74D39BA0998E}" dt="2023-05-04T03:44:37.269" v="230"/>
        <pc:sldMkLst>
          <pc:docMk/>
          <pc:sldMk cId="1733986294" sldId="350"/>
        </pc:sldMkLst>
        <pc:graphicFrameChg chg="mod modGraphic">
          <ac:chgData name="Laura Nataly Garzon Suarez" userId="S::laungarzon11@soy.sena.edu.co::d606699a-8ed5-42e3-af50-3d962e60b77b" providerId="AD" clId="Web-{29D46DA7-C35E-7AB3-FEF4-74D39BA0998E}" dt="2023-05-04T03:44:37.269" v="230"/>
          <ac:graphicFrameMkLst>
            <pc:docMk/>
            <pc:sldMk cId="1733986294" sldId="350"/>
            <ac:graphicFrameMk id="4" creationId="{1234237E-1D96-90C7-7779-3ABE1E96A12B}"/>
          </ac:graphicFrameMkLst>
        </pc:graphicFrameChg>
      </pc:sldChg>
      <pc:sldChg chg="modSp add replId">
        <pc:chgData name="Laura Nataly Garzon Suarez" userId="S::laungarzon11@soy.sena.edu.co::d606699a-8ed5-42e3-af50-3d962e60b77b" providerId="AD" clId="Web-{29D46DA7-C35E-7AB3-FEF4-74D39BA0998E}" dt="2023-05-04T03:44:48.004" v="246"/>
        <pc:sldMkLst>
          <pc:docMk/>
          <pc:sldMk cId="2041392870" sldId="351"/>
        </pc:sldMkLst>
        <pc:graphicFrameChg chg="mod modGraphic">
          <ac:chgData name="Laura Nataly Garzon Suarez" userId="S::laungarzon11@soy.sena.edu.co::d606699a-8ed5-42e3-af50-3d962e60b77b" providerId="AD" clId="Web-{29D46DA7-C35E-7AB3-FEF4-74D39BA0998E}" dt="2023-05-04T03:44:48.004" v="246"/>
          <ac:graphicFrameMkLst>
            <pc:docMk/>
            <pc:sldMk cId="2041392870" sldId="351"/>
            <ac:graphicFrameMk id="4" creationId="{1234237E-1D96-90C7-7779-3ABE1E96A12B}"/>
          </ac:graphicFrameMkLst>
        </pc:graphicFrameChg>
      </pc:sldChg>
      <pc:sldChg chg="modSp add replId">
        <pc:chgData name="Laura Nataly Garzon Suarez" userId="S::laungarzon11@soy.sena.edu.co::d606699a-8ed5-42e3-af50-3d962e60b77b" providerId="AD" clId="Web-{29D46DA7-C35E-7AB3-FEF4-74D39BA0998E}" dt="2023-05-04T03:55:07.833" v="426"/>
        <pc:sldMkLst>
          <pc:docMk/>
          <pc:sldMk cId="3172610119" sldId="352"/>
        </pc:sldMkLst>
        <pc:graphicFrameChg chg="mod modGraphic">
          <ac:chgData name="Laura Nataly Garzon Suarez" userId="S::laungarzon11@soy.sena.edu.co::d606699a-8ed5-42e3-af50-3d962e60b77b" providerId="AD" clId="Web-{29D46DA7-C35E-7AB3-FEF4-74D39BA0998E}" dt="2023-05-04T03:55:07.833" v="426"/>
          <ac:graphicFrameMkLst>
            <pc:docMk/>
            <pc:sldMk cId="3172610119" sldId="352"/>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4:53.067" v="404"/>
        <pc:sldMkLst>
          <pc:docMk/>
          <pc:sldMk cId="3878743981" sldId="353"/>
        </pc:sldMkLst>
        <pc:graphicFrameChg chg="mod modGraphic">
          <ac:chgData name="Laura Nataly Garzon Suarez" userId="S::laungarzon11@soy.sena.edu.co::d606699a-8ed5-42e3-af50-3d962e60b77b" providerId="AD" clId="Web-{29D46DA7-C35E-7AB3-FEF4-74D39BA0998E}" dt="2023-05-04T03:54:53.067" v="404"/>
          <ac:graphicFrameMkLst>
            <pc:docMk/>
            <pc:sldMk cId="3878743981" sldId="353"/>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4:33.722" v="379"/>
        <pc:sldMkLst>
          <pc:docMk/>
          <pc:sldMk cId="1923314936" sldId="354"/>
        </pc:sldMkLst>
        <pc:graphicFrameChg chg="mod modGraphic">
          <ac:chgData name="Laura Nataly Garzon Suarez" userId="S::laungarzon11@soy.sena.edu.co::d606699a-8ed5-42e3-af50-3d962e60b77b" providerId="AD" clId="Web-{29D46DA7-C35E-7AB3-FEF4-74D39BA0998E}" dt="2023-05-04T03:54:33.722" v="379"/>
          <ac:graphicFrameMkLst>
            <pc:docMk/>
            <pc:sldMk cId="1923314936" sldId="354"/>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4:14.956" v="359"/>
        <pc:sldMkLst>
          <pc:docMk/>
          <pc:sldMk cId="2737899390" sldId="355"/>
        </pc:sldMkLst>
        <pc:graphicFrameChg chg="mod modGraphic">
          <ac:chgData name="Laura Nataly Garzon Suarez" userId="S::laungarzon11@soy.sena.edu.co::d606699a-8ed5-42e3-af50-3d962e60b77b" providerId="AD" clId="Web-{29D46DA7-C35E-7AB3-FEF4-74D39BA0998E}" dt="2023-05-04T03:54:14.956" v="359"/>
          <ac:graphicFrameMkLst>
            <pc:docMk/>
            <pc:sldMk cId="2737899390" sldId="355"/>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8:06.431" v="554"/>
        <pc:sldMkLst>
          <pc:docMk/>
          <pc:sldMk cId="2496863105" sldId="356"/>
        </pc:sldMkLst>
        <pc:graphicFrameChg chg="mod modGraphic">
          <ac:chgData name="Laura Nataly Garzon Suarez" userId="S::laungarzon11@soy.sena.edu.co::d606699a-8ed5-42e3-af50-3d962e60b77b" providerId="AD" clId="Web-{29D46DA7-C35E-7AB3-FEF4-74D39BA0998E}" dt="2023-05-04T03:58:06.431" v="554"/>
          <ac:graphicFrameMkLst>
            <pc:docMk/>
            <pc:sldMk cId="2496863105" sldId="356"/>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8:15.213" v="560"/>
        <pc:sldMkLst>
          <pc:docMk/>
          <pc:sldMk cId="1896074039" sldId="357"/>
        </pc:sldMkLst>
        <pc:graphicFrameChg chg="mod modGraphic">
          <ac:chgData name="Laura Nataly Garzon Suarez" userId="S::laungarzon11@soy.sena.edu.co::d606699a-8ed5-42e3-af50-3d962e60b77b" providerId="AD" clId="Web-{29D46DA7-C35E-7AB3-FEF4-74D39BA0998E}" dt="2023-05-04T03:58:15.213" v="560"/>
          <ac:graphicFrameMkLst>
            <pc:docMk/>
            <pc:sldMk cId="1896074039" sldId="357"/>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8:22.791" v="566"/>
        <pc:sldMkLst>
          <pc:docMk/>
          <pc:sldMk cId="3054746512" sldId="358"/>
        </pc:sldMkLst>
        <pc:graphicFrameChg chg="mod modGraphic">
          <ac:chgData name="Laura Nataly Garzon Suarez" userId="S::laungarzon11@soy.sena.edu.co::d606699a-8ed5-42e3-af50-3d962e60b77b" providerId="AD" clId="Web-{29D46DA7-C35E-7AB3-FEF4-74D39BA0998E}" dt="2023-05-04T03:58:22.791" v="566"/>
          <ac:graphicFrameMkLst>
            <pc:docMk/>
            <pc:sldMk cId="3054746512" sldId="358"/>
            <ac:graphicFrameMk id="4" creationId="{93350C26-A508-7570-D500-3F271AE44D16}"/>
          </ac:graphicFrameMkLst>
        </pc:graphicFrameChg>
      </pc:sldChg>
      <pc:sldChg chg="modSp add replId">
        <pc:chgData name="Laura Nataly Garzon Suarez" userId="S::laungarzon11@soy.sena.edu.co::d606699a-8ed5-42e3-af50-3d962e60b77b" providerId="AD" clId="Web-{29D46DA7-C35E-7AB3-FEF4-74D39BA0998E}" dt="2023-05-04T03:59:36.730" v="572"/>
        <pc:sldMkLst>
          <pc:docMk/>
          <pc:sldMk cId="2713433471" sldId="359"/>
        </pc:sldMkLst>
        <pc:graphicFrameChg chg="mod modGraphic">
          <ac:chgData name="Laura Nataly Garzon Suarez" userId="S::laungarzon11@soy.sena.edu.co::d606699a-8ed5-42e3-af50-3d962e60b77b" providerId="AD" clId="Web-{29D46DA7-C35E-7AB3-FEF4-74D39BA0998E}" dt="2023-05-04T03:59:36.730" v="572"/>
          <ac:graphicFrameMkLst>
            <pc:docMk/>
            <pc:sldMk cId="2713433471" sldId="359"/>
            <ac:graphicFrameMk id="4" creationId="{93350C26-A508-7570-D500-3F271AE44D16}"/>
          </ac:graphicFrameMkLst>
        </pc:graphicFrameChg>
      </pc:sldChg>
    </pc:docChg>
  </pc:docChgLst>
  <pc:docChgLst>
    <pc:chgData name="Maria Isabel Uribe Diaz" userId="S::miuribe93@soy.sena.edu.co::f874e721-cfe2-4208-953d-f23d4fbbc403" providerId="AD" clId="Web-{5251C267-9416-43C1-8664-863CC65F373C}"/>
    <pc:docChg chg="modSld">
      <pc:chgData name="Maria Isabel Uribe Diaz" userId="S::miuribe93@soy.sena.edu.co::f874e721-cfe2-4208-953d-f23d4fbbc403" providerId="AD" clId="Web-{5251C267-9416-43C1-8664-863CC65F373C}" dt="2023-03-29T13:13:57.220" v="2" actId="20577"/>
      <pc:docMkLst>
        <pc:docMk/>
      </pc:docMkLst>
      <pc:sldChg chg="modSp">
        <pc:chgData name="Maria Isabel Uribe Diaz" userId="S::miuribe93@soy.sena.edu.co::f874e721-cfe2-4208-953d-f23d4fbbc403" providerId="AD" clId="Web-{5251C267-9416-43C1-8664-863CC65F373C}" dt="2023-03-29T13:13:57.220" v="2" actId="20577"/>
        <pc:sldMkLst>
          <pc:docMk/>
          <pc:sldMk cId="2406273178" sldId="256"/>
        </pc:sldMkLst>
        <pc:spChg chg="mod">
          <ac:chgData name="Maria Isabel Uribe Diaz" userId="S::miuribe93@soy.sena.edu.co::f874e721-cfe2-4208-953d-f23d4fbbc403" providerId="AD" clId="Web-{5251C267-9416-43C1-8664-863CC65F373C}" dt="2023-03-29T13:13:57.220" v="2" actId="20577"/>
          <ac:spMkLst>
            <pc:docMk/>
            <pc:sldMk cId="2406273178" sldId="256"/>
            <ac:spMk id="2" creationId="{00000000-0000-0000-0000-000000000000}"/>
          </ac:spMkLst>
        </pc:spChg>
      </pc:sldChg>
    </pc:docChg>
  </pc:docChgLst>
  <pc:docChgLst>
    <pc:chgData name="Maria Isabel Uribe Diaz" userId="S::miuribe93@soy.sena.edu.co::f874e721-cfe2-4208-953d-f23d4fbbc403" providerId="AD" clId="Web-{9984A11A-7FD8-0506-D1FD-02D8B70EEEA7}"/>
    <pc:docChg chg="addSld delSld modSld sldOrd">
      <pc:chgData name="Maria Isabel Uribe Diaz" userId="S::miuribe93@soy.sena.edu.co::f874e721-cfe2-4208-953d-f23d4fbbc403" providerId="AD" clId="Web-{9984A11A-7FD8-0506-D1FD-02D8B70EEEA7}" dt="2023-04-12T16:28:04.907" v="115" actId="20577"/>
      <pc:docMkLst>
        <pc:docMk/>
      </pc:docMkLst>
      <pc:sldChg chg="modSp">
        <pc:chgData name="Maria Isabel Uribe Diaz" userId="S::miuribe93@soy.sena.edu.co::f874e721-cfe2-4208-953d-f23d4fbbc403" providerId="AD" clId="Web-{9984A11A-7FD8-0506-D1FD-02D8B70EEEA7}" dt="2023-04-12T16:27:45.578" v="106" actId="20577"/>
        <pc:sldMkLst>
          <pc:docMk/>
          <pc:sldMk cId="1495245722" sldId="263"/>
        </pc:sldMkLst>
        <pc:spChg chg="mod">
          <ac:chgData name="Maria Isabel Uribe Diaz" userId="S::miuribe93@soy.sena.edu.co::f874e721-cfe2-4208-953d-f23d4fbbc403" providerId="AD" clId="Web-{9984A11A-7FD8-0506-D1FD-02D8B70EEEA7}" dt="2023-04-12T16:27:45.578" v="106" actId="20577"/>
          <ac:spMkLst>
            <pc:docMk/>
            <pc:sldMk cId="1495245722" sldId="263"/>
            <ac:spMk id="4" creationId="{ADFED78B-719F-44CE-86DE-67208E6F13E2}"/>
          </ac:spMkLst>
        </pc:spChg>
        <pc:picChg chg="mod">
          <ac:chgData name="Maria Isabel Uribe Diaz" userId="S::miuribe93@soy.sena.edu.co::f874e721-cfe2-4208-953d-f23d4fbbc403" providerId="AD" clId="Web-{9984A11A-7FD8-0506-D1FD-02D8B70EEEA7}" dt="2023-04-12T16:11:11.278" v="92" actId="1076"/>
          <ac:picMkLst>
            <pc:docMk/>
            <pc:sldMk cId="1495245722" sldId="263"/>
            <ac:picMk id="9" creationId="{AA7B5811-21AE-2D73-9CF1-ED1A9D8B8D60}"/>
          </ac:picMkLst>
        </pc:picChg>
      </pc:sldChg>
      <pc:sldChg chg="modSp">
        <pc:chgData name="Maria Isabel Uribe Diaz" userId="S::miuribe93@soy.sena.edu.co::f874e721-cfe2-4208-953d-f23d4fbbc403" providerId="AD" clId="Web-{9984A11A-7FD8-0506-D1FD-02D8B70EEEA7}" dt="2023-04-12T16:24:24.393" v="100" actId="20577"/>
        <pc:sldMkLst>
          <pc:docMk/>
          <pc:sldMk cId="1880826936" sldId="319"/>
        </pc:sldMkLst>
        <pc:spChg chg="mod">
          <ac:chgData name="Maria Isabel Uribe Diaz" userId="S::miuribe93@soy.sena.edu.co::f874e721-cfe2-4208-953d-f23d4fbbc403" providerId="AD" clId="Web-{9984A11A-7FD8-0506-D1FD-02D8B70EEEA7}" dt="2023-04-12T16:24:24.393" v="100" actId="20577"/>
          <ac:spMkLst>
            <pc:docMk/>
            <pc:sldMk cId="1880826936" sldId="319"/>
            <ac:spMk id="3" creationId="{7DC0A380-AC7A-9E8B-23F8-012C598A7301}"/>
          </ac:spMkLst>
        </pc:spChg>
      </pc:sldChg>
      <pc:sldChg chg="modSp">
        <pc:chgData name="Maria Isabel Uribe Diaz" userId="S::miuribe93@soy.sena.edu.co::f874e721-cfe2-4208-953d-f23d4fbbc403" providerId="AD" clId="Web-{9984A11A-7FD8-0506-D1FD-02D8B70EEEA7}" dt="2023-04-12T16:28:04.907" v="115" actId="20577"/>
        <pc:sldMkLst>
          <pc:docMk/>
          <pc:sldMk cId="2727234603" sldId="325"/>
        </pc:sldMkLst>
        <pc:graphicFrameChg chg="modGraphic">
          <ac:chgData name="Maria Isabel Uribe Diaz" userId="S::miuribe93@soy.sena.edu.co::f874e721-cfe2-4208-953d-f23d4fbbc403" providerId="AD" clId="Web-{9984A11A-7FD8-0506-D1FD-02D8B70EEEA7}" dt="2023-04-12T16:28:04.907" v="115" actId="20577"/>
          <ac:graphicFrameMkLst>
            <pc:docMk/>
            <pc:sldMk cId="2727234603" sldId="325"/>
            <ac:graphicFrameMk id="5" creationId="{690CDF21-EE7E-9AB2-FBDD-8A439361FEFF}"/>
          </ac:graphicFrameMkLst>
        </pc:graphicFrameChg>
      </pc:sldChg>
      <pc:sldChg chg="modSp">
        <pc:chgData name="Maria Isabel Uribe Diaz" userId="S::miuribe93@soy.sena.edu.co::f874e721-cfe2-4208-953d-f23d4fbbc403" providerId="AD" clId="Web-{9984A11A-7FD8-0506-D1FD-02D8B70EEEA7}" dt="2023-04-12T13:27:14.038" v="3"/>
        <pc:sldMkLst>
          <pc:docMk/>
          <pc:sldMk cId="3485784840" sldId="330"/>
        </pc:sldMkLst>
        <pc:graphicFrameChg chg="mod modGraphic">
          <ac:chgData name="Maria Isabel Uribe Diaz" userId="S::miuribe93@soy.sena.edu.co::f874e721-cfe2-4208-953d-f23d4fbbc403" providerId="AD" clId="Web-{9984A11A-7FD8-0506-D1FD-02D8B70EEEA7}" dt="2023-04-12T13:27:14.038" v="3"/>
          <ac:graphicFrameMkLst>
            <pc:docMk/>
            <pc:sldMk cId="3485784840" sldId="330"/>
            <ac:graphicFrameMk id="4" creationId="{1234237E-1D96-90C7-7779-3ABE1E96A12B}"/>
          </ac:graphicFrameMkLst>
        </pc:graphicFrameChg>
      </pc:sldChg>
      <pc:sldChg chg="new ord">
        <pc:chgData name="Maria Isabel Uribe Diaz" userId="S::miuribe93@soy.sena.edu.co::f874e721-cfe2-4208-953d-f23d4fbbc403" providerId="AD" clId="Web-{9984A11A-7FD8-0506-D1FD-02D8B70EEEA7}" dt="2023-04-12T13:27:24.288" v="5"/>
        <pc:sldMkLst>
          <pc:docMk/>
          <pc:sldMk cId="2469419268" sldId="331"/>
        </pc:sldMkLst>
      </pc:sldChg>
      <pc:sldChg chg="new del">
        <pc:chgData name="Maria Isabel Uribe Diaz" userId="S::miuribe93@soy.sena.edu.co::f874e721-cfe2-4208-953d-f23d4fbbc403" providerId="AD" clId="Web-{9984A11A-7FD8-0506-D1FD-02D8B70EEEA7}" dt="2023-04-12T13:27:05.163" v="1"/>
        <pc:sldMkLst>
          <pc:docMk/>
          <pc:sldMk cId="3222546991" sldId="331"/>
        </pc:sldMkLst>
      </pc:sldChg>
      <pc:sldChg chg="modSp add replId">
        <pc:chgData name="Maria Isabel Uribe Diaz" userId="S::miuribe93@soy.sena.edu.co::f874e721-cfe2-4208-953d-f23d4fbbc403" providerId="AD" clId="Web-{9984A11A-7FD8-0506-D1FD-02D8B70EEEA7}" dt="2023-04-12T13:28:10.071" v="14"/>
        <pc:sldMkLst>
          <pc:docMk/>
          <pc:sldMk cId="605114225" sldId="332"/>
        </pc:sldMkLst>
        <pc:graphicFrameChg chg="mod modGraphic">
          <ac:chgData name="Maria Isabel Uribe Diaz" userId="S::miuribe93@soy.sena.edu.co::f874e721-cfe2-4208-953d-f23d4fbbc403" providerId="AD" clId="Web-{9984A11A-7FD8-0506-D1FD-02D8B70EEEA7}" dt="2023-04-12T13:28:10.071" v="14"/>
          <ac:graphicFrameMkLst>
            <pc:docMk/>
            <pc:sldMk cId="605114225" sldId="332"/>
            <ac:graphicFrameMk id="4" creationId="{1234237E-1D96-90C7-7779-3ABE1E96A12B}"/>
          </ac:graphicFrameMkLst>
        </pc:graphicFrameChg>
      </pc:sldChg>
      <pc:sldChg chg="addSp modSp new">
        <pc:chgData name="Maria Isabel Uribe Diaz" userId="S::miuribe93@soy.sena.edu.co::f874e721-cfe2-4208-953d-f23d4fbbc403" providerId="AD" clId="Web-{9984A11A-7FD8-0506-D1FD-02D8B70EEEA7}" dt="2023-04-12T13:45:44.287" v="39" actId="1076"/>
        <pc:sldMkLst>
          <pc:docMk/>
          <pc:sldMk cId="738540023" sldId="333"/>
        </pc:sldMkLst>
        <pc:spChg chg="add mod">
          <ac:chgData name="Maria Isabel Uribe Diaz" userId="S::miuribe93@soy.sena.edu.co::f874e721-cfe2-4208-953d-f23d4fbbc403" providerId="AD" clId="Web-{9984A11A-7FD8-0506-D1FD-02D8B70EEEA7}" dt="2023-04-12T13:32:12.030" v="32" actId="20577"/>
          <ac:spMkLst>
            <pc:docMk/>
            <pc:sldMk cId="738540023" sldId="333"/>
            <ac:spMk id="2" creationId="{03D800B8-16CE-0853-AFDB-2740F33CE6C3}"/>
          </ac:spMkLst>
        </pc:spChg>
        <pc:picChg chg="add mod">
          <ac:chgData name="Maria Isabel Uribe Diaz" userId="S::miuribe93@soy.sena.edu.co::f874e721-cfe2-4208-953d-f23d4fbbc403" providerId="AD" clId="Web-{9984A11A-7FD8-0506-D1FD-02D8B70EEEA7}" dt="2023-04-12T13:45:44.287" v="39" actId="1076"/>
          <ac:picMkLst>
            <pc:docMk/>
            <pc:sldMk cId="738540023" sldId="333"/>
            <ac:picMk id="3" creationId="{BFA99627-CA72-960A-5D20-213E8BD2FF41}"/>
          </ac:picMkLst>
        </pc:picChg>
      </pc:sldChg>
      <pc:sldChg chg="addSp modSp new">
        <pc:chgData name="Maria Isabel Uribe Diaz" userId="S::miuribe93@soy.sena.edu.co::f874e721-cfe2-4208-953d-f23d4fbbc403" providerId="AD" clId="Web-{9984A11A-7FD8-0506-D1FD-02D8B70EEEA7}" dt="2023-04-12T13:46:17.022" v="47" actId="1076"/>
        <pc:sldMkLst>
          <pc:docMk/>
          <pc:sldMk cId="4014521218" sldId="335"/>
        </pc:sldMkLst>
        <pc:picChg chg="add mod">
          <ac:chgData name="Maria Isabel Uribe Diaz" userId="S::miuribe93@soy.sena.edu.co::f874e721-cfe2-4208-953d-f23d4fbbc403" providerId="AD" clId="Web-{9984A11A-7FD8-0506-D1FD-02D8B70EEEA7}" dt="2023-04-12T13:46:17.022" v="47" actId="1076"/>
          <ac:picMkLst>
            <pc:docMk/>
            <pc:sldMk cId="4014521218" sldId="335"/>
            <ac:picMk id="2" creationId="{0A5DC50B-34B2-4B35-494F-A31BDBA3B786}"/>
          </ac:picMkLst>
        </pc:picChg>
      </pc:sldChg>
      <pc:sldChg chg="addSp modSp new">
        <pc:chgData name="Maria Isabel Uribe Diaz" userId="S::miuribe93@soy.sena.edu.co::f874e721-cfe2-4208-953d-f23d4fbbc403" providerId="AD" clId="Web-{9984A11A-7FD8-0506-D1FD-02D8B70EEEA7}" dt="2023-04-12T13:47:03.929" v="53" actId="1076"/>
        <pc:sldMkLst>
          <pc:docMk/>
          <pc:sldMk cId="1812486642" sldId="336"/>
        </pc:sldMkLst>
        <pc:picChg chg="add mod">
          <ac:chgData name="Maria Isabel Uribe Diaz" userId="S::miuribe93@soy.sena.edu.co::f874e721-cfe2-4208-953d-f23d4fbbc403" providerId="AD" clId="Web-{9984A11A-7FD8-0506-D1FD-02D8B70EEEA7}" dt="2023-04-12T13:47:03.929" v="53" actId="1076"/>
          <ac:picMkLst>
            <pc:docMk/>
            <pc:sldMk cId="1812486642" sldId="336"/>
            <ac:picMk id="2" creationId="{93933895-49A1-E423-5B73-91CB6225E0E0}"/>
          </ac:picMkLst>
        </pc:picChg>
      </pc:sldChg>
      <pc:sldChg chg="addSp modSp new">
        <pc:chgData name="Maria Isabel Uribe Diaz" userId="S::miuribe93@soy.sena.edu.co::f874e721-cfe2-4208-953d-f23d4fbbc403" providerId="AD" clId="Web-{9984A11A-7FD8-0506-D1FD-02D8B70EEEA7}" dt="2023-04-12T13:47:35.930" v="60" actId="1076"/>
        <pc:sldMkLst>
          <pc:docMk/>
          <pc:sldMk cId="3629216003" sldId="337"/>
        </pc:sldMkLst>
        <pc:picChg chg="add mod">
          <ac:chgData name="Maria Isabel Uribe Diaz" userId="S::miuribe93@soy.sena.edu.co::f874e721-cfe2-4208-953d-f23d4fbbc403" providerId="AD" clId="Web-{9984A11A-7FD8-0506-D1FD-02D8B70EEEA7}" dt="2023-04-12T13:47:35.930" v="60" actId="1076"/>
          <ac:picMkLst>
            <pc:docMk/>
            <pc:sldMk cId="3629216003" sldId="337"/>
            <ac:picMk id="2" creationId="{D2D4E2B6-B8C3-B5E7-978F-06DCB090D348}"/>
          </ac:picMkLst>
        </pc:picChg>
      </pc:sldChg>
      <pc:sldChg chg="addSp modSp new ord">
        <pc:chgData name="Maria Isabel Uribe Diaz" userId="S::miuribe93@soy.sena.edu.co::f874e721-cfe2-4208-953d-f23d4fbbc403" providerId="AD" clId="Web-{9984A11A-7FD8-0506-D1FD-02D8B70EEEA7}" dt="2023-04-12T14:00:01.903" v="71" actId="1076"/>
        <pc:sldMkLst>
          <pc:docMk/>
          <pc:sldMk cId="1747000558" sldId="338"/>
        </pc:sldMkLst>
        <pc:spChg chg="add mod">
          <ac:chgData name="Maria Isabel Uribe Diaz" userId="S::miuribe93@soy.sena.edu.co::f874e721-cfe2-4208-953d-f23d4fbbc403" providerId="AD" clId="Web-{9984A11A-7FD8-0506-D1FD-02D8B70EEEA7}" dt="2023-04-12T13:59:44.371" v="66" actId="14100"/>
          <ac:spMkLst>
            <pc:docMk/>
            <pc:sldMk cId="1747000558" sldId="338"/>
            <ac:spMk id="3" creationId="{039FD11F-B23A-A431-CC16-43AC61892E2E}"/>
          </ac:spMkLst>
        </pc:spChg>
        <pc:picChg chg="add mod">
          <ac:chgData name="Maria Isabel Uribe Diaz" userId="S::miuribe93@soy.sena.edu.co::f874e721-cfe2-4208-953d-f23d4fbbc403" providerId="AD" clId="Web-{9984A11A-7FD8-0506-D1FD-02D8B70EEEA7}" dt="2023-04-12T14:00:01.903" v="71" actId="1076"/>
          <ac:picMkLst>
            <pc:docMk/>
            <pc:sldMk cId="1747000558" sldId="338"/>
            <ac:picMk id="2" creationId="{FF7BE00A-1917-94B7-3ED8-658352E7F7A7}"/>
          </ac:picMkLst>
        </pc:picChg>
      </pc:sldChg>
      <pc:sldChg chg="addSp delSp modSp new">
        <pc:chgData name="Maria Isabel Uribe Diaz" userId="S::miuribe93@soy.sena.edu.co::f874e721-cfe2-4208-953d-f23d4fbbc403" providerId="AD" clId="Web-{9984A11A-7FD8-0506-D1FD-02D8B70EEEA7}" dt="2023-04-12T14:41:02.441" v="91" actId="1076"/>
        <pc:sldMkLst>
          <pc:docMk/>
          <pc:sldMk cId="4182424491" sldId="339"/>
        </pc:sldMkLst>
        <pc:picChg chg="add del mod">
          <ac:chgData name="Maria Isabel Uribe Diaz" userId="S::miuribe93@soy.sena.edu.co::f874e721-cfe2-4208-953d-f23d4fbbc403" providerId="AD" clId="Web-{9984A11A-7FD8-0506-D1FD-02D8B70EEEA7}" dt="2023-04-12T14:40:27.346" v="84"/>
          <ac:picMkLst>
            <pc:docMk/>
            <pc:sldMk cId="4182424491" sldId="339"/>
            <ac:picMk id="2" creationId="{0F2B23EB-0AB8-06C4-9076-30C9136F4BAD}"/>
          </ac:picMkLst>
        </pc:picChg>
        <pc:picChg chg="add mod">
          <ac:chgData name="Maria Isabel Uribe Diaz" userId="S::miuribe93@soy.sena.edu.co::f874e721-cfe2-4208-953d-f23d4fbbc403" providerId="AD" clId="Web-{9984A11A-7FD8-0506-D1FD-02D8B70EEEA7}" dt="2023-04-12T14:41:02.441" v="91" actId="1076"/>
          <ac:picMkLst>
            <pc:docMk/>
            <pc:sldMk cId="4182424491" sldId="339"/>
            <ac:picMk id="3" creationId="{CE80E0D0-81C9-49BC-3DD5-EDB0971CADA3}"/>
          </ac:picMkLst>
        </pc:picChg>
      </pc:sldChg>
      <pc:sldChg chg="addSp modSp new">
        <pc:chgData name="Maria Isabel Uribe Diaz" userId="S::miuribe93@soy.sena.edu.co::f874e721-cfe2-4208-953d-f23d4fbbc403" providerId="AD" clId="Web-{9984A11A-7FD8-0506-D1FD-02D8B70EEEA7}" dt="2023-04-12T14:01:07.342" v="83" actId="1076"/>
        <pc:sldMkLst>
          <pc:docMk/>
          <pc:sldMk cId="4221198819" sldId="340"/>
        </pc:sldMkLst>
        <pc:picChg chg="add mod">
          <ac:chgData name="Maria Isabel Uribe Diaz" userId="S::miuribe93@soy.sena.edu.co::f874e721-cfe2-4208-953d-f23d4fbbc403" providerId="AD" clId="Web-{9984A11A-7FD8-0506-D1FD-02D8B70EEEA7}" dt="2023-04-12T14:01:07.342" v="83" actId="1076"/>
          <ac:picMkLst>
            <pc:docMk/>
            <pc:sldMk cId="4221198819" sldId="340"/>
            <ac:picMk id="2" creationId="{C030782E-9095-81D1-E0EC-CB03C68A405B}"/>
          </ac:picMkLst>
        </pc:picChg>
      </pc:sldChg>
    </pc:docChg>
  </pc:docChgLst>
  <pc:docChgLst>
    <pc:chgData name="Laura Nataly Garzon Suarez" userId="S::laungarzon11@soy.sena.edu.co::d606699a-8ed5-42e3-af50-3d962e60b77b" providerId="AD" clId="Web-{3212FB7D-89A9-40C6-9DCF-BD3852E4A4F1}"/>
    <pc:docChg chg="modSld">
      <pc:chgData name="Laura Nataly Garzon Suarez" userId="S::laungarzon11@soy.sena.edu.co::d606699a-8ed5-42e3-af50-3d962e60b77b" providerId="AD" clId="Web-{3212FB7D-89A9-40C6-9DCF-BD3852E4A4F1}" dt="2023-03-20T02:45:00.692" v="2478"/>
      <pc:docMkLst>
        <pc:docMk/>
      </pc:docMkLst>
      <pc:sldChg chg="modSp">
        <pc:chgData name="Laura Nataly Garzon Suarez" userId="S::laungarzon11@soy.sena.edu.co::d606699a-8ed5-42e3-af50-3d962e60b77b" providerId="AD" clId="Web-{3212FB7D-89A9-40C6-9DCF-BD3852E4A4F1}" dt="2023-03-20T01:53:22.692" v="888"/>
        <pc:sldMkLst>
          <pc:docMk/>
          <pc:sldMk cId="2971174205" sldId="266"/>
        </pc:sldMkLst>
        <pc:graphicFrameChg chg="mod modGraphic">
          <ac:chgData name="Laura Nataly Garzon Suarez" userId="S::laungarzon11@soy.sena.edu.co::d606699a-8ed5-42e3-af50-3d962e60b77b" providerId="AD" clId="Web-{3212FB7D-89A9-40C6-9DCF-BD3852E4A4F1}" dt="2023-03-20T01:45:54.297" v="565"/>
          <ac:graphicFrameMkLst>
            <pc:docMk/>
            <pc:sldMk cId="2971174205" sldId="266"/>
            <ac:graphicFrameMk id="4" creationId="{5B6537AD-F71D-AC63-0E0E-5F9272C67D0D}"/>
          </ac:graphicFrameMkLst>
        </pc:graphicFrameChg>
        <pc:graphicFrameChg chg="mod modGraphic">
          <ac:chgData name="Laura Nataly Garzon Suarez" userId="S::laungarzon11@soy.sena.edu.co::d606699a-8ed5-42e3-af50-3d962e60b77b" providerId="AD" clId="Web-{3212FB7D-89A9-40C6-9DCF-BD3852E4A4F1}" dt="2023-03-20T01:53:22.692" v="888"/>
          <ac:graphicFrameMkLst>
            <pc:docMk/>
            <pc:sldMk cId="2971174205" sldId="266"/>
            <ac:graphicFrameMk id="6" creationId="{5B6CB188-6D26-D1B0-10E6-22EBF179AC66}"/>
          </ac:graphicFrameMkLst>
        </pc:graphicFrameChg>
      </pc:sldChg>
      <pc:sldChg chg="modSp">
        <pc:chgData name="Laura Nataly Garzon Suarez" userId="S::laungarzon11@soy.sena.edu.co::d606699a-8ed5-42e3-af50-3d962e60b77b" providerId="AD" clId="Web-{3212FB7D-89A9-40C6-9DCF-BD3852E4A4F1}" dt="2023-03-20T02:45:00.692" v="2478"/>
        <pc:sldMkLst>
          <pc:docMk/>
          <pc:sldMk cId="2185372916" sldId="307"/>
        </pc:sldMkLst>
        <pc:graphicFrameChg chg="mod modGraphic">
          <ac:chgData name="Laura Nataly Garzon Suarez" userId="S::laungarzon11@soy.sena.edu.co::d606699a-8ed5-42e3-af50-3d962e60b77b" providerId="AD" clId="Web-{3212FB7D-89A9-40C6-9DCF-BD3852E4A4F1}" dt="2023-03-20T02:45:00.692" v="2478"/>
          <ac:graphicFrameMkLst>
            <pc:docMk/>
            <pc:sldMk cId="2185372916" sldId="307"/>
            <ac:graphicFrameMk id="5" creationId="{543DCA20-A97D-42EA-44F9-17B572F6362D}"/>
          </ac:graphicFrameMkLst>
        </pc:graphicFrameChg>
        <pc:graphicFrameChg chg="mod modGraphic">
          <ac:chgData name="Laura Nataly Garzon Suarez" userId="S::laungarzon11@soy.sena.edu.co::d606699a-8ed5-42e3-af50-3d962e60b77b" providerId="AD" clId="Web-{3212FB7D-89A9-40C6-9DCF-BD3852E4A4F1}" dt="2023-03-20T02:37:24.670" v="2306"/>
          <ac:graphicFrameMkLst>
            <pc:docMk/>
            <pc:sldMk cId="2185372916" sldId="307"/>
            <ac:graphicFrameMk id="7" creationId="{12F58077-1C71-E921-57FA-2C0D48AE55D1}"/>
          </ac:graphicFrameMkLst>
        </pc:graphicFrameChg>
      </pc:sldChg>
      <pc:sldChg chg="modSp">
        <pc:chgData name="Laura Nataly Garzon Suarez" userId="S::laungarzon11@soy.sena.edu.co::d606699a-8ed5-42e3-af50-3d962e60b77b" providerId="AD" clId="Web-{3212FB7D-89A9-40C6-9DCF-BD3852E4A4F1}" dt="2023-03-20T02:34:43.898" v="1922"/>
        <pc:sldMkLst>
          <pc:docMk/>
          <pc:sldMk cId="2495732612" sldId="309"/>
        </pc:sldMkLst>
        <pc:graphicFrameChg chg="mod modGraphic">
          <ac:chgData name="Laura Nataly Garzon Suarez" userId="S::laungarzon11@soy.sena.edu.co::d606699a-8ed5-42e3-af50-3d962e60b77b" providerId="AD" clId="Web-{3212FB7D-89A9-40C6-9DCF-BD3852E4A4F1}" dt="2023-03-20T02:34:43.898" v="1922"/>
          <ac:graphicFrameMkLst>
            <pc:docMk/>
            <pc:sldMk cId="2495732612" sldId="309"/>
            <ac:graphicFrameMk id="4" creationId="{5B6537AD-F71D-AC63-0E0E-5F9272C67D0D}"/>
          </ac:graphicFrameMkLst>
        </pc:graphicFrameChg>
        <pc:graphicFrameChg chg="mod modGraphic">
          <ac:chgData name="Laura Nataly Garzon Suarez" userId="S::laungarzon11@soy.sena.edu.co::d606699a-8ed5-42e3-af50-3d962e60b77b" providerId="AD" clId="Web-{3212FB7D-89A9-40C6-9DCF-BD3852E4A4F1}" dt="2023-03-20T01:54:51.117" v="904"/>
          <ac:graphicFrameMkLst>
            <pc:docMk/>
            <pc:sldMk cId="2495732612" sldId="309"/>
            <ac:graphicFrameMk id="6" creationId="{5B6CB188-6D26-D1B0-10E6-22EBF179AC66}"/>
          </ac:graphicFrameMkLst>
        </pc:graphicFrameChg>
      </pc:sldChg>
      <pc:sldChg chg="modSp">
        <pc:chgData name="Laura Nataly Garzon Suarez" userId="S::laungarzon11@soy.sena.edu.co::d606699a-8ed5-42e3-af50-3d962e60b77b" providerId="AD" clId="Web-{3212FB7D-89A9-40C6-9DCF-BD3852E4A4F1}" dt="2023-03-20T02:32:22.095" v="1836"/>
        <pc:sldMkLst>
          <pc:docMk/>
          <pc:sldMk cId="1023302592" sldId="310"/>
        </pc:sldMkLst>
        <pc:graphicFrameChg chg="mod modGraphic">
          <ac:chgData name="Laura Nataly Garzon Suarez" userId="S::laungarzon11@soy.sena.edu.co::d606699a-8ed5-42e3-af50-3d962e60b77b" providerId="AD" clId="Web-{3212FB7D-89A9-40C6-9DCF-BD3852E4A4F1}" dt="2023-03-20T02:32:17.876" v="1822"/>
          <ac:graphicFrameMkLst>
            <pc:docMk/>
            <pc:sldMk cId="1023302592" sldId="310"/>
            <ac:graphicFrameMk id="5" creationId="{543DCA20-A97D-42EA-44F9-17B572F6362D}"/>
          </ac:graphicFrameMkLst>
        </pc:graphicFrameChg>
        <pc:graphicFrameChg chg="mod modGraphic">
          <ac:chgData name="Laura Nataly Garzon Suarez" userId="S::laungarzon11@soy.sena.edu.co::d606699a-8ed5-42e3-af50-3d962e60b77b" providerId="AD" clId="Web-{3212FB7D-89A9-40C6-9DCF-BD3852E4A4F1}" dt="2023-03-20T02:32:22.095" v="1836"/>
          <ac:graphicFrameMkLst>
            <pc:docMk/>
            <pc:sldMk cId="1023302592" sldId="310"/>
            <ac:graphicFrameMk id="7" creationId="{12F58077-1C71-E921-57FA-2C0D48AE55D1}"/>
          </ac:graphicFrameMkLst>
        </pc:graphicFrameChg>
      </pc:sldChg>
      <pc:sldChg chg="modSp">
        <pc:chgData name="Laura Nataly Garzon Suarez" userId="S::laungarzon11@soy.sena.edu.co::d606699a-8ed5-42e3-af50-3d962e60b77b" providerId="AD" clId="Web-{3212FB7D-89A9-40C6-9DCF-BD3852E4A4F1}" dt="2023-03-20T02:32:43.486" v="1896"/>
        <pc:sldMkLst>
          <pc:docMk/>
          <pc:sldMk cId="3450289627" sldId="311"/>
        </pc:sldMkLst>
        <pc:graphicFrameChg chg="mod modGraphic">
          <ac:chgData name="Laura Nataly Garzon Suarez" userId="S::laungarzon11@soy.sena.edu.co::d606699a-8ed5-42e3-af50-3d962e60b77b" providerId="AD" clId="Web-{3212FB7D-89A9-40C6-9DCF-BD3852E4A4F1}" dt="2023-03-20T02:32:33.423" v="1864"/>
          <ac:graphicFrameMkLst>
            <pc:docMk/>
            <pc:sldMk cId="3450289627" sldId="311"/>
            <ac:graphicFrameMk id="5" creationId="{543DCA20-A97D-42EA-44F9-17B572F6362D}"/>
          </ac:graphicFrameMkLst>
        </pc:graphicFrameChg>
        <pc:graphicFrameChg chg="mod modGraphic">
          <ac:chgData name="Laura Nataly Garzon Suarez" userId="S::laungarzon11@soy.sena.edu.co::d606699a-8ed5-42e3-af50-3d962e60b77b" providerId="AD" clId="Web-{3212FB7D-89A9-40C6-9DCF-BD3852E4A4F1}" dt="2023-03-20T02:32:43.486" v="1896"/>
          <ac:graphicFrameMkLst>
            <pc:docMk/>
            <pc:sldMk cId="3450289627" sldId="311"/>
            <ac:graphicFrameMk id="7" creationId="{12F58077-1C71-E921-57FA-2C0D48AE55D1}"/>
          </ac:graphicFrameMkLst>
        </pc:graphicFrameChg>
      </pc:sldChg>
    </pc:docChg>
  </pc:docChgLst>
  <pc:docChgLst>
    <pc:chgData name="Maria Isabel Uribe Diaz" userId="S::miuribe93@soy.sena.edu.co::f874e721-cfe2-4208-953d-f23d4fbbc403" providerId="AD" clId="Web-{63292899-451C-7EB0-88A0-FBAB5282E3C2}"/>
    <pc:docChg chg="modSld">
      <pc:chgData name="Maria Isabel Uribe Diaz" userId="S::miuribe93@soy.sena.edu.co::f874e721-cfe2-4208-953d-f23d4fbbc403" providerId="AD" clId="Web-{63292899-451C-7EB0-88A0-FBAB5282E3C2}" dt="2023-03-12T04:30:24.452" v="1126" actId="14100"/>
      <pc:docMkLst>
        <pc:docMk/>
      </pc:docMkLst>
      <pc:sldChg chg="addSp modSp mod setBg">
        <pc:chgData name="Maria Isabel Uribe Diaz" userId="S::miuribe93@soy.sena.edu.co::f874e721-cfe2-4208-953d-f23d4fbbc403" providerId="AD" clId="Web-{63292899-451C-7EB0-88A0-FBAB5282E3C2}" dt="2023-03-12T03:32:45.335" v="0"/>
        <pc:sldMkLst>
          <pc:docMk/>
          <pc:sldMk cId="2406273178" sldId="256"/>
        </pc:sldMkLst>
        <pc:spChg chg="mod">
          <ac:chgData name="Maria Isabel Uribe Diaz" userId="S::miuribe93@soy.sena.edu.co::f874e721-cfe2-4208-953d-f23d4fbbc403" providerId="AD" clId="Web-{63292899-451C-7EB0-88A0-FBAB5282E3C2}" dt="2023-03-12T03:32:45.335" v="0"/>
          <ac:spMkLst>
            <pc:docMk/>
            <pc:sldMk cId="2406273178" sldId="256"/>
            <ac:spMk id="2" creationId="{00000000-0000-0000-0000-000000000000}"/>
          </ac:spMkLst>
        </pc:spChg>
        <pc:spChg chg="mod">
          <ac:chgData name="Maria Isabel Uribe Diaz" userId="S::miuribe93@soy.sena.edu.co::f874e721-cfe2-4208-953d-f23d4fbbc403" providerId="AD" clId="Web-{63292899-451C-7EB0-88A0-FBAB5282E3C2}" dt="2023-03-12T03:32:45.335" v="0"/>
          <ac:spMkLst>
            <pc:docMk/>
            <pc:sldMk cId="2406273178" sldId="256"/>
            <ac:spMk id="3" creationId="{00000000-0000-0000-0000-000000000000}"/>
          </ac:spMkLst>
        </pc:spChg>
        <pc:spChg chg="add">
          <ac:chgData name="Maria Isabel Uribe Diaz" userId="S::miuribe93@soy.sena.edu.co::f874e721-cfe2-4208-953d-f23d4fbbc403" providerId="AD" clId="Web-{63292899-451C-7EB0-88A0-FBAB5282E3C2}" dt="2023-03-12T03:32:45.335" v="0"/>
          <ac:spMkLst>
            <pc:docMk/>
            <pc:sldMk cId="2406273178" sldId="256"/>
            <ac:spMk id="8" creationId="{E8A8EAB8-D2FF-444D-B34B-7D32F106AD0E}"/>
          </ac:spMkLst>
        </pc:spChg>
        <pc:cxnChg chg="add">
          <ac:chgData name="Maria Isabel Uribe Diaz" userId="S::miuribe93@soy.sena.edu.co::f874e721-cfe2-4208-953d-f23d4fbbc403" providerId="AD" clId="Web-{63292899-451C-7EB0-88A0-FBAB5282E3C2}" dt="2023-03-12T03:32:45.335" v="0"/>
          <ac:cxnSpMkLst>
            <pc:docMk/>
            <pc:sldMk cId="2406273178" sldId="256"/>
            <ac:cxnSpMk id="10" creationId="{067633D1-6EE6-4118-B9F0-B363477BEE7A}"/>
          </ac:cxnSpMkLst>
        </pc:cxnChg>
        <pc:cxnChg chg="add">
          <ac:chgData name="Maria Isabel Uribe Diaz" userId="S::miuribe93@soy.sena.edu.co::f874e721-cfe2-4208-953d-f23d4fbbc403" providerId="AD" clId="Web-{63292899-451C-7EB0-88A0-FBAB5282E3C2}" dt="2023-03-12T03:32:45.335" v="0"/>
          <ac:cxnSpMkLst>
            <pc:docMk/>
            <pc:sldMk cId="2406273178" sldId="256"/>
            <ac:cxnSpMk id="12" creationId="{4AD7FFC6-42A9-49CB-B5E9-B3F6B038331B}"/>
          </ac:cxnSpMkLst>
        </pc:cxnChg>
      </pc:sldChg>
      <pc:sldChg chg="addSp delSp modSp mod setBg">
        <pc:chgData name="Maria Isabel Uribe Diaz" userId="S::miuribe93@soy.sena.edu.co::f874e721-cfe2-4208-953d-f23d4fbbc403" providerId="AD" clId="Web-{63292899-451C-7EB0-88A0-FBAB5282E3C2}" dt="2023-03-12T04:14:37.094" v="572" actId="1076"/>
        <pc:sldMkLst>
          <pc:docMk/>
          <pc:sldMk cId="1320017106" sldId="257"/>
        </pc:sldMkLst>
        <pc:spChg chg="mod">
          <ac:chgData name="Maria Isabel Uribe Diaz" userId="S::miuribe93@soy.sena.edu.co::f874e721-cfe2-4208-953d-f23d4fbbc403" providerId="AD" clId="Web-{63292899-451C-7EB0-88A0-FBAB5282E3C2}" dt="2023-03-12T04:14:37.094" v="572" actId="1076"/>
          <ac:spMkLst>
            <pc:docMk/>
            <pc:sldMk cId="1320017106" sldId="257"/>
            <ac:spMk id="2" creationId="{645DCC3C-57FE-244E-1124-569F7F859AD4}"/>
          </ac:spMkLst>
        </pc:spChg>
        <pc:spChg chg="mod">
          <ac:chgData name="Maria Isabel Uribe Diaz" userId="S::miuribe93@soy.sena.edu.co::f874e721-cfe2-4208-953d-f23d4fbbc403" providerId="AD" clId="Web-{63292899-451C-7EB0-88A0-FBAB5282E3C2}" dt="2023-03-12T04:14:19.156" v="570" actId="1076"/>
          <ac:spMkLst>
            <pc:docMk/>
            <pc:sldMk cId="1320017106" sldId="257"/>
            <ac:spMk id="3" creationId="{BD4BFCAB-CCF7-7691-5641-12DCB1BDF2E2}"/>
          </ac:spMkLst>
        </pc:spChg>
        <pc:spChg chg="add del">
          <ac:chgData name="Maria Isabel Uribe Diaz" userId="S::miuribe93@soy.sena.edu.co::f874e721-cfe2-4208-953d-f23d4fbbc403" providerId="AD" clId="Web-{63292899-451C-7EB0-88A0-FBAB5282E3C2}" dt="2023-03-12T03:41:59.743" v="3"/>
          <ac:spMkLst>
            <pc:docMk/>
            <pc:sldMk cId="1320017106" sldId="257"/>
            <ac:spMk id="8" creationId="{70DFC902-7D23-471A-B557-B6B6917D7A0D}"/>
          </ac:spMkLst>
        </pc:spChg>
        <pc:spChg chg="add del">
          <ac:chgData name="Maria Isabel Uribe Diaz" userId="S::miuribe93@soy.sena.edu.co::f874e721-cfe2-4208-953d-f23d4fbbc403" providerId="AD" clId="Web-{63292899-451C-7EB0-88A0-FBAB5282E3C2}" dt="2023-03-12T03:41:59.743" v="3"/>
          <ac:spMkLst>
            <pc:docMk/>
            <pc:sldMk cId="1320017106" sldId="257"/>
            <ac:spMk id="10" creationId="{A55D5633-D557-4DCA-982C-FF36EB7A1C00}"/>
          </ac:spMkLst>
        </pc:spChg>
        <pc:spChg chg="add del">
          <ac:chgData name="Maria Isabel Uribe Diaz" userId="S::miuribe93@soy.sena.edu.co::f874e721-cfe2-4208-953d-f23d4fbbc403" providerId="AD" clId="Web-{63292899-451C-7EB0-88A0-FBAB5282E3C2}" dt="2023-03-12T03:41:59.743" v="3"/>
          <ac:spMkLst>
            <pc:docMk/>
            <pc:sldMk cId="1320017106" sldId="257"/>
            <ac:spMk id="12" creationId="{450D3AD2-FA80-415F-A9CE-54D884561CD7}"/>
          </ac:spMkLst>
        </pc:spChg>
        <pc:spChg chg="add del">
          <ac:chgData name="Maria Isabel Uribe Diaz" userId="S::miuribe93@soy.sena.edu.co::f874e721-cfe2-4208-953d-f23d4fbbc403" providerId="AD" clId="Web-{63292899-451C-7EB0-88A0-FBAB5282E3C2}" dt="2023-03-12T04:14:10.546" v="567"/>
          <ac:spMkLst>
            <pc:docMk/>
            <pc:sldMk cId="1320017106" sldId="257"/>
            <ac:spMk id="14" creationId="{375E0459-6403-40CD-989D-56A4407CA12E}"/>
          </ac:spMkLst>
        </pc:spChg>
        <pc:spChg chg="add del">
          <ac:chgData name="Maria Isabel Uribe Diaz" userId="S::miuribe93@soy.sena.edu.co::f874e721-cfe2-4208-953d-f23d4fbbc403" providerId="AD" clId="Web-{63292899-451C-7EB0-88A0-FBAB5282E3C2}" dt="2023-03-12T04:14:10.546" v="567"/>
          <ac:spMkLst>
            <pc:docMk/>
            <pc:sldMk cId="1320017106" sldId="257"/>
            <ac:spMk id="15" creationId="{1B15ED52-F352-441B-82BF-E0EA34836D08}"/>
          </ac:spMkLst>
        </pc:spChg>
        <pc:spChg chg="add del">
          <ac:chgData name="Maria Isabel Uribe Diaz" userId="S::miuribe93@soy.sena.edu.co::f874e721-cfe2-4208-953d-f23d4fbbc403" providerId="AD" clId="Web-{63292899-451C-7EB0-88A0-FBAB5282E3C2}" dt="2023-03-12T04:14:10.546" v="567"/>
          <ac:spMkLst>
            <pc:docMk/>
            <pc:sldMk cId="1320017106" sldId="257"/>
            <ac:spMk id="16" creationId="{53E5B1A8-3AC9-4BD1-9BBC-78CA94F2D1BA}"/>
          </ac:spMkLst>
        </pc:spChg>
        <pc:spChg chg="add del">
          <ac:chgData name="Maria Isabel Uribe Diaz" userId="S::miuribe93@soy.sena.edu.co::f874e721-cfe2-4208-953d-f23d4fbbc403" providerId="AD" clId="Web-{63292899-451C-7EB0-88A0-FBAB5282E3C2}" dt="2023-03-12T04:14:10.546" v="567"/>
          <ac:spMkLst>
            <pc:docMk/>
            <pc:sldMk cId="1320017106" sldId="257"/>
            <ac:spMk id="17" creationId="{3B2E3793-BFE6-45A2-9B7B-E18844431C99}"/>
          </ac:spMkLst>
        </pc:spChg>
        <pc:spChg chg="add del">
          <ac:chgData name="Maria Isabel Uribe Diaz" userId="S::miuribe93@soy.sena.edu.co::f874e721-cfe2-4208-953d-f23d4fbbc403" providerId="AD" clId="Web-{63292899-451C-7EB0-88A0-FBAB5282E3C2}" dt="2023-03-12T04:14:10.546" v="567"/>
          <ac:spMkLst>
            <pc:docMk/>
            <pc:sldMk cId="1320017106" sldId="257"/>
            <ac:spMk id="18" creationId="{BC4C4868-CB8F-4AF9-9CDB-8108F2C19B67}"/>
          </ac:spMkLst>
        </pc:spChg>
        <pc:spChg chg="add">
          <ac:chgData name="Maria Isabel Uribe Diaz" userId="S::miuribe93@soy.sena.edu.co::f874e721-cfe2-4208-953d-f23d4fbbc403" providerId="AD" clId="Web-{63292899-451C-7EB0-88A0-FBAB5282E3C2}" dt="2023-03-12T04:14:10.546" v="567"/>
          <ac:spMkLst>
            <pc:docMk/>
            <pc:sldMk cId="1320017106" sldId="257"/>
            <ac:spMk id="23" creationId="{A7AE9375-4664-4DB2-922D-2782A6E439AC}"/>
          </ac:spMkLst>
        </pc:spChg>
        <pc:spChg chg="add">
          <ac:chgData name="Maria Isabel Uribe Diaz" userId="S::miuribe93@soy.sena.edu.co::f874e721-cfe2-4208-953d-f23d4fbbc403" providerId="AD" clId="Web-{63292899-451C-7EB0-88A0-FBAB5282E3C2}" dt="2023-03-12T04:14:10.546" v="567"/>
          <ac:spMkLst>
            <pc:docMk/>
            <pc:sldMk cId="1320017106" sldId="257"/>
            <ac:spMk id="27" creationId="{9DD005C1-8C51-42D6-9BEE-B9B83849743D}"/>
          </ac:spMkLst>
        </pc:spChg>
        <pc:cxnChg chg="add">
          <ac:chgData name="Maria Isabel Uribe Diaz" userId="S::miuribe93@soy.sena.edu.co::f874e721-cfe2-4208-953d-f23d4fbbc403" providerId="AD" clId="Web-{63292899-451C-7EB0-88A0-FBAB5282E3C2}" dt="2023-03-12T04:14:10.546" v="567"/>
          <ac:cxnSpMkLst>
            <pc:docMk/>
            <pc:sldMk cId="1320017106" sldId="257"/>
            <ac:cxnSpMk id="25" creationId="{EE504C98-6397-41C1-A8D8-2D9C4ED307E0}"/>
          </ac:cxnSpMkLst>
        </pc:cxnChg>
      </pc:sldChg>
      <pc:sldChg chg="addSp delSp modSp mod setBg setClrOvrMap">
        <pc:chgData name="Maria Isabel Uribe Diaz" userId="S::miuribe93@soy.sena.edu.co::f874e721-cfe2-4208-953d-f23d4fbbc403" providerId="AD" clId="Web-{63292899-451C-7EB0-88A0-FBAB5282E3C2}" dt="2023-03-12T04:28:08.432" v="1123" actId="20577"/>
        <pc:sldMkLst>
          <pc:docMk/>
          <pc:sldMk cId="3172907249" sldId="258"/>
        </pc:sldMkLst>
        <pc:spChg chg="mod">
          <ac:chgData name="Maria Isabel Uribe Diaz" userId="S::miuribe93@soy.sena.edu.co::f874e721-cfe2-4208-953d-f23d4fbbc403" providerId="AD" clId="Web-{63292899-451C-7EB0-88A0-FBAB5282E3C2}" dt="2023-03-12T04:13:28.701" v="564"/>
          <ac:spMkLst>
            <pc:docMk/>
            <pc:sldMk cId="3172907249" sldId="258"/>
            <ac:spMk id="2" creationId="{E06B47F0-05FC-84F1-36D1-07CF996FA072}"/>
          </ac:spMkLst>
        </pc:spChg>
        <pc:spChg chg="mod">
          <ac:chgData name="Maria Isabel Uribe Diaz" userId="S::miuribe93@soy.sena.edu.co::f874e721-cfe2-4208-953d-f23d4fbbc403" providerId="AD" clId="Web-{63292899-451C-7EB0-88A0-FBAB5282E3C2}" dt="2023-03-12T04:28:08.432" v="1123" actId="20577"/>
          <ac:spMkLst>
            <pc:docMk/>
            <pc:sldMk cId="3172907249" sldId="258"/>
            <ac:spMk id="3" creationId="{F6EB0ED4-5D12-CF1B-F948-E1619A01F743}"/>
          </ac:spMkLst>
        </pc:spChg>
        <pc:spChg chg="add del">
          <ac:chgData name="Maria Isabel Uribe Diaz" userId="S::miuribe93@soy.sena.edu.co::f874e721-cfe2-4208-953d-f23d4fbbc403" providerId="AD" clId="Web-{63292899-451C-7EB0-88A0-FBAB5282E3C2}" dt="2023-03-12T04:13:28.701" v="564"/>
          <ac:spMkLst>
            <pc:docMk/>
            <pc:sldMk cId="3172907249" sldId="258"/>
            <ac:spMk id="8" creationId="{70DFC902-7D23-471A-B557-B6B6917D7A0D}"/>
          </ac:spMkLst>
        </pc:spChg>
        <pc:spChg chg="add del">
          <ac:chgData name="Maria Isabel Uribe Diaz" userId="S::miuribe93@soy.sena.edu.co::f874e721-cfe2-4208-953d-f23d4fbbc403" providerId="AD" clId="Web-{63292899-451C-7EB0-88A0-FBAB5282E3C2}" dt="2023-03-12T04:13:28.701" v="564"/>
          <ac:spMkLst>
            <pc:docMk/>
            <pc:sldMk cId="3172907249" sldId="258"/>
            <ac:spMk id="10" creationId="{A55D5633-D557-4DCA-982C-FF36EB7A1C00}"/>
          </ac:spMkLst>
        </pc:spChg>
        <pc:spChg chg="add del">
          <ac:chgData name="Maria Isabel Uribe Diaz" userId="S::miuribe93@soy.sena.edu.co::f874e721-cfe2-4208-953d-f23d4fbbc403" providerId="AD" clId="Web-{63292899-451C-7EB0-88A0-FBAB5282E3C2}" dt="2023-03-12T04:13:28.701" v="564"/>
          <ac:spMkLst>
            <pc:docMk/>
            <pc:sldMk cId="3172907249" sldId="258"/>
            <ac:spMk id="12" creationId="{450D3AD2-FA80-415F-A9CE-54D884561CD7}"/>
          </ac:spMkLst>
        </pc:spChg>
        <pc:spChg chg="add del">
          <ac:chgData name="Maria Isabel Uribe Diaz" userId="S::miuribe93@soy.sena.edu.co::f874e721-cfe2-4208-953d-f23d4fbbc403" providerId="AD" clId="Web-{63292899-451C-7EB0-88A0-FBAB5282E3C2}" dt="2023-03-12T04:13:12.388" v="559"/>
          <ac:spMkLst>
            <pc:docMk/>
            <pc:sldMk cId="3172907249" sldId="258"/>
            <ac:spMk id="17" creationId="{5A0118C5-4F8D-4CF4-BADD-53FEACC6C42A}"/>
          </ac:spMkLst>
        </pc:spChg>
        <pc:spChg chg="add del">
          <ac:chgData name="Maria Isabel Uribe Diaz" userId="S::miuribe93@soy.sena.edu.co::f874e721-cfe2-4208-953d-f23d4fbbc403" providerId="AD" clId="Web-{63292899-451C-7EB0-88A0-FBAB5282E3C2}" dt="2023-03-12T04:13:12.388" v="559"/>
          <ac:spMkLst>
            <pc:docMk/>
            <pc:sldMk cId="3172907249" sldId="258"/>
            <ac:spMk id="19" creationId="{4E0A5C5C-2A95-428E-9F6A-0D29EBD57C9F}"/>
          </ac:spMkLst>
        </pc:spChg>
        <pc:spChg chg="add del">
          <ac:chgData name="Maria Isabel Uribe Diaz" userId="S::miuribe93@soy.sena.edu.co::f874e721-cfe2-4208-953d-f23d4fbbc403" providerId="AD" clId="Web-{63292899-451C-7EB0-88A0-FBAB5282E3C2}" dt="2023-03-12T04:13:12.388" v="559"/>
          <ac:spMkLst>
            <pc:docMk/>
            <pc:sldMk cId="3172907249" sldId="258"/>
            <ac:spMk id="21" creationId="{1056F38F-7C4E-461D-8709-7D0024AE1F79}"/>
          </ac:spMkLst>
        </pc:spChg>
        <pc:spChg chg="add del">
          <ac:chgData name="Maria Isabel Uribe Diaz" userId="S::miuribe93@soy.sena.edu.co::f874e721-cfe2-4208-953d-f23d4fbbc403" providerId="AD" clId="Web-{63292899-451C-7EB0-88A0-FBAB5282E3C2}" dt="2023-03-12T04:13:12.388" v="559"/>
          <ac:spMkLst>
            <pc:docMk/>
            <pc:sldMk cId="3172907249" sldId="258"/>
            <ac:spMk id="23" creationId="{C7278469-3C3C-49CE-AEEE-E176A4900B78}"/>
          </ac:spMkLst>
        </pc:spChg>
        <pc:spChg chg="add del">
          <ac:chgData name="Maria Isabel Uribe Diaz" userId="S::miuribe93@soy.sena.edu.co::f874e721-cfe2-4208-953d-f23d4fbbc403" providerId="AD" clId="Web-{63292899-451C-7EB0-88A0-FBAB5282E3C2}" dt="2023-03-12T04:13:12.388" v="559"/>
          <ac:spMkLst>
            <pc:docMk/>
            <pc:sldMk cId="3172907249" sldId="258"/>
            <ac:spMk id="29" creationId="{4C6598AB-1C17-4D54-951C-A082D94ACB7A}"/>
          </ac:spMkLst>
        </pc:spChg>
        <pc:spChg chg="add del">
          <ac:chgData name="Maria Isabel Uribe Diaz" userId="S::miuribe93@soy.sena.edu.co::f874e721-cfe2-4208-953d-f23d4fbbc403" providerId="AD" clId="Web-{63292899-451C-7EB0-88A0-FBAB5282E3C2}" dt="2023-03-12T04:13:12.388" v="559"/>
          <ac:spMkLst>
            <pc:docMk/>
            <pc:sldMk cId="3172907249" sldId="258"/>
            <ac:spMk id="31" creationId="{C83B66D7-137D-4AC1-B172-53D60F08BEB5}"/>
          </ac:spMkLst>
        </pc:spChg>
        <pc:spChg chg="add del">
          <ac:chgData name="Maria Isabel Uribe Diaz" userId="S::miuribe93@soy.sena.edu.co::f874e721-cfe2-4208-953d-f23d4fbbc403" providerId="AD" clId="Web-{63292899-451C-7EB0-88A0-FBAB5282E3C2}" dt="2023-03-12T04:13:12.388" v="559"/>
          <ac:spMkLst>
            <pc:docMk/>
            <pc:sldMk cId="3172907249" sldId="258"/>
            <ac:spMk id="33" creationId="{F6B92503-6984-4D15-8B98-8718709B785D}"/>
          </ac:spMkLst>
        </pc:spChg>
        <pc:spChg chg="add del">
          <ac:chgData name="Maria Isabel Uribe Diaz" userId="S::miuribe93@soy.sena.edu.co::f874e721-cfe2-4208-953d-f23d4fbbc403" providerId="AD" clId="Web-{63292899-451C-7EB0-88A0-FBAB5282E3C2}" dt="2023-03-12T04:13:12.388" v="559"/>
          <ac:spMkLst>
            <pc:docMk/>
            <pc:sldMk cId="3172907249" sldId="258"/>
            <ac:spMk id="35" creationId="{08DDF938-524E-4C18-A47D-C00627832366}"/>
          </ac:spMkLst>
        </pc:spChg>
        <pc:spChg chg="add del">
          <ac:chgData name="Maria Isabel Uribe Diaz" userId="S::miuribe93@soy.sena.edu.co::f874e721-cfe2-4208-953d-f23d4fbbc403" providerId="AD" clId="Web-{63292899-451C-7EB0-88A0-FBAB5282E3C2}" dt="2023-03-12T04:13:20.279" v="561"/>
          <ac:spMkLst>
            <pc:docMk/>
            <pc:sldMk cId="3172907249" sldId="258"/>
            <ac:spMk id="44" creationId="{E8A8EAB8-D2FF-444D-B34B-7D32F106AD0E}"/>
          </ac:spMkLst>
        </pc:spChg>
        <pc:spChg chg="add del">
          <ac:chgData name="Maria Isabel Uribe Diaz" userId="S::miuribe93@soy.sena.edu.co::f874e721-cfe2-4208-953d-f23d4fbbc403" providerId="AD" clId="Web-{63292899-451C-7EB0-88A0-FBAB5282E3C2}" dt="2023-03-12T04:13:28.670" v="563"/>
          <ac:spMkLst>
            <pc:docMk/>
            <pc:sldMk cId="3172907249" sldId="258"/>
            <ac:spMk id="49" creationId="{B95B9BA8-1D69-4796-85F5-B6D0BD52354B}"/>
          </ac:spMkLst>
        </pc:spChg>
        <pc:spChg chg="add">
          <ac:chgData name="Maria Isabel Uribe Diaz" userId="S::miuribe93@soy.sena.edu.co::f874e721-cfe2-4208-953d-f23d4fbbc403" providerId="AD" clId="Web-{63292899-451C-7EB0-88A0-FBAB5282E3C2}" dt="2023-03-12T04:13:28.701" v="564"/>
          <ac:spMkLst>
            <pc:docMk/>
            <pc:sldMk cId="3172907249" sldId="258"/>
            <ac:spMk id="56" creationId="{5FEF463D-EE6B-46FF-B7C7-74B09A96C8AB}"/>
          </ac:spMkLst>
        </pc:spChg>
        <pc:spChg chg="add">
          <ac:chgData name="Maria Isabel Uribe Diaz" userId="S::miuribe93@soy.sena.edu.co::f874e721-cfe2-4208-953d-f23d4fbbc403" providerId="AD" clId="Web-{63292899-451C-7EB0-88A0-FBAB5282E3C2}" dt="2023-03-12T04:13:28.701" v="564"/>
          <ac:spMkLst>
            <pc:docMk/>
            <pc:sldMk cId="3172907249" sldId="258"/>
            <ac:spMk id="59" creationId="{30B5ED20-499B-41E7-95BE-8BBD3131456F}"/>
          </ac:spMkLst>
        </pc:spChg>
        <pc:spChg chg="add">
          <ac:chgData name="Maria Isabel Uribe Diaz" userId="S::miuribe93@soy.sena.edu.co::f874e721-cfe2-4208-953d-f23d4fbbc403" providerId="AD" clId="Web-{63292899-451C-7EB0-88A0-FBAB5282E3C2}" dt="2023-03-12T04:13:28.701" v="564"/>
          <ac:spMkLst>
            <pc:docMk/>
            <pc:sldMk cId="3172907249" sldId="258"/>
            <ac:spMk id="60" creationId="{35A51D22-76EA-4C70-B5C9-ED3946924CB7}"/>
          </ac:spMkLst>
        </pc:spChg>
        <pc:grpChg chg="add del">
          <ac:chgData name="Maria Isabel Uribe Diaz" userId="S::miuribe93@soy.sena.edu.co::f874e721-cfe2-4208-953d-f23d4fbbc403" providerId="AD" clId="Web-{63292899-451C-7EB0-88A0-FBAB5282E3C2}" dt="2023-03-12T04:13:12.388" v="559"/>
          <ac:grpSpMkLst>
            <pc:docMk/>
            <pc:sldMk cId="3172907249" sldId="258"/>
            <ac:grpSpMk id="25" creationId="{93DC754C-7E09-422D-A8BB-AF632E90DFA2}"/>
          </ac:grpSpMkLst>
        </pc:grpChg>
        <pc:grpChg chg="add del">
          <ac:chgData name="Maria Isabel Uribe Diaz" userId="S::miuribe93@soy.sena.edu.co::f874e721-cfe2-4208-953d-f23d4fbbc403" providerId="AD" clId="Web-{63292899-451C-7EB0-88A0-FBAB5282E3C2}" dt="2023-03-12T04:13:12.388" v="559"/>
          <ac:grpSpMkLst>
            <pc:docMk/>
            <pc:sldMk cId="3172907249" sldId="258"/>
            <ac:grpSpMk id="37" creationId="{3773FAF5-C452-4455-9411-D6AF5EBD4CA9}"/>
          </ac:grpSpMkLst>
        </pc:grpChg>
        <pc:grpChg chg="add del">
          <ac:chgData name="Maria Isabel Uribe Diaz" userId="S::miuribe93@soy.sena.edu.co::f874e721-cfe2-4208-953d-f23d4fbbc403" providerId="AD" clId="Web-{63292899-451C-7EB0-88A0-FBAB5282E3C2}" dt="2023-03-12T04:13:20.279" v="561"/>
          <ac:grpSpMkLst>
            <pc:docMk/>
            <pc:sldMk cId="3172907249" sldId="258"/>
            <ac:grpSpMk id="46" creationId="{9D20816A-53A8-414B-9615-2877C1081698}"/>
          </ac:grpSpMkLst>
        </pc:grpChg>
        <pc:grpChg chg="add del">
          <ac:chgData name="Maria Isabel Uribe Diaz" userId="S::miuribe93@soy.sena.edu.co::f874e721-cfe2-4208-953d-f23d4fbbc403" providerId="AD" clId="Web-{63292899-451C-7EB0-88A0-FBAB5282E3C2}" dt="2023-03-12T04:13:28.670" v="563"/>
          <ac:grpSpMkLst>
            <pc:docMk/>
            <pc:sldMk cId="3172907249" sldId="258"/>
            <ac:grpSpMk id="50" creationId="{5F892E19-92E7-4BB2-8C3F-DBDFE8D9D324}"/>
          </ac:grpSpMkLst>
        </pc:grpChg>
        <pc:grpChg chg="add">
          <ac:chgData name="Maria Isabel Uribe Diaz" userId="S::miuribe93@soy.sena.edu.co::f874e721-cfe2-4208-953d-f23d4fbbc403" providerId="AD" clId="Web-{63292899-451C-7EB0-88A0-FBAB5282E3C2}" dt="2023-03-12T04:13:28.701" v="564"/>
          <ac:grpSpMkLst>
            <pc:docMk/>
            <pc:sldMk cId="3172907249" sldId="258"/>
            <ac:grpSpMk id="57" creationId="{11A27B3A-460C-4100-99B5-817F25979F6C}"/>
          </ac:grpSpMkLst>
        </pc:grpChg>
        <pc:picChg chg="add del">
          <ac:chgData name="Maria Isabel Uribe Diaz" userId="S::miuribe93@soy.sena.edu.co::f874e721-cfe2-4208-953d-f23d4fbbc403" providerId="AD" clId="Web-{63292899-451C-7EB0-88A0-FBAB5282E3C2}" dt="2023-03-12T04:13:20.279" v="561"/>
          <ac:picMkLst>
            <pc:docMk/>
            <pc:sldMk cId="3172907249" sldId="258"/>
            <ac:picMk id="16" creationId="{478ABAD2-6AEA-10EB-3755-468FFE6FB614}"/>
          </ac:picMkLst>
        </pc:picChg>
        <pc:cxnChg chg="add del">
          <ac:chgData name="Maria Isabel Uribe Diaz" userId="S::miuribe93@soy.sena.edu.co::f874e721-cfe2-4208-953d-f23d4fbbc403" providerId="AD" clId="Web-{63292899-451C-7EB0-88A0-FBAB5282E3C2}" dt="2023-03-12T04:13:20.279" v="561"/>
          <ac:cxnSpMkLst>
            <pc:docMk/>
            <pc:sldMk cId="3172907249" sldId="258"/>
            <ac:cxnSpMk id="45" creationId="{DAE05351-315A-4BA9-A90A-FE5C949522D1}"/>
          </ac:cxnSpMkLst>
        </pc:cxnChg>
      </pc:sldChg>
      <pc:sldChg chg="addSp delSp modSp mod setBg">
        <pc:chgData name="Maria Isabel Uribe Diaz" userId="S::miuribe93@soy.sena.edu.co::f874e721-cfe2-4208-953d-f23d4fbbc403" providerId="AD" clId="Web-{63292899-451C-7EB0-88A0-FBAB5282E3C2}" dt="2023-03-12T04:30:24.452" v="1126" actId="14100"/>
        <pc:sldMkLst>
          <pc:docMk/>
          <pc:sldMk cId="3931021644" sldId="259"/>
        </pc:sldMkLst>
        <pc:spChg chg="mod">
          <ac:chgData name="Maria Isabel Uribe Diaz" userId="S::miuribe93@soy.sena.edu.co::f874e721-cfe2-4208-953d-f23d4fbbc403" providerId="AD" clId="Web-{63292899-451C-7EB0-88A0-FBAB5282E3C2}" dt="2023-03-12T04:30:19.686" v="1125" actId="20577"/>
          <ac:spMkLst>
            <pc:docMk/>
            <pc:sldMk cId="3931021644" sldId="259"/>
            <ac:spMk id="2" creationId="{20841F26-C755-06DF-BCC7-ACFAF50D4A0E}"/>
          </ac:spMkLst>
        </pc:spChg>
        <pc:spChg chg="mod">
          <ac:chgData name="Maria Isabel Uribe Diaz" userId="S::miuribe93@soy.sena.edu.co::f874e721-cfe2-4208-953d-f23d4fbbc403" providerId="AD" clId="Web-{63292899-451C-7EB0-88A0-FBAB5282E3C2}" dt="2023-03-12T04:30:24.452" v="1126" actId="14100"/>
          <ac:spMkLst>
            <pc:docMk/>
            <pc:sldMk cId="3931021644" sldId="259"/>
            <ac:spMk id="3" creationId="{A307E016-61E2-674A-A5F3-185B1FBA1176}"/>
          </ac:spMkLst>
        </pc:spChg>
        <pc:spChg chg="add del">
          <ac:chgData name="Maria Isabel Uribe Diaz" userId="S::miuribe93@soy.sena.edu.co::f874e721-cfe2-4208-953d-f23d4fbbc403" providerId="AD" clId="Web-{63292899-451C-7EB0-88A0-FBAB5282E3C2}" dt="2023-03-12T03:47:22.879" v="169"/>
          <ac:spMkLst>
            <pc:docMk/>
            <pc:sldMk cId="3931021644" sldId="259"/>
            <ac:spMk id="8" creationId="{70DFC902-7D23-471A-B557-B6B6917D7A0D}"/>
          </ac:spMkLst>
        </pc:spChg>
        <pc:spChg chg="add del">
          <ac:chgData name="Maria Isabel Uribe Diaz" userId="S::miuribe93@soy.sena.edu.co::f874e721-cfe2-4208-953d-f23d4fbbc403" providerId="AD" clId="Web-{63292899-451C-7EB0-88A0-FBAB5282E3C2}" dt="2023-03-12T03:47:22.879" v="169"/>
          <ac:spMkLst>
            <pc:docMk/>
            <pc:sldMk cId="3931021644" sldId="259"/>
            <ac:spMk id="10" creationId="{A55D5633-D557-4DCA-982C-FF36EB7A1C00}"/>
          </ac:spMkLst>
        </pc:spChg>
        <pc:spChg chg="add del">
          <ac:chgData name="Maria Isabel Uribe Diaz" userId="S::miuribe93@soy.sena.edu.co::f874e721-cfe2-4208-953d-f23d4fbbc403" providerId="AD" clId="Web-{63292899-451C-7EB0-88A0-FBAB5282E3C2}" dt="2023-03-12T03:47:22.879" v="169"/>
          <ac:spMkLst>
            <pc:docMk/>
            <pc:sldMk cId="3931021644" sldId="259"/>
            <ac:spMk id="12" creationId="{450D3AD2-FA80-415F-A9CE-54D884561CD7}"/>
          </ac:spMkLst>
        </pc:spChg>
        <pc:spChg chg="add">
          <ac:chgData name="Maria Isabel Uribe Diaz" userId="S::miuribe93@soy.sena.edu.co::f874e721-cfe2-4208-953d-f23d4fbbc403" providerId="AD" clId="Web-{63292899-451C-7EB0-88A0-FBAB5282E3C2}" dt="2023-03-12T03:47:22.879" v="169"/>
          <ac:spMkLst>
            <pc:docMk/>
            <pc:sldMk cId="3931021644" sldId="259"/>
            <ac:spMk id="17" creationId="{E8A8EAB8-D2FF-444D-B34B-7D32F106AD0E}"/>
          </ac:spMkLst>
        </pc:spChg>
        <pc:cxnChg chg="add">
          <ac:chgData name="Maria Isabel Uribe Diaz" userId="S::miuribe93@soy.sena.edu.co::f874e721-cfe2-4208-953d-f23d4fbbc403" providerId="AD" clId="Web-{63292899-451C-7EB0-88A0-FBAB5282E3C2}" dt="2023-03-12T03:47:22.879" v="169"/>
          <ac:cxnSpMkLst>
            <pc:docMk/>
            <pc:sldMk cId="3931021644" sldId="259"/>
            <ac:cxnSpMk id="19" creationId="{067633D1-6EE6-4118-B9F0-B363477BEE7A}"/>
          </ac:cxnSpMkLst>
        </pc:cxnChg>
        <pc:cxnChg chg="add">
          <ac:chgData name="Maria Isabel Uribe Diaz" userId="S::miuribe93@soy.sena.edu.co::f874e721-cfe2-4208-953d-f23d4fbbc403" providerId="AD" clId="Web-{63292899-451C-7EB0-88A0-FBAB5282E3C2}" dt="2023-03-12T03:47:22.879" v="169"/>
          <ac:cxnSpMkLst>
            <pc:docMk/>
            <pc:sldMk cId="3931021644" sldId="259"/>
            <ac:cxnSpMk id="21" creationId="{4AD7FFC6-42A9-49CB-B5E9-B3F6B038331B}"/>
          </ac:cxnSpMkLst>
        </pc:cxnChg>
      </pc:sldChg>
      <pc:sldChg chg="addSp modSp mod setBg">
        <pc:chgData name="Maria Isabel Uribe Diaz" userId="S::miuribe93@soy.sena.edu.co::f874e721-cfe2-4208-953d-f23d4fbbc403" providerId="AD" clId="Web-{63292899-451C-7EB0-88A0-FBAB5282E3C2}" dt="2023-03-12T04:22:02.249" v="913" actId="14100"/>
        <pc:sldMkLst>
          <pc:docMk/>
          <pc:sldMk cId="641297589" sldId="260"/>
        </pc:sldMkLst>
        <pc:spChg chg="mod">
          <ac:chgData name="Maria Isabel Uribe Diaz" userId="S::miuribe93@soy.sena.edu.co::f874e721-cfe2-4208-953d-f23d4fbbc403" providerId="AD" clId="Web-{63292899-451C-7EB0-88A0-FBAB5282E3C2}" dt="2023-03-12T03:42:10.275" v="7"/>
          <ac:spMkLst>
            <pc:docMk/>
            <pc:sldMk cId="641297589" sldId="260"/>
            <ac:spMk id="2" creationId="{6AE1AA83-70D6-7B8A-74E2-F3D204B2D165}"/>
          </ac:spMkLst>
        </pc:spChg>
        <pc:spChg chg="mod">
          <ac:chgData name="Maria Isabel Uribe Diaz" userId="S::miuribe93@soy.sena.edu.co::f874e721-cfe2-4208-953d-f23d4fbbc403" providerId="AD" clId="Web-{63292899-451C-7EB0-88A0-FBAB5282E3C2}" dt="2023-03-12T04:22:02.249" v="913" actId="14100"/>
          <ac:spMkLst>
            <pc:docMk/>
            <pc:sldMk cId="641297589" sldId="260"/>
            <ac:spMk id="3" creationId="{98E6583C-5851-306D-3362-6F54EBA368DC}"/>
          </ac:spMkLst>
        </pc:spChg>
        <pc:spChg chg="add">
          <ac:chgData name="Maria Isabel Uribe Diaz" userId="S::miuribe93@soy.sena.edu.co::f874e721-cfe2-4208-953d-f23d4fbbc403" providerId="AD" clId="Web-{63292899-451C-7EB0-88A0-FBAB5282E3C2}" dt="2023-03-12T03:42:10.275" v="7"/>
          <ac:spMkLst>
            <pc:docMk/>
            <pc:sldMk cId="641297589" sldId="260"/>
            <ac:spMk id="8" creationId="{70DFC902-7D23-471A-B557-B6B6917D7A0D}"/>
          </ac:spMkLst>
        </pc:spChg>
        <pc:spChg chg="add">
          <ac:chgData name="Maria Isabel Uribe Diaz" userId="S::miuribe93@soy.sena.edu.co::f874e721-cfe2-4208-953d-f23d4fbbc403" providerId="AD" clId="Web-{63292899-451C-7EB0-88A0-FBAB5282E3C2}" dt="2023-03-12T03:42:10.275" v="7"/>
          <ac:spMkLst>
            <pc:docMk/>
            <pc:sldMk cId="641297589" sldId="260"/>
            <ac:spMk id="10" creationId="{A55D5633-D557-4DCA-982C-FF36EB7A1C00}"/>
          </ac:spMkLst>
        </pc:spChg>
        <pc:spChg chg="add">
          <ac:chgData name="Maria Isabel Uribe Diaz" userId="S::miuribe93@soy.sena.edu.co::f874e721-cfe2-4208-953d-f23d4fbbc403" providerId="AD" clId="Web-{63292899-451C-7EB0-88A0-FBAB5282E3C2}" dt="2023-03-12T03:42:10.275" v="7"/>
          <ac:spMkLst>
            <pc:docMk/>
            <pc:sldMk cId="641297589" sldId="260"/>
            <ac:spMk id="12" creationId="{450D3AD2-FA80-415F-A9CE-54D884561CD7}"/>
          </ac:spMkLst>
        </pc:spChg>
      </pc:sldChg>
      <pc:sldChg chg="addSp modSp mod setBg">
        <pc:chgData name="Maria Isabel Uribe Diaz" userId="S::miuribe93@soy.sena.edu.co::f874e721-cfe2-4208-953d-f23d4fbbc403" providerId="AD" clId="Web-{63292899-451C-7EB0-88A0-FBAB5282E3C2}" dt="2023-03-12T04:27:52.603" v="1118" actId="20577"/>
        <pc:sldMkLst>
          <pc:docMk/>
          <pc:sldMk cId="265086344" sldId="261"/>
        </pc:sldMkLst>
        <pc:spChg chg="mod">
          <ac:chgData name="Maria Isabel Uribe Diaz" userId="S::miuribe93@soy.sena.edu.co::f874e721-cfe2-4208-953d-f23d4fbbc403" providerId="AD" clId="Web-{63292899-451C-7EB0-88A0-FBAB5282E3C2}" dt="2023-03-12T03:42:14.494" v="8"/>
          <ac:spMkLst>
            <pc:docMk/>
            <pc:sldMk cId="265086344" sldId="261"/>
            <ac:spMk id="2" creationId="{FD267211-D0B0-67E9-2906-DC441D6A31BC}"/>
          </ac:spMkLst>
        </pc:spChg>
        <pc:spChg chg="mod">
          <ac:chgData name="Maria Isabel Uribe Diaz" userId="S::miuribe93@soy.sena.edu.co::f874e721-cfe2-4208-953d-f23d4fbbc403" providerId="AD" clId="Web-{63292899-451C-7EB0-88A0-FBAB5282E3C2}" dt="2023-03-12T04:27:52.603" v="1118" actId="20577"/>
          <ac:spMkLst>
            <pc:docMk/>
            <pc:sldMk cId="265086344" sldId="261"/>
            <ac:spMk id="3" creationId="{DAEFECAD-3859-95E0-16B3-A49A6C9D93E1}"/>
          </ac:spMkLst>
        </pc:spChg>
        <pc:spChg chg="add">
          <ac:chgData name="Maria Isabel Uribe Diaz" userId="S::miuribe93@soy.sena.edu.co::f874e721-cfe2-4208-953d-f23d4fbbc403" providerId="AD" clId="Web-{63292899-451C-7EB0-88A0-FBAB5282E3C2}" dt="2023-03-12T03:42:14.494" v="8"/>
          <ac:spMkLst>
            <pc:docMk/>
            <pc:sldMk cId="265086344" sldId="261"/>
            <ac:spMk id="8" creationId="{70DFC902-7D23-471A-B557-B6B6917D7A0D}"/>
          </ac:spMkLst>
        </pc:spChg>
        <pc:spChg chg="add">
          <ac:chgData name="Maria Isabel Uribe Diaz" userId="S::miuribe93@soy.sena.edu.co::f874e721-cfe2-4208-953d-f23d4fbbc403" providerId="AD" clId="Web-{63292899-451C-7EB0-88A0-FBAB5282E3C2}" dt="2023-03-12T03:42:14.494" v="8"/>
          <ac:spMkLst>
            <pc:docMk/>
            <pc:sldMk cId="265086344" sldId="261"/>
            <ac:spMk id="10" creationId="{A55D5633-D557-4DCA-982C-FF36EB7A1C00}"/>
          </ac:spMkLst>
        </pc:spChg>
        <pc:spChg chg="add">
          <ac:chgData name="Maria Isabel Uribe Diaz" userId="S::miuribe93@soy.sena.edu.co::f874e721-cfe2-4208-953d-f23d4fbbc403" providerId="AD" clId="Web-{63292899-451C-7EB0-88A0-FBAB5282E3C2}" dt="2023-03-12T03:42:14.494" v="8"/>
          <ac:spMkLst>
            <pc:docMk/>
            <pc:sldMk cId="265086344" sldId="261"/>
            <ac:spMk id="12" creationId="{450D3AD2-FA80-415F-A9CE-54D884561CD7}"/>
          </ac:spMkLst>
        </pc:spChg>
      </pc:sldChg>
      <pc:sldChg chg="addSp modSp mod setBg">
        <pc:chgData name="Maria Isabel Uribe Diaz" userId="S::miuribe93@soy.sena.edu.co::f874e721-cfe2-4208-953d-f23d4fbbc403" providerId="AD" clId="Web-{63292899-451C-7EB0-88A0-FBAB5282E3C2}" dt="2023-03-12T03:41:53.118" v="1"/>
        <pc:sldMkLst>
          <pc:docMk/>
          <pc:sldMk cId="3639669116" sldId="262"/>
        </pc:sldMkLst>
        <pc:spChg chg="mod">
          <ac:chgData name="Maria Isabel Uribe Diaz" userId="S::miuribe93@soy.sena.edu.co::f874e721-cfe2-4208-953d-f23d4fbbc403" providerId="AD" clId="Web-{63292899-451C-7EB0-88A0-FBAB5282E3C2}" dt="2023-03-12T03:41:53.118" v="1"/>
          <ac:spMkLst>
            <pc:docMk/>
            <pc:sldMk cId="3639669116" sldId="262"/>
            <ac:spMk id="2" creationId="{3C8DD182-8F7D-4DBB-1BDF-032EF3B21E3B}"/>
          </ac:spMkLst>
        </pc:spChg>
        <pc:spChg chg="mod">
          <ac:chgData name="Maria Isabel Uribe Diaz" userId="S::miuribe93@soy.sena.edu.co::f874e721-cfe2-4208-953d-f23d4fbbc403" providerId="AD" clId="Web-{63292899-451C-7EB0-88A0-FBAB5282E3C2}" dt="2023-03-12T03:41:53.118" v="1"/>
          <ac:spMkLst>
            <pc:docMk/>
            <pc:sldMk cId="3639669116" sldId="262"/>
            <ac:spMk id="3" creationId="{C7F37418-CF01-C780-85FC-7C75D8CE412B}"/>
          </ac:spMkLst>
        </pc:spChg>
        <pc:spChg chg="add">
          <ac:chgData name="Maria Isabel Uribe Diaz" userId="S::miuribe93@soy.sena.edu.co::f874e721-cfe2-4208-953d-f23d4fbbc403" providerId="AD" clId="Web-{63292899-451C-7EB0-88A0-FBAB5282E3C2}" dt="2023-03-12T03:41:53.118" v="1"/>
          <ac:spMkLst>
            <pc:docMk/>
            <pc:sldMk cId="3639669116" sldId="262"/>
            <ac:spMk id="8" creationId="{1B15ED52-F352-441B-82BF-E0EA34836D08}"/>
          </ac:spMkLst>
        </pc:spChg>
        <pc:spChg chg="add">
          <ac:chgData name="Maria Isabel Uribe Diaz" userId="S::miuribe93@soy.sena.edu.co::f874e721-cfe2-4208-953d-f23d4fbbc403" providerId="AD" clId="Web-{63292899-451C-7EB0-88A0-FBAB5282E3C2}" dt="2023-03-12T03:41:53.118" v="1"/>
          <ac:spMkLst>
            <pc:docMk/>
            <pc:sldMk cId="3639669116" sldId="262"/>
            <ac:spMk id="10" creationId="{3B2E3793-BFE6-45A2-9B7B-E18844431C99}"/>
          </ac:spMkLst>
        </pc:spChg>
        <pc:spChg chg="add">
          <ac:chgData name="Maria Isabel Uribe Diaz" userId="S::miuribe93@soy.sena.edu.co::f874e721-cfe2-4208-953d-f23d4fbbc403" providerId="AD" clId="Web-{63292899-451C-7EB0-88A0-FBAB5282E3C2}" dt="2023-03-12T03:41:53.118" v="1"/>
          <ac:spMkLst>
            <pc:docMk/>
            <pc:sldMk cId="3639669116" sldId="262"/>
            <ac:spMk id="12" creationId="{BC4C4868-CB8F-4AF9-9CDB-8108F2C19B67}"/>
          </ac:spMkLst>
        </pc:spChg>
        <pc:spChg chg="add">
          <ac:chgData name="Maria Isabel Uribe Diaz" userId="S::miuribe93@soy.sena.edu.co::f874e721-cfe2-4208-953d-f23d4fbbc403" providerId="AD" clId="Web-{63292899-451C-7EB0-88A0-FBAB5282E3C2}" dt="2023-03-12T03:41:53.118" v="1"/>
          <ac:spMkLst>
            <pc:docMk/>
            <pc:sldMk cId="3639669116" sldId="262"/>
            <ac:spMk id="14" creationId="{375E0459-6403-40CD-989D-56A4407CA12E}"/>
          </ac:spMkLst>
        </pc:spChg>
        <pc:spChg chg="add">
          <ac:chgData name="Maria Isabel Uribe Diaz" userId="S::miuribe93@soy.sena.edu.co::f874e721-cfe2-4208-953d-f23d4fbbc403" providerId="AD" clId="Web-{63292899-451C-7EB0-88A0-FBAB5282E3C2}" dt="2023-03-12T03:41:53.118" v="1"/>
          <ac:spMkLst>
            <pc:docMk/>
            <pc:sldMk cId="3639669116" sldId="262"/>
            <ac:spMk id="16" creationId="{53E5B1A8-3AC9-4BD1-9BBC-78CA94F2D1BA}"/>
          </ac:spMkLst>
        </pc:spChg>
      </pc:sldChg>
    </pc:docChg>
  </pc:docChgLst>
  <pc:docChgLst>
    <pc:chgData name="Cristian Andres Castellanos Rodriguez" userId="S::cacastellanos76@soy.sena.edu.co::215c3ebe-82a7-4983-afe8-b53c07af928c" providerId="AD" clId="Web-{1A3E1004-F36D-9630-4F0C-5522D111BE4D}"/>
    <pc:docChg chg="addSld delSld modSld">
      <pc:chgData name="Cristian Andres Castellanos Rodriguez" userId="S::cacastellanos76@soy.sena.edu.co::215c3ebe-82a7-4983-afe8-b53c07af928c" providerId="AD" clId="Web-{1A3E1004-F36D-9630-4F0C-5522D111BE4D}" dt="2023-03-17T23:55:21.024" v="3478" actId="20577"/>
      <pc:docMkLst>
        <pc:docMk/>
      </pc:docMkLst>
      <pc:sldChg chg="modSp">
        <pc:chgData name="Cristian Andres Castellanos Rodriguez" userId="S::cacastellanos76@soy.sena.edu.co::215c3ebe-82a7-4983-afe8-b53c07af928c" providerId="AD" clId="Web-{1A3E1004-F36D-9630-4F0C-5522D111BE4D}" dt="2023-03-17T23:55:21.024" v="3478" actId="20577"/>
        <pc:sldMkLst>
          <pc:docMk/>
          <pc:sldMk cId="2406273178" sldId="256"/>
        </pc:sldMkLst>
        <pc:spChg chg="mod">
          <ac:chgData name="Cristian Andres Castellanos Rodriguez" userId="S::cacastellanos76@soy.sena.edu.co::215c3ebe-82a7-4983-afe8-b53c07af928c" providerId="AD" clId="Web-{1A3E1004-F36D-9630-4F0C-5522D111BE4D}" dt="2023-03-17T23:55:21.024" v="3478" actId="20577"/>
          <ac:spMkLst>
            <pc:docMk/>
            <pc:sldMk cId="2406273178" sldId="256"/>
            <ac:spMk id="3" creationId="{00000000-0000-0000-0000-000000000000}"/>
          </ac:spMkLst>
        </pc:spChg>
      </pc:sldChg>
      <pc:sldChg chg="modSp">
        <pc:chgData name="Cristian Andres Castellanos Rodriguez" userId="S::cacastellanos76@soy.sena.edu.co::215c3ebe-82a7-4983-afe8-b53c07af928c" providerId="AD" clId="Web-{1A3E1004-F36D-9630-4F0C-5522D111BE4D}" dt="2023-03-17T19:13:03.070" v="5" actId="20577"/>
        <pc:sldMkLst>
          <pc:docMk/>
          <pc:sldMk cId="1320017106" sldId="257"/>
        </pc:sldMkLst>
        <pc:spChg chg="mod">
          <ac:chgData name="Cristian Andres Castellanos Rodriguez" userId="S::cacastellanos76@soy.sena.edu.co::215c3ebe-82a7-4983-afe8-b53c07af928c" providerId="AD" clId="Web-{1A3E1004-F36D-9630-4F0C-5522D111BE4D}" dt="2023-03-17T19:13:03.070" v="5"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1A3E1004-F36D-9630-4F0C-5522D111BE4D}" dt="2023-03-17T19:36:10.446" v="440" actId="1076"/>
        <pc:sldMkLst>
          <pc:docMk/>
          <pc:sldMk cId="3931021644" sldId="259"/>
        </pc:sldMkLst>
        <pc:spChg chg="mod">
          <ac:chgData name="Cristian Andres Castellanos Rodriguez" userId="S::cacastellanos76@soy.sena.edu.co::215c3ebe-82a7-4983-afe8-b53c07af928c" providerId="AD" clId="Web-{1A3E1004-F36D-9630-4F0C-5522D111BE4D}" dt="2023-03-17T19:36:10.446" v="440" actId="1076"/>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1A3E1004-F36D-9630-4F0C-5522D111BE4D}" dt="2023-03-17T20:21:28.759" v="1184" actId="1076"/>
        <pc:sldMkLst>
          <pc:docMk/>
          <pc:sldMk cId="641297589" sldId="260"/>
        </pc:sldMkLst>
        <pc:spChg chg="mod">
          <ac:chgData name="Cristian Andres Castellanos Rodriguez" userId="S::cacastellanos76@soy.sena.edu.co::215c3ebe-82a7-4983-afe8-b53c07af928c" providerId="AD" clId="Web-{1A3E1004-F36D-9630-4F0C-5522D111BE4D}" dt="2023-03-17T20:21:28.759" v="1184" actId="1076"/>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1A3E1004-F36D-9630-4F0C-5522D111BE4D}" dt="2023-03-17T23:53:08.177" v="3471" actId="1076"/>
        <pc:sldMkLst>
          <pc:docMk/>
          <pc:sldMk cId="265086344" sldId="261"/>
        </pc:sldMkLst>
        <pc:spChg chg="mod">
          <ac:chgData name="Cristian Andres Castellanos Rodriguez" userId="S::cacastellanos76@soy.sena.edu.co::215c3ebe-82a7-4983-afe8-b53c07af928c" providerId="AD" clId="Web-{1A3E1004-F36D-9630-4F0C-5522D111BE4D}" dt="2023-03-17T23:53:08.177" v="3471" actId="1076"/>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1A3E1004-F36D-9630-4F0C-5522D111BE4D}" dt="2023-03-17T23:27:18.746" v="3048" actId="20577"/>
        <pc:sldMkLst>
          <pc:docMk/>
          <pc:sldMk cId="3639669116" sldId="262"/>
        </pc:sldMkLst>
        <pc:spChg chg="mod">
          <ac:chgData name="Cristian Andres Castellanos Rodriguez" userId="S::cacastellanos76@soy.sena.edu.co::215c3ebe-82a7-4983-afe8-b53c07af928c" providerId="AD" clId="Web-{1A3E1004-F36D-9630-4F0C-5522D111BE4D}" dt="2023-03-17T23:27:18.746" v="3048" actId="20577"/>
          <ac:spMkLst>
            <pc:docMk/>
            <pc:sldMk cId="3639669116" sldId="262"/>
            <ac:spMk id="3" creationId="{C7F37418-CF01-C780-85FC-7C75D8CE412B}"/>
          </ac:spMkLst>
        </pc:spChg>
      </pc:sldChg>
      <pc:sldChg chg="del">
        <pc:chgData name="Cristian Andres Castellanos Rodriguez" userId="S::cacastellanos76@soy.sena.edu.co::215c3ebe-82a7-4983-afe8-b53c07af928c" providerId="AD" clId="Web-{1A3E1004-F36D-9630-4F0C-5522D111BE4D}" dt="2023-03-17T23:54:04.647" v="3474"/>
        <pc:sldMkLst>
          <pc:docMk/>
          <pc:sldMk cId="3562427799" sldId="299"/>
        </pc:sldMkLst>
      </pc:sldChg>
      <pc:sldChg chg="del">
        <pc:chgData name="Cristian Andres Castellanos Rodriguez" userId="S::cacastellanos76@soy.sena.edu.co::215c3ebe-82a7-4983-afe8-b53c07af928c" providerId="AD" clId="Web-{1A3E1004-F36D-9630-4F0C-5522D111BE4D}" dt="2023-03-17T20:18:44.099" v="1116"/>
        <pc:sldMkLst>
          <pc:docMk/>
          <pc:sldMk cId="1729065404" sldId="301"/>
        </pc:sldMkLst>
      </pc:sldChg>
      <pc:sldChg chg="modSp add replId">
        <pc:chgData name="Cristian Andres Castellanos Rodriguez" userId="S::cacastellanos76@soy.sena.edu.co::215c3ebe-82a7-4983-afe8-b53c07af928c" providerId="AD" clId="Web-{1A3E1004-F36D-9630-4F0C-5522D111BE4D}" dt="2023-03-17T23:53:20.974" v="3473" actId="1076"/>
        <pc:sldMkLst>
          <pc:docMk/>
          <pc:sldMk cId="3891505596" sldId="301"/>
        </pc:sldMkLst>
        <pc:spChg chg="mod">
          <ac:chgData name="Cristian Andres Castellanos Rodriguez" userId="S::cacastellanos76@soy.sena.edu.co::215c3ebe-82a7-4983-afe8-b53c07af928c" providerId="AD" clId="Web-{1A3E1004-F36D-9630-4F0C-5522D111BE4D}" dt="2023-03-17T23:53:20.974" v="3473" actId="1076"/>
          <ac:spMkLst>
            <pc:docMk/>
            <pc:sldMk cId="3891505596" sldId="301"/>
            <ac:spMk id="3" creationId="{DAEFECAD-3859-95E0-16B3-A49A6C9D93E1}"/>
          </ac:spMkLst>
        </pc:spChg>
      </pc:sldChg>
    </pc:docChg>
  </pc:docChgLst>
  <pc:docChgLst>
    <pc:chgData name="Sara Naidu Diaz Gonzalez" userId="94f02f45-69a4-4ff3-a3dc-fe0d52e2f980" providerId="ADAL" clId="{EED7752E-4F5D-E842-9ED3-E64540D27F1B}"/>
    <pc:docChg chg="undo custSel modSld">
      <pc:chgData name="Sara Naidu Diaz Gonzalez" userId="94f02f45-69a4-4ff3-a3dc-fe0d52e2f980" providerId="ADAL" clId="{EED7752E-4F5D-E842-9ED3-E64540D27F1B}" dt="2023-03-17T15:12:59.227" v="119" actId="20577"/>
      <pc:docMkLst>
        <pc:docMk/>
      </pc:docMkLst>
      <pc:sldChg chg="modSp">
        <pc:chgData name="Sara Naidu Diaz Gonzalez" userId="94f02f45-69a4-4ff3-a3dc-fe0d52e2f980" providerId="ADAL" clId="{EED7752E-4F5D-E842-9ED3-E64540D27F1B}" dt="2023-03-17T15:12:59.227" v="119" actId="20577"/>
        <pc:sldMkLst>
          <pc:docMk/>
          <pc:sldMk cId="3931021644" sldId="259"/>
        </pc:sldMkLst>
        <pc:spChg chg="mod">
          <ac:chgData name="Sara Naidu Diaz Gonzalez" userId="94f02f45-69a4-4ff3-a3dc-fe0d52e2f980" providerId="ADAL" clId="{EED7752E-4F5D-E842-9ED3-E64540D27F1B}" dt="2023-03-17T15:12:59.227" v="119" actId="20577"/>
          <ac:spMkLst>
            <pc:docMk/>
            <pc:sldMk cId="3931021644" sldId="259"/>
            <ac:spMk id="3" creationId="{A307E016-61E2-674A-A5F3-185B1FBA1176}"/>
          </ac:spMkLst>
        </pc:spChg>
      </pc:sldChg>
    </pc:docChg>
  </pc:docChgLst>
  <pc:docChgLst>
    <pc:chgData name="Sara Naidu Diaz Gonzalez" userId="S::sndiaz4@soy.sena.edu.co::94f02f45-69a4-4ff3-a3dc-fe0d52e2f980" providerId="AD" clId="Web-{BE19E30F-8508-085F-91A9-3A6A98CA89AF}"/>
    <pc:docChg chg="modSld">
      <pc:chgData name="Sara Naidu Diaz Gonzalez" userId="S::sndiaz4@soy.sena.edu.co::94f02f45-69a4-4ff3-a3dc-fe0d52e2f980" providerId="AD" clId="Web-{BE19E30F-8508-085F-91A9-3A6A98CA89AF}" dt="2023-05-07T23:42:42.472" v="19" actId="14100"/>
      <pc:docMkLst>
        <pc:docMk/>
      </pc:docMkLst>
      <pc:sldChg chg="modSp">
        <pc:chgData name="Sara Naidu Diaz Gonzalez" userId="S::sndiaz4@soy.sena.edu.co::94f02f45-69a4-4ff3-a3dc-fe0d52e2f980" providerId="AD" clId="Web-{BE19E30F-8508-085F-91A9-3A6A98CA89AF}" dt="2023-05-07T23:42:42.472" v="19" actId="14100"/>
        <pc:sldMkLst>
          <pc:docMk/>
          <pc:sldMk cId="641297589" sldId="260"/>
        </pc:sldMkLst>
        <pc:spChg chg="mod">
          <ac:chgData name="Sara Naidu Diaz Gonzalez" userId="S::sndiaz4@soy.sena.edu.co::94f02f45-69a4-4ff3-a3dc-fe0d52e2f980" providerId="AD" clId="Web-{BE19E30F-8508-085F-91A9-3A6A98CA89AF}" dt="2023-05-07T23:42:42.472" v="19" actId="14100"/>
          <ac:spMkLst>
            <pc:docMk/>
            <pc:sldMk cId="641297589" sldId="260"/>
            <ac:spMk id="3" creationId="{98E6583C-5851-306D-3362-6F54EBA368DC}"/>
          </ac:spMkLst>
        </pc:spChg>
      </pc:sldChg>
    </pc:docChg>
  </pc:docChgLst>
  <pc:docChgLst>
    <pc:chgData name="Sara Naidu Diaz Gonzalez" userId="S::sndiaz4@soy.sena.edu.co::94f02f45-69a4-4ff3-a3dc-fe0d52e2f980" providerId="AD" clId="Web-{F7A3A8FF-80D7-BAF2-9A6B-AB3C54CCE127}"/>
    <pc:docChg chg="modSld">
      <pc:chgData name="Sara Naidu Diaz Gonzalez" userId="S::sndiaz4@soy.sena.edu.co::94f02f45-69a4-4ff3-a3dc-fe0d52e2f980" providerId="AD" clId="Web-{F7A3A8FF-80D7-BAF2-9A6B-AB3C54CCE127}" dt="2023-03-30T15:45:36.453" v="9" actId="20577"/>
      <pc:docMkLst>
        <pc:docMk/>
      </pc:docMkLst>
      <pc:sldChg chg="modSp">
        <pc:chgData name="Sara Naidu Diaz Gonzalez" userId="S::sndiaz4@soy.sena.edu.co::94f02f45-69a4-4ff3-a3dc-fe0d52e2f980" providerId="AD" clId="Web-{F7A3A8FF-80D7-BAF2-9A6B-AB3C54CCE127}" dt="2023-03-30T15:45:13.937" v="5" actId="20577"/>
        <pc:sldMkLst>
          <pc:docMk/>
          <pc:sldMk cId="1320017106" sldId="257"/>
        </pc:sldMkLst>
        <pc:spChg chg="mod">
          <ac:chgData name="Sara Naidu Diaz Gonzalez" userId="S::sndiaz4@soy.sena.edu.co::94f02f45-69a4-4ff3-a3dc-fe0d52e2f980" providerId="AD" clId="Web-{F7A3A8FF-80D7-BAF2-9A6B-AB3C54CCE127}" dt="2023-03-30T15:45:13.937" v="5" actId="20577"/>
          <ac:spMkLst>
            <pc:docMk/>
            <pc:sldMk cId="1320017106" sldId="257"/>
            <ac:spMk id="2" creationId="{645DCC3C-57FE-244E-1124-569F7F859AD4}"/>
          </ac:spMkLst>
        </pc:spChg>
      </pc:sldChg>
      <pc:sldChg chg="modSp">
        <pc:chgData name="Sara Naidu Diaz Gonzalez" userId="S::sndiaz4@soy.sena.edu.co::94f02f45-69a4-4ff3-a3dc-fe0d52e2f980" providerId="AD" clId="Web-{F7A3A8FF-80D7-BAF2-9A6B-AB3C54CCE127}" dt="2023-03-30T15:45:09.609" v="4" actId="20577"/>
        <pc:sldMkLst>
          <pc:docMk/>
          <pc:sldMk cId="3172907249" sldId="258"/>
        </pc:sldMkLst>
        <pc:spChg chg="mod">
          <ac:chgData name="Sara Naidu Diaz Gonzalez" userId="S::sndiaz4@soy.sena.edu.co::94f02f45-69a4-4ff3-a3dc-fe0d52e2f980" providerId="AD" clId="Web-{F7A3A8FF-80D7-BAF2-9A6B-AB3C54CCE127}" dt="2023-03-30T15:45:09.609" v="4" actId="20577"/>
          <ac:spMkLst>
            <pc:docMk/>
            <pc:sldMk cId="3172907249" sldId="258"/>
            <ac:spMk id="2" creationId="{E06B47F0-05FC-84F1-36D1-07CF996FA072}"/>
          </ac:spMkLst>
        </pc:spChg>
      </pc:sldChg>
      <pc:sldChg chg="modSp">
        <pc:chgData name="Sara Naidu Diaz Gonzalez" userId="S::sndiaz4@soy.sena.edu.co::94f02f45-69a4-4ff3-a3dc-fe0d52e2f980" providerId="AD" clId="Web-{F7A3A8FF-80D7-BAF2-9A6B-AB3C54CCE127}" dt="2023-03-30T15:45:18.906" v="6" actId="20577"/>
        <pc:sldMkLst>
          <pc:docMk/>
          <pc:sldMk cId="3931021644" sldId="259"/>
        </pc:sldMkLst>
        <pc:spChg chg="mod">
          <ac:chgData name="Sara Naidu Diaz Gonzalez" userId="S::sndiaz4@soy.sena.edu.co::94f02f45-69a4-4ff3-a3dc-fe0d52e2f980" providerId="AD" clId="Web-{F7A3A8FF-80D7-BAF2-9A6B-AB3C54CCE127}" dt="2023-03-30T15:45:18.906" v="6" actId="20577"/>
          <ac:spMkLst>
            <pc:docMk/>
            <pc:sldMk cId="3931021644" sldId="259"/>
            <ac:spMk id="2" creationId="{20841F26-C755-06DF-BCC7-ACFAF50D4A0E}"/>
          </ac:spMkLst>
        </pc:spChg>
      </pc:sldChg>
      <pc:sldChg chg="modSp">
        <pc:chgData name="Sara Naidu Diaz Gonzalez" userId="S::sndiaz4@soy.sena.edu.co::94f02f45-69a4-4ff3-a3dc-fe0d52e2f980" providerId="AD" clId="Web-{F7A3A8FF-80D7-BAF2-9A6B-AB3C54CCE127}" dt="2023-03-30T15:45:21.312" v="7" actId="20577"/>
        <pc:sldMkLst>
          <pc:docMk/>
          <pc:sldMk cId="641297589" sldId="260"/>
        </pc:sldMkLst>
        <pc:spChg chg="mod">
          <ac:chgData name="Sara Naidu Diaz Gonzalez" userId="S::sndiaz4@soy.sena.edu.co::94f02f45-69a4-4ff3-a3dc-fe0d52e2f980" providerId="AD" clId="Web-{F7A3A8FF-80D7-BAF2-9A6B-AB3C54CCE127}" dt="2023-03-30T15:45:21.312" v="7" actId="20577"/>
          <ac:spMkLst>
            <pc:docMk/>
            <pc:sldMk cId="641297589" sldId="260"/>
            <ac:spMk id="2" creationId="{6AE1AA83-70D6-7B8A-74E2-F3D204B2D165}"/>
          </ac:spMkLst>
        </pc:spChg>
      </pc:sldChg>
      <pc:sldChg chg="modSp">
        <pc:chgData name="Sara Naidu Diaz Gonzalez" userId="S::sndiaz4@soy.sena.edu.co::94f02f45-69a4-4ff3-a3dc-fe0d52e2f980" providerId="AD" clId="Web-{F7A3A8FF-80D7-BAF2-9A6B-AB3C54CCE127}" dt="2023-03-30T15:45:36.453" v="9" actId="20577"/>
        <pc:sldMkLst>
          <pc:docMk/>
          <pc:sldMk cId="265086344" sldId="261"/>
        </pc:sldMkLst>
        <pc:spChg chg="mod">
          <ac:chgData name="Sara Naidu Diaz Gonzalez" userId="S::sndiaz4@soy.sena.edu.co::94f02f45-69a4-4ff3-a3dc-fe0d52e2f980" providerId="AD" clId="Web-{F7A3A8FF-80D7-BAF2-9A6B-AB3C54CCE127}" dt="2023-03-30T15:45:36.453" v="9" actId="20577"/>
          <ac:spMkLst>
            <pc:docMk/>
            <pc:sldMk cId="265086344" sldId="261"/>
            <ac:spMk id="2" creationId="{FD267211-D0B0-67E9-2906-DC441D6A31BC}"/>
          </ac:spMkLst>
        </pc:spChg>
      </pc:sldChg>
      <pc:sldChg chg="modSp">
        <pc:chgData name="Sara Naidu Diaz Gonzalez" userId="S::sndiaz4@soy.sena.edu.co::94f02f45-69a4-4ff3-a3dc-fe0d52e2f980" providerId="AD" clId="Web-{F7A3A8FF-80D7-BAF2-9A6B-AB3C54CCE127}" dt="2023-03-30T15:08:50.598" v="3"/>
        <pc:sldMkLst>
          <pc:docMk/>
          <pc:sldMk cId="1494052318" sldId="302"/>
        </pc:sldMkLst>
        <pc:graphicFrameChg chg="modGraphic">
          <ac:chgData name="Sara Naidu Diaz Gonzalez" userId="S::sndiaz4@soy.sena.edu.co::94f02f45-69a4-4ff3-a3dc-fe0d52e2f980" providerId="AD" clId="Web-{F7A3A8FF-80D7-BAF2-9A6B-AB3C54CCE127}" dt="2023-03-30T15:08:50.598" v="3"/>
          <ac:graphicFrameMkLst>
            <pc:docMk/>
            <pc:sldMk cId="1494052318" sldId="302"/>
            <ac:graphicFrameMk id="5" creationId="{B606AC13-7060-5B5E-CAFD-F05B1C111CFF}"/>
          </ac:graphicFrameMkLst>
        </pc:graphicFrameChg>
      </pc:sldChg>
      <pc:sldChg chg="addSp delSp">
        <pc:chgData name="Sara Naidu Diaz Gonzalez" userId="S::sndiaz4@soy.sena.edu.co::94f02f45-69a4-4ff3-a3dc-fe0d52e2f980" providerId="AD" clId="Web-{F7A3A8FF-80D7-BAF2-9A6B-AB3C54CCE127}" dt="2023-03-30T14:57:36.992" v="1"/>
        <pc:sldMkLst>
          <pc:docMk/>
          <pc:sldMk cId="2185372916" sldId="307"/>
        </pc:sldMkLst>
        <pc:graphicFrameChg chg="add del">
          <ac:chgData name="Sara Naidu Diaz Gonzalez" userId="S::sndiaz4@soy.sena.edu.co::94f02f45-69a4-4ff3-a3dc-fe0d52e2f980" providerId="AD" clId="Web-{F7A3A8FF-80D7-BAF2-9A6B-AB3C54CCE127}" dt="2023-03-30T14:57:36.992" v="1"/>
          <ac:graphicFrameMkLst>
            <pc:docMk/>
            <pc:sldMk cId="2185372916" sldId="307"/>
            <ac:graphicFrameMk id="3" creationId="{DF3C6C5B-B8A9-6075-1167-C2F4EB1AD2AD}"/>
          </ac:graphicFrameMkLst>
        </pc:graphicFrameChg>
      </pc:sldChg>
    </pc:docChg>
  </pc:docChgLst>
  <pc:docChgLst>
    <pc:chgData name="Sara Naidu Diaz Gonzalez" userId="94f02f45-69a4-4ff3-a3dc-fe0d52e2f980" providerId="ADAL" clId="{290B3C88-DE33-3F40-BA8F-173BB2DFF55D}"/>
    <pc:docChg chg="modSld">
      <pc:chgData name="Sara Naidu Diaz Gonzalez" userId="94f02f45-69a4-4ff3-a3dc-fe0d52e2f980" providerId="ADAL" clId="{290B3C88-DE33-3F40-BA8F-173BB2DFF55D}" dt="2023-03-14T13:38:17.302" v="109" actId="20577"/>
      <pc:docMkLst>
        <pc:docMk/>
      </pc:docMkLst>
      <pc:sldChg chg="modSp">
        <pc:chgData name="Sara Naidu Diaz Gonzalez" userId="94f02f45-69a4-4ff3-a3dc-fe0d52e2f980" providerId="ADAL" clId="{290B3C88-DE33-3F40-BA8F-173BB2DFF55D}" dt="2023-03-14T13:38:17.302" v="109" actId="20577"/>
        <pc:sldMkLst>
          <pc:docMk/>
          <pc:sldMk cId="2743027483" sldId="277"/>
        </pc:sldMkLst>
        <pc:spChg chg="mod">
          <ac:chgData name="Sara Naidu Diaz Gonzalez" userId="94f02f45-69a4-4ff3-a3dc-fe0d52e2f980" providerId="ADAL" clId="{290B3C88-DE33-3F40-BA8F-173BB2DFF55D}" dt="2023-03-14T13:38:17.302" v="109" actId="20577"/>
          <ac:spMkLst>
            <pc:docMk/>
            <pc:sldMk cId="2743027483" sldId="277"/>
            <ac:spMk id="3" creationId="{12D3E613-174C-4827-D94C-3C2C0464AFAB}"/>
          </ac:spMkLst>
        </pc:spChg>
      </pc:sldChg>
    </pc:docChg>
  </pc:docChgLst>
  <pc:docChgLst>
    <pc:chgData name="Usuario invitado" userId="S::urn:spo:anon#1fa7ad9dad75279dff9216eb8877d6a31ae606b08ef511ebeddbec4334ff3643::" providerId="AD" clId="Web-{64FA842C-77AA-4AD4-BA26-1DC594237665}"/>
    <pc:docChg chg="modSld">
      <pc:chgData name="Usuario invitado" userId="S::urn:spo:anon#1fa7ad9dad75279dff9216eb8877d6a31ae606b08ef511ebeddbec4334ff3643::" providerId="AD" clId="Web-{64FA842C-77AA-4AD4-BA26-1DC594237665}" dt="2023-03-15T12:15:46.142" v="212" actId="20577"/>
      <pc:docMkLst>
        <pc:docMk/>
      </pc:docMkLst>
      <pc:sldChg chg="modSp">
        <pc:chgData name="Usuario invitado" userId="S::urn:spo:anon#1fa7ad9dad75279dff9216eb8877d6a31ae606b08ef511ebeddbec4334ff3643::" providerId="AD" clId="Web-{64FA842C-77AA-4AD4-BA26-1DC594237665}" dt="2023-03-15T12:14:31.453" v="200" actId="20577"/>
        <pc:sldMkLst>
          <pc:docMk/>
          <pc:sldMk cId="1320017106" sldId="257"/>
        </pc:sldMkLst>
        <pc:spChg chg="mod">
          <ac:chgData name="Usuario invitado" userId="S::urn:spo:anon#1fa7ad9dad75279dff9216eb8877d6a31ae606b08ef511ebeddbec4334ff3643::" providerId="AD" clId="Web-{64FA842C-77AA-4AD4-BA26-1DC594237665}" dt="2023-03-15T12:14:31.453" v="200" actId="20577"/>
          <ac:spMkLst>
            <pc:docMk/>
            <pc:sldMk cId="1320017106" sldId="257"/>
            <ac:spMk id="3" creationId="{BD4BFCAB-CCF7-7691-5641-12DCB1BDF2E2}"/>
          </ac:spMkLst>
        </pc:spChg>
      </pc:sldChg>
      <pc:sldChg chg="modSp">
        <pc:chgData name="Usuario invitado" userId="S::urn:spo:anon#1fa7ad9dad75279dff9216eb8877d6a31ae606b08ef511ebeddbec4334ff3643::" providerId="AD" clId="Web-{64FA842C-77AA-4AD4-BA26-1DC594237665}" dt="2023-03-15T12:15:01.657" v="208" actId="20577"/>
        <pc:sldMkLst>
          <pc:docMk/>
          <pc:sldMk cId="3172907249" sldId="258"/>
        </pc:sldMkLst>
        <pc:spChg chg="mod">
          <ac:chgData name="Usuario invitado" userId="S::urn:spo:anon#1fa7ad9dad75279dff9216eb8877d6a31ae606b08ef511ebeddbec4334ff3643::" providerId="AD" clId="Web-{64FA842C-77AA-4AD4-BA26-1DC594237665}" dt="2023-03-15T12:15:01.657" v="208" actId="20577"/>
          <ac:spMkLst>
            <pc:docMk/>
            <pc:sldMk cId="3172907249" sldId="258"/>
            <ac:spMk id="3" creationId="{F6EB0ED4-5D12-CF1B-F948-E1619A01F743}"/>
          </ac:spMkLst>
        </pc:spChg>
      </pc:sldChg>
      <pc:sldChg chg="modSp">
        <pc:chgData name="Usuario invitado" userId="S::urn:spo:anon#1fa7ad9dad75279dff9216eb8877d6a31ae606b08ef511ebeddbec4334ff3643::" providerId="AD" clId="Web-{64FA842C-77AA-4AD4-BA26-1DC594237665}" dt="2023-03-15T12:15:11.407" v="209" actId="20577"/>
        <pc:sldMkLst>
          <pc:docMk/>
          <pc:sldMk cId="3931021644" sldId="259"/>
        </pc:sldMkLst>
        <pc:spChg chg="mod">
          <ac:chgData name="Usuario invitado" userId="S::urn:spo:anon#1fa7ad9dad75279dff9216eb8877d6a31ae606b08ef511ebeddbec4334ff3643::" providerId="AD" clId="Web-{64FA842C-77AA-4AD4-BA26-1DC594237665}" dt="2023-03-15T12:15:11.407" v="209" actId="20577"/>
          <ac:spMkLst>
            <pc:docMk/>
            <pc:sldMk cId="3931021644" sldId="259"/>
            <ac:spMk id="3" creationId="{A307E016-61E2-674A-A5F3-185B1FBA1176}"/>
          </ac:spMkLst>
        </pc:spChg>
      </pc:sldChg>
      <pc:sldChg chg="modSp">
        <pc:chgData name="Usuario invitado" userId="S::urn:spo:anon#1fa7ad9dad75279dff9216eb8877d6a31ae606b08ef511ebeddbec4334ff3643::" providerId="AD" clId="Web-{64FA842C-77AA-4AD4-BA26-1DC594237665}" dt="2023-03-15T12:15:26.626" v="211" actId="20577"/>
        <pc:sldMkLst>
          <pc:docMk/>
          <pc:sldMk cId="641297589" sldId="260"/>
        </pc:sldMkLst>
        <pc:spChg chg="mod">
          <ac:chgData name="Usuario invitado" userId="S::urn:spo:anon#1fa7ad9dad75279dff9216eb8877d6a31ae606b08ef511ebeddbec4334ff3643::" providerId="AD" clId="Web-{64FA842C-77AA-4AD4-BA26-1DC594237665}" dt="2023-03-15T12:15:26.626" v="211" actId="20577"/>
          <ac:spMkLst>
            <pc:docMk/>
            <pc:sldMk cId="641297589" sldId="260"/>
            <ac:spMk id="3" creationId="{98E6583C-5851-306D-3362-6F54EBA368DC}"/>
          </ac:spMkLst>
        </pc:spChg>
      </pc:sldChg>
      <pc:sldChg chg="modSp">
        <pc:chgData name="Usuario invitado" userId="S::urn:spo:anon#1fa7ad9dad75279dff9216eb8877d6a31ae606b08ef511ebeddbec4334ff3643::" providerId="AD" clId="Web-{64FA842C-77AA-4AD4-BA26-1DC594237665}" dt="2023-03-15T12:15:46.142" v="212" actId="20577"/>
        <pc:sldMkLst>
          <pc:docMk/>
          <pc:sldMk cId="265086344" sldId="261"/>
        </pc:sldMkLst>
        <pc:spChg chg="mod">
          <ac:chgData name="Usuario invitado" userId="S::urn:spo:anon#1fa7ad9dad75279dff9216eb8877d6a31ae606b08ef511ebeddbec4334ff3643::" providerId="AD" clId="Web-{64FA842C-77AA-4AD4-BA26-1DC594237665}" dt="2023-03-15T12:15:46.142" v="212" actId="20577"/>
          <ac:spMkLst>
            <pc:docMk/>
            <pc:sldMk cId="265086344" sldId="261"/>
            <ac:spMk id="3" creationId="{DAEFECAD-3859-95E0-16B3-A49A6C9D93E1}"/>
          </ac:spMkLst>
        </pc:spChg>
      </pc:sldChg>
    </pc:docChg>
  </pc:docChgLst>
  <pc:docChgLst>
    <pc:chgData name="Cristian Andres Castellanos Rodriguez" userId="S::cacastellanos76@soy.sena.edu.co::215c3ebe-82a7-4983-afe8-b53c07af928c" providerId="AD" clId="Web-{CB9EF04B-D617-4400-BDD3-5842843FB11B}"/>
    <pc:docChg chg="modSld">
      <pc:chgData name="Cristian Andres Castellanos Rodriguez" userId="S::cacastellanos76@soy.sena.edu.co::215c3ebe-82a7-4983-afe8-b53c07af928c" providerId="AD" clId="Web-{CB9EF04B-D617-4400-BDD3-5842843FB11B}" dt="2023-03-22T11:32:57.751" v="3" actId="20577"/>
      <pc:docMkLst>
        <pc:docMk/>
      </pc:docMkLst>
      <pc:sldChg chg="modSp">
        <pc:chgData name="Cristian Andres Castellanos Rodriguez" userId="S::cacastellanos76@soy.sena.edu.co::215c3ebe-82a7-4983-afe8-b53c07af928c" providerId="AD" clId="Web-{CB9EF04B-D617-4400-BDD3-5842843FB11B}" dt="2023-03-22T11:32:57.751" v="3" actId="20577"/>
        <pc:sldMkLst>
          <pc:docMk/>
          <pc:sldMk cId="2406273178" sldId="256"/>
        </pc:sldMkLst>
        <pc:spChg chg="mod">
          <ac:chgData name="Cristian Andres Castellanos Rodriguez" userId="S::cacastellanos76@soy.sena.edu.co::215c3ebe-82a7-4983-afe8-b53c07af928c" providerId="AD" clId="Web-{CB9EF04B-D617-4400-BDD3-5842843FB11B}" dt="2023-03-22T11:32:57.751" v="3" actId="20577"/>
          <ac:spMkLst>
            <pc:docMk/>
            <pc:sldMk cId="2406273178" sldId="256"/>
            <ac:spMk id="3" creationId="{00000000-0000-0000-0000-000000000000}"/>
          </ac:spMkLst>
        </pc:spChg>
      </pc:sldChg>
    </pc:docChg>
  </pc:docChgLst>
  <pc:docChgLst>
    <pc:chgData name="Juan Sebastian Herrera Prieto" userId="S::jsherrera914@soy.sena.edu.co::ef11610f-3862-4e05-a817-05d4c3cf01c5" providerId="AD" clId="Web-{D99C187F-3392-4061-A415-7F8E085D618B}"/>
    <pc:docChg chg="modSld">
      <pc:chgData name="Juan Sebastian Herrera Prieto" userId="S::jsherrera914@soy.sena.edu.co::ef11610f-3862-4e05-a817-05d4c3cf01c5" providerId="AD" clId="Web-{D99C187F-3392-4061-A415-7F8E085D618B}" dt="2023-03-21T13:12:54.033" v="28" actId="1076"/>
      <pc:docMkLst>
        <pc:docMk/>
      </pc:docMkLst>
      <pc:sldChg chg="modSp">
        <pc:chgData name="Juan Sebastian Herrera Prieto" userId="S::jsherrera914@soy.sena.edu.co::ef11610f-3862-4e05-a817-05d4c3cf01c5" providerId="AD" clId="Web-{D99C187F-3392-4061-A415-7F8E085D618B}" dt="2023-03-21T12:31:17.055" v="1" actId="20577"/>
        <pc:sldMkLst>
          <pc:docMk/>
          <pc:sldMk cId="3891505596" sldId="301"/>
        </pc:sldMkLst>
        <pc:spChg chg="mod">
          <ac:chgData name="Juan Sebastian Herrera Prieto" userId="S::jsherrera914@soy.sena.edu.co::ef11610f-3862-4e05-a817-05d4c3cf01c5" providerId="AD" clId="Web-{D99C187F-3392-4061-A415-7F8E085D618B}" dt="2023-03-21T12:31:17.055" v="1" actId="20577"/>
          <ac:spMkLst>
            <pc:docMk/>
            <pc:sldMk cId="3891505596" sldId="301"/>
            <ac:spMk id="3" creationId="{DAEFECAD-3859-95E0-16B3-A49A6C9D93E1}"/>
          </ac:spMkLst>
        </pc:spChg>
      </pc:sldChg>
      <pc:sldChg chg="modSp">
        <pc:chgData name="Juan Sebastian Herrera Prieto" userId="S::jsherrera914@soy.sena.edu.co::ef11610f-3862-4e05-a817-05d4c3cf01c5" providerId="AD" clId="Web-{D99C187F-3392-4061-A415-7F8E085D618B}" dt="2023-03-21T13:12:54.033" v="28" actId="1076"/>
        <pc:sldMkLst>
          <pc:docMk/>
          <pc:sldMk cId="1023302592" sldId="310"/>
        </pc:sldMkLst>
        <pc:graphicFrameChg chg="mod modGraphic">
          <ac:chgData name="Juan Sebastian Herrera Prieto" userId="S::jsherrera914@soy.sena.edu.co::ef11610f-3862-4e05-a817-05d4c3cf01c5" providerId="AD" clId="Web-{D99C187F-3392-4061-A415-7F8E085D618B}" dt="2023-03-21T13:12:54.033" v="28" actId="1076"/>
          <ac:graphicFrameMkLst>
            <pc:docMk/>
            <pc:sldMk cId="1023302592" sldId="310"/>
            <ac:graphicFrameMk id="5" creationId="{543DCA20-A97D-42EA-44F9-17B572F6362D}"/>
          </ac:graphicFrameMkLst>
        </pc:graphicFrameChg>
        <pc:graphicFrameChg chg="mod modGraphic">
          <ac:chgData name="Juan Sebastian Herrera Prieto" userId="S::jsherrera914@soy.sena.edu.co::ef11610f-3862-4e05-a817-05d4c3cf01c5" providerId="AD" clId="Web-{D99C187F-3392-4061-A415-7F8E085D618B}" dt="2023-03-21T13:09:37.716" v="23"/>
          <ac:graphicFrameMkLst>
            <pc:docMk/>
            <pc:sldMk cId="1023302592" sldId="310"/>
            <ac:graphicFrameMk id="7" creationId="{12F58077-1C71-E921-57FA-2C0D48AE55D1}"/>
          </ac:graphicFrameMkLst>
        </pc:graphicFrameChg>
      </pc:sldChg>
    </pc:docChg>
  </pc:docChgLst>
  <pc:docChgLst>
    <pc:chgData name="Juan Sebastian Herrera Prieto" userId="S::jsherrera914@soy.sena.edu.co::ef11610f-3862-4e05-a817-05d4c3cf01c5" providerId="AD" clId="Web-{531402AE-7AE6-F137-6695-5E1FB59DC3FF}"/>
    <pc:docChg chg="modSld">
      <pc:chgData name="Juan Sebastian Herrera Prieto" userId="S::jsherrera914@soy.sena.edu.co::ef11610f-3862-4e05-a817-05d4c3cf01c5" providerId="AD" clId="Web-{531402AE-7AE6-F137-6695-5E1FB59DC3FF}" dt="2023-03-22T02:01:00.024" v="395"/>
      <pc:docMkLst>
        <pc:docMk/>
      </pc:docMkLst>
      <pc:sldChg chg="modSp">
        <pc:chgData name="Juan Sebastian Herrera Prieto" userId="S::jsherrera914@soy.sena.edu.co::ef11610f-3862-4e05-a817-05d4c3cf01c5" providerId="AD" clId="Web-{531402AE-7AE6-F137-6695-5E1FB59DC3FF}" dt="2023-03-22T01:51:48.810" v="29"/>
        <pc:sldMkLst>
          <pc:docMk/>
          <pc:sldMk cId="1023302592" sldId="310"/>
        </pc:sldMkLst>
        <pc:graphicFrameChg chg="mod modGraphic">
          <ac:chgData name="Juan Sebastian Herrera Prieto" userId="S::jsherrera914@soy.sena.edu.co::ef11610f-3862-4e05-a817-05d4c3cf01c5" providerId="AD" clId="Web-{531402AE-7AE6-F137-6695-5E1FB59DC3FF}" dt="2023-03-22T01:51:48.810" v="29"/>
          <ac:graphicFrameMkLst>
            <pc:docMk/>
            <pc:sldMk cId="1023302592" sldId="310"/>
            <ac:graphicFrameMk id="5" creationId="{543DCA20-A97D-42EA-44F9-17B572F6362D}"/>
          </ac:graphicFrameMkLst>
        </pc:graphicFrameChg>
      </pc:sldChg>
      <pc:sldChg chg="modSp">
        <pc:chgData name="Juan Sebastian Herrera Prieto" userId="S::jsherrera914@soy.sena.edu.co::ef11610f-3862-4e05-a817-05d4c3cf01c5" providerId="AD" clId="Web-{531402AE-7AE6-F137-6695-5E1FB59DC3FF}" dt="2023-03-22T02:01:00.024" v="395"/>
        <pc:sldMkLst>
          <pc:docMk/>
          <pc:sldMk cId="3450289627" sldId="311"/>
        </pc:sldMkLst>
        <pc:graphicFrameChg chg="mod modGraphic">
          <ac:chgData name="Juan Sebastian Herrera Prieto" userId="S::jsherrera914@soy.sena.edu.co::ef11610f-3862-4e05-a817-05d4c3cf01c5" providerId="AD" clId="Web-{531402AE-7AE6-F137-6695-5E1FB59DC3FF}" dt="2023-03-22T02:01:00.024" v="395"/>
          <ac:graphicFrameMkLst>
            <pc:docMk/>
            <pc:sldMk cId="3450289627" sldId="311"/>
            <ac:graphicFrameMk id="5" creationId="{543DCA20-A97D-42EA-44F9-17B572F6362D}"/>
          </ac:graphicFrameMkLst>
        </pc:graphicFrameChg>
      </pc:sldChg>
    </pc:docChg>
  </pc:docChgLst>
  <pc:docChgLst>
    <pc:chgData name="Laura Nataly Garzon Suarez" userId="S::laungarzon11@soy.sena.edu.co::d606699a-8ed5-42e3-af50-3d962e60b77b" providerId="AD" clId="Web-{94347743-46CD-E114-D51B-F149D0C9D7BB}"/>
    <pc:docChg chg="modSld">
      <pc:chgData name="Laura Nataly Garzon Suarez" userId="S::laungarzon11@soy.sena.edu.co::d606699a-8ed5-42e3-af50-3d962e60b77b" providerId="AD" clId="Web-{94347743-46CD-E114-D51B-F149D0C9D7BB}" dt="2023-03-12T04:31:04.210" v="22" actId="20577"/>
      <pc:docMkLst>
        <pc:docMk/>
      </pc:docMkLst>
      <pc:sldChg chg="modSp">
        <pc:chgData name="Laura Nataly Garzon Suarez" userId="S::laungarzon11@soy.sena.edu.co::d606699a-8ed5-42e3-af50-3d962e60b77b" providerId="AD" clId="Web-{94347743-46CD-E114-D51B-F149D0C9D7BB}" dt="2023-03-12T04:16:39.521" v="8" actId="20577"/>
        <pc:sldMkLst>
          <pc:docMk/>
          <pc:sldMk cId="3931021644" sldId="259"/>
        </pc:sldMkLst>
        <pc:spChg chg="mod">
          <ac:chgData name="Laura Nataly Garzon Suarez" userId="S::laungarzon11@soy.sena.edu.co::d606699a-8ed5-42e3-af50-3d962e60b77b" providerId="AD" clId="Web-{94347743-46CD-E114-D51B-F149D0C9D7BB}" dt="2023-03-12T04:16:39.521" v="8" actId="20577"/>
          <ac:spMkLst>
            <pc:docMk/>
            <pc:sldMk cId="3931021644" sldId="259"/>
            <ac:spMk id="3" creationId="{A307E016-61E2-674A-A5F3-185B1FBA1176}"/>
          </ac:spMkLst>
        </pc:spChg>
      </pc:sldChg>
      <pc:sldChg chg="modSp">
        <pc:chgData name="Laura Nataly Garzon Suarez" userId="S::laungarzon11@soy.sena.edu.co::d606699a-8ed5-42e3-af50-3d962e60b77b" providerId="AD" clId="Web-{94347743-46CD-E114-D51B-F149D0C9D7BB}" dt="2023-03-12T04:31:04.210" v="22" actId="20577"/>
        <pc:sldMkLst>
          <pc:docMk/>
          <pc:sldMk cId="265086344" sldId="261"/>
        </pc:sldMkLst>
        <pc:spChg chg="mod">
          <ac:chgData name="Laura Nataly Garzon Suarez" userId="S::laungarzon11@soy.sena.edu.co::d606699a-8ed5-42e3-af50-3d962e60b77b" providerId="AD" clId="Web-{94347743-46CD-E114-D51B-F149D0C9D7BB}" dt="2023-03-12T04:31:04.210" v="22" actId="20577"/>
          <ac:spMkLst>
            <pc:docMk/>
            <pc:sldMk cId="265086344" sldId="261"/>
            <ac:spMk id="3" creationId="{DAEFECAD-3859-95E0-16B3-A49A6C9D93E1}"/>
          </ac:spMkLst>
        </pc:spChg>
      </pc:sldChg>
    </pc:docChg>
  </pc:docChgLst>
  <pc:docChgLst>
    <pc:chgData name="Juan Sebastian Herrera Prieto" userId="S::jsherrera914@soy.sena.edu.co::ef11610f-3862-4e05-a817-05d4c3cf01c5" providerId="AD" clId="Web-{FFA7E075-D3F0-127A-18F2-17FCCD0A827B}"/>
    <pc:docChg chg="modSld">
      <pc:chgData name="Juan Sebastian Herrera Prieto" userId="S::jsherrera914@soy.sena.edu.co::ef11610f-3862-4e05-a817-05d4c3cf01c5" providerId="AD" clId="Web-{FFA7E075-D3F0-127A-18F2-17FCCD0A827B}" dt="2023-03-30T13:39:06.432" v="18" actId="20577"/>
      <pc:docMkLst>
        <pc:docMk/>
      </pc:docMkLst>
      <pc:sldChg chg="modSp">
        <pc:chgData name="Juan Sebastian Herrera Prieto" userId="S::jsherrera914@soy.sena.edu.co::ef11610f-3862-4e05-a817-05d4c3cf01c5" providerId="AD" clId="Web-{FFA7E075-D3F0-127A-18F2-17FCCD0A827B}" dt="2023-03-30T13:34:36.775" v="6" actId="20577"/>
        <pc:sldMkLst>
          <pc:docMk/>
          <pc:sldMk cId="1320017106" sldId="257"/>
        </pc:sldMkLst>
        <pc:spChg chg="mod">
          <ac:chgData name="Juan Sebastian Herrera Prieto" userId="S::jsherrera914@soy.sena.edu.co::ef11610f-3862-4e05-a817-05d4c3cf01c5" providerId="AD" clId="Web-{FFA7E075-D3F0-127A-18F2-17FCCD0A827B}" dt="2023-03-30T13:34:36.775" v="6" actId="20577"/>
          <ac:spMkLst>
            <pc:docMk/>
            <pc:sldMk cId="1320017106" sldId="257"/>
            <ac:spMk id="3" creationId="{BD4BFCAB-CCF7-7691-5641-12DCB1BDF2E2}"/>
          </ac:spMkLst>
        </pc:spChg>
      </pc:sldChg>
      <pc:sldChg chg="modSp">
        <pc:chgData name="Juan Sebastian Herrera Prieto" userId="S::jsherrera914@soy.sena.edu.co::ef11610f-3862-4e05-a817-05d4c3cf01c5" providerId="AD" clId="Web-{FFA7E075-D3F0-127A-18F2-17FCCD0A827B}" dt="2023-03-30T13:34:51.244" v="7" actId="20577"/>
        <pc:sldMkLst>
          <pc:docMk/>
          <pc:sldMk cId="3172907249" sldId="258"/>
        </pc:sldMkLst>
        <pc:spChg chg="mod">
          <ac:chgData name="Juan Sebastian Herrera Prieto" userId="S::jsherrera914@soy.sena.edu.co::ef11610f-3862-4e05-a817-05d4c3cf01c5" providerId="AD" clId="Web-{FFA7E075-D3F0-127A-18F2-17FCCD0A827B}" dt="2023-03-30T13:34:51.244" v="7" actId="20577"/>
          <ac:spMkLst>
            <pc:docMk/>
            <pc:sldMk cId="3172907249" sldId="258"/>
            <ac:spMk id="3" creationId="{F6EB0ED4-5D12-CF1B-F948-E1619A01F743}"/>
          </ac:spMkLst>
        </pc:spChg>
      </pc:sldChg>
      <pc:sldChg chg="modSp">
        <pc:chgData name="Juan Sebastian Herrera Prieto" userId="S::jsherrera914@soy.sena.edu.co::ef11610f-3862-4e05-a817-05d4c3cf01c5" providerId="AD" clId="Web-{FFA7E075-D3F0-127A-18F2-17FCCD0A827B}" dt="2023-03-30T13:36:15.296" v="12" actId="20577"/>
        <pc:sldMkLst>
          <pc:docMk/>
          <pc:sldMk cId="641297589" sldId="260"/>
        </pc:sldMkLst>
        <pc:spChg chg="mod">
          <ac:chgData name="Juan Sebastian Herrera Prieto" userId="S::jsherrera914@soy.sena.edu.co::ef11610f-3862-4e05-a817-05d4c3cf01c5" providerId="AD" clId="Web-{FFA7E075-D3F0-127A-18F2-17FCCD0A827B}" dt="2023-03-30T13:36:15.296" v="12" actId="20577"/>
          <ac:spMkLst>
            <pc:docMk/>
            <pc:sldMk cId="641297589" sldId="260"/>
            <ac:spMk id="3" creationId="{98E6583C-5851-306D-3362-6F54EBA368DC}"/>
          </ac:spMkLst>
        </pc:spChg>
      </pc:sldChg>
      <pc:sldChg chg="modSp">
        <pc:chgData name="Juan Sebastian Herrera Prieto" userId="S::jsherrera914@soy.sena.edu.co::ef11610f-3862-4e05-a817-05d4c3cf01c5" providerId="AD" clId="Web-{FFA7E075-D3F0-127A-18F2-17FCCD0A827B}" dt="2023-03-30T13:36:36.548" v="14" actId="20577"/>
        <pc:sldMkLst>
          <pc:docMk/>
          <pc:sldMk cId="265086344" sldId="261"/>
        </pc:sldMkLst>
        <pc:spChg chg="mod">
          <ac:chgData name="Juan Sebastian Herrera Prieto" userId="S::jsherrera914@soy.sena.edu.co::ef11610f-3862-4e05-a817-05d4c3cf01c5" providerId="AD" clId="Web-{FFA7E075-D3F0-127A-18F2-17FCCD0A827B}" dt="2023-03-30T13:36:36.548" v="14" actId="20577"/>
          <ac:spMkLst>
            <pc:docMk/>
            <pc:sldMk cId="265086344" sldId="261"/>
            <ac:spMk id="3" creationId="{DAEFECAD-3859-95E0-16B3-A49A6C9D93E1}"/>
          </ac:spMkLst>
        </pc:spChg>
      </pc:sldChg>
      <pc:sldChg chg="modSp">
        <pc:chgData name="Juan Sebastian Herrera Prieto" userId="S::jsherrera914@soy.sena.edu.co::ef11610f-3862-4e05-a817-05d4c3cf01c5" providerId="AD" clId="Web-{FFA7E075-D3F0-127A-18F2-17FCCD0A827B}" dt="2023-03-30T13:36:54.033" v="15" actId="20577"/>
        <pc:sldMkLst>
          <pc:docMk/>
          <pc:sldMk cId="3639669116" sldId="262"/>
        </pc:sldMkLst>
        <pc:spChg chg="mod">
          <ac:chgData name="Juan Sebastian Herrera Prieto" userId="S::jsherrera914@soy.sena.edu.co::ef11610f-3862-4e05-a817-05d4c3cf01c5" providerId="AD" clId="Web-{FFA7E075-D3F0-127A-18F2-17FCCD0A827B}" dt="2023-03-30T13:36:54.033" v="15" actId="20577"/>
          <ac:spMkLst>
            <pc:docMk/>
            <pc:sldMk cId="3639669116" sldId="262"/>
            <ac:spMk id="3" creationId="{C7F37418-CF01-C780-85FC-7C75D8CE412B}"/>
          </ac:spMkLst>
        </pc:spChg>
      </pc:sldChg>
      <pc:sldChg chg="modSp">
        <pc:chgData name="Juan Sebastian Herrera Prieto" userId="S::jsherrera914@soy.sena.edu.co::ef11610f-3862-4e05-a817-05d4c3cf01c5" providerId="AD" clId="Web-{FFA7E075-D3F0-127A-18F2-17FCCD0A827B}" dt="2023-03-30T13:39:06.432" v="18" actId="20577"/>
        <pc:sldMkLst>
          <pc:docMk/>
          <pc:sldMk cId="836181485" sldId="265"/>
        </pc:sldMkLst>
        <pc:spChg chg="mod">
          <ac:chgData name="Juan Sebastian Herrera Prieto" userId="S::jsherrera914@soy.sena.edu.co::ef11610f-3862-4e05-a817-05d4c3cf01c5" providerId="AD" clId="Web-{FFA7E075-D3F0-127A-18F2-17FCCD0A827B}" dt="2023-03-30T13:39:06.432" v="18" actId="20577"/>
          <ac:spMkLst>
            <pc:docMk/>
            <pc:sldMk cId="836181485" sldId="265"/>
            <ac:spMk id="3" creationId="{6ADFEEF2-45D3-353B-DFB7-9712AA90CBB7}"/>
          </ac:spMkLst>
        </pc:spChg>
      </pc:sldChg>
      <pc:sldChg chg="modSp">
        <pc:chgData name="Juan Sebastian Herrera Prieto" userId="S::jsherrera914@soy.sena.edu.co::ef11610f-3862-4e05-a817-05d4c3cf01c5" providerId="AD" clId="Web-{FFA7E075-D3F0-127A-18F2-17FCCD0A827B}" dt="2023-03-30T13:37:12.862" v="16" actId="20577"/>
        <pc:sldMkLst>
          <pc:docMk/>
          <pc:sldMk cId="2727234603" sldId="325"/>
        </pc:sldMkLst>
        <pc:spChg chg="mod">
          <ac:chgData name="Juan Sebastian Herrera Prieto" userId="S::jsherrera914@soy.sena.edu.co::ef11610f-3862-4e05-a817-05d4c3cf01c5" providerId="AD" clId="Web-{FFA7E075-D3F0-127A-18F2-17FCCD0A827B}" dt="2023-03-30T13:37:12.862" v="16" actId="20577"/>
          <ac:spMkLst>
            <pc:docMk/>
            <pc:sldMk cId="2727234603" sldId="325"/>
            <ac:spMk id="2" creationId="{DC177177-01A4-F35E-0E5D-60228C92657F}"/>
          </ac:spMkLst>
        </pc:spChg>
      </pc:sldChg>
    </pc:docChg>
  </pc:docChgLst>
  <pc:docChgLst>
    <pc:chgData name="Cristian Andres Castellanos Rodriguez" userId="S::cacastellanos76@soy.sena.edu.co::215c3ebe-82a7-4983-afe8-b53c07af928c" providerId="AD" clId="Web-{C0E7FAF0-A6A0-A072-46B9-C1BD944F1C2D}"/>
    <pc:docChg chg="modSld">
      <pc:chgData name="Cristian Andres Castellanos Rodriguez" userId="S::cacastellanos76@soy.sena.edu.co::215c3ebe-82a7-4983-afe8-b53c07af928c" providerId="AD" clId="Web-{C0E7FAF0-A6A0-A072-46B9-C1BD944F1C2D}" dt="2023-04-10T23:04:20.892" v="1" actId="1076"/>
      <pc:docMkLst>
        <pc:docMk/>
      </pc:docMkLst>
      <pc:sldChg chg="modSp">
        <pc:chgData name="Cristian Andres Castellanos Rodriguez" userId="S::cacastellanos76@soy.sena.edu.co::215c3ebe-82a7-4983-afe8-b53c07af928c" providerId="AD" clId="Web-{C0E7FAF0-A6A0-A072-46B9-C1BD944F1C2D}" dt="2023-04-10T23:04:20.892" v="1" actId="1076"/>
        <pc:sldMkLst>
          <pc:docMk/>
          <pc:sldMk cId="265086344" sldId="261"/>
        </pc:sldMkLst>
        <pc:spChg chg="mod">
          <ac:chgData name="Cristian Andres Castellanos Rodriguez" userId="S::cacastellanos76@soy.sena.edu.co::215c3ebe-82a7-4983-afe8-b53c07af928c" providerId="AD" clId="Web-{C0E7FAF0-A6A0-A072-46B9-C1BD944F1C2D}" dt="2023-04-10T23:04:20.892" v="1" actId="1076"/>
          <ac:spMkLst>
            <pc:docMk/>
            <pc:sldMk cId="265086344" sldId="261"/>
            <ac:spMk id="3" creationId="{DAEFECAD-3859-95E0-16B3-A49A6C9D93E1}"/>
          </ac:spMkLst>
        </pc:spChg>
      </pc:sldChg>
    </pc:docChg>
  </pc:docChgLst>
  <pc:docChgLst>
    <pc:chgData name="Juan Sebastian Herrera Prieto" userId="S::jsherrera914@soy.sena.edu.co::ef11610f-3862-4e05-a817-05d4c3cf01c5" providerId="AD" clId="Web-{D5BBCFED-1CFB-68DB-50A1-5EAF85CF5C27}"/>
    <pc:docChg chg="modSld">
      <pc:chgData name="Juan Sebastian Herrera Prieto" userId="S::jsherrera914@soy.sena.edu.co::ef11610f-3862-4e05-a817-05d4c3cf01c5" providerId="AD" clId="Web-{D5BBCFED-1CFB-68DB-50A1-5EAF85CF5C27}" dt="2023-03-21T13:48:23.704" v="21"/>
      <pc:docMkLst>
        <pc:docMk/>
      </pc:docMkLst>
      <pc:sldChg chg="addSp delSp modSp">
        <pc:chgData name="Juan Sebastian Herrera Prieto" userId="S::jsherrera914@soy.sena.edu.co::ef11610f-3862-4e05-a817-05d4c3cf01c5" providerId="AD" clId="Web-{D5BBCFED-1CFB-68DB-50A1-5EAF85CF5C27}" dt="2023-03-21T13:48:23.704" v="21"/>
        <pc:sldMkLst>
          <pc:docMk/>
          <pc:sldMk cId="2406273178" sldId="256"/>
        </pc:sldMkLst>
        <pc:spChg chg="mod ord">
          <ac:chgData name="Juan Sebastian Herrera Prieto" userId="S::jsherrera914@soy.sena.edu.co::ef11610f-3862-4e05-a817-05d4c3cf01c5" providerId="AD" clId="Web-{D5BBCFED-1CFB-68DB-50A1-5EAF85CF5C27}" dt="2023-03-21T13:48:23.704" v="21"/>
          <ac:spMkLst>
            <pc:docMk/>
            <pc:sldMk cId="2406273178" sldId="256"/>
            <ac:spMk id="2" creationId="{00000000-0000-0000-0000-000000000000}"/>
          </ac:spMkLst>
        </pc:spChg>
        <pc:spChg chg="mod ord">
          <ac:chgData name="Juan Sebastian Herrera Prieto" userId="S::jsherrera914@soy.sena.edu.co::ef11610f-3862-4e05-a817-05d4c3cf01c5" providerId="AD" clId="Web-{D5BBCFED-1CFB-68DB-50A1-5EAF85CF5C27}" dt="2023-03-21T13:48:23.704" v="21"/>
          <ac:spMkLst>
            <pc:docMk/>
            <pc:sldMk cId="2406273178" sldId="256"/>
            <ac:spMk id="3" creationId="{00000000-0000-0000-0000-000000000000}"/>
          </ac:spMkLst>
        </pc:spChg>
        <pc:spChg chg="add del">
          <ac:chgData name="Juan Sebastian Herrera Prieto" userId="S::jsherrera914@soy.sena.edu.co::ef11610f-3862-4e05-a817-05d4c3cf01c5" providerId="AD" clId="Web-{D5BBCFED-1CFB-68DB-50A1-5EAF85CF5C27}" dt="2023-03-21T13:42:45.164" v="4"/>
          <ac:spMkLst>
            <pc:docMk/>
            <pc:sldMk cId="2406273178" sldId="256"/>
            <ac:spMk id="8" creationId="{E8A8EAB8-D2FF-444D-B34B-7D32F106AD0E}"/>
          </ac:spMkLst>
        </pc:spChg>
        <pc:spChg chg="add del">
          <ac:chgData name="Juan Sebastian Herrera Prieto" userId="S::jsherrera914@soy.sena.edu.co::ef11610f-3862-4e05-a817-05d4c3cf01c5" providerId="AD" clId="Web-{D5BBCFED-1CFB-68DB-50A1-5EAF85CF5C27}" dt="2023-03-21T13:42:39.633" v="1"/>
          <ac:spMkLst>
            <pc:docMk/>
            <pc:sldMk cId="2406273178" sldId="256"/>
            <ac:spMk id="14" creationId="{7B831B6F-405A-4B47-B9BB-5CA88F285844}"/>
          </ac:spMkLst>
        </pc:spChg>
        <pc:spChg chg="add del">
          <ac:chgData name="Juan Sebastian Herrera Prieto" userId="S::jsherrera914@soy.sena.edu.co::ef11610f-3862-4e05-a817-05d4c3cf01c5" providerId="AD" clId="Web-{D5BBCFED-1CFB-68DB-50A1-5EAF85CF5C27}" dt="2023-03-21T13:42:39.633" v="1"/>
          <ac:spMkLst>
            <pc:docMk/>
            <pc:sldMk cId="2406273178" sldId="256"/>
            <ac:spMk id="15" creationId="{953EE71A-6488-4203-A7C4-77102FD0DCCA}"/>
          </ac:spMkLst>
        </pc:spChg>
        <pc:spChg chg="add del">
          <ac:chgData name="Juan Sebastian Herrera Prieto" userId="S::jsherrera914@soy.sena.edu.co::ef11610f-3862-4e05-a817-05d4c3cf01c5" providerId="AD" clId="Web-{D5BBCFED-1CFB-68DB-50A1-5EAF85CF5C27}" dt="2023-03-21T13:42:45.164" v="3"/>
          <ac:spMkLst>
            <pc:docMk/>
            <pc:sldMk cId="2406273178" sldId="256"/>
            <ac:spMk id="18" creationId="{04812C46-200A-4DEB-A05E-3ED6C68C2387}"/>
          </ac:spMkLst>
        </pc:spChg>
        <pc:spChg chg="add del">
          <ac:chgData name="Juan Sebastian Herrera Prieto" userId="S::jsherrera914@soy.sena.edu.co::ef11610f-3862-4e05-a817-05d4c3cf01c5" providerId="AD" clId="Web-{D5BBCFED-1CFB-68DB-50A1-5EAF85CF5C27}" dt="2023-03-21T13:42:45.164" v="3"/>
          <ac:spMkLst>
            <pc:docMk/>
            <pc:sldMk cId="2406273178" sldId="256"/>
            <ac:spMk id="20" creationId="{D1EA859B-E555-4109-94F3-6700E046E008}"/>
          </ac:spMkLst>
        </pc:spChg>
        <pc:spChg chg="add del">
          <ac:chgData name="Juan Sebastian Herrera Prieto" userId="S::jsherrera914@soy.sena.edu.co::ef11610f-3862-4e05-a817-05d4c3cf01c5" providerId="AD" clId="Web-{D5BBCFED-1CFB-68DB-50A1-5EAF85CF5C27}" dt="2023-03-21T13:44:35.995" v="7"/>
          <ac:spMkLst>
            <pc:docMk/>
            <pc:sldMk cId="2406273178" sldId="256"/>
            <ac:spMk id="22" creationId="{7B831B6F-405A-4B47-B9BB-5CA88F285844}"/>
          </ac:spMkLst>
        </pc:spChg>
        <pc:spChg chg="add del">
          <ac:chgData name="Juan Sebastian Herrera Prieto" userId="S::jsherrera914@soy.sena.edu.co::ef11610f-3862-4e05-a817-05d4c3cf01c5" providerId="AD" clId="Web-{D5BBCFED-1CFB-68DB-50A1-5EAF85CF5C27}" dt="2023-03-21T13:44:35.995" v="7"/>
          <ac:spMkLst>
            <pc:docMk/>
            <pc:sldMk cId="2406273178" sldId="256"/>
            <ac:spMk id="24" creationId="{953EE71A-6488-4203-A7C4-77102FD0DCCA}"/>
          </ac:spMkLst>
        </pc:spChg>
        <pc:spChg chg="add del">
          <ac:chgData name="Juan Sebastian Herrera Prieto" userId="S::jsherrera914@soy.sena.edu.co::ef11610f-3862-4e05-a817-05d4c3cf01c5" providerId="AD" clId="Web-{D5BBCFED-1CFB-68DB-50A1-5EAF85CF5C27}" dt="2023-03-21T13:44:35.995" v="6"/>
          <ac:spMkLst>
            <pc:docMk/>
            <pc:sldMk cId="2406273178" sldId="256"/>
            <ac:spMk id="29" creationId="{9B7AD9F6-8CE7-4299-8FC6-328F4DCD3FF9}"/>
          </ac:spMkLst>
        </pc:spChg>
        <pc:spChg chg="add del">
          <ac:chgData name="Juan Sebastian Herrera Prieto" userId="S::jsherrera914@soy.sena.edu.co::ef11610f-3862-4e05-a817-05d4c3cf01c5" providerId="AD" clId="Web-{D5BBCFED-1CFB-68DB-50A1-5EAF85CF5C27}" dt="2023-03-21T13:44:35.995" v="6"/>
          <ac:spMkLst>
            <pc:docMk/>
            <pc:sldMk cId="2406273178" sldId="256"/>
            <ac:spMk id="31" creationId="{F49775AF-8896-43EE-92C6-83497D6DC56F}"/>
          </ac:spMkLst>
        </pc:spChg>
        <pc:spChg chg="add del">
          <ac:chgData name="Juan Sebastian Herrera Prieto" userId="S::jsherrera914@soy.sena.edu.co::ef11610f-3862-4e05-a817-05d4c3cf01c5" providerId="AD" clId="Web-{D5BBCFED-1CFB-68DB-50A1-5EAF85CF5C27}" dt="2023-03-21T13:48:23.704" v="21"/>
          <ac:spMkLst>
            <pc:docMk/>
            <pc:sldMk cId="2406273178" sldId="256"/>
            <ac:spMk id="33" creationId="{086A5A31-B10A-4793-84D4-D785959AE5B8}"/>
          </ac:spMkLst>
        </pc:spChg>
        <pc:spChg chg="add del">
          <ac:chgData name="Juan Sebastian Herrera Prieto" userId="S::jsherrera914@soy.sena.edu.co::ef11610f-3862-4e05-a817-05d4c3cf01c5" providerId="AD" clId="Web-{D5BBCFED-1CFB-68DB-50A1-5EAF85CF5C27}" dt="2023-03-21T13:48:23.704" v="21"/>
          <ac:spMkLst>
            <pc:docMk/>
            <pc:sldMk cId="2406273178" sldId="256"/>
            <ac:spMk id="34" creationId="{9D25F302-27C5-414F-97F8-6EA0A6C028BA}"/>
          </ac:spMkLst>
        </pc:spChg>
        <pc:spChg chg="add del">
          <ac:chgData name="Juan Sebastian Herrera Prieto" userId="S::jsherrera914@soy.sena.edu.co::ef11610f-3862-4e05-a817-05d4c3cf01c5" providerId="AD" clId="Web-{D5BBCFED-1CFB-68DB-50A1-5EAF85CF5C27}" dt="2023-03-21T13:48:23.704" v="21"/>
          <ac:spMkLst>
            <pc:docMk/>
            <pc:sldMk cId="2406273178" sldId="256"/>
            <ac:spMk id="35" creationId="{830A36F8-48C2-4842-A87B-8CE8DF4E7FD2}"/>
          </ac:spMkLst>
        </pc:spChg>
        <pc:spChg chg="add del">
          <ac:chgData name="Juan Sebastian Herrera Prieto" userId="S::jsherrera914@soy.sena.edu.co::ef11610f-3862-4e05-a817-05d4c3cf01c5" providerId="AD" clId="Web-{D5BBCFED-1CFB-68DB-50A1-5EAF85CF5C27}" dt="2023-03-21T13:48:16.422" v="18"/>
          <ac:spMkLst>
            <pc:docMk/>
            <pc:sldMk cId="2406273178" sldId="256"/>
            <ac:spMk id="40" creationId="{04812C46-200A-4DEB-A05E-3ED6C68C2387}"/>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2" creationId="{91E5A9A7-95C6-4F4F-B00E-C82E07FE62EF}"/>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3" creationId="{A8384FB5-9ADC-4DDC-881B-597D56F5B15D}"/>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4" creationId="{D07DD2DE-F619-49DD-B5E7-03A290FF4ED1}"/>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6" creationId="{85149191-5F60-4A28-AAFF-039F96B0F3EC}"/>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8" creationId="{F8260ED5-17F7-4158-B241-D51DD4CF1B7E}"/>
          </ac:spMkLst>
        </pc:spChg>
        <pc:spChg chg="add">
          <ac:chgData name="Juan Sebastian Herrera Prieto" userId="S::jsherrera914@soy.sena.edu.co::ef11610f-3862-4e05-a817-05d4c3cf01c5" providerId="AD" clId="Web-{D5BBCFED-1CFB-68DB-50A1-5EAF85CF5C27}" dt="2023-03-21T13:48:23.704" v="21"/>
          <ac:spMkLst>
            <pc:docMk/>
            <pc:sldMk cId="2406273178" sldId="256"/>
            <ac:spMk id="50" creationId="{04812C46-200A-4DEB-A05E-3ED6C68C2387}"/>
          </ac:spMkLst>
        </pc:spChg>
        <pc:picChg chg="mod ord">
          <ac:chgData name="Juan Sebastian Herrera Prieto" userId="S::jsherrera914@soy.sena.edu.co::ef11610f-3862-4e05-a817-05d4c3cf01c5" providerId="AD" clId="Web-{D5BBCFED-1CFB-68DB-50A1-5EAF85CF5C27}" dt="2023-03-21T13:48:23.704" v="21"/>
          <ac:picMkLst>
            <pc:docMk/>
            <pc:sldMk cId="2406273178" sldId="256"/>
            <ac:picMk id="4" creationId="{FD79B06F-C3C6-C34E-3E5C-40B60CD12D4E}"/>
          </ac:picMkLst>
        </pc:picChg>
        <pc:cxnChg chg="add del">
          <ac:chgData name="Juan Sebastian Herrera Prieto" userId="S::jsherrera914@soy.sena.edu.co::ef11610f-3862-4e05-a817-05d4c3cf01c5" providerId="AD" clId="Web-{D5BBCFED-1CFB-68DB-50A1-5EAF85CF5C27}" dt="2023-03-21T13:42:45.164" v="4"/>
          <ac:cxnSpMkLst>
            <pc:docMk/>
            <pc:sldMk cId="2406273178" sldId="256"/>
            <ac:cxnSpMk id="10" creationId="{067633D1-6EE6-4118-B9F0-B363477BEE7A}"/>
          </ac:cxnSpMkLst>
        </pc:cxnChg>
        <pc:cxnChg chg="add del">
          <ac:chgData name="Juan Sebastian Herrera Prieto" userId="S::jsherrera914@soy.sena.edu.co::ef11610f-3862-4e05-a817-05d4c3cf01c5" providerId="AD" clId="Web-{D5BBCFED-1CFB-68DB-50A1-5EAF85CF5C27}" dt="2023-03-21T13:42:45.164" v="4"/>
          <ac:cxnSpMkLst>
            <pc:docMk/>
            <pc:sldMk cId="2406273178" sldId="256"/>
            <ac:cxnSpMk id="12" creationId="{4AD7FFC6-42A9-49CB-B5E9-B3F6B038331B}"/>
          </ac:cxnSpMkLst>
        </pc:cxnChg>
      </pc:sldChg>
      <pc:sldChg chg="addSp modSp mod setBg">
        <pc:chgData name="Juan Sebastian Herrera Prieto" userId="S::jsherrera914@soy.sena.edu.co::ef11610f-3862-4e05-a817-05d4c3cf01c5" providerId="AD" clId="Web-{D5BBCFED-1CFB-68DB-50A1-5EAF85CF5C27}" dt="2023-03-21T13:47:05.452" v="11"/>
        <pc:sldMkLst>
          <pc:docMk/>
          <pc:sldMk cId="1494052318" sldId="302"/>
        </pc:sldMkLst>
        <pc:spChg chg="add">
          <ac:chgData name="Juan Sebastian Herrera Prieto" userId="S::jsherrera914@soy.sena.edu.co::ef11610f-3862-4e05-a817-05d4c3cf01c5" providerId="AD" clId="Web-{D5BBCFED-1CFB-68DB-50A1-5EAF85CF5C27}" dt="2023-03-21T13:47:05.452" v="11"/>
          <ac:spMkLst>
            <pc:docMk/>
            <pc:sldMk cId="1494052318" sldId="302"/>
            <ac:spMk id="11" creationId="{F3060C83-F051-4F0E-ABAD-AA0DFC48B218}"/>
          </ac:spMkLst>
        </pc:spChg>
        <pc:spChg chg="add">
          <ac:chgData name="Juan Sebastian Herrera Prieto" userId="S::jsherrera914@soy.sena.edu.co::ef11610f-3862-4e05-a817-05d4c3cf01c5" providerId="AD" clId="Web-{D5BBCFED-1CFB-68DB-50A1-5EAF85CF5C27}" dt="2023-03-21T13:47:05.452" v="11"/>
          <ac:spMkLst>
            <pc:docMk/>
            <pc:sldMk cId="1494052318" sldId="302"/>
            <ac:spMk id="13" creationId="{83C98ABE-055B-441F-B07E-44F97F083C39}"/>
          </ac:spMkLst>
        </pc:spChg>
        <pc:spChg chg="add">
          <ac:chgData name="Juan Sebastian Herrera Prieto" userId="S::jsherrera914@soy.sena.edu.co::ef11610f-3862-4e05-a817-05d4c3cf01c5" providerId="AD" clId="Web-{D5BBCFED-1CFB-68DB-50A1-5EAF85CF5C27}" dt="2023-03-21T13:47:05.452" v="11"/>
          <ac:spMkLst>
            <pc:docMk/>
            <pc:sldMk cId="1494052318" sldId="302"/>
            <ac:spMk id="15" creationId="{29FDB030-9B49-4CED-8CCD-4D99382388AC}"/>
          </ac:spMkLst>
        </pc:spChg>
        <pc:spChg chg="add">
          <ac:chgData name="Juan Sebastian Herrera Prieto" userId="S::jsherrera914@soy.sena.edu.co::ef11610f-3862-4e05-a817-05d4c3cf01c5" providerId="AD" clId="Web-{D5BBCFED-1CFB-68DB-50A1-5EAF85CF5C27}" dt="2023-03-21T13:47:05.452" v="11"/>
          <ac:spMkLst>
            <pc:docMk/>
            <pc:sldMk cId="1494052318" sldId="302"/>
            <ac:spMk id="17" creationId="{3783CA14-24A1-485C-8B30-D6A5D87987AD}"/>
          </ac:spMkLst>
        </pc:spChg>
        <pc:spChg chg="add">
          <ac:chgData name="Juan Sebastian Herrera Prieto" userId="S::jsherrera914@soy.sena.edu.co::ef11610f-3862-4e05-a817-05d4c3cf01c5" providerId="AD" clId="Web-{D5BBCFED-1CFB-68DB-50A1-5EAF85CF5C27}" dt="2023-03-21T13:47:05.452" v="11"/>
          <ac:spMkLst>
            <pc:docMk/>
            <pc:sldMk cId="1494052318" sldId="302"/>
            <ac:spMk id="19" creationId="{9A97C86A-04D6-40F7-AE84-31AB43E6A846}"/>
          </ac:spMkLst>
        </pc:spChg>
        <pc:spChg chg="add">
          <ac:chgData name="Juan Sebastian Herrera Prieto" userId="S::jsherrera914@soy.sena.edu.co::ef11610f-3862-4e05-a817-05d4c3cf01c5" providerId="AD" clId="Web-{D5BBCFED-1CFB-68DB-50A1-5EAF85CF5C27}" dt="2023-03-21T13:47:05.452" v="11"/>
          <ac:spMkLst>
            <pc:docMk/>
            <pc:sldMk cId="1494052318" sldId="302"/>
            <ac:spMk id="21" creationId="{FF9F2414-84E8-453E-B1F3-389FDE8192D9}"/>
          </ac:spMkLst>
        </pc:spChg>
        <pc:spChg chg="add">
          <ac:chgData name="Juan Sebastian Herrera Prieto" userId="S::jsherrera914@soy.sena.edu.co::ef11610f-3862-4e05-a817-05d4c3cf01c5" providerId="AD" clId="Web-{D5BBCFED-1CFB-68DB-50A1-5EAF85CF5C27}" dt="2023-03-21T13:47:05.452" v="11"/>
          <ac:spMkLst>
            <pc:docMk/>
            <pc:sldMk cId="1494052318" sldId="302"/>
            <ac:spMk id="23" creationId="{3ECA69A1-7536-43AC-85EF-C7106179F5ED}"/>
          </ac:spMkLst>
        </pc:spChg>
        <pc:graphicFrameChg chg="mod modGraphic">
          <ac:chgData name="Juan Sebastian Herrera Prieto" userId="S::jsherrera914@soy.sena.edu.co::ef11610f-3862-4e05-a817-05d4c3cf01c5" providerId="AD" clId="Web-{D5BBCFED-1CFB-68DB-50A1-5EAF85CF5C27}" dt="2023-03-21T13:47:05.452" v="11"/>
          <ac:graphicFrameMkLst>
            <pc:docMk/>
            <pc:sldMk cId="1494052318" sldId="302"/>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05.452" v="11"/>
          <ac:graphicFrameMkLst>
            <pc:docMk/>
            <pc:sldMk cId="1494052318" sldId="302"/>
            <ac:graphicFrameMk id="6" creationId="{13ACA745-7FED-6F67-1D62-A181AF7C3881}"/>
          </ac:graphicFrameMkLst>
        </pc:graphicFrameChg>
      </pc:sldChg>
      <pc:sldChg chg="addSp modSp mod setBg">
        <pc:chgData name="Juan Sebastian Herrera Prieto" userId="S::jsherrera914@soy.sena.edu.co::ef11610f-3862-4e05-a817-05d4c3cf01c5" providerId="AD" clId="Web-{D5BBCFED-1CFB-68DB-50A1-5EAF85CF5C27}" dt="2023-03-21T13:47:17.233" v="12"/>
        <pc:sldMkLst>
          <pc:docMk/>
          <pc:sldMk cId="2891560249" sldId="303"/>
        </pc:sldMkLst>
        <pc:spChg chg="add">
          <ac:chgData name="Juan Sebastian Herrera Prieto" userId="S::jsherrera914@soy.sena.edu.co::ef11610f-3862-4e05-a817-05d4c3cf01c5" providerId="AD" clId="Web-{D5BBCFED-1CFB-68DB-50A1-5EAF85CF5C27}" dt="2023-03-21T13:47:17.233" v="12"/>
          <ac:spMkLst>
            <pc:docMk/>
            <pc:sldMk cId="2891560249" sldId="303"/>
            <ac:spMk id="11" creationId="{5F879AC3-D4CE-493C-ADC7-06205677F4F8}"/>
          </ac:spMkLst>
        </pc:spChg>
        <pc:spChg chg="add">
          <ac:chgData name="Juan Sebastian Herrera Prieto" userId="S::jsherrera914@soy.sena.edu.co::ef11610f-3862-4e05-a817-05d4c3cf01c5" providerId="AD" clId="Web-{D5BBCFED-1CFB-68DB-50A1-5EAF85CF5C27}" dt="2023-03-21T13:47:17.233" v="12"/>
          <ac:spMkLst>
            <pc:docMk/>
            <pc:sldMk cId="2891560249" sldId="303"/>
            <ac:spMk id="13" creationId="{736F0DFD-0954-464F-BF12-DD2E6F6E0380}"/>
          </ac:spMkLst>
        </pc:spChg>
        <pc:graphicFrameChg chg="mod modGraphic">
          <ac:chgData name="Juan Sebastian Herrera Prieto" userId="S::jsherrera914@soy.sena.edu.co::ef11610f-3862-4e05-a817-05d4c3cf01c5" providerId="AD" clId="Web-{D5BBCFED-1CFB-68DB-50A1-5EAF85CF5C27}" dt="2023-03-21T13:47:17.233" v="12"/>
          <ac:graphicFrameMkLst>
            <pc:docMk/>
            <pc:sldMk cId="2891560249" sldId="303"/>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17.233" v="12"/>
          <ac:graphicFrameMkLst>
            <pc:docMk/>
            <pc:sldMk cId="2891560249" sldId="303"/>
            <ac:graphicFrameMk id="6" creationId="{13ACA745-7FED-6F67-1D62-A181AF7C3881}"/>
          </ac:graphicFrameMkLst>
        </pc:graphicFrameChg>
      </pc:sldChg>
      <pc:sldChg chg="addSp modSp mod setBg">
        <pc:chgData name="Juan Sebastian Herrera Prieto" userId="S::jsherrera914@soy.sena.edu.co::ef11610f-3862-4e05-a817-05d4c3cf01c5" providerId="AD" clId="Web-{D5BBCFED-1CFB-68DB-50A1-5EAF85CF5C27}" dt="2023-03-21T13:47:35.280" v="13"/>
        <pc:sldMkLst>
          <pc:docMk/>
          <pc:sldMk cId="779966770" sldId="304"/>
        </pc:sldMkLst>
        <pc:spChg chg="add">
          <ac:chgData name="Juan Sebastian Herrera Prieto" userId="S::jsherrera914@soy.sena.edu.co::ef11610f-3862-4e05-a817-05d4c3cf01c5" providerId="AD" clId="Web-{D5BBCFED-1CFB-68DB-50A1-5EAF85CF5C27}" dt="2023-03-21T13:47:35.280" v="13"/>
          <ac:spMkLst>
            <pc:docMk/>
            <pc:sldMk cId="779966770" sldId="304"/>
            <ac:spMk id="11" creationId="{86FF76B9-219D-4469-AF87-0236D29032F1}"/>
          </ac:spMkLst>
        </pc:spChg>
        <pc:spChg chg="add">
          <ac:chgData name="Juan Sebastian Herrera Prieto" userId="S::jsherrera914@soy.sena.edu.co::ef11610f-3862-4e05-a817-05d4c3cf01c5" providerId="AD" clId="Web-{D5BBCFED-1CFB-68DB-50A1-5EAF85CF5C27}" dt="2023-03-21T13:47:35.280" v="13"/>
          <ac:spMkLst>
            <pc:docMk/>
            <pc:sldMk cId="779966770" sldId="304"/>
            <ac:spMk id="17" creationId="{2E80C965-DB6D-4F81-9E9E-B027384D0BD6}"/>
          </ac:spMkLst>
        </pc:spChg>
        <pc:spChg chg="add">
          <ac:chgData name="Juan Sebastian Herrera Prieto" userId="S::jsherrera914@soy.sena.edu.co::ef11610f-3862-4e05-a817-05d4c3cf01c5" providerId="AD" clId="Web-{D5BBCFED-1CFB-68DB-50A1-5EAF85CF5C27}" dt="2023-03-21T13:47:35.280" v="13"/>
          <ac:spMkLst>
            <pc:docMk/>
            <pc:sldMk cId="779966770" sldId="304"/>
            <ac:spMk id="19" creationId="{633C5E46-DAC5-4661-9C87-22B08E2A512F}"/>
          </ac:spMkLst>
        </pc:spChg>
        <pc:grpChg chg="add">
          <ac:chgData name="Juan Sebastian Herrera Prieto" userId="S::jsherrera914@soy.sena.edu.co::ef11610f-3862-4e05-a817-05d4c3cf01c5" providerId="AD" clId="Web-{D5BBCFED-1CFB-68DB-50A1-5EAF85CF5C27}" dt="2023-03-21T13:47:35.280" v="13"/>
          <ac:grpSpMkLst>
            <pc:docMk/>
            <pc:sldMk cId="779966770" sldId="304"/>
            <ac:grpSpMk id="13" creationId="{DB88BD78-87E1-424D-B479-C37D8E41B12E}"/>
          </ac:grpSpMkLst>
        </pc:grpChg>
        <pc:graphicFrameChg chg="mod modGraphic">
          <ac:chgData name="Juan Sebastian Herrera Prieto" userId="S::jsherrera914@soy.sena.edu.co::ef11610f-3862-4e05-a817-05d4c3cf01c5" providerId="AD" clId="Web-{D5BBCFED-1CFB-68DB-50A1-5EAF85CF5C27}" dt="2023-03-21T13:47:35.280" v="13"/>
          <ac:graphicFrameMkLst>
            <pc:docMk/>
            <pc:sldMk cId="779966770" sldId="304"/>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35.280" v="13"/>
          <ac:graphicFrameMkLst>
            <pc:docMk/>
            <pc:sldMk cId="779966770" sldId="304"/>
            <ac:graphicFrameMk id="6" creationId="{13ACA745-7FED-6F67-1D62-A181AF7C3881}"/>
          </ac:graphicFrameMkLst>
        </pc:graphicFrameChg>
      </pc:sldChg>
      <pc:sldChg chg="addSp delSp modSp mod setBg">
        <pc:chgData name="Juan Sebastian Herrera Prieto" userId="S::jsherrera914@soy.sena.edu.co::ef11610f-3862-4e05-a817-05d4c3cf01c5" providerId="AD" clId="Web-{D5BBCFED-1CFB-68DB-50A1-5EAF85CF5C27}" dt="2023-03-21T13:47:43.937" v="16"/>
        <pc:sldMkLst>
          <pc:docMk/>
          <pc:sldMk cId="3690059742" sldId="305"/>
        </pc:sldMkLst>
        <pc:spChg chg="add del">
          <ac:chgData name="Juan Sebastian Herrera Prieto" userId="S::jsherrera914@soy.sena.edu.co::ef11610f-3862-4e05-a817-05d4c3cf01c5" providerId="AD" clId="Web-{D5BBCFED-1CFB-68DB-50A1-5EAF85CF5C27}" dt="2023-03-21T13:47:43.890" v="15"/>
          <ac:spMkLst>
            <pc:docMk/>
            <pc:sldMk cId="3690059742" sldId="305"/>
            <ac:spMk id="11" creationId="{2D2B266D-3625-4584-A5C3-7D3F672CFF30}"/>
          </ac:spMkLst>
        </pc:spChg>
        <pc:spChg chg="add del">
          <ac:chgData name="Juan Sebastian Herrera Prieto" userId="S::jsherrera914@soy.sena.edu.co::ef11610f-3862-4e05-a817-05d4c3cf01c5" providerId="AD" clId="Web-{D5BBCFED-1CFB-68DB-50A1-5EAF85CF5C27}" dt="2023-03-21T13:47:43.890" v="15"/>
          <ac:spMkLst>
            <pc:docMk/>
            <pc:sldMk cId="3690059742" sldId="305"/>
            <ac:spMk id="13" creationId="{C463B99A-73EE-4FBB-B7C4-F9F9BCC25C65}"/>
          </ac:spMkLst>
        </pc:spChg>
        <pc:spChg chg="add del">
          <ac:chgData name="Juan Sebastian Herrera Prieto" userId="S::jsherrera914@soy.sena.edu.co::ef11610f-3862-4e05-a817-05d4c3cf01c5" providerId="AD" clId="Web-{D5BBCFED-1CFB-68DB-50A1-5EAF85CF5C27}" dt="2023-03-21T13:47:43.890" v="15"/>
          <ac:spMkLst>
            <pc:docMk/>
            <pc:sldMk cId="3690059742" sldId="305"/>
            <ac:spMk id="15" creationId="{A5D2A5D1-BA0D-47D3-B051-DA7743C46E28}"/>
          </ac:spMkLst>
        </pc:spChg>
        <pc:spChg chg="add">
          <ac:chgData name="Juan Sebastian Herrera Prieto" userId="S::jsherrera914@soy.sena.edu.co::ef11610f-3862-4e05-a817-05d4c3cf01c5" providerId="AD" clId="Web-{D5BBCFED-1CFB-68DB-50A1-5EAF85CF5C27}" dt="2023-03-21T13:47:43.937" v="16"/>
          <ac:spMkLst>
            <pc:docMk/>
            <pc:sldMk cId="3690059742" sldId="305"/>
            <ac:spMk id="17" creationId="{DA2E7C1E-2B5A-4BBA-AE51-1CD8C19309D7}"/>
          </ac:spMkLst>
        </pc:spChg>
        <pc:spChg chg="add">
          <ac:chgData name="Juan Sebastian Herrera Prieto" userId="S::jsherrera914@soy.sena.edu.co::ef11610f-3862-4e05-a817-05d4c3cf01c5" providerId="AD" clId="Web-{D5BBCFED-1CFB-68DB-50A1-5EAF85CF5C27}" dt="2023-03-21T13:47:43.937" v="16"/>
          <ac:spMkLst>
            <pc:docMk/>
            <pc:sldMk cId="3690059742" sldId="305"/>
            <ac:spMk id="18" creationId="{43DF76B1-5174-4FAF-9D19-FFEE98426836}"/>
          </ac:spMkLst>
        </pc:spChg>
        <pc:graphicFrameChg chg="mod modGraphic">
          <ac:chgData name="Juan Sebastian Herrera Prieto" userId="S::jsherrera914@soy.sena.edu.co::ef11610f-3862-4e05-a817-05d4c3cf01c5" providerId="AD" clId="Web-{D5BBCFED-1CFB-68DB-50A1-5EAF85CF5C27}" dt="2023-03-21T13:47:43.937" v="16"/>
          <ac:graphicFrameMkLst>
            <pc:docMk/>
            <pc:sldMk cId="3690059742" sldId="305"/>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43.937" v="16"/>
          <ac:graphicFrameMkLst>
            <pc:docMk/>
            <pc:sldMk cId="3690059742" sldId="305"/>
            <ac:graphicFrameMk id="6" creationId="{13ACA745-7FED-6F67-1D62-A181AF7C3881}"/>
          </ac:graphicFrameMkLst>
        </pc:graphicFrameChg>
      </pc:sldChg>
      <pc:sldChg chg="addSp modSp mod setBg">
        <pc:chgData name="Juan Sebastian Herrera Prieto" userId="S::jsherrera914@soy.sena.edu.co::ef11610f-3862-4e05-a817-05d4c3cf01c5" providerId="AD" clId="Web-{D5BBCFED-1CFB-68DB-50A1-5EAF85CF5C27}" dt="2023-03-21T13:46:32.951" v="10"/>
        <pc:sldMkLst>
          <pc:docMk/>
          <pc:sldMk cId="2185372916" sldId="307"/>
        </pc:sldMkLst>
        <pc:spChg chg="add">
          <ac:chgData name="Juan Sebastian Herrera Prieto" userId="S::jsherrera914@soy.sena.edu.co::ef11610f-3862-4e05-a817-05d4c3cf01c5" providerId="AD" clId="Web-{D5BBCFED-1CFB-68DB-50A1-5EAF85CF5C27}" dt="2023-03-21T13:46:32.951" v="10"/>
          <ac:spMkLst>
            <pc:docMk/>
            <pc:sldMk cId="2185372916" sldId="307"/>
            <ac:spMk id="12" creationId="{01D0AF59-99C3-4251-AB9A-C966C6AD4400}"/>
          </ac:spMkLst>
        </pc:spChg>
        <pc:spChg chg="add">
          <ac:chgData name="Juan Sebastian Herrera Prieto" userId="S::jsherrera914@soy.sena.edu.co::ef11610f-3862-4e05-a817-05d4c3cf01c5" providerId="AD" clId="Web-{D5BBCFED-1CFB-68DB-50A1-5EAF85CF5C27}" dt="2023-03-21T13:46:32.951" v="10"/>
          <ac:spMkLst>
            <pc:docMk/>
            <pc:sldMk cId="2185372916" sldId="307"/>
            <ac:spMk id="14" creationId="{1855405F-37A2-4869-9154-F8BE3BECE6C3}"/>
          </ac:spMkLst>
        </pc:spChg>
        <pc:graphicFrameChg chg="mod modGraphic">
          <ac:chgData name="Juan Sebastian Herrera Prieto" userId="S::jsherrera914@soy.sena.edu.co::ef11610f-3862-4e05-a817-05d4c3cf01c5" providerId="AD" clId="Web-{D5BBCFED-1CFB-68DB-50A1-5EAF85CF5C27}" dt="2023-03-21T13:46:32.951" v="10"/>
          <ac:graphicFrameMkLst>
            <pc:docMk/>
            <pc:sldMk cId="2185372916" sldId="307"/>
            <ac:graphicFrameMk id="5" creationId="{543DCA20-A97D-42EA-44F9-17B572F6362D}"/>
          </ac:graphicFrameMkLst>
        </pc:graphicFrameChg>
        <pc:graphicFrameChg chg="mod modGraphic">
          <ac:chgData name="Juan Sebastian Herrera Prieto" userId="S::jsherrera914@soy.sena.edu.co::ef11610f-3862-4e05-a817-05d4c3cf01c5" providerId="AD" clId="Web-{D5BBCFED-1CFB-68DB-50A1-5EAF85CF5C27}" dt="2023-03-21T13:46:32.951" v="10"/>
          <ac:graphicFrameMkLst>
            <pc:docMk/>
            <pc:sldMk cId="2185372916" sldId="307"/>
            <ac:graphicFrameMk id="7" creationId="{12F58077-1C71-E921-57FA-2C0D48AE55D1}"/>
          </ac:graphicFrameMkLst>
        </pc:graphicFrameChg>
      </pc:sldChg>
      <pc:sldChg chg="addSp modSp mod setBg">
        <pc:chgData name="Juan Sebastian Herrera Prieto" userId="S::jsherrera914@soy.sena.edu.co::ef11610f-3862-4e05-a817-05d4c3cf01c5" providerId="AD" clId="Web-{D5BBCFED-1CFB-68DB-50A1-5EAF85CF5C27}" dt="2023-03-21T13:46:15.232" v="9"/>
        <pc:sldMkLst>
          <pc:docMk/>
          <pc:sldMk cId="1023302592" sldId="310"/>
        </pc:sldMkLst>
        <pc:spChg chg="add">
          <ac:chgData name="Juan Sebastian Herrera Prieto" userId="S::jsherrera914@soy.sena.edu.co::ef11610f-3862-4e05-a817-05d4c3cf01c5" providerId="AD" clId="Web-{D5BBCFED-1CFB-68DB-50A1-5EAF85CF5C27}" dt="2023-03-21T13:46:15.232" v="9"/>
          <ac:spMkLst>
            <pc:docMk/>
            <pc:sldMk cId="1023302592" sldId="310"/>
            <ac:spMk id="12" creationId="{AB8C311F-7253-4AED-9701-7FC0708C41C7}"/>
          </ac:spMkLst>
        </pc:spChg>
        <pc:spChg chg="add">
          <ac:chgData name="Juan Sebastian Herrera Prieto" userId="S::jsherrera914@soy.sena.edu.co::ef11610f-3862-4e05-a817-05d4c3cf01c5" providerId="AD" clId="Web-{D5BBCFED-1CFB-68DB-50A1-5EAF85CF5C27}" dt="2023-03-21T13:46:15.232" v="9"/>
          <ac:spMkLst>
            <pc:docMk/>
            <pc:sldMk cId="1023302592" sldId="310"/>
            <ac:spMk id="14" creationId="{E2384209-CB15-4CDF-9D31-C44FD9A3F20D}"/>
          </ac:spMkLst>
        </pc:spChg>
        <pc:spChg chg="add">
          <ac:chgData name="Juan Sebastian Herrera Prieto" userId="S::jsherrera914@soy.sena.edu.co::ef11610f-3862-4e05-a817-05d4c3cf01c5" providerId="AD" clId="Web-{D5BBCFED-1CFB-68DB-50A1-5EAF85CF5C27}" dt="2023-03-21T13:46:15.232" v="9"/>
          <ac:spMkLst>
            <pc:docMk/>
            <pc:sldMk cId="1023302592" sldId="310"/>
            <ac:spMk id="16" creationId="{2633B3B5-CC90-43F0-8714-D31D1F3F0209}"/>
          </ac:spMkLst>
        </pc:spChg>
        <pc:spChg chg="add">
          <ac:chgData name="Juan Sebastian Herrera Prieto" userId="S::jsherrera914@soy.sena.edu.co::ef11610f-3862-4e05-a817-05d4c3cf01c5" providerId="AD" clId="Web-{D5BBCFED-1CFB-68DB-50A1-5EAF85CF5C27}" dt="2023-03-21T13:46:15.232" v="9"/>
          <ac:spMkLst>
            <pc:docMk/>
            <pc:sldMk cId="1023302592" sldId="310"/>
            <ac:spMk id="18" creationId="{A8D57A06-A426-446D-B02C-A2DC6B62E45E}"/>
          </ac:spMkLst>
        </pc:spChg>
        <pc:graphicFrameChg chg="mod">
          <ac:chgData name="Juan Sebastian Herrera Prieto" userId="S::jsherrera914@soy.sena.edu.co::ef11610f-3862-4e05-a817-05d4c3cf01c5" providerId="AD" clId="Web-{D5BBCFED-1CFB-68DB-50A1-5EAF85CF5C27}" dt="2023-03-21T13:46:15.232" v="9"/>
          <ac:graphicFrameMkLst>
            <pc:docMk/>
            <pc:sldMk cId="1023302592" sldId="310"/>
            <ac:graphicFrameMk id="5" creationId="{543DCA20-A97D-42EA-44F9-17B572F6362D}"/>
          </ac:graphicFrameMkLst>
        </pc:graphicFrameChg>
        <pc:graphicFrameChg chg="mod">
          <ac:chgData name="Juan Sebastian Herrera Prieto" userId="S::jsherrera914@soy.sena.edu.co::ef11610f-3862-4e05-a817-05d4c3cf01c5" providerId="AD" clId="Web-{D5BBCFED-1CFB-68DB-50A1-5EAF85CF5C27}" dt="2023-03-21T13:46:15.232" v="9"/>
          <ac:graphicFrameMkLst>
            <pc:docMk/>
            <pc:sldMk cId="1023302592" sldId="310"/>
            <ac:graphicFrameMk id="7" creationId="{12F58077-1C71-E921-57FA-2C0D48AE55D1}"/>
          </ac:graphicFrameMkLst>
        </pc:graphicFrameChg>
      </pc:sldChg>
      <pc:sldChg chg="addSp modSp mod setBg">
        <pc:chgData name="Juan Sebastian Herrera Prieto" userId="S::jsherrera914@soy.sena.edu.co::ef11610f-3862-4e05-a817-05d4c3cf01c5" providerId="AD" clId="Web-{D5BBCFED-1CFB-68DB-50A1-5EAF85CF5C27}" dt="2023-03-21T13:46:07.153" v="8"/>
        <pc:sldMkLst>
          <pc:docMk/>
          <pc:sldMk cId="3450289627" sldId="311"/>
        </pc:sldMkLst>
        <pc:spChg chg="add">
          <ac:chgData name="Juan Sebastian Herrera Prieto" userId="S::jsherrera914@soy.sena.edu.co::ef11610f-3862-4e05-a817-05d4c3cf01c5" providerId="AD" clId="Web-{D5BBCFED-1CFB-68DB-50A1-5EAF85CF5C27}" dt="2023-03-21T13:46:07.153" v="8"/>
          <ac:spMkLst>
            <pc:docMk/>
            <pc:sldMk cId="3450289627" sldId="311"/>
            <ac:spMk id="12" creationId="{AB8C311F-7253-4AED-9701-7FC0708C41C7}"/>
          </ac:spMkLst>
        </pc:spChg>
        <pc:spChg chg="add">
          <ac:chgData name="Juan Sebastian Herrera Prieto" userId="S::jsherrera914@soy.sena.edu.co::ef11610f-3862-4e05-a817-05d4c3cf01c5" providerId="AD" clId="Web-{D5BBCFED-1CFB-68DB-50A1-5EAF85CF5C27}" dt="2023-03-21T13:46:07.153" v="8"/>
          <ac:spMkLst>
            <pc:docMk/>
            <pc:sldMk cId="3450289627" sldId="311"/>
            <ac:spMk id="14" creationId="{FD073016-B734-483B-8953-5BADEE145112}"/>
          </ac:spMkLst>
        </pc:spChg>
        <pc:spChg chg="add">
          <ac:chgData name="Juan Sebastian Herrera Prieto" userId="S::jsherrera914@soy.sena.edu.co::ef11610f-3862-4e05-a817-05d4c3cf01c5" providerId="AD" clId="Web-{D5BBCFED-1CFB-68DB-50A1-5EAF85CF5C27}" dt="2023-03-21T13:46:07.153" v="8"/>
          <ac:spMkLst>
            <pc:docMk/>
            <pc:sldMk cId="3450289627" sldId="311"/>
            <ac:spMk id="16" creationId="{90A7EAB6-59D3-4325-8DE6-E0CA4009CE53}"/>
          </ac:spMkLst>
        </pc:spChg>
        <pc:spChg chg="add">
          <ac:chgData name="Juan Sebastian Herrera Prieto" userId="S::jsherrera914@soy.sena.edu.co::ef11610f-3862-4e05-a817-05d4c3cf01c5" providerId="AD" clId="Web-{D5BBCFED-1CFB-68DB-50A1-5EAF85CF5C27}" dt="2023-03-21T13:46:07.153" v="8"/>
          <ac:spMkLst>
            <pc:docMk/>
            <pc:sldMk cId="3450289627" sldId="311"/>
            <ac:spMk id="18" creationId="{A8D57A06-A426-446D-B02C-A2DC6B62E45E}"/>
          </ac:spMkLst>
        </pc:spChg>
        <pc:graphicFrameChg chg="mod modGraphic">
          <ac:chgData name="Juan Sebastian Herrera Prieto" userId="S::jsherrera914@soy.sena.edu.co::ef11610f-3862-4e05-a817-05d4c3cf01c5" providerId="AD" clId="Web-{D5BBCFED-1CFB-68DB-50A1-5EAF85CF5C27}" dt="2023-03-21T13:46:07.153" v="8"/>
          <ac:graphicFrameMkLst>
            <pc:docMk/>
            <pc:sldMk cId="3450289627" sldId="311"/>
            <ac:graphicFrameMk id="5" creationId="{543DCA20-A97D-42EA-44F9-17B572F6362D}"/>
          </ac:graphicFrameMkLst>
        </pc:graphicFrameChg>
        <pc:graphicFrameChg chg="mod modGraphic">
          <ac:chgData name="Juan Sebastian Herrera Prieto" userId="S::jsherrera914@soy.sena.edu.co::ef11610f-3862-4e05-a817-05d4c3cf01c5" providerId="AD" clId="Web-{D5BBCFED-1CFB-68DB-50A1-5EAF85CF5C27}" dt="2023-03-21T13:46:07.153" v="8"/>
          <ac:graphicFrameMkLst>
            <pc:docMk/>
            <pc:sldMk cId="3450289627" sldId="311"/>
            <ac:graphicFrameMk id="7" creationId="{12F58077-1C71-E921-57FA-2C0D48AE55D1}"/>
          </ac:graphicFrameMkLst>
        </pc:graphicFrameChg>
      </pc:sldChg>
    </pc:docChg>
  </pc:docChgLst>
  <pc:docChgLst>
    <pc:chgData name="Maria Isabel Uribe Diaz" userId="S::miuribe93@soy.sena.edu.co::f874e721-cfe2-4208-953d-f23d4fbbc403" providerId="AD" clId="Web-{C6AC7D50-C81F-F958-DB07-DFB441A8E869}"/>
    <pc:docChg chg="modSld">
      <pc:chgData name="Maria Isabel Uribe Diaz" userId="S::miuribe93@soy.sena.edu.co::f874e721-cfe2-4208-953d-f23d4fbbc403" providerId="AD" clId="Web-{C6AC7D50-C81F-F958-DB07-DFB441A8E869}" dt="2023-03-17T15:21:14.066" v="456" actId="20577"/>
      <pc:docMkLst>
        <pc:docMk/>
      </pc:docMkLst>
      <pc:sldChg chg="modSp">
        <pc:chgData name="Maria Isabel Uribe Diaz" userId="S::miuribe93@soy.sena.edu.co::f874e721-cfe2-4208-953d-f23d4fbbc403" providerId="AD" clId="Web-{C6AC7D50-C81F-F958-DB07-DFB441A8E869}" dt="2023-03-17T15:04:50.119" v="2" actId="1076"/>
        <pc:sldMkLst>
          <pc:docMk/>
          <pc:sldMk cId="1320017106" sldId="257"/>
        </pc:sldMkLst>
        <pc:spChg chg="mod">
          <ac:chgData name="Maria Isabel Uribe Diaz" userId="S::miuribe93@soy.sena.edu.co::f874e721-cfe2-4208-953d-f23d4fbbc403" providerId="AD" clId="Web-{C6AC7D50-C81F-F958-DB07-DFB441A8E869}" dt="2023-03-17T15:04:50.119" v="2" actId="1076"/>
          <ac:spMkLst>
            <pc:docMk/>
            <pc:sldMk cId="1320017106" sldId="257"/>
            <ac:spMk id="3" creationId="{BD4BFCAB-CCF7-7691-5641-12DCB1BDF2E2}"/>
          </ac:spMkLst>
        </pc:spChg>
      </pc:sldChg>
      <pc:sldChg chg="modSp">
        <pc:chgData name="Maria Isabel Uribe Diaz" userId="S::miuribe93@soy.sena.edu.co::f874e721-cfe2-4208-953d-f23d4fbbc403" providerId="AD" clId="Web-{C6AC7D50-C81F-F958-DB07-DFB441A8E869}" dt="2023-03-17T15:21:14.066" v="456" actId="20577"/>
        <pc:sldMkLst>
          <pc:docMk/>
          <pc:sldMk cId="3931021644" sldId="259"/>
        </pc:sldMkLst>
        <pc:spChg chg="mod">
          <ac:chgData name="Maria Isabel Uribe Diaz" userId="S::miuribe93@soy.sena.edu.co::f874e721-cfe2-4208-953d-f23d4fbbc403" providerId="AD" clId="Web-{C6AC7D50-C81F-F958-DB07-DFB441A8E869}" dt="2023-03-17T15:21:14.066" v="456" actId="20577"/>
          <ac:spMkLst>
            <pc:docMk/>
            <pc:sldMk cId="3931021644" sldId="259"/>
            <ac:spMk id="3" creationId="{A307E016-61E2-674A-A5F3-185B1FBA1176}"/>
          </ac:spMkLst>
        </pc:spChg>
      </pc:sldChg>
      <pc:sldChg chg="modSp">
        <pc:chgData name="Maria Isabel Uribe Diaz" userId="S::miuribe93@soy.sena.edu.co::f874e721-cfe2-4208-953d-f23d4fbbc403" providerId="AD" clId="Web-{C6AC7D50-C81F-F958-DB07-DFB441A8E869}" dt="2023-03-17T14:30:56.646" v="0" actId="1076"/>
        <pc:sldMkLst>
          <pc:docMk/>
          <pc:sldMk cId="397091163" sldId="264"/>
        </pc:sldMkLst>
        <pc:picChg chg="mod">
          <ac:chgData name="Maria Isabel Uribe Diaz" userId="S::miuribe93@soy.sena.edu.co::f874e721-cfe2-4208-953d-f23d4fbbc403" providerId="AD" clId="Web-{C6AC7D50-C81F-F958-DB07-DFB441A8E869}" dt="2023-03-17T14:30:56.646" v="0" actId="1076"/>
          <ac:picMkLst>
            <pc:docMk/>
            <pc:sldMk cId="397091163" sldId="264"/>
            <ac:picMk id="10" creationId="{B376EBBE-0B6F-521F-BDED-F1CB963BAFC8}"/>
          </ac:picMkLst>
        </pc:picChg>
      </pc:sldChg>
    </pc:docChg>
  </pc:docChgLst>
  <pc:docChgLst>
    <pc:chgData name="Juan Sebastian Herrera Prieto" userId="S::jsherrera914@soy.sena.edu.co::ef11610f-3862-4e05-a817-05d4c3cf01c5" providerId="AD" clId="Web-{1B1D424C-02D5-8DD8-A3E4-4991FE783E59}"/>
    <pc:docChg chg="modSld">
      <pc:chgData name="Juan Sebastian Herrera Prieto" userId="S::jsherrera914@soy.sena.edu.co::ef11610f-3862-4e05-a817-05d4c3cf01c5" providerId="AD" clId="Web-{1B1D424C-02D5-8DD8-A3E4-4991FE783E59}" dt="2023-03-20T03:00:27.837" v="2577"/>
      <pc:docMkLst>
        <pc:docMk/>
      </pc:docMkLst>
      <pc:sldChg chg="modSp">
        <pc:chgData name="Juan Sebastian Herrera Prieto" userId="S::jsherrera914@soy.sena.edu.co::ef11610f-3862-4e05-a817-05d4c3cf01c5" providerId="AD" clId="Web-{1B1D424C-02D5-8DD8-A3E4-4991FE783E59}" dt="2023-03-20T01:48:34.683" v="337"/>
        <pc:sldMkLst>
          <pc:docMk/>
          <pc:sldMk cId="2971174205" sldId="266"/>
        </pc:sldMkLst>
        <pc:graphicFrameChg chg="mod modGraphic">
          <ac:chgData name="Juan Sebastian Herrera Prieto" userId="S::jsherrera914@soy.sena.edu.co::ef11610f-3862-4e05-a817-05d4c3cf01c5" providerId="AD" clId="Web-{1B1D424C-02D5-8DD8-A3E4-4991FE783E59}" dt="2023-03-20T01:37:08.821" v="255" actId="1076"/>
          <ac:graphicFrameMkLst>
            <pc:docMk/>
            <pc:sldMk cId="2971174205" sldId="266"/>
            <ac:graphicFrameMk id="4" creationId="{5B6537AD-F71D-AC63-0E0E-5F9272C67D0D}"/>
          </ac:graphicFrameMkLst>
        </pc:graphicFrameChg>
        <pc:graphicFrameChg chg="mod modGraphic">
          <ac:chgData name="Juan Sebastian Herrera Prieto" userId="S::jsherrera914@soy.sena.edu.co::ef11610f-3862-4e05-a817-05d4c3cf01c5" providerId="AD" clId="Web-{1B1D424C-02D5-8DD8-A3E4-4991FE783E59}" dt="2023-03-20T01:48:34.683" v="337"/>
          <ac:graphicFrameMkLst>
            <pc:docMk/>
            <pc:sldMk cId="2971174205" sldId="266"/>
            <ac:graphicFrameMk id="6" creationId="{5B6CB188-6D26-D1B0-10E6-22EBF179AC66}"/>
          </ac:graphicFrameMkLst>
        </pc:graphicFrameChg>
      </pc:sldChg>
      <pc:sldChg chg="modSp">
        <pc:chgData name="Juan Sebastian Herrera Prieto" userId="S::jsherrera914@soy.sena.edu.co::ef11610f-3862-4e05-a817-05d4c3cf01c5" providerId="AD" clId="Web-{1B1D424C-02D5-8DD8-A3E4-4991FE783E59}" dt="2023-03-20T02:07:39.496" v="379" actId="20577"/>
        <pc:sldMkLst>
          <pc:docMk/>
          <pc:sldMk cId="823951855" sldId="267"/>
        </pc:sldMkLst>
        <pc:spChg chg="mod">
          <ac:chgData name="Juan Sebastian Herrera Prieto" userId="S::jsherrera914@soy.sena.edu.co::ef11610f-3862-4e05-a817-05d4c3cf01c5" providerId="AD" clId="Web-{1B1D424C-02D5-8DD8-A3E4-4991FE783E59}" dt="2023-03-20T02:07:39.496" v="379" actId="20577"/>
          <ac:spMkLst>
            <pc:docMk/>
            <pc:sldMk cId="823951855" sldId="267"/>
            <ac:spMk id="3" creationId="{20BE4D5C-8933-A39D-A11E-68CCBA02D706}"/>
          </ac:spMkLst>
        </pc:spChg>
      </pc:sldChg>
      <pc:sldChg chg="modSp">
        <pc:chgData name="Juan Sebastian Herrera Prieto" userId="S::jsherrera914@soy.sena.edu.co::ef11610f-3862-4e05-a817-05d4c3cf01c5" providerId="AD" clId="Web-{1B1D424C-02D5-8DD8-A3E4-4991FE783E59}" dt="2023-03-20T01:59:22.435" v="377"/>
        <pc:sldMkLst>
          <pc:docMk/>
          <pc:sldMk cId="2495732612" sldId="309"/>
        </pc:sldMkLst>
        <pc:graphicFrameChg chg="mod modGraphic">
          <ac:chgData name="Juan Sebastian Herrera Prieto" userId="S::jsherrera914@soy.sena.edu.co::ef11610f-3862-4e05-a817-05d4c3cf01c5" providerId="AD" clId="Web-{1B1D424C-02D5-8DD8-A3E4-4991FE783E59}" dt="2023-03-20T01:59:22.435" v="377"/>
          <ac:graphicFrameMkLst>
            <pc:docMk/>
            <pc:sldMk cId="2495732612" sldId="309"/>
            <ac:graphicFrameMk id="6" creationId="{5B6CB188-6D26-D1B0-10E6-22EBF179AC66}"/>
          </ac:graphicFrameMkLst>
        </pc:graphicFrameChg>
      </pc:sldChg>
      <pc:sldChg chg="modSp">
        <pc:chgData name="Juan Sebastian Herrera Prieto" userId="S::jsherrera914@soy.sena.edu.co::ef11610f-3862-4e05-a817-05d4c3cf01c5" providerId="AD" clId="Web-{1B1D424C-02D5-8DD8-A3E4-4991FE783E59}" dt="2023-03-20T02:41:04.492" v="1381"/>
        <pc:sldMkLst>
          <pc:docMk/>
          <pc:sldMk cId="3947837946" sldId="312"/>
        </pc:sldMkLst>
        <pc:graphicFrameChg chg="mod modGraphic">
          <ac:chgData name="Juan Sebastian Herrera Prieto" userId="S::jsherrera914@soy.sena.edu.co::ef11610f-3862-4e05-a817-05d4c3cf01c5" providerId="AD" clId="Web-{1B1D424C-02D5-8DD8-A3E4-4991FE783E59}" dt="2023-03-20T02:41:04.492" v="1381"/>
          <ac:graphicFrameMkLst>
            <pc:docMk/>
            <pc:sldMk cId="3947837946" sldId="312"/>
            <ac:graphicFrameMk id="4" creationId="{1234237E-1D96-90C7-7779-3ABE1E96A12B}"/>
          </ac:graphicFrameMkLst>
        </pc:graphicFrameChg>
      </pc:sldChg>
      <pc:sldChg chg="modSp">
        <pc:chgData name="Juan Sebastian Herrera Prieto" userId="S::jsherrera914@soy.sena.edu.co::ef11610f-3862-4e05-a817-05d4c3cf01c5" providerId="AD" clId="Web-{1B1D424C-02D5-8DD8-A3E4-4991FE783E59}" dt="2023-03-20T02:55:34.656" v="2123"/>
        <pc:sldMkLst>
          <pc:docMk/>
          <pc:sldMk cId="3440883651" sldId="313"/>
        </pc:sldMkLst>
        <pc:graphicFrameChg chg="mod modGraphic">
          <ac:chgData name="Juan Sebastian Herrera Prieto" userId="S::jsherrera914@soy.sena.edu.co::ef11610f-3862-4e05-a817-05d4c3cf01c5" providerId="AD" clId="Web-{1B1D424C-02D5-8DD8-A3E4-4991FE783E59}" dt="2023-03-20T02:55:34.656" v="2123"/>
          <ac:graphicFrameMkLst>
            <pc:docMk/>
            <pc:sldMk cId="3440883651" sldId="313"/>
            <ac:graphicFrameMk id="4" creationId="{93350C26-A508-7570-D500-3F271AE44D16}"/>
          </ac:graphicFrameMkLst>
        </pc:graphicFrameChg>
      </pc:sldChg>
      <pc:sldChg chg="modSp">
        <pc:chgData name="Juan Sebastian Herrera Prieto" userId="S::jsherrera914@soy.sena.edu.co::ef11610f-3862-4e05-a817-05d4c3cf01c5" providerId="AD" clId="Web-{1B1D424C-02D5-8DD8-A3E4-4991FE783E59}" dt="2023-03-20T03:00:27.837" v="2577"/>
        <pc:sldMkLst>
          <pc:docMk/>
          <pc:sldMk cId="1510209722" sldId="314"/>
        </pc:sldMkLst>
        <pc:graphicFrameChg chg="mod modGraphic">
          <ac:chgData name="Juan Sebastian Herrera Prieto" userId="S::jsherrera914@soy.sena.edu.co::ef11610f-3862-4e05-a817-05d4c3cf01c5" providerId="AD" clId="Web-{1B1D424C-02D5-8DD8-A3E4-4991FE783E59}" dt="2023-03-20T03:00:27.837" v="2577"/>
          <ac:graphicFrameMkLst>
            <pc:docMk/>
            <pc:sldMk cId="1510209722" sldId="314"/>
            <ac:graphicFrameMk id="4" creationId="{CC5CE4C0-AF5A-1E72-7806-B50625DA700A}"/>
          </ac:graphicFrameMkLst>
        </pc:graphicFrameChg>
      </pc:sldChg>
    </pc:docChg>
  </pc:docChgLst>
  <pc:docChgLst>
    <pc:chgData name="Sara Naidu Diaz Gonzalez" userId="S::sndiaz4@soy.sena.edu.co::94f02f45-69a4-4ff3-a3dc-fe0d52e2f980" providerId="AD" clId="Web-{223A4B1E-BFD7-7824-3665-5E3417DDABA9}"/>
    <pc:docChg chg="addSld delSld modSld">
      <pc:chgData name="Sara Naidu Diaz Gonzalez" userId="S::sndiaz4@soy.sena.edu.co::94f02f45-69a4-4ff3-a3dc-fe0d52e2f980" providerId="AD" clId="Web-{223A4B1E-BFD7-7824-3665-5E3417DDABA9}" dt="2023-03-20T02:38:16.513" v="6911"/>
      <pc:docMkLst>
        <pc:docMk/>
      </pc:docMkLst>
      <pc:sldChg chg="modSp">
        <pc:chgData name="Sara Naidu Diaz Gonzalez" userId="S::sndiaz4@soy.sena.edu.co::94f02f45-69a4-4ff3-a3dc-fe0d52e2f980" providerId="AD" clId="Web-{223A4B1E-BFD7-7824-3665-5E3417DDABA9}" dt="2023-03-20T02:13:06.595" v="5402" actId="20577"/>
        <pc:sldMkLst>
          <pc:docMk/>
          <pc:sldMk cId="823951855" sldId="267"/>
        </pc:sldMkLst>
        <pc:spChg chg="mod">
          <ac:chgData name="Sara Naidu Diaz Gonzalez" userId="S::sndiaz4@soy.sena.edu.co::94f02f45-69a4-4ff3-a3dc-fe0d52e2f980" providerId="AD" clId="Web-{223A4B1E-BFD7-7824-3665-5E3417DDABA9}" dt="2023-03-20T02:13:06.595" v="5402" actId="20577"/>
          <ac:spMkLst>
            <pc:docMk/>
            <pc:sldMk cId="823951855" sldId="267"/>
            <ac:spMk id="3" creationId="{20BE4D5C-8933-A39D-A11E-68CCBA02D706}"/>
          </ac:spMkLst>
        </pc:spChg>
      </pc:sldChg>
      <pc:sldChg chg="del">
        <pc:chgData name="Sara Naidu Diaz Gonzalez" userId="S::sndiaz4@soy.sena.edu.co::94f02f45-69a4-4ff3-a3dc-fe0d52e2f980" providerId="AD" clId="Web-{223A4B1E-BFD7-7824-3665-5E3417DDABA9}" dt="2023-03-20T01:14:02.062" v="7"/>
        <pc:sldMkLst>
          <pc:docMk/>
          <pc:sldMk cId="3004990455" sldId="292"/>
        </pc:sldMkLst>
      </pc:sldChg>
      <pc:sldChg chg="del">
        <pc:chgData name="Sara Naidu Diaz Gonzalez" userId="S::sndiaz4@soy.sena.edu.co::94f02f45-69a4-4ff3-a3dc-fe0d52e2f980" providerId="AD" clId="Web-{223A4B1E-BFD7-7824-3665-5E3417DDABA9}" dt="2023-03-20T01:14:02.062" v="6"/>
        <pc:sldMkLst>
          <pc:docMk/>
          <pc:sldMk cId="4239651335" sldId="293"/>
        </pc:sldMkLst>
      </pc:sldChg>
      <pc:sldChg chg="del">
        <pc:chgData name="Sara Naidu Diaz Gonzalez" userId="S::sndiaz4@soy.sena.edu.co::94f02f45-69a4-4ff3-a3dc-fe0d52e2f980" providerId="AD" clId="Web-{223A4B1E-BFD7-7824-3665-5E3417DDABA9}" dt="2023-03-20T01:14:02.062" v="4"/>
        <pc:sldMkLst>
          <pc:docMk/>
          <pc:sldMk cId="459870705" sldId="294"/>
        </pc:sldMkLst>
      </pc:sldChg>
      <pc:sldChg chg="del">
        <pc:chgData name="Sara Naidu Diaz Gonzalez" userId="S::sndiaz4@soy.sena.edu.co::94f02f45-69a4-4ff3-a3dc-fe0d52e2f980" providerId="AD" clId="Web-{223A4B1E-BFD7-7824-3665-5E3417DDABA9}" dt="2023-03-20T01:14:02.062" v="3"/>
        <pc:sldMkLst>
          <pc:docMk/>
          <pc:sldMk cId="2250654203" sldId="295"/>
        </pc:sldMkLst>
      </pc:sldChg>
      <pc:sldChg chg="del">
        <pc:chgData name="Sara Naidu Diaz Gonzalez" userId="S::sndiaz4@soy.sena.edu.co::94f02f45-69a4-4ff3-a3dc-fe0d52e2f980" providerId="AD" clId="Web-{223A4B1E-BFD7-7824-3665-5E3417DDABA9}" dt="2023-03-20T01:14:02.062" v="5"/>
        <pc:sldMkLst>
          <pc:docMk/>
          <pc:sldMk cId="1946947064" sldId="296"/>
        </pc:sldMkLst>
      </pc:sldChg>
      <pc:sldChg chg="del">
        <pc:chgData name="Sara Naidu Diaz Gonzalez" userId="S::sndiaz4@soy.sena.edu.co::94f02f45-69a4-4ff3-a3dc-fe0d52e2f980" providerId="AD" clId="Web-{223A4B1E-BFD7-7824-3665-5E3417DDABA9}" dt="2023-03-20T01:14:02.062" v="2"/>
        <pc:sldMkLst>
          <pc:docMk/>
          <pc:sldMk cId="3554534662" sldId="297"/>
        </pc:sldMkLst>
      </pc:sldChg>
      <pc:sldChg chg="del">
        <pc:chgData name="Sara Naidu Diaz Gonzalez" userId="S::sndiaz4@soy.sena.edu.co::94f02f45-69a4-4ff3-a3dc-fe0d52e2f980" providerId="AD" clId="Web-{223A4B1E-BFD7-7824-3665-5E3417DDABA9}" dt="2023-03-20T01:14:02.062" v="1"/>
        <pc:sldMkLst>
          <pc:docMk/>
          <pc:sldMk cId="1566375574" sldId="298"/>
        </pc:sldMkLst>
      </pc:sldChg>
      <pc:sldChg chg="del">
        <pc:chgData name="Sara Naidu Diaz Gonzalez" userId="S::sndiaz4@soy.sena.edu.co::94f02f45-69a4-4ff3-a3dc-fe0d52e2f980" providerId="AD" clId="Web-{223A4B1E-BFD7-7824-3665-5E3417DDABA9}" dt="2023-03-20T01:14:02.062" v="0"/>
        <pc:sldMkLst>
          <pc:docMk/>
          <pc:sldMk cId="3233602558" sldId="300"/>
        </pc:sldMkLst>
      </pc:sldChg>
      <pc:sldChg chg="modSp">
        <pc:chgData name="Sara Naidu Diaz Gonzalez" userId="S::sndiaz4@soy.sena.edu.co::94f02f45-69a4-4ff3-a3dc-fe0d52e2f980" providerId="AD" clId="Web-{223A4B1E-BFD7-7824-3665-5E3417DDABA9}" dt="2023-03-20T01:18:46.257" v="15"/>
        <pc:sldMkLst>
          <pc:docMk/>
          <pc:sldMk cId="1494052318" sldId="302"/>
        </pc:sldMkLst>
        <pc:graphicFrameChg chg="mod modGraphic">
          <ac:chgData name="Sara Naidu Diaz Gonzalez" userId="S::sndiaz4@soy.sena.edu.co::94f02f45-69a4-4ff3-a3dc-fe0d52e2f980" providerId="AD" clId="Web-{223A4B1E-BFD7-7824-3665-5E3417DDABA9}" dt="2023-03-20T01:18:46.257" v="15"/>
          <ac:graphicFrameMkLst>
            <pc:docMk/>
            <pc:sldMk cId="1494052318" sldId="302"/>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40:09.044" v="2735"/>
        <pc:sldMkLst>
          <pc:docMk/>
          <pc:sldMk cId="2891560249" sldId="303"/>
        </pc:sldMkLst>
        <pc:graphicFrameChg chg="mod modGraphic">
          <ac:chgData name="Sara Naidu Diaz Gonzalez" userId="S::sndiaz4@soy.sena.edu.co::94f02f45-69a4-4ff3-a3dc-fe0d52e2f980" providerId="AD" clId="Web-{223A4B1E-BFD7-7824-3665-5E3417DDABA9}" dt="2023-03-20T01:40:01.419" v="2730" actId="1076"/>
          <ac:graphicFrameMkLst>
            <pc:docMk/>
            <pc:sldMk cId="2891560249" sldId="303"/>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40:09.044" v="2735"/>
          <ac:graphicFrameMkLst>
            <pc:docMk/>
            <pc:sldMk cId="2891560249" sldId="303"/>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42:56.471" v="3413"/>
        <pc:sldMkLst>
          <pc:docMk/>
          <pc:sldMk cId="779966770" sldId="304"/>
        </pc:sldMkLst>
        <pc:graphicFrameChg chg="mod modGraphic">
          <ac:chgData name="Sara Naidu Diaz Gonzalez" userId="S::sndiaz4@soy.sena.edu.co::94f02f45-69a4-4ff3-a3dc-fe0d52e2f980" providerId="AD" clId="Web-{223A4B1E-BFD7-7824-3665-5E3417DDABA9}" dt="2023-03-20T01:41:17.874" v="2967"/>
          <ac:graphicFrameMkLst>
            <pc:docMk/>
            <pc:sldMk cId="779966770" sldId="304"/>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42:56.471" v="3413"/>
          <ac:graphicFrameMkLst>
            <pc:docMk/>
            <pc:sldMk cId="779966770" sldId="304"/>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47:42.510" v="3891"/>
        <pc:sldMkLst>
          <pc:docMk/>
          <pc:sldMk cId="3690059742" sldId="305"/>
        </pc:sldMkLst>
        <pc:graphicFrameChg chg="mod modGraphic">
          <ac:chgData name="Sara Naidu Diaz Gonzalez" userId="S::sndiaz4@soy.sena.edu.co::94f02f45-69a4-4ff3-a3dc-fe0d52e2f980" providerId="AD" clId="Web-{223A4B1E-BFD7-7824-3665-5E3417DDABA9}" dt="2023-03-20T01:45:23.600" v="3591"/>
          <ac:graphicFrameMkLst>
            <pc:docMk/>
            <pc:sldMk cId="3690059742" sldId="305"/>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47:42.510" v="3891"/>
          <ac:graphicFrameMkLst>
            <pc:docMk/>
            <pc:sldMk cId="3690059742" sldId="305"/>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53:11.317" v="4548"/>
        <pc:sldMkLst>
          <pc:docMk/>
          <pc:sldMk cId="1813008592" sldId="306"/>
        </pc:sldMkLst>
        <pc:graphicFrameChg chg="mod modGraphic">
          <ac:chgData name="Sara Naidu Diaz Gonzalez" userId="S::sndiaz4@soy.sena.edu.co::94f02f45-69a4-4ff3-a3dc-fe0d52e2f980" providerId="AD" clId="Web-{223A4B1E-BFD7-7824-3665-5E3417DDABA9}" dt="2023-03-20T01:53:11.317" v="4548"/>
          <ac:graphicFrameMkLst>
            <pc:docMk/>
            <pc:sldMk cId="1813008592" sldId="306"/>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53:04.458" v="4546"/>
          <ac:graphicFrameMkLst>
            <pc:docMk/>
            <pc:sldMk cId="1813008592" sldId="306"/>
            <ac:graphicFrameMk id="6" creationId="{13ACA745-7FED-6F67-1D62-A181AF7C3881}"/>
          </ac:graphicFrameMkLst>
        </pc:graphicFrameChg>
      </pc:sldChg>
      <pc:sldChg chg="addSp delSp modSp new">
        <pc:chgData name="Sara Naidu Diaz Gonzalez" userId="S::sndiaz4@soy.sena.edu.co::94f02f45-69a4-4ff3-a3dc-fe0d52e2f980" providerId="AD" clId="Web-{223A4B1E-BFD7-7824-3665-5E3417DDABA9}" dt="2023-03-20T02:21:44.984" v="5858"/>
        <pc:sldMkLst>
          <pc:docMk/>
          <pc:sldMk cId="3947837946" sldId="312"/>
        </pc:sldMkLst>
        <pc:spChg chg="del">
          <ac:chgData name="Sara Naidu Diaz Gonzalez" userId="S::sndiaz4@soy.sena.edu.co::94f02f45-69a4-4ff3-a3dc-fe0d52e2f980" providerId="AD" clId="Web-{223A4B1E-BFD7-7824-3665-5E3417DDABA9}" dt="2023-03-20T01:54:02.662" v="4551"/>
          <ac:spMkLst>
            <pc:docMk/>
            <pc:sldMk cId="3947837946" sldId="312"/>
            <ac:spMk id="2" creationId="{B053632E-E2CB-08D3-043A-2FCE381C6BB3}"/>
          </ac:spMkLst>
        </pc:spChg>
        <pc:spChg chg="del">
          <ac:chgData name="Sara Naidu Diaz Gonzalez" userId="S::sndiaz4@soy.sena.edu.co::94f02f45-69a4-4ff3-a3dc-fe0d52e2f980" providerId="AD" clId="Web-{223A4B1E-BFD7-7824-3665-5E3417DDABA9}" dt="2023-03-20T01:54:01.444" v="4550"/>
          <ac:spMkLst>
            <pc:docMk/>
            <pc:sldMk cId="3947837946" sldId="312"/>
            <ac:spMk id="3" creationId="{5835D60F-4A2F-2C5A-4252-04F6A7A69B94}"/>
          </ac:spMkLst>
        </pc:spChg>
        <pc:graphicFrameChg chg="add mod modGraphic">
          <ac:chgData name="Sara Naidu Diaz Gonzalez" userId="S::sndiaz4@soy.sena.edu.co::94f02f45-69a4-4ff3-a3dc-fe0d52e2f980" providerId="AD" clId="Web-{223A4B1E-BFD7-7824-3665-5E3417DDABA9}" dt="2023-03-20T02:21:44.984" v="5858"/>
          <ac:graphicFrameMkLst>
            <pc:docMk/>
            <pc:sldMk cId="3947837946" sldId="312"/>
            <ac:graphicFrameMk id="4" creationId="{1234237E-1D96-90C7-7779-3ABE1E96A12B}"/>
          </ac:graphicFrameMkLst>
        </pc:graphicFrameChg>
      </pc:sldChg>
      <pc:sldChg chg="addSp delSp modSp new del">
        <pc:chgData name="Sara Naidu Diaz Gonzalez" userId="S::sndiaz4@soy.sena.edu.co::94f02f45-69a4-4ff3-a3dc-fe0d52e2f980" providerId="AD" clId="Web-{223A4B1E-BFD7-7824-3665-5E3417DDABA9}" dt="2023-03-20T02:00:51.316" v="4940"/>
        <pc:sldMkLst>
          <pc:docMk/>
          <pc:sldMk cId="2886110887" sldId="313"/>
        </pc:sldMkLst>
        <pc:spChg chg="del">
          <ac:chgData name="Sara Naidu Diaz Gonzalez" userId="S::sndiaz4@soy.sena.edu.co::94f02f45-69a4-4ff3-a3dc-fe0d52e2f980" providerId="AD" clId="Web-{223A4B1E-BFD7-7824-3665-5E3417DDABA9}" dt="2023-03-20T02:00:04.361" v="4920"/>
          <ac:spMkLst>
            <pc:docMk/>
            <pc:sldMk cId="2886110887" sldId="313"/>
            <ac:spMk id="2" creationId="{0A85CAB5-1F99-5FA2-E54A-A9B37E86D147}"/>
          </ac:spMkLst>
        </pc:spChg>
        <pc:spChg chg="del">
          <ac:chgData name="Sara Naidu Diaz Gonzalez" userId="S::sndiaz4@soy.sena.edu.co::94f02f45-69a4-4ff3-a3dc-fe0d52e2f980" providerId="AD" clId="Web-{223A4B1E-BFD7-7824-3665-5E3417DDABA9}" dt="2023-03-20T02:00:03.033" v="4919"/>
          <ac:spMkLst>
            <pc:docMk/>
            <pc:sldMk cId="2886110887" sldId="313"/>
            <ac:spMk id="3" creationId="{6CA4B961-6288-3C30-7D7B-3732752B6B1E}"/>
          </ac:spMkLst>
        </pc:spChg>
        <pc:graphicFrameChg chg="add mod modGraphic">
          <ac:chgData name="Sara Naidu Diaz Gonzalez" userId="S::sndiaz4@soy.sena.edu.co::94f02f45-69a4-4ff3-a3dc-fe0d52e2f980" providerId="AD" clId="Web-{223A4B1E-BFD7-7824-3665-5E3417DDABA9}" dt="2023-03-20T02:00:37.800" v="4939"/>
          <ac:graphicFrameMkLst>
            <pc:docMk/>
            <pc:sldMk cId="2886110887" sldId="313"/>
            <ac:graphicFrameMk id="5" creationId="{4A36036B-52AB-F5C4-47D8-3DF152EB4BF0}"/>
          </ac:graphicFrameMkLst>
        </pc:graphicFrameChg>
      </pc:sldChg>
      <pc:sldChg chg="addSp delSp modSp new">
        <pc:chgData name="Sara Naidu Diaz Gonzalez" userId="S::sndiaz4@soy.sena.edu.co::94f02f45-69a4-4ff3-a3dc-fe0d52e2f980" providerId="AD" clId="Web-{223A4B1E-BFD7-7824-3665-5E3417DDABA9}" dt="2023-03-20T02:29:44.045" v="6207"/>
        <pc:sldMkLst>
          <pc:docMk/>
          <pc:sldMk cId="3440883651" sldId="313"/>
        </pc:sldMkLst>
        <pc:spChg chg="del">
          <ac:chgData name="Sara Naidu Diaz Gonzalez" userId="S::sndiaz4@soy.sena.edu.co::94f02f45-69a4-4ff3-a3dc-fe0d52e2f980" providerId="AD" clId="Web-{223A4B1E-BFD7-7824-3665-5E3417DDABA9}" dt="2023-03-20T02:02:19.732" v="4992"/>
          <ac:spMkLst>
            <pc:docMk/>
            <pc:sldMk cId="3440883651" sldId="313"/>
            <ac:spMk id="2" creationId="{DA41EF0E-B74F-4A99-CD91-08AA89F99C2A}"/>
          </ac:spMkLst>
        </pc:spChg>
        <pc:spChg chg="del">
          <ac:chgData name="Sara Naidu Diaz Gonzalez" userId="S::sndiaz4@soy.sena.edu.co::94f02f45-69a4-4ff3-a3dc-fe0d52e2f980" providerId="AD" clId="Web-{223A4B1E-BFD7-7824-3665-5E3417DDABA9}" dt="2023-03-20T02:01:13.785" v="4943"/>
          <ac:spMkLst>
            <pc:docMk/>
            <pc:sldMk cId="3440883651" sldId="313"/>
            <ac:spMk id="3" creationId="{D22027E8-851A-791D-3FF2-EA6E511BEE2B}"/>
          </ac:spMkLst>
        </pc:spChg>
        <pc:graphicFrameChg chg="add mod ord modGraphic">
          <ac:chgData name="Sara Naidu Diaz Gonzalez" userId="S::sndiaz4@soy.sena.edu.co::94f02f45-69a4-4ff3-a3dc-fe0d52e2f980" providerId="AD" clId="Web-{223A4B1E-BFD7-7824-3665-5E3417DDABA9}" dt="2023-03-20T02:29:44.045" v="6207"/>
          <ac:graphicFrameMkLst>
            <pc:docMk/>
            <pc:sldMk cId="3440883651" sldId="313"/>
            <ac:graphicFrameMk id="4" creationId="{93350C26-A508-7570-D500-3F271AE44D16}"/>
          </ac:graphicFrameMkLst>
        </pc:graphicFrameChg>
        <pc:graphicFrameChg chg="add del mod">
          <ac:chgData name="Sara Naidu Diaz Gonzalez" userId="S::sndiaz4@soy.sena.edu.co::94f02f45-69a4-4ff3-a3dc-fe0d52e2f980" providerId="AD" clId="Web-{223A4B1E-BFD7-7824-3665-5E3417DDABA9}" dt="2023-03-20T02:02:04.216" v="4957"/>
          <ac:graphicFrameMkLst>
            <pc:docMk/>
            <pc:sldMk cId="3440883651" sldId="313"/>
            <ac:graphicFrameMk id="6" creationId="{7C4D2A9F-1964-C1D6-016E-562A818B45C4}"/>
          </ac:graphicFrameMkLst>
        </pc:graphicFrameChg>
      </pc:sldChg>
      <pc:sldChg chg="addSp delSp modSp new">
        <pc:chgData name="Sara Naidu Diaz Gonzalez" userId="S::sndiaz4@soy.sena.edu.co::94f02f45-69a4-4ff3-a3dc-fe0d52e2f980" providerId="AD" clId="Web-{223A4B1E-BFD7-7824-3665-5E3417DDABA9}" dt="2023-03-20T02:38:16.513" v="6911"/>
        <pc:sldMkLst>
          <pc:docMk/>
          <pc:sldMk cId="1510209722" sldId="314"/>
        </pc:sldMkLst>
        <pc:spChg chg="del">
          <ac:chgData name="Sara Naidu Diaz Gonzalez" userId="S::sndiaz4@soy.sena.edu.co::94f02f45-69a4-4ff3-a3dc-fe0d52e2f980" providerId="AD" clId="Web-{223A4B1E-BFD7-7824-3665-5E3417DDABA9}" dt="2023-03-20T02:02:42.967" v="4999"/>
          <ac:spMkLst>
            <pc:docMk/>
            <pc:sldMk cId="1510209722" sldId="314"/>
            <ac:spMk id="2" creationId="{E674D103-0EC0-AC8C-EDD6-4A1C141B3346}"/>
          </ac:spMkLst>
        </pc:spChg>
        <pc:spChg chg="del">
          <ac:chgData name="Sara Naidu Diaz Gonzalez" userId="S::sndiaz4@soy.sena.edu.co::94f02f45-69a4-4ff3-a3dc-fe0d52e2f980" providerId="AD" clId="Web-{223A4B1E-BFD7-7824-3665-5E3417DDABA9}" dt="2023-03-20T02:02:46.358" v="5000"/>
          <ac:spMkLst>
            <pc:docMk/>
            <pc:sldMk cId="1510209722" sldId="314"/>
            <ac:spMk id="3" creationId="{0B774BE9-F329-2DF4-9DF4-E25BAA842F26}"/>
          </ac:spMkLst>
        </pc:spChg>
        <pc:graphicFrameChg chg="add mod modGraphic">
          <ac:chgData name="Sara Naidu Diaz Gonzalez" userId="S::sndiaz4@soy.sena.edu.co::94f02f45-69a4-4ff3-a3dc-fe0d52e2f980" providerId="AD" clId="Web-{223A4B1E-BFD7-7824-3665-5E3417DDABA9}" dt="2023-03-20T02:38:16.513" v="6911"/>
          <ac:graphicFrameMkLst>
            <pc:docMk/>
            <pc:sldMk cId="1510209722" sldId="314"/>
            <ac:graphicFrameMk id="4" creationId="{CC5CE4C0-AF5A-1E72-7806-B50625DA700A}"/>
          </ac:graphicFrameMkLst>
        </pc:graphicFrameChg>
      </pc:sldChg>
    </pc:docChg>
  </pc:docChgLst>
  <pc:docChgLst>
    <pc:chgData name="Cristian Andres Castellanos Rodriguez" userId="S::cacastellanos76@soy.sena.edu.co::215c3ebe-82a7-4983-afe8-b53c07af928c" providerId="AD" clId="Web-{B28D39FA-14C7-77A8-8902-96A0588FDBF0}"/>
    <pc:docChg chg="modSld">
      <pc:chgData name="Cristian Andres Castellanos Rodriguez" userId="S::cacastellanos76@soy.sena.edu.co::215c3ebe-82a7-4983-afe8-b53c07af928c" providerId="AD" clId="Web-{B28D39FA-14C7-77A8-8902-96A0588FDBF0}" dt="2023-03-16T00:08:47.443" v="65" actId="1076"/>
      <pc:docMkLst>
        <pc:docMk/>
      </pc:docMkLst>
      <pc:sldChg chg="addSp delSp modSp mod setBg">
        <pc:chgData name="Cristian Andres Castellanos Rodriguez" userId="S::cacastellanos76@soy.sena.edu.co::215c3ebe-82a7-4983-afe8-b53c07af928c" providerId="AD" clId="Web-{B28D39FA-14C7-77A8-8902-96A0588FDBF0}" dt="2023-03-16T00:08:47.443" v="65" actId="1076"/>
        <pc:sldMkLst>
          <pc:docMk/>
          <pc:sldMk cId="397091163" sldId="264"/>
        </pc:sldMkLst>
        <pc:spChg chg="del mod">
          <ac:chgData name="Cristian Andres Castellanos Rodriguez" userId="S::cacastellanos76@soy.sena.edu.co::215c3ebe-82a7-4983-afe8-b53c07af928c" providerId="AD" clId="Web-{B28D39FA-14C7-77A8-8902-96A0588FDBF0}" dt="2023-03-16T00:06:36.908" v="15"/>
          <ac:spMkLst>
            <pc:docMk/>
            <pc:sldMk cId="397091163" sldId="264"/>
            <ac:spMk id="2" creationId="{2D8E8DB4-5544-FB64-93BE-AA5653CFA918}"/>
          </ac:spMkLst>
        </pc:spChg>
        <pc:spChg chg="del">
          <ac:chgData name="Cristian Andres Castellanos Rodriguez" userId="S::cacastellanos76@soy.sena.edu.co::215c3ebe-82a7-4983-afe8-b53c07af928c" providerId="AD" clId="Web-{B28D39FA-14C7-77A8-8902-96A0588FDBF0}" dt="2023-03-16T00:05:56.016" v="0"/>
          <ac:spMkLst>
            <pc:docMk/>
            <pc:sldMk cId="397091163" sldId="264"/>
            <ac:spMk id="3" creationId="{29985E71-9EB8-BE73-DDC8-8829746ADE3C}"/>
          </ac:spMkLst>
        </pc:spChg>
        <pc:spChg chg="add del mod">
          <ac:chgData name="Cristian Andres Castellanos Rodriguez" userId="S::cacastellanos76@soy.sena.edu.co::215c3ebe-82a7-4983-afe8-b53c07af928c" providerId="AD" clId="Web-{B28D39FA-14C7-77A8-8902-96A0588FDBF0}" dt="2023-03-16T00:06:40.064" v="17"/>
          <ac:spMkLst>
            <pc:docMk/>
            <pc:sldMk cId="397091163" sldId="264"/>
            <ac:spMk id="6" creationId="{5D68DB10-6EAC-A6E7-6AB6-E5F442568AB4}"/>
          </ac:spMkLst>
        </pc:spChg>
        <pc:spChg chg="add del mod">
          <ac:chgData name="Cristian Andres Castellanos Rodriguez" userId="S::cacastellanos76@soy.sena.edu.co::215c3ebe-82a7-4983-afe8-b53c07af928c" providerId="AD" clId="Web-{B28D39FA-14C7-77A8-8902-96A0588FDBF0}" dt="2023-03-16T00:06:42.501" v="18"/>
          <ac:spMkLst>
            <pc:docMk/>
            <pc:sldMk cId="397091163" sldId="264"/>
            <ac:spMk id="8" creationId="{A4F493AF-BC08-69A5-EA81-5D2DD870BDAC}"/>
          </ac:spMkLst>
        </pc:spChg>
        <pc:spChg chg="add del">
          <ac:chgData name="Cristian Andres Castellanos Rodriguez" userId="S::cacastellanos76@soy.sena.edu.co::215c3ebe-82a7-4983-afe8-b53c07af928c" providerId="AD" clId="Web-{B28D39FA-14C7-77A8-8902-96A0588FDBF0}" dt="2023-03-16T00:06:22.407" v="11"/>
          <ac:spMkLst>
            <pc:docMk/>
            <pc:sldMk cId="397091163" sldId="264"/>
            <ac:spMk id="9" creationId="{A4AC5506-6312-4701-8D3C-40187889A947}"/>
          </ac:spMkLst>
        </pc:spChg>
        <pc:spChg chg="add mod">
          <ac:chgData name="Cristian Andres Castellanos Rodriguez" userId="S::cacastellanos76@soy.sena.edu.co::215c3ebe-82a7-4983-afe8-b53c07af928c" providerId="AD" clId="Web-{B28D39FA-14C7-77A8-8902-96A0588FDBF0}" dt="2023-03-16T00:07:33.675" v="59" actId="1076"/>
          <ac:spMkLst>
            <pc:docMk/>
            <pc:sldMk cId="397091163" sldId="264"/>
            <ac:spMk id="11" creationId="{F5C07F94-F078-A372-33F2-F246F96A64E2}"/>
          </ac:spMkLst>
        </pc:spChg>
        <pc:spChg chg="add mod">
          <ac:chgData name="Cristian Andres Castellanos Rodriguez" userId="S::cacastellanos76@soy.sena.edu.co::215c3ebe-82a7-4983-afe8-b53c07af928c" providerId="AD" clId="Web-{B28D39FA-14C7-77A8-8902-96A0588FDBF0}" dt="2023-03-16T00:08:47.443" v="65" actId="1076"/>
          <ac:spMkLst>
            <pc:docMk/>
            <pc:sldMk cId="397091163" sldId="264"/>
            <ac:spMk id="12" creationId="{13F54DBE-998D-24EA-82EB-B243C26B001D}"/>
          </ac:spMkLst>
        </pc:spChg>
        <pc:picChg chg="add del mod ord">
          <ac:chgData name="Cristian Andres Castellanos Rodriguez" userId="S::cacastellanos76@soy.sena.edu.co::215c3ebe-82a7-4983-afe8-b53c07af928c" providerId="AD" clId="Web-{B28D39FA-14C7-77A8-8902-96A0588FDBF0}" dt="2023-03-16T00:06:38.751" v="16"/>
          <ac:picMkLst>
            <pc:docMk/>
            <pc:sldMk cId="397091163" sldId="264"/>
            <ac:picMk id="4" creationId="{6C4D0F14-669B-D9A5-4564-F929B71CCB66}"/>
          </ac:picMkLst>
        </pc:picChg>
        <pc:picChg chg="add mod">
          <ac:chgData name="Cristian Andres Castellanos Rodriguez" userId="S::cacastellanos76@soy.sena.edu.co::215c3ebe-82a7-4983-afe8-b53c07af928c" providerId="AD" clId="Web-{B28D39FA-14C7-77A8-8902-96A0588FDBF0}" dt="2023-03-16T00:07:35.222" v="60" actId="1076"/>
          <ac:picMkLst>
            <pc:docMk/>
            <pc:sldMk cId="397091163" sldId="264"/>
            <ac:picMk id="10" creationId="{B376EBBE-0B6F-521F-BDED-F1CB963BAFC8}"/>
          </ac:picMkLst>
        </pc:picChg>
      </pc:sldChg>
    </pc:docChg>
  </pc:docChgLst>
  <pc:docChgLst>
    <pc:chgData name="Sara Naidu Diaz Gonzalez" userId="94f02f45-69a4-4ff3-a3dc-fe0d52e2f980" providerId="ADAL" clId="{091BF197-B2AE-1643-BC69-6DC032067007}"/>
    <pc:docChg chg="addSld modSld">
      <pc:chgData name="Sara Naidu Diaz Gonzalez" userId="94f02f45-69a4-4ff3-a3dc-fe0d52e2f980" providerId="ADAL" clId="{091BF197-B2AE-1643-BC69-6DC032067007}" dt="2023-03-14T12:33:06.249" v="66" actId="20577"/>
      <pc:docMkLst>
        <pc:docMk/>
      </pc:docMkLst>
      <pc:sldChg chg="modSp new">
        <pc:chgData name="Sara Naidu Diaz Gonzalez" userId="94f02f45-69a4-4ff3-a3dc-fe0d52e2f980" providerId="ADAL" clId="{091BF197-B2AE-1643-BC69-6DC032067007}" dt="2023-03-14T12:33:06.249" v="66" actId="20577"/>
        <pc:sldMkLst>
          <pc:docMk/>
          <pc:sldMk cId="1926663557" sldId="273"/>
        </pc:sldMkLst>
        <pc:spChg chg="mod">
          <ac:chgData name="Sara Naidu Diaz Gonzalez" userId="94f02f45-69a4-4ff3-a3dc-fe0d52e2f980" providerId="ADAL" clId="{091BF197-B2AE-1643-BC69-6DC032067007}" dt="2023-03-14T12:32:43.315" v="13" actId="20577"/>
          <ac:spMkLst>
            <pc:docMk/>
            <pc:sldMk cId="1926663557" sldId="273"/>
            <ac:spMk id="2" creationId="{6C4D676D-343C-2628-390C-AAB86554F93E}"/>
          </ac:spMkLst>
        </pc:spChg>
        <pc:spChg chg="mod">
          <ac:chgData name="Sara Naidu Diaz Gonzalez" userId="94f02f45-69a4-4ff3-a3dc-fe0d52e2f980" providerId="ADAL" clId="{091BF197-B2AE-1643-BC69-6DC032067007}" dt="2023-03-14T12:33:06.249" v="66" actId="20577"/>
          <ac:spMkLst>
            <pc:docMk/>
            <pc:sldMk cId="1926663557" sldId="273"/>
            <ac:spMk id="3" creationId="{AF2BB179-A091-87C6-EBBD-CD8071F24F84}"/>
          </ac:spMkLst>
        </pc:spChg>
      </pc:sldChg>
    </pc:docChg>
  </pc:docChgLst>
  <pc:docChgLst>
    <pc:chgData name="Juan Sebastian Herrera Prieto" userId="S::jsherrera914@soy.sena.edu.co::ef11610f-3862-4e05-a817-05d4c3cf01c5" providerId="AD" clId="Web-{42F11EC4-FC65-C31C-6472-A93664BCC2C4}"/>
    <pc:docChg chg="addSld modSld">
      <pc:chgData name="Juan Sebastian Herrera Prieto" userId="S::jsherrera914@soy.sena.edu.co::ef11610f-3862-4e05-a817-05d4c3cf01c5" providerId="AD" clId="Web-{42F11EC4-FC65-C31C-6472-A93664BCC2C4}" dt="2023-03-20T01:11:03.538" v="426"/>
      <pc:docMkLst>
        <pc:docMk/>
      </pc:docMkLst>
      <pc:sldChg chg="modSp">
        <pc:chgData name="Juan Sebastian Herrera Prieto" userId="S::jsherrera914@soy.sena.edu.co::ef11610f-3862-4e05-a817-05d4c3cf01c5" providerId="AD" clId="Web-{42F11EC4-FC65-C31C-6472-A93664BCC2C4}" dt="2023-03-20T00:28:03.277" v="69" actId="20577"/>
        <pc:sldMkLst>
          <pc:docMk/>
          <pc:sldMk cId="836181485" sldId="265"/>
        </pc:sldMkLst>
        <pc:spChg chg="mod">
          <ac:chgData name="Juan Sebastian Herrera Prieto" userId="S::jsherrera914@soy.sena.edu.co::ef11610f-3862-4e05-a817-05d4c3cf01c5" providerId="AD" clId="Web-{42F11EC4-FC65-C31C-6472-A93664BCC2C4}" dt="2023-03-20T00:28:03.277" v="69" actId="20577"/>
          <ac:spMkLst>
            <pc:docMk/>
            <pc:sldMk cId="836181485" sldId="265"/>
            <ac:spMk id="3" creationId="{6ADFEEF2-45D3-353B-DFB7-9712AA90CBB7}"/>
          </ac:spMkLst>
        </pc:spChg>
      </pc:sldChg>
      <pc:sldChg chg="addSp delSp modSp">
        <pc:chgData name="Juan Sebastian Herrera Prieto" userId="S::jsherrera914@soy.sena.edu.co::ef11610f-3862-4e05-a817-05d4c3cf01c5" providerId="AD" clId="Web-{42F11EC4-FC65-C31C-6472-A93664BCC2C4}" dt="2023-03-20T01:11:03.538" v="426"/>
        <pc:sldMkLst>
          <pc:docMk/>
          <pc:sldMk cId="2971174205" sldId="266"/>
        </pc:sldMkLst>
        <pc:spChg chg="del">
          <ac:chgData name="Juan Sebastian Herrera Prieto" userId="S::jsherrera914@soy.sena.edu.co::ef11610f-3862-4e05-a817-05d4c3cf01c5" providerId="AD" clId="Web-{42F11EC4-FC65-C31C-6472-A93664BCC2C4}" dt="2023-03-20T01:01:17.461" v="70"/>
          <ac:spMkLst>
            <pc:docMk/>
            <pc:sldMk cId="2971174205" sldId="266"/>
            <ac:spMk id="3" creationId="{EEC987C9-696A-F22B-E36C-E6359921912F}"/>
          </ac:spMkLst>
        </pc:spChg>
        <pc:graphicFrameChg chg="add mod ord modGraphic">
          <ac:chgData name="Juan Sebastian Herrera Prieto" userId="S::jsherrera914@soy.sena.edu.co::ef11610f-3862-4e05-a817-05d4c3cf01c5" providerId="AD" clId="Web-{42F11EC4-FC65-C31C-6472-A93664BCC2C4}" dt="2023-03-20T01:11:03.538" v="426"/>
          <ac:graphicFrameMkLst>
            <pc:docMk/>
            <pc:sldMk cId="2971174205" sldId="266"/>
            <ac:graphicFrameMk id="4" creationId="{5B6537AD-F71D-AC63-0E0E-5F9272C67D0D}"/>
          </ac:graphicFrameMkLst>
        </pc:graphicFrameChg>
        <pc:graphicFrameChg chg="add">
          <ac:chgData name="Juan Sebastian Herrera Prieto" userId="S::jsherrera914@soy.sena.edu.co::ef11610f-3862-4e05-a817-05d4c3cf01c5" providerId="AD" clId="Web-{42F11EC4-FC65-C31C-6472-A93664BCC2C4}" dt="2023-03-20T01:06:10.398" v="383"/>
          <ac:graphicFrameMkLst>
            <pc:docMk/>
            <pc:sldMk cId="2971174205" sldId="266"/>
            <ac:graphicFrameMk id="6" creationId="{5B6CB188-6D26-D1B0-10E6-22EBF179AC66}"/>
          </ac:graphicFrameMkLst>
        </pc:graphicFrameChg>
      </pc:sldChg>
      <pc:sldChg chg="addSp delSp modSp new">
        <pc:chgData name="Juan Sebastian Herrera Prieto" userId="S::jsherrera914@soy.sena.edu.co::ef11610f-3862-4e05-a817-05d4c3cf01c5" providerId="AD" clId="Web-{42F11EC4-FC65-C31C-6472-A93664BCC2C4}" dt="2023-03-20T01:07:05.916" v="393"/>
        <pc:sldMkLst>
          <pc:docMk/>
          <pc:sldMk cId="2185372916" sldId="307"/>
        </pc:sldMkLst>
        <pc:spChg chg="del">
          <ac:chgData name="Juan Sebastian Herrera Prieto" userId="S::jsherrera914@soy.sena.edu.co::ef11610f-3862-4e05-a817-05d4c3cf01c5" providerId="AD" clId="Web-{42F11EC4-FC65-C31C-6472-A93664BCC2C4}" dt="2023-03-20T01:07:03.666" v="391"/>
          <ac:spMkLst>
            <pc:docMk/>
            <pc:sldMk cId="2185372916" sldId="307"/>
            <ac:spMk id="2" creationId="{09B67975-42E1-23A0-6A21-DC128FF580CF}"/>
          </ac:spMkLst>
        </pc:spChg>
        <pc:spChg chg="del mod">
          <ac:chgData name="Juan Sebastian Herrera Prieto" userId="S::jsherrera914@soy.sena.edu.co::ef11610f-3862-4e05-a817-05d4c3cf01c5" providerId="AD" clId="Web-{42F11EC4-FC65-C31C-6472-A93664BCC2C4}" dt="2023-03-20T01:07:05.916" v="393"/>
          <ac:spMkLst>
            <pc:docMk/>
            <pc:sldMk cId="2185372916" sldId="307"/>
            <ac:spMk id="3" creationId="{C147F64B-9D88-F51B-E3C9-9241BB7217C3}"/>
          </ac:spMkLst>
        </pc:spChg>
        <pc:graphicFrameChg chg="add mod">
          <ac:chgData name="Juan Sebastian Herrera Prieto" userId="S::jsherrera914@soy.sena.edu.co::ef11610f-3862-4e05-a817-05d4c3cf01c5" providerId="AD" clId="Web-{42F11EC4-FC65-C31C-6472-A93664BCC2C4}" dt="2023-03-20T01:07:01.479" v="390" actId="1076"/>
          <ac:graphicFrameMkLst>
            <pc:docMk/>
            <pc:sldMk cId="2185372916" sldId="307"/>
            <ac:graphicFrameMk id="5" creationId="{543DCA20-A97D-42EA-44F9-17B572F6362D}"/>
          </ac:graphicFrameMkLst>
        </pc:graphicFrameChg>
        <pc:graphicFrameChg chg="add mod modGraphic">
          <ac:chgData name="Juan Sebastian Herrera Prieto" userId="S::jsherrera914@soy.sena.edu.co::ef11610f-3862-4e05-a817-05d4c3cf01c5" providerId="AD" clId="Web-{42F11EC4-FC65-C31C-6472-A93664BCC2C4}" dt="2023-03-20T01:06:55.400" v="389" actId="1076"/>
          <ac:graphicFrameMkLst>
            <pc:docMk/>
            <pc:sldMk cId="2185372916" sldId="307"/>
            <ac:graphicFrameMk id="7" creationId="{12F58077-1C71-E921-57FA-2C0D48AE55D1}"/>
          </ac:graphicFrameMkLst>
        </pc:graphicFrameChg>
      </pc:sldChg>
      <pc:sldChg chg="new">
        <pc:chgData name="Juan Sebastian Herrera Prieto" userId="S::jsherrera914@soy.sena.edu.co::ef11610f-3862-4e05-a817-05d4c3cf01c5" providerId="AD" clId="Web-{42F11EC4-FC65-C31C-6472-A93664BCC2C4}" dt="2023-03-20T01:06:18.914" v="385"/>
        <pc:sldMkLst>
          <pc:docMk/>
          <pc:sldMk cId="714597462" sldId="308"/>
        </pc:sldMkLst>
      </pc:sldChg>
    </pc:docChg>
  </pc:docChgLst>
  <pc:docChgLst>
    <pc:chgData name="Sara Naidu Diaz Gonzalez" userId="S::sndiaz4@soy.sena.edu.co::94f02f45-69a4-4ff3-a3dc-fe0d52e2f980" providerId="AD" clId="Web-{AEFB3BF6-1FA0-0649-AA69-5798DFF287F7}"/>
    <pc:docChg chg="addSld delSld modSld">
      <pc:chgData name="Sara Naidu Diaz Gonzalez" userId="S::sndiaz4@soy.sena.edu.co::94f02f45-69a4-4ff3-a3dc-fe0d52e2f980" providerId="AD" clId="Web-{AEFB3BF6-1FA0-0649-AA69-5798DFF287F7}" dt="2023-05-20T22:09:19.662" v="802" actId="14100"/>
      <pc:docMkLst>
        <pc:docMk/>
      </pc:docMkLst>
      <pc:sldChg chg="modSp">
        <pc:chgData name="Sara Naidu Diaz Gonzalez" userId="S::sndiaz4@soy.sena.edu.co::94f02f45-69a4-4ff3-a3dc-fe0d52e2f980" providerId="AD" clId="Web-{AEFB3BF6-1FA0-0649-AA69-5798DFF287F7}" dt="2023-05-20T19:57:37.378" v="250"/>
        <pc:sldMkLst>
          <pc:docMk/>
          <pc:sldMk cId="3485784840" sldId="330"/>
        </pc:sldMkLst>
        <pc:graphicFrameChg chg="mod modGraphic">
          <ac:chgData name="Sara Naidu Diaz Gonzalez" userId="S::sndiaz4@soy.sena.edu.co::94f02f45-69a4-4ff3-a3dc-fe0d52e2f980" providerId="AD" clId="Web-{AEFB3BF6-1FA0-0649-AA69-5798DFF287F7}" dt="2023-05-20T19:57:37.378" v="250"/>
          <ac:graphicFrameMkLst>
            <pc:docMk/>
            <pc:sldMk cId="3485784840" sldId="330"/>
            <ac:graphicFrameMk id="4" creationId="{1234237E-1D96-90C7-7779-3ABE1E96A12B}"/>
          </ac:graphicFrameMkLst>
        </pc:graphicFrameChg>
      </pc:sldChg>
      <pc:sldChg chg="modSp">
        <pc:chgData name="Sara Naidu Diaz Gonzalez" userId="S::sndiaz4@soy.sena.edu.co::94f02f45-69a4-4ff3-a3dc-fe0d52e2f980" providerId="AD" clId="Web-{AEFB3BF6-1FA0-0649-AA69-5798DFF287F7}" dt="2023-05-20T20:04:51.705" v="364"/>
        <pc:sldMkLst>
          <pc:docMk/>
          <pc:sldMk cId="2337659239" sldId="342"/>
        </pc:sldMkLst>
        <pc:graphicFrameChg chg="mod modGraphic">
          <ac:chgData name="Sara Naidu Diaz Gonzalez" userId="S::sndiaz4@soy.sena.edu.co::94f02f45-69a4-4ff3-a3dc-fe0d52e2f980" providerId="AD" clId="Web-{AEFB3BF6-1FA0-0649-AA69-5798DFF287F7}" dt="2023-05-20T20:04:51.705" v="364"/>
          <ac:graphicFrameMkLst>
            <pc:docMk/>
            <pc:sldMk cId="2337659239" sldId="342"/>
            <ac:graphicFrameMk id="4" creationId="{1234237E-1D96-90C7-7779-3ABE1E96A12B}"/>
          </ac:graphicFrameMkLst>
        </pc:graphicFrameChg>
      </pc:sldChg>
      <pc:sldChg chg="modSp">
        <pc:chgData name="Sara Naidu Diaz Gonzalez" userId="S::sndiaz4@soy.sena.edu.co::94f02f45-69a4-4ff3-a3dc-fe0d52e2f980" providerId="AD" clId="Web-{AEFB3BF6-1FA0-0649-AA69-5798DFF287F7}" dt="2023-05-20T20:06:40.990" v="434"/>
        <pc:sldMkLst>
          <pc:docMk/>
          <pc:sldMk cId="603906682" sldId="343"/>
        </pc:sldMkLst>
        <pc:graphicFrameChg chg="mod modGraphic">
          <ac:chgData name="Sara Naidu Diaz Gonzalez" userId="S::sndiaz4@soy.sena.edu.co::94f02f45-69a4-4ff3-a3dc-fe0d52e2f980" providerId="AD" clId="Web-{AEFB3BF6-1FA0-0649-AA69-5798DFF287F7}" dt="2023-05-20T20:06:40.990" v="434"/>
          <ac:graphicFrameMkLst>
            <pc:docMk/>
            <pc:sldMk cId="603906682" sldId="343"/>
            <ac:graphicFrameMk id="4" creationId="{1234237E-1D96-90C7-7779-3ABE1E96A12B}"/>
          </ac:graphicFrameMkLst>
        </pc:graphicFrameChg>
      </pc:sldChg>
      <pc:sldChg chg="modSp">
        <pc:chgData name="Sara Naidu Diaz Gonzalez" userId="S::sndiaz4@soy.sena.edu.co::94f02f45-69a4-4ff3-a3dc-fe0d52e2f980" providerId="AD" clId="Web-{AEFB3BF6-1FA0-0649-AA69-5798DFF287F7}" dt="2023-05-20T20:10:42.622" v="500"/>
        <pc:sldMkLst>
          <pc:docMk/>
          <pc:sldMk cId="4016984235" sldId="344"/>
        </pc:sldMkLst>
        <pc:graphicFrameChg chg="mod modGraphic">
          <ac:chgData name="Sara Naidu Diaz Gonzalez" userId="S::sndiaz4@soy.sena.edu.co::94f02f45-69a4-4ff3-a3dc-fe0d52e2f980" providerId="AD" clId="Web-{AEFB3BF6-1FA0-0649-AA69-5798DFF287F7}" dt="2023-05-20T20:10:42.622" v="500"/>
          <ac:graphicFrameMkLst>
            <pc:docMk/>
            <pc:sldMk cId="4016984235" sldId="344"/>
            <ac:graphicFrameMk id="4" creationId="{1234237E-1D96-90C7-7779-3ABE1E96A12B}"/>
          </ac:graphicFrameMkLst>
        </pc:graphicFrameChg>
      </pc:sldChg>
      <pc:sldChg chg="modSp">
        <pc:chgData name="Sara Naidu Diaz Gonzalez" userId="S::sndiaz4@soy.sena.edu.co::94f02f45-69a4-4ff3-a3dc-fe0d52e2f980" providerId="AD" clId="Web-{AEFB3BF6-1FA0-0649-AA69-5798DFF287F7}" dt="2023-05-20T20:11:39.109" v="502"/>
        <pc:sldMkLst>
          <pc:docMk/>
          <pc:sldMk cId="3626471790" sldId="348"/>
        </pc:sldMkLst>
        <pc:graphicFrameChg chg="mod modGraphic">
          <ac:chgData name="Sara Naidu Diaz Gonzalez" userId="S::sndiaz4@soy.sena.edu.co::94f02f45-69a4-4ff3-a3dc-fe0d52e2f980" providerId="AD" clId="Web-{AEFB3BF6-1FA0-0649-AA69-5798DFF287F7}" dt="2023-05-20T20:11:39.109" v="502"/>
          <ac:graphicFrameMkLst>
            <pc:docMk/>
            <pc:sldMk cId="3626471790" sldId="348"/>
            <ac:graphicFrameMk id="4" creationId="{1234237E-1D96-90C7-7779-3ABE1E96A12B}"/>
          </ac:graphicFrameMkLst>
        </pc:graphicFrameChg>
      </pc:sldChg>
      <pc:sldChg chg="modSp">
        <pc:chgData name="Sara Naidu Diaz Gonzalez" userId="S::sndiaz4@soy.sena.edu.co::94f02f45-69a4-4ff3-a3dc-fe0d52e2f980" providerId="AD" clId="Web-{AEFB3BF6-1FA0-0649-AA69-5798DFF287F7}" dt="2023-05-20T21:20:33.817" v="757"/>
        <pc:sldMkLst>
          <pc:docMk/>
          <pc:sldMk cId="2041392870" sldId="351"/>
        </pc:sldMkLst>
        <pc:graphicFrameChg chg="mod modGraphic">
          <ac:chgData name="Sara Naidu Diaz Gonzalez" userId="S::sndiaz4@soy.sena.edu.co::94f02f45-69a4-4ff3-a3dc-fe0d52e2f980" providerId="AD" clId="Web-{AEFB3BF6-1FA0-0649-AA69-5798DFF287F7}" dt="2023-05-20T21:20:33.817" v="757"/>
          <ac:graphicFrameMkLst>
            <pc:docMk/>
            <pc:sldMk cId="2041392870" sldId="351"/>
            <ac:graphicFrameMk id="4" creationId="{1234237E-1D96-90C7-7779-3ABE1E96A12B}"/>
          </ac:graphicFrameMkLst>
        </pc:graphicFrameChg>
      </pc:sldChg>
      <pc:sldChg chg="modSp">
        <pc:chgData name="Sara Naidu Diaz Gonzalez" userId="S::sndiaz4@soy.sena.edu.co::94f02f45-69a4-4ff3-a3dc-fe0d52e2f980" providerId="AD" clId="Web-{AEFB3BF6-1FA0-0649-AA69-5798DFF287F7}" dt="2023-05-20T20:17:15.932" v="579"/>
        <pc:sldMkLst>
          <pc:docMk/>
          <pc:sldMk cId="896922858" sldId="352"/>
        </pc:sldMkLst>
        <pc:graphicFrameChg chg="mod modGraphic">
          <ac:chgData name="Sara Naidu Diaz Gonzalez" userId="S::sndiaz4@soy.sena.edu.co::94f02f45-69a4-4ff3-a3dc-fe0d52e2f980" providerId="AD" clId="Web-{AEFB3BF6-1FA0-0649-AA69-5798DFF287F7}" dt="2023-05-20T20:17:15.932" v="579"/>
          <ac:graphicFrameMkLst>
            <pc:docMk/>
            <pc:sldMk cId="896922858" sldId="352"/>
            <ac:graphicFrameMk id="4" creationId="{1234237E-1D96-90C7-7779-3ABE1E96A12B}"/>
          </ac:graphicFrameMkLst>
        </pc:graphicFrameChg>
      </pc:sldChg>
      <pc:sldChg chg="modSp">
        <pc:chgData name="Sara Naidu Diaz Gonzalez" userId="S::sndiaz4@soy.sena.edu.co::94f02f45-69a4-4ff3-a3dc-fe0d52e2f980" providerId="AD" clId="Web-{AEFB3BF6-1FA0-0649-AA69-5798DFF287F7}" dt="2023-05-20T20:12:40.471" v="544"/>
        <pc:sldMkLst>
          <pc:docMk/>
          <pc:sldMk cId="2048539190" sldId="353"/>
        </pc:sldMkLst>
        <pc:graphicFrameChg chg="mod modGraphic">
          <ac:chgData name="Sara Naidu Diaz Gonzalez" userId="S::sndiaz4@soy.sena.edu.co::94f02f45-69a4-4ff3-a3dc-fe0d52e2f980" providerId="AD" clId="Web-{AEFB3BF6-1FA0-0649-AA69-5798DFF287F7}" dt="2023-05-20T20:12:40.471" v="544"/>
          <ac:graphicFrameMkLst>
            <pc:docMk/>
            <pc:sldMk cId="2048539190" sldId="353"/>
            <ac:graphicFrameMk id="4" creationId="{1234237E-1D96-90C7-7779-3ABE1E96A12B}"/>
          </ac:graphicFrameMkLst>
        </pc:graphicFrameChg>
      </pc:sldChg>
      <pc:sldChg chg="modSp">
        <pc:chgData name="Sara Naidu Diaz Gonzalez" userId="S::sndiaz4@soy.sena.edu.co::94f02f45-69a4-4ff3-a3dc-fe0d52e2f980" providerId="AD" clId="Web-{AEFB3BF6-1FA0-0649-AA69-5798DFF287F7}" dt="2023-05-20T20:19:36.187" v="713"/>
        <pc:sldMkLst>
          <pc:docMk/>
          <pc:sldMk cId="1782258103" sldId="354"/>
        </pc:sldMkLst>
        <pc:graphicFrameChg chg="mod modGraphic">
          <ac:chgData name="Sara Naidu Diaz Gonzalez" userId="S::sndiaz4@soy.sena.edu.co::94f02f45-69a4-4ff3-a3dc-fe0d52e2f980" providerId="AD" clId="Web-{AEFB3BF6-1FA0-0649-AA69-5798DFF287F7}" dt="2023-05-20T20:19:36.187" v="713"/>
          <ac:graphicFrameMkLst>
            <pc:docMk/>
            <pc:sldMk cId="1782258103" sldId="354"/>
            <ac:graphicFrameMk id="4" creationId="{1234237E-1D96-90C7-7779-3ABE1E96A12B}"/>
          </ac:graphicFrameMkLst>
        </pc:graphicFrameChg>
      </pc:sldChg>
      <pc:sldChg chg="addSp delSp modSp new">
        <pc:chgData name="Sara Naidu Diaz Gonzalez" userId="S::sndiaz4@soy.sena.edu.co::94f02f45-69a4-4ff3-a3dc-fe0d52e2f980" providerId="AD" clId="Web-{AEFB3BF6-1FA0-0649-AA69-5798DFF287F7}" dt="2023-05-20T22:09:19.662" v="802" actId="14100"/>
        <pc:sldMkLst>
          <pc:docMk/>
          <pc:sldMk cId="2531851947" sldId="355"/>
        </pc:sldMkLst>
        <pc:spChg chg="del mod">
          <ac:chgData name="Sara Naidu Diaz Gonzalez" userId="S::sndiaz4@soy.sena.edu.co::94f02f45-69a4-4ff3-a3dc-fe0d52e2f980" providerId="AD" clId="Web-{AEFB3BF6-1FA0-0649-AA69-5798DFF287F7}" dt="2023-05-20T22:00:23.205" v="789"/>
          <ac:spMkLst>
            <pc:docMk/>
            <pc:sldMk cId="2531851947" sldId="355"/>
            <ac:spMk id="2" creationId="{CE6B5EEB-C67A-1109-07DB-A7C176AB8DD7}"/>
          </ac:spMkLst>
        </pc:spChg>
        <pc:spChg chg="del">
          <ac:chgData name="Sara Naidu Diaz Gonzalez" userId="S::sndiaz4@soy.sena.edu.co::94f02f45-69a4-4ff3-a3dc-fe0d52e2f980" providerId="AD" clId="Web-{AEFB3BF6-1FA0-0649-AA69-5798DFF287F7}" dt="2023-05-20T21:59:24.375" v="759"/>
          <ac:spMkLst>
            <pc:docMk/>
            <pc:sldMk cId="2531851947" sldId="355"/>
            <ac:spMk id="3" creationId="{3108A230-1F07-0617-9525-4FBF4E03DB84}"/>
          </ac:spMkLst>
        </pc:spChg>
        <pc:spChg chg="add del mod">
          <ac:chgData name="Sara Naidu Diaz Gonzalez" userId="S::sndiaz4@soy.sena.edu.co::94f02f45-69a4-4ff3-a3dc-fe0d52e2f980" providerId="AD" clId="Web-{AEFB3BF6-1FA0-0649-AA69-5798DFF287F7}" dt="2023-05-20T22:00:27.846" v="790"/>
          <ac:spMkLst>
            <pc:docMk/>
            <pc:sldMk cId="2531851947" sldId="355"/>
            <ac:spMk id="6" creationId="{BD79C73E-CCA0-FEE7-3B3D-38B600DC657F}"/>
          </ac:spMkLst>
        </pc:spChg>
        <pc:picChg chg="add del mod">
          <ac:chgData name="Sara Naidu Diaz Gonzalez" userId="S::sndiaz4@soy.sena.edu.co::94f02f45-69a4-4ff3-a3dc-fe0d52e2f980" providerId="AD" clId="Web-{AEFB3BF6-1FA0-0649-AA69-5798DFF287F7}" dt="2023-05-20T22:05:51.998" v="793"/>
          <ac:picMkLst>
            <pc:docMk/>
            <pc:sldMk cId="2531851947" sldId="355"/>
            <ac:picMk id="4" creationId="{3E85AEB1-8F72-5973-C5F0-71F51A2DE3DA}"/>
          </ac:picMkLst>
        </pc:picChg>
        <pc:picChg chg="add mod">
          <ac:chgData name="Sara Naidu Diaz Gonzalez" userId="S::sndiaz4@soy.sena.edu.co::94f02f45-69a4-4ff3-a3dc-fe0d52e2f980" providerId="AD" clId="Web-{AEFB3BF6-1FA0-0649-AA69-5798DFF287F7}" dt="2023-05-20T22:09:19.662" v="802" actId="14100"/>
          <ac:picMkLst>
            <pc:docMk/>
            <pc:sldMk cId="2531851947" sldId="355"/>
            <ac:picMk id="7" creationId="{FA19E309-E1BC-6438-8167-A82511398FD8}"/>
          </ac:picMkLst>
        </pc:picChg>
      </pc:sldChg>
      <pc:sldChg chg="new del">
        <pc:chgData name="Sara Naidu Diaz Gonzalez" userId="S::sndiaz4@soy.sena.edu.co::94f02f45-69a4-4ff3-a3dc-fe0d52e2f980" providerId="AD" clId="Web-{AEFB3BF6-1FA0-0649-AA69-5798DFF287F7}" dt="2023-05-20T22:09:09.177" v="799"/>
        <pc:sldMkLst>
          <pc:docMk/>
          <pc:sldMk cId="1716588940" sldId="356"/>
        </pc:sldMkLst>
      </pc:sldChg>
    </pc:docChg>
  </pc:docChgLst>
  <pc:docChgLst>
    <pc:chgData name="Laura Nataly Garzon Suarez" userId="S::laungarzon11@soy.sena.edu.co::d606699a-8ed5-42e3-af50-3d962e60b77b" providerId="AD" clId="Web-{4C2F5934-62A4-DA13-F43C-36622AAEF22A}"/>
    <pc:docChg chg="modSld">
      <pc:chgData name="Laura Nataly Garzon Suarez" userId="S::laungarzon11@soy.sena.edu.co::d606699a-8ed5-42e3-af50-3d962e60b77b" providerId="AD" clId="Web-{4C2F5934-62A4-DA13-F43C-36622AAEF22A}" dt="2023-05-08T11:39:44.569" v="0" actId="20577"/>
      <pc:docMkLst>
        <pc:docMk/>
      </pc:docMkLst>
      <pc:sldChg chg="modSp">
        <pc:chgData name="Laura Nataly Garzon Suarez" userId="S::laungarzon11@soy.sena.edu.co::d606699a-8ed5-42e3-af50-3d962e60b77b" providerId="AD" clId="Web-{4C2F5934-62A4-DA13-F43C-36622AAEF22A}" dt="2023-05-08T11:39:44.569" v="0" actId="20577"/>
        <pc:sldMkLst>
          <pc:docMk/>
          <pc:sldMk cId="3172907249" sldId="258"/>
        </pc:sldMkLst>
        <pc:spChg chg="mod">
          <ac:chgData name="Laura Nataly Garzon Suarez" userId="S::laungarzon11@soy.sena.edu.co::d606699a-8ed5-42e3-af50-3d962e60b77b" providerId="AD" clId="Web-{4C2F5934-62A4-DA13-F43C-36622AAEF22A}" dt="2023-05-08T11:39:44.569" v="0" actId="20577"/>
          <ac:spMkLst>
            <pc:docMk/>
            <pc:sldMk cId="3172907249" sldId="258"/>
            <ac:spMk id="3" creationId="{F6EB0ED4-5D12-CF1B-F948-E1619A01F743}"/>
          </ac:spMkLst>
        </pc:spChg>
      </pc:sldChg>
    </pc:docChg>
  </pc:docChgLst>
  <pc:docChgLst>
    <pc:chgData name="Sara Naidu Diaz Gonzalez" userId="94f02f45-69a4-4ff3-a3dc-fe0d52e2f980" providerId="ADAL" clId="{8AB42669-F9ED-BA48-9D88-EE53BA0C789C}"/>
    <pc:docChg chg="modSld">
      <pc:chgData name="Sara Naidu Diaz Gonzalez" userId="94f02f45-69a4-4ff3-a3dc-fe0d52e2f980" providerId="ADAL" clId="{8AB42669-F9ED-BA48-9D88-EE53BA0C789C}" dt="2023-03-14T13:39:21.062" v="53" actId="20577"/>
      <pc:docMkLst>
        <pc:docMk/>
      </pc:docMkLst>
      <pc:sldChg chg="modSp">
        <pc:chgData name="Sara Naidu Diaz Gonzalez" userId="94f02f45-69a4-4ff3-a3dc-fe0d52e2f980" providerId="ADAL" clId="{8AB42669-F9ED-BA48-9D88-EE53BA0C789C}" dt="2023-03-14T13:39:21.062" v="53" actId="20577"/>
        <pc:sldMkLst>
          <pc:docMk/>
          <pc:sldMk cId="2743027483" sldId="277"/>
        </pc:sldMkLst>
        <pc:spChg chg="mod">
          <ac:chgData name="Sara Naidu Diaz Gonzalez" userId="94f02f45-69a4-4ff3-a3dc-fe0d52e2f980" providerId="ADAL" clId="{8AB42669-F9ED-BA48-9D88-EE53BA0C789C}" dt="2023-03-14T13:39:21.062" v="53" actId="20577"/>
          <ac:spMkLst>
            <pc:docMk/>
            <pc:sldMk cId="2743027483" sldId="277"/>
            <ac:spMk id="3" creationId="{12D3E613-174C-4827-D94C-3C2C0464AFAB}"/>
          </ac:spMkLst>
        </pc:spChg>
      </pc:sldChg>
    </pc:docChg>
  </pc:docChgLst>
  <pc:docChgLst>
    <pc:chgData name="Sara Naidu Diaz Gonzalez" userId="S::sndiaz4@soy.sena.edu.co::94f02f45-69a4-4ff3-a3dc-fe0d52e2f980" providerId="AD" clId="Web-{94CA1C6E-AA05-5B92-39E9-EBD40BB68EC5}"/>
    <pc:docChg chg="addSld modSld">
      <pc:chgData name="Sara Naidu Diaz Gonzalez" userId="S::sndiaz4@soy.sena.edu.co::94f02f45-69a4-4ff3-a3dc-fe0d52e2f980" providerId="AD" clId="Web-{94CA1C6E-AA05-5B92-39E9-EBD40BB68EC5}" dt="2023-03-11T04:48:29.029" v="314" actId="20577"/>
      <pc:docMkLst>
        <pc:docMk/>
      </pc:docMkLst>
      <pc:sldChg chg="modSp">
        <pc:chgData name="Sara Naidu Diaz Gonzalez" userId="S::sndiaz4@soy.sena.edu.co::94f02f45-69a4-4ff3-a3dc-fe0d52e2f980" providerId="AD" clId="Web-{94CA1C6E-AA05-5B92-39E9-EBD40BB68EC5}" dt="2023-03-11T04:48:29.029" v="314" actId="20577"/>
        <pc:sldMkLst>
          <pc:docMk/>
          <pc:sldMk cId="2406273178" sldId="256"/>
        </pc:sldMkLst>
        <pc:spChg chg="mod">
          <ac:chgData name="Sara Naidu Diaz Gonzalez" userId="S::sndiaz4@soy.sena.edu.co::94f02f45-69a4-4ff3-a3dc-fe0d52e2f980" providerId="AD" clId="Web-{94CA1C6E-AA05-5B92-39E9-EBD40BB68EC5}" dt="2023-03-11T04:48:29.029" v="314" actId="20577"/>
          <ac:spMkLst>
            <pc:docMk/>
            <pc:sldMk cId="2406273178" sldId="256"/>
            <ac:spMk id="3" creationId="{00000000-0000-0000-0000-000000000000}"/>
          </ac:spMkLst>
        </pc:spChg>
      </pc:sldChg>
      <pc:sldChg chg="modSp">
        <pc:chgData name="Sara Naidu Diaz Gonzalez" userId="S::sndiaz4@soy.sena.edu.co::94f02f45-69a4-4ff3-a3dc-fe0d52e2f980" providerId="AD" clId="Web-{94CA1C6E-AA05-5B92-39E9-EBD40BB68EC5}" dt="2023-03-11T04:45:07.444" v="286" actId="20577"/>
        <pc:sldMkLst>
          <pc:docMk/>
          <pc:sldMk cId="1320017106" sldId="257"/>
        </pc:sldMkLst>
        <pc:spChg chg="mod">
          <ac:chgData name="Sara Naidu Diaz Gonzalez" userId="S::sndiaz4@soy.sena.edu.co::94f02f45-69a4-4ff3-a3dc-fe0d52e2f980" providerId="AD" clId="Web-{94CA1C6E-AA05-5B92-39E9-EBD40BB68EC5}" dt="2023-03-11T04:45:07.444" v="286" actId="20577"/>
          <ac:spMkLst>
            <pc:docMk/>
            <pc:sldMk cId="1320017106" sldId="257"/>
            <ac:spMk id="2" creationId="{645DCC3C-57FE-244E-1124-569F7F859AD4}"/>
          </ac:spMkLst>
        </pc:spChg>
      </pc:sldChg>
      <pc:sldChg chg="modSp new">
        <pc:chgData name="Sara Naidu Diaz Gonzalez" userId="S::sndiaz4@soy.sena.edu.co::94f02f45-69a4-4ff3-a3dc-fe0d52e2f980" providerId="AD" clId="Web-{94CA1C6E-AA05-5B92-39E9-EBD40BB68EC5}" dt="2023-03-11T04:45:02.225" v="285" actId="20577"/>
        <pc:sldMkLst>
          <pc:docMk/>
          <pc:sldMk cId="3172907249" sldId="258"/>
        </pc:sldMkLst>
        <pc:spChg chg="mod">
          <ac:chgData name="Sara Naidu Diaz Gonzalez" userId="S::sndiaz4@soy.sena.edu.co::94f02f45-69a4-4ff3-a3dc-fe0d52e2f980" providerId="AD" clId="Web-{94CA1C6E-AA05-5B92-39E9-EBD40BB68EC5}" dt="2023-03-11T04:45:02.225" v="285" actId="20577"/>
          <ac:spMkLst>
            <pc:docMk/>
            <pc:sldMk cId="3172907249" sldId="258"/>
            <ac:spMk id="2" creationId="{E06B47F0-05FC-84F1-36D1-07CF996FA072}"/>
          </ac:spMkLst>
        </pc:spChg>
      </pc:sldChg>
      <pc:sldChg chg="modSp new">
        <pc:chgData name="Sara Naidu Diaz Gonzalez" userId="S::sndiaz4@soy.sena.edu.co::94f02f45-69a4-4ff3-a3dc-fe0d52e2f980" providerId="AD" clId="Web-{94CA1C6E-AA05-5B92-39E9-EBD40BB68EC5}" dt="2023-03-11T04:44:57.585" v="284" actId="20577"/>
        <pc:sldMkLst>
          <pc:docMk/>
          <pc:sldMk cId="3931021644" sldId="259"/>
        </pc:sldMkLst>
        <pc:spChg chg="mod">
          <ac:chgData name="Sara Naidu Diaz Gonzalez" userId="S::sndiaz4@soy.sena.edu.co::94f02f45-69a4-4ff3-a3dc-fe0d52e2f980" providerId="AD" clId="Web-{94CA1C6E-AA05-5B92-39E9-EBD40BB68EC5}" dt="2023-03-11T04:44:57.585" v="284" actId="20577"/>
          <ac:spMkLst>
            <pc:docMk/>
            <pc:sldMk cId="3931021644" sldId="259"/>
            <ac:spMk id="2" creationId="{20841F26-C755-06DF-BCC7-ACFAF50D4A0E}"/>
          </ac:spMkLst>
        </pc:spChg>
      </pc:sldChg>
      <pc:sldChg chg="modSp new">
        <pc:chgData name="Sara Naidu Diaz Gonzalez" userId="S::sndiaz4@soy.sena.edu.co::94f02f45-69a4-4ff3-a3dc-fe0d52e2f980" providerId="AD" clId="Web-{94CA1C6E-AA05-5B92-39E9-EBD40BB68EC5}" dt="2023-03-11T04:44:53.334" v="283" actId="20577"/>
        <pc:sldMkLst>
          <pc:docMk/>
          <pc:sldMk cId="641297589" sldId="260"/>
        </pc:sldMkLst>
        <pc:spChg chg="mod">
          <ac:chgData name="Sara Naidu Diaz Gonzalez" userId="S::sndiaz4@soy.sena.edu.co::94f02f45-69a4-4ff3-a3dc-fe0d52e2f980" providerId="AD" clId="Web-{94CA1C6E-AA05-5B92-39E9-EBD40BB68EC5}" dt="2023-03-11T04:44:53.334" v="283" actId="20577"/>
          <ac:spMkLst>
            <pc:docMk/>
            <pc:sldMk cId="641297589" sldId="260"/>
            <ac:spMk id="2" creationId="{6AE1AA83-70D6-7B8A-74E2-F3D204B2D165}"/>
          </ac:spMkLst>
        </pc:spChg>
      </pc:sldChg>
      <pc:sldChg chg="modSp new">
        <pc:chgData name="Sara Naidu Diaz Gonzalez" userId="S::sndiaz4@soy.sena.edu.co::94f02f45-69a4-4ff3-a3dc-fe0d52e2f980" providerId="AD" clId="Web-{94CA1C6E-AA05-5B92-39E9-EBD40BB68EC5}" dt="2023-03-11T04:44:46.397" v="282" actId="20577"/>
        <pc:sldMkLst>
          <pc:docMk/>
          <pc:sldMk cId="265086344" sldId="261"/>
        </pc:sldMkLst>
        <pc:spChg chg="mod">
          <ac:chgData name="Sara Naidu Diaz Gonzalez" userId="S::sndiaz4@soy.sena.edu.co::94f02f45-69a4-4ff3-a3dc-fe0d52e2f980" providerId="AD" clId="Web-{94CA1C6E-AA05-5B92-39E9-EBD40BB68EC5}" dt="2023-03-11T04:44:46.397" v="282" actId="20577"/>
          <ac:spMkLst>
            <pc:docMk/>
            <pc:sldMk cId="265086344" sldId="261"/>
            <ac:spMk id="2" creationId="{FD267211-D0B0-67E9-2906-DC441D6A31BC}"/>
          </ac:spMkLst>
        </pc:spChg>
      </pc:sldChg>
      <pc:sldChg chg="modSp new">
        <pc:chgData name="Sara Naidu Diaz Gonzalez" userId="S::sndiaz4@soy.sena.edu.co::94f02f45-69a4-4ff3-a3dc-fe0d52e2f980" providerId="AD" clId="Web-{94CA1C6E-AA05-5B92-39E9-EBD40BB68EC5}" dt="2023-03-11T04:44:42.084" v="281" actId="20577"/>
        <pc:sldMkLst>
          <pc:docMk/>
          <pc:sldMk cId="3639669116" sldId="262"/>
        </pc:sldMkLst>
        <pc:spChg chg="mod">
          <ac:chgData name="Sara Naidu Diaz Gonzalez" userId="S::sndiaz4@soy.sena.edu.co::94f02f45-69a4-4ff3-a3dc-fe0d52e2f980" providerId="AD" clId="Web-{94CA1C6E-AA05-5B92-39E9-EBD40BB68EC5}" dt="2023-03-11T04:44:42.084" v="281" actId="20577"/>
          <ac:spMkLst>
            <pc:docMk/>
            <pc:sldMk cId="3639669116" sldId="262"/>
            <ac:spMk id="2" creationId="{3C8DD182-8F7D-4DBB-1BDF-032EF3B21E3B}"/>
          </ac:spMkLst>
        </pc:spChg>
      </pc:sldChg>
      <pc:sldChg chg="modSp new">
        <pc:chgData name="Sara Naidu Diaz Gonzalez" userId="S::sndiaz4@soy.sena.edu.co::94f02f45-69a4-4ff3-a3dc-fe0d52e2f980" providerId="AD" clId="Web-{94CA1C6E-AA05-5B92-39E9-EBD40BB68EC5}" dt="2023-03-11T04:44:33.428" v="279" actId="20577"/>
        <pc:sldMkLst>
          <pc:docMk/>
          <pc:sldMk cId="1495245722" sldId="263"/>
        </pc:sldMkLst>
        <pc:spChg chg="mod">
          <ac:chgData name="Sara Naidu Diaz Gonzalez" userId="S::sndiaz4@soy.sena.edu.co::94f02f45-69a4-4ff3-a3dc-fe0d52e2f980" providerId="AD" clId="Web-{94CA1C6E-AA05-5B92-39E9-EBD40BB68EC5}" dt="2023-03-11T04:44:33.428" v="279" actId="20577"/>
          <ac:spMkLst>
            <pc:docMk/>
            <pc:sldMk cId="1495245722" sldId="263"/>
            <ac:spMk id="2" creationId="{82765DA9-3CFA-DFE4-CFB4-ED7512796DAA}"/>
          </ac:spMkLst>
        </pc:spChg>
      </pc:sldChg>
      <pc:sldChg chg="modSp new">
        <pc:chgData name="Sara Naidu Diaz Gonzalez" userId="S::sndiaz4@soy.sena.edu.co::94f02f45-69a4-4ff3-a3dc-fe0d52e2f980" providerId="AD" clId="Web-{94CA1C6E-AA05-5B92-39E9-EBD40BB68EC5}" dt="2023-03-11T04:44:38.162" v="280" actId="20577"/>
        <pc:sldMkLst>
          <pc:docMk/>
          <pc:sldMk cId="397091163" sldId="264"/>
        </pc:sldMkLst>
        <pc:spChg chg="mod">
          <ac:chgData name="Sara Naidu Diaz Gonzalez" userId="S::sndiaz4@soy.sena.edu.co::94f02f45-69a4-4ff3-a3dc-fe0d52e2f980" providerId="AD" clId="Web-{94CA1C6E-AA05-5B92-39E9-EBD40BB68EC5}" dt="2023-03-11T04:44:38.162" v="280" actId="20577"/>
          <ac:spMkLst>
            <pc:docMk/>
            <pc:sldMk cId="397091163" sldId="264"/>
            <ac:spMk id="2" creationId="{2D8E8DB4-5544-FB64-93BE-AA5653CFA918}"/>
          </ac:spMkLst>
        </pc:spChg>
      </pc:sldChg>
      <pc:sldChg chg="modSp new">
        <pc:chgData name="Sara Naidu Diaz Gonzalez" userId="S::sndiaz4@soy.sena.edu.co::94f02f45-69a4-4ff3-a3dc-fe0d52e2f980" providerId="AD" clId="Web-{94CA1C6E-AA05-5B92-39E9-EBD40BB68EC5}" dt="2023-03-11T04:45:27.445" v="290" actId="20577"/>
        <pc:sldMkLst>
          <pc:docMk/>
          <pc:sldMk cId="836181485" sldId="265"/>
        </pc:sldMkLst>
        <pc:spChg chg="mod">
          <ac:chgData name="Sara Naidu Diaz Gonzalez" userId="S::sndiaz4@soy.sena.edu.co::94f02f45-69a4-4ff3-a3dc-fe0d52e2f980" providerId="AD" clId="Web-{94CA1C6E-AA05-5B92-39E9-EBD40BB68EC5}" dt="2023-03-11T04:45:27.445" v="290" actId="20577"/>
          <ac:spMkLst>
            <pc:docMk/>
            <pc:sldMk cId="836181485" sldId="265"/>
            <ac:spMk id="2" creationId="{993EF0A9-4DE9-A08E-9569-51160EFF8CBB}"/>
          </ac:spMkLst>
        </pc:spChg>
      </pc:sldChg>
      <pc:sldChg chg="modSp new">
        <pc:chgData name="Sara Naidu Diaz Gonzalez" userId="S::sndiaz4@soy.sena.edu.co::94f02f45-69a4-4ff3-a3dc-fe0d52e2f980" providerId="AD" clId="Web-{94CA1C6E-AA05-5B92-39E9-EBD40BB68EC5}" dt="2023-03-11T04:45:47.570" v="297" actId="20577"/>
        <pc:sldMkLst>
          <pc:docMk/>
          <pc:sldMk cId="2971174205" sldId="266"/>
        </pc:sldMkLst>
        <pc:spChg chg="mod">
          <ac:chgData name="Sara Naidu Diaz Gonzalez" userId="S::sndiaz4@soy.sena.edu.co::94f02f45-69a4-4ff3-a3dc-fe0d52e2f980" providerId="AD" clId="Web-{94CA1C6E-AA05-5B92-39E9-EBD40BB68EC5}" dt="2023-03-11T04:45:47.570" v="297" actId="20577"/>
          <ac:spMkLst>
            <pc:docMk/>
            <pc:sldMk cId="2971174205" sldId="266"/>
            <ac:spMk id="2" creationId="{D2C7AA8A-64C8-2AE2-AD77-837417D36B22}"/>
          </ac:spMkLst>
        </pc:spChg>
      </pc:sldChg>
      <pc:sldChg chg="modSp new">
        <pc:chgData name="Sara Naidu Diaz Gonzalez" userId="S::sndiaz4@soy.sena.edu.co::94f02f45-69a4-4ff3-a3dc-fe0d52e2f980" providerId="AD" clId="Web-{94CA1C6E-AA05-5B92-39E9-EBD40BB68EC5}" dt="2023-03-11T04:46:05.790" v="301" actId="20577"/>
        <pc:sldMkLst>
          <pc:docMk/>
          <pc:sldMk cId="823951855" sldId="267"/>
        </pc:sldMkLst>
        <pc:spChg chg="mod">
          <ac:chgData name="Sara Naidu Diaz Gonzalez" userId="S::sndiaz4@soy.sena.edu.co::94f02f45-69a4-4ff3-a3dc-fe0d52e2f980" providerId="AD" clId="Web-{94CA1C6E-AA05-5B92-39E9-EBD40BB68EC5}" dt="2023-03-11T04:46:05.790" v="301" actId="20577"/>
          <ac:spMkLst>
            <pc:docMk/>
            <pc:sldMk cId="823951855" sldId="267"/>
            <ac:spMk id="2" creationId="{378926DF-9E9C-B895-F9A9-369B6F2773E1}"/>
          </ac:spMkLst>
        </pc:spChg>
      </pc:sldChg>
      <pc:sldChg chg="modSp new">
        <pc:chgData name="Sara Naidu Diaz Gonzalez" userId="S::sndiaz4@soy.sena.edu.co::94f02f45-69a4-4ff3-a3dc-fe0d52e2f980" providerId="AD" clId="Web-{94CA1C6E-AA05-5B92-39E9-EBD40BB68EC5}" dt="2023-03-11T04:46:18.196" v="305" actId="20577"/>
        <pc:sldMkLst>
          <pc:docMk/>
          <pc:sldMk cId="3827497238" sldId="268"/>
        </pc:sldMkLst>
        <pc:spChg chg="mod">
          <ac:chgData name="Sara Naidu Diaz Gonzalez" userId="S::sndiaz4@soy.sena.edu.co::94f02f45-69a4-4ff3-a3dc-fe0d52e2f980" providerId="AD" clId="Web-{94CA1C6E-AA05-5B92-39E9-EBD40BB68EC5}" dt="2023-03-11T04:46:18.196" v="305" actId="20577"/>
          <ac:spMkLst>
            <pc:docMk/>
            <pc:sldMk cId="3827497238" sldId="268"/>
            <ac:spMk id="2" creationId="{7713EBFE-49A1-595C-CC54-0754AD6EED66}"/>
          </ac:spMkLst>
        </pc:spChg>
      </pc:sldChg>
      <pc:sldChg chg="modSp new">
        <pc:chgData name="Sara Naidu Diaz Gonzalez" userId="S::sndiaz4@soy.sena.edu.co::94f02f45-69a4-4ff3-a3dc-fe0d52e2f980" providerId="AD" clId="Web-{94CA1C6E-AA05-5B92-39E9-EBD40BB68EC5}" dt="2023-03-11T04:46:31.010" v="309" actId="20577"/>
        <pc:sldMkLst>
          <pc:docMk/>
          <pc:sldMk cId="3816518876" sldId="269"/>
        </pc:sldMkLst>
        <pc:spChg chg="mod">
          <ac:chgData name="Sara Naidu Diaz Gonzalez" userId="S::sndiaz4@soy.sena.edu.co::94f02f45-69a4-4ff3-a3dc-fe0d52e2f980" providerId="AD" clId="Web-{94CA1C6E-AA05-5B92-39E9-EBD40BB68EC5}" dt="2023-03-11T04:46:31.010" v="309" actId="20577"/>
          <ac:spMkLst>
            <pc:docMk/>
            <pc:sldMk cId="3816518876" sldId="269"/>
            <ac:spMk id="2" creationId="{7B5AA8F9-A6E6-7642-3D7F-25EA31F9B486}"/>
          </ac:spMkLst>
        </pc:spChg>
      </pc:sldChg>
      <pc:sldChg chg="modSp new">
        <pc:chgData name="Sara Naidu Diaz Gonzalez" userId="S::sndiaz4@soy.sena.edu.co::94f02f45-69a4-4ff3-a3dc-fe0d52e2f980" providerId="AD" clId="Web-{94CA1C6E-AA05-5B92-39E9-EBD40BB68EC5}" dt="2023-03-11T04:46:46.432" v="313" actId="20577"/>
        <pc:sldMkLst>
          <pc:docMk/>
          <pc:sldMk cId="1410405190" sldId="270"/>
        </pc:sldMkLst>
        <pc:spChg chg="mod">
          <ac:chgData name="Sara Naidu Diaz Gonzalez" userId="S::sndiaz4@soy.sena.edu.co::94f02f45-69a4-4ff3-a3dc-fe0d52e2f980" providerId="AD" clId="Web-{94CA1C6E-AA05-5B92-39E9-EBD40BB68EC5}" dt="2023-03-11T04:46:46.432" v="313" actId="20577"/>
          <ac:spMkLst>
            <pc:docMk/>
            <pc:sldMk cId="1410405190" sldId="270"/>
            <ac:spMk id="2" creationId="{69012378-58D7-BA04-43C4-0D0DF024AD63}"/>
          </ac:spMkLst>
        </pc:spChg>
      </pc:sldChg>
    </pc:docChg>
  </pc:docChgLst>
  <pc:docChgLst>
    <pc:chgData name="Maria Isabel Uribe Diaz" userId="S::miuribe93@soy.sena.edu.co::f874e721-cfe2-4208-953d-f23d4fbbc403" providerId="AD" clId="Web-{0183C416-BF55-91C6-AC23-C9D58ADACCB8}"/>
    <pc:docChg chg="addSld delSld modSld">
      <pc:chgData name="Maria Isabel Uribe Diaz" userId="S::miuribe93@soy.sena.edu.co::f874e721-cfe2-4208-953d-f23d4fbbc403" providerId="AD" clId="Web-{0183C416-BF55-91C6-AC23-C9D58ADACCB8}" dt="2023-03-17T16:56:18.135" v="670" actId="14100"/>
      <pc:docMkLst>
        <pc:docMk/>
      </pc:docMkLst>
      <pc:sldChg chg="addSp delSp modSp mod setClrOvrMap">
        <pc:chgData name="Maria Isabel Uribe Diaz" userId="S::miuribe93@soy.sena.edu.co::f874e721-cfe2-4208-953d-f23d4fbbc403" providerId="AD" clId="Web-{0183C416-BF55-91C6-AC23-C9D58ADACCB8}" dt="2023-03-17T16:48:22.235" v="641" actId="1076"/>
        <pc:sldMkLst>
          <pc:docMk/>
          <pc:sldMk cId="2406273178" sldId="256"/>
        </pc:sldMkLst>
        <pc:spChg chg="mod">
          <ac:chgData name="Maria Isabel Uribe Diaz" userId="S::miuribe93@soy.sena.edu.co::f874e721-cfe2-4208-953d-f23d4fbbc403" providerId="AD" clId="Web-{0183C416-BF55-91C6-AC23-C9D58ADACCB8}" dt="2023-03-17T16:48:22.235" v="641" actId="1076"/>
          <ac:spMkLst>
            <pc:docMk/>
            <pc:sldMk cId="2406273178" sldId="256"/>
            <ac:spMk id="2" creationId="{00000000-0000-0000-0000-000000000000}"/>
          </ac:spMkLst>
        </pc:spChg>
        <pc:spChg chg="mod">
          <ac:chgData name="Maria Isabel Uribe Diaz" userId="S::miuribe93@soy.sena.edu.co::f874e721-cfe2-4208-953d-f23d4fbbc403" providerId="AD" clId="Web-{0183C416-BF55-91C6-AC23-C9D58ADACCB8}" dt="2023-03-17T16:40:59.929" v="546"/>
          <ac:spMkLst>
            <pc:docMk/>
            <pc:sldMk cId="2406273178" sldId="256"/>
            <ac:spMk id="3" creationId="{00000000-0000-0000-0000-000000000000}"/>
          </ac:spMkLst>
        </pc:spChg>
        <pc:spChg chg="add del">
          <ac:chgData name="Maria Isabel Uribe Diaz" userId="S::miuribe93@soy.sena.edu.co::f874e721-cfe2-4208-953d-f23d4fbbc403" providerId="AD" clId="Web-{0183C416-BF55-91C6-AC23-C9D58ADACCB8}" dt="2023-03-17T16:40:59.929" v="546"/>
          <ac:spMkLst>
            <pc:docMk/>
            <pc:sldMk cId="2406273178" sldId="256"/>
            <ac:spMk id="8" creationId="{E8A8EAB8-D2FF-444D-B34B-7D32F106AD0E}"/>
          </ac:spMkLst>
        </pc:spChg>
        <pc:spChg chg="add del">
          <ac:chgData name="Maria Isabel Uribe Diaz" userId="S::miuribe93@soy.sena.edu.co::f874e721-cfe2-4208-953d-f23d4fbbc403" providerId="AD" clId="Web-{0183C416-BF55-91C6-AC23-C9D58ADACCB8}" dt="2023-03-17T16:40:59.929" v="546"/>
          <ac:spMkLst>
            <pc:docMk/>
            <pc:sldMk cId="2406273178" sldId="256"/>
            <ac:spMk id="17" creationId="{0671A8AE-40A1-4631-A6B8-581AFF065482}"/>
          </ac:spMkLst>
        </pc:spChg>
        <pc:spChg chg="add del">
          <ac:chgData name="Maria Isabel Uribe Diaz" userId="S::miuribe93@soy.sena.edu.co::f874e721-cfe2-4208-953d-f23d4fbbc403" providerId="AD" clId="Web-{0183C416-BF55-91C6-AC23-C9D58ADACCB8}" dt="2023-03-17T16:40:59.929" v="546"/>
          <ac:spMkLst>
            <pc:docMk/>
            <pc:sldMk cId="2406273178" sldId="256"/>
            <ac:spMk id="19" creationId="{AB58EF07-17C2-48CF-ABB0-EEF1F17CB8F0}"/>
          </ac:spMkLst>
        </pc:spChg>
        <pc:spChg chg="add del">
          <ac:chgData name="Maria Isabel Uribe Diaz" userId="S::miuribe93@soy.sena.edu.co::f874e721-cfe2-4208-953d-f23d4fbbc403" providerId="AD" clId="Web-{0183C416-BF55-91C6-AC23-C9D58ADACCB8}" dt="2023-03-17T16:40:59.929" v="546"/>
          <ac:spMkLst>
            <pc:docMk/>
            <pc:sldMk cId="2406273178" sldId="256"/>
            <ac:spMk id="21" creationId="{AF2F604E-43BE-4DC3-B983-E071523364F8}"/>
          </ac:spMkLst>
        </pc:spChg>
        <pc:spChg chg="add del">
          <ac:chgData name="Maria Isabel Uribe Diaz" userId="S::miuribe93@soy.sena.edu.co::f874e721-cfe2-4208-953d-f23d4fbbc403" providerId="AD" clId="Web-{0183C416-BF55-91C6-AC23-C9D58ADACCB8}" dt="2023-03-17T16:40:59.929" v="546"/>
          <ac:spMkLst>
            <pc:docMk/>
            <pc:sldMk cId="2406273178" sldId="256"/>
            <ac:spMk id="23" creationId="{08C9B587-E65E-4B52-B37C-ABEBB6E87928}"/>
          </ac:spMkLst>
        </pc:spChg>
        <pc:picChg chg="add del mod ord">
          <ac:chgData name="Maria Isabel Uribe Diaz" userId="S::miuribe93@soy.sena.edu.co::f874e721-cfe2-4208-953d-f23d4fbbc403" providerId="AD" clId="Web-{0183C416-BF55-91C6-AC23-C9D58ADACCB8}" dt="2023-03-17T16:47:57.406" v="637"/>
          <ac:picMkLst>
            <pc:docMk/>
            <pc:sldMk cId="2406273178" sldId="256"/>
            <ac:picMk id="4" creationId="{72ECD501-2E92-F141-AD29-3BD9518587B5}"/>
          </ac:picMkLst>
        </pc:picChg>
        <pc:picChg chg="add mod">
          <ac:chgData name="Maria Isabel Uribe Diaz" userId="S::miuribe93@soy.sena.edu.co::f874e721-cfe2-4208-953d-f23d4fbbc403" providerId="AD" clId="Web-{0183C416-BF55-91C6-AC23-C9D58ADACCB8}" dt="2023-03-17T16:48:05.969" v="639" actId="1076"/>
          <ac:picMkLst>
            <pc:docMk/>
            <pc:sldMk cId="2406273178" sldId="256"/>
            <ac:picMk id="5" creationId="{789A34D1-0AC0-762E-B772-7596793D2844}"/>
          </ac:picMkLst>
        </pc:picChg>
        <pc:cxnChg chg="add del">
          <ac:chgData name="Maria Isabel Uribe Diaz" userId="S::miuribe93@soy.sena.edu.co::f874e721-cfe2-4208-953d-f23d4fbbc403" providerId="AD" clId="Web-{0183C416-BF55-91C6-AC23-C9D58ADACCB8}" dt="2023-03-17T16:40:59.929" v="546"/>
          <ac:cxnSpMkLst>
            <pc:docMk/>
            <pc:sldMk cId="2406273178" sldId="256"/>
            <ac:cxnSpMk id="10" creationId="{067633D1-6EE6-4118-B9F0-B363477BEE7A}"/>
          </ac:cxnSpMkLst>
        </pc:cxnChg>
        <pc:cxnChg chg="add del">
          <ac:chgData name="Maria Isabel Uribe Diaz" userId="S::miuribe93@soy.sena.edu.co::f874e721-cfe2-4208-953d-f23d4fbbc403" providerId="AD" clId="Web-{0183C416-BF55-91C6-AC23-C9D58ADACCB8}" dt="2023-03-17T16:40:59.929" v="546"/>
          <ac:cxnSpMkLst>
            <pc:docMk/>
            <pc:sldMk cId="2406273178" sldId="256"/>
            <ac:cxnSpMk id="12" creationId="{4AD7FFC6-42A9-49CB-B5E9-B3F6B038331B}"/>
          </ac:cxnSpMkLst>
        </pc:cxnChg>
      </pc:sldChg>
      <pc:sldChg chg="modSp">
        <pc:chgData name="Maria Isabel Uribe Diaz" userId="S::miuribe93@soy.sena.edu.co::f874e721-cfe2-4208-953d-f23d4fbbc403" providerId="AD" clId="Web-{0183C416-BF55-91C6-AC23-C9D58ADACCB8}" dt="2023-03-17T16:52:08.161" v="664" actId="20577"/>
        <pc:sldMkLst>
          <pc:docMk/>
          <pc:sldMk cId="3931021644" sldId="259"/>
        </pc:sldMkLst>
        <pc:spChg chg="mod">
          <ac:chgData name="Maria Isabel Uribe Diaz" userId="S::miuribe93@soy.sena.edu.co::f874e721-cfe2-4208-953d-f23d4fbbc403" providerId="AD" clId="Web-{0183C416-BF55-91C6-AC23-C9D58ADACCB8}" dt="2023-03-17T16:52:08.161" v="664" actId="20577"/>
          <ac:spMkLst>
            <pc:docMk/>
            <pc:sldMk cId="3931021644" sldId="259"/>
            <ac:spMk id="3" creationId="{A307E016-61E2-674A-A5F3-185B1FBA1176}"/>
          </ac:spMkLst>
        </pc:spChg>
      </pc:sldChg>
      <pc:sldChg chg="modSp">
        <pc:chgData name="Maria Isabel Uribe Diaz" userId="S::miuribe93@soy.sena.edu.co::f874e721-cfe2-4208-953d-f23d4fbbc403" providerId="AD" clId="Web-{0183C416-BF55-91C6-AC23-C9D58ADACCB8}" dt="2023-03-17T16:55:53.135" v="669" actId="14100"/>
        <pc:sldMkLst>
          <pc:docMk/>
          <pc:sldMk cId="4239651335" sldId="293"/>
        </pc:sldMkLst>
        <pc:spChg chg="mod">
          <ac:chgData name="Maria Isabel Uribe Diaz" userId="S::miuribe93@soy.sena.edu.co::f874e721-cfe2-4208-953d-f23d4fbbc403" providerId="AD" clId="Web-{0183C416-BF55-91C6-AC23-C9D58ADACCB8}" dt="2023-03-17T16:55:45.931" v="666" actId="1076"/>
          <ac:spMkLst>
            <pc:docMk/>
            <pc:sldMk cId="4239651335" sldId="293"/>
            <ac:spMk id="2" creationId="{5A20BE2D-92BB-A3DA-67AA-01CE4F500581}"/>
          </ac:spMkLst>
        </pc:spChg>
        <pc:spChg chg="mod">
          <ac:chgData name="Maria Isabel Uribe Diaz" userId="S::miuribe93@soy.sena.edu.co::f874e721-cfe2-4208-953d-f23d4fbbc403" providerId="AD" clId="Web-{0183C416-BF55-91C6-AC23-C9D58ADACCB8}" dt="2023-03-17T16:55:53.135" v="669" actId="14100"/>
          <ac:spMkLst>
            <pc:docMk/>
            <pc:sldMk cId="4239651335" sldId="293"/>
            <ac:spMk id="3" creationId="{D6C89990-E10A-B067-3DF6-FFF8F4147C59}"/>
          </ac:spMkLst>
        </pc:spChg>
      </pc:sldChg>
      <pc:sldChg chg="modSp new">
        <pc:chgData name="Maria Isabel Uribe Diaz" userId="S::miuribe93@soy.sena.edu.co::f874e721-cfe2-4208-953d-f23d4fbbc403" providerId="AD" clId="Web-{0183C416-BF55-91C6-AC23-C9D58ADACCB8}" dt="2023-03-17T16:15:54.491" v="525" actId="20577"/>
        <pc:sldMkLst>
          <pc:docMk/>
          <pc:sldMk cId="459870705" sldId="294"/>
        </pc:sldMkLst>
        <pc:spChg chg="mod">
          <ac:chgData name="Maria Isabel Uribe Diaz" userId="S::miuribe93@soy.sena.edu.co::f874e721-cfe2-4208-953d-f23d4fbbc403" providerId="AD" clId="Web-{0183C416-BF55-91C6-AC23-C9D58ADACCB8}" dt="2023-03-17T16:15:35.053" v="522" actId="20577"/>
          <ac:spMkLst>
            <pc:docMk/>
            <pc:sldMk cId="459870705" sldId="294"/>
            <ac:spMk id="2" creationId="{70BEE9EE-FE61-36B9-38B6-F7EBDFD73D66}"/>
          </ac:spMkLst>
        </pc:spChg>
        <pc:spChg chg="mod">
          <ac:chgData name="Maria Isabel Uribe Diaz" userId="S::miuribe93@soy.sena.edu.co::f874e721-cfe2-4208-953d-f23d4fbbc403" providerId="AD" clId="Web-{0183C416-BF55-91C6-AC23-C9D58ADACCB8}" dt="2023-03-17T16:15:54.491" v="525" actId="20577"/>
          <ac:spMkLst>
            <pc:docMk/>
            <pc:sldMk cId="459870705" sldId="294"/>
            <ac:spMk id="3" creationId="{DD9D7E5D-7F10-B31D-C1A7-69E3C2B7F641}"/>
          </ac:spMkLst>
        </pc:spChg>
      </pc:sldChg>
      <pc:sldChg chg="modSp new">
        <pc:chgData name="Maria Isabel Uribe Diaz" userId="S::miuribe93@soy.sena.edu.co::f874e721-cfe2-4208-953d-f23d4fbbc403" providerId="AD" clId="Web-{0183C416-BF55-91C6-AC23-C9D58ADACCB8}" dt="2023-03-17T16:28:43.054" v="531" actId="20577"/>
        <pc:sldMkLst>
          <pc:docMk/>
          <pc:sldMk cId="2250654203" sldId="295"/>
        </pc:sldMkLst>
        <pc:spChg chg="mod">
          <ac:chgData name="Maria Isabel Uribe Diaz" userId="S::miuribe93@soy.sena.edu.co::f874e721-cfe2-4208-953d-f23d4fbbc403" providerId="AD" clId="Web-{0183C416-BF55-91C6-AC23-C9D58ADACCB8}" dt="2023-03-17T16:16:18.101" v="528" actId="20577"/>
          <ac:spMkLst>
            <pc:docMk/>
            <pc:sldMk cId="2250654203" sldId="295"/>
            <ac:spMk id="2" creationId="{49D6F81D-2419-8A07-69FF-CBE2C5C2E84F}"/>
          </ac:spMkLst>
        </pc:spChg>
        <pc:spChg chg="mod">
          <ac:chgData name="Maria Isabel Uribe Diaz" userId="S::miuribe93@soy.sena.edu.co::f874e721-cfe2-4208-953d-f23d4fbbc403" providerId="AD" clId="Web-{0183C416-BF55-91C6-AC23-C9D58ADACCB8}" dt="2023-03-17T16:28:43.054" v="531" actId="20577"/>
          <ac:spMkLst>
            <pc:docMk/>
            <pc:sldMk cId="2250654203" sldId="295"/>
            <ac:spMk id="3" creationId="{CE3EAF9F-89C6-FB87-D52B-78A25B0CF3E0}"/>
          </ac:spMkLst>
        </pc:spChg>
      </pc:sldChg>
      <pc:sldChg chg="modSp">
        <pc:chgData name="Maria Isabel Uribe Diaz" userId="S::miuribe93@soy.sena.edu.co::f874e721-cfe2-4208-953d-f23d4fbbc403" providerId="AD" clId="Web-{0183C416-BF55-91C6-AC23-C9D58ADACCB8}" dt="2023-03-17T16:56:18.135" v="670" actId="14100"/>
        <pc:sldMkLst>
          <pc:docMk/>
          <pc:sldMk cId="1946947064" sldId="296"/>
        </pc:sldMkLst>
        <pc:spChg chg="mod">
          <ac:chgData name="Maria Isabel Uribe Diaz" userId="S::miuribe93@soy.sena.edu.co::f874e721-cfe2-4208-953d-f23d4fbbc403" providerId="AD" clId="Web-{0183C416-BF55-91C6-AC23-C9D58ADACCB8}" dt="2023-03-17T16:56:18.135" v="670" actId="14100"/>
          <ac:spMkLst>
            <pc:docMk/>
            <pc:sldMk cId="1946947064" sldId="296"/>
            <ac:spMk id="3" creationId="{0A572AFF-7977-763F-4469-E861051BA45B}"/>
          </ac:spMkLst>
        </pc:spChg>
      </pc:sldChg>
      <pc:sldChg chg="modSp new">
        <pc:chgData name="Maria Isabel Uribe Diaz" userId="S::miuribe93@soy.sena.edu.co::f874e721-cfe2-4208-953d-f23d4fbbc403" providerId="AD" clId="Web-{0183C416-BF55-91C6-AC23-C9D58ADACCB8}" dt="2023-03-17T16:35:44.016" v="537" actId="20577"/>
        <pc:sldMkLst>
          <pc:docMk/>
          <pc:sldMk cId="3554534662" sldId="297"/>
        </pc:sldMkLst>
        <pc:spChg chg="mod">
          <ac:chgData name="Maria Isabel Uribe Diaz" userId="S::miuribe93@soy.sena.edu.co::f874e721-cfe2-4208-953d-f23d4fbbc403" providerId="AD" clId="Web-{0183C416-BF55-91C6-AC23-C9D58ADACCB8}" dt="2023-03-17T16:35:20.062" v="534" actId="20577"/>
          <ac:spMkLst>
            <pc:docMk/>
            <pc:sldMk cId="3554534662" sldId="297"/>
            <ac:spMk id="2" creationId="{2ED8909E-0ABF-32F2-D010-EF86AFF5EAAA}"/>
          </ac:spMkLst>
        </pc:spChg>
        <pc:spChg chg="mod">
          <ac:chgData name="Maria Isabel Uribe Diaz" userId="S::miuribe93@soy.sena.edu.co::f874e721-cfe2-4208-953d-f23d4fbbc403" providerId="AD" clId="Web-{0183C416-BF55-91C6-AC23-C9D58ADACCB8}" dt="2023-03-17T16:35:44.016" v="537" actId="20577"/>
          <ac:spMkLst>
            <pc:docMk/>
            <pc:sldMk cId="3554534662" sldId="297"/>
            <ac:spMk id="3" creationId="{89114CCE-E394-FBD3-80ED-151A22CA5990}"/>
          </ac:spMkLst>
        </pc:spChg>
      </pc:sldChg>
      <pc:sldChg chg="add del replId">
        <pc:chgData name="Maria Isabel Uribe Diaz" userId="S::miuribe93@soy.sena.edu.co::f874e721-cfe2-4208-953d-f23d4fbbc403" providerId="AD" clId="Web-{0183C416-BF55-91C6-AC23-C9D58ADACCB8}" dt="2023-03-17T16:40:38.053" v="539"/>
        <pc:sldMkLst>
          <pc:docMk/>
          <pc:sldMk cId="49894802" sldId="298"/>
        </pc:sldMkLst>
      </pc:sldChg>
    </pc:docChg>
  </pc:docChgLst>
  <pc:docChgLst>
    <pc:chgData name="Sara Naidu Diaz Gonzalez" userId="S::sndiaz4@soy.sena.edu.co::94f02f45-69a4-4ff3-a3dc-fe0d52e2f980" providerId="AD" clId="Web-{4F884799-AA9A-7C4D-62D4-D33D991A52FC}"/>
    <pc:docChg chg="addSld delSld modSld">
      <pc:chgData name="Sara Naidu Diaz Gonzalez" userId="S::sndiaz4@soy.sena.edu.co::94f02f45-69a4-4ff3-a3dc-fe0d52e2f980" providerId="AD" clId="Web-{4F884799-AA9A-7C4D-62D4-D33D991A52FC}" dt="2023-04-12T14:16:36.139" v="1349"/>
      <pc:docMkLst>
        <pc:docMk/>
      </pc:docMkLst>
      <pc:sldChg chg="modSp">
        <pc:chgData name="Sara Naidu Diaz Gonzalez" userId="S::sndiaz4@soy.sena.edu.co::94f02f45-69a4-4ff3-a3dc-fe0d52e2f980" providerId="AD" clId="Web-{4F884799-AA9A-7C4D-62D4-D33D991A52FC}" dt="2023-04-12T14:14:11.742" v="883"/>
        <pc:sldMkLst>
          <pc:docMk/>
          <pc:sldMk cId="2036002577" sldId="329"/>
        </pc:sldMkLst>
        <pc:graphicFrameChg chg="mod modGraphic">
          <ac:chgData name="Sara Naidu Diaz Gonzalez" userId="S::sndiaz4@soy.sena.edu.co::94f02f45-69a4-4ff3-a3dc-fe0d52e2f980" providerId="AD" clId="Web-{4F884799-AA9A-7C4D-62D4-D33D991A52FC}" dt="2023-04-12T14:14:11.742" v="883"/>
          <ac:graphicFrameMkLst>
            <pc:docMk/>
            <pc:sldMk cId="2036002577" sldId="329"/>
            <ac:graphicFrameMk id="4" creationId="{93350C26-A508-7570-D500-3F271AE44D16}"/>
          </ac:graphicFrameMkLst>
        </pc:graphicFrameChg>
      </pc:sldChg>
      <pc:sldChg chg="modSp">
        <pc:chgData name="Sara Naidu Diaz Gonzalez" userId="S::sndiaz4@soy.sena.edu.co::94f02f45-69a4-4ff3-a3dc-fe0d52e2f980" providerId="AD" clId="Web-{4F884799-AA9A-7C4D-62D4-D33D991A52FC}" dt="2023-04-12T14:00:58.023" v="215"/>
        <pc:sldMkLst>
          <pc:docMk/>
          <pc:sldMk cId="3485784840" sldId="330"/>
        </pc:sldMkLst>
        <pc:graphicFrameChg chg="mod modGraphic">
          <ac:chgData name="Sara Naidu Diaz Gonzalez" userId="S::sndiaz4@soy.sena.edu.co::94f02f45-69a4-4ff3-a3dc-fe0d52e2f980" providerId="AD" clId="Web-{4F884799-AA9A-7C4D-62D4-D33D991A52FC}" dt="2023-04-12T14:00:58.023" v="215"/>
          <ac:graphicFrameMkLst>
            <pc:docMk/>
            <pc:sldMk cId="3485784840" sldId="330"/>
            <ac:graphicFrameMk id="4" creationId="{1234237E-1D96-90C7-7779-3ABE1E96A12B}"/>
          </ac:graphicFrameMkLst>
        </pc:graphicFrameChg>
      </pc:sldChg>
      <pc:sldChg chg="del">
        <pc:chgData name="Sara Naidu Diaz Gonzalez" userId="S::sndiaz4@soy.sena.edu.co::94f02f45-69a4-4ff3-a3dc-fe0d52e2f980" providerId="AD" clId="Web-{4F884799-AA9A-7C4D-62D4-D33D991A52FC}" dt="2023-04-12T13:44:25.968" v="115"/>
        <pc:sldMkLst>
          <pc:docMk/>
          <pc:sldMk cId="2469419268" sldId="331"/>
        </pc:sldMkLst>
      </pc:sldChg>
      <pc:sldChg chg="modSp">
        <pc:chgData name="Sara Naidu Diaz Gonzalez" userId="S::sndiaz4@soy.sena.edu.co::94f02f45-69a4-4ff3-a3dc-fe0d52e2f980" providerId="AD" clId="Web-{4F884799-AA9A-7C4D-62D4-D33D991A52FC}" dt="2023-04-12T14:13:46.288" v="863"/>
        <pc:sldMkLst>
          <pc:docMk/>
          <pc:sldMk cId="605114225" sldId="332"/>
        </pc:sldMkLst>
        <pc:graphicFrameChg chg="mod modGraphic">
          <ac:chgData name="Sara Naidu Diaz Gonzalez" userId="S::sndiaz4@soy.sena.edu.co::94f02f45-69a4-4ff3-a3dc-fe0d52e2f980" providerId="AD" clId="Web-{4F884799-AA9A-7C4D-62D4-D33D991A52FC}" dt="2023-04-12T14:13:46.288" v="863"/>
          <ac:graphicFrameMkLst>
            <pc:docMk/>
            <pc:sldMk cId="605114225" sldId="332"/>
            <ac:graphicFrameMk id="4" creationId="{1234237E-1D96-90C7-7779-3ABE1E96A12B}"/>
          </ac:graphicFrameMkLst>
        </pc:graphicFrameChg>
      </pc:sldChg>
      <pc:sldChg chg="modSp add replId">
        <pc:chgData name="Sara Naidu Diaz Gonzalez" userId="S::sndiaz4@soy.sena.edu.co::94f02f45-69a4-4ff3-a3dc-fe0d52e2f980" providerId="AD" clId="Web-{4F884799-AA9A-7C4D-62D4-D33D991A52FC}" dt="2023-04-12T14:16:36.139" v="1349"/>
        <pc:sldMkLst>
          <pc:docMk/>
          <pc:sldMk cId="682728523" sldId="334"/>
        </pc:sldMkLst>
        <pc:graphicFrameChg chg="mod modGraphic">
          <ac:chgData name="Sara Naidu Diaz Gonzalez" userId="S::sndiaz4@soy.sena.edu.co::94f02f45-69a4-4ff3-a3dc-fe0d52e2f980" providerId="AD" clId="Web-{4F884799-AA9A-7C4D-62D4-D33D991A52FC}" dt="2023-04-12T14:16:36.139" v="1349"/>
          <ac:graphicFrameMkLst>
            <pc:docMk/>
            <pc:sldMk cId="682728523" sldId="334"/>
            <ac:graphicFrameMk id="4" creationId="{93350C26-A508-7570-D500-3F271AE44D16}"/>
          </ac:graphicFrameMkLst>
        </pc:graphicFrameChg>
      </pc:sldChg>
    </pc:docChg>
  </pc:docChgLst>
  <pc:docChgLst>
    <pc:chgData name="Sara Naidu Diaz Gonzalez" userId="94f02f45-69a4-4ff3-a3dc-fe0d52e2f980" providerId="ADAL" clId="{04645D42-87D0-5144-BAA0-0C7C08B27C22}"/>
    <pc:docChg chg="modSld">
      <pc:chgData name="Sara Naidu Diaz Gonzalez" userId="94f02f45-69a4-4ff3-a3dc-fe0d52e2f980" providerId="ADAL" clId="{04645D42-87D0-5144-BAA0-0C7C08B27C22}" dt="2023-03-30T13:24:47.588" v="57" actId="1076"/>
      <pc:docMkLst>
        <pc:docMk/>
      </pc:docMkLst>
      <pc:sldChg chg="modSp">
        <pc:chgData name="Sara Naidu Diaz Gonzalez" userId="94f02f45-69a4-4ff3-a3dc-fe0d52e2f980" providerId="ADAL" clId="{04645D42-87D0-5144-BAA0-0C7C08B27C22}" dt="2023-03-30T13:20:02.984" v="13" actId="14100"/>
        <pc:sldMkLst>
          <pc:docMk/>
          <pc:sldMk cId="1495245722" sldId="263"/>
        </pc:sldMkLst>
        <pc:picChg chg="mod modCrop">
          <ac:chgData name="Sara Naidu Diaz Gonzalez" userId="94f02f45-69a4-4ff3-a3dc-fe0d52e2f980" providerId="ADAL" clId="{04645D42-87D0-5144-BAA0-0C7C08B27C22}" dt="2023-03-30T13:20:02.984" v="13" actId="14100"/>
          <ac:picMkLst>
            <pc:docMk/>
            <pc:sldMk cId="1495245722" sldId="263"/>
            <ac:picMk id="6" creationId="{80B17270-D289-7D3B-B979-E06CAEE4149A}"/>
          </ac:picMkLst>
        </pc:picChg>
      </pc:sldChg>
      <pc:sldChg chg="modSp">
        <pc:chgData name="Sara Naidu Diaz Gonzalez" userId="94f02f45-69a4-4ff3-a3dc-fe0d52e2f980" providerId="ADAL" clId="{04645D42-87D0-5144-BAA0-0C7C08B27C22}" dt="2023-03-30T13:21:06.613" v="22" actId="732"/>
        <pc:sldMkLst>
          <pc:docMk/>
          <pc:sldMk cId="3271739562" sldId="317"/>
        </pc:sldMkLst>
        <pc:picChg chg="mod modCrop">
          <ac:chgData name="Sara Naidu Diaz Gonzalez" userId="94f02f45-69a4-4ff3-a3dc-fe0d52e2f980" providerId="ADAL" clId="{04645D42-87D0-5144-BAA0-0C7C08B27C22}" dt="2023-03-30T13:21:06.613" v="22" actId="732"/>
          <ac:picMkLst>
            <pc:docMk/>
            <pc:sldMk cId="3271739562" sldId="317"/>
            <ac:picMk id="8" creationId="{DB7C1525-B427-12E9-FD06-155840ECFB5E}"/>
          </ac:picMkLst>
        </pc:picChg>
      </pc:sldChg>
      <pc:sldChg chg="modSp">
        <pc:chgData name="Sara Naidu Diaz Gonzalez" userId="94f02f45-69a4-4ff3-a3dc-fe0d52e2f980" providerId="ADAL" clId="{04645D42-87D0-5144-BAA0-0C7C08B27C22}" dt="2023-03-30T13:21:53.618" v="31" actId="14100"/>
        <pc:sldMkLst>
          <pc:docMk/>
          <pc:sldMk cId="3362267178" sldId="318"/>
        </pc:sldMkLst>
        <pc:picChg chg="mod modCrop">
          <ac:chgData name="Sara Naidu Diaz Gonzalez" userId="94f02f45-69a4-4ff3-a3dc-fe0d52e2f980" providerId="ADAL" clId="{04645D42-87D0-5144-BAA0-0C7C08B27C22}" dt="2023-03-30T13:21:53.618" v="31" actId="14100"/>
          <ac:picMkLst>
            <pc:docMk/>
            <pc:sldMk cId="3362267178" sldId="318"/>
            <ac:picMk id="7" creationId="{1F724617-D931-384B-259C-761278FB0373}"/>
          </ac:picMkLst>
        </pc:picChg>
      </pc:sldChg>
      <pc:sldChg chg="modSp">
        <pc:chgData name="Sara Naidu Diaz Gonzalez" userId="94f02f45-69a4-4ff3-a3dc-fe0d52e2f980" providerId="ADAL" clId="{04645D42-87D0-5144-BAA0-0C7C08B27C22}" dt="2023-03-30T13:22:52.467" v="42" actId="14100"/>
        <pc:sldMkLst>
          <pc:docMk/>
          <pc:sldMk cId="1127655200" sldId="320"/>
        </pc:sldMkLst>
        <pc:picChg chg="mod modCrop">
          <ac:chgData name="Sara Naidu Diaz Gonzalez" userId="94f02f45-69a4-4ff3-a3dc-fe0d52e2f980" providerId="ADAL" clId="{04645D42-87D0-5144-BAA0-0C7C08B27C22}" dt="2023-03-30T13:22:52.467" v="42" actId="14100"/>
          <ac:picMkLst>
            <pc:docMk/>
            <pc:sldMk cId="1127655200" sldId="320"/>
            <ac:picMk id="7" creationId="{5A73A798-7BB6-5E50-30FB-93B709AE82E7}"/>
          </ac:picMkLst>
        </pc:picChg>
      </pc:sldChg>
      <pc:sldChg chg="modSp">
        <pc:chgData name="Sara Naidu Diaz Gonzalez" userId="94f02f45-69a4-4ff3-a3dc-fe0d52e2f980" providerId="ADAL" clId="{04645D42-87D0-5144-BAA0-0C7C08B27C22}" dt="2023-03-30T13:23:30.461" v="48" actId="14100"/>
        <pc:sldMkLst>
          <pc:docMk/>
          <pc:sldMk cId="1968408752" sldId="323"/>
        </pc:sldMkLst>
        <pc:picChg chg="mod modCrop">
          <ac:chgData name="Sara Naidu Diaz Gonzalez" userId="94f02f45-69a4-4ff3-a3dc-fe0d52e2f980" providerId="ADAL" clId="{04645D42-87D0-5144-BAA0-0C7C08B27C22}" dt="2023-03-30T13:23:30.461" v="48" actId="14100"/>
          <ac:picMkLst>
            <pc:docMk/>
            <pc:sldMk cId="1968408752" sldId="323"/>
            <ac:picMk id="4" creationId="{0AB543CB-C552-2958-71D6-2E2C00F1282F}"/>
          </ac:picMkLst>
        </pc:picChg>
      </pc:sldChg>
      <pc:sldChg chg="modSp">
        <pc:chgData name="Sara Naidu Diaz Gonzalez" userId="94f02f45-69a4-4ff3-a3dc-fe0d52e2f980" providerId="ADAL" clId="{04645D42-87D0-5144-BAA0-0C7C08B27C22}" dt="2023-03-30T13:24:47.588" v="57" actId="1076"/>
        <pc:sldMkLst>
          <pc:docMk/>
          <pc:sldMk cId="4058954971" sldId="324"/>
        </pc:sldMkLst>
        <pc:picChg chg="mod modCrop">
          <ac:chgData name="Sara Naidu Diaz Gonzalez" userId="94f02f45-69a4-4ff3-a3dc-fe0d52e2f980" providerId="ADAL" clId="{04645D42-87D0-5144-BAA0-0C7C08B27C22}" dt="2023-03-30T13:24:47.588" v="57" actId="1076"/>
          <ac:picMkLst>
            <pc:docMk/>
            <pc:sldMk cId="4058954971" sldId="324"/>
            <ac:picMk id="4" creationId="{863AD59B-B449-14B9-8210-1B50B1596F78}"/>
          </ac:picMkLst>
        </pc:picChg>
      </pc:sldChg>
    </pc:docChg>
  </pc:docChgLst>
  <pc:docChgLst>
    <pc:chgData name="Maria Isabel Uribe Diaz" userId="S::miuribe93@soy.sena.edu.co::f874e721-cfe2-4208-953d-f23d4fbbc403" providerId="AD" clId="Web-{21670C2C-4440-7C84-40FA-AB187BA3401A}"/>
    <pc:docChg chg="delSld modSld">
      <pc:chgData name="Maria Isabel Uribe Diaz" userId="S::miuribe93@soy.sena.edu.co::f874e721-cfe2-4208-953d-f23d4fbbc403" providerId="AD" clId="Web-{21670C2C-4440-7C84-40FA-AB187BA3401A}" dt="2023-03-17T23:32:58.479" v="409" actId="20577"/>
      <pc:docMkLst>
        <pc:docMk/>
      </pc:docMkLst>
      <pc:sldChg chg="delSp modSp">
        <pc:chgData name="Maria Isabel Uribe Diaz" userId="S::miuribe93@soy.sena.edu.co::f874e721-cfe2-4208-953d-f23d4fbbc403" providerId="AD" clId="Web-{21670C2C-4440-7C84-40FA-AB187BA3401A}" dt="2023-03-17T23:32:09.962" v="406"/>
        <pc:sldMkLst>
          <pc:docMk/>
          <pc:sldMk cId="2406273178" sldId="256"/>
        </pc:sldMkLst>
        <pc:picChg chg="del mod">
          <ac:chgData name="Maria Isabel Uribe Diaz" userId="S::miuribe93@soy.sena.edu.co::f874e721-cfe2-4208-953d-f23d4fbbc403" providerId="AD" clId="Web-{21670C2C-4440-7C84-40FA-AB187BA3401A}" dt="2023-03-17T23:32:09.962" v="406"/>
          <ac:picMkLst>
            <pc:docMk/>
            <pc:sldMk cId="2406273178" sldId="256"/>
            <ac:picMk id="5" creationId="{789A34D1-0AC0-762E-B772-7596793D2844}"/>
          </ac:picMkLst>
        </pc:picChg>
      </pc:sldChg>
      <pc:sldChg chg="modSp">
        <pc:chgData name="Maria Isabel Uribe Diaz" userId="S::miuribe93@soy.sena.edu.co::f874e721-cfe2-4208-953d-f23d4fbbc403" providerId="AD" clId="Web-{21670C2C-4440-7C84-40FA-AB187BA3401A}" dt="2023-03-17T19:42:48.771" v="4" actId="20577"/>
        <pc:sldMkLst>
          <pc:docMk/>
          <pc:sldMk cId="641297589" sldId="260"/>
        </pc:sldMkLst>
        <pc:spChg chg="mod">
          <ac:chgData name="Maria Isabel Uribe Diaz" userId="S::miuribe93@soy.sena.edu.co::f874e721-cfe2-4208-953d-f23d4fbbc403" providerId="AD" clId="Web-{21670C2C-4440-7C84-40FA-AB187BA3401A}" dt="2023-03-17T19:42:48.771" v="4" actId="20577"/>
          <ac:spMkLst>
            <pc:docMk/>
            <pc:sldMk cId="641297589" sldId="260"/>
            <ac:spMk id="3" creationId="{98E6583C-5851-306D-3362-6F54EBA368DC}"/>
          </ac:spMkLst>
        </pc:spChg>
      </pc:sldChg>
      <pc:sldChg chg="modSp">
        <pc:chgData name="Maria Isabel Uribe Diaz" userId="S::miuribe93@soy.sena.edu.co::f874e721-cfe2-4208-953d-f23d4fbbc403" providerId="AD" clId="Web-{21670C2C-4440-7C84-40FA-AB187BA3401A}" dt="2023-03-17T22:35:53.762" v="23" actId="20577"/>
        <pc:sldMkLst>
          <pc:docMk/>
          <pc:sldMk cId="265086344" sldId="261"/>
        </pc:sldMkLst>
        <pc:spChg chg="mod">
          <ac:chgData name="Maria Isabel Uribe Diaz" userId="S::miuribe93@soy.sena.edu.co::f874e721-cfe2-4208-953d-f23d4fbbc403" providerId="AD" clId="Web-{21670C2C-4440-7C84-40FA-AB187BA3401A}" dt="2023-03-17T22:35:53.762" v="23" actId="20577"/>
          <ac:spMkLst>
            <pc:docMk/>
            <pc:sldMk cId="265086344" sldId="261"/>
            <ac:spMk id="3" creationId="{DAEFECAD-3859-95E0-16B3-A49A6C9D93E1}"/>
          </ac:spMkLst>
        </pc:spChg>
      </pc:sldChg>
      <pc:sldChg chg="modSp">
        <pc:chgData name="Maria Isabel Uribe Diaz" userId="S::miuribe93@soy.sena.edu.co::f874e721-cfe2-4208-953d-f23d4fbbc403" providerId="AD" clId="Web-{21670C2C-4440-7C84-40FA-AB187BA3401A}" dt="2023-03-17T23:26:51.217" v="375" actId="20577"/>
        <pc:sldMkLst>
          <pc:docMk/>
          <pc:sldMk cId="3639669116" sldId="262"/>
        </pc:sldMkLst>
        <pc:spChg chg="mod">
          <ac:chgData name="Maria Isabel Uribe Diaz" userId="S::miuribe93@soy.sena.edu.co::f874e721-cfe2-4208-953d-f23d4fbbc403" providerId="AD" clId="Web-{21670C2C-4440-7C84-40FA-AB187BA3401A}" dt="2023-03-17T23:26:51.217" v="375" actId="20577"/>
          <ac:spMkLst>
            <pc:docMk/>
            <pc:sldMk cId="3639669116" sldId="262"/>
            <ac:spMk id="3" creationId="{C7F37418-CF01-C780-85FC-7C75D8CE412B}"/>
          </ac:spMkLst>
        </pc:spChg>
      </pc:sldChg>
      <pc:sldChg chg="modSp">
        <pc:chgData name="Maria Isabel Uribe Diaz" userId="S::miuribe93@soy.sena.edu.co::f874e721-cfe2-4208-953d-f23d4fbbc403" providerId="AD" clId="Web-{21670C2C-4440-7C84-40FA-AB187BA3401A}" dt="2023-03-17T23:28:29.204" v="380" actId="20577"/>
        <pc:sldMkLst>
          <pc:docMk/>
          <pc:sldMk cId="1495245722" sldId="263"/>
        </pc:sldMkLst>
        <pc:spChg chg="mod">
          <ac:chgData name="Maria Isabel Uribe Diaz" userId="S::miuribe93@soy.sena.edu.co::f874e721-cfe2-4208-953d-f23d4fbbc403" providerId="AD" clId="Web-{21670C2C-4440-7C84-40FA-AB187BA3401A}" dt="2023-03-17T23:28:29.204" v="380" actId="20577"/>
          <ac:spMkLst>
            <pc:docMk/>
            <pc:sldMk cId="1495245722" sldId="263"/>
            <ac:spMk id="2" creationId="{82765DA9-3CFA-DFE4-CFB4-ED7512796DAA}"/>
          </ac:spMkLst>
        </pc:spChg>
        <pc:spChg chg="mod">
          <ac:chgData name="Maria Isabel Uribe Diaz" userId="S::miuribe93@soy.sena.edu.co::f874e721-cfe2-4208-953d-f23d4fbbc403" providerId="AD" clId="Web-{21670C2C-4440-7C84-40FA-AB187BA3401A}" dt="2023-03-17T23:28:20.626" v="378" actId="20577"/>
          <ac:spMkLst>
            <pc:docMk/>
            <pc:sldMk cId="1495245722" sldId="263"/>
            <ac:spMk id="3" creationId="{282224B7-662E-E133-BD59-E01F5A5AD2C3}"/>
          </ac:spMkLst>
        </pc:spChg>
      </pc:sldChg>
      <pc:sldChg chg="modSp">
        <pc:chgData name="Maria Isabel Uribe Diaz" userId="S::miuribe93@soy.sena.edu.co::f874e721-cfe2-4208-953d-f23d4fbbc403" providerId="AD" clId="Web-{21670C2C-4440-7C84-40FA-AB187BA3401A}" dt="2023-03-17T23:29:00.690" v="383" actId="20577"/>
        <pc:sldMkLst>
          <pc:docMk/>
          <pc:sldMk cId="818706842" sldId="271"/>
        </pc:sldMkLst>
        <pc:spChg chg="mod">
          <ac:chgData name="Maria Isabel Uribe Diaz" userId="S::miuribe93@soy.sena.edu.co::f874e721-cfe2-4208-953d-f23d4fbbc403" providerId="AD" clId="Web-{21670C2C-4440-7C84-40FA-AB187BA3401A}" dt="2023-03-17T23:29:00.690" v="383" actId="20577"/>
          <ac:spMkLst>
            <pc:docMk/>
            <pc:sldMk cId="818706842" sldId="271"/>
            <ac:spMk id="3" creationId="{84B72CFB-3CAD-9A8F-39D8-028781E8247F}"/>
          </ac:spMkLst>
        </pc:spChg>
      </pc:sldChg>
      <pc:sldChg chg="modSp">
        <pc:chgData name="Maria Isabel Uribe Diaz" userId="S::miuribe93@soy.sena.edu.co::f874e721-cfe2-4208-953d-f23d4fbbc403" providerId="AD" clId="Web-{21670C2C-4440-7C84-40FA-AB187BA3401A}" dt="2023-03-17T23:29:45.207" v="398" actId="20577"/>
        <pc:sldMkLst>
          <pc:docMk/>
          <pc:sldMk cId="2020483110" sldId="278"/>
        </pc:sldMkLst>
        <pc:spChg chg="mod">
          <ac:chgData name="Maria Isabel Uribe Diaz" userId="S::miuribe93@soy.sena.edu.co::f874e721-cfe2-4208-953d-f23d4fbbc403" providerId="AD" clId="Web-{21670C2C-4440-7C84-40FA-AB187BA3401A}" dt="2023-03-17T23:29:45.207" v="398" actId="20577"/>
          <ac:spMkLst>
            <pc:docMk/>
            <pc:sldMk cId="2020483110" sldId="278"/>
            <ac:spMk id="3" creationId="{1EC96EED-8EBD-8201-0A01-9ABE178A741F}"/>
          </ac:spMkLst>
        </pc:spChg>
      </pc:sldChg>
      <pc:sldChg chg="modSp">
        <pc:chgData name="Maria Isabel Uribe Diaz" userId="S::miuribe93@soy.sena.edu.co::f874e721-cfe2-4208-953d-f23d4fbbc403" providerId="AD" clId="Web-{21670C2C-4440-7C84-40FA-AB187BA3401A}" dt="2023-03-17T23:32:58.479" v="409" actId="20577"/>
        <pc:sldMkLst>
          <pc:docMk/>
          <pc:sldMk cId="2032966107" sldId="281"/>
        </pc:sldMkLst>
        <pc:spChg chg="mod">
          <ac:chgData name="Maria Isabel Uribe Diaz" userId="S::miuribe93@soy.sena.edu.co::f874e721-cfe2-4208-953d-f23d4fbbc403" providerId="AD" clId="Web-{21670C2C-4440-7C84-40FA-AB187BA3401A}" dt="2023-03-17T23:32:58.479" v="409" actId="20577"/>
          <ac:spMkLst>
            <pc:docMk/>
            <pc:sldMk cId="2032966107" sldId="281"/>
            <ac:spMk id="3" creationId="{A6419C6D-FBE1-9C4B-70FF-0FFD35B90CBE}"/>
          </ac:spMkLst>
        </pc:spChg>
      </pc:sldChg>
      <pc:sldChg chg="modSp">
        <pc:chgData name="Maria Isabel Uribe Diaz" userId="S::miuribe93@soy.sena.edu.co::f874e721-cfe2-4208-953d-f23d4fbbc403" providerId="AD" clId="Web-{21670C2C-4440-7C84-40FA-AB187BA3401A}" dt="2023-03-17T23:30:27.615" v="403" actId="20577"/>
        <pc:sldMkLst>
          <pc:docMk/>
          <pc:sldMk cId="3095295970" sldId="287"/>
        </pc:sldMkLst>
        <pc:spChg chg="mod">
          <ac:chgData name="Maria Isabel Uribe Diaz" userId="S::miuribe93@soy.sena.edu.co::f874e721-cfe2-4208-953d-f23d4fbbc403" providerId="AD" clId="Web-{21670C2C-4440-7C84-40FA-AB187BA3401A}" dt="2023-03-17T23:30:27.615" v="403" actId="20577"/>
          <ac:spMkLst>
            <pc:docMk/>
            <pc:sldMk cId="3095295970" sldId="287"/>
            <ac:spMk id="3" creationId="{7D9D9527-2D18-5B65-95C0-E1EAD28FE596}"/>
          </ac:spMkLst>
        </pc:spChg>
      </pc:sldChg>
      <pc:sldChg chg="del">
        <pc:chgData name="Maria Isabel Uribe Diaz" userId="S::miuribe93@soy.sena.edu.co::f874e721-cfe2-4208-953d-f23d4fbbc403" providerId="AD" clId="Web-{21670C2C-4440-7C84-40FA-AB187BA3401A}" dt="2023-03-17T23:30:37.537" v="404"/>
        <pc:sldMkLst>
          <pc:docMk/>
          <pc:sldMk cId="3600151241" sldId="291"/>
        </pc:sldMkLst>
      </pc:sldChg>
    </pc:docChg>
  </pc:docChgLst>
  <pc:docChgLst>
    <pc:chgData name="Laura Nataly Garzon Suarez" userId="S::laungarzon11@soy.sena.edu.co::d606699a-8ed5-42e3-af50-3d962e60b77b" providerId="AD" clId="Web-{B36AD687-2878-1A40-3D2E-E96B669A0096}"/>
    <pc:docChg chg="modSld">
      <pc:chgData name="Laura Nataly Garzon Suarez" userId="S::laungarzon11@soy.sena.edu.co::d606699a-8ed5-42e3-af50-3d962e60b77b" providerId="AD" clId="Web-{B36AD687-2878-1A40-3D2E-E96B669A0096}" dt="2023-03-21T13:13:17.221" v="333"/>
      <pc:docMkLst>
        <pc:docMk/>
      </pc:docMkLst>
      <pc:sldChg chg="modSp">
        <pc:chgData name="Laura Nataly Garzon Suarez" userId="S::laungarzon11@soy.sena.edu.co::d606699a-8ed5-42e3-af50-3d962e60b77b" providerId="AD" clId="Web-{B36AD687-2878-1A40-3D2E-E96B669A0096}" dt="2023-03-21T13:07:11.413" v="27"/>
        <pc:sldMkLst>
          <pc:docMk/>
          <pc:sldMk cId="2971174205" sldId="266"/>
        </pc:sldMkLst>
        <pc:graphicFrameChg chg="mod modGraphic">
          <ac:chgData name="Laura Nataly Garzon Suarez" userId="S::laungarzon11@soy.sena.edu.co::d606699a-8ed5-42e3-af50-3d962e60b77b" providerId="AD" clId="Web-{B36AD687-2878-1A40-3D2E-E96B669A0096}" dt="2023-03-21T13:06:21.178" v="7"/>
          <ac:graphicFrameMkLst>
            <pc:docMk/>
            <pc:sldMk cId="2971174205" sldId="266"/>
            <ac:graphicFrameMk id="4" creationId="{5B6537AD-F71D-AC63-0E0E-5F9272C67D0D}"/>
          </ac:graphicFrameMkLst>
        </pc:graphicFrameChg>
        <pc:graphicFrameChg chg="mod modGraphic">
          <ac:chgData name="Laura Nataly Garzon Suarez" userId="S::laungarzon11@soy.sena.edu.co::d606699a-8ed5-42e3-af50-3d962e60b77b" providerId="AD" clId="Web-{B36AD687-2878-1A40-3D2E-E96B669A0096}" dt="2023-03-21T13:07:11.413" v="27"/>
          <ac:graphicFrameMkLst>
            <pc:docMk/>
            <pc:sldMk cId="2971174205" sldId="266"/>
            <ac:graphicFrameMk id="6" creationId="{5B6CB188-6D26-D1B0-10E6-22EBF179AC66}"/>
          </ac:graphicFrameMkLst>
        </pc:graphicFrameChg>
      </pc:sldChg>
      <pc:sldChg chg="modSp">
        <pc:chgData name="Laura Nataly Garzon Suarez" userId="S::laungarzon11@soy.sena.edu.co::d606699a-8ed5-42e3-af50-3d962e60b77b" providerId="AD" clId="Web-{B36AD687-2878-1A40-3D2E-E96B669A0096}" dt="2023-03-21T13:13:17.221" v="333"/>
        <pc:sldMkLst>
          <pc:docMk/>
          <pc:sldMk cId="2185372916" sldId="307"/>
        </pc:sldMkLst>
        <pc:graphicFrameChg chg="mod modGraphic">
          <ac:chgData name="Laura Nataly Garzon Suarez" userId="S::laungarzon11@soy.sena.edu.co::d606699a-8ed5-42e3-af50-3d962e60b77b" providerId="AD" clId="Web-{B36AD687-2878-1A40-3D2E-E96B669A0096}" dt="2023-03-21T13:13:17.221" v="333"/>
          <ac:graphicFrameMkLst>
            <pc:docMk/>
            <pc:sldMk cId="2185372916" sldId="307"/>
            <ac:graphicFrameMk id="5" creationId="{543DCA20-A97D-42EA-44F9-17B572F6362D}"/>
          </ac:graphicFrameMkLst>
        </pc:graphicFrameChg>
        <pc:graphicFrameChg chg="mod modGraphic">
          <ac:chgData name="Laura Nataly Garzon Suarez" userId="S::laungarzon11@soy.sena.edu.co::d606699a-8ed5-42e3-af50-3d962e60b77b" providerId="AD" clId="Web-{B36AD687-2878-1A40-3D2E-E96B669A0096}" dt="2023-03-21T13:10:31.700" v="225"/>
          <ac:graphicFrameMkLst>
            <pc:docMk/>
            <pc:sldMk cId="2185372916" sldId="307"/>
            <ac:graphicFrameMk id="7" creationId="{12F58077-1C71-E921-57FA-2C0D48AE55D1}"/>
          </ac:graphicFrameMkLst>
        </pc:graphicFrameChg>
      </pc:sldChg>
      <pc:sldChg chg="addSp delSp modSp">
        <pc:chgData name="Laura Nataly Garzon Suarez" userId="S::laungarzon11@soy.sena.edu.co::d606699a-8ed5-42e3-af50-3d962e60b77b" providerId="AD" clId="Web-{B36AD687-2878-1A40-3D2E-E96B669A0096}" dt="2023-03-21T13:12:48.141" v="313"/>
        <pc:sldMkLst>
          <pc:docMk/>
          <pc:sldMk cId="2495732612" sldId="309"/>
        </pc:sldMkLst>
        <pc:graphicFrameChg chg="mod modGraphic">
          <ac:chgData name="Laura Nataly Garzon Suarez" userId="S::laungarzon11@soy.sena.edu.co::d606699a-8ed5-42e3-af50-3d962e60b77b" providerId="AD" clId="Web-{B36AD687-2878-1A40-3D2E-E96B669A0096}" dt="2023-03-21T13:11:44.999" v="247"/>
          <ac:graphicFrameMkLst>
            <pc:docMk/>
            <pc:sldMk cId="2495732612" sldId="309"/>
            <ac:graphicFrameMk id="4" creationId="{5B6537AD-F71D-AC63-0E0E-5F9272C67D0D}"/>
          </ac:graphicFrameMkLst>
        </pc:graphicFrameChg>
        <pc:graphicFrameChg chg="add del mod modGraphic">
          <ac:chgData name="Laura Nataly Garzon Suarez" userId="S::laungarzon11@soy.sena.edu.co::d606699a-8ed5-42e3-af50-3d962e60b77b" providerId="AD" clId="Web-{B36AD687-2878-1A40-3D2E-E96B669A0096}" dt="2023-03-21T13:12:48.141" v="313"/>
          <ac:graphicFrameMkLst>
            <pc:docMk/>
            <pc:sldMk cId="2495732612" sldId="309"/>
            <ac:graphicFrameMk id="6" creationId="{5B6CB188-6D26-D1B0-10E6-22EBF179AC66}"/>
          </ac:graphicFrameMkLst>
        </pc:graphicFrameChg>
      </pc:sldChg>
      <pc:sldChg chg="modSp">
        <pc:chgData name="Laura Nataly Garzon Suarez" userId="S::laungarzon11@soy.sena.edu.co::d606699a-8ed5-42e3-af50-3d962e60b77b" providerId="AD" clId="Web-{B36AD687-2878-1A40-3D2E-E96B669A0096}" dt="2023-03-21T13:11:14.670" v="229"/>
        <pc:sldMkLst>
          <pc:docMk/>
          <pc:sldMk cId="1023302592" sldId="310"/>
        </pc:sldMkLst>
        <pc:graphicFrameChg chg="mod modGraphic">
          <ac:chgData name="Laura Nataly Garzon Suarez" userId="S::laungarzon11@soy.sena.edu.co::d606699a-8ed5-42e3-af50-3d962e60b77b" providerId="AD" clId="Web-{B36AD687-2878-1A40-3D2E-E96B669A0096}" dt="2023-03-21T13:10:36.528" v="227"/>
          <ac:graphicFrameMkLst>
            <pc:docMk/>
            <pc:sldMk cId="1023302592" sldId="310"/>
            <ac:graphicFrameMk id="5" creationId="{543DCA20-A97D-42EA-44F9-17B572F6362D}"/>
          </ac:graphicFrameMkLst>
        </pc:graphicFrameChg>
        <pc:graphicFrameChg chg="mod modGraphic">
          <ac:chgData name="Laura Nataly Garzon Suarez" userId="S::laungarzon11@soy.sena.edu.co::d606699a-8ed5-42e3-af50-3d962e60b77b" providerId="AD" clId="Web-{B36AD687-2878-1A40-3D2E-E96B669A0096}" dt="2023-03-21T13:11:14.670" v="229"/>
          <ac:graphicFrameMkLst>
            <pc:docMk/>
            <pc:sldMk cId="1023302592" sldId="310"/>
            <ac:graphicFrameMk id="7" creationId="{12F58077-1C71-E921-57FA-2C0D48AE55D1}"/>
          </ac:graphicFrameMkLst>
        </pc:graphicFrameChg>
      </pc:sldChg>
      <pc:sldChg chg="modSp">
        <pc:chgData name="Laura Nataly Garzon Suarez" userId="S::laungarzon11@soy.sena.edu.co::d606699a-8ed5-42e3-af50-3d962e60b77b" providerId="AD" clId="Web-{B36AD687-2878-1A40-3D2E-E96B669A0096}" dt="2023-03-21T13:07:24.695" v="35"/>
        <pc:sldMkLst>
          <pc:docMk/>
          <pc:sldMk cId="3450289627" sldId="311"/>
        </pc:sldMkLst>
        <pc:graphicFrameChg chg="mod modGraphic">
          <ac:chgData name="Laura Nataly Garzon Suarez" userId="S::laungarzon11@soy.sena.edu.co::d606699a-8ed5-42e3-af50-3d962e60b77b" providerId="AD" clId="Web-{B36AD687-2878-1A40-3D2E-E96B669A0096}" dt="2023-03-21T13:07:20.039" v="31"/>
          <ac:graphicFrameMkLst>
            <pc:docMk/>
            <pc:sldMk cId="3450289627" sldId="311"/>
            <ac:graphicFrameMk id="5" creationId="{543DCA20-A97D-42EA-44F9-17B572F6362D}"/>
          </ac:graphicFrameMkLst>
        </pc:graphicFrameChg>
        <pc:graphicFrameChg chg="mod modGraphic">
          <ac:chgData name="Laura Nataly Garzon Suarez" userId="S::laungarzon11@soy.sena.edu.co::d606699a-8ed5-42e3-af50-3d962e60b77b" providerId="AD" clId="Web-{B36AD687-2878-1A40-3D2E-E96B669A0096}" dt="2023-03-21T13:07:24.695" v="35"/>
          <ac:graphicFrameMkLst>
            <pc:docMk/>
            <pc:sldMk cId="3450289627" sldId="311"/>
            <ac:graphicFrameMk id="7" creationId="{12F58077-1C71-E921-57FA-2C0D48AE55D1}"/>
          </ac:graphicFrameMkLst>
        </pc:graphicFrameChg>
      </pc:sldChg>
    </pc:docChg>
  </pc:docChgLst>
  <pc:docChgLst>
    <pc:chgData name="Sara Naidu Diaz Gonzalez" userId="S::sndiaz4@soy.sena.edu.co::94f02f45-69a4-4ff3-a3dc-fe0d52e2f980" providerId="AD" clId="Web-{E13A5A5D-8E7F-0451-8C24-BA3EAC07F0A6}"/>
    <pc:docChg chg="addSld delSld modSld sldOrd">
      <pc:chgData name="Sara Naidu Diaz Gonzalez" userId="S::sndiaz4@soy.sena.edu.co::94f02f45-69a4-4ff3-a3dc-fe0d52e2f980" providerId="AD" clId="Web-{E13A5A5D-8E7F-0451-8C24-BA3EAC07F0A6}" dt="2023-03-15T02:12:40.892" v="529" actId="20577"/>
      <pc:docMkLst>
        <pc:docMk/>
      </pc:docMkLst>
      <pc:sldChg chg="modSp">
        <pc:chgData name="Sara Naidu Diaz Gonzalez" userId="S::sndiaz4@soy.sena.edu.co::94f02f45-69a4-4ff3-a3dc-fe0d52e2f980" providerId="AD" clId="Web-{E13A5A5D-8E7F-0451-8C24-BA3EAC07F0A6}" dt="2023-03-15T01:59:24.597" v="329" actId="20577"/>
        <pc:sldMkLst>
          <pc:docMk/>
          <pc:sldMk cId="818706842" sldId="271"/>
        </pc:sldMkLst>
        <pc:spChg chg="mod">
          <ac:chgData name="Sara Naidu Diaz Gonzalez" userId="S::sndiaz4@soy.sena.edu.co::94f02f45-69a4-4ff3-a3dc-fe0d52e2f980" providerId="AD" clId="Web-{E13A5A5D-8E7F-0451-8C24-BA3EAC07F0A6}" dt="2023-03-15T01:59:24.597" v="329" actId="20577"/>
          <ac:spMkLst>
            <pc:docMk/>
            <pc:sldMk cId="818706842" sldId="271"/>
            <ac:spMk id="3" creationId="{84B72CFB-3CAD-9A8F-39D8-028781E8247F}"/>
          </ac:spMkLst>
        </pc:spChg>
      </pc:sldChg>
      <pc:sldChg chg="addSp delSp modSp">
        <pc:chgData name="Sara Naidu Diaz Gonzalez" userId="S::sndiaz4@soy.sena.edu.co::94f02f45-69a4-4ff3-a3dc-fe0d52e2f980" providerId="AD" clId="Web-{E13A5A5D-8E7F-0451-8C24-BA3EAC07F0A6}" dt="2023-03-15T02:12:40.892" v="529" actId="20577"/>
        <pc:sldMkLst>
          <pc:docMk/>
          <pc:sldMk cId="2810383236" sldId="272"/>
        </pc:sldMkLst>
        <pc:spChg chg="add del mod">
          <ac:chgData name="Sara Naidu Diaz Gonzalez" userId="S::sndiaz4@soy.sena.edu.co::94f02f45-69a4-4ff3-a3dc-fe0d52e2f980" providerId="AD" clId="Web-{E13A5A5D-8E7F-0451-8C24-BA3EAC07F0A6}" dt="2023-03-15T02:01:57.105" v="355"/>
          <ac:spMkLst>
            <pc:docMk/>
            <pc:sldMk cId="2810383236" sldId="272"/>
            <ac:spMk id="2" creationId="{911DE5F2-96D6-F7F5-3F5A-5DF3856036B2}"/>
          </ac:spMkLst>
        </pc:spChg>
        <pc:spChg chg="mod">
          <ac:chgData name="Sara Naidu Diaz Gonzalez" userId="S::sndiaz4@soy.sena.edu.co::94f02f45-69a4-4ff3-a3dc-fe0d52e2f980" providerId="AD" clId="Web-{E13A5A5D-8E7F-0451-8C24-BA3EAC07F0A6}" dt="2023-03-15T02:12:40.892" v="529" actId="20577"/>
          <ac:spMkLst>
            <pc:docMk/>
            <pc:sldMk cId="2810383236" sldId="272"/>
            <ac:spMk id="3" creationId="{9380E6D9-A5E2-4DC4-4050-4D2572A72C2A}"/>
          </ac:spMkLst>
        </pc:spChg>
      </pc:sldChg>
      <pc:sldChg chg="modSp del">
        <pc:chgData name="Sara Naidu Diaz Gonzalez" userId="S::sndiaz4@soy.sena.edu.co::94f02f45-69a4-4ff3-a3dc-fe0d52e2f980" providerId="AD" clId="Web-{E13A5A5D-8E7F-0451-8C24-BA3EAC07F0A6}" dt="2023-03-15T01:48:41.310" v="165"/>
        <pc:sldMkLst>
          <pc:docMk/>
          <pc:sldMk cId="2562421729" sldId="276"/>
        </pc:sldMkLst>
        <pc:spChg chg="mod">
          <ac:chgData name="Sara Naidu Diaz Gonzalez" userId="S::sndiaz4@soy.sena.edu.co::94f02f45-69a4-4ff3-a3dc-fe0d52e2f980" providerId="AD" clId="Web-{E13A5A5D-8E7F-0451-8C24-BA3EAC07F0A6}" dt="2023-03-15T01:48:32.935" v="158" actId="20577"/>
          <ac:spMkLst>
            <pc:docMk/>
            <pc:sldMk cId="2562421729" sldId="276"/>
            <ac:spMk id="3" creationId="{9F3FBEFE-6F49-0A01-CCF4-24106B3A5657}"/>
          </ac:spMkLst>
        </pc:spChg>
      </pc:sldChg>
      <pc:sldChg chg="addSp modSp">
        <pc:chgData name="Sara Naidu Diaz Gonzalez" userId="S::sndiaz4@soy.sena.edu.co::94f02f45-69a4-4ff3-a3dc-fe0d52e2f980" providerId="AD" clId="Web-{E13A5A5D-8E7F-0451-8C24-BA3EAC07F0A6}" dt="2023-03-15T02:09:24.397" v="458" actId="20577"/>
        <pc:sldMkLst>
          <pc:docMk/>
          <pc:sldMk cId="2743027483" sldId="277"/>
        </pc:sldMkLst>
        <pc:spChg chg="add mod">
          <ac:chgData name="Sara Naidu Diaz Gonzalez" userId="S::sndiaz4@soy.sena.edu.co::94f02f45-69a4-4ff3-a3dc-fe0d52e2f980" providerId="AD" clId="Web-{E13A5A5D-8E7F-0451-8C24-BA3EAC07F0A6}" dt="2023-03-15T02:05:17.523" v="435" actId="20577"/>
          <ac:spMkLst>
            <pc:docMk/>
            <pc:sldMk cId="2743027483" sldId="277"/>
            <ac:spMk id="2" creationId="{B573C77A-FA28-1727-BAD3-19C77AE65D84}"/>
          </ac:spMkLst>
        </pc:spChg>
        <pc:spChg chg="mod">
          <ac:chgData name="Sara Naidu Diaz Gonzalez" userId="S::sndiaz4@soy.sena.edu.co::94f02f45-69a4-4ff3-a3dc-fe0d52e2f980" providerId="AD" clId="Web-{E13A5A5D-8E7F-0451-8C24-BA3EAC07F0A6}" dt="2023-03-15T02:09:24.397" v="458" actId="20577"/>
          <ac:spMkLst>
            <pc:docMk/>
            <pc:sldMk cId="2743027483" sldId="277"/>
            <ac:spMk id="3" creationId="{12D3E613-174C-4827-D94C-3C2C0464AFAB}"/>
          </ac:spMkLst>
        </pc:spChg>
      </pc:sldChg>
      <pc:sldChg chg="delSp modSp ord">
        <pc:chgData name="Sara Naidu Diaz Gonzalez" userId="S::sndiaz4@soy.sena.edu.co::94f02f45-69a4-4ff3-a3dc-fe0d52e2f980" providerId="AD" clId="Web-{E13A5A5D-8E7F-0451-8C24-BA3EAC07F0A6}" dt="2023-03-15T01:56:21.024" v="269" actId="20577"/>
        <pc:sldMkLst>
          <pc:docMk/>
          <pc:sldMk cId="2020483110" sldId="278"/>
        </pc:sldMkLst>
        <pc:spChg chg="del mod">
          <ac:chgData name="Sara Naidu Diaz Gonzalez" userId="S::sndiaz4@soy.sena.edu.co::94f02f45-69a4-4ff3-a3dc-fe0d52e2f980" providerId="AD" clId="Web-{E13A5A5D-8E7F-0451-8C24-BA3EAC07F0A6}" dt="2023-03-15T01:43:11.494" v="57"/>
          <ac:spMkLst>
            <pc:docMk/>
            <pc:sldMk cId="2020483110" sldId="278"/>
            <ac:spMk id="2" creationId="{83D3BC82-008D-341F-1204-DA375984CD21}"/>
          </ac:spMkLst>
        </pc:spChg>
        <pc:spChg chg="mod">
          <ac:chgData name="Sara Naidu Diaz Gonzalez" userId="S::sndiaz4@soy.sena.edu.co::94f02f45-69a4-4ff3-a3dc-fe0d52e2f980" providerId="AD" clId="Web-{E13A5A5D-8E7F-0451-8C24-BA3EAC07F0A6}" dt="2023-03-15T01:56:21.024" v="269" actId="20577"/>
          <ac:spMkLst>
            <pc:docMk/>
            <pc:sldMk cId="2020483110" sldId="278"/>
            <ac:spMk id="3" creationId="{1EC96EED-8EBD-8201-0A01-9ABE178A741F}"/>
          </ac:spMkLst>
        </pc:spChg>
      </pc:sldChg>
      <pc:sldChg chg="modSp">
        <pc:chgData name="Sara Naidu Diaz Gonzalez" userId="S::sndiaz4@soy.sena.edu.co::94f02f45-69a4-4ff3-a3dc-fe0d52e2f980" providerId="AD" clId="Web-{E13A5A5D-8E7F-0451-8C24-BA3EAC07F0A6}" dt="2023-03-15T02:11:23.091" v="508" actId="20577"/>
        <pc:sldMkLst>
          <pc:docMk/>
          <pc:sldMk cId="1949784081" sldId="279"/>
        </pc:sldMkLst>
        <pc:spChg chg="mod">
          <ac:chgData name="Sara Naidu Diaz Gonzalez" userId="S::sndiaz4@soy.sena.edu.co::94f02f45-69a4-4ff3-a3dc-fe0d52e2f980" providerId="AD" clId="Web-{E13A5A5D-8E7F-0451-8C24-BA3EAC07F0A6}" dt="2023-03-15T02:11:23.091" v="508" actId="20577"/>
          <ac:spMkLst>
            <pc:docMk/>
            <pc:sldMk cId="1949784081" sldId="279"/>
            <ac:spMk id="2" creationId="{08095983-076D-A51B-D680-118F155BD8AB}"/>
          </ac:spMkLst>
        </pc:spChg>
        <pc:spChg chg="mod">
          <ac:chgData name="Sara Naidu Diaz Gonzalez" userId="S::sndiaz4@soy.sena.edu.co::94f02f45-69a4-4ff3-a3dc-fe0d52e2f980" providerId="AD" clId="Web-{E13A5A5D-8E7F-0451-8C24-BA3EAC07F0A6}" dt="2023-03-15T02:11:09.278" v="504" actId="20577"/>
          <ac:spMkLst>
            <pc:docMk/>
            <pc:sldMk cId="1949784081" sldId="279"/>
            <ac:spMk id="3" creationId="{FCE9E6BC-AECE-B2B6-402E-1D2F2B7119E9}"/>
          </ac:spMkLst>
        </pc:spChg>
      </pc:sldChg>
      <pc:sldChg chg="delSp modSp new">
        <pc:chgData name="Sara Naidu Diaz Gonzalez" userId="S::sndiaz4@soy.sena.edu.co::94f02f45-69a4-4ff3-a3dc-fe0d52e2f980" providerId="AD" clId="Web-{E13A5A5D-8E7F-0451-8C24-BA3EAC07F0A6}" dt="2023-03-15T01:55:57.710" v="267" actId="20577"/>
        <pc:sldMkLst>
          <pc:docMk/>
          <pc:sldMk cId="2725864415" sldId="280"/>
        </pc:sldMkLst>
        <pc:spChg chg="del">
          <ac:chgData name="Sara Naidu Diaz Gonzalez" userId="S::sndiaz4@soy.sena.edu.co::94f02f45-69a4-4ff3-a3dc-fe0d52e2f980" providerId="AD" clId="Web-{E13A5A5D-8E7F-0451-8C24-BA3EAC07F0A6}" dt="2023-03-15T01:41:27.098" v="32"/>
          <ac:spMkLst>
            <pc:docMk/>
            <pc:sldMk cId="2725864415" sldId="280"/>
            <ac:spMk id="2" creationId="{04E44EB4-3AD2-D5E9-86F9-DB28DEFA4CB9}"/>
          </ac:spMkLst>
        </pc:spChg>
        <pc:spChg chg="mod">
          <ac:chgData name="Sara Naidu Diaz Gonzalez" userId="S::sndiaz4@soy.sena.edu.co::94f02f45-69a4-4ff3-a3dc-fe0d52e2f980" providerId="AD" clId="Web-{E13A5A5D-8E7F-0451-8C24-BA3EAC07F0A6}" dt="2023-03-15T01:55:57.710" v="267" actId="20577"/>
          <ac:spMkLst>
            <pc:docMk/>
            <pc:sldMk cId="2725864415" sldId="280"/>
            <ac:spMk id="3" creationId="{59E4A9BE-67C5-0C14-E130-6E770B1E490D}"/>
          </ac:spMkLst>
        </pc:spChg>
      </pc:sldChg>
      <pc:sldChg chg="modSp">
        <pc:chgData name="Sara Naidu Diaz Gonzalez" userId="S::sndiaz4@soy.sena.edu.co::94f02f45-69a4-4ff3-a3dc-fe0d52e2f980" providerId="AD" clId="Web-{E13A5A5D-8E7F-0451-8C24-BA3EAC07F0A6}" dt="2023-03-15T02:11:41.701" v="513" actId="20577"/>
        <pc:sldMkLst>
          <pc:docMk/>
          <pc:sldMk cId="2032966107" sldId="281"/>
        </pc:sldMkLst>
        <pc:spChg chg="mod">
          <ac:chgData name="Sara Naidu Diaz Gonzalez" userId="S::sndiaz4@soy.sena.edu.co::94f02f45-69a4-4ff3-a3dc-fe0d52e2f980" providerId="AD" clId="Web-{E13A5A5D-8E7F-0451-8C24-BA3EAC07F0A6}" dt="2023-03-15T02:11:30.357" v="511" actId="20577"/>
          <ac:spMkLst>
            <pc:docMk/>
            <pc:sldMk cId="2032966107" sldId="281"/>
            <ac:spMk id="2" creationId="{5774586F-04D4-92A9-E4B9-483BCB010E18}"/>
          </ac:spMkLst>
        </pc:spChg>
        <pc:spChg chg="mod">
          <ac:chgData name="Sara Naidu Diaz Gonzalez" userId="S::sndiaz4@soy.sena.edu.co::94f02f45-69a4-4ff3-a3dc-fe0d52e2f980" providerId="AD" clId="Web-{E13A5A5D-8E7F-0451-8C24-BA3EAC07F0A6}" dt="2023-03-15T02:11:41.701" v="513" actId="20577"/>
          <ac:spMkLst>
            <pc:docMk/>
            <pc:sldMk cId="2032966107" sldId="281"/>
            <ac:spMk id="3" creationId="{A6419C6D-FBE1-9C4B-70FF-0FFD35B90CBE}"/>
          </ac:spMkLst>
        </pc:spChg>
      </pc:sldChg>
      <pc:sldChg chg="delSp modSp new del">
        <pc:chgData name="Sara Naidu Diaz Gonzalez" userId="S::sndiaz4@soy.sena.edu.co::94f02f45-69a4-4ff3-a3dc-fe0d52e2f980" providerId="AD" clId="Web-{E13A5A5D-8E7F-0451-8C24-BA3EAC07F0A6}" dt="2023-03-15T01:51:03.896" v="204"/>
        <pc:sldMkLst>
          <pc:docMk/>
          <pc:sldMk cId="2742910041" sldId="282"/>
        </pc:sldMkLst>
        <pc:spChg chg="del">
          <ac:chgData name="Sara Naidu Diaz Gonzalez" userId="S::sndiaz4@soy.sena.edu.co::94f02f45-69a4-4ff3-a3dc-fe0d52e2f980" providerId="AD" clId="Web-{E13A5A5D-8E7F-0451-8C24-BA3EAC07F0A6}" dt="2023-03-15T01:46:56.929" v="131"/>
          <ac:spMkLst>
            <pc:docMk/>
            <pc:sldMk cId="2742910041" sldId="282"/>
            <ac:spMk id="2" creationId="{F496C790-481C-A7D7-8526-DCD51EC16538}"/>
          </ac:spMkLst>
        </pc:spChg>
        <pc:spChg chg="mod">
          <ac:chgData name="Sara Naidu Diaz Gonzalez" userId="S::sndiaz4@soy.sena.edu.co::94f02f45-69a4-4ff3-a3dc-fe0d52e2f980" providerId="AD" clId="Web-{E13A5A5D-8E7F-0451-8C24-BA3EAC07F0A6}" dt="2023-03-15T01:51:02.271" v="203" actId="20577"/>
          <ac:spMkLst>
            <pc:docMk/>
            <pc:sldMk cId="2742910041" sldId="282"/>
            <ac:spMk id="3" creationId="{0653870D-5500-CBB7-EB0C-A24904E06465}"/>
          </ac:spMkLst>
        </pc:spChg>
      </pc:sldChg>
      <pc:sldChg chg="delSp modSp new del">
        <pc:chgData name="Sara Naidu Diaz Gonzalez" userId="S::sndiaz4@soy.sena.edu.co::94f02f45-69a4-4ff3-a3dc-fe0d52e2f980" providerId="AD" clId="Web-{E13A5A5D-8E7F-0451-8C24-BA3EAC07F0A6}" dt="2023-03-15T02:00:01.552" v="350"/>
        <pc:sldMkLst>
          <pc:docMk/>
          <pc:sldMk cId="3213650083" sldId="283"/>
        </pc:sldMkLst>
        <pc:spChg chg="del">
          <ac:chgData name="Sara Naidu Diaz Gonzalez" userId="S::sndiaz4@soy.sena.edu.co::94f02f45-69a4-4ff3-a3dc-fe0d52e2f980" providerId="AD" clId="Web-{E13A5A5D-8E7F-0451-8C24-BA3EAC07F0A6}" dt="2023-03-15T01:48:09.011" v="154"/>
          <ac:spMkLst>
            <pc:docMk/>
            <pc:sldMk cId="3213650083" sldId="283"/>
            <ac:spMk id="2" creationId="{EC440C97-A0D6-E835-D924-5A65AB71D366}"/>
          </ac:spMkLst>
        </pc:spChg>
        <pc:spChg chg="mod">
          <ac:chgData name="Sara Naidu Diaz Gonzalez" userId="S::sndiaz4@soy.sena.edu.co::94f02f45-69a4-4ff3-a3dc-fe0d52e2f980" providerId="AD" clId="Web-{E13A5A5D-8E7F-0451-8C24-BA3EAC07F0A6}" dt="2023-03-15T01:57:13.996" v="287" actId="20577"/>
          <ac:spMkLst>
            <pc:docMk/>
            <pc:sldMk cId="3213650083" sldId="283"/>
            <ac:spMk id="3" creationId="{6C809DE4-5C64-9F2F-1AE8-DDAB003ACD6C}"/>
          </ac:spMkLst>
        </pc:spChg>
      </pc:sldChg>
      <pc:sldChg chg="modSp ord">
        <pc:chgData name="Sara Naidu Diaz Gonzalez" userId="S::sndiaz4@soy.sena.edu.co::94f02f45-69a4-4ff3-a3dc-fe0d52e2f980" providerId="AD" clId="Web-{E13A5A5D-8E7F-0451-8C24-BA3EAC07F0A6}" dt="2023-03-15T02:12:36.626" v="528" actId="20577"/>
        <pc:sldMkLst>
          <pc:docMk/>
          <pc:sldMk cId="53213621" sldId="284"/>
        </pc:sldMkLst>
        <pc:spChg chg="mod">
          <ac:chgData name="Sara Naidu Diaz Gonzalez" userId="S::sndiaz4@soy.sena.edu.co::94f02f45-69a4-4ff3-a3dc-fe0d52e2f980" providerId="AD" clId="Web-{E13A5A5D-8E7F-0451-8C24-BA3EAC07F0A6}" dt="2023-03-15T02:04:29.692" v="407" actId="20577"/>
          <ac:spMkLst>
            <pc:docMk/>
            <pc:sldMk cId="53213621" sldId="284"/>
            <ac:spMk id="2" creationId="{9339B428-DE03-47F3-8539-71C2AF62D2A1}"/>
          </ac:spMkLst>
        </pc:spChg>
        <pc:spChg chg="mod">
          <ac:chgData name="Sara Naidu Diaz Gonzalez" userId="S::sndiaz4@soy.sena.edu.co::94f02f45-69a4-4ff3-a3dc-fe0d52e2f980" providerId="AD" clId="Web-{E13A5A5D-8E7F-0451-8C24-BA3EAC07F0A6}" dt="2023-03-15T02:12:36.626" v="528" actId="20577"/>
          <ac:spMkLst>
            <pc:docMk/>
            <pc:sldMk cId="53213621" sldId="284"/>
            <ac:spMk id="3" creationId="{B35C2165-61D2-E6DC-734D-A28FF8FDB961}"/>
          </ac:spMkLst>
        </pc:spChg>
      </pc:sldChg>
      <pc:sldChg chg="delSp modSp new del">
        <pc:chgData name="Sara Naidu Diaz Gonzalez" userId="S::sndiaz4@soy.sena.edu.co::94f02f45-69a4-4ff3-a3dc-fe0d52e2f980" providerId="AD" clId="Web-{E13A5A5D-8E7F-0451-8C24-BA3EAC07F0A6}" dt="2023-03-15T01:53:35.858" v="258"/>
        <pc:sldMkLst>
          <pc:docMk/>
          <pc:sldMk cId="1272200627" sldId="284"/>
        </pc:sldMkLst>
        <pc:spChg chg="del">
          <ac:chgData name="Sara Naidu Diaz Gonzalez" userId="S::sndiaz4@soy.sena.edu.co::94f02f45-69a4-4ff3-a3dc-fe0d52e2f980" providerId="AD" clId="Web-{E13A5A5D-8E7F-0451-8C24-BA3EAC07F0A6}" dt="2023-03-15T01:52:47.074" v="241"/>
          <ac:spMkLst>
            <pc:docMk/>
            <pc:sldMk cId="1272200627" sldId="284"/>
            <ac:spMk id="2" creationId="{3E9C115A-C085-E6FC-135D-6C8F4E447F7F}"/>
          </ac:spMkLst>
        </pc:spChg>
        <pc:spChg chg="mod">
          <ac:chgData name="Sara Naidu Diaz Gonzalez" userId="S::sndiaz4@soy.sena.edu.co::94f02f45-69a4-4ff3-a3dc-fe0d52e2f980" providerId="AD" clId="Web-{E13A5A5D-8E7F-0451-8C24-BA3EAC07F0A6}" dt="2023-03-15T01:53:29.952" v="252" actId="20577"/>
          <ac:spMkLst>
            <pc:docMk/>
            <pc:sldMk cId="1272200627" sldId="284"/>
            <ac:spMk id="3" creationId="{3A5BBECA-3AB9-B598-032E-E1B9B68B1CB8}"/>
          </ac:spMkLst>
        </pc:spChg>
      </pc:sldChg>
      <pc:sldChg chg="addSp delSp modSp ord">
        <pc:chgData name="Sara Naidu Diaz Gonzalez" userId="S::sndiaz4@soy.sena.edu.co::94f02f45-69a4-4ff3-a3dc-fe0d52e2f980" providerId="AD" clId="Web-{E13A5A5D-8E7F-0451-8C24-BA3EAC07F0A6}" dt="2023-03-15T02:10:34.729" v="484" actId="20577"/>
        <pc:sldMkLst>
          <pc:docMk/>
          <pc:sldMk cId="1845221237" sldId="285"/>
        </pc:sldMkLst>
        <pc:spChg chg="del">
          <ac:chgData name="Sara Naidu Diaz Gonzalez" userId="S::sndiaz4@soy.sena.edu.co::94f02f45-69a4-4ff3-a3dc-fe0d52e2f980" providerId="AD" clId="Web-{E13A5A5D-8E7F-0451-8C24-BA3EAC07F0A6}" dt="2023-03-15T02:09:35.585" v="459"/>
          <ac:spMkLst>
            <pc:docMk/>
            <pc:sldMk cId="1845221237" sldId="285"/>
            <ac:spMk id="2" creationId="{48149DE4-8D4E-BBFD-39C8-373D597ECF55}"/>
          </ac:spMkLst>
        </pc:spChg>
        <pc:spChg chg="mod">
          <ac:chgData name="Sara Naidu Diaz Gonzalez" userId="S::sndiaz4@soy.sena.edu.co::94f02f45-69a4-4ff3-a3dc-fe0d52e2f980" providerId="AD" clId="Web-{E13A5A5D-8E7F-0451-8C24-BA3EAC07F0A6}" dt="2023-03-15T02:10:34.729" v="484" actId="20577"/>
          <ac:spMkLst>
            <pc:docMk/>
            <pc:sldMk cId="1845221237" sldId="285"/>
            <ac:spMk id="3" creationId="{1BDD2653-F40D-28B4-7855-8875DF8CDCF6}"/>
          </ac:spMkLst>
        </pc:spChg>
        <pc:spChg chg="add del mod">
          <ac:chgData name="Sara Naidu Diaz Gonzalez" userId="S::sndiaz4@soy.sena.edu.co::94f02f45-69a4-4ff3-a3dc-fe0d52e2f980" providerId="AD" clId="Web-{E13A5A5D-8E7F-0451-8C24-BA3EAC07F0A6}" dt="2023-03-15T02:09:38.163" v="460"/>
          <ac:spMkLst>
            <pc:docMk/>
            <pc:sldMk cId="1845221237" sldId="285"/>
            <ac:spMk id="5" creationId="{E16E6D1B-0894-B8E9-BF6E-70A5AC1CE954}"/>
          </ac:spMkLst>
        </pc:spChg>
      </pc:sldChg>
      <pc:sldChg chg="delSp modSp new">
        <pc:chgData name="Sara Naidu Diaz Gonzalez" userId="S::sndiaz4@soy.sena.edu.co::94f02f45-69a4-4ff3-a3dc-fe0d52e2f980" providerId="AD" clId="Web-{E13A5A5D-8E7F-0451-8C24-BA3EAC07F0A6}" dt="2023-03-15T02:04:07.144" v="404" actId="20577"/>
        <pc:sldMkLst>
          <pc:docMk/>
          <pc:sldMk cId="1857482407" sldId="286"/>
        </pc:sldMkLst>
        <pc:spChg chg="del">
          <ac:chgData name="Sara Naidu Diaz Gonzalez" userId="S::sndiaz4@soy.sena.edu.co::94f02f45-69a4-4ff3-a3dc-fe0d52e2f980" providerId="AD" clId="Web-{E13A5A5D-8E7F-0451-8C24-BA3EAC07F0A6}" dt="2023-03-15T02:04:01.081" v="398"/>
          <ac:spMkLst>
            <pc:docMk/>
            <pc:sldMk cId="1857482407" sldId="286"/>
            <ac:spMk id="2" creationId="{4C17CC9E-1209-6979-3F1A-BEAB7BB22814}"/>
          </ac:spMkLst>
        </pc:spChg>
        <pc:spChg chg="mod">
          <ac:chgData name="Sara Naidu Diaz Gonzalez" userId="S::sndiaz4@soy.sena.edu.co::94f02f45-69a4-4ff3-a3dc-fe0d52e2f980" providerId="AD" clId="Web-{E13A5A5D-8E7F-0451-8C24-BA3EAC07F0A6}" dt="2023-03-15T02:04:07.144" v="404" actId="20577"/>
          <ac:spMkLst>
            <pc:docMk/>
            <pc:sldMk cId="1857482407" sldId="286"/>
            <ac:spMk id="3" creationId="{F875C430-4D58-6276-15F5-0E2D50A5760A}"/>
          </ac:spMkLst>
        </pc:spChg>
      </pc:sldChg>
      <pc:sldChg chg="addSp delSp modSp new">
        <pc:chgData name="Sara Naidu Diaz Gonzalez" userId="S::sndiaz4@soy.sena.edu.co::94f02f45-69a4-4ff3-a3dc-fe0d52e2f980" providerId="AD" clId="Web-{E13A5A5D-8E7F-0451-8C24-BA3EAC07F0A6}" dt="2023-03-15T02:10:11.290" v="475" actId="14100"/>
        <pc:sldMkLst>
          <pc:docMk/>
          <pc:sldMk cId="3095295970" sldId="287"/>
        </pc:sldMkLst>
        <pc:spChg chg="del">
          <ac:chgData name="Sara Naidu Diaz Gonzalez" userId="S::sndiaz4@soy.sena.edu.co::94f02f45-69a4-4ff3-a3dc-fe0d52e2f980" providerId="AD" clId="Web-{E13A5A5D-8E7F-0451-8C24-BA3EAC07F0A6}" dt="2023-03-15T02:10:08.055" v="474"/>
          <ac:spMkLst>
            <pc:docMk/>
            <pc:sldMk cId="3095295970" sldId="287"/>
            <ac:spMk id="2" creationId="{E24F32BE-AD83-B994-F458-9ABCC16E9A31}"/>
          </ac:spMkLst>
        </pc:spChg>
        <pc:spChg chg="add del mod">
          <ac:chgData name="Sara Naidu Diaz Gonzalez" userId="S::sndiaz4@soy.sena.edu.co::94f02f45-69a4-4ff3-a3dc-fe0d52e2f980" providerId="AD" clId="Web-{E13A5A5D-8E7F-0451-8C24-BA3EAC07F0A6}" dt="2023-03-15T02:10:11.290" v="475" actId="14100"/>
          <ac:spMkLst>
            <pc:docMk/>
            <pc:sldMk cId="3095295970" sldId="287"/>
            <ac:spMk id="3" creationId="{7D9D9527-2D18-5B65-95C0-E1EAD28FE596}"/>
          </ac:spMkLst>
        </pc:spChg>
        <pc:spChg chg="add del mod">
          <ac:chgData name="Sara Naidu Diaz Gonzalez" userId="S::sndiaz4@soy.sena.edu.co::94f02f45-69a4-4ff3-a3dc-fe0d52e2f980" providerId="AD" clId="Web-{E13A5A5D-8E7F-0451-8C24-BA3EAC07F0A6}" dt="2023-03-15T02:10:06.368" v="473"/>
          <ac:spMkLst>
            <pc:docMk/>
            <pc:sldMk cId="3095295970" sldId="287"/>
            <ac:spMk id="5" creationId="{BFEE0331-22D1-F8C3-0CE9-96EF3573609C}"/>
          </ac:spMkLst>
        </pc:spChg>
      </pc:sldChg>
      <pc:sldChg chg="delSp modSp new">
        <pc:chgData name="Sara Naidu Diaz Gonzalez" userId="S::sndiaz4@soy.sena.edu.co::94f02f45-69a4-4ff3-a3dc-fe0d52e2f980" providerId="AD" clId="Web-{E13A5A5D-8E7F-0451-8C24-BA3EAC07F0A6}" dt="2023-03-15T02:10:25.838" v="482"/>
        <pc:sldMkLst>
          <pc:docMk/>
          <pc:sldMk cId="1333623127" sldId="288"/>
        </pc:sldMkLst>
        <pc:spChg chg="del">
          <ac:chgData name="Sara Naidu Diaz Gonzalez" userId="S::sndiaz4@soy.sena.edu.co::94f02f45-69a4-4ff3-a3dc-fe0d52e2f980" providerId="AD" clId="Web-{E13A5A5D-8E7F-0451-8C24-BA3EAC07F0A6}" dt="2023-03-15T02:10:25.838" v="482"/>
          <ac:spMkLst>
            <pc:docMk/>
            <pc:sldMk cId="1333623127" sldId="288"/>
            <ac:spMk id="2" creationId="{FAEDBDAB-2847-A08F-A334-6D725C328CA9}"/>
          </ac:spMkLst>
        </pc:spChg>
        <pc:spChg chg="mod">
          <ac:chgData name="Sara Naidu Diaz Gonzalez" userId="S::sndiaz4@soy.sena.edu.co::94f02f45-69a4-4ff3-a3dc-fe0d52e2f980" providerId="AD" clId="Web-{E13A5A5D-8E7F-0451-8C24-BA3EAC07F0A6}" dt="2023-03-15T02:10:24.431" v="481" actId="20577"/>
          <ac:spMkLst>
            <pc:docMk/>
            <pc:sldMk cId="1333623127" sldId="288"/>
            <ac:spMk id="3" creationId="{305D108B-E137-B5E9-D458-4A19BDCC6F81}"/>
          </ac:spMkLst>
        </pc:spChg>
      </pc:sldChg>
      <pc:sldChg chg="new del">
        <pc:chgData name="Sara Naidu Diaz Gonzalez" userId="S::sndiaz4@soy.sena.edu.co::94f02f45-69a4-4ff3-a3dc-fe0d52e2f980" providerId="AD" clId="Web-{E13A5A5D-8E7F-0451-8C24-BA3EAC07F0A6}" dt="2023-03-15T02:11:14.637" v="506"/>
        <pc:sldMkLst>
          <pc:docMk/>
          <pc:sldMk cId="1420831933" sldId="289"/>
        </pc:sldMkLst>
      </pc:sldChg>
      <pc:sldChg chg="delSp modSp new">
        <pc:chgData name="Sara Naidu Diaz Gonzalez" userId="S::sndiaz4@soy.sena.edu.co::94f02f45-69a4-4ff3-a3dc-fe0d52e2f980" providerId="AD" clId="Web-{E13A5A5D-8E7F-0451-8C24-BA3EAC07F0A6}" dt="2023-03-15T02:12:05.968" v="521" actId="14100"/>
        <pc:sldMkLst>
          <pc:docMk/>
          <pc:sldMk cId="1988385547" sldId="289"/>
        </pc:sldMkLst>
        <pc:spChg chg="del">
          <ac:chgData name="Sara Naidu Diaz Gonzalez" userId="S::sndiaz4@soy.sena.edu.co::94f02f45-69a4-4ff3-a3dc-fe0d52e2f980" providerId="AD" clId="Web-{E13A5A5D-8E7F-0451-8C24-BA3EAC07F0A6}" dt="2023-03-15T02:11:54.514" v="518"/>
          <ac:spMkLst>
            <pc:docMk/>
            <pc:sldMk cId="1988385547" sldId="289"/>
            <ac:spMk id="2" creationId="{6930F111-A163-25B6-AE08-DAFF70D22884}"/>
          </ac:spMkLst>
        </pc:spChg>
        <pc:spChg chg="mod">
          <ac:chgData name="Sara Naidu Diaz Gonzalez" userId="S::sndiaz4@soy.sena.edu.co::94f02f45-69a4-4ff3-a3dc-fe0d52e2f980" providerId="AD" clId="Web-{E13A5A5D-8E7F-0451-8C24-BA3EAC07F0A6}" dt="2023-03-15T02:12:05.968" v="521" actId="14100"/>
          <ac:spMkLst>
            <pc:docMk/>
            <pc:sldMk cId="1988385547" sldId="289"/>
            <ac:spMk id="3" creationId="{6FB23AF4-7128-4D0B-D8F0-71D2D37B0EBF}"/>
          </ac:spMkLst>
        </pc:spChg>
      </pc:sldChg>
    </pc:docChg>
  </pc:docChgLst>
  <pc:docChgLst>
    <pc:chgData name="Maria Isabel Uribe Diaz" userId="S::miuribe93@soy.sena.edu.co::f874e721-cfe2-4208-953d-f23d4fbbc403" providerId="AD" clId="Web-{474EBD19-8A54-0CCA-7C93-1D8D3B5786BE}"/>
    <pc:docChg chg="modSld">
      <pc:chgData name="Maria Isabel Uribe Diaz" userId="S::miuribe93@soy.sena.edu.co::f874e721-cfe2-4208-953d-f23d4fbbc403" providerId="AD" clId="Web-{474EBD19-8A54-0CCA-7C93-1D8D3B5786BE}" dt="2023-03-20T02:17:31.965" v="184"/>
      <pc:docMkLst>
        <pc:docMk/>
      </pc:docMkLst>
      <pc:sldChg chg="modSp">
        <pc:chgData name="Maria Isabel Uribe Diaz" userId="S::miuribe93@soy.sena.edu.co::f874e721-cfe2-4208-953d-f23d4fbbc403" providerId="AD" clId="Web-{474EBD19-8A54-0CCA-7C93-1D8D3B5786BE}" dt="2023-03-20T01:56:54.240" v="4" actId="20577"/>
        <pc:sldMkLst>
          <pc:docMk/>
          <pc:sldMk cId="823951855" sldId="267"/>
        </pc:sldMkLst>
        <pc:spChg chg="mod">
          <ac:chgData name="Maria Isabel Uribe Diaz" userId="S::miuribe93@soy.sena.edu.co::f874e721-cfe2-4208-953d-f23d4fbbc403" providerId="AD" clId="Web-{474EBD19-8A54-0CCA-7C93-1D8D3B5786BE}" dt="2023-03-20T01:56:54.240" v="4" actId="20577"/>
          <ac:spMkLst>
            <pc:docMk/>
            <pc:sldMk cId="823951855" sldId="267"/>
            <ac:spMk id="3" creationId="{20BE4D5C-8933-A39D-A11E-68CCBA02D706}"/>
          </ac:spMkLst>
        </pc:spChg>
      </pc:sldChg>
      <pc:sldChg chg="modSp">
        <pc:chgData name="Maria Isabel Uribe Diaz" userId="S::miuribe93@soy.sena.edu.co::f874e721-cfe2-4208-953d-f23d4fbbc403" providerId="AD" clId="Web-{474EBD19-8A54-0CCA-7C93-1D8D3B5786BE}" dt="2023-03-20T01:21:27.725" v="1"/>
        <pc:sldMkLst>
          <pc:docMk/>
          <pc:sldMk cId="2891560249" sldId="303"/>
        </pc:sldMkLst>
        <pc:graphicFrameChg chg="mod modGraphic">
          <ac:chgData name="Maria Isabel Uribe Diaz" userId="S::miuribe93@soy.sena.edu.co::f874e721-cfe2-4208-953d-f23d4fbbc403" providerId="AD" clId="Web-{474EBD19-8A54-0CCA-7C93-1D8D3B5786BE}" dt="2023-03-20T01:21:27.725" v="1"/>
          <ac:graphicFrameMkLst>
            <pc:docMk/>
            <pc:sldMk cId="2891560249" sldId="303"/>
            <ac:graphicFrameMk id="6" creationId="{13ACA745-7FED-6F67-1D62-A181AF7C3881}"/>
          </ac:graphicFrameMkLst>
        </pc:graphicFrameChg>
      </pc:sldChg>
      <pc:sldChg chg="modSp">
        <pc:chgData name="Maria Isabel Uribe Diaz" userId="S::miuribe93@soy.sena.edu.co::f874e721-cfe2-4208-953d-f23d4fbbc403" providerId="AD" clId="Web-{474EBD19-8A54-0CCA-7C93-1D8D3B5786BE}" dt="2023-03-20T02:17:31.965" v="184"/>
        <pc:sldMkLst>
          <pc:docMk/>
          <pc:sldMk cId="3947837946" sldId="312"/>
        </pc:sldMkLst>
        <pc:graphicFrameChg chg="mod modGraphic">
          <ac:chgData name="Maria Isabel Uribe Diaz" userId="S::miuribe93@soy.sena.edu.co::f874e721-cfe2-4208-953d-f23d4fbbc403" providerId="AD" clId="Web-{474EBD19-8A54-0CCA-7C93-1D8D3B5786BE}" dt="2023-03-20T02:17:31.965" v="184"/>
          <ac:graphicFrameMkLst>
            <pc:docMk/>
            <pc:sldMk cId="3947837946" sldId="312"/>
            <ac:graphicFrameMk id="4" creationId="{1234237E-1D96-90C7-7779-3ABE1E96A12B}"/>
          </ac:graphicFrameMkLst>
        </pc:graphicFrameChg>
      </pc:sldChg>
      <pc:sldChg chg="modSp">
        <pc:chgData name="Maria Isabel Uribe Diaz" userId="S::miuribe93@soy.sena.edu.co::f874e721-cfe2-4208-953d-f23d4fbbc403" providerId="AD" clId="Web-{474EBD19-8A54-0CCA-7C93-1D8D3B5786BE}" dt="2023-03-20T02:09:18.930" v="123"/>
        <pc:sldMkLst>
          <pc:docMk/>
          <pc:sldMk cId="3440883651" sldId="313"/>
        </pc:sldMkLst>
        <pc:graphicFrameChg chg="mod modGraphic">
          <ac:chgData name="Maria Isabel Uribe Diaz" userId="S::miuribe93@soy.sena.edu.co::f874e721-cfe2-4208-953d-f23d4fbbc403" providerId="AD" clId="Web-{474EBD19-8A54-0CCA-7C93-1D8D3B5786BE}" dt="2023-03-20T02:09:18.930" v="123"/>
          <ac:graphicFrameMkLst>
            <pc:docMk/>
            <pc:sldMk cId="3440883651" sldId="313"/>
            <ac:graphicFrameMk id="4" creationId="{93350C26-A508-7570-D500-3F271AE44D16}"/>
          </ac:graphicFrameMkLst>
        </pc:graphicFrameChg>
      </pc:sldChg>
      <pc:sldChg chg="modSp">
        <pc:chgData name="Maria Isabel Uribe Diaz" userId="S::miuribe93@soy.sena.edu.co::f874e721-cfe2-4208-953d-f23d4fbbc403" providerId="AD" clId="Web-{474EBD19-8A54-0CCA-7C93-1D8D3B5786BE}" dt="2023-03-20T02:09:28.868" v="125"/>
        <pc:sldMkLst>
          <pc:docMk/>
          <pc:sldMk cId="1510209722" sldId="314"/>
        </pc:sldMkLst>
        <pc:graphicFrameChg chg="mod modGraphic">
          <ac:chgData name="Maria Isabel Uribe Diaz" userId="S::miuribe93@soy.sena.edu.co::f874e721-cfe2-4208-953d-f23d4fbbc403" providerId="AD" clId="Web-{474EBD19-8A54-0CCA-7C93-1D8D3B5786BE}" dt="2023-03-20T02:09:28.868" v="125"/>
          <ac:graphicFrameMkLst>
            <pc:docMk/>
            <pc:sldMk cId="1510209722" sldId="314"/>
            <ac:graphicFrameMk id="4" creationId="{CC5CE4C0-AF5A-1E72-7806-B50625DA700A}"/>
          </ac:graphicFrameMkLst>
        </pc:graphicFrameChg>
      </pc:sldChg>
    </pc:docChg>
  </pc:docChgLst>
  <pc:docChgLst>
    <pc:chgData name="Sara Naidu Diaz Gonzalez" userId="94f02f45-69a4-4ff3-a3dc-fe0d52e2f980" providerId="ADAL" clId="{AB6E16BD-3617-EA4B-B86C-671946A9556D}"/>
    <pc:docChg chg="custSel addSld modSld">
      <pc:chgData name="Sara Naidu Diaz Gonzalez" userId="94f02f45-69a4-4ff3-a3dc-fe0d52e2f980" providerId="ADAL" clId="{AB6E16BD-3617-EA4B-B86C-671946A9556D}" dt="2023-03-14T13:00:55.632" v="429" actId="20577"/>
      <pc:docMkLst>
        <pc:docMk/>
      </pc:docMkLst>
      <pc:sldChg chg="modSp">
        <pc:chgData name="Sara Naidu Diaz Gonzalez" userId="94f02f45-69a4-4ff3-a3dc-fe0d52e2f980" providerId="ADAL" clId="{AB6E16BD-3617-EA4B-B86C-671946A9556D}" dt="2023-03-14T12:50:37.817" v="29" actId="5793"/>
        <pc:sldMkLst>
          <pc:docMk/>
          <pc:sldMk cId="818706842" sldId="271"/>
        </pc:sldMkLst>
        <pc:spChg chg="mod">
          <ac:chgData name="Sara Naidu Diaz Gonzalez" userId="94f02f45-69a4-4ff3-a3dc-fe0d52e2f980" providerId="ADAL" clId="{AB6E16BD-3617-EA4B-B86C-671946A9556D}" dt="2023-03-14T12:50:37.817" v="29" actId="5793"/>
          <ac:spMkLst>
            <pc:docMk/>
            <pc:sldMk cId="818706842" sldId="271"/>
            <ac:spMk id="3" creationId="{84B72CFB-3CAD-9A8F-39D8-028781E8247F}"/>
          </ac:spMkLst>
        </pc:spChg>
      </pc:sldChg>
      <pc:sldChg chg="delSp modSp new">
        <pc:chgData name="Sara Naidu Diaz Gonzalez" userId="94f02f45-69a4-4ff3-a3dc-fe0d52e2f980" providerId="ADAL" clId="{AB6E16BD-3617-EA4B-B86C-671946A9556D}" dt="2023-03-14T12:58:48.235" v="242" actId="20577"/>
        <pc:sldMkLst>
          <pc:docMk/>
          <pc:sldMk cId="2562421729" sldId="276"/>
        </pc:sldMkLst>
        <pc:spChg chg="del">
          <ac:chgData name="Sara Naidu Diaz Gonzalez" userId="94f02f45-69a4-4ff3-a3dc-fe0d52e2f980" providerId="ADAL" clId="{AB6E16BD-3617-EA4B-B86C-671946A9556D}" dt="2023-03-14T12:53:32.233" v="31" actId="21"/>
          <ac:spMkLst>
            <pc:docMk/>
            <pc:sldMk cId="2562421729" sldId="276"/>
            <ac:spMk id="2" creationId="{A3CC75A4-0C82-6E74-7BC1-41749CF651C4}"/>
          </ac:spMkLst>
        </pc:spChg>
        <pc:spChg chg="mod">
          <ac:chgData name="Sara Naidu Diaz Gonzalez" userId="94f02f45-69a4-4ff3-a3dc-fe0d52e2f980" providerId="ADAL" clId="{AB6E16BD-3617-EA4B-B86C-671946A9556D}" dt="2023-03-14T12:58:48.235" v="242" actId="20577"/>
          <ac:spMkLst>
            <pc:docMk/>
            <pc:sldMk cId="2562421729" sldId="276"/>
            <ac:spMk id="3" creationId="{9F3FBEFE-6F49-0A01-CCF4-24106B3A5657}"/>
          </ac:spMkLst>
        </pc:spChg>
      </pc:sldChg>
      <pc:sldChg chg="delSp modSp new">
        <pc:chgData name="Sara Naidu Diaz Gonzalez" userId="94f02f45-69a4-4ff3-a3dc-fe0d52e2f980" providerId="ADAL" clId="{AB6E16BD-3617-EA4B-B86C-671946A9556D}" dt="2023-03-14T13:00:55.632" v="429" actId="20577"/>
        <pc:sldMkLst>
          <pc:docMk/>
          <pc:sldMk cId="2743027483" sldId="277"/>
        </pc:sldMkLst>
        <pc:spChg chg="del">
          <ac:chgData name="Sara Naidu Diaz Gonzalez" userId="94f02f45-69a4-4ff3-a3dc-fe0d52e2f980" providerId="ADAL" clId="{AB6E16BD-3617-EA4B-B86C-671946A9556D}" dt="2023-03-14T12:59:14.541" v="244" actId="21"/>
          <ac:spMkLst>
            <pc:docMk/>
            <pc:sldMk cId="2743027483" sldId="277"/>
            <ac:spMk id="2" creationId="{C13290B9-3490-8F9A-486E-48DDA241F743}"/>
          </ac:spMkLst>
        </pc:spChg>
        <pc:spChg chg="mod">
          <ac:chgData name="Sara Naidu Diaz Gonzalez" userId="94f02f45-69a4-4ff3-a3dc-fe0d52e2f980" providerId="ADAL" clId="{AB6E16BD-3617-EA4B-B86C-671946A9556D}" dt="2023-03-14T13:00:55.632" v="429" actId="20577"/>
          <ac:spMkLst>
            <pc:docMk/>
            <pc:sldMk cId="2743027483" sldId="277"/>
            <ac:spMk id="3" creationId="{12D3E613-174C-4827-D94C-3C2C0464AFAB}"/>
          </ac:spMkLst>
        </pc:spChg>
      </pc:sldChg>
    </pc:docChg>
  </pc:docChgLst>
  <pc:docChgLst>
    <pc:chgData name="Laura Nataly Garzon Suarez" userId="d606699a-8ed5-42e3-af50-3d962e60b77b" providerId="ADAL" clId="{03F1A2C7-130F-F244-867B-0850DDD16218}"/>
    <pc:docChg chg="addSld modSld">
      <pc:chgData name="Laura Nataly Garzon Suarez" userId="d606699a-8ed5-42e3-af50-3d962e60b77b" providerId="ADAL" clId="{03F1A2C7-130F-F244-867B-0850DDD16218}" dt="2023-03-17T17:10:55.957" v="10" actId="680"/>
      <pc:docMkLst>
        <pc:docMk/>
      </pc:docMkLst>
      <pc:sldChg chg="modSp">
        <pc:chgData name="Laura Nataly Garzon Suarez" userId="d606699a-8ed5-42e3-af50-3d962e60b77b" providerId="ADAL" clId="{03F1A2C7-130F-F244-867B-0850DDD16218}" dt="2023-03-17T17:08:25.836" v="4" actId="20577"/>
        <pc:sldMkLst>
          <pc:docMk/>
          <pc:sldMk cId="3562427799" sldId="299"/>
        </pc:sldMkLst>
        <pc:spChg chg="mod">
          <ac:chgData name="Laura Nataly Garzon Suarez" userId="d606699a-8ed5-42e3-af50-3d962e60b77b" providerId="ADAL" clId="{03F1A2C7-130F-F244-867B-0850DDD16218}" dt="2023-03-17T17:08:25.836" v="4" actId="20577"/>
          <ac:spMkLst>
            <pc:docMk/>
            <pc:sldMk cId="3562427799" sldId="299"/>
            <ac:spMk id="2" creationId="{3F6B1968-8693-EFE8-1FE8-7F0322526108}"/>
          </ac:spMkLst>
        </pc:spChg>
      </pc:sldChg>
      <pc:sldChg chg="modSp">
        <pc:chgData name="Laura Nataly Garzon Suarez" userId="d606699a-8ed5-42e3-af50-3d962e60b77b" providerId="ADAL" clId="{03F1A2C7-130F-F244-867B-0850DDD16218}" dt="2023-03-17T17:09:37.463" v="7" actId="20577"/>
        <pc:sldMkLst>
          <pc:docMk/>
          <pc:sldMk cId="3233602558" sldId="300"/>
        </pc:sldMkLst>
        <pc:spChg chg="mod">
          <ac:chgData name="Laura Nataly Garzon Suarez" userId="d606699a-8ed5-42e3-af50-3d962e60b77b" providerId="ADAL" clId="{03F1A2C7-130F-F244-867B-0850DDD16218}" dt="2023-03-17T17:09:37.463" v="7" actId="20577"/>
          <ac:spMkLst>
            <pc:docMk/>
            <pc:sldMk cId="3233602558" sldId="300"/>
            <ac:spMk id="3" creationId="{636D3904-3FEC-D7C4-C9FA-9F7F360ED572}"/>
          </ac:spMkLst>
        </pc:spChg>
      </pc:sldChg>
      <pc:sldChg chg="modSp new">
        <pc:chgData name="Laura Nataly Garzon Suarez" userId="d606699a-8ed5-42e3-af50-3d962e60b77b" providerId="ADAL" clId="{03F1A2C7-130F-F244-867B-0850DDD16218}" dt="2023-03-17T17:10:30.212" v="9" actId="20577"/>
        <pc:sldMkLst>
          <pc:docMk/>
          <pc:sldMk cId="1729065404" sldId="301"/>
        </pc:sldMkLst>
        <pc:spChg chg="mod">
          <ac:chgData name="Laura Nataly Garzon Suarez" userId="d606699a-8ed5-42e3-af50-3d962e60b77b" providerId="ADAL" clId="{03F1A2C7-130F-F244-867B-0850DDD16218}" dt="2023-03-17T17:10:30.212" v="9" actId="20577"/>
          <ac:spMkLst>
            <pc:docMk/>
            <pc:sldMk cId="1729065404" sldId="301"/>
            <ac:spMk id="3" creationId="{78D3BE01-7F1B-451A-3BCA-B45EC9A229BB}"/>
          </ac:spMkLst>
        </pc:spChg>
      </pc:sldChg>
      <pc:sldChg chg="new">
        <pc:chgData name="Laura Nataly Garzon Suarez" userId="d606699a-8ed5-42e3-af50-3d962e60b77b" providerId="ADAL" clId="{03F1A2C7-130F-F244-867B-0850DDD16218}" dt="2023-03-17T17:10:55.957" v="10" actId="680"/>
        <pc:sldMkLst>
          <pc:docMk/>
          <pc:sldMk cId="3965500062" sldId="302"/>
        </pc:sldMkLst>
      </pc:sldChg>
    </pc:docChg>
  </pc:docChgLst>
  <pc:docChgLst>
    <pc:chgData name="Cristian Andres Castellanos Rodriguez" userId="S::cacastellanos76@soy.sena.edu.co::215c3ebe-82a7-4983-afe8-b53c07af928c" providerId="AD" clId="Web-{118C4E0B-2442-5B5A-5CD2-F9ADDCDEEC35}"/>
    <pc:docChg chg="addSld modSld">
      <pc:chgData name="Cristian Andres Castellanos Rodriguez" userId="S::cacastellanos76@soy.sena.edu.co::215c3ebe-82a7-4983-afe8-b53c07af928c" providerId="AD" clId="Web-{118C4E0B-2442-5B5A-5CD2-F9ADDCDEEC35}" dt="2023-03-22T00:17:19.501" v="670" actId="20577"/>
      <pc:docMkLst>
        <pc:docMk/>
      </pc:docMkLst>
      <pc:sldChg chg="modSp">
        <pc:chgData name="Cristian Andres Castellanos Rodriguez" userId="S::cacastellanos76@soy.sena.edu.co::215c3ebe-82a7-4983-afe8-b53c07af928c" providerId="AD" clId="Web-{118C4E0B-2442-5B5A-5CD2-F9ADDCDEEC35}" dt="2023-03-21T23:18:41.313" v="62" actId="20577"/>
        <pc:sldMkLst>
          <pc:docMk/>
          <pc:sldMk cId="1320017106" sldId="257"/>
        </pc:sldMkLst>
        <pc:spChg chg="mod">
          <ac:chgData name="Cristian Andres Castellanos Rodriguez" userId="S::cacastellanos76@soy.sena.edu.co::215c3ebe-82a7-4983-afe8-b53c07af928c" providerId="AD" clId="Web-{118C4E0B-2442-5B5A-5CD2-F9ADDCDEEC35}" dt="2023-03-21T23:18:41.313" v="62"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118C4E0B-2442-5B5A-5CD2-F9ADDCDEEC35}" dt="2023-03-21T23:27:53.486" v="84" actId="20577"/>
        <pc:sldMkLst>
          <pc:docMk/>
          <pc:sldMk cId="641297589" sldId="260"/>
        </pc:sldMkLst>
        <pc:spChg chg="mod">
          <ac:chgData name="Cristian Andres Castellanos Rodriguez" userId="S::cacastellanos76@soy.sena.edu.co::215c3ebe-82a7-4983-afe8-b53c07af928c" providerId="AD" clId="Web-{118C4E0B-2442-5B5A-5CD2-F9ADDCDEEC35}" dt="2023-03-21T23:27:53.486" v="84" actId="20577"/>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118C4E0B-2442-5B5A-5CD2-F9ADDCDEEC35}" dt="2023-03-21T23:24:02.307" v="78" actId="14100"/>
        <pc:sldMkLst>
          <pc:docMk/>
          <pc:sldMk cId="265086344" sldId="261"/>
        </pc:sldMkLst>
        <pc:spChg chg="mod">
          <ac:chgData name="Cristian Andres Castellanos Rodriguez" userId="S::cacastellanos76@soy.sena.edu.co::215c3ebe-82a7-4983-afe8-b53c07af928c" providerId="AD" clId="Web-{118C4E0B-2442-5B5A-5CD2-F9ADDCDEEC35}" dt="2023-03-21T23:24:02.307" v="78" actId="14100"/>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118C4E0B-2442-5B5A-5CD2-F9ADDCDEEC35}" dt="2023-03-21T23:13:49.553" v="48" actId="20577"/>
        <pc:sldMkLst>
          <pc:docMk/>
          <pc:sldMk cId="3639669116" sldId="262"/>
        </pc:sldMkLst>
        <pc:spChg chg="mod">
          <ac:chgData name="Cristian Andres Castellanos Rodriguez" userId="S::cacastellanos76@soy.sena.edu.co::215c3ebe-82a7-4983-afe8-b53c07af928c" providerId="AD" clId="Web-{118C4E0B-2442-5B5A-5CD2-F9ADDCDEEC35}" dt="2023-03-21T23:13:49.553" v="48" actId="20577"/>
          <ac:spMkLst>
            <pc:docMk/>
            <pc:sldMk cId="3639669116" sldId="262"/>
            <ac:spMk id="3" creationId="{C7F37418-CF01-C780-85FC-7C75D8CE412B}"/>
          </ac:spMkLst>
        </pc:spChg>
      </pc:sldChg>
      <pc:sldChg chg="modSp">
        <pc:chgData name="Cristian Andres Castellanos Rodriguez" userId="S::cacastellanos76@soy.sena.edu.co::215c3ebe-82a7-4983-afe8-b53c07af928c" providerId="AD" clId="Web-{118C4E0B-2442-5B5A-5CD2-F9ADDCDEEC35}" dt="2023-03-21T23:38:54.819" v="248" actId="1076"/>
        <pc:sldMkLst>
          <pc:docMk/>
          <pc:sldMk cId="1495245722" sldId="263"/>
        </pc:sldMkLst>
        <pc:spChg chg="mod">
          <ac:chgData name="Cristian Andres Castellanos Rodriguez" userId="S::cacastellanos76@soy.sena.edu.co::215c3ebe-82a7-4983-afe8-b53c07af928c" providerId="AD" clId="Web-{118C4E0B-2442-5B5A-5CD2-F9ADDCDEEC35}" dt="2023-03-21T23:38:54.819" v="248" actId="1076"/>
          <ac:spMkLst>
            <pc:docMk/>
            <pc:sldMk cId="1495245722" sldId="263"/>
            <ac:spMk id="2" creationId="{82765DA9-3CFA-DFE4-CFB4-ED7512796DAA}"/>
          </ac:spMkLst>
        </pc:spChg>
        <pc:spChg chg="mod">
          <ac:chgData name="Cristian Andres Castellanos Rodriguez" userId="S::cacastellanos76@soy.sena.edu.co::215c3ebe-82a7-4983-afe8-b53c07af928c" providerId="AD" clId="Web-{118C4E0B-2442-5B5A-5CD2-F9ADDCDEEC35}" dt="2023-03-21T23:35:14.453" v="103" actId="20577"/>
          <ac:spMkLst>
            <pc:docMk/>
            <pc:sldMk cId="1495245722" sldId="263"/>
            <ac:spMk id="3" creationId="{282224B7-662E-E133-BD59-E01F5A5AD2C3}"/>
          </ac:spMkLst>
        </pc:spChg>
      </pc:sldChg>
      <pc:sldChg chg="modSp">
        <pc:chgData name="Cristian Andres Castellanos Rodriguez" userId="S::cacastellanos76@soy.sena.edu.co::215c3ebe-82a7-4983-afe8-b53c07af928c" providerId="AD" clId="Web-{118C4E0B-2442-5B5A-5CD2-F9ADDCDEEC35}" dt="2023-03-22T00:17:19.501" v="670" actId="20577"/>
        <pc:sldMkLst>
          <pc:docMk/>
          <pc:sldMk cId="397091163" sldId="264"/>
        </pc:sldMkLst>
        <pc:spChg chg="mod">
          <ac:chgData name="Cristian Andres Castellanos Rodriguez" userId="S::cacastellanos76@soy.sena.edu.co::215c3ebe-82a7-4983-afe8-b53c07af928c" providerId="AD" clId="Web-{118C4E0B-2442-5B5A-5CD2-F9ADDCDEEC35}" dt="2023-03-22T00:17:19.501" v="670" actId="20577"/>
          <ac:spMkLst>
            <pc:docMk/>
            <pc:sldMk cId="397091163" sldId="264"/>
            <ac:spMk id="12" creationId="{13F54DBE-998D-24EA-82EB-B243C26B001D}"/>
          </ac:spMkLst>
        </pc:spChg>
      </pc:sldChg>
      <pc:sldChg chg="modSp">
        <pc:chgData name="Cristian Andres Castellanos Rodriguez" userId="S::cacastellanos76@soy.sena.edu.co::215c3ebe-82a7-4983-afe8-b53c07af928c" providerId="AD" clId="Web-{118C4E0B-2442-5B5A-5CD2-F9ADDCDEEC35}" dt="2023-03-21T23:29:28.630" v="87" actId="20577"/>
        <pc:sldMkLst>
          <pc:docMk/>
          <pc:sldMk cId="2020483110" sldId="278"/>
        </pc:sldMkLst>
        <pc:spChg chg="mod">
          <ac:chgData name="Cristian Andres Castellanos Rodriguez" userId="S::cacastellanos76@soy.sena.edu.co::215c3ebe-82a7-4983-afe8-b53c07af928c" providerId="AD" clId="Web-{118C4E0B-2442-5B5A-5CD2-F9ADDCDEEC35}" dt="2023-03-21T23:29:28.630" v="87" actId="20577"/>
          <ac:spMkLst>
            <pc:docMk/>
            <pc:sldMk cId="2020483110" sldId="278"/>
            <ac:spMk id="3" creationId="{1EC96EED-8EBD-8201-0A01-9ABE178A741F}"/>
          </ac:spMkLst>
        </pc:spChg>
      </pc:sldChg>
      <pc:sldChg chg="modSp">
        <pc:chgData name="Cristian Andres Castellanos Rodriguez" userId="S::cacastellanos76@soy.sena.edu.co::215c3ebe-82a7-4983-afe8-b53c07af928c" providerId="AD" clId="Web-{118C4E0B-2442-5B5A-5CD2-F9ADDCDEEC35}" dt="2023-03-21T23:30:17.819" v="92" actId="20577"/>
        <pc:sldMkLst>
          <pc:docMk/>
          <pc:sldMk cId="2725864415" sldId="280"/>
        </pc:sldMkLst>
        <pc:spChg chg="mod">
          <ac:chgData name="Cristian Andres Castellanos Rodriguez" userId="S::cacastellanos76@soy.sena.edu.co::215c3ebe-82a7-4983-afe8-b53c07af928c" providerId="AD" clId="Web-{118C4E0B-2442-5B5A-5CD2-F9ADDCDEEC35}" dt="2023-03-21T23:30:17.819" v="92" actId="20577"/>
          <ac:spMkLst>
            <pc:docMk/>
            <pc:sldMk cId="2725864415" sldId="280"/>
            <ac:spMk id="3" creationId="{59E4A9BE-67C5-0C14-E130-6E770B1E490D}"/>
          </ac:spMkLst>
        </pc:spChg>
      </pc:sldChg>
      <pc:sldChg chg="modSp">
        <pc:chgData name="Cristian Andres Castellanos Rodriguez" userId="S::cacastellanos76@soy.sena.edu.co::215c3ebe-82a7-4983-afe8-b53c07af928c" providerId="AD" clId="Web-{118C4E0B-2442-5B5A-5CD2-F9ADDCDEEC35}" dt="2023-03-21T23:32:16.119" v="98" actId="20577"/>
        <pc:sldMkLst>
          <pc:docMk/>
          <pc:sldMk cId="2032966107" sldId="281"/>
        </pc:sldMkLst>
        <pc:spChg chg="mod">
          <ac:chgData name="Cristian Andres Castellanos Rodriguez" userId="S::cacastellanos76@soy.sena.edu.co::215c3ebe-82a7-4983-afe8-b53c07af928c" providerId="AD" clId="Web-{118C4E0B-2442-5B5A-5CD2-F9ADDCDEEC35}" dt="2023-03-21T23:32:16.119" v="98" actId="20577"/>
          <ac:spMkLst>
            <pc:docMk/>
            <pc:sldMk cId="2032966107" sldId="281"/>
            <ac:spMk id="3" creationId="{A6419C6D-FBE1-9C4B-70FF-0FFD35B90CBE}"/>
          </ac:spMkLst>
        </pc:spChg>
      </pc:sldChg>
      <pc:sldChg chg="modSp">
        <pc:chgData name="Cristian Andres Castellanos Rodriguez" userId="S::cacastellanos76@soy.sena.edu.co::215c3ebe-82a7-4983-afe8-b53c07af928c" providerId="AD" clId="Web-{118C4E0B-2442-5B5A-5CD2-F9ADDCDEEC35}" dt="2023-03-21T23:30:55.679" v="94" actId="20577"/>
        <pc:sldMkLst>
          <pc:docMk/>
          <pc:sldMk cId="3095295970" sldId="287"/>
        </pc:sldMkLst>
        <pc:spChg chg="mod">
          <ac:chgData name="Cristian Andres Castellanos Rodriguez" userId="S::cacastellanos76@soy.sena.edu.co::215c3ebe-82a7-4983-afe8-b53c07af928c" providerId="AD" clId="Web-{118C4E0B-2442-5B5A-5CD2-F9ADDCDEEC35}" dt="2023-03-21T23:30:55.679" v="94" actId="20577"/>
          <ac:spMkLst>
            <pc:docMk/>
            <pc:sldMk cId="3095295970" sldId="287"/>
            <ac:spMk id="3" creationId="{7D9D9527-2D18-5B65-95C0-E1EAD28FE596}"/>
          </ac:spMkLst>
        </pc:spChg>
      </pc:sldChg>
      <pc:sldChg chg="modSp">
        <pc:chgData name="Cristian Andres Castellanos Rodriguez" userId="S::cacastellanos76@soy.sena.edu.co::215c3ebe-82a7-4983-afe8-b53c07af928c" providerId="AD" clId="Web-{118C4E0B-2442-5B5A-5CD2-F9ADDCDEEC35}" dt="2023-03-21T23:33:17.012" v="100" actId="20577"/>
        <pc:sldMkLst>
          <pc:docMk/>
          <pc:sldMk cId="1988385547" sldId="289"/>
        </pc:sldMkLst>
        <pc:spChg chg="mod">
          <ac:chgData name="Cristian Andres Castellanos Rodriguez" userId="S::cacastellanos76@soy.sena.edu.co::215c3ebe-82a7-4983-afe8-b53c07af928c" providerId="AD" clId="Web-{118C4E0B-2442-5B5A-5CD2-F9ADDCDEEC35}" dt="2023-03-21T23:33:17.012" v="100" actId="20577"/>
          <ac:spMkLst>
            <pc:docMk/>
            <pc:sldMk cId="1988385547" sldId="289"/>
            <ac:spMk id="3" creationId="{6FB23AF4-7128-4D0B-D8F0-71D2D37B0EBF}"/>
          </ac:spMkLst>
        </pc:spChg>
      </pc:sldChg>
      <pc:sldChg chg="modSp">
        <pc:chgData name="Cristian Andres Castellanos Rodriguez" userId="S::cacastellanos76@soy.sena.edu.co::215c3ebe-82a7-4983-afe8-b53c07af928c" providerId="AD" clId="Web-{118C4E0B-2442-5B5A-5CD2-F9ADDCDEEC35}" dt="2023-03-21T23:34:31.811" v="102" actId="20577"/>
        <pc:sldMkLst>
          <pc:docMk/>
          <pc:sldMk cId="2318897579" sldId="290"/>
        </pc:sldMkLst>
        <pc:spChg chg="mod">
          <ac:chgData name="Cristian Andres Castellanos Rodriguez" userId="S::cacastellanos76@soy.sena.edu.co::215c3ebe-82a7-4983-afe8-b53c07af928c" providerId="AD" clId="Web-{118C4E0B-2442-5B5A-5CD2-F9ADDCDEEC35}" dt="2023-03-21T23:34:31.811" v="102" actId="20577"/>
          <ac:spMkLst>
            <pc:docMk/>
            <pc:sldMk cId="2318897579" sldId="290"/>
            <ac:spMk id="3" creationId="{3D41726E-9084-EE78-7B5E-CB4A51DE9048}"/>
          </ac:spMkLst>
        </pc:spChg>
      </pc:sldChg>
      <pc:sldChg chg="modSp">
        <pc:chgData name="Cristian Andres Castellanos Rodriguez" userId="S::cacastellanos76@soy.sena.edu.co::215c3ebe-82a7-4983-afe8-b53c07af928c" providerId="AD" clId="Web-{118C4E0B-2442-5B5A-5CD2-F9ADDCDEEC35}" dt="2023-03-21T23:23:50.213" v="73" actId="14100"/>
        <pc:sldMkLst>
          <pc:docMk/>
          <pc:sldMk cId="3891505596" sldId="301"/>
        </pc:sldMkLst>
        <pc:spChg chg="mod">
          <ac:chgData name="Cristian Andres Castellanos Rodriguez" userId="S::cacastellanos76@soy.sena.edu.co::215c3ebe-82a7-4983-afe8-b53c07af928c" providerId="AD" clId="Web-{118C4E0B-2442-5B5A-5CD2-F9ADDCDEEC35}" dt="2023-03-21T23:23:50.213" v="73" actId="14100"/>
          <ac:spMkLst>
            <pc:docMk/>
            <pc:sldMk cId="3891505596" sldId="301"/>
            <ac:spMk id="3" creationId="{DAEFECAD-3859-95E0-16B3-A49A6C9D93E1}"/>
          </ac:spMkLst>
        </pc:spChg>
      </pc:sldChg>
      <pc:sldChg chg="modSp">
        <pc:chgData name="Cristian Andres Castellanos Rodriguez" userId="S::cacastellanos76@soy.sena.edu.co::215c3ebe-82a7-4983-afe8-b53c07af928c" providerId="AD" clId="Web-{118C4E0B-2442-5B5A-5CD2-F9ADDCDEEC35}" dt="2023-03-22T00:11:08.193" v="540"/>
        <pc:sldMkLst>
          <pc:docMk/>
          <pc:sldMk cId="2185372916" sldId="307"/>
        </pc:sldMkLst>
        <pc:graphicFrameChg chg="mod modGraphic">
          <ac:chgData name="Cristian Andres Castellanos Rodriguez" userId="S::cacastellanos76@soy.sena.edu.co::215c3ebe-82a7-4983-afe8-b53c07af928c" providerId="AD" clId="Web-{118C4E0B-2442-5B5A-5CD2-F9ADDCDEEC35}" dt="2023-03-22T00:11:08.193" v="540"/>
          <ac:graphicFrameMkLst>
            <pc:docMk/>
            <pc:sldMk cId="2185372916" sldId="307"/>
            <ac:graphicFrameMk id="5" creationId="{543DCA20-A97D-42EA-44F9-17B572F6362D}"/>
          </ac:graphicFrameMkLst>
        </pc:graphicFrameChg>
        <pc:graphicFrameChg chg="mod modGraphic">
          <ac:chgData name="Cristian Andres Castellanos Rodriguez" userId="S::cacastellanos76@soy.sena.edu.co::215c3ebe-82a7-4983-afe8-b53c07af928c" providerId="AD" clId="Web-{118C4E0B-2442-5B5A-5CD2-F9ADDCDEEC35}" dt="2023-03-22T00:06:01.574" v="370"/>
          <ac:graphicFrameMkLst>
            <pc:docMk/>
            <pc:sldMk cId="2185372916" sldId="307"/>
            <ac:graphicFrameMk id="7" creationId="{12F58077-1C71-E921-57FA-2C0D48AE55D1}"/>
          </ac:graphicFrameMkLst>
        </pc:graphicFrameChg>
      </pc:sldChg>
      <pc:sldChg chg="modSp">
        <pc:chgData name="Cristian Andres Castellanos Rodriguez" userId="S::cacastellanos76@soy.sena.edu.co::215c3ebe-82a7-4983-afe8-b53c07af928c" providerId="AD" clId="Web-{118C4E0B-2442-5B5A-5CD2-F9ADDCDEEC35}" dt="2023-03-22T00:05:22.057" v="316"/>
        <pc:sldMkLst>
          <pc:docMk/>
          <pc:sldMk cId="2495732612" sldId="309"/>
        </pc:sldMkLst>
        <pc:graphicFrameChg chg="mod modGraphic">
          <ac:chgData name="Cristian Andres Castellanos Rodriguez" userId="S::cacastellanos76@soy.sena.edu.co::215c3ebe-82a7-4983-afe8-b53c07af928c" providerId="AD" clId="Web-{118C4E0B-2442-5B5A-5CD2-F9ADDCDEEC35}" dt="2023-03-22T00:05:22.057" v="316"/>
          <ac:graphicFrameMkLst>
            <pc:docMk/>
            <pc:sldMk cId="2495732612" sldId="309"/>
            <ac:graphicFrameMk id="6" creationId="{5B6CB188-6D26-D1B0-10E6-22EBF179AC66}"/>
          </ac:graphicFrameMkLst>
        </pc:graphicFrameChg>
      </pc:sldChg>
      <pc:sldChg chg="modSp">
        <pc:chgData name="Cristian Andres Castellanos Rodriguez" userId="S::cacastellanos76@soy.sena.edu.co::215c3ebe-82a7-4983-afe8-b53c07af928c" providerId="AD" clId="Web-{118C4E0B-2442-5B5A-5CD2-F9ADDCDEEC35}" dt="2023-03-22T00:11:20.646" v="582"/>
        <pc:sldMkLst>
          <pc:docMk/>
          <pc:sldMk cId="1023302592" sldId="310"/>
        </pc:sldMkLst>
        <pc:graphicFrameChg chg="mod modGraphic">
          <ac:chgData name="Cristian Andres Castellanos Rodriguez" userId="S::cacastellanos76@soy.sena.edu.co::215c3ebe-82a7-4983-afe8-b53c07af928c" providerId="AD" clId="Web-{118C4E0B-2442-5B5A-5CD2-F9ADDCDEEC35}" dt="2023-03-22T00:09:00.829" v="498"/>
          <ac:graphicFrameMkLst>
            <pc:docMk/>
            <pc:sldMk cId="1023302592" sldId="310"/>
            <ac:graphicFrameMk id="5" creationId="{543DCA20-A97D-42EA-44F9-17B572F6362D}"/>
          </ac:graphicFrameMkLst>
        </pc:graphicFrameChg>
        <pc:graphicFrameChg chg="mod modGraphic">
          <ac:chgData name="Cristian Andres Castellanos Rodriguez" userId="S::cacastellanos76@soy.sena.edu.co::215c3ebe-82a7-4983-afe8-b53c07af928c" providerId="AD" clId="Web-{118C4E0B-2442-5B5A-5CD2-F9ADDCDEEC35}" dt="2023-03-22T00:11:20.646" v="582"/>
          <ac:graphicFrameMkLst>
            <pc:docMk/>
            <pc:sldMk cId="1023302592" sldId="310"/>
            <ac:graphicFrameMk id="7" creationId="{12F58077-1C71-E921-57FA-2C0D48AE55D1}"/>
          </ac:graphicFrameMkLst>
        </pc:graphicFrameChg>
      </pc:sldChg>
      <pc:sldChg chg="modSp">
        <pc:chgData name="Cristian Andres Castellanos Rodriguez" userId="S::cacastellanos76@soy.sena.edu.co::215c3ebe-82a7-4983-afe8-b53c07af928c" providerId="AD" clId="Web-{118C4E0B-2442-5B5A-5CD2-F9ADDCDEEC35}" dt="2023-03-22T00:13:38.119" v="662"/>
        <pc:sldMkLst>
          <pc:docMk/>
          <pc:sldMk cId="3450289627" sldId="311"/>
        </pc:sldMkLst>
        <pc:graphicFrameChg chg="mod modGraphic">
          <ac:chgData name="Cristian Andres Castellanos Rodriguez" userId="S::cacastellanos76@soy.sena.edu.co::215c3ebe-82a7-4983-afe8-b53c07af928c" providerId="AD" clId="Web-{118C4E0B-2442-5B5A-5CD2-F9ADDCDEEC35}" dt="2023-03-22T00:13:08.243" v="626"/>
          <ac:graphicFrameMkLst>
            <pc:docMk/>
            <pc:sldMk cId="3450289627" sldId="311"/>
            <ac:graphicFrameMk id="5" creationId="{543DCA20-A97D-42EA-44F9-17B572F6362D}"/>
          </ac:graphicFrameMkLst>
        </pc:graphicFrameChg>
        <pc:graphicFrameChg chg="mod modGraphic">
          <ac:chgData name="Cristian Andres Castellanos Rodriguez" userId="S::cacastellanos76@soy.sena.edu.co::215c3ebe-82a7-4983-afe8-b53c07af928c" providerId="AD" clId="Web-{118C4E0B-2442-5B5A-5CD2-F9ADDCDEEC35}" dt="2023-03-22T00:13:38.119" v="662"/>
          <ac:graphicFrameMkLst>
            <pc:docMk/>
            <pc:sldMk cId="3450289627" sldId="311"/>
            <ac:graphicFrameMk id="7" creationId="{12F58077-1C71-E921-57FA-2C0D48AE55D1}"/>
          </ac:graphicFrameMkLst>
        </pc:graphicFrameChg>
      </pc:sldChg>
      <pc:sldChg chg="modSp">
        <pc:chgData name="Cristian Andres Castellanos Rodriguez" userId="S::cacastellanos76@soy.sena.edu.co::215c3ebe-82a7-4983-afe8-b53c07af928c" providerId="AD" clId="Web-{118C4E0B-2442-5B5A-5CD2-F9ADDCDEEC35}" dt="2023-03-21T23:18:58.532" v="63" actId="1076"/>
        <pc:sldMkLst>
          <pc:docMk/>
          <pc:sldMk cId="3070472239" sldId="315"/>
        </pc:sldMkLst>
        <pc:spChg chg="mod">
          <ac:chgData name="Cristian Andres Castellanos Rodriguez" userId="S::cacastellanos76@soy.sena.edu.co::215c3ebe-82a7-4983-afe8-b53c07af928c" providerId="AD" clId="Web-{118C4E0B-2442-5B5A-5CD2-F9ADDCDEEC35}" dt="2023-03-21T23:18:58.532" v="63" actId="1076"/>
          <ac:spMkLst>
            <pc:docMk/>
            <pc:sldMk cId="3070472239" sldId="315"/>
            <ac:spMk id="3" creationId="{BD4BFCAB-CCF7-7691-5641-12DCB1BDF2E2}"/>
          </ac:spMkLst>
        </pc:spChg>
      </pc:sldChg>
      <pc:sldChg chg="addSp delSp modSp new">
        <pc:chgData name="Cristian Andres Castellanos Rodriguez" userId="S::cacastellanos76@soy.sena.edu.co::215c3ebe-82a7-4983-afe8-b53c07af928c" providerId="AD" clId="Web-{118C4E0B-2442-5B5A-5CD2-F9ADDCDEEC35}" dt="2023-03-22T00:14:11.448" v="665" actId="1076"/>
        <pc:sldMkLst>
          <pc:docMk/>
          <pc:sldMk cId="3730685545" sldId="316"/>
        </pc:sldMkLst>
        <pc:spChg chg="del">
          <ac:chgData name="Cristian Andres Castellanos Rodriguez" userId="S::cacastellanos76@soy.sena.edu.co::215c3ebe-82a7-4983-afe8-b53c07af928c" providerId="AD" clId="Web-{118C4E0B-2442-5B5A-5CD2-F9ADDCDEEC35}" dt="2023-03-22T00:14:04.573" v="663"/>
          <ac:spMkLst>
            <pc:docMk/>
            <pc:sldMk cId="3730685545" sldId="316"/>
            <ac:spMk id="2" creationId="{BDAEFAD4-315A-7A9F-B095-C2E019AAE57D}"/>
          </ac:spMkLst>
        </pc:spChg>
        <pc:spChg chg="del">
          <ac:chgData name="Cristian Andres Castellanos Rodriguez" userId="S::cacastellanos76@soy.sena.edu.co::215c3ebe-82a7-4983-afe8-b53c07af928c" providerId="AD" clId="Web-{118C4E0B-2442-5B5A-5CD2-F9ADDCDEEC35}" dt="2023-03-21T23:46:59.991" v="250"/>
          <ac:spMkLst>
            <pc:docMk/>
            <pc:sldMk cId="3730685545" sldId="316"/>
            <ac:spMk id="3" creationId="{AC1B95FB-AA0B-7610-B5DE-5EE46EDCB362}"/>
          </ac:spMkLst>
        </pc:spChg>
        <pc:graphicFrameChg chg="add mod ord modGraphic">
          <ac:chgData name="Cristian Andres Castellanos Rodriguez" userId="S::cacastellanos76@soy.sena.edu.co::215c3ebe-82a7-4983-afe8-b53c07af928c" providerId="AD" clId="Web-{118C4E0B-2442-5B5A-5CD2-F9ADDCDEEC35}" dt="2023-03-22T00:14:11.448" v="665" actId="1076"/>
          <ac:graphicFrameMkLst>
            <pc:docMk/>
            <pc:sldMk cId="3730685545" sldId="316"/>
            <ac:graphicFrameMk id="5" creationId="{A3551027-0ADC-4705-E451-A41CD3F5F8D0}"/>
          </ac:graphicFrameMkLst>
        </pc:graphicFrameChg>
      </pc:sldChg>
    </pc:docChg>
  </pc:docChgLst>
  <pc:docChgLst>
    <pc:chgData name="Maria Isabel Uribe Diaz" userId="S::miuribe93@soy.sena.edu.co::f874e721-cfe2-4208-953d-f23d4fbbc403" providerId="AD" clId="Web-{D0B278D1-2980-A759-2630-75A11988DB4F}"/>
    <pc:docChg chg="modSld">
      <pc:chgData name="Maria Isabel Uribe Diaz" userId="S::miuribe93@soy.sena.edu.co::f874e721-cfe2-4208-953d-f23d4fbbc403" providerId="AD" clId="Web-{D0B278D1-2980-A759-2630-75A11988DB4F}" dt="2023-03-30T13:57:44.787" v="94" actId="20577"/>
      <pc:docMkLst>
        <pc:docMk/>
      </pc:docMkLst>
      <pc:sldChg chg="addSp modSp">
        <pc:chgData name="Maria Isabel Uribe Diaz" userId="S::miuribe93@soy.sena.edu.co::f874e721-cfe2-4208-953d-f23d4fbbc403" providerId="AD" clId="Web-{D0B278D1-2980-A759-2630-75A11988DB4F}" dt="2023-03-30T13:49:35.292" v="5" actId="1076"/>
        <pc:sldMkLst>
          <pc:docMk/>
          <pc:sldMk cId="1320017106" sldId="257"/>
        </pc:sldMkLst>
        <pc:picChg chg="add mod">
          <ac:chgData name="Maria Isabel Uribe Diaz" userId="S::miuribe93@soy.sena.edu.co::f874e721-cfe2-4208-953d-f23d4fbbc403" providerId="AD" clId="Web-{D0B278D1-2980-A759-2630-75A11988DB4F}" dt="2023-03-30T13:49:35.292" v="5" actId="1076"/>
          <ac:picMkLst>
            <pc:docMk/>
            <pc:sldMk cId="1320017106" sldId="257"/>
            <ac:picMk id="5" creationId="{8C508B54-1105-7F97-205E-C6724D1CCD0C}"/>
          </ac:picMkLst>
        </pc:picChg>
      </pc:sldChg>
      <pc:sldChg chg="addSp modSp">
        <pc:chgData name="Maria Isabel Uribe Diaz" userId="S::miuribe93@soy.sena.edu.co::f874e721-cfe2-4208-953d-f23d4fbbc403" providerId="AD" clId="Web-{D0B278D1-2980-A759-2630-75A11988DB4F}" dt="2023-03-30T13:49:50.355" v="8" actId="1076"/>
        <pc:sldMkLst>
          <pc:docMk/>
          <pc:sldMk cId="3172907249" sldId="258"/>
        </pc:sldMkLst>
        <pc:picChg chg="add mod">
          <ac:chgData name="Maria Isabel Uribe Diaz" userId="S::miuribe93@soy.sena.edu.co::f874e721-cfe2-4208-953d-f23d4fbbc403" providerId="AD" clId="Web-{D0B278D1-2980-A759-2630-75A11988DB4F}" dt="2023-03-30T13:49:50.355" v="8" actId="1076"/>
          <ac:picMkLst>
            <pc:docMk/>
            <pc:sldMk cId="3172907249" sldId="258"/>
            <ac:picMk id="5" creationId="{3934790D-21CE-C503-7798-29771425B779}"/>
          </ac:picMkLst>
        </pc:picChg>
      </pc:sldChg>
      <pc:sldChg chg="addSp">
        <pc:chgData name="Maria Isabel Uribe Diaz" userId="S::miuribe93@soy.sena.edu.co::f874e721-cfe2-4208-953d-f23d4fbbc403" providerId="AD" clId="Web-{D0B278D1-2980-A759-2630-75A11988DB4F}" dt="2023-03-30T13:49:54.762" v="9"/>
        <pc:sldMkLst>
          <pc:docMk/>
          <pc:sldMk cId="3931021644" sldId="259"/>
        </pc:sldMkLst>
        <pc:picChg chg="add">
          <ac:chgData name="Maria Isabel Uribe Diaz" userId="S::miuribe93@soy.sena.edu.co::f874e721-cfe2-4208-953d-f23d4fbbc403" providerId="AD" clId="Web-{D0B278D1-2980-A759-2630-75A11988DB4F}" dt="2023-03-30T13:49:54.762" v="9"/>
          <ac:picMkLst>
            <pc:docMk/>
            <pc:sldMk cId="3931021644" sldId="259"/>
            <ac:picMk id="5" creationId="{93DBB4C7-25B8-7790-A05A-824BB0FBB165}"/>
          </ac:picMkLst>
        </pc:picChg>
      </pc:sldChg>
      <pc:sldChg chg="addSp modSp">
        <pc:chgData name="Maria Isabel Uribe Diaz" userId="S::miuribe93@soy.sena.edu.co::f874e721-cfe2-4208-953d-f23d4fbbc403" providerId="AD" clId="Web-{D0B278D1-2980-A759-2630-75A11988DB4F}" dt="2023-03-30T13:49:59.106" v="11" actId="1076"/>
        <pc:sldMkLst>
          <pc:docMk/>
          <pc:sldMk cId="641297589" sldId="260"/>
        </pc:sldMkLst>
        <pc:picChg chg="add mod">
          <ac:chgData name="Maria Isabel Uribe Diaz" userId="S::miuribe93@soy.sena.edu.co::f874e721-cfe2-4208-953d-f23d4fbbc403" providerId="AD" clId="Web-{D0B278D1-2980-A759-2630-75A11988DB4F}" dt="2023-03-30T13:49:59.106" v="11" actId="1076"/>
          <ac:picMkLst>
            <pc:docMk/>
            <pc:sldMk cId="641297589" sldId="260"/>
            <ac:picMk id="5" creationId="{DA12BA3F-5C42-671C-8561-4A6C33B4E333}"/>
          </ac:picMkLst>
        </pc:picChg>
      </pc:sldChg>
      <pc:sldChg chg="addSp">
        <pc:chgData name="Maria Isabel Uribe Diaz" userId="S::miuribe93@soy.sena.edu.co::f874e721-cfe2-4208-953d-f23d4fbbc403" providerId="AD" clId="Web-{D0B278D1-2980-A759-2630-75A11988DB4F}" dt="2023-03-30T13:50:01.403" v="12"/>
        <pc:sldMkLst>
          <pc:docMk/>
          <pc:sldMk cId="265086344" sldId="261"/>
        </pc:sldMkLst>
        <pc:picChg chg="add">
          <ac:chgData name="Maria Isabel Uribe Diaz" userId="S::miuribe93@soy.sena.edu.co::f874e721-cfe2-4208-953d-f23d4fbbc403" providerId="AD" clId="Web-{D0B278D1-2980-A759-2630-75A11988DB4F}" dt="2023-03-30T13:50:01.403" v="12"/>
          <ac:picMkLst>
            <pc:docMk/>
            <pc:sldMk cId="265086344" sldId="261"/>
            <ac:picMk id="5" creationId="{BA8E0445-C44E-FA7F-E4D6-BEB522AFC1EF}"/>
          </ac:picMkLst>
        </pc:picChg>
      </pc:sldChg>
      <pc:sldChg chg="addSp modSp">
        <pc:chgData name="Maria Isabel Uribe Diaz" userId="S::miuribe93@soy.sena.edu.co::f874e721-cfe2-4208-953d-f23d4fbbc403" providerId="AD" clId="Web-{D0B278D1-2980-A759-2630-75A11988DB4F}" dt="2023-03-30T13:50:15.935" v="16" actId="14100"/>
        <pc:sldMkLst>
          <pc:docMk/>
          <pc:sldMk cId="3639669116" sldId="262"/>
        </pc:sldMkLst>
        <pc:picChg chg="add mod">
          <ac:chgData name="Maria Isabel Uribe Diaz" userId="S::miuribe93@soy.sena.edu.co::f874e721-cfe2-4208-953d-f23d4fbbc403" providerId="AD" clId="Web-{D0B278D1-2980-A759-2630-75A11988DB4F}" dt="2023-03-30T13:50:15.935" v="16" actId="14100"/>
          <ac:picMkLst>
            <pc:docMk/>
            <pc:sldMk cId="3639669116" sldId="262"/>
            <ac:picMk id="5" creationId="{81146D09-96F8-7191-880F-A0D5B9BB2513}"/>
          </ac:picMkLst>
        </pc:picChg>
      </pc:sldChg>
      <pc:sldChg chg="addSp">
        <pc:chgData name="Maria Isabel Uribe Diaz" userId="S::miuribe93@soy.sena.edu.co::f874e721-cfe2-4208-953d-f23d4fbbc403" providerId="AD" clId="Web-{D0B278D1-2980-A759-2630-75A11988DB4F}" dt="2023-03-30T13:50:18.997" v="17"/>
        <pc:sldMkLst>
          <pc:docMk/>
          <pc:sldMk cId="1495245722" sldId="263"/>
        </pc:sldMkLst>
        <pc:picChg chg="add">
          <ac:chgData name="Maria Isabel Uribe Diaz" userId="S::miuribe93@soy.sena.edu.co::f874e721-cfe2-4208-953d-f23d4fbbc403" providerId="AD" clId="Web-{D0B278D1-2980-A759-2630-75A11988DB4F}" dt="2023-03-30T13:50:18.997" v="17"/>
          <ac:picMkLst>
            <pc:docMk/>
            <pc:sldMk cId="1495245722" sldId="263"/>
            <ac:picMk id="7" creationId="{5AD3A2CD-192A-458C-4D1B-F07FD363526B}"/>
          </ac:picMkLst>
        </pc:picChg>
      </pc:sldChg>
      <pc:sldChg chg="addSp modSp">
        <pc:chgData name="Maria Isabel Uribe Diaz" userId="S::miuribe93@soy.sena.edu.co::f874e721-cfe2-4208-953d-f23d4fbbc403" providerId="AD" clId="Web-{D0B278D1-2980-A759-2630-75A11988DB4F}" dt="2023-03-30T13:57:44.787" v="94" actId="20577"/>
        <pc:sldMkLst>
          <pc:docMk/>
          <pc:sldMk cId="836181485" sldId="265"/>
        </pc:sldMkLst>
        <pc:spChg chg="mod">
          <ac:chgData name="Maria Isabel Uribe Diaz" userId="S::miuribe93@soy.sena.edu.co::f874e721-cfe2-4208-953d-f23d4fbbc403" providerId="AD" clId="Web-{D0B278D1-2980-A759-2630-75A11988DB4F}" dt="2023-03-30T13:57:44.787" v="94" actId="20577"/>
          <ac:spMkLst>
            <pc:docMk/>
            <pc:sldMk cId="836181485" sldId="265"/>
            <ac:spMk id="3" creationId="{6ADFEEF2-45D3-353B-DFB7-9712AA90CBB7}"/>
          </ac:spMkLst>
        </pc:spChg>
        <pc:picChg chg="add mod">
          <ac:chgData name="Maria Isabel Uribe Diaz" userId="S::miuribe93@soy.sena.edu.co::f874e721-cfe2-4208-953d-f23d4fbbc403" providerId="AD" clId="Web-{D0B278D1-2980-A759-2630-75A11988DB4F}" dt="2023-03-30T13:53:01.631" v="58" actId="14100"/>
          <ac:picMkLst>
            <pc:docMk/>
            <pc:sldMk cId="836181485" sldId="265"/>
            <ac:picMk id="5" creationId="{B38FA07C-3682-6B63-3BAB-ED157C521A3C}"/>
          </ac:picMkLst>
        </pc:picChg>
      </pc:sldChg>
      <pc:sldChg chg="addSp modSp">
        <pc:chgData name="Maria Isabel Uribe Diaz" userId="S::miuribe93@soy.sena.edu.co::f874e721-cfe2-4208-953d-f23d4fbbc403" providerId="AD" clId="Web-{D0B278D1-2980-A759-2630-75A11988DB4F}" dt="2023-03-30T13:53:09.866" v="62" actId="1076"/>
        <pc:sldMkLst>
          <pc:docMk/>
          <pc:sldMk cId="2971174205" sldId="266"/>
        </pc:sldMkLst>
        <pc:picChg chg="add mod">
          <ac:chgData name="Maria Isabel Uribe Diaz" userId="S::miuribe93@soy.sena.edu.co::f874e721-cfe2-4208-953d-f23d4fbbc403" providerId="AD" clId="Web-{D0B278D1-2980-A759-2630-75A11988DB4F}" dt="2023-03-30T13:53:09.866" v="62" actId="1076"/>
          <ac:picMkLst>
            <pc:docMk/>
            <pc:sldMk cId="2971174205" sldId="266"/>
            <ac:picMk id="5" creationId="{B32553D0-FDB0-5B61-B1BF-491AF5153C41}"/>
          </ac:picMkLst>
        </pc:picChg>
      </pc:sldChg>
      <pc:sldChg chg="addSp modSp">
        <pc:chgData name="Maria Isabel Uribe Diaz" userId="S::miuribe93@soy.sena.edu.co::f874e721-cfe2-4208-953d-f23d4fbbc403" providerId="AD" clId="Web-{D0B278D1-2980-A759-2630-75A11988DB4F}" dt="2023-03-30T13:50:11.263" v="14" actId="1076"/>
        <pc:sldMkLst>
          <pc:docMk/>
          <pc:sldMk cId="3891505596" sldId="301"/>
        </pc:sldMkLst>
        <pc:picChg chg="add mod">
          <ac:chgData name="Maria Isabel Uribe Diaz" userId="S::miuribe93@soy.sena.edu.co::f874e721-cfe2-4208-953d-f23d4fbbc403" providerId="AD" clId="Web-{D0B278D1-2980-A759-2630-75A11988DB4F}" dt="2023-03-30T13:50:11.263" v="14" actId="1076"/>
          <ac:picMkLst>
            <pc:docMk/>
            <pc:sldMk cId="3891505596" sldId="301"/>
            <ac:picMk id="5" creationId="{FB2DAFF7-C032-59A2-032A-61356C56FB7A}"/>
          </ac:picMkLst>
        </pc:picChg>
      </pc:sldChg>
      <pc:sldChg chg="addSp modSp">
        <pc:chgData name="Maria Isabel Uribe Diaz" userId="S::miuribe93@soy.sena.edu.co::f874e721-cfe2-4208-953d-f23d4fbbc403" providerId="AD" clId="Web-{D0B278D1-2980-A759-2630-75A11988DB4F}" dt="2023-03-30T13:53:45.149" v="73" actId="1076"/>
        <pc:sldMkLst>
          <pc:docMk/>
          <pc:sldMk cId="2891560249" sldId="303"/>
        </pc:sldMkLst>
        <pc:graphicFrameChg chg="mod">
          <ac:chgData name="Maria Isabel Uribe Diaz" userId="S::miuribe93@soy.sena.edu.co::f874e721-cfe2-4208-953d-f23d4fbbc403" providerId="AD" clId="Web-{D0B278D1-2980-A759-2630-75A11988DB4F}" dt="2023-03-30T13:53:41.446" v="72" actId="1076"/>
          <ac:graphicFrameMkLst>
            <pc:docMk/>
            <pc:sldMk cId="2891560249" sldId="303"/>
            <ac:graphicFrameMk id="5" creationId="{B606AC13-7060-5B5E-CAFD-F05B1C111CFF}"/>
          </ac:graphicFrameMkLst>
        </pc:graphicFrameChg>
        <pc:graphicFrameChg chg="mod">
          <ac:chgData name="Maria Isabel Uribe Diaz" userId="S::miuribe93@soy.sena.edu.co::f874e721-cfe2-4208-953d-f23d4fbbc403" providerId="AD" clId="Web-{D0B278D1-2980-A759-2630-75A11988DB4F}" dt="2023-03-30T13:53:45.149" v="73" actId="1076"/>
          <ac:graphicFrameMkLst>
            <pc:docMk/>
            <pc:sldMk cId="2891560249" sldId="303"/>
            <ac:graphicFrameMk id="6" creationId="{13ACA745-7FED-6F67-1D62-A181AF7C3881}"/>
          </ac:graphicFrameMkLst>
        </pc:graphicFrameChg>
        <pc:picChg chg="add mod">
          <ac:chgData name="Maria Isabel Uribe Diaz" userId="S::miuribe93@soy.sena.edu.co::f874e721-cfe2-4208-953d-f23d4fbbc403" providerId="AD" clId="Web-{D0B278D1-2980-A759-2630-75A11988DB4F}" dt="2023-03-30T13:53:38.227" v="71" actId="14100"/>
          <ac:picMkLst>
            <pc:docMk/>
            <pc:sldMk cId="2891560249" sldId="303"/>
            <ac:picMk id="3" creationId="{D9120894-04CB-CCEF-B433-C4D6CF807B2B}"/>
          </ac:picMkLst>
        </pc:picChg>
      </pc:sldChg>
      <pc:sldChg chg="addSp modSp">
        <pc:chgData name="Maria Isabel Uribe Diaz" userId="S::miuribe93@soy.sena.edu.co::f874e721-cfe2-4208-953d-f23d4fbbc403" providerId="AD" clId="Web-{D0B278D1-2980-A759-2630-75A11988DB4F}" dt="2023-03-30T13:56:21.829" v="76" actId="14100"/>
        <pc:sldMkLst>
          <pc:docMk/>
          <pc:sldMk cId="779966770" sldId="304"/>
        </pc:sldMkLst>
        <pc:picChg chg="add mod">
          <ac:chgData name="Maria Isabel Uribe Diaz" userId="S::miuribe93@soy.sena.edu.co::f874e721-cfe2-4208-953d-f23d4fbbc403" providerId="AD" clId="Web-{D0B278D1-2980-A759-2630-75A11988DB4F}" dt="2023-03-30T13:56:21.829" v="76" actId="14100"/>
          <ac:picMkLst>
            <pc:docMk/>
            <pc:sldMk cId="779966770" sldId="304"/>
            <ac:picMk id="3" creationId="{945CD61B-5C18-921B-B1CF-07D1EB2AAA9C}"/>
          </ac:picMkLst>
        </pc:picChg>
      </pc:sldChg>
      <pc:sldChg chg="addSp modSp">
        <pc:chgData name="Maria Isabel Uribe Diaz" userId="S::miuribe93@soy.sena.edu.co::f874e721-cfe2-4208-953d-f23d4fbbc403" providerId="AD" clId="Web-{D0B278D1-2980-A759-2630-75A11988DB4F}" dt="2023-03-30T13:56:28.689" v="79" actId="1076"/>
        <pc:sldMkLst>
          <pc:docMk/>
          <pc:sldMk cId="3690059742" sldId="305"/>
        </pc:sldMkLst>
        <pc:picChg chg="add mod">
          <ac:chgData name="Maria Isabel Uribe Diaz" userId="S::miuribe93@soy.sena.edu.co::f874e721-cfe2-4208-953d-f23d4fbbc403" providerId="AD" clId="Web-{D0B278D1-2980-A759-2630-75A11988DB4F}" dt="2023-03-30T13:56:28.689" v="79" actId="1076"/>
          <ac:picMkLst>
            <pc:docMk/>
            <pc:sldMk cId="3690059742" sldId="305"/>
            <ac:picMk id="3" creationId="{E8D8A472-10B2-2FE7-7932-FF19FC51F381}"/>
          </ac:picMkLst>
        </pc:picChg>
      </pc:sldChg>
      <pc:sldChg chg="addSp modSp">
        <pc:chgData name="Maria Isabel Uribe Diaz" userId="S::miuribe93@soy.sena.edu.co::f874e721-cfe2-4208-953d-f23d4fbbc403" providerId="AD" clId="Web-{D0B278D1-2980-A759-2630-75A11988DB4F}" dt="2023-03-30T13:53:25.054" v="68" actId="1076"/>
        <pc:sldMkLst>
          <pc:docMk/>
          <pc:sldMk cId="2495732612" sldId="309"/>
        </pc:sldMkLst>
        <pc:graphicFrameChg chg="mod modGraphic">
          <ac:chgData name="Maria Isabel Uribe Diaz" userId="S::miuribe93@soy.sena.edu.co::f874e721-cfe2-4208-953d-f23d4fbbc403" providerId="AD" clId="Web-{D0B278D1-2980-A759-2630-75A11988DB4F}" dt="2023-03-30T13:53:13.710" v="63"/>
          <ac:graphicFrameMkLst>
            <pc:docMk/>
            <pc:sldMk cId="2495732612" sldId="309"/>
            <ac:graphicFrameMk id="4" creationId="{5B6537AD-F71D-AC63-0E0E-5F9272C67D0D}"/>
          </ac:graphicFrameMkLst>
        </pc:graphicFrameChg>
        <pc:picChg chg="add mod">
          <ac:chgData name="Maria Isabel Uribe Diaz" userId="S::miuribe93@soy.sena.edu.co::f874e721-cfe2-4208-953d-f23d4fbbc403" providerId="AD" clId="Web-{D0B278D1-2980-A759-2630-75A11988DB4F}" dt="2023-03-30T13:53:25.054" v="68" actId="1076"/>
          <ac:picMkLst>
            <pc:docMk/>
            <pc:sldMk cId="2495732612" sldId="309"/>
            <ac:picMk id="5" creationId="{D1A7076F-14E2-7CED-47F5-14531F4E4853}"/>
          </ac:picMkLst>
        </pc:picChg>
      </pc:sldChg>
      <pc:sldChg chg="addSp">
        <pc:chgData name="Maria Isabel Uribe Diaz" userId="S::miuribe93@soy.sena.edu.co::f874e721-cfe2-4208-953d-f23d4fbbc403" providerId="AD" clId="Web-{D0B278D1-2980-A759-2630-75A11988DB4F}" dt="2023-03-30T13:49:42.480" v="6"/>
        <pc:sldMkLst>
          <pc:docMk/>
          <pc:sldMk cId="3070472239" sldId="315"/>
        </pc:sldMkLst>
        <pc:picChg chg="add">
          <ac:chgData name="Maria Isabel Uribe Diaz" userId="S::miuribe93@soy.sena.edu.co::f874e721-cfe2-4208-953d-f23d4fbbc403" providerId="AD" clId="Web-{D0B278D1-2980-A759-2630-75A11988DB4F}" dt="2023-03-30T13:49:42.480" v="6"/>
          <ac:picMkLst>
            <pc:docMk/>
            <pc:sldMk cId="3070472239" sldId="315"/>
            <ac:picMk id="5" creationId="{06E1B872-EAEC-E39C-E11D-A8751CE8761D}"/>
          </ac:picMkLst>
        </pc:picChg>
      </pc:sldChg>
      <pc:sldChg chg="addSp modSp">
        <pc:chgData name="Maria Isabel Uribe Diaz" userId="S::miuribe93@soy.sena.edu.co::f874e721-cfe2-4208-953d-f23d4fbbc403" providerId="AD" clId="Web-{D0B278D1-2980-A759-2630-75A11988DB4F}" dt="2023-03-30T13:56:39.017" v="82" actId="14100"/>
        <pc:sldMkLst>
          <pc:docMk/>
          <pc:sldMk cId="3730685545" sldId="316"/>
        </pc:sldMkLst>
        <pc:picChg chg="add mod">
          <ac:chgData name="Maria Isabel Uribe Diaz" userId="S::miuribe93@soy.sena.edu.co::f874e721-cfe2-4208-953d-f23d4fbbc403" providerId="AD" clId="Web-{D0B278D1-2980-A759-2630-75A11988DB4F}" dt="2023-03-30T13:56:39.017" v="82" actId="14100"/>
          <ac:picMkLst>
            <pc:docMk/>
            <pc:sldMk cId="3730685545" sldId="316"/>
            <ac:picMk id="3" creationId="{4B0BD4F1-1BE5-0007-687D-85FDEBF17627}"/>
          </ac:picMkLst>
        </pc:picChg>
      </pc:sldChg>
      <pc:sldChg chg="addSp modSp">
        <pc:chgData name="Maria Isabel Uribe Diaz" userId="S::miuribe93@soy.sena.edu.co::f874e721-cfe2-4208-953d-f23d4fbbc403" providerId="AD" clId="Web-{D0B278D1-2980-A759-2630-75A11988DB4F}" dt="2023-03-30T13:51:29.079" v="22" actId="1076"/>
        <pc:sldMkLst>
          <pc:docMk/>
          <pc:sldMk cId="3271739562" sldId="317"/>
        </pc:sldMkLst>
        <pc:picChg chg="add mod">
          <ac:chgData name="Maria Isabel Uribe Diaz" userId="S::miuribe93@soy.sena.edu.co::f874e721-cfe2-4208-953d-f23d4fbbc403" providerId="AD" clId="Web-{D0B278D1-2980-A759-2630-75A11988DB4F}" dt="2023-03-30T13:51:23.391" v="19" actId="1076"/>
          <ac:picMkLst>
            <pc:docMk/>
            <pc:sldMk cId="3271739562" sldId="317"/>
            <ac:picMk id="3" creationId="{D5AEE2E5-279F-B358-12CD-B422970C9645}"/>
          </ac:picMkLst>
        </pc:picChg>
        <pc:picChg chg="mod">
          <ac:chgData name="Maria Isabel Uribe Diaz" userId="S::miuribe93@soy.sena.edu.co::f874e721-cfe2-4208-953d-f23d4fbbc403" providerId="AD" clId="Web-{D0B278D1-2980-A759-2630-75A11988DB4F}" dt="2023-03-30T13:51:29.079" v="22" actId="1076"/>
          <ac:picMkLst>
            <pc:docMk/>
            <pc:sldMk cId="3271739562" sldId="317"/>
            <ac:picMk id="8" creationId="{DB7C1525-B427-12E9-FD06-155840ECFB5E}"/>
          </ac:picMkLst>
        </pc:picChg>
      </pc:sldChg>
      <pc:sldChg chg="addSp modSp">
        <pc:chgData name="Maria Isabel Uribe Diaz" userId="S::miuribe93@soy.sena.edu.co::f874e721-cfe2-4208-953d-f23d4fbbc403" providerId="AD" clId="Web-{D0B278D1-2980-A759-2630-75A11988DB4F}" dt="2023-03-30T13:51:37.955" v="26" actId="1076"/>
        <pc:sldMkLst>
          <pc:docMk/>
          <pc:sldMk cId="3362267178" sldId="318"/>
        </pc:sldMkLst>
        <pc:picChg chg="add mod">
          <ac:chgData name="Maria Isabel Uribe Diaz" userId="S::miuribe93@soy.sena.edu.co::f874e721-cfe2-4208-953d-f23d4fbbc403" providerId="AD" clId="Web-{D0B278D1-2980-A759-2630-75A11988DB4F}" dt="2023-03-30T13:51:37.955" v="26" actId="1076"/>
          <ac:picMkLst>
            <pc:docMk/>
            <pc:sldMk cId="3362267178" sldId="318"/>
            <ac:picMk id="3" creationId="{EDFD135E-ECDA-0403-E3A1-C32DE699B404}"/>
          </ac:picMkLst>
        </pc:picChg>
        <pc:picChg chg="mod">
          <ac:chgData name="Maria Isabel Uribe Diaz" userId="S::miuribe93@soy.sena.edu.co::f874e721-cfe2-4208-953d-f23d4fbbc403" providerId="AD" clId="Web-{D0B278D1-2980-A759-2630-75A11988DB4F}" dt="2023-03-30T13:51:32.845" v="24" actId="1076"/>
          <ac:picMkLst>
            <pc:docMk/>
            <pc:sldMk cId="3362267178" sldId="318"/>
            <ac:picMk id="7" creationId="{1F724617-D931-384B-259C-761278FB0373}"/>
          </ac:picMkLst>
        </pc:picChg>
      </pc:sldChg>
      <pc:sldChg chg="addSp modSp">
        <pc:chgData name="Maria Isabel Uribe Diaz" userId="S::miuribe93@soy.sena.edu.co::f874e721-cfe2-4208-953d-f23d4fbbc403" providerId="AD" clId="Web-{D0B278D1-2980-A759-2630-75A11988DB4F}" dt="2023-03-30T13:52:31.129" v="46" actId="1076"/>
        <pc:sldMkLst>
          <pc:docMk/>
          <pc:sldMk cId="1880826936" sldId="319"/>
        </pc:sldMkLst>
        <pc:spChg chg="mod">
          <ac:chgData name="Maria Isabel Uribe Diaz" userId="S::miuribe93@soy.sena.edu.co::f874e721-cfe2-4208-953d-f23d4fbbc403" providerId="AD" clId="Web-{D0B278D1-2980-A759-2630-75A11988DB4F}" dt="2023-03-30T13:52:31.129" v="46" actId="1076"/>
          <ac:spMkLst>
            <pc:docMk/>
            <pc:sldMk cId="1880826936" sldId="319"/>
            <ac:spMk id="2" creationId="{B44B17FD-4EAD-5BBE-77B7-9A26AFDA37EC}"/>
          </ac:spMkLst>
        </pc:spChg>
        <pc:picChg chg="add mod">
          <ac:chgData name="Maria Isabel Uribe Diaz" userId="S::miuribe93@soy.sena.edu.co::f874e721-cfe2-4208-953d-f23d4fbbc403" providerId="AD" clId="Web-{D0B278D1-2980-A759-2630-75A11988DB4F}" dt="2023-03-30T13:52:28.364" v="45" actId="1076"/>
          <ac:picMkLst>
            <pc:docMk/>
            <pc:sldMk cId="1880826936" sldId="319"/>
            <ac:picMk id="5" creationId="{AE08D9C0-EF74-0618-CAC9-BF5C6FB382BF}"/>
          </ac:picMkLst>
        </pc:picChg>
      </pc:sldChg>
      <pc:sldChg chg="addSp modSp">
        <pc:chgData name="Maria Isabel Uribe Diaz" userId="S::miuribe93@soy.sena.edu.co::f874e721-cfe2-4208-953d-f23d4fbbc403" providerId="AD" clId="Web-{D0B278D1-2980-A759-2630-75A11988DB4F}" dt="2023-03-30T13:51:47.143" v="31" actId="14100"/>
        <pc:sldMkLst>
          <pc:docMk/>
          <pc:sldMk cId="1127655200" sldId="320"/>
        </pc:sldMkLst>
        <pc:picChg chg="add mod">
          <ac:chgData name="Maria Isabel Uribe Diaz" userId="S::miuribe93@soy.sena.edu.co::f874e721-cfe2-4208-953d-f23d4fbbc403" providerId="AD" clId="Web-{D0B278D1-2980-A759-2630-75A11988DB4F}" dt="2023-03-30T13:51:47.143" v="31" actId="14100"/>
          <ac:picMkLst>
            <pc:docMk/>
            <pc:sldMk cId="1127655200" sldId="320"/>
            <ac:picMk id="3" creationId="{5EFCBD51-2225-FC74-9AE5-7303BB07E9C0}"/>
          </ac:picMkLst>
        </pc:picChg>
        <pc:picChg chg="mod">
          <ac:chgData name="Maria Isabel Uribe Diaz" userId="S::miuribe93@soy.sena.edu.co::f874e721-cfe2-4208-953d-f23d4fbbc403" providerId="AD" clId="Web-{D0B278D1-2980-A759-2630-75A11988DB4F}" dt="2023-03-30T13:51:42.846" v="28" actId="1076"/>
          <ac:picMkLst>
            <pc:docMk/>
            <pc:sldMk cId="1127655200" sldId="320"/>
            <ac:picMk id="7" creationId="{5A73A798-7BB6-5E50-30FB-93B709AE82E7}"/>
          </ac:picMkLst>
        </pc:picChg>
      </pc:sldChg>
      <pc:sldChg chg="addSp modSp">
        <pc:chgData name="Maria Isabel Uribe Diaz" userId="S::miuribe93@soy.sena.edu.co::f874e721-cfe2-4208-953d-f23d4fbbc403" providerId="AD" clId="Web-{D0B278D1-2980-A759-2630-75A11988DB4F}" dt="2023-03-30T13:52:37.130" v="49" actId="14100"/>
        <pc:sldMkLst>
          <pc:docMk/>
          <pc:sldMk cId="550475513" sldId="321"/>
        </pc:sldMkLst>
        <pc:picChg chg="add mod">
          <ac:chgData name="Maria Isabel Uribe Diaz" userId="S::miuribe93@soy.sena.edu.co::f874e721-cfe2-4208-953d-f23d4fbbc403" providerId="AD" clId="Web-{D0B278D1-2980-A759-2630-75A11988DB4F}" dt="2023-03-30T13:52:37.130" v="49" actId="14100"/>
          <ac:picMkLst>
            <pc:docMk/>
            <pc:sldMk cId="550475513" sldId="321"/>
            <ac:picMk id="3" creationId="{50B311CD-9F26-FC0B-051B-C1E2045B43CC}"/>
          </ac:picMkLst>
        </pc:picChg>
      </pc:sldChg>
      <pc:sldChg chg="addSp modSp">
        <pc:chgData name="Maria Isabel Uribe Diaz" userId="S::miuribe93@soy.sena.edu.co::f874e721-cfe2-4208-953d-f23d4fbbc403" providerId="AD" clId="Web-{D0B278D1-2980-A759-2630-75A11988DB4F}" dt="2023-03-30T13:52:43.896" v="52" actId="1076"/>
        <pc:sldMkLst>
          <pc:docMk/>
          <pc:sldMk cId="1689589854" sldId="322"/>
        </pc:sldMkLst>
        <pc:picChg chg="add mod">
          <ac:chgData name="Maria Isabel Uribe Diaz" userId="S::miuribe93@soy.sena.edu.co::f874e721-cfe2-4208-953d-f23d4fbbc403" providerId="AD" clId="Web-{D0B278D1-2980-A759-2630-75A11988DB4F}" dt="2023-03-30T13:52:43.896" v="52" actId="1076"/>
          <ac:picMkLst>
            <pc:docMk/>
            <pc:sldMk cId="1689589854" sldId="322"/>
            <ac:picMk id="3" creationId="{EACBDBFB-883A-4752-CE29-956C2B2A31D3}"/>
          </ac:picMkLst>
        </pc:picChg>
      </pc:sldChg>
      <pc:sldChg chg="addSp modSp">
        <pc:chgData name="Maria Isabel Uribe Diaz" userId="S::miuribe93@soy.sena.edu.co::f874e721-cfe2-4208-953d-f23d4fbbc403" providerId="AD" clId="Web-{D0B278D1-2980-A759-2630-75A11988DB4F}" dt="2023-03-30T13:52:11.081" v="40" actId="1076"/>
        <pc:sldMkLst>
          <pc:docMk/>
          <pc:sldMk cId="1968408752" sldId="323"/>
        </pc:sldMkLst>
        <pc:picChg chg="add mod ord">
          <ac:chgData name="Maria Isabel Uribe Diaz" userId="S::miuribe93@soy.sena.edu.co::f874e721-cfe2-4208-953d-f23d4fbbc403" providerId="AD" clId="Web-{D0B278D1-2980-A759-2630-75A11988DB4F}" dt="2023-03-30T13:52:05.831" v="38"/>
          <ac:picMkLst>
            <pc:docMk/>
            <pc:sldMk cId="1968408752" sldId="323"/>
            <ac:picMk id="3" creationId="{A783EA2B-525D-BA6C-DAF3-2BE901CC04BB}"/>
          </ac:picMkLst>
        </pc:picChg>
        <pc:picChg chg="mod">
          <ac:chgData name="Maria Isabel Uribe Diaz" userId="S::miuribe93@soy.sena.edu.co::f874e721-cfe2-4208-953d-f23d4fbbc403" providerId="AD" clId="Web-{D0B278D1-2980-A759-2630-75A11988DB4F}" dt="2023-03-30T13:52:11.081" v="40" actId="1076"/>
          <ac:picMkLst>
            <pc:docMk/>
            <pc:sldMk cId="1968408752" sldId="323"/>
            <ac:picMk id="4" creationId="{0AB543CB-C552-2958-71D6-2E2C00F1282F}"/>
          </ac:picMkLst>
        </pc:picChg>
      </pc:sldChg>
      <pc:sldChg chg="addSp modSp">
        <pc:chgData name="Maria Isabel Uribe Diaz" userId="S::miuribe93@soy.sena.edu.co::f874e721-cfe2-4208-953d-f23d4fbbc403" providerId="AD" clId="Web-{D0B278D1-2980-A759-2630-75A11988DB4F}" dt="2023-03-30T13:52:21.957" v="43" actId="1076"/>
        <pc:sldMkLst>
          <pc:docMk/>
          <pc:sldMk cId="4058954971" sldId="324"/>
        </pc:sldMkLst>
        <pc:picChg chg="add mod">
          <ac:chgData name="Maria Isabel Uribe Diaz" userId="S::miuribe93@soy.sena.edu.co::f874e721-cfe2-4208-953d-f23d4fbbc403" providerId="AD" clId="Web-{D0B278D1-2980-A759-2630-75A11988DB4F}" dt="2023-03-30T13:52:21.957" v="43" actId="1076"/>
          <ac:picMkLst>
            <pc:docMk/>
            <pc:sldMk cId="4058954971" sldId="324"/>
            <ac:picMk id="3" creationId="{7157C989-4EB9-11D8-EF68-DEEE60F45B48}"/>
          </ac:picMkLst>
        </pc:picChg>
      </pc:sldChg>
      <pc:sldChg chg="addSp modSp">
        <pc:chgData name="Maria Isabel Uribe Diaz" userId="S::miuribe93@soy.sena.edu.co::f874e721-cfe2-4208-953d-f23d4fbbc403" providerId="AD" clId="Web-{D0B278D1-2980-A759-2630-75A11988DB4F}" dt="2023-03-30T13:52:52.209" v="55" actId="14100"/>
        <pc:sldMkLst>
          <pc:docMk/>
          <pc:sldMk cId="2727234603" sldId="325"/>
        </pc:sldMkLst>
        <pc:graphicFrameChg chg="mod">
          <ac:chgData name="Maria Isabel Uribe Diaz" userId="S::miuribe93@soy.sena.edu.co::f874e721-cfe2-4208-953d-f23d4fbbc403" providerId="AD" clId="Web-{D0B278D1-2980-A759-2630-75A11988DB4F}" dt="2023-03-30T13:43:58.368" v="1" actId="1076"/>
          <ac:graphicFrameMkLst>
            <pc:docMk/>
            <pc:sldMk cId="2727234603" sldId="325"/>
            <ac:graphicFrameMk id="5" creationId="{690CDF21-EE7E-9AB2-FBDD-8A439361FEFF}"/>
          </ac:graphicFrameMkLst>
        </pc:graphicFrameChg>
        <pc:picChg chg="add mod">
          <ac:chgData name="Maria Isabel Uribe Diaz" userId="S::miuribe93@soy.sena.edu.co::f874e721-cfe2-4208-953d-f23d4fbbc403" providerId="AD" clId="Web-{D0B278D1-2980-A759-2630-75A11988DB4F}" dt="2023-03-30T13:52:52.209" v="55" actId="14100"/>
          <ac:picMkLst>
            <pc:docMk/>
            <pc:sldMk cId="2727234603" sldId="325"/>
            <ac:picMk id="22" creationId="{94959B66-3A5C-B030-1A64-E3462D84F23D}"/>
          </ac:picMkLst>
        </pc:picChg>
      </pc:sldChg>
    </pc:docChg>
  </pc:docChgLst>
  <pc:docChgLst>
    <pc:chgData name="Cristian Andres Castellanos Rodriguez" userId="S::cacastellanos76@soy.sena.edu.co::215c3ebe-82a7-4983-afe8-b53c07af928c" providerId="AD" clId="Web-{980B7861-90E8-B3BD-98AC-2CF7C9102B62}"/>
    <pc:docChg chg="modSld">
      <pc:chgData name="Cristian Andres Castellanos Rodriguez" userId="S::cacastellanos76@soy.sena.edu.co::215c3ebe-82a7-4983-afe8-b53c07af928c" providerId="AD" clId="Web-{980B7861-90E8-B3BD-98AC-2CF7C9102B62}" dt="2023-03-22T11:36:05.917" v="4" actId="14100"/>
      <pc:docMkLst>
        <pc:docMk/>
      </pc:docMkLst>
      <pc:sldChg chg="modSp">
        <pc:chgData name="Cristian Andres Castellanos Rodriguez" userId="S::cacastellanos76@soy.sena.edu.co::215c3ebe-82a7-4983-afe8-b53c07af928c" providerId="AD" clId="Web-{980B7861-90E8-B3BD-98AC-2CF7C9102B62}" dt="2023-03-22T11:36:05.917" v="4" actId="14100"/>
        <pc:sldMkLst>
          <pc:docMk/>
          <pc:sldMk cId="2406273178" sldId="256"/>
        </pc:sldMkLst>
        <pc:spChg chg="mod">
          <ac:chgData name="Cristian Andres Castellanos Rodriguez" userId="S::cacastellanos76@soy.sena.edu.co::215c3ebe-82a7-4983-afe8-b53c07af928c" providerId="AD" clId="Web-{980B7861-90E8-B3BD-98AC-2CF7C9102B62}" dt="2023-03-22T11:36:05.917" v="4" actId="14100"/>
          <ac:spMkLst>
            <pc:docMk/>
            <pc:sldMk cId="2406273178" sldId="256"/>
            <ac:spMk id="3" creationId="{00000000-0000-0000-0000-000000000000}"/>
          </ac:spMkLst>
        </pc:spChg>
      </pc:sldChg>
    </pc:docChg>
  </pc:docChgLst>
  <pc:docChgLst>
    <pc:chgData name="Laura Nataly Garzon Suarez" userId="S::laungarzon11@soy.sena.edu.co::d606699a-8ed5-42e3-af50-3d962e60b77b" providerId="AD" clId="Web-{2FD4A95D-8D44-C405-FCAF-A620BED51139}"/>
    <pc:docChg chg="modSld">
      <pc:chgData name="Laura Nataly Garzon Suarez" userId="S::laungarzon11@soy.sena.edu.co::d606699a-8ed5-42e3-af50-3d962e60b77b" providerId="AD" clId="Web-{2FD4A95D-8D44-C405-FCAF-A620BED51139}" dt="2023-03-30T13:23:30.913" v="2" actId="20577"/>
      <pc:docMkLst>
        <pc:docMk/>
      </pc:docMkLst>
      <pc:sldChg chg="modSp">
        <pc:chgData name="Laura Nataly Garzon Suarez" userId="S::laungarzon11@soy.sena.edu.co::d606699a-8ed5-42e3-af50-3d962e60b77b" providerId="AD" clId="Web-{2FD4A95D-8D44-C405-FCAF-A620BED51139}" dt="2023-03-30T13:23:30.913" v="2" actId="20577"/>
        <pc:sldMkLst>
          <pc:docMk/>
          <pc:sldMk cId="3639669116" sldId="262"/>
        </pc:sldMkLst>
        <pc:spChg chg="mod">
          <ac:chgData name="Laura Nataly Garzon Suarez" userId="S::laungarzon11@soy.sena.edu.co::d606699a-8ed5-42e3-af50-3d962e60b77b" providerId="AD" clId="Web-{2FD4A95D-8D44-C405-FCAF-A620BED51139}" dt="2023-03-30T13:23:14.538" v="1" actId="20577"/>
          <ac:spMkLst>
            <pc:docMk/>
            <pc:sldMk cId="3639669116" sldId="262"/>
            <ac:spMk id="2" creationId="{3C8DD182-8F7D-4DBB-1BDF-032EF3B21E3B}"/>
          </ac:spMkLst>
        </pc:spChg>
        <pc:spChg chg="mod">
          <ac:chgData name="Laura Nataly Garzon Suarez" userId="S::laungarzon11@soy.sena.edu.co::d606699a-8ed5-42e3-af50-3d962e60b77b" providerId="AD" clId="Web-{2FD4A95D-8D44-C405-FCAF-A620BED51139}" dt="2023-03-30T13:23:30.913" v="2" actId="20577"/>
          <ac:spMkLst>
            <pc:docMk/>
            <pc:sldMk cId="3639669116" sldId="262"/>
            <ac:spMk id="3" creationId="{C7F37418-CF01-C780-85FC-7C75D8CE412B}"/>
          </ac:spMkLst>
        </pc:spChg>
      </pc:sldChg>
    </pc:docChg>
  </pc:docChgLst>
  <pc:docChgLst>
    <pc:chgData name="Maria Isabel Uribe Diaz" userId="S::miuribe93@soy.sena.edu.co::f874e721-cfe2-4208-953d-f23d4fbbc403" providerId="AD" clId="Web-{C52BA945-730F-2230-B3DE-63EBC608AE78}"/>
    <pc:docChg chg="modSld sldOrd">
      <pc:chgData name="Maria Isabel Uribe Diaz" userId="S::miuribe93@soy.sena.edu.co::f874e721-cfe2-4208-953d-f23d4fbbc403" providerId="AD" clId="Web-{C52BA945-730F-2230-B3DE-63EBC608AE78}" dt="2023-05-20T20:17:39.149" v="358" actId="20577"/>
      <pc:docMkLst>
        <pc:docMk/>
      </pc:docMkLst>
      <pc:sldChg chg="modSp">
        <pc:chgData name="Maria Isabel Uribe Diaz" userId="S::miuribe93@soy.sena.edu.co::f874e721-cfe2-4208-953d-f23d4fbbc403" providerId="AD" clId="Web-{C52BA945-730F-2230-B3DE-63EBC608AE78}" dt="2023-05-20T20:17:39.149" v="358" actId="20577"/>
        <pc:sldMkLst>
          <pc:docMk/>
          <pc:sldMk cId="2406273178" sldId="256"/>
        </pc:sldMkLst>
        <pc:spChg chg="mod">
          <ac:chgData name="Maria Isabel Uribe Diaz" userId="S::miuribe93@soy.sena.edu.co::f874e721-cfe2-4208-953d-f23d4fbbc403" providerId="AD" clId="Web-{C52BA945-730F-2230-B3DE-63EBC608AE78}" dt="2023-05-20T20:17:39.149" v="358" actId="20577"/>
          <ac:spMkLst>
            <pc:docMk/>
            <pc:sldMk cId="2406273178" sldId="256"/>
            <ac:spMk id="3" creationId="{00000000-0000-0000-0000-000000000000}"/>
          </ac:spMkLst>
        </pc:spChg>
      </pc:sldChg>
      <pc:sldChg chg="modSp">
        <pc:chgData name="Maria Isabel Uribe Diaz" userId="S::miuribe93@soy.sena.edu.co::f874e721-cfe2-4208-953d-f23d4fbbc403" providerId="AD" clId="Web-{C52BA945-730F-2230-B3DE-63EBC608AE78}" dt="2023-05-20T20:10:46.884" v="356"/>
        <pc:sldMkLst>
          <pc:docMk/>
          <pc:sldMk cId="3485784840" sldId="330"/>
        </pc:sldMkLst>
        <pc:graphicFrameChg chg="mod modGraphic">
          <ac:chgData name="Maria Isabel Uribe Diaz" userId="S::miuribe93@soy.sena.edu.co::f874e721-cfe2-4208-953d-f23d4fbbc403" providerId="AD" clId="Web-{C52BA945-730F-2230-B3DE-63EBC608AE78}" dt="2023-05-20T20:10:46.884" v="356"/>
          <ac:graphicFrameMkLst>
            <pc:docMk/>
            <pc:sldMk cId="3485784840" sldId="330"/>
            <ac:graphicFrameMk id="4" creationId="{1234237E-1D96-90C7-7779-3ABE1E96A12B}"/>
          </ac:graphicFrameMkLst>
        </pc:graphicFrameChg>
      </pc:sldChg>
      <pc:sldChg chg="modSp">
        <pc:chgData name="Maria Isabel Uribe Diaz" userId="S::miuribe93@soy.sena.edu.co::f874e721-cfe2-4208-953d-f23d4fbbc403" providerId="AD" clId="Web-{C52BA945-730F-2230-B3DE-63EBC608AE78}" dt="2023-05-20T19:26:12.235" v="72"/>
        <pc:sldMkLst>
          <pc:docMk/>
          <pc:sldMk cId="603906682" sldId="343"/>
        </pc:sldMkLst>
        <pc:graphicFrameChg chg="mod modGraphic">
          <ac:chgData name="Maria Isabel Uribe Diaz" userId="S::miuribe93@soy.sena.edu.co::f874e721-cfe2-4208-953d-f23d4fbbc403" providerId="AD" clId="Web-{C52BA945-730F-2230-B3DE-63EBC608AE78}" dt="2023-05-20T19:26:12.235" v="72"/>
          <ac:graphicFrameMkLst>
            <pc:docMk/>
            <pc:sldMk cId="603906682" sldId="343"/>
            <ac:graphicFrameMk id="4" creationId="{1234237E-1D96-90C7-7779-3ABE1E96A12B}"/>
          </ac:graphicFrameMkLst>
        </pc:graphicFrameChg>
      </pc:sldChg>
      <pc:sldChg chg="modSp">
        <pc:chgData name="Maria Isabel Uribe Diaz" userId="S::miuribe93@soy.sena.edu.co::f874e721-cfe2-4208-953d-f23d4fbbc403" providerId="AD" clId="Web-{C52BA945-730F-2230-B3DE-63EBC608AE78}" dt="2023-05-20T19:41:40.472" v="231"/>
        <pc:sldMkLst>
          <pc:docMk/>
          <pc:sldMk cId="4016984235" sldId="344"/>
        </pc:sldMkLst>
        <pc:graphicFrameChg chg="mod modGraphic">
          <ac:chgData name="Maria Isabel Uribe Diaz" userId="S::miuribe93@soy.sena.edu.co::f874e721-cfe2-4208-953d-f23d4fbbc403" providerId="AD" clId="Web-{C52BA945-730F-2230-B3DE-63EBC608AE78}" dt="2023-05-20T19:41:40.472" v="231"/>
          <ac:graphicFrameMkLst>
            <pc:docMk/>
            <pc:sldMk cId="4016984235" sldId="344"/>
            <ac:graphicFrameMk id="4" creationId="{1234237E-1D96-90C7-7779-3ABE1E96A12B}"/>
          </ac:graphicFrameMkLst>
        </pc:graphicFrameChg>
      </pc:sldChg>
      <pc:sldChg chg="modSp">
        <pc:chgData name="Maria Isabel Uribe Diaz" userId="S::miuribe93@soy.sena.edu.co::f874e721-cfe2-4208-953d-f23d4fbbc403" providerId="AD" clId="Web-{C52BA945-730F-2230-B3DE-63EBC608AE78}" dt="2023-05-20T19:26:19.095" v="76"/>
        <pc:sldMkLst>
          <pc:docMk/>
          <pc:sldMk cId="3743136922" sldId="345"/>
        </pc:sldMkLst>
        <pc:graphicFrameChg chg="mod modGraphic">
          <ac:chgData name="Maria Isabel Uribe Diaz" userId="S::miuribe93@soy.sena.edu.co::f874e721-cfe2-4208-953d-f23d4fbbc403" providerId="AD" clId="Web-{C52BA945-730F-2230-B3DE-63EBC608AE78}" dt="2023-05-20T19:26:19.095" v="76"/>
          <ac:graphicFrameMkLst>
            <pc:docMk/>
            <pc:sldMk cId="3743136922" sldId="345"/>
            <ac:graphicFrameMk id="4" creationId="{1234237E-1D96-90C7-7779-3ABE1E96A12B}"/>
          </ac:graphicFrameMkLst>
        </pc:graphicFrameChg>
      </pc:sldChg>
      <pc:sldChg chg="modSp">
        <pc:chgData name="Maria Isabel Uribe Diaz" userId="S::miuribe93@soy.sena.edu.co::f874e721-cfe2-4208-953d-f23d4fbbc403" providerId="AD" clId="Web-{C52BA945-730F-2230-B3DE-63EBC608AE78}" dt="2023-05-20T19:33:36.220" v="182"/>
        <pc:sldMkLst>
          <pc:docMk/>
          <pc:sldMk cId="3626471790" sldId="348"/>
        </pc:sldMkLst>
        <pc:graphicFrameChg chg="mod modGraphic">
          <ac:chgData name="Maria Isabel Uribe Diaz" userId="S::miuribe93@soy.sena.edu.co::f874e721-cfe2-4208-953d-f23d4fbbc403" providerId="AD" clId="Web-{C52BA945-730F-2230-B3DE-63EBC608AE78}" dt="2023-05-20T19:33:36.220" v="182"/>
          <ac:graphicFrameMkLst>
            <pc:docMk/>
            <pc:sldMk cId="3626471790" sldId="348"/>
            <ac:graphicFrameMk id="4" creationId="{1234237E-1D96-90C7-7779-3ABE1E96A12B}"/>
          </ac:graphicFrameMkLst>
        </pc:graphicFrameChg>
      </pc:sldChg>
      <pc:sldChg chg="modSp">
        <pc:chgData name="Maria Isabel Uribe Diaz" userId="S::miuribe93@soy.sena.edu.co::f874e721-cfe2-4208-953d-f23d4fbbc403" providerId="AD" clId="Web-{C52BA945-730F-2230-B3DE-63EBC608AE78}" dt="2023-05-20T19:59:56.891" v="266"/>
        <pc:sldMkLst>
          <pc:docMk/>
          <pc:sldMk cId="1733986294" sldId="350"/>
        </pc:sldMkLst>
        <pc:graphicFrameChg chg="mod modGraphic">
          <ac:chgData name="Maria Isabel Uribe Diaz" userId="S::miuribe93@soy.sena.edu.co::f874e721-cfe2-4208-953d-f23d4fbbc403" providerId="AD" clId="Web-{C52BA945-730F-2230-B3DE-63EBC608AE78}" dt="2023-05-20T19:59:56.891" v="266"/>
          <ac:graphicFrameMkLst>
            <pc:docMk/>
            <pc:sldMk cId="1733986294" sldId="350"/>
            <ac:graphicFrameMk id="4" creationId="{1234237E-1D96-90C7-7779-3ABE1E96A12B}"/>
          </ac:graphicFrameMkLst>
        </pc:graphicFrameChg>
      </pc:sldChg>
      <pc:sldChg chg="modSp">
        <pc:chgData name="Maria Isabel Uribe Diaz" userId="S::miuribe93@soy.sena.edu.co::f874e721-cfe2-4208-953d-f23d4fbbc403" providerId="AD" clId="Web-{C52BA945-730F-2230-B3DE-63EBC608AE78}" dt="2023-05-20T20:01:24.082" v="282"/>
        <pc:sldMkLst>
          <pc:docMk/>
          <pc:sldMk cId="2041392870" sldId="351"/>
        </pc:sldMkLst>
        <pc:graphicFrameChg chg="mod modGraphic">
          <ac:chgData name="Maria Isabel Uribe Diaz" userId="S::miuribe93@soy.sena.edu.co::f874e721-cfe2-4208-953d-f23d4fbbc403" providerId="AD" clId="Web-{C52BA945-730F-2230-B3DE-63EBC608AE78}" dt="2023-05-20T20:01:24.082" v="282"/>
          <ac:graphicFrameMkLst>
            <pc:docMk/>
            <pc:sldMk cId="2041392870" sldId="351"/>
            <ac:graphicFrameMk id="4" creationId="{1234237E-1D96-90C7-7779-3ABE1E96A12B}"/>
          </ac:graphicFrameMkLst>
        </pc:graphicFrameChg>
      </pc:sldChg>
      <pc:sldChg chg="modSp ord">
        <pc:chgData name="Maria Isabel Uribe Diaz" userId="S::miuribe93@soy.sena.edu.co::f874e721-cfe2-4208-953d-f23d4fbbc403" providerId="AD" clId="Web-{C52BA945-730F-2230-B3DE-63EBC608AE78}" dt="2023-05-20T20:06:17.796" v="320"/>
        <pc:sldMkLst>
          <pc:docMk/>
          <pc:sldMk cId="896922858" sldId="352"/>
        </pc:sldMkLst>
        <pc:graphicFrameChg chg="mod modGraphic">
          <ac:chgData name="Maria Isabel Uribe Diaz" userId="S::miuribe93@soy.sena.edu.co::f874e721-cfe2-4208-953d-f23d4fbbc403" providerId="AD" clId="Web-{C52BA945-730F-2230-B3DE-63EBC608AE78}" dt="2023-05-20T20:06:17.796" v="320"/>
          <ac:graphicFrameMkLst>
            <pc:docMk/>
            <pc:sldMk cId="896922858" sldId="352"/>
            <ac:graphicFrameMk id="4" creationId="{1234237E-1D96-90C7-7779-3ABE1E96A12B}"/>
          </ac:graphicFrameMkLst>
        </pc:graphicFrameChg>
      </pc:sldChg>
      <pc:sldChg chg="modSp ord">
        <pc:chgData name="Maria Isabel Uribe Diaz" userId="S::miuribe93@soy.sena.edu.co::f874e721-cfe2-4208-953d-f23d4fbbc403" providerId="AD" clId="Web-{C52BA945-730F-2230-B3DE-63EBC608AE78}" dt="2023-05-20T20:04:18.994" v="308"/>
        <pc:sldMkLst>
          <pc:docMk/>
          <pc:sldMk cId="2048539190" sldId="353"/>
        </pc:sldMkLst>
        <pc:graphicFrameChg chg="mod modGraphic">
          <ac:chgData name="Maria Isabel Uribe Diaz" userId="S::miuribe93@soy.sena.edu.co::f874e721-cfe2-4208-953d-f23d4fbbc403" providerId="AD" clId="Web-{C52BA945-730F-2230-B3DE-63EBC608AE78}" dt="2023-05-20T20:04:18.994" v="308"/>
          <ac:graphicFrameMkLst>
            <pc:docMk/>
            <pc:sldMk cId="2048539190" sldId="353"/>
            <ac:graphicFrameMk id="4" creationId="{1234237E-1D96-90C7-7779-3ABE1E96A12B}"/>
          </ac:graphicFrameMkLst>
        </pc:graphicFrameChg>
      </pc:sldChg>
      <pc:sldChg chg="modSp">
        <pc:chgData name="Maria Isabel Uribe Diaz" userId="S::miuribe93@soy.sena.edu.co::f874e721-cfe2-4208-953d-f23d4fbbc403" providerId="AD" clId="Web-{C52BA945-730F-2230-B3DE-63EBC608AE78}" dt="2023-05-20T20:08:16.019" v="334"/>
        <pc:sldMkLst>
          <pc:docMk/>
          <pc:sldMk cId="1782258103" sldId="354"/>
        </pc:sldMkLst>
        <pc:graphicFrameChg chg="mod modGraphic">
          <ac:chgData name="Maria Isabel Uribe Diaz" userId="S::miuribe93@soy.sena.edu.co::f874e721-cfe2-4208-953d-f23d4fbbc403" providerId="AD" clId="Web-{C52BA945-730F-2230-B3DE-63EBC608AE78}" dt="2023-05-20T20:08:16.019" v="334"/>
          <ac:graphicFrameMkLst>
            <pc:docMk/>
            <pc:sldMk cId="1782258103" sldId="354"/>
            <ac:graphicFrameMk id="4" creationId="{1234237E-1D96-90C7-7779-3ABE1E96A12B}"/>
          </ac:graphicFrameMkLst>
        </pc:graphicFrameChg>
      </pc:sldChg>
    </pc:docChg>
  </pc:docChgLst>
  <pc:docChgLst>
    <pc:chgData name="Sara Naidu Diaz Gonzalez" userId="94f02f45-69a4-4ff3-a3dc-fe0d52e2f980" providerId="ADAL" clId="{BED31EB9-A63C-C945-A777-6B3C2DB9855B}"/>
    <pc:docChg chg="undo custSel addSld modSld">
      <pc:chgData name="Sara Naidu Diaz Gonzalez" userId="94f02f45-69a4-4ff3-a3dc-fe0d52e2f980" providerId="ADAL" clId="{BED31EB9-A63C-C945-A777-6B3C2DB9855B}" dt="2023-03-14T12:27:59.532" v="591" actId="20577"/>
      <pc:docMkLst>
        <pc:docMk/>
      </pc:docMkLst>
      <pc:sldChg chg="modSp mod modClrScheme chgLayout">
        <pc:chgData name="Sara Naidu Diaz Gonzalez" userId="94f02f45-69a4-4ff3-a3dc-fe0d52e2f980" providerId="ADAL" clId="{BED31EB9-A63C-C945-A777-6B3C2DB9855B}" dt="2023-03-14T12:17:36.195" v="1" actId="700"/>
        <pc:sldMkLst>
          <pc:docMk/>
          <pc:sldMk cId="1495245722" sldId="263"/>
        </pc:sldMkLst>
        <pc:spChg chg="mod ord">
          <ac:chgData name="Sara Naidu Diaz Gonzalez" userId="94f02f45-69a4-4ff3-a3dc-fe0d52e2f980" providerId="ADAL" clId="{BED31EB9-A63C-C945-A777-6B3C2DB9855B}" dt="2023-03-14T12:17:36.195" v="1" actId="700"/>
          <ac:spMkLst>
            <pc:docMk/>
            <pc:sldMk cId="1495245722" sldId="263"/>
            <ac:spMk id="2" creationId="{82765DA9-3CFA-DFE4-CFB4-ED7512796DAA}"/>
          </ac:spMkLst>
        </pc:spChg>
        <pc:spChg chg="mod ord">
          <ac:chgData name="Sara Naidu Diaz Gonzalez" userId="94f02f45-69a4-4ff3-a3dc-fe0d52e2f980" providerId="ADAL" clId="{BED31EB9-A63C-C945-A777-6B3C2DB9855B}" dt="2023-03-14T12:17:36.195" v="1" actId="700"/>
          <ac:spMkLst>
            <pc:docMk/>
            <pc:sldMk cId="1495245722" sldId="263"/>
            <ac:spMk id="3" creationId="{282224B7-662E-E133-BD59-E01F5A5AD2C3}"/>
          </ac:spMkLst>
        </pc:spChg>
      </pc:sldChg>
      <pc:sldChg chg="delSp modSp new">
        <pc:chgData name="Sara Naidu Diaz Gonzalez" userId="94f02f45-69a4-4ff3-a3dc-fe0d52e2f980" providerId="ADAL" clId="{BED31EB9-A63C-C945-A777-6B3C2DB9855B}" dt="2023-03-14T12:27:59.532" v="591" actId="20577"/>
        <pc:sldMkLst>
          <pc:docMk/>
          <pc:sldMk cId="818706842" sldId="271"/>
        </pc:sldMkLst>
        <pc:spChg chg="del">
          <ac:chgData name="Sara Naidu Diaz Gonzalez" userId="94f02f45-69a4-4ff3-a3dc-fe0d52e2f980" providerId="ADAL" clId="{BED31EB9-A63C-C945-A777-6B3C2DB9855B}" dt="2023-03-14T12:17:58.351" v="3" actId="21"/>
          <ac:spMkLst>
            <pc:docMk/>
            <pc:sldMk cId="818706842" sldId="271"/>
            <ac:spMk id="2" creationId="{9DF992CD-5318-B6FE-AA7E-3F7813764FFC}"/>
          </ac:spMkLst>
        </pc:spChg>
        <pc:spChg chg="mod">
          <ac:chgData name="Sara Naidu Diaz Gonzalez" userId="94f02f45-69a4-4ff3-a3dc-fe0d52e2f980" providerId="ADAL" clId="{BED31EB9-A63C-C945-A777-6B3C2DB9855B}" dt="2023-03-14T12:27:59.532" v="591" actId="20577"/>
          <ac:spMkLst>
            <pc:docMk/>
            <pc:sldMk cId="818706842" sldId="271"/>
            <ac:spMk id="3" creationId="{84B72CFB-3CAD-9A8F-39D8-028781E8247F}"/>
          </ac:spMkLst>
        </pc:spChg>
      </pc:sldChg>
      <pc:sldChg chg="delSp modSp new">
        <pc:chgData name="Sara Naidu Diaz Gonzalez" userId="94f02f45-69a4-4ff3-a3dc-fe0d52e2f980" providerId="ADAL" clId="{BED31EB9-A63C-C945-A777-6B3C2DB9855B}" dt="2023-03-14T12:26:16.653" v="541" actId="5793"/>
        <pc:sldMkLst>
          <pc:docMk/>
          <pc:sldMk cId="2810383236" sldId="272"/>
        </pc:sldMkLst>
        <pc:spChg chg="del">
          <ac:chgData name="Sara Naidu Diaz Gonzalez" userId="94f02f45-69a4-4ff3-a3dc-fe0d52e2f980" providerId="ADAL" clId="{BED31EB9-A63C-C945-A777-6B3C2DB9855B}" dt="2023-03-14T12:23:41.949" v="340" actId="21"/>
          <ac:spMkLst>
            <pc:docMk/>
            <pc:sldMk cId="2810383236" sldId="272"/>
            <ac:spMk id="2" creationId="{82AACDFD-DD71-6DBF-F42D-8AE7086A72FB}"/>
          </ac:spMkLst>
        </pc:spChg>
        <pc:spChg chg="mod">
          <ac:chgData name="Sara Naidu Diaz Gonzalez" userId="94f02f45-69a4-4ff3-a3dc-fe0d52e2f980" providerId="ADAL" clId="{BED31EB9-A63C-C945-A777-6B3C2DB9855B}" dt="2023-03-14T12:26:16.653" v="541" actId="5793"/>
          <ac:spMkLst>
            <pc:docMk/>
            <pc:sldMk cId="2810383236" sldId="272"/>
            <ac:spMk id="3" creationId="{9380E6D9-A5E2-4DC4-4050-4D2572A72C2A}"/>
          </ac:spMkLst>
        </pc:spChg>
      </pc:sldChg>
    </pc:docChg>
  </pc:docChgLst>
  <pc:docChgLst>
    <pc:chgData name="Maria Isabel Uribe Diaz" userId="S::miuribe93@soy.sena.edu.co::f874e721-cfe2-4208-953d-f23d4fbbc403" providerId="AD" clId="Web-{22B4EBD7-0ADA-86DA-7B67-970807DD6F8A}"/>
    <pc:docChg chg="addSld delSld modSld sldOrd">
      <pc:chgData name="Maria Isabel Uribe Diaz" userId="S::miuribe93@soy.sena.edu.co::f874e721-cfe2-4208-953d-f23d4fbbc403" providerId="AD" clId="Web-{22B4EBD7-0ADA-86DA-7B67-970807DD6F8A}" dt="2023-04-11T23:20:13.785" v="136" actId="1076"/>
      <pc:docMkLst>
        <pc:docMk/>
      </pc:docMkLst>
      <pc:sldChg chg="modSp">
        <pc:chgData name="Maria Isabel Uribe Diaz" userId="S::miuribe93@soy.sena.edu.co::f874e721-cfe2-4208-953d-f23d4fbbc403" providerId="AD" clId="Web-{22B4EBD7-0ADA-86DA-7B67-970807DD6F8A}" dt="2023-04-11T22:07:09.174" v="18" actId="20577"/>
        <pc:sldMkLst>
          <pc:docMk/>
          <pc:sldMk cId="641297589" sldId="260"/>
        </pc:sldMkLst>
        <pc:spChg chg="mod">
          <ac:chgData name="Maria Isabel Uribe Diaz" userId="S::miuribe93@soy.sena.edu.co::f874e721-cfe2-4208-953d-f23d4fbbc403" providerId="AD" clId="Web-{22B4EBD7-0ADA-86DA-7B67-970807DD6F8A}" dt="2023-04-11T22:07:09.174" v="18" actId="20577"/>
          <ac:spMkLst>
            <pc:docMk/>
            <pc:sldMk cId="641297589" sldId="260"/>
            <ac:spMk id="3" creationId="{98E6583C-5851-306D-3362-6F54EBA368DC}"/>
          </ac:spMkLst>
        </pc:spChg>
      </pc:sldChg>
      <pc:sldChg chg="addSp delSp modSp add del">
        <pc:chgData name="Maria Isabel Uribe Diaz" userId="S::miuribe93@soy.sena.edu.co::f874e721-cfe2-4208-953d-f23d4fbbc403" providerId="AD" clId="Web-{22B4EBD7-0ADA-86DA-7B67-970807DD6F8A}" dt="2023-04-11T23:16:27.605" v="108" actId="1076"/>
        <pc:sldMkLst>
          <pc:docMk/>
          <pc:sldMk cId="1495245722" sldId="263"/>
        </pc:sldMkLst>
        <pc:spChg chg="mod">
          <ac:chgData name="Maria Isabel Uribe Diaz" userId="S::miuribe93@soy.sena.edu.co::f874e721-cfe2-4208-953d-f23d4fbbc403" providerId="AD" clId="Web-{22B4EBD7-0ADA-86DA-7B67-970807DD6F8A}" dt="2023-04-11T23:15:50.463" v="99" actId="1076"/>
          <ac:spMkLst>
            <pc:docMk/>
            <pc:sldMk cId="1495245722" sldId="263"/>
            <ac:spMk id="4" creationId="{ADFED78B-719F-44CE-86DE-67208E6F13E2}"/>
          </ac:spMkLst>
        </pc:spChg>
        <pc:spChg chg="mod">
          <ac:chgData name="Maria Isabel Uribe Diaz" userId="S::miuribe93@soy.sena.edu.co::f874e721-cfe2-4208-953d-f23d4fbbc403" providerId="AD" clId="Web-{22B4EBD7-0ADA-86DA-7B67-970807DD6F8A}" dt="2023-04-11T23:14:14.022" v="82" actId="20577"/>
          <ac:spMkLst>
            <pc:docMk/>
            <pc:sldMk cId="1495245722" sldId="263"/>
            <ac:spMk id="5" creationId="{64AB55DA-97F9-6BE8-C26C-ECF654A6BCB4}"/>
          </ac:spMkLst>
        </pc:spChg>
        <pc:picChg chg="del">
          <ac:chgData name="Maria Isabel Uribe Diaz" userId="S::miuribe93@soy.sena.edu.co::f874e721-cfe2-4208-953d-f23d4fbbc403" providerId="AD" clId="Web-{22B4EBD7-0ADA-86DA-7B67-970807DD6F8A}" dt="2023-04-11T23:14:06.616" v="80"/>
          <ac:picMkLst>
            <pc:docMk/>
            <pc:sldMk cId="1495245722" sldId="263"/>
            <ac:picMk id="6" creationId="{80B17270-D289-7D3B-B979-E06CAEE4149A}"/>
          </ac:picMkLst>
        </pc:picChg>
        <pc:picChg chg="add del mod">
          <ac:chgData name="Maria Isabel Uribe Diaz" userId="S::miuribe93@soy.sena.edu.co::f874e721-cfe2-4208-953d-f23d4fbbc403" providerId="AD" clId="Web-{22B4EBD7-0ADA-86DA-7B67-970807DD6F8A}" dt="2023-04-11T23:15:42.541" v="97"/>
          <ac:picMkLst>
            <pc:docMk/>
            <pc:sldMk cId="1495245722" sldId="263"/>
            <ac:picMk id="8" creationId="{DB05617F-39DD-4CE4-73D6-5BF1037442B9}"/>
          </ac:picMkLst>
        </pc:picChg>
        <pc:picChg chg="add mod">
          <ac:chgData name="Maria Isabel Uribe Diaz" userId="S::miuribe93@soy.sena.edu.co::f874e721-cfe2-4208-953d-f23d4fbbc403" providerId="AD" clId="Web-{22B4EBD7-0ADA-86DA-7B67-970807DD6F8A}" dt="2023-04-11T23:16:27.605" v="108" actId="1076"/>
          <ac:picMkLst>
            <pc:docMk/>
            <pc:sldMk cId="1495245722" sldId="263"/>
            <ac:picMk id="9" creationId="{AA7B5811-21AE-2D73-9CF1-ED1A9D8B8D60}"/>
          </ac:picMkLst>
        </pc:picChg>
      </pc:sldChg>
      <pc:sldChg chg="modSp">
        <pc:chgData name="Maria Isabel Uribe Diaz" userId="S::miuribe93@soy.sena.edu.co::f874e721-cfe2-4208-953d-f23d4fbbc403" providerId="AD" clId="Web-{22B4EBD7-0ADA-86DA-7B67-970807DD6F8A}" dt="2023-04-11T22:59:29.303" v="63" actId="1076"/>
        <pc:sldMkLst>
          <pc:docMk/>
          <pc:sldMk cId="397091163" sldId="264"/>
        </pc:sldMkLst>
        <pc:spChg chg="mod">
          <ac:chgData name="Maria Isabel Uribe Diaz" userId="S::miuribe93@soy.sena.edu.co::f874e721-cfe2-4208-953d-f23d4fbbc403" providerId="AD" clId="Web-{22B4EBD7-0ADA-86DA-7B67-970807DD6F8A}" dt="2023-04-11T22:59:29.303" v="63" actId="1076"/>
          <ac:spMkLst>
            <pc:docMk/>
            <pc:sldMk cId="397091163" sldId="264"/>
            <ac:spMk id="12" creationId="{13F54DBE-998D-24EA-82EB-B243C26B001D}"/>
          </ac:spMkLst>
        </pc:spChg>
      </pc:sldChg>
      <pc:sldChg chg="addSp delSp modSp">
        <pc:chgData name="Maria Isabel Uribe Diaz" userId="S::miuribe93@soy.sena.edu.co::f874e721-cfe2-4208-953d-f23d4fbbc403" providerId="AD" clId="Web-{22B4EBD7-0ADA-86DA-7B67-970807DD6F8A}" dt="2023-04-11T23:16:55.825" v="115" actId="1076"/>
        <pc:sldMkLst>
          <pc:docMk/>
          <pc:sldMk cId="3271739562" sldId="317"/>
        </pc:sldMkLst>
        <pc:spChg chg="add del mod">
          <ac:chgData name="Maria Isabel Uribe Diaz" userId="S::miuribe93@soy.sena.edu.co::f874e721-cfe2-4208-953d-f23d4fbbc403" providerId="AD" clId="Web-{22B4EBD7-0ADA-86DA-7B67-970807DD6F8A}" dt="2023-04-11T23:15:04.024" v="87"/>
          <ac:spMkLst>
            <pc:docMk/>
            <pc:sldMk cId="3271739562" sldId="317"/>
            <ac:spMk id="4" creationId="{036A2931-59EB-ECAC-EC73-F5FE84715F16}"/>
          </ac:spMkLst>
        </pc:spChg>
        <pc:spChg chg="add del mod">
          <ac:chgData name="Maria Isabel Uribe Diaz" userId="S::miuribe93@soy.sena.edu.co::f874e721-cfe2-4208-953d-f23d4fbbc403" providerId="AD" clId="Web-{22B4EBD7-0ADA-86DA-7B67-970807DD6F8A}" dt="2023-04-11T23:15:39.728" v="96"/>
          <ac:spMkLst>
            <pc:docMk/>
            <pc:sldMk cId="3271739562" sldId="317"/>
            <ac:spMk id="7" creationId="{B068F5A0-906F-F17B-3FB2-338157979ECE}"/>
          </ac:spMkLst>
        </pc:spChg>
        <pc:spChg chg="add del mod">
          <ac:chgData name="Maria Isabel Uribe Diaz" userId="S::miuribe93@soy.sena.edu.co::f874e721-cfe2-4208-953d-f23d4fbbc403" providerId="AD" clId="Web-{22B4EBD7-0ADA-86DA-7B67-970807DD6F8A}" dt="2023-04-11T23:16:45.777" v="110"/>
          <ac:spMkLst>
            <pc:docMk/>
            <pc:sldMk cId="3271739562" sldId="317"/>
            <ac:spMk id="10" creationId="{B129CC73-BC2F-35AD-37B7-EF4FF84CE671}"/>
          </ac:spMkLst>
        </pc:spChg>
        <pc:picChg chg="add del mod ord">
          <ac:chgData name="Maria Isabel Uribe Diaz" userId="S::miuribe93@soy.sena.edu.co::f874e721-cfe2-4208-953d-f23d4fbbc403" providerId="AD" clId="Web-{22B4EBD7-0ADA-86DA-7B67-970807DD6F8A}" dt="2023-04-11T23:16:29.949" v="109"/>
          <ac:picMkLst>
            <pc:docMk/>
            <pc:sldMk cId="3271739562" sldId="317"/>
            <ac:picMk id="5" creationId="{F867918F-7298-DDE1-81FD-BA9AAF5BBBB5}"/>
          </ac:picMkLst>
        </pc:picChg>
        <pc:picChg chg="del">
          <ac:chgData name="Maria Isabel Uribe Diaz" userId="S::miuribe93@soy.sena.edu.co::f874e721-cfe2-4208-953d-f23d4fbbc403" providerId="AD" clId="Web-{22B4EBD7-0ADA-86DA-7B67-970807DD6F8A}" dt="2023-04-11T23:15:02.274" v="86"/>
          <ac:picMkLst>
            <pc:docMk/>
            <pc:sldMk cId="3271739562" sldId="317"/>
            <ac:picMk id="8" creationId="{DB7C1525-B427-12E9-FD06-155840ECFB5E}"/>
          </ac:picMkLst>
        </pc:picChg>
        <pc:picChg chg="add mod ord">
          <ac:chgData name="Maria Isabel Uribe Diaz" userId="S::miuribe93@soy.sena.edu.co::f874e721-cfe2-4208-953d-f23d4fbbc403" providerId="AD" clId="Web-{22B4EBD7-0ADA-86DA-7B67-970807DD6F8A}" dt="2023-04-11T23:16:55.825" v="115" actId="1076"/>
          <ac:picMkLst>
            <pc:docMk/>
            <pc:sldMk cId="3271739562" sldId="317"/>
            <ac:picMk id="11" creationId="{0DEAECB0-8F91-5888-6906-87C24F77006A}"/>
          </ac:picMkLst>
        </pc:picChg>
      </pc:sldChg>
      <pc:sldChg chg="addSp delSp modSp">
        <pc:chgData name="Maria Isabel Uribe Diaz" userId="S::miuribe93@soy.sena.edu.co::f874e721-cfe2-4208-953d-f23d4fbbc403" providerId="AD" clId="Web-{22B4EBD7-0ADA-86DA-7B67-970807DD6F8A}" dt="2023-04-11T23:17:27.248" v="122"/>
        <pc:sldMkLst>
          <pc:docMk/>
          <pc:sldMk cId="3362267178" sldId="318"/>
        </pc:sldMkLst>
        <pc:spChg chg="add del mod">
          <ac:chgData name="Maria Isabel Uribe Diaz" userId="S::miuribe93@soy.sena.edu.co::f874e721-cfe2-4208-953d-f23d4fbbc403" providerId="AD" clId="Web-{22B4EBD7-0ADA-86DA-7B67-970807DD6F8A}" dt="2023-04-11T23:17:15.372" v="117"/>
          <ac:spMkLst>
            <pc:docMk/>
            <pc:sldMk cId="3362267178" sldId="318"/>
            <ac:spMk id="4" creationId="{1EB3E406-2AD8-AEFA-9F95-35483A56D492}"/>
          </ac:spMkLst>
        </pc:spChg>
        <pc:picChg chg="add mod ord">
          <ac:chgData name="Maria Isabel Uribe Diaz" userId="S::miuribe93@soy.sena.edu.co::f874e721-cfe2-4208-953d-f23d4fbbc403" providerId="AD" clId="Web-{22B4EBD7-0ADA-86DA-7B67-970807DD6F8A}" dt="2023-04-11T23:17:27.248" v="122"/>
          <ac:picMkLst>
            <pc:docMk/>
            <pc:sldMk cId="3362267178" sldId="318"/>
            <ac:picMk id="5" creationId="{8178886A-75BA-3847-1718-946AE52CFA78}"/>
          </ac:picMkLst>
        </pc:picChg>
        <pc:picChg chg="del">
          <ac:chgData name="Maria Isabel Uribe Diaz" userId="S::miuribe93@soy.sena.edu.co::f874e721-cfe2-4208-953d-f23d4fbbc403" providerId="AD" clId="Web-{22B4EBD7-0ADA-86DA-7B67-970807DD6F8A}" dt="2023-04-11T23:16:59.919" v="116"/>
          <ac:picMkLst>
            <pc:docMk/>
            <pc:sldMk cId="3362267178" sldId="318"/>
            <ac:picMk id="7" creationId="{1F724617-D931-384B-259C-761278FB0373}"/>
          </ac:picMkLst>
        </pc:picChg>
      </pc:sldChg>
      <pc:sldChg chg="addSp delSp modSp">
        <pc:chgData name="Maria Isabel Uribe Diaz" userId="S::miuribe93@soy.sena.edu.co::f874e721-cfe2-4208-953d-f23d4fbbc403" providerId="AD" clId="Web-{22B4EBD7-0ADA-86DA-7B67-970807DD6F8A}" dt="2023-04-11T23:20:13.785" v="136" actId="1076"/>
        <pc:sldMkLst>
          <pc:docMk/>
          <pc:sldMk cId="1880826936" sldId="319"/>
        </pc:sldMkLst>
        <pc:spChg chg="mod">
          <ac:chgData name="Maria Isabel Uribe Diaz" userId="S::miuribe93@soy.sena.edu.co::f874e721-cfe2-4208-953d-f23d4fbbc403" providerId="AD" clId="Web-{22B4EBD7-0ADA-86DA-7B67-970807DD6F8A}" dt="2023-04-11T22:56:52.125" v="37" actId="1076"/>
          <ac:spMkLst>
            <pc:docMk/>
            <pc:sldMk cId="1880826936" sldId="319"/>
            <ac:spMk id="2" creationId="{B44B17FD-4EAD-5BBE-77B7-9A26AFDA37EC}"/>
          </ac:spMkLst>
        </pc:spChg>
        <pc:spChg chg="add mod">
          <ac:chgData name="Maria Isabel Uribe Diaz" userId="S::miuribe93@soy.sena.edu.co::f874e721-cfe2-4208-953d-f23d4fbbc403" providerId="AD" clId="Web-{22B4EBD7-0ADA-86DA-7B67-970807DD6F8A}" dt="2023-04-11T22:56:55.235" v="39" actId="1076"/>
          <ac:spMkLst>
            <pc:docMk/>
            <pc:sldMk cId="1880826936" sldId="319"/>
            <ac:spMk id="3" creationId="{7DC0A380-AC7A-9E8B-23F8-012C598A7301}"/>
          </ac:spMkLst>
        </pc:spChg>
        <pc:picChg chg="del">
          <ac:chgData name="Maria Isabel Uribe Diaz" userId="S::miuribe93@soy.sena.edu.co::f874e721-cfe2-4208-953d-f23d4fbbc403" providerId="AD" clId="Web-{22B4EBD7-0ADA-86DA-7B67-970807DD6F8A}" dt="2023-04-11T22:54:33.261" v="19"/>
          <ac:picMkLst>
            <pc:docMk/>
            <pc:sldMk cId="1880826936" sldId="319"/>
            <ac:picMk id="4" creationId="{AF0A250A-69EA-0991-C0ED-6A5EF02DD553}"/>
          </ac:picMkLst>
        </pc:picChg>
        <pc:picChg chg="add del mod">
          <ac:chgData name="Maria Isabel Uribe Diaz" userId="S::miuribe93@soy.sena.edu.co::f874e721-cfe2-4208-953d-f23d4fbbc403" providerId="AD" clId="Web-{22B4EBD7-0ADA-86DA-7B67-970807DD6F8A}" dt="2023-04-11T22:57:35.408" v="43"/>
          <ac:picMkLst>
            <pc:docMk/>
            <pc:sldMk cId="1880826936" sldId="319"/>
            <ac:picMk id="6" creationId="{F574588C-F7FE-7CED-899B-7D5DD2DB1031}"/>
          </ac:picMkLst>
        </pc:picChg>
        <pc:picChg chg="add mod">
          <ac:chgData name="Maria Isabel Uribe Diaz" userId="S::miuribe93@soy.sena.edu.co::f874e721-cfe2-4208-953d-f23d4fbbc403" providerId="AD" clId="Web-{22B4EBD7-0ADA-86DA-7B67-970807DD6F8A}" dt="2023-04-11T23:20:13.785" v="136" actId="1076"/>
          <ac:picMkLst>
            <pc:docMk/>
            <pc:sldMk cId="1880826936" sldId="319"/>
            <ac:picMk id="7" creationId="{03F1D244-1012-3829-6245-E5D220432685}"/>
          </ac:picMkLst>
        </pc:picChg>
      </pc:sldChg>
      <pc:sldChg chg="addSp delSp modSp">
        <pc:chgData name="Maria Isabel Uribe Diaz" userId="S::miuribe93@soy.sena.edu.co::f874e721-cfe2-4208-953d-f23d4fbbc403" providerId="AD" clId="Web-{22B4EBD7-0ADA-86DA-7B67-970807DD6F8A}" dt="2023-04-11T23:19:54.237" v="132" actId="1076"/>
        <pc:sldMkLst>
          <pc:docMk/>
          <pc:sldMk cId="1127655200" sldId="320"/>
        </pc:sldMkLst>
        <pc:spChg chg="add del mod">
          <ac:chgData name="Maria Isabel Uribe Diaz" userId="S::miuribe93@soy.sena.edu.co::f874e721-cfe2-4208-953d-f23d4fbbc403" providerId="AD" clId="Web-{22B4EBD7-0ADA-86DA-7B67-970807DD6F8A}" dt="2023-04-11T23:17:58.483" v="124"/>
          <ac:spMkLst>
            <pc:docMk/>
            <pc:sldMk cId="1127655200" sldId="320"/>
            <ac:spMk id="4" creationId="{D3D0BF2C-3514-D3B4-3BA7-09237D220539}"/>
          </ac:spMkLst>
        </pc:spChg>
        <pc:picChg chg="add mod ord">
          <ac:chgData name="Maria Isabel Uribe Diaz" userId="S::miuribe93@soy.sena.edu.co::f874e721-cfe2-4208-953d-f23d4fbbc403" providerId="AD" clId="Web-{22B4EBD7-0ADA-86DA-7B67-970807DD6F8A}" dt="2023-04-11T23:19:54.237" v="132" actId="1076"/>
          <ac:picMkLst>
            <pc:docMk/>
            <pc:sldMk cId="1127655200" sldId="320"/>
            <ac:picMk id="5" creationId="{59A13690-5AF7-5AC3-685A-F75D6F6D426B}"/>
          </ac:picMkLst>
        </pc:picChg>
        <pc:picChg chg="del">
          <ac:chgData name="Maria Isabel Uribe Diaz" userId="S::miuribe93@soy.sena.edu.co::f874e721-cfe2-4208-953d-f23d4fbbc403" providerId="AD" clId="Web-{22B4EBD7-0ADA-86DA-7B67-970807DD6F8A}" dt="2023-04-11T23:17:33.123" v="123"/>
          <ac:picMkLst>
            <pc:docMk/>
            <pc:sldMk cId="1127655200" sldId="320"/>
            <ac:picMk id="7" creationId="{5A73A798-7BB6-5E50-30FB-93B709AE82E7}"/>
          </ac:picMkLst>
        </pc:picChg>
      </pc:sldChg>
      <pc:sldChg chg="addSp delSp modSp">
        <pc:chgData name="Maria Isabel Uribe Diaz" userId="S::miuribe93@soy.sena.edu.co::f874e721-cfe2-4208-953d-f23d4fbbc403" providerId="AD" clId="Web-{22B4EBD7-0ADA-86DA-7B67-970807DD6F8A}" dt="2023-04-11T22:58:45.770" v="56" actId="1076"/>
        <pc:sldMkLst>
          <pc:docMk/>
          <pc:sldMk cId="550475513" sldId="321"/>
        </pc:sldMkLst>
        <pc:picChg chg="add del mod">
          <ac:chgData name="Maria Isabel Uribe Diaz" userId="S::miuribe93@soy.sena.edu.co::f874e721-cfe2-4208-953d-f23d4fbbc403" providerId="AD" clId="Web-{22B4EBD7-0ADA-86DA-7B67-970807DD6F8A}" dt="2023-04-11T22:57:48.581" v="49"/>
          <ac:picMkLst>
            <pc:docMk/>
            <pc:sldMk cId="550475513" sldId="321"/>
            <ac:picMk id="2" creationId="{6801EC56-8AD4-A898-1742-FB2011ECD51B}"/>
          </ac:picMkLst>
        </pc:picChg>
        <pc:picChg chg="del">
          <ac:chgData name="Maria Isabel Uribe Diaz" userId="S::miuribe93@soy.sena.edu.co::f874e721-cfe2-4208-953d-f23d4fbbc403" providerId="AD" clId="Web-{22B4EBD7-0ADA-86DA-7B67-970807DD6F8A}" dt="2023-04-11T22:54:36.152" v="20"/>
          <ac:picMkLst>
            <pc:docMk/>
            <pc:sldMk cId="550475513" sldId="321"/>
            <ac:picMk id="4" creationId="{ADD2964D-B103-B132-7295-398333D78892}"/>
          </ac:picMkLst>
        </pc:picChg>
        <pc:picChg chg="add mod">
          <ac:chgData name="Maria Isabel Uribe Diaz" userId="S::miuribe93@soy.sena.edu.co::f874e721-cfe2-4208-953d-f23d4fbbc403" providerId="AD" clId="Web-{22B4EBD7-0ADA-86DA-7B67-970807DD6F8A}" dt="2023-04-11T22:58:45.770" v="56" actId="1076"/>
          <ac:picMkLst>
            <pc:docMk/>
            <pc:sldMk cId="550475513" sldId="321"/>
            <ac:picMk id="5" creationId="{0BE4368A-5E18-E02B-B26C-22549411A80D}"/>
          </ac:picMkLst>
        </pc:picChg>
      </pc:sldChg>
      <pc:sldChg chg="del">
        <pc:chgData name="Maria Isabel Uribe Diaz" userId="S::miuribe93@soy.sena.edu.co::f874e721-cfe2-4208-953d-f23d4fbbc403" providerId="AD" clId="Web-{22B4EBD7-0ADA-86DA-7B67-970807DD6F8A}" dt="2023-04-11T22:54:38.714" v="21"/>
        <pc:sldMkLst>
          <pc:docMk/>
          <pc:sldMk cId="1689589854" sldId="322"/>
        </pc:sldMkLst>
      </pc:sldChg>
      <pc:sldChg chg="add del">
        <pc:chgData name="Maria Isabel Uribe Diaz" userId="S::miuribe93@soy.sena.edu.co::f874e721-cfe2-4208-953d-f23d4fbbc403" providerId="AD" clId="Web-{22B4EBD7-0ADA-86DA-7B67-970807DD6F8A}" dt="2023-04-11T23:18:30.141" v="127"/>
        <pc:sldMkLst>
          <pc:docMk/>
          <pc:sldMk cId="1968408752" sldId="323"/>
        </pc:sldMkLst>
      </pc:sldChg>
      <pc:sldChg chg="del">
        <pc:chgData name="Maria Isabel Uribe Diaz" userId="S::miuribe93@soy.sena.edu.co::f874e721-cfe2-4208-953d-f23d4fbbc403" providerId="AD" clId="Web-{22B4EBD7-0ADA-86DA-7B67-970807DD6F8A}" dt="2023-04-11T23:18:33.484" v="128"/>
        <pc:sldMkLst>
          <pc:docMk/>
          <pc:sldMk cId="4058954971" sldId="324"/>
        </pc:sldMkLst>
      </pc:sldChg>
      <pc:sldChg chg="addSp modSp new ord">
        <pc:chgData name="Maria Isabel Uribe Diaz" userId="S::miuribe93@soy.sena.edu.co::f874e721-cfe2-4208-953d-f23d4fbbc403" providerId="AD" clId="Web-{22B4EBD7-0ADA-86DA-7B67-970807DD6F8A}" dt="2023-04-11T23:02:13.559" v="77"/>
        <pc:sldMkLst>
          <pc:docMk/>
          <pc:sldMk cId="2001985829" sldId="326"/>
        </pc:sldMkLst>
        <pc:picChg chg="add">
          <ac:chgData name="Maria Isabel Uribe Diaz" userId="S::miuribe93@soy.sena.edu.co::f874e721-cfe2-4208-953d-f23d4fbbc403" providerId="AD" clId="Web-{22B4EBD7-0ADA-86DA-7B67-970807DD6F8A}" dt="2023-04-11T23:00:25.039" v="65"/>
          <ac:picMkLst>
            <pc:docMk/>
            <pc:sldMk cId="2001985829" sldId="326"/>
            <ac:picMk id="3" creationId="{48E2AF1A-1A63-8FCD-8C35-17E66309462E}"/>
          </ac:picMkLst>
        </pc:picChg>
        <pc:picChg chg="add mod ord">
          <ac:chgData name="Maria Isabel Uribe Diaz" userId="S::miuribe93@soy.sena.edu.co::f874e721-cfe2-4208-953d-f23d4fbbc403" providerId="AD" clId="Web-{22B4EBD7-0ADA-86DA-7B67-970807DD6F8A}" dt="2023-04-11T23:02:13.559" v="77"/>
          <ac:picMkLst>
            <pc:docMk/>
            <pc:sldMk cId="2001985829" sldId="326"/>
            <ac:picMk id="4" creationId="{31D1D411-942F-0BA9-6A52-5EEB5B22A07D}"/>
          </ac:picMkLst>
        </pc:picChg>
      </pc:sldChg>
      <pc:sldChg chg="addSp new del">
        <pc:chgData name="Maria Isabel Uribe Diaz" userId="S::miuribe93@soy.sena.edu.co::f874e721-cfe2-4208-953d-f23d4fbbc403" providerId="AD" clId="Web-{22B4EBD7-0ADA-86DA-7B67-970807DD6F8A}" dt="2023-04-11T22:59:18.521" v="60"/>
        <pc:sldMkLst>
          <pc:docMk/>
          <pc:sldMk cId="3324950481" sldId="326"/>
        </pc:sldMkLst>
        <pc:picChg chg="add">
          <ac:chgData name="Maria Isabel Uribe Diaz" userId="S::miuribe93@soy.sena.edu.co::f874e721-cfe2-4208-953d-f23d4fbbc403" providerId="AD" clId="Web-{22B4EBD7-0ADA-86DA-7B67-970807DD6F8A}" dt="2023-04-11T22:59:11.615" v="59"/>
          <ac:picMkLst>
            <pc:docMk/>
            <pc:sldMk cId="3324950481" sldId="326"/>
            <ac:picMk id="5" creationId="{751F19DA-924E-32E0-6DE0-2665FDCA648D}"/>
          </ac:picMkLst>
        </pc:picChg>
      </pc:sldChg>
      <pc:sldChg chg="new del">
        <pc:chgData name="Maria Isabel Uribe Diaz" userId="S::miuribe93@soy.sena.edu.co::f874e721-cfe2-4208-953d-f23d4fbbc403" providerId="AD" clId="Web-{22B4EBD7-0ADA-86DA-7B67-970807DD6F8A}" dt="2023-04-11T22:59:20.100" v="61"/>
        <pc:sldMkLst>
          <pc:docMk/>
          <pc:sldMk cId="157961540" sldId="327"/>
        </pc:sldMkLst>
      </pc:sldChg>
      <pc:sldChg chg="addSp modSp new">
        <pc:chgData name="Maria Isabel Uribe Diaz" userId="S::miuribe93@soy.sena.edu.co::f874e721-cfe2-4208-953d-f23d4fbbc403" providerId="AD" clId="Web-{22B4EBD7-0ADA-86DA-7B67-970807DD6F8A}" dt="2023-04-11T23:02:22.887" v="79" actId="1076"/>
        <pc:sldMkLst>
          <pc:docMk/>
          <pc:sldMk cId="832365773" sldId="327"/>
        </pc:sldMkLst>
        <pc:picChg chg="add mod">
          <ac:chgData name="Maria Isabel Uribe Diaz" userId="S::miuribe93@soy.sena.edu.co::f874e721-cfe2-4208-953d-f23d4fbbc403" providerId="AD" clId="Web-{22B4EBD7-0ADA-86DA-7B67-970807DD6F8A}" dt="2023-04-11T23:02:02.371" v="75" actId="1076"/>
          <ac:picMkLst>
            <pc:docMk/>
            <pc:sldMk cId="832365773" sldId="327"/>
            <ac:picMk id="2" creationId="{AD84A71B-536B-BBE7-194F-1B9CDE10E4F3}"/>
          </ac:picMkLst>
        </pc:picChg>
        <pc:picChg chg="add mod">
          <ac:chgData name="Maria Isabel Uribe Diaz" userId="S::miuribe93@soy.sena.edu.co::f874e721-cfe2-4208-953d-f23d4fbbc403" providerId="AD" clId="Web-{22B4EBD7-0ADA-86DA-7B67-970807DD6F8A}" dt="2023-04-11T23:02:22.887" v="79" actId="1076"/>
          <ac:picMkLst>
            <pc:docMk/>
            <pc:sldMk cId="832365773" sldId="327"/>
            <ac:picMk id="4" creationId="{5012EFCC-7A0C-F03B-E06C-C58110C60018}"/>
          </ac:picMkLst>
        </pc:picChg>
      </pc:sldChg>
    </pc:docChg>
  </pc:docChgLst>
  <pc:docChgLst>
    <pc:chgData name="Juan Sebastian Herrera Prieto" userId="S::jsherrera914@soy.sena.edu.co::ef11610f-3862-4e05-a817-05d4c3cf01c5" providerId="AD" clId="Web-{BB06A24C-121B-20D6-FA1C-60ACD6BCA34D}"/>
    <pc:docChg chg="modSld">
      <pc:chgData name="Juan Sebastian Herrera Prieto" userId="S::jsherrera914@soy.sena.edu.co::ef11610f-3862-4e05-a817-05d4c3cf01c5" providerId="AD" clId="Web-{BB06A24C-121B-20D6-FA1C-60ACD6BCA34D}" dt="2023-03-17T19:08:40.798" v="2370" actId="20577"/>
      <pc:docMkLst>
        <pc:docMk/>
      </pc:docMkLst>
      <pc:sldChg chg="modSp">
        <pc:chgData name="Juan Sebastian Herrera Prieto" userId="S::jsherrera914@soy.sena.edu.co::ef11610f-3862-4e05-a817-05d4c3cf01c5" providerId="AD" clId="Web-{BB06A24C-121B-20D6-FA1C-60ACD6BCA34D}" dt="2023-03-17T19:08:40.798" v="2370" actId="20577"/>
        <pc:sldMkLst>
          <pc:docMk/>
          <pc:sldMk cId="265086344" sldId="261"/>
        </pc:sldMkLst>
        <pc:spChg chg="mod">
          <ac:chgData name="Juan Sebastian Herrera Prieto" userId="S::jsherrera914@soy.sena.edu.co::ef11610f-3862-4e05-a817-05d4c3cf01c5" providerId="AD" clId="Web-{BB06A24C-121B-20D6-FA1C-60ACD6BCA34D}" dt="2023-03-17T19:08:40.798" v="2370" actId="20577"/>
          <ac:spMkLst>
            <pc:docMk/>
            <pc:sldMk cId="265086344" sldId="261"/>
            <ac:spMk id="3" creationId="{DAEFECAD-3859-95E0-16B3-A49A6C9D93E1}"/>
          </ac:spMkLst>
        </pc:spChg>
      </pc:sldChg>
    </pc:docChg>
  </pc:docChgLst>
  <pc:docChgLst>
    <pc:chgData name="Cristian Andres Castellanos Rodriguez" userId="S::cacastellanos76@soy.sena.edu.co::215c3ebe-82a7-4983-afe8-b53c07af928c" providerId="AD" clId="Web-{8AC46C2B-502B-A0F8-7EF4-3A9B8539F6E1}"/>
    <pc:docChg chg="addSld delSld modSld sldOrd">
      <pc:chgData name="Cristian Andres Castellanos Rodriguez" userId="S::cacastellanos76@soy.sena.edu.co::215c3ebe-82a7-4983-afe8-b53c07af928c" providerId="AD" clId="Web-{8AC46C2B-502B-A0F8-7EF4-3A9B8539F6E1}" dt="2023-03-17T19:06:11.290" v="3702" actId="1076"/>
      <pc:docMkLst>
        <pc:docMk/>
      </pc:docMkLst>
      <pc:sldChg chg="modSp">
        <pc:chgData name="Cristian Andres Castellanos Rodriguez" userId="S::cacastellanos76@soy.sena.edu.co::215c3ebe-82a7-4983-afe8-b53c07af928c" providerId="AD" clId="Web-{8AC46C2B-502B-A0F8-7EF4-3A9B8539F6E1}" dt="2023-03-17T18:45:37.354" v="3404" actId="1076"/>
        <pc:sldMkLst>
          <pc:docMk/>
          <pc:sldMk cId="1320017106" sldId="257"/>
        </pc:sldMkLst>
        <pc:spChg chg="mod">
          <ac:chgData name="Cristian Andres Castellanos Rodriguez" userId="S::cacastellanos76@soy.sena.edu.co::215c3ebe-82a7-4983-afe8-b53c07af928c" providerId="AD" clId="Web-{8AC46C2B-502B-A0F8-7EF4-3A9B8539F6E1}" dt="2023-03-17T18:45:37.354" v="3404" actId="1076"/>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8AC46C2B-502B-A0F8-7EF4-3A9B8539F6E1}" dt="2023-03-17T19:06:11.290" v="3702" actId="1076"/>
        <pc:sldMkLst>
          <pc:docMk/>
          <pc:sldMk cId="3172907249" sldId="258"/>
        </pc:sldMkLst>
        <pc:spChg chg="mod">
          <ac:chgData name="Cristian Andres Castellanos Rodriguez" userId="S::cacastellanos76@soy.sena.edu.co::215c3ebe-82a7-4983-afe8-b53c07af928c" providerId="AD" clId="Web-{8AC46C2B-502B-A0F8-7EF4-3A9B8539F6E1}" dt="2023-03-17T19:06:11.290" v="3702" actId="1076"/>
          <ac:spMkLst>
            <pc:docMk/>
            <pc:sldMk cId="3172907249" sldId="258"/>
            <ac:spMk id="3" creationId="{F6EB0ED4-5D12-CF1B-F948-E1619A01F743}"/>
          </ac:spMkLst>
        </pc:spChg>
      </pc:sldChg>
      <pc:sldChg chg="modSp">
        <pc:chgData name="Cristian Andres Castellanos Rodriguez" userId="S::cacastellanos76@soy.sena.edu.co::215c3ebe-82a7-4983-afe8-b53c07af928c" providerId="AD" clId="Web-{8AC46C2B-502B-A0F8-7EF4-3A9B8539F6E1}" dt="2023-03-17T15:22:05.662" v="520" actId="20577"/>
        <pc:sldMkLst>
          <pc:docMk/>
          <pc:sldMk cId="3931021644" sldId="259"/>
        </pc:sldMkLst>
        <pc:spChg chg="mod">
          <ac:chgData name="Cristian Andres Castellanos Rodriguez" userId="S::cacastellanos76@soy.sena.edu.co::215c3ebe-82a7-4983-afe8-b53c07af928c" providerId="AD" clId="Web-{8AC46C2B-502B-A0F8-7EF4-3A9B8539F6E1}" dt="2023-03-17T15:22:05.662" v="520" actId="20577"/>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8AC46C2B-502B-A0F8-7EF4-3A9B8539F6E1}" dt="2023-03-17T15:45:21.405" v="685" actId="20577"/>
        <pc:sldMkLst>
          <pc:docMk/>
          <pc:sldMk cId="265086344" sldId="261"/>
        </pc:sldMkLst>
        <pc:spChg chg="mod">
          <ac:chgData name="Cristian Andres Castellanos Rodriguez" userId="S::cacastellanos76@soy.sena.edu.co::215c3ebe-82a7-4983-afe8-b53c07af928c" providerId="AD" clId="Web-{8AC46C2B-502B-A0F8-7EF4-3A9B8539F6E1}" dt="2023-03-17T15:45:21.405" v="685" actId="20577"/>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8AC46C2B-502B-A0F8-7EF4-3A9B8539F6E1}" dt="2023-03-17T15:00:55.345" v="260" actId="20577"/>
        <pc:sldMkLst>
          <pc:docMk/>
          <pc:sldMk cId="3639669116" sldId="262"/>
        </pc:sldMkLst>
        <pc:spChg chg="mod">
          <ac:chgData name="Cristian Andres Castellanos Rodriguez" userId="S::cacastellanos76@soy.sena.edu.co::215c3ebe-82a7-4983-afe8-b53c07af928c" providerId="AD" clId="Web-{8AC46C2B-502B-A0F8-7EF4-3A9B8539F6E1}" dt="2023-03-17T15:00:55.345" v="260" actId="20577"/>
          <ac:spMkLst>
            <pc:docMk/>
            <pc:sldMk cId="3639669116" sldId="262"/>
            <ac:spMk id="3" creationId="{C7F37418-CF01-C780-85FC-7C75D8CE412B}"/>
          </ac:spMkLst>
        </pc:spChg>
      </pc:sldChg>
      <pc:sldChg chg="modSp">
        <pc:chgData name="Cristian Andres Castellanos Rodriguez" userId="S::cacastellanos76@soy.sena.edu.co::215c3ebe-82a7-4983-afe8-b53c07af928c" providerId="AD" clId="Web-{8AC46C2B-502B-A0F8-7EF4-3A9B8539F6E1}" dt="2023-03-17T15:01:42.658" v="302" actId="20577"/>
        <pc:sldMkLst>
          <pc:docMk/>
          <pc:sldMk cId="818706842" sldId="271"/>
        </pc:sldMkLst>
        <pc:spChg chg="mod">
          <ac:chgData name="Cristian Andres Castellanos Rodriguez" userId="S::cacastellanos76@soy.sena.edu.co::215c3ebe-82a7-4983-afe8-b53c07af928c" providerId="AD" clId="Web-{8AC46C2B-502B-A0F8-7EF4-3A9B8539F6E1}" dt="2023-03-17T15:01:42.658" v="302" actId="20577"/>
          <ac:spMkLst>
            <pc:docMk/>
            <pc:sldMk cId="818706842" sldId="271"/>
            <ac:spMk id="3" creationId="{84B72CFB-3CAD-9A8F-39D8-028781E8247F}"/>
          </ac:spMkLst>
        </pc:spChg>
      </pc:sldChg>
      <pc:sldChg chg="modSp new ord">
        <pc:chgData name="Cristian Andres Castellanos Rodriguez" userId="S::cacastellanos76@soy.sena.edu.co::215c3ebe-82a7-4983-afe8-b53c07af928c" providerId="AD" clId="Web-{8AC46C2B-502B-A0F8-7EF4-3A9B8539F6E1}" dt="2023-03-17T16:18:40.400" v="827" actId="20577"/>
        <pc:sldMkLst>
          <pc:docMk/>
          <pc:sldMk cId="3004990455" sldId="292"/>
        </pc:sldMkLst>
        <pc:spChg chg="mod">
          <ac:chgData name="Cristian Andres Castellanos Rodriguez" userId="S::cacastellanos76@soy.sena.edu.co::215c3ebe-82a7-4983-afe8-b53c07af928c" providerId="AD" clId="Web-{8AC46C2B-502B-A0F8-7EF4-3A9B8539F6E1}" dt="2023-03-17T16:10:35.261" v="799" actId="20577"/>
          <ac:spMkLst>
            <pc:docMk/>
            <pc:sldMk cId="3004990455" sldId="292"/>
            <ac:spMk id="2" creationId="{74A7E2C4-737C-F53D-5496-11BBB93D29E8}"/>
          </ac:spMkLst>
        </pc:spChg>
        <pc:spChg chg="mod">
          <ac:chgData name="Cristian Andres Castellanos Rodriguez" userId="S::cacastellanos76@soy.sena.edu.co::215c3ebe-82a7-4983-afe8-b53c07af928c" providerId="AD" clId="Web-{8AC46C2B-502B-A0F8-7EF4-3A9B8539F6E1}" dt="2023-03-17T16:18:40.400" v="827" actId="20577"/>
          <ac:spMkLst>
            <pc:docMk/>
            <pc:sldMk cId="3004990455" sldId="292"/>
            <ac:spMk id="3" creationId="{5242FBA4-E23E-05A4-10EB-AD05D19BFF48}"/>
          </ac:spMkLst>
        </pc:spChg>
      </pc:sldChg>
      <pc:sldChg chg="modSp new">
        <pc:chgData name="Cristian Andres Castellanos Rodriguez" userId="S::cacastellanos76@soy.sena.edu.co::215c3ebe-82a7-4983-afe8-b53c07af928c" providerId="AD" clId="Web-{8AC46C2B-502B-A0F8-7EF4-3A9B8539F6E1}" dt="2023-03-17T17:08:18.358" v="896" actId="20577"/>
        <pc:sldMkLst>
          <pc:docMk/>
          <pc:sldMk cId="1566375574" sldId="298"/>
        </pc:sldMkLst>
        <pc:spChg chg="mod">
          <ac:chgData name="Cristian Andres Castellanos Rodriguez" userId="S::cacastellanos76@soy.sena.edu.co::215c3ebe-82a7-4983-afe8-b53c07af928c" providerId="AD" clId="Web-{8AC46C2B-502B-A0F8-7EF4-3A9B8539F6E1}" dt="2023-03-17T16:51:28.293" v="864" actId="20577"/>
          <ac:spMkLst>
            <pc:docMk/>
            <pc:sldMk cId="1566375574" sldId="298"/>
            <ac:spMk id="2" creationId="{9CD5E57A-B45A-FCE5-B25F-9766D830A1C8}"/>
          </ac:spMkLst>
        </pc:spChg>
        <pc:spChg chg="mod">
          <ac:chgData name="Cristian Andres Castellanos Rodriguez" userId="S::cacastellanos76@soy.sena.edu.co::215c3ebe-82a7-4983-afe8-b53c07af928c" providerId="AD" clId="Web-{8AC46C2B-502B-A0F8-7EF4-3A9B8539F6E1}" dt="2023-03-17T17:08:18.358" v="896" actId="20577"/>
          <ac:spMkLst>
            <pc:docMk/>
            <pc:sldMk cId="1566375574" sldId="298"/>
            <ac:spMk id="3" creationId="{BB3B848D-62E8-5C32-B0C2-CA7246E00E1E}"/>
          </ac:spMkLst>
        </pc:spChg>
      </pc:sldChg>
      <pc:sldChg chg="del">
        <pc:chgData name="Cristian Andres Castellanos Rodriguez" userId="S::cacastellanos76@soy.sena.edu.co::215c3ebe-82a7-4983-afe8-b53c07af928c" providerId="AD" clId="Web-{8AC46C2B-502B-A0F8-7EF4-3A9B8539F6E1}" dt="2023-03-17T18:52:05.128" v="3405"/>
        <pc:sldMkLst>
          <pc:docMk/>
          <pc:sldMk cId="3965500062" sldId="302"/>
        </pc:sldMkLst>
      </pc:sldChg>
    </pc:docChg>
  </pc:docChgLst>
  <pc:docChgLst>
    <pc:chgData name="Laura Nataly Garzon Suarez" userId="S::laungarzon11@soy.sena.edu.co::d606699a-8ed5-42e3-af50-3d962e60b77b" providerId="AD" clId="Web-{67D62E67-B662-AA55-EE59-1C9910AA1673}"/>
    <pc:docChg chg="modSld">
      <pc:chgData name="Laura Nataly Garzon Suarez" userId="S::laungarzon11@soy.sena.edu.co::d606699a-8ed5-42e3-af50-3d962e60b77b" providerId="AD" clId="Web-{67D62E67-B662-AA55-EE59-1C9910AA1673}" dt="2023-03-22T01:59:03.972" v="2232"/>
      <pc:docMkLst>
        <pc:docMk/>
      </pc:docMkLst>
      <pc:sldChg chg="modSp">
        <pc:chgData name="Laura Nataly Garzon Suarez" userId="S::laungarzon11@soy.sena.edu.co::d606699a-8ed5-42e3-af50-3d962e60b77b" providerId="AD" clId="Web-{67D62E67-B662-AA55-EE59-1C9910AA1673}" dt="2023-03-22T01:07:34.900" v="1008"/>
        <pc:sldMkLst>
          <pc:docMk/>
          <pc:sldMk cId="2971174205" sldId="266"/>
        </pc:sldMkLst>
        <pc:graphicFrameChg chg="mod modGraphic">
          <ac:chgData name="Laura Nataly Garzon Suarez" userId="S::laungarzon11@soy.sena.edu.co::d606699a-8ed5-42e3-af50-3d962e60b77b" providerId="AD" clId="Web-{67D62E67-B662-AA55-EE59-1C9910AA1673}" dt="2023-03-22T01:06:24.429" v="902"/>
          <ac:graphicFrameMkLst>
            <pc:docMk/>
            <pc:sldMk cId="2971174205" sldId="266"/>
            <ac:graphicFrameMk id="4" creationId="{5B6537AD-F71D-AC63-0E0E-5F9272C67D0D}"/>
          </ac:graphicFrameMkLst>
        </pc:graphicFrameChg>
        <pc:graphicFrameChg chg="mod modGraphic">
          <ac:chgData name="Laura Nataly Garzon Suarez" userId="S::laungarzon11@soy.sena.edu.co::d606699a-8ed5-42e3-af50-3d962e60b77b" providerId="AD" clId="Web-{67D62E67-B662-AA55-EE59-1C9910AA1673}" dt="2023-03-22T01:07:34.900" v="1008"/>
          <ac:graphicFrameMkLst>
            <pc:docMk/>
            <pc:sldMk cId="2971174205" sldId="266"/>
            <ac:graphicFrameMk id="6" creationId="{5B6CB188-6D26-D1B0-10E6-22EBF179AC66}"/>
          </ac:graphicFrameMkLst>
        </pc:graphicFrameChg>
      </pc:sldChg>
      <pc:sldChg chg="modSp">
        <pc:chgData name="Laura Nataly Garzon Suarez" userId="S::laungarzon11@soy.sena.edu.co::d606699a-8ed5-42e3-af50-3d962e60b77b" providerId="AD" clId="Web-{67D62E67-B662-AA55-EE59-1C9910AA1673}" dt="2023-03-22T01:26:27.822" v="1688"/>
        <pc:sldMkLst>
          <pc:docMk/>
          <pc:sldMk cId="2185372916" sldId="307"/>
        </pc:sldMkLst>
        <pc:graphicFrameChg chg="mod modGraphic">
          <ac:chgData name="Laura Nataly Garzon Suarez" userId="S::laungarzon11@soy.sena.edu.co::d606699a-8ed5-42e3-af50-3d962e60b77b" providerId="AD" clId="Web-{67D62E67-B662-AA55-EE59-1C9910AA1673}" dt="2023-03-22T01:26:27.822" v="1688"/>
          <ac:graphicFrameMkLst>
            <pc:docMk/>
            <pc:sldMk cId="2185372916" sldId="307"/>
            <ac:graphicFrameMk id="5" creationId="{543DCA20-A97D-42EA-44F9-17B572F6362D}"/>
          </ac:graphicFrameMkLst>
        </pc:graphicFrameChg>
        <pc:graphicFrameChg chg="mod modGraphic">
          <ac:chgData name="Laura Nataly Garzon Suarez" userId="S::laungarzon11@soy.sena.edu.co::d606699a-8ed5-42e3-af50-3d962e60b77b" providerId="AD" clId="Web-{67D62E67-B662-AA55-EE59-1C9910AA1673}" dt="2023-03-22T01:15:40.429" v="1433"/>
          <ac:graphicFrameMkLst>
            <pc:docMk/>
            <pc:sldMk cId="2185372916" sldId="307"/>
            <ac:graphicFrameMk id="7" creationId="{12F58077-1C71-E921-57FA-2C0D48AE55D1}"/>
          </ac:graphicFrameMkLst>
        </pc:graphicFrameChg>
      </pc:sldChg>
      <pc:sldChg chg="modSp">
        <pc:chgData name="Laura Nataly Garzon Suarez" userId="S::laungarzon11@soy.sena.edu.co::d606699a-8ed5-42e3-af50-3d962e60b77b" providerId="AD" clId="Web-{67D62E67-B662-AA55-EE59-1C9910AA1673}" dt="2023-03-22T01:12:10.376" v="1320"/>
        <pc:sldMkLst>
          <pc:docMk/>
          <pc:sldMk cId="2495732612" sldId="309"/>
        </pc:sldMkLst>
        <pc:graphicFrameChg chg="mod modGraphic">
          <ac:chgData name="Laura Nataly Garzon Suarez" userId="S::laungarzon11@soy.sena.edu.co::d606699a-8ed5-42e3-af50-3d962e60b77b" providerId="AD" clId="Web-{67D62E67-B662-AA55-EE59-1C9910AA1673}" dt="2023-03-21T22:50:08.691" v="139"/>
          <ac:graphicFrameMkLst>
            <pc:docMk/>
            <pc:sldMk cId="2495732612" sldId="309"/>
            <ac:graphicFrameMk id="4" creationId="{5B6537AD-F71D-AC63-0E0E-5F9272C67D0D}"/>
          </ac:graphicFrameMkLst>
        </pc:graphicFrameChg>
        <pc:graphicFrameChg chg="mod modGraphic">
          <ac:chgData name="Laura Nataly Garzon Suarez" userId="S::laungarzon11@soy.sena.edu.co::d606699a-8ed5-42e3-af50-3d962e60b77b" providerId="AD" clId="Web-{67D62E67-B662-AA55-EE59-1C9910AA1673}" dt="2023-03-22T01:12:10.376" v="1320"/>
          <ac:graphicFrameMkLst>
            <pc:docMk/>
            <pc:sldMk cId="2495732612" sldId="309"/>
            <ac:graphicFrameMk id="6" creationId="{5B6CB188-6D26-D1B0-10E6-22EBF179AC66}"/>
          </ac:graphicFrameMkLst>
        </pc:graphicFrameChg>
      </pc:sldChg>
      <pc:sldChg chg="modSp">
        <pc:chgData name="Laura Nataly Garzon Suarez" userId="S::laungarzon11@soy.sena.edu.co::d606699a-8ed5-42e3-af50-3d962e60b77b" providerId="AD" clId="Web-{67D62E67-B662-AA55-EE59-1C9910AA1673}" dt="2023-03-22T01:57:50.439" v="2228"/>
        <pc:sldMkLst>
          <pc:docMk/>
          <pc:sldMk cId="1023302592" sldId="310"/>
        </pc:sldMkLst>
        <pc:graphicFrameChg chg="mod modGraphic">
          <ac:chgData name="Laura Nataly Garzon Suarez" userId="S::laungarzon11@soy.sena.edu.co::d606699a-8ed5-42e3-af50-3d962e60b77b" providerId="AD" clId="Web-{67D62E67-B662-AA55-EE59-1C9910AA1673}" dt="2023-03-22T01:54:19.808" v="2140"/>
          <ac:graphicFrameMkLst>
            <pc:docMk/>
            <pc:sldMk cId="1023302592" sldId="310"/>
            <ac:graphicFrameMk id="5" creationId="{543DCA20-A97D-42EA-44F9-17B572F6362D}"/>
          </ac:graphicFrameMkLst>
        </pc:graphicFrameChg>
        <pc:graphicFrameChg chg="mod modGraphic">
          <ac:chgData name="Laura Nataly Garzon Suarez" userId="S::laungarzon11@soy.sena.edu.co::d606699a-8ed5-42e3-af50-3d962e60b77b" providerId="AD" clId="Web-{67D62E67-B662-AA55-EE59-1C9910AA1673}" dt="2023-03-22T01:57:50.439" v="2228"/>
          <ac:graphicFrameMkLst>
            <pc:docMk/>
            <pc:sldMk cId="1023302592" sldId="310"/>
            <ac:graphicFrameMk id="7" creationId="{12F58077-1C71-E921-57FA-2C0D48AE55D1}"/>
          </ac:graphicFrameMkLst>
        </pc:graphicFrameChg>
      </pc:sldChg>
      <pc:sldChg chg="modSp">
        <pc:chgData name="Laura Nataly Garzon Suarez" userId="S::laungarzon11@soy.sena.edu.co::d606699a-8ed5-42e3-af50-3d962e60b77b" providerId="AD" clId="Web-{67D62E67-B662-AA55-EE59-1C9910AA1673}" dt="2023-03-22T01:59:03.972" v="2232"/>
        <pc:sldMkLst>
          <pc:docMk/>
          <pc:sldMk cId="3450289627" sldId="311"/>
        </pc:sldMkLst>
        <pc:graphicFrameChg chg="mod modGraphic">
          <ac:chgData name="Laura Nataly Garzon Suarez" userId="S::laungarzon11@soy.sena.edu.co::d606699a-8ed5-42e3-af50-3d962e60b77b" providerId="AD" clId="Web-{67D62E67-B662-AA55-EE59-1C9910AA1673}" dt="2023-03-22T01:52:35.540" v="2053"/>
          <ac:graphicFrameMkLst>
            <pc:docMk/>
            <pc:sldMk cId="3450289627" sldId="311"/>
            <ac:graphicFrameMk id="5" creationId="{543DCA20-A97D-42EA-44F9-17B572F6362D}"/>
          </ac:graphicFrameMkLst>
        </pc:graphicFrameChg>
        <pc:graphicFrameChg chg="mod modGraphic">
          <ac:chgData name="Laura Nataly Garzon Suarez" userId="S::laungarzon11@soy.sena.edu.co::d606699a-8ed5-42e3-af50-3d962e60b77b" providerId="AD" clId="Web-{67D62E67-B662-AA55-EE59-1C9910AA1673}" dt="2023-03-22T01:59:03.972" v="2232"/>
          <ac:graphicFrameMkLst>
            <pc:docMk/>
            <pc:sldMk cId="3450289627" sldId="311"/>
            <ac:graphicFrameMk id="7" creationId="{12F58077-1C71-E921-57FA-2C0D48AE55D1}"/>
          </ac:graphicFrameMkLst>
        </pc:graphicFrameChg>
      </pc:sldChg>
    </pc:docChg>
  </pc:docChgLst>
  <pc:docChgLst>
    <pc:chgData name="Juan Sebastian Herrera Prieto" userId="S::jsherrera914@soy.sena.edu.co::ef11610f-3862-4e05-a817-05d4c3cf01c5" providerId="AD" clId="Web-{B2FCECA8-9B92-42A5-B5D1-0ED39D9FC661}"/>
    <pc:docChg chg="modSld">
      <pc:chgData name="Juan Sebastian Herrera Prieto" userId="S::jsherrera914@soy.sena.edu.co::ef11610f-3862-4e05-a817-05d4c3cf01c5" providerId="AD" clId="Web-{B2FCECA8-9B92-42A5-B5D1-0ED39D9FC661}" dt="2023-03-15T19:29:02.487" v="715" actId="20577"/>
      <pc:docMkLst>
        <pc:docMk/>
      </pc:docMkLst>
      <pc:sldChg chg="modSp">
        <pc:chgData name="Juan Sebastian Herrera Prieto" userId="S::jsherrera914@soy.sena.edu.co::ef11610f-3862-4e05-a817-05d4c3cf01c5" providerId="AD" clId="Web-{B2FCECA8-9B92-42A5-B5D1-0ED39D9FC661}" dt="2023-03-15T18:15:32.887" v="1" actId="20577"/>
        <pc:sldMkLst>
          <pc:docMk/>
          <pc:sldMk cId="265086344" sldId="261"/>
        </pc:sldMkLst>
        <pc:spChg chg="mod">
          <ac:chgData name="Juan Sebastian Herrera Prieto" userId="S::jsherrera914@soy.sena.edu.co::ef11610f-3862-4e05-a817-05d4c3cf01c5" providerId="AD" clId="Web-{B2FCECA8-9B92-42A5-B5D1-0ED39D9FC661}" dt="2023-03-15T18:15:32.887" v="1" actId="20577"/>
          <ac:spMkLst>
            <pc:docMk/>
            <pc:sldMk cId="265086344" sldId="261"/>
            <ac:spMk id="3" creationId="{DAEFECAD-3859-95E0-16B3-A49A6C9D93E1}"/>
          </ac:spMkLst>
        </pc:spChg>
      </pc:sldChg>
      <pc:sldChg chg="modSp">
        <pc:chgData name="Juan Sebastian Herrera Prieto" userId="S::jsherrera914@soy.sena.edu.co::ef11610f-3862-4e05-a817-05d4c3cf01c5" providerId="AD" clId="Web-{B2FCECA8-9B92-42A5-B5D1-0ED39D9FC661}" dt="2023-03-15T18:17:51.922" v="3" actId="20577"/>
        <pc:sldMkLst>
          <pc:docMk/>
          <pc:sldMk cId="2020483110" sldId="278"/>
        </pc:sldMkLst>
        <pc:spChg chg="mod">
          <ac:chgData name="Juan Sebastian Herrera Prieto" userId="S::jsherrera914@soy.sena.edu.co::ef11610f-3862-4e05-a817-05d4c3cf01c5" providerId="AD" clId="Web-{B2FCECA8-9B92-42A5-B5D1-0ED39D9FC661}" dt="2023-03-15T18:17:51.922" v="3" actId="20577"/>
          <ac:spMkLst>
            <pc:docMk/>
            <pc:sldMk cId="2020483110" sldId="278"/>
            <ac:spMk id="3" creationId="{1EC96EED-8EBD-8201-0A01-9ABE178A741F}"/>
          </ac:spMkLst>
        </pc:spChg>
      </pc:sldChg>
      <pc:sldChg chg="modSp">
        <pc:chgData name="Juan Sebastian Herrera Prieto" userId="S::jsherrera914@soy.sena.edu.co::ef11610f-3862-4e05-a817-05d4c3cf01c5" providerId="AD" clId="Web-{B2FCECA8-9B92-42A5-B5D1-0ED39D9FC661}" dt="2023-03-15T19:06:34.197" v="615" actId="20577"/>
        <pc:sldMkLst>
          <pc:docMk/>
          <pc:sldMk cId="1949784081" sldId="279"/>
        </pc:sldMkLst>
        <pc:spChg chg="mod">
          <ac:chgData name="Juan Sebastian Herrera Prieto" userId="S::jsherrera914@soy.sena.edu.co::ef11610f-3862-4e05-a817-05d4c3cf01c5" providerId="AD" clId="Web-{B2FCECA8-9B92-42A5-B5D1-0ED39D9FC661}" dt="2023-03-15T19:06:34.197" v="615" actId="20577"/>
          <ac:spMkLst>
            <pc:docMk/>
            <pc:sldMk cId="1949784081" sldId="279"/>
            <ac:spMk id="3" creationId="{FCE9E6BC-AECE-B2B6-402E-1D2F2B7119E9}"/>
          </ac:spMkLst>
        </pc:spChg>
      </pc:sldChg>
      <pc:sldChg chg="modSp">
        <pc:chgData name="Juan Sebastian Herrera Prieto" userId="S::jsherrera914@soy.sena.edu.co::ef11610f-3862-4e05-a817-05d4c3cf01c5" providerId="AD" clId="Web-{B2FCECA8-9B92-42A5-B5D1-0ED39D9FC661}" dt="2023-03-15T18:46:24.551" v="522" actId="20577"/>
        <pc:sldMkLst>
          <pc:docMk/>
          <pc:sldMk cId="3095295970" sldId="287"/>
        </pc:sldMkLst>
        <pc:spChg chg="mod">
          <ac:chgData name="Juan Sebastian Herrera Prieto" userId="S::jsherrera914@soy.sena.edu.co::ef11610f-3862-4e05-a817-05d4c3cf01c5" providerId="AD" clId="Web-{B2FCECA8-9B92-42A5-B5D1-0ED39D9FC661}" dt="2023-03-15T18:46:24.551" v="522" actId="20577"/>
          <ac:spMkLst>
            <pc:docMk/>
            <pc:sldMk cId="3095295970" sldId="287"/>
            <ac:spMk id="3" creationId="{7D9D9527-2D18-5B65-95C0-E1EAD28FE596}"/>
          </ac:spMkLst>
        </pc:spChg>
      </pc:sldChg>
      <pc:sldChg chg="modSp">
        <pc:chgData name="Juan Sebastian Herrera Prieto" userId="S::jsherrera914@soy.sena.edu.co::ef11610f-3862-4e05-a817-05d4c3cf01c5" providerId="AD" clId="Web-{B2FCECA8-9B92-42A5-B5D1-0ED39D9FC661}" dt="2023-03-15T18:52:15.093" v="525" actId="20577"/>
        <pc:sldMkLst>
          <pc:docMk/>
          <pc:sldMk cId="2318897579" sldId="290"/>
        </pc:sldMkLst>
        <pc:spChg chg="mod">
          <ac:chgData name="Juan Sebastian Herrera Prieto" userId="S::jsherrera914@soy.sena.edu.co::ef11610f-3862-4e05-a817-05d4c3cf01c5" providerId="AD" clId="Web-{B2FCECA8-9B92-42A5-B5D1-0ED39D9FC661}" dt="2023-03-15T18:52:15.093" v="525" actId="20577"/>
          <ac:spMkLst>
            <pc:docMk/>
            <pc:sldMk cId="2318897579" sldId="290"/>
            <ac:spMk id="3" creationId="{3D41726E-9084-EE78-7B5E-CB4A51DE9048}"/>
          </ac:spMkLst>
        </pc:spChg>
      </pc:sldChg>
      <pc:sldChg chg="modSp">
        <pc:chgData name="Juan Sebastian Herrera Prieto" userId="S::jsherrera914@soy.sena.edu.co::ef11610f-3862-4e05-a817-05d4c3cf01c5" providerId="AD" clId="Web-{B2FCECA8-9B92-42A5-B5D1-0ED39D9FC661}" dt="2023-03-15T19:29:02.487" v="715" actId="20577"/>
        <pc:sldMkLst>
          <pc:docMk/>
          <pc:sldMk cId="3550420872" sldId="293"/>
        </pc:sldMkLst>
        <pc:spChg chg="mod">
          <ac:chgData name="Juan Sebastian Herrera Prieto" userId="S::jsherrera914@soy.sena.edu.co::ef11610f-3862-4e05-a817-05d4c3cf01c5" providerId="AD" clId="Web-{B2FCECA8-9B92-42A5-B5D1-0ED39D9FC661}" dt="2023-03-15T19:29:02.487" v="715" actId="20577"/>
          <ac:spMkLst>
            <pc:docMk/>
            <pc:sldMk cId="3550420872" sldId="293"/>
            <ac:spMk id="3" creationId="{A4BE6E1C-C5E1-95A2-E168-347FF5AB2A5E}"/>
          </ac:spMkLst>
        </pc:spChg>
      </pc:sldChg>
    </pc:docChg>
  </pc:docChgLst>
  <pc:docChgLst>
    <pc:chgData name="Sara Naidu Diaz Gonzalez" userId="S::sndiaz4@soy.sena.edu.co::94f02f45-69a4-4ff3-a3dc-fe0d52e2f980" providerId="AD" clId="Web-{CD31A4BC-3580-C176-6E79-C62035E228E2}"/>
    <pc:docChg chg="addSld delSld">
      <pc:chgData name="Sara Naidu Diaz Gonzalez" userId="S::sndiaz4@soy.sena.edu.co::94f02f45-69a4-4ff3-a3dc-fe0d52e2f980" providerId="AD" clId="Web-{CD31A4BC-3580-C176-6E79-C62035E228E2}" dt="2023-05-04T03:20:21.717" v="1"/>
      <pc:docMkLst>
        <pc:docMk/>
      </pc:docMkLst>
      <pc:sldChg chg="add del">
        <pc:chgData name="Sara Naidu Diaz Gonzalez" userId="S::sndiaz4@soy.sena.edu.co::94f02f45-69a4-4ff3-a3dc-fe0d52e2f980" providerId="AD" clId="Web-{CD31A4BC-3580-C176-6E79-C62035E228E2}" dt="2023-05-04T03:20:21.717" v="1"/>
        <pc:sldMkLst>
          <pc:docMk/>
          <pc:sldMk cId="3485784840" sldId="330"/>
        </pc:sldMkLst>
      </pc:sldChg>
    </pc:docChg>
  </pc:docChgLst>
  <pc:docChgLst>
    <pc:chgData name="Sara Naidu Diaz Gonzalez" userId="S::sndiaz4@soy.sena.edu.co::94f02f45-69a4-4ff3-a3dc-fe0d52e2f980" providerId="AD" clId="Web-{7B1B31CD-86DF-6EC6-F847-9DCBC45FB8F9}"/>
    <pc:docChg chg="delSld modSld">
      <pc:chgData name="Sara Naidu Diaz Gonzalez" userId="S::sndiaz4@soy.sena.edu.co::94f02f45-69a4-4ff3-a3dc-fe0d52e2f980" providerId="AD" clId="Web-{7B1B31CD-86DF-6EC6-F847-9DCBC45FB8F9}" dt="2023-05-04T03:59:13.542" v="32"/>
      <pc:docMkLst>
        <pc:docMk/>
      </pc:docMkLst>
      <pc:sldChg chg="del">
        <pc:chgData name="Sara Naidu Diaz Gonzalez" userId="S::sndiaz4@soy.sena.edu.co::94f02f45-69a4-4ff3-a3dc-fe0d52e2f980" providerId="AD" clId="Web-{7B1B31CD-86DF-6EC6-F847-9DCBC45FB8F9}" dt="2023-05-04T03:59:13.542" v="32"/>
        <pc:sldMkLst>
          <pc:docMk/>
          <pc:sldMk cId="2036002577" sldId="329"/>
        </pc:sldMkLst>
      </pc:sldChg>
      <pc:sldChg chg="modSp">
        <pc:chgData name="Sara Naidu Diaz Gonzalez" userId="S::sndiaz4@soy.sena.edu.co::94f02f45-69a4-4ff3-a3dc-fe0d52e2f980" providerId="AD" clId="Web-{7B1B31CD-86DF-6EC6-F847-9DCBC45FB8F9}" dt="2023-05-04T03:46:21.560" v="31"/>
        <pc:sldMkLst>
          <pc:docMk/>
          <pc:sldMk cId="3626471790" sldId="348"/>
        </pc:sldMkLst>
        <pc:graphicFrameChg chg="mod modGraphic">
          <ac:chgData name="Sara Naidu Diaz Gonzalez" userId="S::sndiaz4@soy.sena.edu.co::94f02f45-69a4-4ff3-a3dc-fe0d52e2f980" providerId="AD" clId="Web-{7B1B31CD-86DF-6EC6-F847-9DCBC45FB8F9}" dt="2023-05-04T03:46:21.560" v="31"/>
          <ac:graphicFrameMkLst>
            <pc:docMk/>
            <pc:sldMk cId="3626471790" sldId="348"/>
            <ac:graphicFrameMk id="4" creationId="{1234237E-1D96-90C7-7779-3ABE1E96A12B}"/>
          </ac:graphicFrameMkLst>
        </pc:graphicFrameChg>
      </pc:sldChg>
    </pc:docChg>
  </pc:docChgLst>
  <pc:docChgLst>
    <pc:chgData name="Laura Nataly Garzon Suarez" userId="d606699a-8ed5-42e3-af50-3d962e60b77b" providerId="ADAL" clId="{F2F95A37-98C0-7847-8DF5-82C935BDC6C6}"/>
    <pc:docChg chg="custSel modSld">
      <pc:chgData name="Laura Nataly Garzon Suarez" userId="d606699a-8ed5-42e3-af50-3d962e60b77b" providerId="ADAL" clId="{F2F95A37-98C0-7847-8DF5-82C935BDC6C6}" dt="2023-03-17T16:04:25.005" v="270" actId="25668"/>
      <pc:docMkLst>
        <pc:docMk/>
      </pc:docMkLst>
      <pc:sldChg chg="modSp">
        <pc:chgData name="Laura Nataly Garzon Suarez" userId="d606699a-8ed5-42e3-af50-3d962e60b77b" providerId="ADAL" clId="{F2F95A37-98C0-7847-8DF5-82C935BDC6C6}" dt="2023-03-17T16:04:25.005" v="270" actId="25668"/>
        <pc:sldMkLst>
          <pc:docMk/>
          <pc:sldMk cId="3172907249" sldId="258"/>
        </pc:sldMkLst>
        <pc:spChg chg="mod">
          <ac:chgData name="Laura Nataly Garzon Suarez" userId="d606699a-8ed5-42e3-af50-3d962e60b77b" providerId="ADAL" clId="{F2F95A37-98C0-7847-8DF5-82C935BDC6C6}" dt="2023-03-17T16:04:25.005" v="270" actId="25668"/>
          <ac:spMkLst>
            <pc:docMk/>
            <pc:sldMk cId="3172907249" sldId="258"/>
            <ac:spMk id="3" creationId="{F6EB0ED4-5D12-CF1B-F948-E1619A01F743}"/>
          </ac:spMkLst>
        </pc:spChg>
      </pc:sldChg>
    </pc:docChg>
  </pc:docChgLst>
  <pc:docChgLst>
    <pc:chgData name="Maria Isabel Uribe Diaz" userId="S::miuribe93@soy.sena.edu.co::f874e721-cfe2-4208-953d-f23d4fbbc403" providerId="AD" clId="Web-{CBD0D5A1-439A-1BFA-5908-CC323257A8BC}"/>
    <pc:docChg chg="addSld delSld modSld">
      <pc:chgData name="Maria Isabel Uribe Diaz" userId="S::miuribe93@soy.sena.edu.co::f874e721-cfe2-4208-953d-f23d4fbbc403" providerId="AD" clId="Web-{CBD0D5A1-439A-1BFA-5908-CC323257A8BC}" dt="2023-03-20T01:08:08.957" v="31" actId="1076"/>
      <pc:docMkLst>
        <pc:docMk/>
      </pc:docMkLst>
      <pc:sldChg chg="modSp">
        <pc:chgData name="Maria Isabel Uribe Diaz" userId="S::miuribe93@soy.sena.edu.co::f874e721-cfe2-4208-953d-f23d4fbbc403" providerId="AD" clId="Web-{CBD0D5A1-439A-1BFA-5908-CC323257A8BC}" dt="2023-03-20T01:06:24.545" v="9" actId="1076"/>
        <pc:sldMkLst>
          <pc:docMk/>
          <pc:sldMk cId="2971174205" sldId="266"/>
        </pc:sldMkLst>
        <pc:graphicFrameChg chg="mod">
          <ac:chgData name="Maria Isabel Uribe Diaz" userId="S::miuribe93@soy.sena.edu.co::f874e721-cfe2-4208-953d-f23d4fbbc403" providerId="AD" clId="Web-{CBD0D5A1-439A-1BFA-5908-CC323257A8BC}" dt="2023-03-20T01:06:24.545" v="9" actId="1076"/>
          <ac:graphicFrameMkLst>
            <pc:docMk/>
            <pc:sldMk cId="2971174205" sldId="266"/>
            <ac:graphicFrameMk id="4" creationId="{5B6537AD-F71D-AC63-0E0E-5F9272C67D0D}"/>
          </ac:graphicFrameMkLst>
        </pc:graphicFrameChg>
        <pc:graphicFrameChg chg="mod">
          <ac:chgData name="Maria Isabel Uribe Diaz" userId="S::miuribe93@soy.sena.edu.co::f874e721-cfe2-4208-953d-f23d4fbbc403" providerId="AD" clId="Web-{CBD0D5A1-439A-1BFA-5908-CC323257A8BC}" dt="2023-03-20T01:06:22.045" v="8" actId="1076"/>
          <ac:graphicFrameMkLst>
            <pc:docMk/>
            <pc:sldMk cId="2971174205" sldId="266"/>
            <ac:graphicFrameMk id="6" creationId="{5B6CB188-6D26-D1B0-10E6-22EBF179AC66}"/>
          </ac:graphicFrameMkLst>
        </pc:graphicFrameChg>
      </pc:sldChg>
      <pc:sldChg chg="new del">
        <pc:chgData name="Maria Isabel Uribe Diaz" userId="S::miuribe93@soy.sena.edu.co::f874e721-cfe2-4208-953d-f23d4fbbc403" providerId="AD" clId="Web-{CBD0D5A1-439A-1BFA-5908-CC323257A8BC}" dt="2023-03-20T01:06:01.044" v="2"/>
        <pc:sldMkLst>
          <pc:docMk/>
          <pc:sldMk cId="2055410912" sldId="303"/>
        </pc:sldMkLst>
      </pc:sldChg>
      <pc:sldChg chg="add replId">
        <pc:chgData name="Maria Isabel Uribe Diaz" userId="S::miuribe93@soy.sena.edu.co::f874e721-cfe2-4208-953d-f23d4fbbc403" providerId="AD" clId="Web-{CBD0D5A1-439A-1BFA-5908-CC323257A8BC}" dt="2023-03-20T01:06:08.919" v="4"/>
        <pc:sldMkLst>
          <pc:docMk/>
          <pc:sldMk cId="2891560249" sldId="303"/>
        </pc:sldMkLst>
      </pc:sldChg>
      <pc:sldChg chg="new del">
        <pc:chgData name="Maria Isabel Uribe Diaz" userId="S::miuribe93@soy.sena.edu.co::f874e721-cfe2-4208-953d-f23d4fbbc403" providerId="AD" clId="Web-{CBD0D5A1-439A-1BFA-5908-CC323257A8BC}" dt="2023-03-20T01:06:01.950" v="3"/>
        <pc:sldMkLst>
          <pc:docMk/>
          <pc:sldMk cId="333495428" sldId="304"/>
        </pc:sldMkLst>
      </pc:sldChg>
      <pc:sldChg chg="add replId">
        <pc:chgData name="Maria Isabel Uribe Diaz" userId="S::miuribe93@soy.sena.edu.co::f874e721-cfe2-4208-953d-f23d4fbbc403" providerId="AD" clId="Web-{CBD0D5A1-439A-1BFA-5908-CC323257A8BC}" dt="2023-03-20T01:06:09.825" v="5"/>
        <pc:sldMkLst>
          <pc:docMk/>
          <pc:sldMk cId="779966770" sldId="304"/>
        </pc:sldMkLst>
      </pc:sldChg>
      <pc:sldChg chg="add replId">
        <pc:chgData name="Maria Isabel Uribe Diaz" userId="S::miuribe93@soy.sena.edu.co::f874e721-cfe2-4208-953d-f23d4fbbc403" providerId="AD" clId="Web-{CBD0D5A1-439A-1BFA-5908-CC323257A8BC}" dt="2023-03-20T01:06:10.482" v="6"/>
        <pc:sldMkLst>
          <pc:docMk/>
          <pc:sldMk cId="3690059742" sldId="305"/>
        </pc:sldMkLst>
      </pc:sldChg>
      <pc:sldChg chg="add replId">
        <pc:chgData name="Maria Isabel Uribe Diaz" userId="S::miuribe93@soy.sena.edu.co::f874e721-cfe2-4208-953d-f23d4fbbc403" providerId="AD" clId="Web-{CBD0D5A1-439A-1BFA-5908-CC323257A8BC}" dt="2023-03-20T01:06:13.216" v="7"/>
        <pc:sldMkLst>
          <pc:docMk/>
          <pc:sldMk cId="1813008592" sldId="306"/>
        </pc:sldMkLst>
      </pc:sldChg>
      <pc:sldChg chg="modSp">
        <pc:chgData name="Maria Isabel Uribe Diaz" userId="S::miuribe93@soy.sena.edu.co::f874e721-cfe2-4208-953d-f23d4fbbc403" providerId="AD" clId="Web-{CBD0D5A1-439A-1BFA-5908-CC323257A8BC}" dt="2023-03-20T01:07:16.095" v="24" actId="1076"/>
        <pc:sldMkLst>
          <pc:docMk/>
          <pc:sldMk cId="2185372916" sldId="307"/>
        </pc:sldMkLst>
        <pc:graphicFrameChg chg="mod modGraphic">
          <ac:chgData name="Maria Isabel Uribe Diaz" userId="S::miuribe93@soy.sena.edu.co::f874e721-cfe2-4208-953d-f23d4fbbc403" providerId="AD" clId="Web-{CBD0D5A1-439A-1BFA-5908-CC323257A8BC}" dt="2023-03-20T01:07:16.095" v="24" actId="1076"/>
          <ac:graphicFrameMkLst>
            <pc:docMk/>
            <pc:sldMk cId="2185372916" sldId="307"/>
            <ac:graphicFrameMk id="5" creationId="{543DCA20-A97D-42EA-44F9-17B572F6362D}"/>
          </ac:graphicFrameMkLst>
        </pc:graphicFrameChg>
      </pc:sldChg>
      <pc:sldChg chg="del">
        <pc:chgData name="Maria Isabel Uribe Diaz" userId="S::miuribe93@soy.sena.edu.co::f874e721-cfe2-4208-953d-f23d4fbbc403" providerId="AD" clId="Web-{CBD0D5A1-439A-1BFA-5908-CC323257A8BC}" dt="2023-03-20T01:07:35.096" v="29"/>
        <pc:sldMkLst>
          <pc:docMk/>
          <pc:sldMk cId="714597462" sldId="308"/>
        </pc:sldMkLst>
      </pc:sldChg>
      <pc:sldChg chg="addSp delSp modSp add replId">
        <pc:chgData name="Maria Isabel Uribe Diaz" userId="S::miuribe93@soy.sena.edu.co::f874e721-cfe2-4208-953d-f23d4fbbc403" providerId="AD" clId="Web-{CBD0D5A1-439A-1BFA-5908-CC323257A8BC}" dt="2023-03-20T01:07:04.578" v="21" actId="1076"/>
        <pc:sldMkLst>
          <pc:docMk/>
          <pc:sldMk cId="2495732612" sldId="309"/>
        </pc:sldMkLst>
        <pc:spChg chg="mod">
          <ac:chgData name="Maria Isabel Uribe Diaz" userId="S::miuribe93@soy.sena.edu.co::f874e721-cfe2-4208-953d-f23d4fbbc403" providerId="AD" clId="Web-{CBD0D5A1-439A-1BFA-5908-CC323257A8BC}" dt="2023-03-20T01:06:34.295" v="11" actId="20577"/>
          <ac:spMkLst>
            <pc:docMk/>
            <pc:sldMk cId="2495732612" sldId="309"/>
            <ac:spMk id="2" creationId="{D2C7AA8A-64C8-2AE2-AD77-837417D36B22}"/>
          </ac:spMkLst>
        </pc:spChg>
        <pc:spChg chg="add del mod">
          <ac:chgData name="Maria Isabel Uribe Diaz" userId="S::miuribe93@soy.sena.edu.co::f874e721-cfe2-4208-953d-f23d4fbbc403" providerId="AD" clId="Web-{CBD0D5A1-439A-1BFA-5908-CC323257A8BC}" dt="2023-03-20T01:06:40.843" v="14"/>
          <ac:spMkLst>
            <pc:docMk/>
            <pc:sldMk cId="2495732612" sldId="309"/>
            <ac:spMk id="5" creationId="{78D023DA-5B74-DA23-7F7D-FAC7B4121774}"/>
          </ac:spMkLst>
        </pc:spChg>
        <pc:graphicFrameChg chg="add del mod modGraphic">
          <ac:chgData name="Maria Isabel Uribe Diaz" userId="S::miuribe93@soy.sena.edu.co::f874e721-cfe2-4208-953d-f23d4fbbc403" providerId="AD" clId="Web-{CBD0D5A1-439A-1BFA-5908-CC323257A8BC}" dt="2023-03-20T01:06:56.125" v="19" actId="1076"/>
          <ac:graphicFrameMkLst>
            <pc:docMk/>
            <pc:sldMk cId="2495732612" sldId="309"/>
            <ac:graphicFrameMk id="4" creationId="{5B6537AD-F71D-AC63-0E0E-5F9272C67D0D}"/>
          </ac:graphicFrameMkLst>
        </pc:graphicFrameChg>
        <pc:graphicFrameChg chg="mod modGraphic">
          <ac:chgData name="Maria Isabel Uribe Diaz" userId="S::miuribe93@soy.sena.edu.co::f874e721-cfe2-4208-953d-f23d4fbbc403" providerId="AD" clId="Web-{CBD0D5A1-439A-1BFA-5908-CC323257A8BC}" dt="2023-03-20T01:07:04.578" v="21" actId="1076"/>
          <ac:graphicFrameMkLst>
            <pc:docMk/>
            <pc:sldMk cId="2495732612" sldId="309"/>
            <ac:graphicFrameMk id="6" creationId="{5B6CB188-6D26-D1B0-10E6-22EBF179AC66}"/>
          </ac:graphicFrameMkLst>
        </pc:graphicFrameChg>
      </pc:sldChg>
      <pc:sldChg chg="add replId">
        <pc:chgData name="Maria Isabel Uribe Diaz" userId="S::miuribe93@soy.sena.edu.co::f874e721-cfe2-4208-953d-f23d4fbbc403" providerId="AD" clId="Web-{CBD0D5A1-439A-1BFA-5908-CC323257A8BC}" dt="2023-03-20T01:07:24.142" v="25"/>
        <pc:sldMkLst>
          <pc:docMk/>
          <pc:sldMk cId="1023302592" sldId="310"/>
        </pc:sldMkLst>
      </pc:sldChg>
      <pc:sldChg chg="modSp add replId">
        <pc:chgData name="Maria Isabel Uribe Diaz" userId="S::miuribe93@soy.sena.edu.co::f874e721-cfe2-4208-953d-f23d4fbbc403" providerId="AD" clId="Web-{CBD0D5A1-439A-1BFA-5908-CC323257A8BC}" dt="2023-03-20T01:08:08.957" v="31" actId="1076"/>
        <pc:sldMkLst>
          <pc:docMk/>
          <pc:sldMk cId="3450289627" sldId="311"/>
        </pc:sldMkLst>
        <pc:graphicFrameChg chg="mod modGraphic">
          <ac:chgData name="Maria Isabel Uribe Diaz" userId="S::miuribe93@soy.sena.edu.co::f874e721-cfe2-4208-953d-f23d4fbbc403" providerId="AD" clId="Web-{CBD0D5A1-439A-1BFA-5908-CC323257A8BC}" dt="2023-03-20T01:08:08.957" v="31" actId="1076"/>
          <ac:graphicFrameMkLst>
            <pc:docMk/>
            <pc:sldMk cId="3450289627" sldId="311"/>
            <ac:graphicFrameMk id="5" creationId="{543DCA20-A97D-42EA-44F9-17B572F6362D}"/>
          </ac:graphicFrameMkLst>
        </pc:graphicFrameChg>
        <pc:graphicFrameChg chg="mod">
          <ac:chgData name="Maria Isabel Uribe Diaz" userId="S::miuribe93@soy.sena.edu.co::f874e721-cfe2-4208-953d-f23d4fbbc403" providerId="AD" clId="Web-{CBD0D5A1-439A-1BFA-5908-CC323257A8BC}" dt="2023-03-20T01:08:06.723" v="30" actId="1076"/>
          <ac:graphicFrameMkLst>
            <pc:docMk/>
            <pc:sldMk cId="3450289627" sldId="311"/>
            <ac:graphicFrameMk id="7" creationId="{12F58077-1C71-E921-57FA-2C0D48AE55D1}"/>
          </ac:graphicFrameMkLst>
        </pc:graphicFrameChg>
      </pc:sldChg>
    </pc:docChg>
  </pc:docChgLst>
  <pc:docChgLst>
    <pc:chgData name="Juan Sebastian Herrera Prieto" userId="S::jsherrera914@soy.sena.edu.co::ef11610f-3862-4e05-a817-05d4c3cf01c5" providerId="AD" clId="Web-{50012A7D-D5EF-BD66-2C35-8B2AA0A63873}"/>
    <pc:docChg chg="modSld">
      <pc:chgData name="Juan Sebastian Herrera Prieto" userId="S::jsherrera914@soy.sena.edu.co::ef11610f-3862-4e05-a817-05d4c3cf01c5" providerId="AD" clId="Web-{50012A7D-D5EF-BD66-2C35-8B2AA0A63873}" dt="2023-03-17T23:34:58.346" v="7" actId="20577"/>
      <pc:docMkLst>
        <pc:docMk/>
      </pc:docMkLst>
      <pc:sldChg chg="modSp">
        <pc:chgData name="Juan Sebastian Herrera Prieto" userId="S::jsherrera914@soy.sena.edu.co::ef11610f-3862-4e05-a817-05d4c3cf01c5" providerId="AD" clId="Web-{50012A7D-D5EF-BD66-2C35-8B2AA0A63873}" dt="2023-03-17T23:34:58.346" v="7" actId="20577"/>
        <pc:sldMkLst>
          <pc:docMk/>
          <pc:sldMk cId="3639669116" sldId="262"/>
        </pc:sldMkLst>
        <pc:spChg chg="mod">
          <ac:chgData name="Juan Sebastian Herrera Prieto" userId="S::jsherrera914@soy.sena.edu.co::ef11610f-3862-4e05-a817-05d4c3cf01c5" providerId="AD" clId="Web-{50012A7D-D5EF-BD66-2C35-8B2AA0A63873}" dt="2023-03-17T23:34:58.346" v="7" actId="20577"/>
          <ac:spMkLst>
            <pc:docMk/>
            <pc:sldMk cId="3639669116" sldId="262"/>
            <ac:spMk id="3" creationId="{C7F37418-CF01-C780-85FC-7C75D8CE412B}"/>
          </ac:spMkLst>
        </pc:spChg>
      </pc:sldChg>
    </pc:docChg>
  </pc:docChgLst>
  <pc:docChgLst>
    <pc:chgData name="Juan Sebastian Herrera Prieto" userId="S::jsherrera914@soy.sena.edu.co::ef11610f-3862-4e05-a817-05d4c3cf01c5" providerId="AD" clId="Web-{E8E1022C-2232-94B2-9E0B-A4E1EEE65684}"/>
    <pc:docChg chg="delSld modSld">
      <pc:chgData name="Juan Sebastian Herrera Prieto" userId="S::jsherrera914@soy.sena.edu.co::ef11610f-3862-4e05-a817-05d4c3cf01c5" providerId="AD" clId="Web-{E8E1022C-2232-94B2-9E0B-A4E1EEE65684}" dt="2023-05-20T19:33:10.530" v="108"/>
      <pc:docMkLst>
        <pc:docMk/>
      </pc:docMkLst>
      <pc:sldChg chg="modSp">
        <pc:chgData name="Juan Sebastian Herrera Prieto" userId="S::jsherrera914@soy.sena.edu.co::ef11610f-3862-4e05-a817-05d4c3cf01c5" providerId="AD" clId="Web-{E8E1022C-2232-94B2-9E0B-A4E1EEE65684}" dt="2023-05-20T19:05:11.644" v="7"/>
        <pc:sldMkLst>
          <pc:docMk/>
          <pc:sldMk cId="2337659239" sldId="342"/>
        </pc:sldMkLst>
        <pc:graphicFrameChg chg="mod modGraphic">
          <ac:chgData name="Juan Sebastian Herrera Prieto" userId="S::jsherrera914@soy.sena.edu.co::ef11610f-3862-4e05-a817-05d4c3cf01c5" providerId="AD" clId="Web-{E8E1022C-2232-94B2-9E0B-A4E1EEE65684}" dt="2023-05-20T19:05:11.644" v="7"/>
          <ac:graphicFrameMkLst>
            <pc:docMk/>
            <pc:sldMk cId="2337659239" sldId="342"/>
            <ac:graphicFrameMk id="4" creationId="{1234237E-1D96-90C7-7779-3ABE1E96A12B}"/>
          </ac:graphicFrameMkLst>
        </pc:graphicFrameChg>
      </pc:sldChg>
      <pc:sldChg chg="modSp">
        <pc:chgData name="Juan Sebastian Herrera Prieto" userId="S::jsherrera914@soy.sena.edu.co::ef11610f-3862-4e05-a817-05d4c3cf01c5" providerId="AD" clId="Web-{E8E1022C-2232-94B2-9E0B-A4E1EEE65684}" dt="2023-05-20T19:17:16.482" v="56"/>
        <pc:sldMkLst>
          <pc:docMk/>
          <pc:sldMk cId="603906682" sldId="343"/>
        </pc:sldMkLst>
        <pc:graphicFrameChg chg="mod modGraphic">
          <ac:chgData name="Juan Sebastian Herrera Prieto" userId="S::jsherrera914@soy.sena.edu.co::ef11610f-3862-4e05-a817-05d4c3cf01c5" providerId="AD" clId="Web-{E8E1022C-2232-94B2-9E0B-A4E1EEE65684}" dt="2023-05-20T19:17:16.482" v="56"/>
          <ac:graphicFrameMkLst>
            <pc:docMk/>
            <pc:sldMk cId="603906682" sldId="343"/>
            <ac:graphicFrameMk id="4" creationId="{1234237E-1D96-90C7-7779-3ABE1E96A12B}"/>
          </ac:graphicFrameMkLst>
        </pc:graphicFrameChg>
      </pc:sldChg>
      <pc:sldChg chg="modSp del">
        <pc:chgData name="Juan Sebastian Herrera Prieto" userId="S::jsherrera914@soy.sena.edu.co::ef11610f-3862-4e05-a817-05d4c3cf01c5" providerId="AD" clId="Web-{E8E1022C-2232-94B2-9E0B-A4E1EEE65684}" dt="2023-05-20T19:29:47.382" v="103"/>
        <pc:sldMkLst>
          <pc:docMk/>
          <pc:sldMk cId="3743136922" sldId="345"/>
        </pc:sldMkLst>
        <pc:graphicFrameChg chg="mod modGraphic">
          <ac:chgData name="Juan Sebastian Herrera Prieto" userId="S::jsherrera914@soy.sena.edu.co::ef11610f-3862-4e05-a817-05d4c3cf01c5" providerId="AD" clId="Web-{E8E1022C-2232-94B2-9E0B-A4E1EEE65684}" dt="2023-05-20T19:29:15.334" v="102"/>
          <ac:graphicFrameMkLst>
            <pc:docMk/>
            <pc:sldMk cId="3743136922" sldId="345"/>
            <ac:graphicFrameMk id="4" creationId="{1234237E-1D96-90C7-7779-3ABE1E96A12B}"/>
          </ac:graphicFrameMkLst>
        </pc:graphicFrameChg>
      </pc:sldChg>
      <pc:sldChg chg="modSp">
        <pc:chgData name="Juan Sebastian Herrera Prieto" userId="S::jsherrera914@soy.sena.edu.co::ef11610f-3862-4e05-a817-05d4c3cf01c5" providerId="AD" clId="Web-{E8E1022C-2232-94B2-9E0B-A4E1EEE65684}" dt="2023-05-20T19:28:58.912" v="96"/>
        <pc:sldMkLst>
          <pc:docMk/>
          <pc:sldMk cId="3626471790" sldId="348"/>
        </pc:sldMkLst>
        <pc:graphicFrameChg chg="mod modGraphic">
          <ac:chgData name="Juan Sebastian Herrera Prieto" userId="S::jsherrera914@soy.sena.edu.co::ef11610f-3862-4e05-a817-05d4c3cf01c5" providerId="AD" clId="Web-{E8E1022C-2232-94B2-9E0B-A4E1EEE65684}" dt="2023-05-20T19:28:58.912" v="96"/>
          <ac:graphicFrameMkLst>
            <pc:docMk/>
            <pc:sldMk cId="3626471790" sldId="348"/>
            <ac:graphicFrameMk id="4" creationId="{1234237E-1D96-90C7-7779-3ABE1E96A12B}"/>
          </ac:graphicFrameMkLst>
        </pc:graphicFrameChg>
      </pc:sldChg>
      <pc:sldChg chg="modSp">
        <pc:chgData name="Juan Sebastian Herrera Prieto" userId="S::jsherrera914@soy.sena.edu.co::ef11610f-3862-4e05-a817-05d4c3cf01c5" providerId="AD" clId="Web-{E8E1022C-2232-94B2-9E0B-A4E1EEE65684}" dt="2023-05-20T19:31:15.307" v="104"/>
        <pc:sldMkLst>
          <pc:docMk/>
          <pc:sldMk cId="1733986294" sldId="350"/>
        </pc:sldMkLst>
        <pc:graphicFrameChg chg="mod modGraphic">
          <ac:chgData name="Juan Sebastian Herrera Prieto" userId="S::jsherrera914@soy.sena.edu.co::ef11610f-3862-4e05-a817-05d4c3cf01c5" providerId="AD" clId="Web-{E8E1022C-2232-94B2-9E0B-A4E1EEE65684}" dt="2023-05-20T19:31:15.307" v="104"/>
          <ac:graphicFrameMkLst>
            <pc:docMk/>
            <pc:sldMk cId="1733986294" sldId="350"/>
            <ac:graphicFrameMk id="4" creationId="{1234237E-1D96-90C7-7779-3ABE1E96A12B}"/>
          </ac:graphicFrameMkLst>
        </pc:graphicFrameChg>
      </pc:sldChg>
      <pc:sldChg chg="modSp">
        <pc:chgData name="Juan Sebastian Herrera Prieto" userId="S::jsherrera914@soy.sena.edu.co::ef11610f-3862-4e05-a817-05d4c3cf01c5" providerId="AD" clId="Web-{E8E1022C-2232-94B2-9E0B-A4E1EEE65684}" dt="2023-05-20T19:28:14.160" v="84"/>
        <pc:sldMkLst>
          <pc:docMk/>
          <pc:sldMk cId="2041392870" sldId="351"/>
        </pc:sldMkLst>
        <pc:graphicFrameChg chg="mod modGraphic">
          <ac:chgData name="Juan Sebastian Herrera Prieto" userId="S::jsherrera914@soy.sena.edu.co::ef11610f-3862-4e05-a817-05d4c3cf01c5" providerId="AD" clId="Web-{E8E1022C-2232-94B2-9E0B-A4E1EEE65684}" dt="2023-05-20T19:28:14.160" v="84"/>
          <ac:graphicFrameMkLst>
            <pc:docMk/>
            <pc:sldMk cId="2041392870" sldId="351"/>
            <ac:graphicFrameMk id="4" creationId="{1234237E-1D96-90C7-7779-3ABE1E96A12B}"/>
          </ac:graphicFrameMkLst>
        </pc:graphicFrameChg>
      </pc:sldChg>
      <pc:sldChg chg="modSp">
        <pc:chgData name="Juan Sebastian Herrera Prieto" userId="S::jsherrera914@soy.sena.edu.co::ef11610f-3862-4e05-a817-05d4c3cf01c5" providerId="AD" clId="Web-{E8E1022C-2232-94B2-9E0B-A4E1EEE65684}" dt="2023-05-20T19:33:10.530" v="108"/>
        <pc:sldMkLst>
          <pc:docMk/>
          <pc:sldMk cId="896922858" sldId="352"/>
        </pc:sldMkLst>
        <pc:graphicFrameChg chg="mod modGraphic">
          <ac:chgData name="Juan Sebastian Herrera Prieto" userId="S::jsherrera914@soy.sena.edu.co::ef11610f-3862-4e05-a817-05d4c3cf01c5" providerId="AD" clId="Web-{E8E1022C-2232-94B2-9E0B-A4E1EEE65684}" dt="2023-05-20T19:33:10.530" v="108"/>
          <ac:graphicFrameMkLst>
            <pc:docMk/>
            <pc:sldMk cId="896922858" sldId="352"/>
            <ac:graphicFrameMk id="4" creationId="{1234237E-1D96-90C7-7779-3ABE1E96A12B}"/>
          </ac:graphicFrameMkLst>
        </pc:graphicFrameChg>
      </pc:sldChg>
      <pc:sldChg chg="modSp">
        <pc:chgData name="Juan Sebastian Herrera Prieto" userId="S::jsherrera914@soy.sena.edu.co::ef11610f-3862-4e05-a817-05d4c3cf01c5" providerId="AD" clId="Web-{E8E1022C-2232-94B2-9E0B-A4E1EEE65684}" dt="2023-05-20T19:27:22.534" v="68"/>
        <pc:sldMkLst>
          <pc:docMk/>
          <pc:sldMk cId="2048539190" sldId="353"/>
        </pc:sldMkLst>
        <pc:graphicFrameChg chg="mod modGraphic">
          <ac:chgData name="Juan Sebastian Herrera Prieto" userId="S::jsherrera914@soy.sena.edu.co::ef11610f-3862-4e05-a817-05d4c3cf01c5" providerId="AD" clId="Web-{E8E1022C-2232-94B2-9E0B-A4E1EEE65684}" dt="2023-05-20T19:27:22.534" v="68"/>
          <ac:graphicFrameMkLst>
            <pc:docMk/>
            <pc:sldMk cId="2048539190" sldId="353"/>
            <ac:graphicFrameMk id="4" creationId="{1234237E-1D96-90C7-7779-3ABE1E96A12B}"/>
          </ac:graphicFrameMkLst>
        </pc:graphicFrameChg>
      </pc:sldChg>
      <pc:sldChg chg="modSp">
        <pc:chgData name="Juan Sebastian Herrera Prieto" userId="S::jsherrera914@soy.sena.edu.co::ef11610f-3862-4e05-a817-05d4c3cf01c5" providerId="AD" clId="Web-{E8E1022C-2232-94B2-9E0B-A4E1EEE65684}" dt="2023-05-20T19:27:56.425" v="78"/>
        <pc:sldMkLst>
          <pc:docMk/>
          <pc:sldMk cId="1782258103" sldId="354"/>
        </pc:sldMkLst>
        <pc:graphicFrameChg chg="mod modGraphic">
          <ac:chgData name="Juan Sebastian Herrera Prieto" userId="S::jsherrera914@soy.sena.edu.co::ef11610f-3862-4e05-a817-05d4c3cf01c5" providerId="AD" clId="Web-{E8E1022C-2232-94B2-9E0B-A4E1EEE65684}" dt="2023-05-20T19:27:56.425" v="78"/>
          <ac:graphicFrameMkLst>
            <pc:docMk/>
            <pc:sldMk cId="1782258103" sldId="354"/>
            <ac:graphicFrameMk id="4" creationId="{1234237E-1D96-90C7-7779-3ABE1E96A12B}"/>
          </ac:graphicFrameMkLst>
        </pc:graphicFrameChg>
      </pc:sldChg>
    </pc:docChg>
  </pc:docChgLst>
  <pc:docChgLst>
    <pc:chgData name="Sara Naidu Diaz Gonzalez" userId="S::sndiaz4@soy.sena.edu.co::94f02f45-69a4-4ff3-a3dc-fe0d52e2f980" providerId="AD" clId="Web-{AC53F4F2-C435-647B-AE8B-16FDF37B7F44}"/>
    <pc:docChg chg="addSld modSld">
      <pc:chgData name="Sara Naidu Diaz Gonzalez" userId="S::sndiaz4@soy.sena.edu.co::94f02f45-69a4-4ff3-a3dc-fe0d52e2f980" providerId="AD" clId="Web-{AC53F4F2-C435-647B-AE8B-16FDF37B7F44}" dt="2023-03-15T19:31:22.251" v="998" actId="20577"/>
      <pc:docMkLst>
        <pc:docMk/>
      </pc:docMkLst>
      <pc:sldChg chg="modSp">
        <pc:chgData name="Sara Naidu Diaz Gonzalez" userId="S::sndiaz4@soy.sena.edu.co::94f02f45-69a4-4ff3-a3dc-fe0d52e2f980" providerId="AD" clId="Web-{AC53F4F2-C435-647B-AE8B-16FDF37B7F44}" dt="2023-03-15T18:19:22.448" v="161" actId="20577"/>
        <pc:sldMkLst>
          <pc:docMk/>
          <pc:sldMk cId="3931021644" sldId="259"/>
        </pc:sldMkLst>
        <pc:spChg chg="mod">
          <ac:chgData name="Sara Naidu Diaz Gonzalez" userId="S::sndiaz4@soy.sena.edu.co::94f02f45-69a4-4ff3-a3dc-fe0d52e2f980" providerId="AD" clId="Web-{AC53F4F2-C435-647B-AE8B-16FDF37B7F44}" dt="2023-03-15T18:19:22.448" v="161" actId="20577"/>
          <ac:spMkLst>
            <pc:docMk/>
            <pc:sldMk cId="3931021644" sldId="259"/>
            <ac:spMk id="3" creationId="{A307E016-61E2-674A-A5F3-185B1FBA1176}"/>
          </ac:spMkLst>
        </pc:spChg>
      </pc:sldChg>
      <pc:sldChg chg="modSp">
        <pc:chgData name="Sara Naidu Diaz Gonzalez" userId="S::sndiaz4@soy.sena.edu.co::94f02f45-69a4-4ff3-a3dc-fe0d52e2f980" providerId="AD" clId="Web-{AC53F4F2-C435-647B-AE8B-16FDF37B7F44}" dt="2023-03-15T19:06:30.185" v="546" actId="20577"/>
        <pc:sldMkLst>
          <pc:docMk/>
          <pc:sldMk cId="2810383236" sldId="272"/>
        </pc:sldMkLst>
        <pc:spChg chg="mod">
          <ac:chgData name="Sara Naidu Diaz Gonzalez" userId="S::sndiaz4@soy.sena.edu.co::94f02f45-69a4-4ff3-a3dc-fe0d52e2f980" providerId="AD" clId="Web-{AC53F4F2-C435-647B-AE8B-16FDF37B7F44}" dt="2023-03-15T19:06:30.185" v="546" actId="20577"/>
          <ac:spMkLst>
            <pc:docMk/>
            <pc:sldMk cId="2810383236" sldId="272"/>
            <ac:spMk id="3" creationId="{9380E6D9-A5E2-4DC4-4050-4D2572A72C2A}"/>
          </ac:spMkLst>
        </pc:spChg>
      </pc:sldChg>
      <pc:sldChg chg="modSp">
        <pc:chgData name="Sara Naidu Diaz Gonzalez" userId="S::sndiaz4@soy.sena.edu.co::94f02f45-69a4-4ff3-a3dc-fe0d52e2f980" providerId="AD" clId="Web-{AC53F4F2-C435-647B-AE8B-16FDF37B7F44}" dt="2023-03-15T19:17:39.114" v="603" actId="20577"/>
        <pc:sldMkLst>
          <pc:docMk/>
          <pc:sldMk cId="2743027483" sldId="277"/>
        </pc:sldMkLst>
        <pc:spChg chg="mod">
          <ac:chgData name="Sara Naidu Diaz Gonzalez" userId="S::sndiaz4@soy.sena.edu.co::94f02f45-69a4-4ff3-a3dc-fe0d52e2f980" providerId="AD" clId="Web-{AC53F4F2-C435-647B-AE8B-16FDF37B7F44}" dt="2023-03-15T19:17:39.114" v="603" actId="20577"/>
          <ac:spMkLst>
            <pc:docMk/>
            <pc:sldMk cId="2743027483" sldId="277"/>
            <ac:spMk id="3" creationId="{12D3E613-174C-4827-D94C-3C2C0464AFAB}"/>
          </ac:spMkLst>
        </pc:spChg>
      </pc:sldChg>
      <pc:sldChg chg="modSp">
        <pc:chgData name="Sara Naidu Diaz Gonzalez" userId="S::sndiaz4@soy.sena.edu.co::94f02f45-69a4-4ff3-a3dc-fe0d52e2f980" providerId="AD" clId="Web-{AC53F4F2-C435-647B-AE8B-16FDF37B7F44}" dt="2023-03-15T18:11:01.603" v="92" actId="20577"/>
        <pc:sldMkLst>
          <pc:docMk/>
          <pc:sldMk cId="2020483110" sldId="278"/>
        </pc:sldMkLst>
        <pc:spChg chg="mod">
          <ac:chgData name="Sara Naidu Diaz Gonzalez" userId="S::sndiaz4@soy.sena.edu.co::94f02f45-69a4-4ff3-a3dc-fe0d52e2f980" providerId="AD" clId="Web-{AC53F4F2-C435-647B-AE8B-16FDF37B7F44}" dt="2023-03-15T18:11:01.603" v="92" actId="20577"/>
          <ac:spMkLst>
            <pc:docMk/>
            <pc:sldMk cId="2020483110" sldId="278"/>
            <ac:spMk id="3" creationId="{1EC96EED-8EBD-8201-0A01-9ABE178A741F}"/>
          </ac:spMkLst>
        </pc:spChg>
      </pc:sldChg>
      <pc:sldChg chg="modSp">
        <pc:chgData name="Sara Naidu Diaz Gonzalez" userId="S::sndiaz4@soy.sena.edu.co::94f02f45-69a4-4ff3-a3dc-fe0d52e2f980" providerId="AD" clId="Web-{AC53F4F2-C435-647B-AE8B-16FDF37B7F44}" dt="2023-03-15T19:29:36.888" v="931" actId="20577"/>
        <pc:sldMkLst>
          <pc:docMk/>
          <pc:sldMk cId="1949784081" sldId="279"/>
        </pc:sldMkLst>
        <pc:spChg chg="mod">
          <ac:chgData name="Sara Naidu Diaz Gonzalez" userId="S::sndiaz4@soy.sena.edu.co::94f02f45-69a4-4ff3-a3dc-fe0d52e2f980" providerId="AD" clId="Web-{AC53F4F2-C435-647B-AE8B-16FDF37B7F44}" dt="2023-03-15T19:29:36.888" v="931" actId="20577"/>
          <ac:spMkLst>
            <pc:docMk/>
            <pc:sldMk cId="1949784081" sldId="279"/>
            <ac:spMk id="3" creationId="{FCE9E6BC-AECE-B2B6-402E-1D2F2B7119E9}"/>
          </ac:spMkLst>
        </pc:spChg>
      </pc:sldChg>
      <pc:sldChg chg="modSp">
        <pc:chgData name="Sara Naidu Diaz Gonzalez" userId="S::sndiaz4@soy.sena.edu.co::94f02f45-69a4-4ff3-a3dc-fe0d52e2f980" providerId="AD" clId="Web-{AC53F4F2-C435-647B-AE8B-16FDF37B7F44}" dt="2023-03-15T18:29:13.108" v="170" actId="20577"/>
        <pc:sldMkLst>
          <pc:docMk/>
          <pc:sldMk cId="2032966107" sldId="281"/>
        </pc:sldMkLst>
        <pc:spChg chg="mod">
          <ac:chgData name="Sara Naidu Diaz Gonzalez" userId="S::sndiaz4@soy.sena.edu.co::94f02f45-69a4-4ff3-a3dc-fe0d52e2f980" providerId="AD" clId="Web-{AC53F4F2-C435-647B-AE8B-16FDF37B7F44}" dt="2023-03-15T18:29:13.108" v="170" actId="20577"/>
          <ac:spMkLst>
            <pc:docMk/>
            <pc:sldMk cId="2032966107" sldId="281"/>
            <ac:spMk id="3" creationId="{A6419C6D-FBE1-9C4B-70FF-0FFD35B90CBE}"/>
          </ac:spMkLst>
        </pc:spChg>
      </pc:sldChg>
      <pc:sldChg chg="modSp">
        <pc:chgData name="Sara Naidu Diaz Gonzalez" userId="S::sndiaz4@soy.sena.edu.co::94f02f45-69a4-4ff3-a3dc-fe0d52e2f980" providerId="AD" clId="Web-{AC53F4F2-C435-647B-AE8B-16FDF37B7F44}" dt="2023-03-15T19:06:15.700" v="534" actId="20577"/>
        <pc:sldMkLst>
          <pc:docMk/>
          <pc:sldMk cId="53213621" sldId="284"/>
        </pc:sldMkLst>
        <pc:spChg chg="mod">
          <ac:chgData name="Sara Naidu Diaz Gonzalez" userId="S::sndiaz4@soy.sena.edu.co::94f02f45-69a4-4ff3-a3dc-fe0d52e2f980" providerId="AD" clId="Web-{AC53F4F2-C435-647B-AE8B-16FDF37B7F44}" dt="2023-03-15T19:06:15.700" v="534" actId="20577"/>
          <ac:spMkLst>
            <pc:docMk/>
            <pc:sldMk cId="53213621" sldId="284"/>
            <ac:spMk id="3" creationId="{B35C2165-61D2-E6DC-734D-A28FF8FDB961}"/>
          </ac:spMkLst>
        </pc:spChg>
      </pc:sldChg>
      <pc:sldChg chg="modSp">
        <pc:chgData name="Sara Naidu Diaz Gonzalez" userId="S::sndiaz4@soy.sena.edu.co::94f02f45-69a4-4ff3-a3dc-fe0d52e2f980" providerId="AD" clId="Web-{AC53F4F2-C435-647B-AE8B-16FDF37B7F44}" dt="2023-03-15T19:18:22.272" v="618" actId="20577"/>
        <pc:sldMkLst>
          <pc:docMk/>
          <pc:sldMk cId="1845221237" sldId="285"/>
        </pc:sldMkLst>
        <pc:spChg chg="mod">
          <ac:chgData name="Sara Naidu Diaz Gonzalez" userId="S::sndiaz4@soy.sena.edu.co::94f02f45-69a4-4ff3-a3dc-fe0d52e2f980" providerId="AD" clId="Web-{AC53F4F2-C435-647B-AE8B-16FDF37B7F44}" dt="2023-03-15T19:18:22.272" v="618" actId="20577"/>
          <ac:spMkLst>
            <pc:docMk/>
            <pc:sldMk cId="1845221237" sldId="285"/>
            <ac:spMk id="3" creationId="{1BDD2653-F40D-28B4-7855-8875DF8CDCF6}"/>
          </ac:spMkLst>
        </pc:spChg>
      </pc:sldChg>
      <pc:sldChg chg="modSp">
        <pc:chgData name="Sara Naidu Diaz Gonzalez" userId="S::sndiaz4@soy.sena.edu.co::94f02f45-69a4-4ff3-a3dc-fe0d52e2f980" providerId="AD" clId="Web-{AC53F4F2-C435-647B-AE8B-16FDF37B7F44}" dt="2023-03-15T19:06:46.795" v="555" actId="20577"/>
        <pc:sldMkLst>
          <pc:docMk/>
          <pc:sldMk cId="1857482407" sldId="286"/>
        </pc:sldMkLst>
        <pc:spChg chg="mod">
          <ac:chgData name="Sara Naidu Diaz Gonzalez" userId="S::sndiaz4@soy.sena.edu.co::94f02f45-69a4-4ff3-a3dc-fe0d52e2f980" providerId="AD" clId="Web-{AC53F4F2-C435-647B-AE8B-16FDF37B7F44}" dt="2023-03-15T19:06:46.795" v="555" actId="20577"/>
          <ac:spMkLst>
            <pc:docMk/>
            <pc:sldMk cId="1857482407" sldId="286"/>
            <ac:spMk id="3" creationId="{F875C430-4D58-6276-15F5-0E2D50A5760A}"/>
          </ac:spMkLst>
        </pc:spChg>
      </pc:sldChg>
      <pc:sldChg chg="modSp">
        <pc:chgData name="Sara Naidu Diaz Gonzalez" userId="S::sndiaz4@soy.sena.edu.co::94f02f45-69a4-4ff3-a3dc-fe0d52e2f980" providerId="AD" clId="Web-{AC53F4F2-C435-647B-AE8B-16FDF37B7F44}" dt="2023-03-15T18:53:18.799" v="450" actId="20577"/>
        <pc:sldMkLst>
          <pc:docMk/>
          <pc:sldMk cId="3095295970" sldId="287"/>
        </pc:sldMkLst>
        <pc:spChg chg="mod">
          <ac:chgData name="Sara Naidu Diaz Gonzalez" userId="S::sndiaz4@soy.sena.edu.co::94f02f45-69a4-4ff3-a3dc-fe0d52e2f980" providerId="AD" clId="Web-{AC53F4F2-C435-647B-AE8B-16FDF37B7F44}" dt="2023-03-15T18:53:18.799" v="450" actId="20577"/>
          <ac:spMkLst>
            <pc:docMk/>
            <pc:sldMk cId="3095295970" sldId="287"/>
            <ac:spMk id="3" creationId="{7D9D9527-2D18-5B65-95C0-E1EAD28FE596}"/>
          </ac:spMkLst>
        </pc:spChg>
      </pc:sldChg>
      <pc:sldChg chg="modSp">
        <pc:chgData name="Sara Naidu Diaz Gonzalez" userId="S::sndiaz4@soy.sena.edu.co::94f02f45-69a4-4ff3-a3dc-fe0d52e2f980" providerId="AD" clId="Web-{AC53F4F2-C435-647B-AE8B-16FDF37B7F44}" dt="2023-03-15T19:06:51.280" v="557" actId="14100"/>
        <pc:sldMkLst>
          <pc:docMk/>
          <pc:sldMk cId="1333623127" sldId="288"/>
        </pc:sldMkLst>
        <pc:spChg chg="mod">
          <ac:chgData name="Sara Naidu Diaz Gonzalez" userId="S::sndiaz4@soy.sena.edu.co::94f02f45-69a4-4ff3-a3dc-fe0d52e2f980" providerId="AD" clId="Web-{AC53F4F2-C435-647B-AE8B-16FDF37B7F44}" dt="2023-03-15T19:06:51.280" v="557" actId="14100"/>
          <ac:spMkLst>
            <pc:docMk/>
            <pc:sldMk cId="1333623127" sldId="288"/>
            <ac:spMk id="3" creationId="{305D108B-E137-B5E9-D458-4A19BDCC6F81}"/>
          </ac:spMkLst>
        </pc:spChg>
      </pc:sldChg>
      <pc:sldChg chg="modSp">
        <pc:chgData name="Sara Naidu Diaz Gonzalez" userId="S::sndiaz4@soy.sena.edu.co::94f02f45-69a4-4ff3-a3dc-fe0d52e2f980" providerId="AD" clId="Web-{AC53F4F2-C435-647B-AE8B-16FDF37B7F44}" dt="2023-03-15T18:36:00.481" v="387" actId="20577"/>
        <pc:sldMkLst>
          <pc:docMk/>
          <pc:sldMk cId="1988385547" sldId="289"/>
        </pc:sldMkLst>
        <pc:spChg chg="mod">
          <ac:chgData name="Sara Naidu Diaz Gonzalez" userId="S::sndiaz4@soy.sena.edu.co::94f02f45-69a4-4ff3-a3dc-fe0d52e2f980" providerId="AD" clId="Web-{AC53F4F2-C435-647B-AE8B-16FDF37B7F44}" dt="2023-03-15T18:36:00.481" v="387" actId="20577"/>
          <ac:spMkLst>
            <pc:docMk/>
            <pc:sldMk cId="1988385547" sldId="289"/>
            <ac:spMk id="3" creationId="{6FB23AF4-7128-4D0B-D8F0-71D2D37B0EBF}"/>
          </ac:spMkLst>
        </pc:spChg>
      </pc:sldChg>
      <pc:sldChg chg="delSp modSp new">
        <pc:chgData name="Sara Naidu Diaz Gonzalez" userId="S::sndiaz4@soy.sena.edu.co::94f02f45-69a4-4ff3-a3dc-fe0d52e2f980" providerId="AD" clId="Web-{AC53F4F2-C435-647B-AE8B-16FDF37B7F44}" dt="2023-03-15T18:58:32.107" v="511" actId="20577"/>
        <pc:sldMkLst>
          <pc:docMk/>
          <pc:sldMk cId="2318897579" sldId="290"/>
        </pc:sldMkLst>
        <pc:spChg chg="del">
          <ac:chgData name="Sara Naidu Diaz Gonzalez" userId="S::sndiaz4@soy.sena.edu.co::94f02f45-69a4-4ff3-a3dc-fe0d52e2f980" providerId="AD" clId="Web-{AC53F4F2-C435-647B-AE8B-16FDF37B7F44}" dt="2023-03-15T18:36:30.076" v="389"/>
          <ac:spMkLst>
            <pc:docMk/>
            <pc:sldMk cId="2318897579" sldId="290"/>
            <ac:spMk id="2" creationId="{41CBFDD6-CF99-4A9C-59D7-D4C34505A528}"/>
          </ac:spMkLst>
        </pc:spChg>
        <pc:spChg chg="mod">
          <ac:chgData name="Sara Naidu Diaz Gonzalez" userId="S::sndiaz4@soy.sena.edu.co::94f02f45-69a4-4ff3-a3dc-fe0d52e2f980" providerId="AD" clId="Web-{AC53F4F2-C435-647B-AE8B-16FDF37B7F44}" dt="2023-03-15T18:58:32.107" v="511" actId="20577"/>
          <ac:spMkLst>
            <pc:docMk/>
            <pc:sldMk cId="2318897579" sldId="290"/>
            <ac:spMk id="3" creationId="{3D41726E-9084-EE78-7B5E-CB4A51DE9048}"/>
          </ac:spMkLst>
        </pc:spChg>
      </pc:sldChg>
      <pc:sldChg chg="delSp modSp new">
        <pc:chgData name="Sara Naidu Diaz Gonzalez" userId="S::sndiaz4@soy.sena.edu.co::94f02f45-69a4-4ff3-a3dc-fe0d52e2f980" providerId="AD" clId="Web-{AC53F4F2-C435-647B-AE8B-16FDF37B7F44}" dt="2023-03-15T18:54:20.067" v="456" actId="14100"/>
        <pc:sldMkLst>
          <pc:docMk/>
          <pc:sldMk cId="3600151241" sldId="291"/>
        </pc:sldMkLst>
        <pc:spChg chg="del">
          <ac:chgData name="Sara Naidu Diaz Gonzalez" userId="S::sndiaz4@soy.sena.edu.co::94f02f45-69a4-4ff3-a3dc-fe0d52e2f980" providerId="AD" clId="Web-{AC53F4F2-C435-647B-AE8B-16FDF37B7F44}" dt="2023-03-15T18:53:21.674" v="452"/>
          <ac:spMkLst>
            <pc:docMk/>
            <pc:sldMk cId="3600151241" sldId="291"/>
            <ac:spMk id="2" creationId="{BF6CF13A-D394-6515-0777-A96007FD35D7}"/>
          </ac:spMkLst>
        </pc:spChg>
        <pc:spChg chg="mod">
          <ac:chgData name="Sara Naidu Diaz Gonzalez" userId="S::sndiaz4@soy.sena.edu.co::94f02f45-69a4-4ff3-a3dc-fe0d52e2f980" providerId="AD" clId="Web-{AC53F4F2-C435-647B-AE8B-16FDF37B7F44}" dt="2023-03-15T18:54:20.067" v="456" actId="14100"/>
          <ac:spMkLst>
            <pc:docMk/>
            <pc:sldMk cId="3600151241" sldId="291"/>
            <ac:spMk id="3" creationId="{A514FA0E-9B56-4D9C-2C56-986A70223B7D}"/>
          </ac:spMkLst>
        </pc:spChg>
      </pc:sldChg>
      <pc:sldChg chg="delSp modSp new">
        <pc:chgData name="Sara Naidu Diaz Gonzalez" userId="S::sndiaz4@soy.sena.edu.co::94f02f45-69a4-4ff3-a3dc-fe0d52e2f980" providerId="AD" clId="Web-{AC53F4F2-C435-647B-AE8B-16FDF37B7F44}" dt="2023-03-15T19:04:39.541" v="527" actId="20577"/>
        <pc:sldMkLst>
          <pc:docMk/>
          <pc:sldMk cId="3156171871" sldId="292"/>
        </pc:sldMkLst>
        <pc:spChg chg="del">
          <ac:chgData name="Sara Naidu Diaz Gonzalez" userId="S::sndiaz4@soy.sena.edu.co::94f02f45-69a4-4ff3-a3dc-fe0d52e2f980" providerId="AD" clId="Web-{AC53F4F2-C435-647B-AE8B-16FDF37B7F44}" dt="2023-03-15T18:59:13.077" v="515"/>
          <ac:spMkLst>
            <pc:docMk/>
            <pc:sldMk cId="3156171871" sldId="292"/>
            <ac:spMk id="2" creationId="{CE1B21A5-219E-774D-D2E7-73431FD00CB0}"/>
          </ac:spMkLst>
        </pc:spChg>
        <pc:spChg chg="mod">
          <ac:chgData name="Sara Naidu Diaz Gonzalez" userId="S::sndiaz4@soy.sena.edu.co::94f02f45-69a4-4ff3-a3dc-fe0d52e2f980" providerId="AD" clId="Web-{AC53F4F2-C435-647B-AE8B-16FDF37B7F44}" dt="2023-03-15T19:04:39.541" v="527" actId="20577"/>
          <ac:spMkLst>
            <pc:docMk/>
            <pc:sldMk cId="3156171871" sldId="292"/>
            <ac:spMk id="3" creationId="{CA63616A-1418-98D4-A5FA-35C6E85E8690}"/>
          </ac:spMkLst>
        </pc:spChg>
      </pc:sldChg>
      <pc:sldChg chg="delSp modSp new">
        <pc:chgData name="Sara Naidu Diaz Gonzalez" userId="S::sndiaz4@soy.sena.edu.co::94f02f45-69a4-4ff3-a3dc-fe0d52e2f980" providerId="AD" clId="Web-{AC53F4F2-C435-647B-AE8B-16FDF37B7F44}" dt="2023-03-15T19:31:22.251" v="998" actId="20577"/>
        <pc:sldMkLst>
          <pc:docMk/>
          <pc:sldMk cId="3550420872" sldId="293"/>
        </pc:sldMkLst>
        <pc:spChg chg="del">
          <ac:chgData name="Sara Naidu Diaz Gonzalez" userId="S::sndiaz4@soy.sena.edu.co::94f02f45-69a4-4ff3-a3dc-fe0d52e2f980" providerId="AD" clId="Web-{AC53F4F2-C435-647B-AE8B-16FDF37B7F44}" dt="2023-03-15T19:07:12.218" v="564"/>
          <ac:spMkLst>
            <pc:docMk/>
            <pc:sldMk cId="3550420872" sldId="293"/>
            <ac:spMk id="2" creationId="{569EB1EA-B544-466D-BD84-94EF67A5BCC3}"/>
          </ac:spMkLst>
        </pc:spChg>
        <pc:spChg chg="mod">
          <ac:chgData name="Sara Naidu Diaz Gonzalez" userId="S::sndiaz4@soy.sena.edu.co::94f02f45-69a4-4ff3-a3dc-fe0d52e2f980" providerId="AD" clId="Web-{AC53F4F2-C435-647B-AE8B-16FDF37B7F44}" dt="2023-03-15T19:31:22.251" v="998" actId="20577"/>
          <ac:spMkLst>
            <pc:docMk/>
            <pc:sldMk cId="3550420872" sldId="293"/>
            <ac:spMk id="3" creationId="{A4BE6E1C-C5E1-95A2-E168-347FF5AB2A5E}"/>
          </ac:spMkLst>
        </pc:spChg>
      </pc:sldChg>
      <pc:sldChg chg="delSp modSp new">
        <pc:chgData name="Sara Naidu Diaz Gonzalez" userId="S::sndiaz4@soy.sena.edu.co::94f02f45-69a4-4ff3-a3dc-fe0d52e2f980" providerId="AD" clId="Web-{AC53F4F2-C435-647B-AE8B-16FDF37B7F44}" dt="2023-03-15T19:21:24.918" v="752" actId="20577"/>
        <pc:sldMkLst>
          <pc:docMk/>
          <pc:sldMk cId="979597101" sldId="294"/>
        </pc:sldMkLst>
        <pc:spChg chg="del">
          <ac:chgData name="Sara Naidu Diaz Gonzalez" userId="S::sndiaz4@soy.sena.edu.co::94f02f45-69a4-4ff3-a3dc-fe0d52e2f980" providerId="AD" clId="Web-{AC53F4F2-C435-647B-AE8B-16FDF37B7F44}" dt="2023-03-15T19:18:25.100" v="620"/>
          <ac:spMkLst>
            <pc:docMk/>
            <pc:sldMk cId="979597101" sldId="294"/>
            <ac:spMk id="2" creationId="{E65F336A-5B93-FE77-7C04-C19A30D1ED39}"/>
          </ac:spMkLst>
        </pc:spChg>
        <pc:spChg chg="mod">
          <ac:chgData name="Sara Naidu Diaz Gonzalez" userId="S::sndiaz4@soy.sena.edu.co::94f02f45-69a4-4ff3-a3dc-fe0d52e2f980" providerId="AD" clId="Web-{AC53F4F2-C435-647B-AE8B-16FDF37B7F44}" dt="2023-03-15T19:21:24.918" v="752" actId="20577"/>
          <ac:spMkLst>
            <pc:docMk/>
            <pc:sldMk cId="979597101" sldId="294"/>
            <ac:spMk id="3" creationId="{F6EF97B3-96A9-46C6-0420-C6F873683D51}"/>
          </ac:spMkLst>
        </pc:spChg>
      </pc:sldChg>
      <pc:sldChg chg="delSp modSp new">
        <pc:chgData name="Sara Naidu Diaz Gonzalez" userId="S::sndiaz4@soy.sena.edu.co::94f02f45-69a4-4ff3-a3dc-fe0d52e2f980" providerId="AD" clId="Web-{AC53F4F2-C435-647B-AE8B-16FDF37B7F44}" dt="2023-03-15T19:27:04.320" v="891" actId="20577"/>
        <pc:sldMkLst>
          <pc:docMk/>
          <pc:sldMk cId="3499319550" sldId="295"/>
        </pc:sldMkLst>
        <pc:spChg chg="del">
          <ac:chgData name="Sara Naidu Diaz Gonzalez" userId="S::sndiaz4@soy.sena.edu.co::94f02f45-69a4-4ff3-a3dc-fe0d52e2f980" providerId="AD" clId="Web-{AC53F4F2-C435-647B-AE8B-16FDF37B7F44}" dt="2023-03-15T19:21:29.247" v="754"/>
          <ac:spMkLst>
            <pc:docMk/>
            <pc:sldMk cId="3499319550" sldId="295"/>
            <ac:spMk id="2" creationId="{C479120B-9CBE-6532-8A87-52012E96B190}"/>
          </ac:spMkLst>
        </pc:spChg>
        <pc:spChg chg="mod">
          <ac:chgData name="Sara Naidu Diaz Gonzalez" userId="S::sndiaz4@soy.sena.edu.co::94f02f45-69a4-4ff3-a3dc-fe0d52e2f980" providerId="AD" clId="Web-{AC53F4F2-C435-647B-AE8B-16FDF37B7F44}" dt="2023-03-15T19:27:04.320" v="891" actId="20577"/>
          <ac:spMkLst>
            <pc:docMk/>
            <pc:sldMk cId="3499319550" sldId="295"/>
            <ac:spMk id="3" creationId="{13B1A332-792F-9C7C-6AF1-34E89E993676}"/>
          </ac:spMkLst>
        </pc:spChg>
      </pc:sldChg>
      <pc:sldChg chg="delSp modSp new">
        <pc:chgData name="Sara Naidu Diaz Gonzalez" userId="S::sndiaz4@soy.sena.edu.co::94f02f45-69a4-4ff3-a3dc-fe0d52e2f980" providerId="AD" clId="Web-{AC53F4F2-C435-647B-AE8B-16FDF37B7F44}" dt="2023-03-15T19:31:02" v="977" actId="14100"/>
        <pc:sldMkLst>
          <pc:docMk/>
          <pc:sldMk cId="1435443499" sldId="296"/>
        </pc:sldMkLst>
        <pc:spChg chg="del">
          <ac:chgData name="Sara Naidu Diaz Gonzalez" userId="S::sndiaz4@soy.sena.edu.co::94f02f45-69a4-4ff3-a3dc-fe0d52e2f980" providerId="AD" clId="Web-{AC53F4F2-C435-647B-AE8B-16FDF37B7F44}" dt="2023-03-15T19:30:59.875" v="976"/>
          <ac:spMkLst>
            <pc:docMk/>
            <pc:sldMk cId="1435443499" sldId="296"/>
            <ac:spMk id="2" creationId="{C2EF8ADE-0B6F-26E2-9C80-DE7DEFF4AB0E}"/>
          </ac:spMkLst>
        </pc:spChg>
        <pc:spChg chg="mod">
          <ac:chgData name="Sara Naidu Diaz Gonzalez" userId="S::sndiaz4@soy.sena.edu.co::94f02f45-69a4-4ff3-a3dc-fe0d52e2f980" providerId="AD" clId="Web-{AC53F4F2-C435-647B-AE8B-16FDF37B7F44}" dt="2023-03-15T19:31:02" v="977" actId="14100"/>
          <ac:spMkLst>
            <pc:docMk/>
            <pc:sldMk cId="1435443499" sldId="296"/>
            <ac:spMk id="3" creationId="{6E5D35DF-C0A7-2995-24B0-E0CE69A5BCB3}"/>
          </ac:spMkLst>
        </pc:spChg>
      </pc:sldChg>
    </pc:docChg>
  </pc:docChgLst>
  <pc:docChgLst>
    <pc:chgData name="Cristian Andres Castellanos Rodriguez" userId="S::cacastellanos76@soy.sena.edu.co::215c3ebe-82a7-4983-afe8-b53c07af928c" providerId="AD" clId="Web-{2C795B18-BFAE-DC6A-00F7-C0737834EB28}"/>
    <pc:docChg chg="modSld">
      <pc:chgData name="Cristian Andres Castellanos Rodriguez" userId="S::cacastellanos76@soy.sena.edu.co::215c3ebe-82a7-4983-afe8-b53c07af928c" providerId="AD" clId="Web-{2C795B18-BFAE-DC6A-00F7-C0737834EB28}" dt="2023-03-14T03:57:56.338" v="1772" actId="20577"/>
      <pc:docMkLst>
        <pc:docMk/>
      </pc:docMkLst>
      <pc:sldChg chg="modSp">
        <pc:chgData name="Cristian Andres Castellanos Rodriguez" userId="S::cacastellanos76@soy.sena.edu.co::215c3ebe-82a7-4983-afe8-b53c07af928c" providerId="AD" clId="Web-{2C795B18-BFAE-DC6A-00F7-C0737834EB28}" dt="2023-03-14T02:21:16.031" v="228" actId="20577"/>
        <pc:sldMkLst>
          <pc:docMk/>
          <pc:sldMk cId="1320017106" sldId="257"/>
        </pc:sldMkLst>
        <pc:spChg chg="mod">
          <ac:chgData name="Cristian Andres Castellanos Rodriguez" userId="S::cacastellanos76@soy.sena.edu.co::215c3ebe-82a7-4983-afe8-b53c07af928c" providerId="AD" clId="Web-{2C795B18-BFAE-DC6A-00F7-C0737834EB28}" dt="2023-03-14T02:21:16.031" v="228"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2C795B18-BFAE-DC6A-00F7-C0737834EB28}" dt="2023-03-14T02:35:30.229" v="404" actId="20577"/>
        <pc:sldMkLst>
          <pc:docMk/>
          <pc:sldMk cId="3172907249" sldId="258"/>
        </pc:sldMkLst>
        <pc:spChg chg="mod">
          <ac:chgData name="Cristian Andres Castellanos Rodriguez" userId="S::cacastellanos76@soy.sena.edu.co::215c3ebe-82a7-4983-afe8-b53c07af928c" providerId="AD" clId="Web-{2C795B18-BFAE-DC6A-00F7-C0737834EB28}" dt="2023-03-14T02:35:30.229" v="404" actId="20577"/>
          <ac:spMkLst>
            <pc:docMk/>
            <pc:sldMk cId="3172907249" sldId="258"/>
            <ac:spMk id="3" creationId="{F6EB0ED4-5D12-CF1B-F948-E1619A01F743}"/>
          </ac:spMkLst>
        </pc:spChg>
      </pc:sldChg>
      <pc:sldChg chg="modSp">
        <pc:chgData name="Cristian Andres Castellanos Rodriguez" userId="S::cacastellanos76@soy.sena.edu.co::215c3ebe-82a7-4983-afe8-b53c07af928c" providerId="AD" clId="Web-{2C795B18-BFAE-DC6A-00F7-C0737834EB28}" dt="2023-03-14T02:57:37.770" v="632" actId="1076"/>
        <pc:sldMkLst>
          <pc:docMk/>
          <pc:sldMk cId="3931021644" sldId="259"/>
        </pc:sldMkLst>
        <pc:spChg chg="mod">
          <ac:chgData name="Cristian Andres Castellanos Rodriguez" userId="S::cacastellanos76@soy.sena.edu.co::215c3ebe-82a7-4983-afe8-b53c07af928c" providerId="AD" clId="Web-{2C795B18-BFAE-DC6A-00F7-C0737834EB28}" dt="2023-03-14T02:57:37.770" v="632" actId="1076"/>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2C795B18-BFAE-DC6A-00F7-C0737834EB28}" dt="2023-03-14T03:15:27.898" v="943" actId="20577"/>
        <pc:sldMkLst>
          <pc:docMk/>
          <pc:sldMk cId="641297589" sldId="260"/>
        </pc:sldMkLst>
        <pc:spChg chg="mod">
          <ac:chgData name="Cristian Andres Castellanos Rodriguez" userId="S::cacastellanos76@soy.sena.edu.co::215c3ebe-82a7-4983-afe8-b53c07af928c" providerId="AD" clId="Web-{2C795B18-BFAE-DC6A-00F7-C0737834EB28}" dt="2023-03-14T03:15:27.898" v="943" actId="20577"/>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2C795B18-BFAE-DC6A-00F7-C0737834EB28}" dt="2023-03-14T03:43:18.843" v="1481" actId="1076"/>
        <pc:sldMkLst>
          <pc:docMk/>
          <pc:sldMk cId="265086344" sldId="261"/>
        </pc:sldMkLst>
        <pc:spChg chg="mod">
          <ac:chgData name="Cristian Andres Castellanos Rodriguez" userId="S::cacastellanos76@soy.sena.edu.co::215c3ebe-82a7-4983-afe8-b53c07af928c" providerId="AD" clId="Web-{2C795B18-BFAE-DC6A-00F7-C0737834EB28}" dt="2023-03-14T03:43:18.843" v="1481" actId="1076"/>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2C795B18-BFAE-DC6A-00F7-C0737834EB28}" dt="2023-03-14T03:57:56.338" v="1772" actId="20577"/>
        <pc:sldMkLst>
          <pc:docMk/>
          <pc:sldMk cId="3639669116" sldId="262"/>
        </pc:sldMkLst>
        <pc:spChg chg="mod">
          <ac:chgData name="Cristian Andres Castellanos Rodriguez" userId="S::cacastellanos76@soy.sena.edu.co::215c3ebe-82a7-4983-afe8-b53c07af928c" providerId="AD" clId="Web-{2C795B18-BFAE-DC6A-00F7-C0737834EB28}" dt="2023-03-14T03:57:56.338" v="1772" actId="20577"/>
          <ac:spMkLst>
            <pc:docMk/>
            <pc:sldMk cId="3639669116" sldId="262"/>
            <ac:spMk id="3" creationId="{C7F37418-CF01-C780-85FC-7C75D8CE412B}"/>
          </ac:spMkLst>
        </pc:spChg>
      </pc:sldChg>
    </pc:docChg>
  </pc:docChgLst>
  <pc:docChgLst>
    <pc:chgData clId="Web-{CB9EF04B-D617-4400-BDD3-5842843FB11B}"/>
    <pc:docChg chg="modSld">
      <pc:chgData name="" userId="" providerId="" clId="Web-{CB9EF04B-D617-4400-BDD3-5842843FB11B}" dt="2023-03-22T11:32:24.640" v="0" actId="20577"/>
      <pc:docMkLst>
        <pc:docMk/>
      </pc:docMkLst>
      <pc:sldChg chg="modSp">
        <pc:chgData name="" userId="" providerId="" clId="Web-{CB9EF04B-D617-4400-BDD3-5842843FB11B}" dt="2023-03-22T11:32:24.640" v="0" actId="20577"/>
        <pc:sldMkLst>
          <pc:docMk/>
          <pc:sldMk cId="2406273178" sldId="256"/>
        </pc:sldMkLst>
        <pc:spChg chg="mod">
          <ac:chgData name="" userId="" providerId="" clId="Web-{CB9EF04B-D617-4400-BDD3-5842843FB11B}" dt="2023-03-22T11:32:24.640" v="0" actId="20577"/>
          <ac:spMkLst>
            <pc:docMk/>
            <pc:sldMk cId="2406273178" sldId="256"/>
            <ac:spMk id="3" creationId="{00000000-0000-0000-0000-000000000000}"/>
          </ac:spMkLst>
        </pc:spChg>
      </pc:sldChg>
    </pc:docChg>
  </pc:docChgLst>
  <pc:docChgLst>
    <pc:chgData name="Sara Naidu Diaz Gonzalez" userId="S::sndiaz4@soy.sena.edu.co::94f02f45-69a4-4ff3-a3dc-fe0d52e2f980" providerId="AD" clId="Web-{DD0685DC-0997-19CD-2219-6C5FDC5B89AA}"/>
    <pc:docChg chg="addSld delSld modSld">
      <pc:chgData name="Sara Naidu Diaz Gonzalez" userId="S::sndiaz4@soy.sena.edu.co::94f02f45-69a4-4ff3-a3dc-fe0d52e2f980" providerId="AD" clId="Web-{DD0685DC-0997-19CD-2219-6C5FDC5B89AA}" dt="2023-04-12T00:01:59.662" v="95"/>
      <pc:docMkLst>
        <pc:docMk/>
      </pc:docMkLst>
      <pc:sldChg chg="modSp del">
        <pc:chgData name="Sara Naidu Diaz Gonzalez" userId="S::sndiaz4@soy.sena.edu.co::94f02f45-69a4-4ff3-a3dc-fe0d52e2f980" providerId="AD" clId="Web-{DD0685DC-0997-19CD-2219-6C5FDC5B89AA}" dt="2023-04-12T00:01:55.178" v="90"/>
        <pc:sldMkLst>
          <pc:docMk/>
          <pc:sldMk cId="3947837946" sldId="312"/>
        </pc:sldMkLst>
        <pc:graphicFrameChg chg="modGraphic">
          <ac:chgData name="Sara Naidu Diaz Gonzalez" userId="S::sndiaz4@soy.sena.edu.co::94f02f45-69a4-4ff3-a3dc-fe0d52e2f980" providerId="AD" clId="Web-{DD0685DC-0997-19CD-2219-6C5FDC5B89AA}" dt="2023-04-12T00:00:12.457" v="1"/>
          <ac:graphicFrameMkLst>
            <pc:docMk/>
            <pc:sldMk cId="3947837946" sldId="312"/>
            <ac:graphicFrameMk id="4" creationId="{1234237E-1D96-90C7-7779-3ABE1E96A12B}"/>
          </ac:graphicFrameMkLst>
        </pc:graphicFrameChg>
      </pc:sldChg>
      <pc:sldChg chg="modSp del">
        <pc:chgData name="Sara Naidu Diaz Gonzalez" userId="S::sndiaz4@soy.sena.edu.co::94f02f45-69a4-4ff3-a3dc-fe0d52e2f980" providerId="AD" clId="Web-{DD0685DC-0997-19CD-2219-6C5FDC5B89AA}" dt="2023-04-12T00:01:55.912" v="91"/>
        <pc:sldMkLst>
          <pc:docMk/>
          <pc:sldMk cId="3440883651" sldId="313"/>
        </pc:sldMkLst>
        <pc:graphicFrameChg chg="mod modGraphic">
          <ac:chgData name="Sara Naidu Diaz Gonzalez" userId="S::sndiaz4@soy.sena.edu.co::94f02f45-69a4-4ff3-a3dc-fe0d52e2f980" providerId="AD" clId="Web-{DD0685DC-0997-19CD-2219-6C5FDC5B89AA}" dt="2023-04-12T00:01:09.333" v="89"/>
          <ac:graphicFrameMkLst>
            <pc:docMk/>
            <pc:sldMk cId="3440883651" sldId="313"/>
            <ac:graphicFrameMk id="4" creationId="{93350C26-A508-7570-D500-3F271AE44D16}"/>
          </ac:graphicFrameMkLst>
        </pc:graphicFrameChg>
      </pc:sldChg>
      <pc:sldChg chg="add del">
        <pc:chgData name="Sara Naidu Diaz Gonzalez" userId="S::sndiaz4@soy.sena.edu.co::94f02f45-69a4-4ff3-a3dc-fe0d52e2f980" providerId="AD" clId="Web-{DD0685DC-0997-19CD-2219-6C5FDC5B89AA}" dt="2023-04-12T00:01:56.740" v="92"/>
        <pc:sldMkLst>
          <pc:docMk/>
          <pc:sldMk cId="1510209722" sldId="314"/>
        </pc:sldMkLst>
      </pc:sldChg>
      <pc:sldChg chg="add">
        <pc:chgData name="Sara Naidu Diaz Gonzalez" userId="S::sndiaz4@soy.sena.edu.co::94f02f45-69a4-4ff3-a3dc-fe0d52e2f980" providerId="AD" clId="Web-{DD0685DC-0997-19CD-2219-6C5FDC5B89AA}" dt="2023-04-12T00:01:59.522" v="93"/>
        <pc:sldMkLst>
          <pc:docMk/>
          <pc:sldMk cId="3082816541" sldId="328"/>
        </pc:sldMkLst>
      </pc:sldChg>
      <pc:sldChg chg="add">
        <pc:chgData name="Sara Naidu Diaz Gonzalez" userId="S::sndiaz4@soy.sena.edu.co::94f02f45-69a4-4ff3-a3dc-fe0d52e2f980" providerId="AD" clId="Web-{DD0685DC-0997-19CD-2219-6C5FDC5B89AA}" dt="2023-04-12T00:01:59.584" v="94"/>
        <pc:sldMkLst>
          <pc:docMk/>
          <pc:sldMk cId="2036002577" sldId="329"/>
        </pc:sldMkLst>
      </pc:sldChg>
      <pc:sldChg chg="add">
        <pc:chgData name="Sara Naidu Diaz Gonzalez" userId="S::sndiaz4@soy.sena.edu.co::94f02f45-69a4-4ff3-a3dc-fe0d52e2f980" providerId="AD" clId="Web-{DD0685DC-0997-19CD-2219-6C5FDC5B89AA}" dt="2023-04-12T00:01:59.662" v="95"/>
        <pc:sldMkLst>
          <pc:docMk/>
          <pc:sldMk cId="3485784840" sldId="330"/>
        </pc:sldMkLst>
      </pc:sldChg>
    </pc:docChg>
  </pc:docChgLst>
  <pc:docChgLst>
    <pc:chgData name="Juan Sebastian Herrera Prieto" userId="S::jsherrera914@soy.sena.edu.co::ef11610f-3862-4e05-a817-05d4c3cf01c5" providerId="AD" clId="Web-{64E51E65-DED0-0C33-607F-37D03D1836B2}"/>
    <pc:docChg chg="modSld">
      <pc:chgData name="Juan Sebastian Herrera Prieto" userId="S::jsherrera914@soy.sena.edu.co::ef11610f-3862-4e05-a817-05d4c3cf01c5" providerId="AD" clId="Web-{64E51E65-DED0-0C33-607F-37D03D1836B2}" dt="2023-03-14T03:40:02.215" v="39" actId="20577"/>
      <pc:docMkLst>
        <pc:docMk/>
      </pc:docMkLst>
      <pc:sldChg chg="modSp">
        <pc:chgData name="Juan Sebastian Herrera Prieto" userId="S::jsherrera914@soy.sena.edu.co::ef11610f-3862-4e05-a817-05d4c3cf01c5" providerId="AD" clId="Web-{64E51E65-DED0-0C33-607F-37D03D1836B2}" dt="2023-03-14T03:40:02.215" v="39" actId="20577"/>
        <pc:sldMkLst>
          <pc:docMk/>
          <pc:sldMk cId="3639669116" sldId="262"/>
        </pc:sldMkLst>
        <pc:spChg chg="mod">
          <ac:chgData name="Juan Sebastian Herrera Prieto" userId="S::jsherrera914@soy.sena.edu.co::ef11610f-3862-4e05-a817-05d4c3cf01c5" providerId="AD" clId="Web-{64E51E65-DED0-0C33-607F-37D03D1836B2}" dt="2023-03-14T03:40:02.215" v="39" actId="20577"/>
          <ac:spMkLst>
            <pc:docMk/>
            <pc:sldMk cId="3639669116" sldId="262"/>
            <ac:spMk id="3" creationId="{C7F37418-CF01-C780-85FC-7C75D8CE412B}"/>
          </ac:spMkLst>
        </pc:spChg>
      </pc:sldChg>
    </pc:docChg>
  </pc:docChgLst>
  <pc:docChgLst>
    <pc:chgData name="Cristian Andres Castellanos Rodriguez" userId="S::cacastellanos76@soy.sena.edu.co::215c3ebe-82a7-4983-afe8-b53c07af928c" providerId="AD" clId="Web-{FAD4C5F6-D821-0BC4-DFE5-816C073F8312}"/>
    <pc:docChg chg="delSld modSld">
      <pc:chgData name="Cristian Andres Castellanos Rodriguez" userId="S::cacastellanos76@soy.sena.edu.co::215c3ebe-82a7-4983-afe8-b53c07af928c" providerId="AD" clId="Web-{FAD4C5F6-D821-0BC4-DFE5-816C073F8312}" dt="2023-03-30T15:29:01.956" v="390"/>
      <pc:docMkLst>
        <pc:docMk/>
      </pc:docMkLst>
      <pc:sldChg chg="modSp">
        <pc:chgData name="Cristian Andres Castellanos Rodriguez" userId="S::cacastellanos76@soy.sena.edu.co::215c3ebe-82a7-4983-afe8-b53c07af928c" providerId="AD" clId="Web-{FAD4C5F6-D821-0BC4-DFE5-816C073F8312}" dt="2023-03-30T13:09:24.121" v="8" actId="20577"/>
        <pc:sldMkLst>
          <pc:docMk/>
          <pc:sldMk cId="1320017106" sldId="257"/>
        </pc:sldMkLst>
        <pc:spChg chg="mod">
          <ac:chgData name="Cristian Andres Castellanos Rodriguez" userId="S::cacastellanos76@soy.sena.edu.co::215c3ebe-82a7-4983-afe8-b53c07af928c" providerId="AD" clId="Web-{FAD4C5F6-D821-0BC4-DFE5-816C073F8312}" dt="2023-03-30T13:09:24.121" v="8"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FAD4C5F6-D821-0BC4-DFE5-816C073F8312}" dt="2023-03-30T12:58:52.320" v="0" actId="1076"/>
        <pc:sldMkLst>
          <pc:docMk/>
          <pc:sldMk cId="397091163" sldId="264"/>
        </pc:sldMkLst>
        <pc:spChg chg="mod">
          <ac:chgData name="Cristian Andres Castellanos Rodriguez" userId="S::cacastellanos76@soy.sena.edu.co::215c3ebe-82a7-4983-afe8-b53c07af928c" providerId="AD" clId="Web-{FAD4C5F6-D821-0BC4-DFE5-816C073F8312}" dt="2023-03-30T12:58:52.320" v="0" actId="1076"/>
          <ac:spMkLst>
            <pc:docMk/>
            <pc:sldMk cId="397091163" sldId="264"/>
            <ac:spMk id="12" creationId="{13F54DBE-998D-24EA-82EB-B243C26B001D}"/>
          </ac:spMkLst>
        </pc:spChg>
      </pc:sldChg>
      <pc:sldChg chg="modSp">
        <pc:chgData name="Cristian Andres Castellanos Rodriguez" userId="S::cacastellanos76@soy.sena.edu.co::215c3ebe-82a7-4983-afe8-b53c07af928c" providerId="AD" clId="Web-{FAD4C5F6-D821-0BC4-DFE5-816C073F8312}" dt="2023-03-30T15:18:21.189" v="318" actId="20577"/>
        <pc:sldMkLst>
          <pc:docMk/>
          <pc:sldMk cId="836181485" sldId="265"/>
        </pc:sldMkLst>
        <pc:spChg chg="mod">
          <ac:chgData name="Cristian Andres Castellanos Rodriguez" userId="S::cacastellanos76@soy.sena.edu.co::215c3ebe-82a7-4983-afe8-b53c07af928c" providerId="AD" clId="Web-{FAD4C5F6-D821-0BC4-DFE5-816C073F8312}" dt="2023-03-30T15:18:15.642" v="316" actId="1076"/>
          <ac:spMkLst>
            <pc:docMk/>
            <pc:sldMk cId="836181485" sldId="265"/>
            <ac:spMk id="2" creationId="{993EF0A9-4DE9-A08E-9569-51160EFF8CBB}"/>
          </ac:spMkLst>
        </pc:spChg>
        <pc:spChg chg="mod">
          <ac:chgData name="Cristian Andres Castellanos Rodriguez" userId="S::cacastellanos76@soy.sena.edu.co::215c3ebe-82a7-4983-afe8-b53c07af928c" providerId="AD" clId="Web-{FAD4C5F6-D821-0BC4-DFE5-816C073F8312}" dt="2023-03-30T15:18:21.189" v="318" actId="20577"/>
          <ac:spMkLst>
            <pc:docMk/>
            <pc:sldMk cId="836181485" sldId="265"/>
            <ac:spMk id="3" creationId="{6ADFEEF2-45D3-353B-DFB7-9712AA90CBB7}"/>
          </ac:spMkLst>
        </pc:spChg>
      </pc:sldChg>
      <pc:sldChg chg="addSp delSp modSp">
        <pc:chgData name="Cristian Andres Castellanos Rodriguez" userId="S::cacastellanos76@soy.sena.edu.co::215c3ebe-82a7-4983-afe8-b53c07af928c" providerId="AD" clId="Web-{FAD4C5F6-D821-0BC4-DFE5-816C073F8312}" dt="2023-03-30T15:28:07.782" v="389" actId="20577"/>
        <pc:sldMkLst>
          <pc:docMk/>
          <pc:sldMk cId="2971174205" sldId="266"/>
        </pc:sldMkLst>
        <pc:spChg chg="mod">
          <ac:chgData name="Cristian Andres Castellanos Rodriguez" userId="S::cacastellanos76@soy.sena.edu.co::215c3ebe-82a7-4983-afe8-b53c07af928c" providerId="AD" clId="Web-{FAD4C5F6-D821-0BC4-DFE5-816C073F8312}" dt="2023-03-30T15:28:07.782" v="389" actId="20577"/>
          <ac:spMkLst>
            <pc:docMk/>
            <pc:sldMk cId="2971174205" sldId="266"/>
            <ac:spMk id="2" creationId="{D2C7AA8A-64C8-2AE2-AD77-837417D36B22}"/>
          </ac:spMkLst>
        </pc:spChg>
        <pc:graphicFrameChg chg="mod modGraphic">
          <ac:chgData name="Cristian Andres Castellanos Rodriguez" userId="S::cacastellanos76@soy.sena.edu.co::215c3ebe-82a7-4983-afe8-b53c07af928c" providerId="AD" clId="Web-{FAD4C5F6-D821-0BC4-DFE5-816C073F8312}" dt="2023-03-30T15:22:10.054" v="346" actId="1076"/>
          <ac:graphicFrameMkLst>
            <pc:docMk/>
            <pc:sldMk cId="2971174205" sldId="266"/>
            <ac:graphicFrameMk id="4" creationId="{5B6537AD-F71D-AC63-0E0E-5F9272C67D0D}"/>
          </ac:graphicFrameMkLst>
        </pc:graphicFrameChg>
        <pc:graphicFrameChg chg="del mod modGraphic">
          <ac:chgData name="Cristian Andres Castellanos Rodriguez" userId="S::cacastellanos76@soy.sena.edu.co::215c3ebe-82a7-4983-afe8-b53c07af928c" providerId="AD" clId="Web-{FAD4C5F6-D821-0BC4-DFE5-816C073F8312}" dt="2023-03-30T15:20:49.287" v="334"/>
          <ac:graphicFrameMkLst>
            <pc:docMk/>
            <pc:sldMk cId="2971174205" sldId="266"/>
            <ac:graphicFrameMk id="6" creationId="{5B6CB188-6D26-D1B0-10E6-22EBF179AC66}"/>
          </ac:graphicFrameMkLst>
        </pc:graphicFrameChg>
        <pc:graphicFrameChg chg="add mod">
          <ac:chgData name="Cristian Andres Castellanos Rodriguez" userId="S::cacastellanos76@soy.sena.edu.co::215c3ebe-82a7-4983-afe8-b53c07af928c" providerId="AD" clId="Web-{FAD4C5F6-D821-0BC4-DFE5-816C073F8312}" dt="2023-03-30T15:22:26.242" v="348" actId="1076"/>
          <ac:graphicFrameMkLst>
            <pc:docMk/>
            <pc:sldMk cId="2971174205" sldId="266"/>
            <ac:graphicFrameMk id="8" creationId="{D83361A0-4464-FA6D-1B0A-A13AA50ADB5A}"/>
          </ac:graphicFrameMkLst>
        </pc:graphicFrameChg>
        <pc:picChg chg="add del mod">
          <ac:chgData name="Cristian Andres Castellanos Rodriguez" userId="S::cacastellanos76@soy.sena.edu.co::215c3ebe-82a7-4983-afe8-b53c07af928c" providerId="AD" clId="Web-{FAD4C5F6-D821-0BC4-DFE5-816C073F8312}" dt="2023-03-30T15:20:52.380" v="336"/>
          <ac:picMkLst>
            <pc:docMk/>
            <pc:sldMk cId="2971174205" sldId="266"/>
            <ac:picMk id="3" creationId="{F1F5A735-4D0E-ED55-C039-07138C5E5237}"/>
          </ac:picMkLst>
        </pc:picChg>
      </pc:sldChg>
      <pc:sldChg chg="modSp">
        <pc:chgData name="Cristian Andres Castellanos Rodriguez" userId="S::cacastellanos76@soy.sena.edu.co::215c3ebe-82a7-4983-afe8-b53c07af928c" providerId="AD" clId="Web-{FAD4C5F6-D821-0BC4-DFE5-816C073F8312}" dt="2023-03-30T15:24:42.449" v="352" actId="1076"/>
        <pc:sldMkLst>
          <pc:docMk/>
          <pc:sldMk cId="823951855" sldId="267"/>
        </pc:sldMkLst>
        <pc:spChg chg="mod">
          <ac:chgData name="Cristian Andres Castellanos Rodriguez" userId="S::cacastellanos76@soy.sena.edu.co::215c3ebe-82a7-4983-afe8-b53c07af928c" providerId="AD" clId="Web-{FAD4C5F6-D821-0BC4-DFE5-816C073F8312}" dt="2023-03-30T15:24:41.621" v="351" actId="20577"/>
          <ac:spMkLst>
            <pc:docMk/>
            <pc:sldMk cId="823951855" sldId="267"/>
            <ac:spMk id="2" creationId="{378926DF-9E9C-B895-F9A9-369B6F2773E1}"/>
          </ac:spMkLst>
        </pc:spChg>
        <pc:spChg chg="mod">
          <ac:chgData name="Cristian Andres Castellanos Rodriguez" userId="S::cacastellanos76@soy.sena.edu.co::215c3ebe-82a7-4983-afe8-b53c07af928c" providerId="AD" clId="Web-{FAD4C5F6-D821-0BC4-DFE5-816C073F8312}" dt="2023-03-30T15:24:42.449" v="352" actId="1076"/>
          <ac:spMkLst>
            <pc:docMk/>
            <pc:sldMk cId="823951855" sldId="267"/>
            <ac:spMk id="3" creationId="{20BE4D5C-8933-A39D-A11E-68CCBA02D706}"/>
          </ac:spMkLst>
        </pc:spChg>
      </pc:sldChg>
      <pc:sldChg chg="addSp modSp">
        <pc:chgData name="Cristian Andres Castellanos Rodriguez" userId="S::cacastellanos76@soy.sena.edu.co::215c3ebe-82a7-4983-afe8-b53c07af928c" providerId="AD" clId="Web-{FAD4C5F6-D821-0BC4-DFE5-816C073F8312}" dt="2023-03-30T15:27:53.079" v="386" actId="20577"/>
        <pc:sldMkLst>
          <pc:docMk/>
          <pc:sldMk cId="1494052318" sldId="302"/>
        </pc:sldMkLst>
        <pc:spChg chg="add mod">
          <ac:chgData name="Cristian Andres Castellanos Rodriguez" userId="S::cacastellanos76@soy.sena.edu.co::215c3ebe-82a7-4983-afe8-b53c07af928c" providerId="AD" clId="Web-{FAD4C5F6-D821-0BC4-DFE5-816C073F8312}" dt="2023-03-30T15:27:53.079" v="386" actId="20577"/>
          <ac:spMkLst>
            <pc:docMk/>
            <pc:sldMk cId="1494052318" sldId="302"/>
            <ac:spMk id="3" creationId="{AD6E897D-143E-EC4A-D122-CC94F4E674BE}"/>
          </ac:spMkLst>
        </pc:spChg>
        <pc:graphicFrameChg chg="mod">
          <ac:chgData name="Cristian Andres Castellanos Rodriguez" userId="S::cacastellanos76@soy.sena.edu.co::215c3ebe-82a7-4983-afe8-b53c07af928c" providerId="AD" clId="Web-{FAD4C5F6-D821-0BC4-DFE5-816C073F8312}" dt="2023-03-30T15:27:22.141" v="358" actId="1076"/>
          <ac:graphicFrameMkLst>
            <pc:docMk/>
            <pc:sldMk cId="1494052318" sldId="302"/>
            <ac:graphicFrameMk id="5" creationId="{B606AC13-7060-5B5E-CAFD-F05B1C111CFF}"/>
          </ac:graphicFrameMkLst>
        </pc:graphicFrameChg>
        <pc:graphicFrameChg chg="mod">
          <ac:chgData name="Cristian Andres Castellanos Rodriguez" userId="S::cacastellanos76@soy.sena.edu.co::215c3ebe-82a7-4983-afe8-b53c07af928c" providerId="AD" clId="Web-{FAD4C5F6-D821-0BC4-DFE5-816C073F8312}" dt="2023-03-30T15:27:16" v="357" actId="1076"/>
          <ac:graphicFrameMkLst>
            <pc:docMk/>
            <pc:sldMk cId="1494052318" sldId="302"/>
            <ac:graphicFrameMk id="6" creationId="{13ACA745-7FED-6F67-1D62-A181AF7C3881}"/>
          </ac:graphicFrameMkLst>
        </pc:graphicFrameChg>
      </pc:sldChg>
      <pc:sldChg chg="modSp del">
        <pc:chgData name="Cristian Andres Castellanos Rodriguez" userId="S::cacastellanos76@soy.sena.edu.co::215c3ebe-82a7-4983-afe8-b53c07af928c" providerId="AD" clId="Web-{FAD4C5F6-D821-0BC4-DFE5-816C073F8312}" dt="2023-03-30T15:26:53.655" v="356"/>
        <pc:sldMkLst>
          <pc:docMk/>
          <pc:sldMk cId="2891560249" sldId="303"/>
        </pc:sldMkLst>
        <pc:graphicFrameChg chg="mod modGraphic">
          <ac:chgData name="Cristian Andres Castellanos Rodriguez" userId="S::cacastellanos76@soy.sena.edu.co::215c3ebe-82a7-4983-afe8-b53c07af928c" providerId="AD" clId="Web-{FAD4C5F6-D821-0BC4-DFE5-816C073F8312}" dt="2023-03-30T13:23:43.054" v="34"/>
          <ac:graphicFrameMkLst>
            <pc:docMk/>
            <pc:sldMk cId="2891560249" sldId="303"/>
            <ac:graphicFrameMk id="5" creationId="{B606AC13-7060-5B5E-CAFD-F05B1C111CFF}"/>
          </ac:graphicFrameMkLst>
        </pc:graphicFrameChg>
        <pc:graphicFrameChg chg="mod modGraphic">
          <ac:chgData name="Cristian Andres Castellanos Rodriguez" userId="S::cacastellanos76@soy.sena.edu.co::215c3ebe-82a7-4983-afe8-b53c07af928c" providerId="AD" clId="Web-{FAD4C5F6-D821-0BC4-DFE5-816C073F8312}" dt="2023-03-30T13:23:52.023" v="38"/>
          <ac:graphicFrameMkLst>
            <pc:docMk/>
            <pc:sldMk cId="2891560249" sldId="303"/>
            <ac:graphicFrameMk id="6" creationId="{13ACA745-7FED-6F67-1D62-A181AF7C3881}"/>
          </ac:graphicFrameMkLst>
        </pc:graphicFrameChg>
      </pc:sldChg>
      <pc:sldChg chg="modSp del">
        <pc:chgData name="Cristian Andres Castellanos Rodriguez" userId="S::cacastellanos76@soy.sena.edu.co::215c3ebe-82a7-4983-afe8-b53c07af928c" providerId="AD" clId="Web-{FAD4C5F6-D821-0BC4-DFE5-816C073F8312}" dt="2023-03-30T15:26:39.343" v="355"/>
        <pc:sldMkLst>
          <pc:docMk/>
          <pc:sldMk cId="779966770" sldId="304"/>
        </pc:sldMkLst>
        <pc:graphicFrameChg chg="mod modGraphic">
          <ac:chgData name="Cristian Andres Castellanos Rodriguez" userId="S::cacastellanos76@soy.sena.edu.co::215c3ebe-82a7-4983-afe8-b53c07af928c" providerId="AD" clId="Web-{FAD4C5F6-D821-0BC4-DFE5-816C073F8312}" dt="2023-03-30T14:41:00.371" v="202"/>
          <ac:graphicFrameMkLst>
            <pc:docMk/>
            <pc:sldMk cId="779966770" sldId="304"/>
            <ac:graphicFrameMk id="6" creationId="{13ACA745-7FED-6F67-1D62-A181AF7C3881}"/>
          </ac:graphicFrameMkLst>
        </pc:graphicFrameChg>
      </pc:sldChg>
      <pc:sldChg chg="del">
        <pc:chgData name="Cristian Andres Castellanos Rodriguez" userId="S::cacastellanos76@soy.sena.edu.co::215c3ebe-82a7-4983-afe8-b53c07af928c" providerId="AD" clId="Web-{FAD4C5F6-D821-0BC4-DFE5-816C073F8312}" dt="2023-03-30T15:26:36.311" v="354"/>
        <pc:sldMkLst>
          <pc:docMk/>
          <pc:sldMk cId="3690059742" sldId="305"/>
        </pc:sldMkLst>
      </pc:sldChg>
      <pc:sldChg chg="del">
        <pc:chgData name="Cristian Andres Castellanos Rodriguez" userId="S::cacastellanos76@soy.sena.edu.co::215c3ebe-82a7-4983-afe8-b53c07af928c" providerId="AD" clId="Web-{FAD4C5F6-D821-0BC4-DFE5-816C073F8312}" dt="2023-03-30T15:26:28.202" v="353"/>
        <pc:sldMkLst>
          <pc:docMk/>
          <pc:sldMk cId="1813008592" sldId="306"/>
        </pc:sldMkLst>
      </pc:sldChg>
      <pc:sldChg chg="modSp del">
        <pc:chgData name="Cristian Andres Castellanos Rodriguez" userId="S::cacastellanos76@soy.sena.edu.co::215c3ebe-82a7-4983-afe8-b53c07af928c" providerId="AD" clId="Web-{FAD4C5F6-D821-0BC4-DFE5-816C073F8312}" dt="2023-03-30T15:20:17.442" v="331"/>
        <pc:sldMkLst>
          <pc:docMk/>
          <pc:sldMk cId="2185372916" sldId="307"/>
        </pc:sldMkLst>
        <pc:graphicFrameChg chg="mod modGraphic">
          <ac:chgData name="Cristian Andres Castellanos Rodriguez" userId="S::cacastellanos76@soy.sena.edu.co::215c3ebe-82a7-4983-afe8-b53c07af928c" providerId="AD" clId="Web-{FAD4C5F6-D821-0BC4-DFE5-816C073F8312}" dt="2023-03-30T14:38:19.288" v="184"/>
          <ac:graphicFrameMkLst>
            <pc:docMk/>
            <pc:sldMk cId="2185372916" sldId="307"/>
            <ac:graphicFrameMk id="5" creationId="{543DCA20-A97D-42EA-44F9-17B572F6362D}"/>
          </ac:graphicFrameMkLst>
        </pc:graphicFrameChg>
        <pc:graphicFrameChg chg="mod modGraphic">
          <ac:chgData name="Cristian Andres Castellanos Rodriguez" userId="S::cacastellanos76@soy.sena.edu.co::215c3ebe-82a7-4983-afe8-b53c07af928c" providerId="AD" clId="Web-{FAD4C5F6-D821-0BC4-DFE5-816C073F8312}" dt="2023-03-30T14:41:11.731" v="218"/>
          <ac:graphicFrameMkLst>
            <pc:docMk/>
            <pc:sldMk cId="2185372916" sldId="307"/>
            <ac:graphicFrameMk id="7" creationId="{12F58077-1C71-E921-57FA-2C0D48AE55D1}"/>
          </ac:graphicFrameMkLst>
        </pc:graphicFrameChg>
      </pc:sldChg>
      <pc:sldChg chg="addSp delSp modSp del">
        <pc:chgData name="Cristian Andres Castellanos Rodriguez" userId="S::cacastellanos76@soy.sena.edu.co::215c3ebe-82a7-4983-afe8-b53c07af928c" providerId="AD" clId="Web-{FAD4C5F6-D821-0BC4-DFE5-816C073F8312}" dt="2023-03-30T15:24:11.026" v="349"/>
        <pc:sldMkLst>
          <pc:docMk/>
          <pc:sldMk cId="2495732612" sldId="309"/>
        </pc:sldMkLst>
        <pc:spChg chg="add del mod">
          <ac:chgData name="Cristian Andres Castellanos Rodriguez" userId="S::cacastellanos76@soy.sena.edu.co::215c3ebe-82a7-4983-afe8-b53c07af928c" providerId="AD" clId="Web-{FAD4C5F6-D821-0BC4-DFE5-816C073F8312}" dt="2023-03-30T15:20:23.677" v="332"/>
          <ac:spMkLst>
            <pc:docMk/>
            <pc:sldMk cId="2495732612" sldId="309"/>
            <ac:spMk id="7" creationId="{9884ABE3-452E-927C-4376-1229C7D1925F}"/>
          </ac:spMkLst>
        </pc:spChg>
        <pc:graphicFrameChg chg="del mod modGraphic">
          <ac:chgData name="Cristian Andres Castellanos Rodriguez" userId="S::cacastellanos76@soy.sena.edu.co::215c3ebe-82a7-4983-afe8-b53c07af928c" providerId="AD" clId="Web-{FAD4C5F6-D821-0BC4-DFE5-816C073F8312}" dt="2023-03-30T15:20:13.770" v="330"/>
          <ac:graphicFrameMkLst>
            <pc:docMk/>
            <pc:sldMk cId="2495732612" sldId="309"/>
            <ac:graphicFrameMk id="4" creationId="{5B6537AD-F71D-AC63-0E0E-5F9272C67D0D}"/>
          </ac:graphicFrameMkLst>
        </pc:graphicFrameChg>
        <pc:graphicFrameChg chg="mod modGraphic">
          <ac:chgData name="Cristian Andres Castellanos Rodriguez" userId="S::cacastellanos76@soy.sena.edu.co::215c3ebe-82a7-4983-afe8-b53c07af928c" providerId="AD" clId="Web-{FAD4C5F6-D821-0BC4-DFE5-816C073F8312}" dt="2023-03-30T15:21:01.412" v="337" actId="1076"/>
          <ac:graphicFrameMkLst>
            <pc:docMk/>
            <pc:sldMk cId="2495732612" sldId="309"/>
            <ac:graphicFrameMk id="6" creationId="{5B6CB188-6D26-D1B0-10E6-22EBF179AC66}"/>
          </ac:graphicFrameMkLst>
        </pc:graphicFrameChg>
      </pc:sldChg>
      <pc:sldChg chg="modSp del">
        <pc:chgData name="Cristian Andres Castellanos Rodriguez" userId="S::cacastellanos76@soy.sena.edu.co::215c3ebe-82a7-4983-afe8-b53c07af928c" providerId="AD" clId="Web-{FAD4C5F6-D821-0BC4-DFE5-816C073F8312}" dt="2023-03-30T15:19:37.550" v="329"/>
        <pc:sldMkLst>
          <pc:docMk/>
          <pc:sldMk cId="1023302592" sldId="310"/>
        </pc:sldMkLst>
        <pc:graphicFrameChg chg="mod modGraphic">
          <ac:chgData name="Cristian Andres Castellanos Rodriguez" userId="S::cacastellanos76@soy.sena.edu.co::215c3ebe-82a7-4983-afe8-b53c07af928c" providerId="AD" clId="Web-{FAD4C5F6-D821-0BC4-DFE5-816C073F8312}" dt="2023-03-30T14:42:33.578" v="282"/>
          <ac:graphicFrameMkLst>
            <pc:docMk/>
            <pc:sldMk cId="1023302592" sldId="310"/>
            <ac:graphicFrameMk id="5" creationId="{543DCA20-A97D-42EA-44F9-17B572F6362D}"/>
          </ac:graphicFrameMkLst>
        </pc:graphicFrameChg>
        <pc:graphicFrameChg chg="mod modGraphic">
          <ac:chgData name="Cristian Andres Castellanos Rodriguez" userId="S::cacastellanos76@soy.sena.edu.co::215c3ebe-82a7-4983-afe8-b53c07af928c" providerId="AD" clId="Web-{FAD4C5F6-D821-0BC4-DFE5-816C073F8312}" dt="2023-03-30T14:43:30.267" v="302"/>
          <ac:graphicFrameMkLst>
            <pc:docMk/>
            <pc:sldMk cId="1023302592" sldId="310"/>
            <ac:graphicFrameMk id="7" creationId="{12F58077-1C71-E921-57FA-2C0D48AE55D1}"/>
          </ac:graphicFrameMkLst>
        </pc:graphicFrameChg>
      </pc:sldChg>
      <pc:sldChg chg="delSp modSp del">
        <pc:chgData name="Cristian Andres Castellanos Rodriguez" userId="S::cacastellanos76@soy.sena.edu.co::215c3ebe-82a7-4983-afe8-b53c07af928c" providerId="AD" clId="Web-{FAD4C5F6-D821-0BC4-DFE5-816C073F8312}" dt="2023-03-30T15:19:34.285" v="328"/>
        <pc:sldMkLst>
          <pc:docMk/>
          <pc:sldMk cId="3450289627" sldId="311"/>
        </pc:sldMkLst>
        <pc:graphicFrameChg chg="mod modGraphic">
          <ac:chgData name="Cristian Andres Castellanos Rodriguez" userId="S::cacastellanos76@soy.sena.edu.co::215c3ebe-82a7-4983-afe8-b53c07af928c" providerId="AD" clId="Web-{FAD4C5F6-D821-0BC4-DFE5-816C073F8312}" dt="2023-03-30T14:43:35.814" v="304"/>
          <ac:graphicFrameMkLst>
            <pc:docMk/>
            <pc:sldMk cId="3450289627" sldId="311"/>
            <ac:graphicFrameMk id="5" creationId="{543DCA20-A97D-42EA-44F9-17B572F6362D}"/>
          </ac:graphicFrameMkLst>
        </pc:graphicFrameChg>
        <pc:graphicFrameChg chg="del mod modGraphic">
          <ac:chgData name="Cristian Andres Castellanos Rodriguez" userId="S::cacastellanos76@soy.sena.edu.co::215c3ebe-82a7-4983-afe8-b53c07af928c" providerId="AD" clId="Web-{FAD4C5F6-D821-0BC4-DFE5-816C073F8312}" dt="2023-03-30T15:19:29.066" v="327"/>
          <ac:graphicFrameMkLst>
            <pc:docMk/>
            <pc:sldMk cId="3450289627" sldId="311"/>
            <ac:graphicFrameMk id="7" creationId="{12F58077-1C71-E921-57FA-2C0D48AE55D1}"/>
          </ac:graphicFrameMkLst>
        </pc:graphicFrameChg>
      </pc:sldChg>
      <pc:sldChg chg="del">
        <pc:chgData name="Cristian Andres Castellanos Rodriguez" userId="S::cacastellanos76@soy.sena.edu.co::215c3ebe-82a7-4983-afe8-b53c07af928c" providerId="AD" clId="Web-{FAD4C5F6-D821-0BC4-DFE5-816C073F8312}" dt="2023-03-30T15:29:01.956" v="390"/>
        <pc:sldMkLst>
          <pc:docMk/>
          <pc:sldMk cId="3730685545" sldId="316"/>
        </pc:sldMkLst>
      </pc:sldChg>
    </pc:docChg>
  </pc:docChgLst>
  <pc:docChgLst>
    <pc:chgData name="Maria Isabel Uribe Diaz" userId="S::miuribe93@soy.sena.edu.co::f874e721-cfe2-4208-953d-f23d4fbbc403" providerId="AD" clId="Web-{3DA2D548-E599-3165-9C28-8A12AE08BE1B}"/>
    <pc:docChg chg="modSld">
      <pc:chgData name="Maria Isabel Uribe Diaz" userId="S::miuribe93@soy.sena.edu.co::f874e721-cfe2-4208-953d-f23d4fbbc403" providerId="AD" clId="Web-{3DA2D548-E599-3165-9C28-8A12AE08BE1B}" dt="2023-04-12T13:26:14.389" v="2"/>
      <pc:docMkLst>
        <pc:docMk/>
      </pc:docMkLst>
      <pc:sldChg chg="modSp">
        <pc:chgData name="Maria Isabel Uribe Diaz" userId="S::miuribe93@soy.sena.edu.co::f874e721-cfe2-4208-953d-f23d4fbbc403" providerId="AD" clId="Web-{3DA2D548-E599-3165-9C28-8A12AE08BE1B}" dt="2023-04-12T13:26:14.389" v="2"/>
        <pc:sldMkLst>
          <pc:docMk/>
          <pc:sldMk cId="3485784840" sldId="330"/>
        </pc:sldMkLst>
        <pc:graphicFrameChg chg="mod modGraphic">
          <ac:chgData name="Maria Isabel Uribe Diaz" userId="S::miuribe93@soy.sena.edu.co::f874e721-cfe2-4208-953d-f23d4fbbc403" providerId="AD" clId="Web-{3DA2D548-E599-3165-9C28-8A12AE08BE1B}" dt="2023-04-12T13:26:14.389" v="2"/>
          <ac:graphicFrameMkLst>
            <pc:docMk/>
            <pc:sldMk cId="3485784840" sldId="330"/>
            <ac:graphicFrameMk id="4" creationId="{1234237E-1D96-90C7-7779-3ABE1E96A12B}"/>
          </ac:graphicFrameMkLst>
        </pc:graphicFrameChg>
      </pc:sldChg>
    </pc:docChg>
  </pc:docChgLst>
  <pc:docChgLst>
    <pc:chgData name="Juan Sebastian Herrera Prieto" userId="S::jsherrera914@soy.sena.edu.co::ef11610f-3862-4e05-a817-05d4c3cf01c5" providerId="AD" clId="Web-{E4C3FA12-0F7C-CCA6-1B2A-550AA69422DF}"/>
    <pc:docChg chg="modSld">
      <pc:chgData name="Juan Sebastian Herrera Prieto" userId="S::jsherrera914@soy.sena.edu.co::ef11610f-3862-4e05-a817-05d4c3cf01c5" providerId="AD" clId="Web-{E4C3FA12-0F7C-CCA6-1B2A-550AA69422DF}" dt="2023-03-21T15:21:20.506" v="83" actId="1076"/>
      <pc:docMkLst>
        <pc:docMk/>
      </pc:docMkLst>
      <pc:sldChg chg="modSp">
        <pc:chgData name="Juan Sebastian Herrera Prieto" userId="S::jsherrera914@soy.sena.edu.co::ef11610f-3862-4e05-a817-05d4c3cf01c5" providerId="AD" clId="Web-{E4C3FA12-0F7C-CCA6-1B2A-550AA69422DF}" dt="2023-03-21T15:10:29.132" v="52" actId="20577"/>
        <pc:sldMkLst>
          <pc:docMk/>
          <pc:sldMk cId="1320017106" sldId="257"/>
        </pc:sldMkLst>
        <pc:spChg chg="mod">
          <ac:chgData name="Juan Sebastian Herrera Prieto" userId="S::jsherrera914@soy.sena.edu.co::ef11610f-3862-4e05-a817-05d4c3cf01c5" providerId="AD" clId="Web-{E4C3FA12-0F7C-CCA6-1B2A-550AA69422DF}" dt="2023-03-21T15:10:29.132" v="52" actId="20577"/>
          <ac:spMkLst>
            <pc:docMk/>
            <pc:sldMk cId="1320017106" sldId="257"/>
            <ac:spMk id="3" creationId="{BD4BFCAB-CCF7-7691-5641-12DCB1BDF2E2}"/>
          </ac:spMkLst>
        </pc:spChg>
      </pc:sldChg>
      <pc:sldChg chg="addSp delSp modSp mod setClrOvrMap">
        <pc:chgData name="Juan Sebastian Herrera Prieto" userId="S::jsherrera914@soy.sena.edu.co::ef11610f-3862-4e05-a817-05d4c3cf01c5" providerId="AD" clId="Web-{E4C3FA12-0F7C-CCA6-1B2A-550AA69422DF}" dt="2023-03-21T14:59:50.196" v="1" actId="1076"/>
        <pc:sldMkLst>
          <pc:docMk/>
          <pc:sldMk cId="3172907249" sldId="258"/>
        </pc:sldMkLst>
        <pc:spChg chg="mod">
          <ac:chgData name="Juan Sebastian Herrera Prieto" userId="S::jsherrera914@soy.sena.edu.co::ef11610f-3862-4e05-a817-05d4c3cf01c5" providerId="AD" clId="Web-{E4C3FA12-0F7C-CCA6-1B2A-550AA69422DF}" dt="2023-03-21T14:59:45.196" v="0"/>
          <ac:spMkLst>
            <pc:docMk/>
            <pc:sldMk cId="3172907249" sldId="258"/>
            <ac:spMk id="2" creationId="{E06B47F0-05FC-84F1-36D1-07CF996FA072}"/>
          </ac:spMkLst>
        </pc:spChg>
        <pc:spChg chg="mod">
          <ac:chgData name="Juan Sebastian Herrera Prieto" userId="S::jsherrera914@soy.sena.edu.co::ef11610f-3862-4e05-a817-05d4c3cf01c5" providerId="AD" clId="Web-{E4C3FA12-0F7C-CCA6-1B2A-550AA69422DF}" dt="2023-03-21T14:59:50.196" v="1" actId="1076"/>
          <ac:spMkLst>
            <pc:docMk/>
            <pc:sldMk cId="3172907249" sldId="258"/>
            <ac:spMk id="3" creationId="{F6EB0ED4-5D12-CF1B-F948-E1619A01F743}"/>
          </ac:spMkLst>
        </pc:spChg>
        <pc:spChg chg="del">
          <ac:chgData name="Juan Sebastian Herrera Prieto" userId="S::jsherrera914@soy.sena.edu.co::ef11610f-3862-4e05-a817-05d4c3cf01c5" providerId="AD" clId="Web-{E4C3FA12-0F7C-CCA6-1B2A-550AA69422DF}" dt="2023-03-21T14:59:45.196" v="0"/>
          <ac:spMkLst>
            <pc:docMk/>
            <pc:sldMk cId="3172907249" sldId="258"/>
            <ac:spMk id="56" creationId="{5FEF463D-EE6B-46FF-B7C7-74B09A96C8AB}"/>
          </ac:spMkLst>
        </pc:spChg>
        <pc:spChg chg="del">
          <ac:chgData name="Juan Sebastian Herrera Prieto" userId="S::jsherrera914@soy.sena.edu.co::ef11610f-3862-4e05-a817-05d4c3cf01c5" providerId="AD" clId="Web-{E4C3FA12-0F7C-CCA6-1B2A-550AA69422DF}" dt="2023-03-21T14:59:45.196" v="0"/>
          <ac:spMkLst>
            <pc:docMk/>
            <pc:sldMk cId="3172907249" sldId="258"/>
            <ac:spMk id="59" creationId="{30B5ED20-499B-41E7-95BE-8BBD3131456F}"/>
          </ac:spMkLst>
        </pc:spChg>
        <pc:spChg chg="del">
          <ac:chgData name="Juan Sebastian Herrera Prieto" userId="S::jsherrera914@soy.sena.edu.co::ef11610f-3862-4e05-a817-05d4c3cf01c5" providerId="AD" clId="Web-{E4C3FA12-0F7C-CCA6-1B2A-550AA69422DF}" dt="2023-03-21T14:59:45.196" v="0"/>
          <ac:spMkLst>
            <pc:docMk/>
            <pc:sldMk cId="3172907249" sldId="258"/>
            <ac:spMk id="60" creationId="{35A51D22-76EA-4C70-B5C9-ED3946924CB7}"/>
          </ac:spMkLst>
        </pc:spChg>
        <pc:spChg chg="add">
          <ac:chgData name="Juan Sebastian Herrera Prieto" userId="S::jsherrera914@soy.sena.edu.co::ef11610f-3862-4e05-a817-05d4c3cf01c5" providerId="AD" clId="Web-{E4C3FA12-0F7C-CCA6-1B2A-550AA69422DF}" dt="2023-03-21T14:59:45.196" v="0"/>
          <ac:spMkLst>
            <pc:docMk/>
            <pc:sldMk cId="3172907249" sldId="258"/>
            <ac:spMk id="65" creationId="{5A0118C5-4F8D-4CF4-BADD-53FEACC6C42A}"/>
          </ac:spMkLst>
        </pc:spChg>
        <pc:spChg chg="add">
          <ac:chgData name="Juan Sebastian Herrera Prieto" userId="S::jsherrera914@soy.sena.edu.co::ef11610f-3862-4e05-a817-05d4c3cf01c5" providerId="AD" clId="Web-{E4C3FA12-0F7C-CCA6-1B2A-550AA69422DF}" dt="2023-03-21T14:59:45.196" v="0"/>
          <ac:spMkLst>
            <pc:docMk/>
            <pc:sldMk cId="3172907249" sldId="258"/>
            <ac:spMk id="67" creationId="{4E0A5C5C-2A95-428E-9F6A-0D29EBD57C9F}"/>
          </ac:spMkLst>
        </pc:spChg>
        <pc:spChg chg="add">
          <ac:chgData name="Juan Sebastian Herrera Prieto" userId="S::jsherrera914@soy.sena.edu.co::ef11610f-3862-4e05-a817-05d4c3cf01c5" providerId="AD" clId="Web-{E4C3FA12-0F7C-CCA6-1B2A-550AA69422DF}" dt="2023-03-21T14:59:45.196" v="0"/>
          <ac:spMkLst>
            <pc:docMk/>
            <pc:sldMk cId="3172907249" sldId="258"/>
            <ac:spMk id="69" creationId="{1056F38F-7C4E-461D-8709-7D0024AE1F79}"/>
          </ac:spMkLst>
        </pc:spChg>
        <pc:spChg chg="add">
          <ac:chgData name="Juan Sebastian Herrera Prieto" userId="S::jsherrera914@soy.sena.edu.co::ef11610f-3862-4e05-a817-05d4c3cf01c5" providerId="AD" clId="Web-{E4C3FA12-0F7C-CCA6-1B2A-550AA69422DF}" dt="2023-03-21T14:59:45.196" v="0"/>
          <ac:spMkLst>
            <pc:docMk/>
            <pc:sldMk cId="3172907249" sldId="258"/>
            <ac:spMk id="71" creationId="{C7278469-3C3C-49CE-AEEE-E176A4900B78}"/>
          </ac:spMkLst>
        </pc:spChg>
        <pc:spChg chg="add">
          <ac:chgData name="Juan Sebastian Herrera Prieto" userId="S::jsherrera914@soy.sena.edu.co::ef11610f-3862-4e05-a817-05d4c3cf01c5" providerId="AD" clId="Web-{E4C3FA12-0F7C-CCA6-1B2A-550AA69422DF}" dt="2023-03-21T14:59:45.196" v="0"/>
          <ac:spMkLst>
            <pc:docMk/>
            <pc:sldMk cId="3172907249" sldId="258"/>
            <ac:spMk id="77" creationId="{4C6598AB-1C17-4D54-951C-A082D94ACB7A}"/>
          </ac:spMkLst>
        </pc:spChg>
        <pc:spChg chg="add">
          <ac:chgData name="Juan Sebastian Herrera Prieto" userId="S::jsherrera914@soy.sena.edu.co::ef11610f-3862-4e05-a817-05d4c3cf01c5" providerId="AD" clId="Web-{E4C3FA12-0F7C-CCA6-1B2A-550AA69422DF}" dt="2023-03-21T14:59:45.196" v="0"/>
          <ac:spMkLst>
            <pc:docMk/>
            <pc:sldMk cId="3172907249" sldId="258"/>
            <ac:spMk id="79" creationId="{C83B66D7-137D-4AC1-B172-53D60F08BEB5}"/>
          </ac:spMkLst>
        </pc:spChg>
        <pc:spChg chg="add">
          <ac:chgData name="Juan Sebastian Herrera Prieto" userId="S::jsherrera914@soy.sena.edu.co::ef11610f-3862-4e05-a817-05d4c3cf01c5" providerId="AD" clId="Web-{E4C3FA12-0F7C-CCA6-1B2A-550AA69422DF}" dt="2023-03-21T14:59:45.196" v="0"/>
          <ac:spMkLst>
            <pc:docMk/>
            <pc:sldMk cId="3172907249" sldId="258"/>
            <ac:spMk id="81" creationId="{F6B92503-6984-4D15-8B98-8718709B785D}"/>
          </ac:spMkLst>
        </pc:spChg>
        <pc:spChg chg="add">
          <ac:chgData name="Juan Sebastian Herrera Prieto" userId="S::jsherrera914@soy.sena.edu.co::ef11610f-3862-4e05-a817-05d4c3cf01c5" providerId="AD" clId="Web-{E4C3FA12-0F7C-CCA6-1B2A-550AA69422DF}" dt="2023-03-21T14:59:45.196" v="0"/>
          <ac:spMkLst>
            <pc:docMk/>
            <pc:sldMk cId="3172907249" sldId="258"/>
            <ac:spMk id="83" creationId="{08DDF938-524E-4C18-A47D-C00627832366}"/>
          </ac:spMkLst>
        </pc:spChg>
        <pc:grpChg chg="del">
          <ac:chgData name="Juan Sebastian Herrera Prieto" userId="S::jsherrera914@soy.sena.edu.co::ef11610f-3862-4e05-a817-05d4c3cf01c5" providerId="AD" clId="Web-{E4C3FA12-0F7C-CCA6-1B2A-550AA69422DF}" dt="2023-03-21T14:59:45.196" v="0"/>
          <ac:grpSpMkLst>
            <pc:docMk/>
            <pc:sldMk cId="3172907249" sldId="258"/>
            <ac:grpSpMk id="57" creationId="{11A27B3A-460C-4100-99B5-817F25979F6C}"/>
          </ac:grpSpMkLst>
        </pc:grpChg>
        <pc:grpChg chg="add">
          <ac:chgData name="Juan Sebastian Herrera Prieto" userId="S::jsherrera914@soy.sena.edu.co::ef11610f-3862-4e05-a817-05d4c3cf01c5" providerId="AD" clId="Web-{E4C3FA12-0F7C-CCA6-1B2A-550AA69422DF}" dt="2023-03-21T14:59:45.196" v="0"/>
          <ac:grpSpMkLst>
            <pc:docMk/>
            <pc:sldMk cId="3172907249" sldId="258"/>
            <ac:grpSpMk id="73" creationId="{93DC754C-7E09-422D-A8BB-AF632E90DFA2}"/>
          </ac:grpSpMkLst>
        </pc:grpChg>
        <pc:grpChg chg="add">
          <ac:chgData name="Juan Sebastian Herrera Prieto" userId="S::jsherrera914@soy.sena.edu.co::ef11610f-3862-4e05-a817-05d4c3cf01c5" providerId="AD" clId="Web-{E4C3FA12-0F7C-CCA6-1B2A-550AA69422DF}" dt="2023-03-21T14:59:45.196" v="0"/>
          <ac:grpSpMkLst>
            <pc:docMk/>
            <pc:sldMk cId="3172907249" sldId="258"/>
            <ac:grpSpMk id="85" creationId="{3773FAF5-C452-4455-9411-D6AF5EBD4CA9}"/>
          </ac:grpSpMkLst>
        </pc:grpChg>
      </pc:sldChg>
      <pc:sldChg chg="addSp delSp modSp">
        <pc:chgData name="Juan Sebastian Herrera Prieto" userId="S::jsherrera914@soy.sena.edu.co::ef11610f-3862-4e05-a817-05d4c3cf01c5" providerId="AD" clId="Web-{E4C3FA12-0F7C-CCA6-1B2A-550AA69422DF}" dt="2023-03-21T15:19:10.785" v="62" actId="20577"/>
        <pc:sldMkLst>
          <pc:docMk/>
          <pc:sldMk cId="641297589" sldId="260"/>
        </pc:sldMkLst>
        <pc:spChg chg="mod">
          <ac:chgData name="Juan Sebastian Herrera Prieto" userId="S::jsherrera914@soy.sena.edu.co::ef11610f-3862-4e05-a817-05d4c3cf01c5" providerId="AD" clId="Web-{E4C3FA12-0F7C-CCA6-1B2A-550AA69422DF}" dt="2023-03-21T15:18:23.205" v="57"/>
          <ac:spMkLst>
            <pc:docMk/>
            <pc:sldMk cId="641297589" sldId="260"/>
            <ac:spMk id="2" creationId="{6AE1AA83-70D6-7B8A-74E2-F3D204B2D165}"/>
          </ac:spMkLst>
        </pc:spChg>
        <pc:spChg chg="mod">
          <ac:chgData name="Juan Sebastian Herrera Prieto" userId="S::jsherrera914@soy.sena.edu.co::ef11610f-3862-4e05-a817-05d4c3cf01c5" providerId="AD" clId="Web-{E4C3FA12-0F7C-CCA6-1B2A-550AA69422DF}" dt="2023-03-21T15:19:10.785" v="62" actId="20577"/>
          <ac:spMkLst>
            <pc:docMk/>
            <pc:sldMk cId="641297589" sldId="260"/>
            <ac:spMk id="3" creationId="{98E6583C-5851-306D-3362-6F54EBA368DC}"/>
          </ac:spMkLst>
        </pc:spChg>
        <pc:spChg chg="del">
          <ac:chgData name="Juan Sebastian Herrera Prieto" userId="S::jsherrera914@soy.sena.edu.co::ef11610f-3862-4e05-a817-05d4c3cf01c5" providerId="AD" clId="Web-{E4C3FA12-0F7C-CCA6-1B2A-550AA69422DF}" dt="2023-03-21T15:18:23.205" v="57"/>
          <ac:spMkLst>
            <pc:docMk/>
            <pc:sldMk cId="641297589" sldId="260"/>
            <ac:spMk id="8" creationId="{70DFC902-7D23-471A-B557-B6B6917D7A0D}"/>
          </ac:spMkLst>
        </pc:spChg>
        <pc:spChg chg="del">
          <ac:chgData name="Juan Sebastian Herrera Prieto" userId="S::jsherrera914@soy.sena.edu.co::ef11610f-3862-4e05-a817-05d4c3cf01c5" providerId="AD" clId="Web-{E4C3FA12-0F7C-CCA6-1B2A-550AA69422DF}" dt="2023-03-21T15:18:23.205" v="57"/>
          <ac:spMkLst>
            <pc:docMk/>
            <pc:sldMk cId="641297589" sldId="260"/>
            <ac:spMk id="10" creationId="{A55D5633-D557-4DCA-982C-FF36EB7A1C00}"/>
          </ac:spMkLst>
        </pc:spChg>
        <pc:spChg chg="del">
          <ac:chgData name="Juan Sebastian Herrera Prieto" userId="S::jsherrera914@soy.sena.edu.co::ef11610f-3862-4e05-a817-05d4c3cf01c5" providerId="AD" clId="Web-{E4C3FA12-0F7C-CCA6-1B2A-550AA69422DF}" dt="2023-03-21T15:18:23.205" v="57"/>
          <ac:spMkLst>
            <pc:docMk/>
            <pc:sldMk cId="641297589" sldId="260"/>
            <ac:spMk id="12" creationId="{450D3AD2-FA80-415F-A9CE-54D884561CD7}"/>
          </ac:spMkLst>
        </pc:spChg>
        <pc:spChg chg="add">
          <ac:chgData name="Juan Sebastian Herrera Prieto" userId="S::jsherrera914@soy.sena.edu.co::ef11610f-3862-4e05-a817-05d4c3cf01c5" providerId="AD" clId="Web-{E4C3FA12-0F7C-CCA6-1B2A-550AA69422DF}" dt="2023-03-21T15:18:23.205" v="57"/>
          <ac:spMkLst>
            <pc:docMk/>
            <pc:sldMk cId="641297589" sldId="260"/>
            <ac:spMk id="17" creationId="{777A147A-9ED8-46B4-8660-1B3C2AA880B5}"/>
          </ac:spMkLst>
        </pc:spChg>
        <pc:spChg chg="add">
          <ac:chgData name="Juan Sebastian Herrera Prieto" userId="S::jsherrera914@soy.sena.edu.co::ef11610f-3862-4e05-a817-05d4c3cf01c5" providerId="AD" clId="Web-{E4C3FA12-0F7C-CCA6-1B2A-550AA69422DF}" dt="2023-03-21T15:18:23.205" v="57"/>
          <ac:spMkLst>
            <pc:docMk/>
            <pc:sldMk cId="641297589" sldId="260"/>
            <ac:spMk id="19" creationId="{5D6C15A0-C087-4593-8414-2B4EC1CDC3DE}"/>
          </ac:spMkLst>
        </pc:spChg>
      </pc:sldChg>
      <pc:sldChg chg="addSp delSp modSp">
        <pc:chgData name="Juan Sebastian Herrera Prieto" userId="S::jsherrera914@soy.sena.edu.co::ef11610f-3862-4e05-a817-05d4c3cf01c5" providerId="AD" clId="Web-{E4C3FA12-0F7C-CCA6-1B2A-550AA69422DF}" dt="2023-03-21T15:09:59.288" v="32" actId="20577"/>
        <pc:sldMkLst>
          <pc:docMk/>
          <pc:sldMk cId="265086344" sldId="261"/>
        </pc:sldMkLst>
        <pc:spChg chg="mod">
          <ac:chgData name="Juan Sebastian Herrera Prieto" userId="S::jsherrera914@soy.sena.edu.co::ef11610f-3862-4e05-a817-05d4c3cf01c5" providerId="AD" clId="Web-{E4C3FA12-0F7C-CCA6-1B2A-550AA69422DF}" dt="2023-03-21T15:09:59.288" v="32" actId="20577"/>
          <ac:spMkLst>
            <pc:docMk/>
            <pc:sldMk cId="265086344" sldId="261"/>
            <ac:spMk id="2" creationId="{FD267211-D0B0-67E9-2906-DC441D6A31BC}"/>
          </ac:spMkLst>
        </pc:spChg>
        <pc:spChg chg="mod">
          <ac:chgData name="Juan Sebastian Herrera Prieto" userId="S::jsherrera914@soy.sena.edu.co::ef11610f-3862-4e05-a817-05d4c3cf01c5" providerId="AD" clId="Web-{E4C3FA12-0F7C-CCA6-1B2A-550AA69422DF}" dt="2023-03-21T15:09:21.318" v="23" actId="20577"/>
          <ac:spMkLst>
            <pc:docMk/>
            <pc:sldMk cId="265086344" sldId="261"/>
            <ac:spMk id="3" creationId="{DAEFECAD-3859-95E0-16B3-A49A6C9D93E1}"/>
          </ac:spMkLst>
        </pc:spChg>
        <pc:spChg chg="del">
          <ac:chgData name="Juan Sebastian Herrera Prieto" userId="S::jsherrera914@soy.sena.edu.co::ef11610f-3862-4e05-a817-05d4c3cf01c5" providerId="AD" clId="Web-{E4C3FA12-0F7C-CCA6-1B2A-550AA69422DF}" dt="2023-03-21T15:00:57.292" v="7"/>
          <ac:spMkLst>
            <pc:docMk/>
            <pc:sldMk cId="265086344" sldId="261"/>
            <ac:spMk id="8" creationId="{70DFC902-7D23-471A-B557-B6B6917D7A0D}"/>
          </ac:spMkLst>
        </pc:spChg>
        <pc:spChg chg="del">
          <ac:chgData name="Juan Sebastian Herrera Prieto" userId="S::jsherrera914@soy.sena.edu.co::ef11610f-3862-4e05-a817-05d4c3cf01c5" providerId="AD" clId="Web-{E4C3FA12-0F7C-CCA6-1B2A-550AA69422DF}" dt="2023-03-21T15:00:57.292" v="7"/>
          <ac:spMkLst>
            <pc:docMk/>
            <pc:sldMk cId="265086344" sldId="261"/>
            <ac:spMk id="10" creationId="{A55D5633-D557-4DCA-982C-FF36EB7A1C00}"/>
          </ac:spMkLst>
        </pc:spChg>
        <pc:spChg chg="del">
          <ac:chgData name="Juan Sebastian Herrera Prieto" userId="S::jsherrera914@soy.sena.edu.co::ef11610f-3862-4e05-a817-05d4c3cf01c5" providerId="AD" clId="Web-{E4C3FA12-0F7C-CCA6-1B2A-550AA69422DF}" dt="2023-03-21T15:00:57.292" v="7"/>
          <ac:spMkLst>
            <pc:docMk/>
            <pc:sldMk cId="265086344" sldId="261"/>
            <ac:spMk id="12" creationId="{450D3AD2-FA80-415F-A9CE-54D884561CD7}"/>
          </ac:spMkLst>
        </pc:spChg>
        <pc:spChg chg="add">
          <ac:chgData name="Juan Sebastian Herrera Prieto" userId="S::jsherrera914@soy.sena.edu.co::ef11610f-3862-4e05-a817-05d4c3cf01c5" providerId="AD" clId="Web-{E4C3FA12-0F7C-CCA6-1B2A-550AA69422DF}" dt="2023-03-21T15:00:57.292" v="7"/>
          <ac:spMkLst>
            <pc:docMk/>
            <pc:sldMk cId="265086344" sldId="261"/>
            <ac:spMk id="17" creationId="{4BC99CB9-DDAD-44A2-8A1C-E3AF4E72DF5C}"/>
          </ac:spMkLst>
        </pc:spChg>
        <pc:spChg chg="add">
          <ac:chgData name="Juan Sebastian Herrera Prieto" userId="S::jsherrera914@soy.sena.edu.co::ef11610f-3862-4e05-a817-05d4c3cf01c5" providerId="AD" clId="Web-{E4C3FA12-0F7C-CCA6-1B2A-550AA69422DF}" dt="2023-03-21T15:00:57.292" v="7"/>
          <ac:spMkLst>
            <pc:docMk/>
            <pc:sldMk cId="265086344" sldId="261"/>
            <ac:spMk id="19" creationId="{64053CBF-3932-45FF-8285-EE5146085F3A}"/>
          </ac:spMkLst>
        </pc:spChg>
        <pc:grpChg chg="add">
          <ac:chgData name="Juan Sebastian Herrera Prieto" userId="S::jsherrera914@soy.sena.edu.co::ef11610f-3862-4e05-a817-05d4c3cf01c5" providerId="AD" clId="Web-{E4C3FA12-0F7C-CCA6-1B2A-550AA69422DF}" dt="2023-03-21T15:00:57.292" v="7"/>
          <ac:grpSpMkLst>
            <pc:docMk/>
            <pc:sldMk cId="265086344" sldId="261"/>
            <ac:grpSpMk id="21" creationId="{2E751C04-BEA6-446B-A678-9C74819EBD4C}"/>
          </ac:grpSpMkLst>
        </pc:grpChg>
        <pc:grpChg chg="add">
          <ac:chgData name="Juan Sebastian Herrera Prieto" userId="S::jsherrera914@soy.sena.edu.co::ef11610f-3862-4e05-a817-05d4c3cf01c5" providerId="AD" clId="Web-{E4C3FA12-0F7C-CCA6-1B2A-550AA69422DF}" dt="2023-03-21T15:00:57.292" v="7"/>
          <ac:grpSpMkLst>
            <pc:docMk/>
            <pc:sldMk cId="265086344" sldId="261"/>
            <ac:grpSpMk id="27" creationId="{B63ACBA3-DEFD-4C6D-BBA0-64468FA99C2D}"/>
          </ac:grpSpMkLst>
        </pc:grpChg>
      </pc:sldChg>
      <pc:sldChg chg="addSp delSp modSp mod setClrOvrMap">
        <pc:chgData name="Juan Sebastian Herrera Prieto" userId="S::jsherrera914@soy.sena.edu.co::ef11610f-3862-4e05-a817-05d4c3cf01c5" providerId="AD" clId="Web-{E4C3FA12-0F7C-CCA6-1B2A-550AA69422DF}" dt="2023-03-21T15:03:04.060" v="22" actId="20577"/>
        <pc:sldMkLst>
          <pc:docMk/>
          <pc:sldMk cId="3639669116" sldId="262"/>
        </pc:sldMkLst>
        <pc:spChg chg="mod">
          <ac:chgData name="Juan Sebastian Herrera Prieto" userId="S::jsherrera914@soy.sena.edu.co::ef11610f-3862-4e05-a817-05d4c3cf01c5" providerId="AD" clId="Web-{E4C3FA12-0F7C-CCA6-1B2A-550AA69422DF}" dt="2023-03-21T15:02:58.466" v="21" actId="1076"/>
          <ac:spMkLst>
            <pc:docMk/>
            <pc:sldMk cId="3639669116" sldId="262"/>
            <ac:spMk id="2" creationId="{3C8DD182-8F7D-4DBB-1BDF-032EF3B21E3B}"/>
          </ac:spMkLst>
        </pc:spChg>
        <pc:spChg chg="mod">
          <ac:chgData name="Juan Sebastian Herrera Prieto" userId="S::jsherrera914@soy.sena.edu.co::ef11610f-3862-4e05-a817-05d4c3cf01c5" providerId="AD" clId="Web-{E4C3FA12-0F7C-CCA6-1B2A-550AA69422DF}" dt="2023-03-21T15:03:04.060" v="22" actId="20577"/>
          <ac:spMkLst>
            <pc:docMk/>
            <pc:sldMk cId="3639669116" sldId="262"/>
            <ac:spMk id="3" creationId="{C7F37418-CF01-C780-85FC-7C75D8CE412B}"/>
          </ac:spMkLst>
        </pc:spChg>
        <pc:spChg chg="del">
          <ac:chgData name="Juan Sebastian Herrera Prieto" userId="S::jsherrera914@soy.sena.edu.co::ef11610f-3862-4e05-a817-05d4c3cf01c5" providerId="AD" clId="Web-{E4C3FA12-0F7C-CCA6-1B2A-550AA69422DF}" dt="2023-03-21T15:01:35.042" v="16"/>
          <ac:spMkLst>
            <pc:docMk/>
            <pc:sldMk cId="3639669116" sldId="262"/>
            <ac:spMk id="8" creationId="{1B15ED52-F352-441B-82BF-E0EA34836D08}"/>
          </ac:spMkLst>
        </pc:spChg>
        <pc:spChg chg="del">
          <ac:chgData name="Juan Sebastian Herrera Prieto" userId="S::jsherrera914@soy.sena.edu.co::ef11610f-3862-4e05-a817-05d4c3cf01c5" providerId="AD" clId="Web-{E4C3FA12-0F7C-CCA6-1B2A-550AA69422DF}" dt="2023-03-21T15:01:35.042" v="16"/>
          <ac:spMkLst>
            <pc:docMk/>
            <pc:sldMk cId="3639669116" sldId="262"/>
            <ac:spMk id="10" creationId="{3B2E3793-BFE6-45A2-9B7B-E18844431C99}"/>
          </ac:spMkLst>
        </pc:spChg>
        <pc:spChg chg="del">
          <ac:chgData name="Juan Sebastian Herrera Prieto" userId="S::jsherrera914@soy.sena.edu.co::ef11610f-3862-4e05-a817-05d4c3cf01c5" providerId="AD" clId="Web-{E4C3FA12-0F7C-CCA6-1B2A-550AA69422DF}" dt="2023-03-21T15:01:35.042" v="16"/>
          <ac:spMkLst>
            <pc:docMk/>
            <pc:sldMk cId="3639669116" sldId="262"/>
            <ac:spMk id="12" creationId="{BC4C4868-CB8F-4AF9-9CDB-8108F2C19B67}"/>
          </ac:spMkLst>
        </pc:spChg>
        <pc:spChg chg="del">
          <ac:chgData name="Juan Sebastian Herrera Prieto" userId="S::jsherrera914@soy.sena.edu.co::ef11610f-3862-4e05-a817-05d4c3cf01c5" providerId="AD" clId="Web-{E4C3FA12-0F7C-CCA6-1B2A-550AA69422DF}" dt="2023-03-21T15:01:35.042" v="16"/>
          <ac:spMkLst>
            <pc:docMk/>
            <pc:sldMk cId="3639669116" sldId="262"/>
            <ac:spMk id="14" creationId="{375E0459-6403-40CD-989D-56A4407CA12E}"/>
          </ac:spMkLst>
        </pc:spChg>
        <pc:spChg chg="del">
          <ac:chgData name="Juan Sebastian Herrera Prieto" userId="S::jsherrera914@soy.sena.edu.co::ef11610f-3862-4e05-a817-05d4c3cf01c5" providerId="AD" clId="Web-{E4C3FA12-0F7C-CCA6-1B2A-550AA69422DF}" dt="2023-03-21T15:01:35.042" v="16"/>
          <ac:spMkLst>
            <pc:docMk/>
            <pc:sldMk cId="3639669116" sldId="262"/>
            <ac:spMk id="16" creationId="{53E5B1A8-3AC9-4BD1-9BBC-78CA94F2D1BA}"/>
          </ac:spMkLst>
        </pc:spChg>
        <pc:spChg chg="add">
          <ac:chgData name="Juan Sebastian Herrera Prieto" userId="S::jsherrera914@soy.sena.edu.co::ef11610f-3862-4e05-a817-05d4c3cf01c5" providerId="AD" clId="Web-{E4C3FA12-0F7C-CCA6-1B2A-550AA69422DF}" dt="2023-03-21T15:01:35.042" v="16"/>
          <ac:spMkLst>
            <pc:docMk/>
            <pc:sldMk cId="3639669116" sldId="262"/>
            <ac:spMk id="22" creationId="{7C432AFE-B3D2-4BFF-BF8F-96C27AFF1AC7}"/>
          </ac:spMkLst>
        </pc:spChg>
        <pc:spChg chg="add">
          <ac:chgData name="Juan Sebastian Herrera Prieto" userId="S::jsherrera914@soy.sena.edu.co::ef11610f-3862-4e05-a817-05d4c3cf01c5" providerId="AD" clId="Web-{E4C3FA12-0F7C-CCA6-1B2A-550AA69422DF}" dt="2023-03-21T15:01:35.042" v="16"/>
          <ac:spMkLst>
            <pc:docMk/>
            <pc:sldMk cId="3639669116" sldId="262"/>
            <ac:spMk id="24" creationId="{AF2F604E-43BE-4DC3-B983-E071523364F8}"/>
          </ac:spMkLst>
        </pc:spChg>
        <pc:spChg chg="add">
          <ac:chgData name="Juan Sebastian Herrera Prieto" userId="S::jsherrera914@soy.sena.edu.co::ef11610f-3862-4e05-a817-05d4c3cf01c5" providerId="AD" clId="Web-{E4C3FA12-0F7C-CCA6-1B2A-550AA69422DF}" dt="2023-03-21T15:01:35.042" v="16"/>
          <ac:spMkLst>
            <pc:docMk/>
            <pc:sldMk cId="3639669116" sldId="262"/>
            <ac:spMk id="26" creationId="{08C9B587-E65E-4B52-B37C-ABEBB6E87928}"/>
          </ac:spMkLst>
        </pc:spChg>
        <pc:picChg chg="add mod">
          <ac:chgData name="Juan Sebastian Herrera Prieto" userId="S::jsherrera914@soy.sena.edu.co::ef11610f-3862-4e05-a817-05d4c3cf01c5" providerId="AD" clId="Web-{E4C3FA12-0F7C-CCA6-1B2A-550AA69422DF}" dt="2023-03-21T15:02:56.075" v="20" actId="1076"/>
          <ac:picMkLst>
            <pc:docMk/>
            <pc:sldMk cId="3639669116" sldId="262"/>
            <ac:picMk id="18" creationId="{74B16ACF-4A6C-F1E7-CB6C-6BDEE7EB324E}"/>
          </ac:picMkLst>
        </pc:picChg>
      </pc:sldChg>
      <pc:sldChg chg="addSp delSp modSp mod setBg">
        <pc:chgData name="Juan Sebastian Herrera Prieto" userId="S::jsherrera914@soy.sena.edu.co::ef11610f-3862-4e05-a817-05d4c3cf01c5" providerId="AD" clId="Web-{E4C3FA12-0F7C-CCA6-1B2A-550AA69422DF}" dt="2023-03-21T15:19:51.551" v="64"/>
        <pc:sldMkLst>
          <pc:docMk/>
          <pc:sldMk cId="1495245722" sldId="263"/>
        </pc:sldMkLst>
        <pc:spChg chg="mod">
          <ac:chgData name="Juan Sebastian Herrera Prieto" userId="S::jsherrera914@soy.sena.edu.co::ef11610f-3862-4e05-a817-05d4c3cf01c5" providerId="AD" clId="Web-{E4C3FA12-0F7C-CCA6-1B2A-550AA69422DF}" dt="2023-03-21T15:19:51.551" v="64"/>
          <ac:spMkLst>
            <pc:docMk/>
            <pc:sldMk cId="1495245722" sldId="263"/>
            <ac:spMk id="2" creationId="{82765DA9-3CFA-DFE4-CFB4-ED7512796DAA}"/>
          </ac:spMkLst>
        </pc:spChg>
        <pc:spChg chg="mod">
          <ac:chgData name="Juan Sebastian Herrera Prieto" userId="S::jsherrera914@soy.sena.edu.co::ef11610f-3862-4e05-a817-05d4c3cf01c5" providerId="AD" clId="Web-{E4C3FA12-0F7C-CCA6-1B2A-550AA69422DF}" dt="2023-03-21T15:19:51.551" v="64"/>
          <ac:spMkLst>
            <pc:docMk/>
            <pc:sldMk cId="1495245722" sldId="263"/>
            <ac:spMk id="3" creationId="{282224B7-662E-E133-BD59-E01F5A5AD2C3}"/>
          </ac:spMkLst>
        </pc:spChg>
        <pc:spChg chg="add del">
          <ac:chgData name="Juan Sebastian Herrera Prieto" userId="S::jsherrera914@soy.sena.edu.co::ef11610f-3862-4e05-a817-05d4c3cf01c5" providerId="AD" clId="Web-{E4C3FA12-0F7C-CCA6-1B2A-550AA69422DF}" dt="2023-03-21T15:19:51.551" v="64"/>
          <ac:spMkLst>
            <pc:docMk/>
            <pc:sldMk cId="1495245722" sldId="263"/>
            <ac:spMk id="8" creationId="{907EF6B7-1338-4443-8C46-6A318D952DFD}"/>
          </ac:spMkLst>
        </pc:spChg>
        <pc:spChg chg="add del">
          <ac:chgData name="Juan Sebastian Herrera Prieto" userId="S::jsherrera914@soy.sena.edu.co::ef11610f-3862-4e05-a817-05d4c3cf01c5" providerId="AD" clId="Web-{E4C3FA12-0F7C-CCA6-1B2A-550AA69422DF}" dt="2023-03-21T15:19:51.551" v="64"/>
          <ac:spMkLst>
            <pc:docMk/>
            <pc:sldMk cId="1495245722" sldId="263"/>
            <ac:spMk id="10" creationId="{DAAE4CDD-124C-4DCF-9584-B6033B545DD5}"/>
          </ac:spMkLst>
        </pc:spChg>
        <pc:spChg chg="add del">
          <ac:chgData name="Juan Sebastian Herrera Prieto" userId="S::jsherrera914@soy.sena.edu.co::ef11610f-3862-4e05-a817-05d4c3cf01c5" providerId="AD" clId="Web-{E4C3FA12-0F7C-CCA6-1B2A-550AA69422DF}" dt="2023-03-21T15:19:51.551" v="64"/>
          <ac:spMkLst>
            <pc:docMk/>
            <pc:sldMk cId="1495245722" sldId="263"/>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21:01.490" v="81"/>
        <pc:sldMkLst>
          <pc:docMk/>
          <pc:sldMk cId="836181485" sldId="265"/>
        </pc:sldMkLst>
        <pc:spChg chg="mod">
          <ac:chgData name="Juan Sebastian Herrera Prieto" userId="S::jsherrera914@soy.sena.edu.co::ef11610f-3862-4e05-a817-05d4c3cf01c5" providerId="AD" clId="Web-{E4C3FA12-0F7C-CCA6-1B2A-550AA69422DF}" dt="2023-03-21T15:21:01.490" v="81"/>
          <ac:spMkLst>
            <pc:docMk/>
            <pc:sldMk cId="836181485" sldId="265"/>
            <ac:spMk id="2" creationId="{993EF0A9-4DE9-A08E-9569-51160EFF8CBB}"/>
          </ac:spMkLst>
        </pc:spChg>
        <pc:spChg chg="mod">
          <ac:chgData name="Juan Sebastian Herrera Prieto" userId="S::jsherrera914@soy.sena.edu.co::ef11610f-3862-4e05-a817-05d4c3cf01c5" providerId="AD" clId="Web-{E4C3FA12-0F7C-CCA6-1B2A-550AA69422DF}" dt="2023-03-21T15:21:01.490" v="81"/>
          <ac:spMkLst>
            <pc:docMk/>
            <pc:sldMk cId="836181485" sldId="265"/>
            <ac:spMk id="3" creationId="{6ADFEEF2-45D3-353B-DFB7-9712AA90CBB7}"/>
          </ac:spMkLst>
        </pc:spChg>
        <pc:spChg chg="add">
          <ac:chgData name="Juan Sebastian Herrera Prieto" userId="S::jsherrera914@soy.sena.edu.co::ef11610f-3862-4e05-a817-05d4c3cf01c5" providerId="AD" clId="Web-{E4C3FA12-0F7C-CCA6-1B2A-550AA69422DF}" dt="2023-03-21T15:21:01.490" v="81"/>
          <ac:spMkLst>
            <pc:docMk/>
            <pc:sldMk cId="836181485" sldId="265"/>
            <ac:spMk id="8" creationId="{E92FEB64-6EEA-4759-B4A4-BD2C1E660BA8}"/>
          </ac:spMkLst>
        </pc:spChg>
        <pc:spChg chg="add">
          <ac:chgData name="Juan Sebastian Herrera Prieto" userId="S::jsherrera914@soy.sena.edu.co::ef11610f-3862-4e05-a817-05d4c3cf01c5" providerId="AD" clId="Web-{E4C3FA12-0F7C-CCA6-1B2A-550AA69422DF}" dt="2023-03-21T15:21:01.490" v="81"/>
          <ac:spMkLst>
            <pc:docMk/>
            <pc:sldMk cId="836181485" sldId="265"/>
            <ac:spMk id="10" creationId="{B10BB131-AC8E-4A8E-A5D1-36260F720C3B}"/>
          </ac:spMkLst>
        </pc:spChg>
        <pc:spChg chg="add">
          <ac:chgData name="Juan Sebastian Herrera Prieto" userId="S::jsherrera914@soy.sena.edu.co::ef11610f-3862-4e05-a817-05d4c3cf01c5" providerId="AD" clId="Web-{E4C3FA12-0F7C-CCA6-1B2A-550AA69422DF}" dt="2023-03-21T15:21:01.490" v="81"/>
          <ac:spMkLst>
            <pc:docMk/>
            <pc:sldMk cId="836181485" sldId="265"/>
            <ac:spMk id="12" creationId="{14847E93-7DC1-4D4B-8829-B19AA7137C50}"/>
          </ac:spMkLst>
        </pc:spChg>
        <pc:spChg chg="add">
          <ac:chgData name="Juan Sebastian Herrera Prieto" userId="S::jsherrera914@soy.sena.edu.co::ef11610f-3862-4e05-a817-05d4c3cf01c5" providerId="AD" clId="Web-{E4C3FA12-0F7C-CCA6-1B2A-550AA69422DF}" dt="2023-03-21T15:21:01.490" v="81"/>
          <ac:spMkLst>
            <pc:docMk/>
            <pc:sldMk cId="836181485" sldId="265"/>
            <ac:spMk id="14" creationId="{5566D6E1-03A1-4D73-A4E0-35D74D568A04}"/>
          </ac:spMkLst>
        </pc:spChg>
        <pc:spChg chg="add">
          <ac:chgData name="Juan Sebastian Herrera Prieto" userId="S::jsherrera914@soy.sena.edu.co::ef11610f-3862-4e05-a817-05d4c3cf01c5" providerId="AD" clId="Web-{E4C3FA12-0F7C-CCA6-1B2A-550AA69422DF}" dt="2023-03-21T15:21:01.490" v="81"/>
          <ac:spMkLst>
            <pc:docMk/>
            <pc:sldMk cId="836181485" sldId="265"/>
            <ac:spMk id="16" creationId="{9F835A99-04AC-494A-A572-AFE8413CC938}"/>
          </ac:spMkLst>
        </pc:spChg>
        <pc:spChg chg="add">
          <ac:chgData name="Juan Sebastian Herrera Prieto" userId="S::jsherrera914@soy.sena.edu.co::ef11610f-3862-4e05-a817-05d4c3cf01c5" providerId="AD" clId="Web-{E4C3FA12-0F7C-CCA6-1B2A-550AA69422DF}" dt="2023-03-21T15:21:01.490" v="81"/>
          <ac:spMkLst>
            <pc:docMk/>
            <pc:sldMk cId="836181485" sldId="265"/>
            <ac:spMk id="18" creationId="{7B786209-1B0B-4CA9-9BDD-F7327066A84D}"/>
          </ac:spMkLst>
        </pc:spChg>
        <pc:spChg chg="add">
          <ac:chgData name="Juan Sebastian Herrera Prieto" userId="S::jsherrera914@soy.sena.edu.co::ef11610f-3862-4e05-a817-05d4c3cf01c5" providerId="AD" clId="Web-{E4C3FA12-0F7C-CCA6-1B2A-550AA69422DF}" dt="2023-03-21T15:21:01.490" v="81"/>
          <ac:spMkLst>
            <pc:docMk/>
            <pc:sldMk cId="836181485" sldId="265"/>
            <ac:spMk id="20" creationId="{2D2964BB-484D-45AE-AD66-D407D0629652}"/>
          </ac:spMkLst>
        </pc:spChg>
        <pc:spChg chg="add">
          <ac:chgData name="Juan Sebastian Herrera Prieto" userId="S::jsherrera914@soy.sena.edu.co::ef11610f-3862-4e05-a817-05d4c3cf01c5" providerId="AD" clId="Web-{E4C3FA12-0F7C-CCA6-1B2A-550AA69422DF}" dt="2023-03-21T15:21:01.490" v="81"/>
          <ac:spMkLst>
            <pc:docMk/>
            <pc:sldMk cId="836181485" sldId="265"/>
            <ac:spMk id="22" creationId="{6691AC69-A76E-4DAB-B565-468B6B87ACF3}"/>
          </ac:spMkLst>
        </pc:spChg>
      </pc:sldChg>
      <pc:sldChg chg="addSp modSp mod setBg">
        <pc:chgData name="Juan Sebastian Herrera Prieto" userId="S::jsherrera914@soy.sena.edu.co::ef11610f-3862-4e05-a817-05d4c3cf01c5" providerId="AD" clId="Web-{E4C3FA12-0F7C-CCA6-1B2A-550AA69422DF}" dt="2023-03-21T15:21:20.506" v="83" actId="1076"/>
        <pc:sldMkLst>
          <pc:docMk/>
          <pc:sldMk cId="823951855" sldId="267"/>
        </pc:sldMkLst>
        <pc:spChg chg="mod">
          <ac:chgData name="Juan Sebastian Herrera Prieto" userId="S::jsherrera914@soy.sena.edu.co::ef11610f-3862-4e05-a817-05d4c3cf01c5" providerId="AD" clId="Web-{E4C3FA12-0F7C-CCA6-1B2A-550AA69422DF}" dt="2023-03-21T15:21:14.256" v="82"/>
          <ac:spMkLst>
            <pc:docMk/>
            <pc:sldMk cId="823951855" sldId="267"/>
            <ac:spMk id="2" creationId="{378926DF-9E9C-B895-F9A9-369B6F2773E1}"/>
          </ac:spMkLst>
        </pc:spChg>
        <pc:spChg chg="mod">
          <ac:chgData name="Juan Sebastian Herrera Prieto" userId="S::jsherrera914@soy.sena.edu.co::ef11610f-3862-4e05-a817-05d4c3cf01c5" providerId="AD" clId="Web-{E4C3FA12-0F7C-CCA6-1B2A-550AA69422DF}" dt="2023-03-21T15:21:20.506" v="83" actId="1076"/>
          <ac:spMkLst>
            <pc:docMk/>
            <pc:sldMk cId="823951855" sldId="267"/>
            <ac:spMk id="3" creationId="{20BE4D5C-8933-A39D-A11E-68CCBA02D706}"/>
          </ac:spMkLst>
        </pc:spChg>
        <pc:spChg chg="add">
          <ac:chgData name="Juan Sebastian Herrera Prieto" userId="S::jsherrera914@soy.sena.edu.co::ef11610f-3862-4e05-a817-05d4c3cf01c5" providerId="AD" clId="Web-{E4C3FA12-0F7C-CCA6-1B2A-550AA69422DF}" dt="2023-03-21T15:21:14.256" v="82"/>
          <ac:spMkLst>
            <pc:docMk/>
            <pc:sldMk cId="823951855" sldId="267"/>
            <ac:spMk id="8" creationId="{E92FEB64-6EEA-4759-B4A4-BD2C1E660BA8}"/>
          </ac:spMkLst>
        </pc:spChg>
        <pc:spChg chg="add">
          <ac:chgData name="Juan Sebastian Herrera Prieto" userId="S::jsherrera914@soy.sena.edu.co::ef11610f-3862-4e05-a817-05d4c3cf01c5" providerId="AD" clId="Web-{E4C3FA12-0F7C-CCA6-1B2A-550AA69422DF}" dt="2023-03-21T15:21:14.256" v="82"/>
          <ac:spMkLst>
            <pc:docMk/>
            <pc:sldMk cId="823951855" sldId="267"/>
            <ac:spMk id="10" creationId="{B10BB131-AC8E-4A8E-A5D1-36260F720C3B}"/>
          </ac:spMkLst>
        </pc:spChg>
        <pc:spChg chg="add">
          <ac:chgData name="Juan Sebastian Herrera Prieto" userId="S::jsherrera914@soy.sena.edu.co::ef11610f-3862-4e05-a817-05d4c3cf01c5" providerId="AD" clId="Web-{E4C3FA12-0F7C-CCA6-1B2A-550AA69422DF}" dt="2023-03-21T15:21:14.256" v="82"/>
          <ac:spMkLst>
            <pc:docMk/>
            <pc:sldMk cId="823951855" sldId="267"/>
            <ac:spMk id="12" creationId="{14847E93-7DC1-4D4B-8829-B19AA7137C50}"/>
          </ac:spMkLst>
        </pc:spChg>
        <pc:spChg chg="add">
          <ac:chgData name="Juan Sebastian Herrera Prieto" userId="S::jsherrera914@soy.sena.edu.co::ef11610f-3862-4e05-a817-05d4c3cf01c5" providerId="AD" clId="Web-{E4C3FA12-0F7C-CCA6-1B2A-550AA69422DF}" dt="2023-03-21T15:21:14.256" v="82"/>
          <ac:spMkLst>
            <pc:docMk/>
            <pc:sldMk cId="823951855" sldId="267"/>
            <ac:spMk id="14" creationId="{5566D6E1-03A1-4D73-A4E0-35D74D568A04}"/>
          </ac:spMkLst>
        </pc:spChg>
        <pc:spChg chg="add">
          <ac:chgData name="Juan Sebastian Herrera Prieto" userId="S::jsherrera914@soy.sena.edu.co::ef11610f-3862-4e05-a817-05d4c3cf01c5" providerId="AD" clId="Web-{E4C3FA12-0F7C-CCA6-1B2A-550AA69422DF}" dt="2023-03-21T15:21:14.256" v="82"/>
          <ac:spMkLst>
            <pc:docMk/>
            <pc:sldMk cId="823951855" sldId="267"/>
            <ac:spMk id="16" creationId="{9F835A99-04AC-494A-A572-AFE8413CC938}"/>
          </ac:spMkLst>
        </pc:spChg>
        <pc:spChg chg="add">
          <ac:chgData name="Juan Sebastian Herrera Prieto" userId="S::jsherrera914@soy.sena.edu.co::ef11610f-3862-4e05-a817-05d4c3cf01c5" providerId="AD" clId="Web-{E4C3FA12-0F7C-CCA6-1B2A-550AA69422DF}" dt="2023-03-21T15:21:14.256" v="82"/>
          <ac:spMkLst>
            <pc:docMk/>
            <pc:sldMk cId="823951855" sldId="267"/>
            <ac:spMk id="18" creationId="{7B786209-1B0B-4CA9-9BDD-F7327066A84D}"/>
          </ac:spMkLst>
        </pc:spChg>
        <pc:spChg chg="add">
          <ac:chgData name="Juan Sebastian Herrera Prieto" userId="S::jsherrera914@soy.sena.edu.co::ef11610f-3862-4e05-a817-05d4c3cf01c5" providerId="AD" clId="Web-{E4C3FA12-0F7C-CCA6-1B2A-550AA69422DF}" dt="2023-03-21T15:21:14.256" v="82"/>
          <ac:spMkLst>
            <pc:docMk/>
            <pc:sldMk cId="823951855" sldId="267"/>
            <ac:spMk id="20" creationId="{2D2964BB-484D-45AE-AD66-D407D0629652}"/>
          </ac:spMkLst>
        </pc:spChg>
        <pc:spChg chg="add">
          <ac:chgData name="Juan Sebastian Herrera Prieto" userId="S::jsherrera914@soy.sena.edu.co::ef11610f-3862-4e05-a817-05d4c3cf01c5" providerId="AD" clId="Web-{E4C3FA12-0F7C-CCA6-1B2A-550AA69422DF}" dt="2023-03-21T15:21:14.256" v="82"/>
          <ac:spMkLst>
            <pc:docMk/>
            <pc:sldMk cId="823951855" sldId="267"/>
            <ac:spMk id="22" creationId="{6691AC69-A76E-4DAB-B565-468B6B87ACF3}"/>
          </ac:spMkLst>
        </pc:spChg>
      </pc:sldChg>
      <pc:sldChg chg="addSp modSp mod setBg">
        <pc:chgData name="Juan Sebastian Herrera Prieto" userId="S::jsherrera914@soy.sena.edu.co::ef11610f-3862-4e05-a817-05d4c3cf01c5" providerId="AD" clId="Web-{E4C3FA12-0F7C-CCA6-1B2A-550AA69422DF}" dt="2023-03-21T15:17:44.923" v="53"/>
        <pc:sldMkLst>
          <pc:docMk/>
          <pc:sldMk cId="818706842" sldId="271"/>
        </pc:sldMkLst>
        <pc:spChg chg="mod">
          <ac:chgData name="Juan Sebastian Herrera Prieto" userId="S::jsherrera914@soy.sena.edu.co::ef11610f-3862-4e05-a817-05d4c3cf01c5" providerId="AD" clId="Web-{E4C3FA12-0F7C-CCA6-1B2A-550AA69422DF}" dt="2023-03-21T15:17:44.923" v="53"/>
          <ac:spMkLst>
            <pc:docMk/>
            <pc:sldMk cId="818706842" sldId="271"/>
            <ac:spMk id="3" creationId="{84B72CFB-3CAD-9A8F-39D8-028781E8247F}"/>
          </ac:spMkLst>
        </pc:spChg>
        <pc:spChg chg="add">
          <ac:chgData name="Juan Sebastian Herrera Prieto" userId="S::jsherrera914@soy.sena.edu.co::ef11610f-3862-4e05-a817-05d4c3cf01c5" providerId="AD" clId="Web-{E4C3FA12-0F7C-CCA6-1B2A-550AA69422DF}" dt="2023-03-21T15:17:44.923" v="53"/>
          <ac:spMkLst>
            <pc:docMk/>
            <pc:sldMk cId="818706842" sldId="271"/>
            <ac:spMk id="8" creationId="{907EF6B7-1338-4443-8C46-6A318D952DFD}"/>
          </ac:spMkLst>
        </pc:spChg>
        <pc:spChg chg="add">
          <ac:chgData name="Juan Sebastian Herrera Prieto" userId="S::jsherrera914@soy.sena.edu.co::ef11610f-3862-4e05-a817-05d4c3cf01c5" providerId="AD" clId="Web-{E4C3FA12-0F7C-CCA6-1B2A-550AA69422DF}" dt="2023-03-21T15:17:44.923" v="53"/>
          <ac:spMkLst>
            <pc:docMk/>
            <pc:sldMk cId="818706842" sldId="271"/>
            <ac:spMk id="10" creationId="{DAAE4CDD-124C-4DCF-9584-B6033B545DD5}"/>
          </ac:spMkLst>
        </pc:spChg>
        <pc:spChg chg="add">
          <ac:chgData name="Juan Sebastian Herrera Prieto" userId="S::jsherrera914@soy.sena.edu.co::ef11610f-3862-4e05-a817-05d4c3cf01c5" providerId="AD" clId="Web-{E4C3FA12-0F7C-CCA6-1B2A-550AA69422DF}" dt="2023-03-21T15:17:44.923" v="53"/>
          <ac:spMkLst>
            <pc:docMk/>
            <pc:sldMk cId="818706842" sldId="271"/>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7:57.674" v="54"/>
        <pc:sldMkLst>
          <pc:docMk/>
          <pc:sldMk cId="2020483110" sldId="278"/>
        </pc:sldMkLst>
        <pc:spChg chg="mod">
          <ac:chgData name="Juan Sebastian Herrera Prieto" userId="S::jsherrera914@soy.sena.edu.co::ef11610f-3862-4e05-a817-05d4c3cf01c5" providerId="AD" clId="Web-{E4C3FA12-0F7C-CCA6-1B2A-550AA69422DF}" dt="2023-03-21T15:17:57.674" v="54"/>
          <ac:spMkLst>
            <pc:docMk/>
            <pc:sldMk cId="2020483110" sldId="278"/>
            <ac:spMk id="3" creationId="{1EC96EED-8EBD-8201-0A01-9ABE178A741F}"/>
          </ac:spMkLst>
        </pc:spChg>
        <pc:spChg chg="add">
          <ac:chgData name="Juan Sebastian Herrera Prieto" userId="S::jsherrera914@soy.sena.edu.co::ef11610f-3862-4e05-a817-05d4c3cf01c5" providerId="AD" clId="Web-{E4C3FA12-0F7C-CCA6-1B2A-550AA69422DF}" dt="2023-03-21T15:17:57.674" v="54"/>
          <ac:spMkLst>
            <pc:docMk/>
            <pc:sldMk cId="2020483110" sldId="278"/>
            <ac:spMk id="8" creationId="{907EF6B7-1338-4443-8C46-6A318D952DFD}"/>
          </ac:spMkLst>
        </pc:spChg>
        <pc:spChg chg="add">
          <ac:chgData name="Juan Sebastian Herrera Prieto" userId="S::jsherrera914@soy.sena.edu.co::ef11610f-3862-4e05-a817-05d4c3cf01c5" providerId="AD" clId="Web-{E4C3FA12-0F7C-CCA6-1B2A-550AA69422DF}" dt="2023-03-21T15:17:57.674" v="54"/>
          <ac:spMkLst>
            <pc:docMk/>
            <pc:sldMk cId="2020483110" sldId="278"/>
            <ac:spMk id="10" creationId="{DAAE4CDD-124C-4DCF-9584-B6033B545DD5}"/>
          </ac:spMkLst>
        </pc:spChg>
        <pc:spChg chg="add">
          <ac:chgData name="Juan Sebastian Herrera Prieto" userId="S::jsherrera914@soy.sena.edu.co::ef11610f-3862-4e05-a817-05d4c3cf01c5" providerId="AD" clId="Web-{E4C3FA12-0F7C-CCA6-1B2A-550AA69422DF}" dt="2023-03-21T15:17:57.674" v="54"/>
          <ac:spMkLst>
            <pc:docMk/>
            <pc:sldMk cId="2020483110" sldId="278"/>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8:02.877" v="55"/>
        <pc:sldMkLst>
          <pc:docMk/>
          <pc:sldMk cId="2725864415" sldId="280"/>
        </pc:sldMkLst>
        <pc:spChg chg="mod">
          <ac:chgData name="Juan Sebastian Herrera Prieto" userId="S::jsherrera914@soy.sena.edu.co::ef11610f-3862-4e05-a817-05d4c3cf01c5" providerId="AD" clId="Web-{E4C3FA12-0F7C-CCA6-1B2A-550AA69422DF}" dt="2023-03-21T15:18:02.877" v="55"/>
          <ac:spMkLst>
            <pc:docMk/>
            <pc:sldMk cId="2725864415" sldId="280"/>
            <ac:spMk id="3" creationId="{59E4A9BE-67C5-0C14-E130-6E770B1E490D}"/>
          </ac:spMkLst>
        </pc:spChg>
        <pc:spChg chg="add">
          <ac:chgData name="Juan Sebastian Herrera Prieto" userId="S::jsherrera914@soy.sena.edu.co::ef11610f-3862-4e05-a817-05d4c3cf01c5" providerId="AD" clId="Web-{E4C3FA12-0F7C-CCA6-1B2A-550AA69422DF}" dt="2023-03-21T15:18:02.877" v="55"/>
          <ac:spMkLst>
            <pc:docMk/>
            <pc:sldMk cId="2725864415" sldId="280"/>
            <ac:spMk id="8" creationId="{907EF6B7-1338-4443-8C46-6A318D952DFD}"/>
          </ac:spMkLst>
        </pc:spChg>
        <pc:spChg chg="add">
          <ac:chgData name="Juan Sebastian Herrera Prieto" userId="S::jsherrera914@soy.sena.edu.co::ef11610f-3862-4e05-a817-05d4c3cf01c5" providerId="AD" clId="Web-{E4C3FA12-0F7C-CCA6-1B2A-550AA69422DF}" dt="2023-03-21T15:18:02.877" v="55"/>
          <ac:spMkLst>
            <pc:docMk/>
            <pc:sldMk cId="2725864415" sldId="280"/>
            <ac:spMk id="10" creationId="{DAAE4CDD-124C-4DCF-9584-B6033B545DD5}"/>
          </ac:spMkLst>
        </pc:spChg>
        <pc:spChg chg="add">
          <ac:chgData name="Juan Sebastian Herrera Prieto" userId="S::jsherrera914@soy.sena.edu.co::ef11610f-3862-4e05-a817-05d4c3cf01c5" providerId="AD" clId="Web-{E4C3FA12-0F7C-CCA6-1B2A-550AA69422DF}" dt="2023-03-21T15:18:02.877" v="55"/>
          <ac:spMkLst>
            <pc:docMk/>
            <pc:sldMk cId="2725864415" sldId="280"/>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8:11.658" v="56"/>
        <pc:sldMkLst>
          <pc:docMk/>
          <pc:sldMk cId="3095295970" sldId="287"/>
        </pc:sldMkLst>
        <pc:spChg chg="mod">
          <ac:chgData name="Juan Sebastian Herrera Prieto" userId="S::jsherrera914@soy.sena.edu.co::ef11610f-3862-4e05-a817-05d4c3cf01c5" providerId="AD" clId="Web-{E4C3FA12-0F7C-CCA6-1B2A-550AA69422DF}" dt="2023-03-21T15:18:11.658" v="56"/>
          <ac:spMkLst>
            <pc:docMk/>
            <pc:sldMk cId="3095295970" sldId="287"/>
            <ac:spMk id="3" creationId="{7D9D9527-2D18-5B65-95C0-E1EAD28FE596}"/>
          </ac:spMkLst>
        </pc:spChg>
        <pc:spChg chg="add">
          <ac:chgData name="Juan Sebastian Herrera Prieto" userId="S::jsherrera914@soy.sena.edu.co::ef11610f-3862-4e05-a817-05d4c3cf01c5" providerId="AD" clId="Web-{E4C3FA12-0F7C-CCA6-1B2A-550AA69422DF}" dt="2023-03-21T15:18:11.658" v="56"/>
          <ac:spMkLst>
            <pc:docMk/>
            <pc:sldMk cId="3095295970" sldId="287"/>
            <ac:spMk id="8" creationId="{907EF6B7-1338-4443-8C46-6A318D952DFD}"/>
          </ac:spMkLst>
        </pc:spChg>
        <pc:spChg chg="add">
          <ac:chgData name="Juan Sebastian Herrera Prieto" userId="S::jsherrera914@soy.sena.edu.co::ef11610f-3862-4e05-a817-05d4c3cf01c5" providerId="AD" clId="Web-{E4C3FA12-0F7C-CCA6-1B2A-550AA69422DF}" dt="2023-03-21T15:18:11.658" v="56"/>
          <ac:spMkLst>
            <pc:docMk/>
            <pc:sldMk cId="3095295970" sldId="287"/>
            <ac:spMk id="10" creationId="{DAAE4CDD-124C-4DCF-9584-B6033B545DD5}"/>
          </ac:spMkLst>
        </pc:spChg>
        <pc:spChg chg="add">
          <ac:chgData name="Juan Sebastian Herrera Prieto" userId="S::jsherrera914@soy.sena.edu.co::ef11610f-3862-4e05-a817-05d4c3cf01c5" providerId="AD" clId="Web-{E4C3FA12-0F7C-CCA6-1B2A-550AA69422DF}" dt="2023-03-21T15:18:11.658" v="56"/>
          <ac:spMkLst>
            <pc:docMk/>
            <pc:sldMk cId="3095295970" sldId="287"/>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20:50.662" v="80" actId="20577"/>
        <pc:sldMkLst>
          <pc:docMk/>
          <pc:sldMk cId="1988385547" sldId="289"/>
        </pc:sldMkLst>
        <pc:spChg chg="mod">
          <ac:chgData name="Juan Sebastian Herrera Prieto" userId="S::jsherrera914@soy.sena.edu.co::ef11610f-3862-4e05-a817-05d4c3cf01c5" providerId="AD" clId="Web-{E4C3FA12-0F7C-CCA6-1B2A-550AA69422DF}" dt="2023-03-21T15:20:50.662" v="80" actId="20577"/>
          <ac:spMkLst>
            <pc:docMk/>
            <pc:sldMk cId="1988385547" sldId="289"/>
            <ac:spMk id="3" creationId="{6FB23AF4-7128-4D0B-D8F0-71D2D37B0EBF}"/>
          </ac:spMkLst>
        </pc:spChg>
        <pc:spChg chg="add">
          <ac:chgData name="Juan Sebastian Herrera Prieto" userId="S::jsherrera914@soy.sena.edu.co::ef11610f-3862-4e05-a817-05d4c3cf01c5" providerId="AD" clId="Web-{E4C3FA12-0F7C-CCA6-1B2A-550AA69422DF}" dt="2023-03-21T15:20:02.989" v="66"/>
          <ac:spMkLst>
            <pc:docMk/>
            <pc:sldMk cId="1988385547" sldId="289"/>
            <ac:spMk id="8" creationId="{907EF6B7-1338-4443-8C46-6A318D952DFD}"/>
          </ac:spMkLst>
        </pc:spChg>
        <pc:spChg chg="add">
          <ac:chgData name="Juan Sebastian Herrera Prieto" userId="S::jsherrera914@soy.sena.edu.co::ef11610f-3862-4e05-a817-05d4c3cf01c5" providerId="AD" clId="Web-{E4C3FA12-0F7C-CCA6-1B2A-550AA69422DF}" dt="2023-03-21T15:20:02.989" v="66"/>
          <ac:spMkLst>
            <pc:docMk/>
            <pc:sldMk cId="1988385547" sldId="289"/>
            <ac:spMk id="10" creationId="{DAAE4CDD-124C-4DCF-9584-B6033B545DD5}"/>
          </ac:spMkLst>
        </pc:spChg>
        <pc:spChg chg="add">
          <ac:chgData name="Juan Sebastian Herrera Prieto" userId="S::jsherrera914@soy.sena.edu.co::ef11610f-3862-4e05-a817-05d4c3cf01c5" providerId="AD" clId="Web-{E4C3FA12-0F7C-CCA6-1B2A-550AA69422DF}" dt="2023-03-21T15:20:02.989" v="66"/>
          <ac:spMkLst>
            <pc:docMk/>
            <pc:sldMk cId="1988385547" sldId="289"/>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9:57.832" v="65"/>
        <pc:sldMkLst>
          <pc:docMk/>
          <pc:sldMk cId="2318897579" sldId="290"/>
        </pc:sldMkLst>
        <pc:spChg chg="mod">
          <ac:chgData name="Juan Sebastian Herrera Prieto" userId="S::jsherrera914@soy.sena.edu.co::ef11610f-3862-4e05-a817-05d4c3cf01c5" providerId="AD" clId="Web-{E4C3FA12-0F7C-CCA6-1B2A-550AA69422DF}" dt="2023-03-21T15:19:57.832" v="65"/>
          <ac:spMkLst>
            <pc:docMk/>
            <pc:sldMk cId="2318897579" sldId="290"/>
            <ac:spMk id="3" creationId="{3D41726E-9084-EE78-7B5E-CB4A51DE9048}"/>
          </ac:spMkLst>
        </pc:spChg>
        <pc:spChg chg="add">
          <ac:chgData name="Juan Sebastian Herrera Prieto" userId="S::jsherrera914@soy.sena.edu.co::ef11610f-3862-4e05-a817-05d4c3cf01c5" providerId="AD" clId="Web-{E4C3FA12-0F7C-CCA6-1B2A-550AA69422DF}" dt="2023-03-21T15:19:57.832" v="65"/>
          <ac:spMkLst>
            <pc:docMk/>
            <pc:sldMk cId="2318897579" sldId="290"/>
            <ac:spMk id="8" creationId="{907EF6B7-1338-4443-8C46-6A318D952DFD}"/>
          </ac:spMkLst>
        </pc:spChg>
        <pc:spChg chg="add">
          <ac:chgData name="Juan Sebastian Herrera Prieto" userId="S::jsherrera914@soy.sena.edu.co::ef11610f-3862-4e05-a817-05d4c3cf01c5" providerId="AD" clId="Web-{E4C3FA12-0F7C-CCA6-1B2A-550AA69422DF}" dt="2023-03-21T15:19:57.832" v="65"/>
          <ac:spMkLst>
            <pc:docMk/>
            <pc:sldMk cId="2318897579" sldId="290"/>
            <ac:spMk id="10" creationId="{DAAE4CDD-124C-4DCF-9584-B6033B545DD5}"/>
          </ac:spMkLst>
        </pc:spChg>
        <pc:spChg chg="add">
          <ac:chgData name="Juan Sebastian Herrera Prieto" userId="S::jsherrera914@soy.sena.edu.co::ef11610f-3862-4e05-a817-05d4c3cf01c5" providerId="AD" clId="Web-{E4C3FA12-0F7C-CCA6-1B2A-550AA69422DF}" dt="2023-03-21T15:19:57.832" v="65"/>
          <ac:spMkLst>
            <pc:docMk/>
            <pc:sldMk cId="2318897579" sldId="290"/>
            <ac:spMk id="12" creationId="{081E4A58-353D-44AE-B2FC-2A74E2E400F7}"/>
          </ac:spMkLst>
        </pc:spChg>
      </pc:sldChg>
      <pc:sldChg chg="addSp delSp modSp">
        <pc:chgData name="Juan Sebastian Herrera Prieto" userId="S::jsherrera914@soy.sena.edu.co::ef11610f-3862-4e05-a817-05d4c3cf01c5" providerId="AD" clId="Web-{E4C3FA12-0F7C-CCA6-1B2A-550AA69422DF}" dt="2023-03-21T15:10:05.601" v="34" actId="20577"/>
        <pc:sldMkLst>
          <pc:docMk/>
          <pc:sldMk cId="3891505596" sldId="301"/>
        </pc:sldMkLst>
        <pc:spChg chg="mod">
          <ac:chgData name="Juan Sebastian Herrera Prieto" userId="S::jsherrera914@soy.sena.edu.co::ef11610f-3862-4e05-a817-05d4c3cf01c5" providerId="AD" clId="Web-{E4C3FA12-0F7C-CCA6-1B2A-550AA69422DF}" dt="2023-03-21T15:10:05.601" v="34" actId="20577"/>
          <ac:spMkLst>
            <pc:docMk/>
            <pc:sldMk cId="3891505596" sldId="301"/>
            <ac:spMk id="2" creationId="{FD267211-D0B0-67E9-2906-DC441D6A31BC}"/>
          </ac:spMkLst>
        </pc:spChg>
        <pc:spChg chg="mod">
          <ac:chgData name="Juan Sebastian Herrera Prieto" userId="S::jsherrera914@soy.sena.edu.co::ef11610f-3862-4e05-a817-05d4c3cf01c5" providerId="AD" clId="Web-{E4C3FA12-0F7C-CCA6-1B2A-550AA69422DF}" dt="2023-03-21T15:09:30.584" v="24" actId="20577"/>
          <ac:spMkLst>
            <pc:docMk/>
            <pc:sldMk cId="3891505596" sldId="301"/>
            <ac:spMk id="3" creationId="{DAEFECAD-3859-95E0-16B3-A49A6C9D93E1}"/>
          </ac:spMkLst>
        </pc:spChg>
        <pc:spChg chg="del">
          <ac:chgData name="Juan Sebastian Herrera Prieto" userId="S::jsherrera914@soy.sena.edu.co::ef11610f-3862-4e05-a817-05d4c3cf01c5" providerId="AD" clId="Web-{E4C3FA12-0F7C-CCA6-1B2A-550AA69422DF}" dt="2023-03-21T15:00:28.494" v="2"/>
          <ac:spMkLst>
            <pc:docMk/>
            <pc:sldMk cId="3891505596" sldId="301"/>
            <ac:spMk id="8" creationId="{70DFC902-7D23-471A-B557-B6B6917D7A0D}"/>
          </ac:spMkLst>
        </pc:spChg>
        <pc:spChg chg="del">
          <ac:chgData name="Juan Sebastian Herrera Prieto" userId="S::jsherrera914@soy.sena.edu.co::ef11610f-3862-4e05-a817-05d4c3cf01c5" providerId="AD" clId="Web-{E4C3FA12-0F7C-CCA6-1B2A-550AA69422DF}" dt="2023-03-21T15:00:28.494" v="2"/>
          <ac:spMkLst>
            <pc:docMk/>
            <pc:sldMk cId="3891505596" sldId="301"/>
            <ac:spMk id="10" creationId="{A55D5633-D557-4DCA-982C-FF36EB7A1C00}"/>
          </ac:spMkLst>
        </pc:spChg>
        <pc:spChg chg="del">
          <ac:chgData name="Juan Sebastian Herrera Prieto" userId="S::jsherrera914@soy.sena.edu.co::ef11610f-3862-4e05-a817-05d4c3cf01c5" providerId="AD" clId="Web-{E4C3FA12-0F7C-CCA6-1B2A-550AA69422DF}" dt="2023-03-21T15:00:28.494" v="2"/>
          <ac:spMkLst>
            <pc:docMk/>
            <pc:sldMk cId="3891505596" sldId="301"/>
            <ac:spMk id="12" creationId="{450D3AD2-FA80-415F-A9CE-54D884561CD7}"/>
          </ac:spMkLst>
        </pc:spChg>
        <pc:spChg chg="add">
          <ac:chgData name="Juan Sebastian Herrera Prieto" userId="S::jsherrera914@soy.sena.edu.co::ef11610f-3862-4e05-a817-05d4c3cf01c5" providerId="AD" clId="Web-{E4C3FA12-0F7C-CCA6-1B2A-550AA69422DF}" dt="2023-03-21T15:00:28.494" v="2"/>
          <ac:spMkLst>
            <pc:docMk/>
            <pc:sldMk cId="3891505596" sldId="301"/>
            <ac:spMk id="17" creationId="{4BC99CB9-DDAD-44A2-8A1C-E3AF4E72DF5C}"/>
          </ac:spMkLst>
        </pc:spChg>
        <pc:spChg chg="add">
          <ac:chgData name="Juan Sebastian Herrera Prieto" userId="S::jsherrera914@soy.sena.edu.co::ef11610f-3862-4e05-a817-05d4c3cf01c5" providerId="AD" clId="Web-{E4C3FA12-0F7C-CCA6-1B2A-550AA69422DF}" dt="2023-03-21T15:00:28.494" v="2"/>
          <ac:spMkLst>
            <pc:docMk/>
            <pc:sldMk cId="3891505596" sldId="301"/>
            <ac:spMk id="19" creationId="{64053CBF-3932-45FF-8285-EE5146085F3A}"/>
          </ac:spMkLst>
        </pc:spChg>
        <pc:grpChg chg="add">
          <ac:chgData name="Juan Sebastian Herrera Prieto" userId="S::jsherrera914@soy.sena.edu.co::ef11610f-3862-4e05-a817-05d4c3cf01c5" providerId="AD" clId="Web-{E4C3FA12-0F7C-CCA6-1B2A-550AA69422DF}" dt="2023-03-21T15:00:28.494" v="2"/>
          <ac:grpSpMkLst>
            <pc:docMk/>
            <pc:sldMk cId="3891505596" sldId="301"/>
            <ac:grpSpMk id="21" creationId="{2E751C04-BEA6-446B-A678-9C74819EBD4C}"/>
          </ac:grpSpMkLst>
        </pc:grpChg>
        <pc:grpChg chg="add">
          <ac:chgData name="Juan Sebastian Herrera Prieto" userId="S::jsherrera914@soy.sena.edu.co::ef11610f-3862-4e05-a817-05d4c3cf01c5" providerId="AD" clId="Web-{E4C3FA12-0F7C-CCA6-1B2A-550AA69422DF}" dt="2023-03-21T15:00:28.494" v="2"/>
          <ac:grpSpMkLst>
            <pc:docMk/>
            <pc:sldMk cId="3891505596" sldId="301"/>
            <ac:grpSpMk id="27" creationId="{B63ACBA3-DEFD-4C6D-BBA0-64468FA99C2D}"/>
          </ac:grpSpMkLst>
        </pc:grpChg>
      </pc:sldChg>
    </pc:docChg>
  </pc:docChgLst>
  <pc:docChgLst>
    <pc:chgData name="Laura Nataly Garzon Suarez" userId="S::laungarzon11@soy.sena.edu.co::d606699a-8ed5-42e3-af50-3d962e60b77b" providerId="AD" clId="Web-{55D8AC22-342D-CEA9-940F-EDA231431EA2}"/>
    <pc:docChg chg="modSld">
      <pc:chgData name="Laura Nataly Garzon Suarez" userId="S::laungarzon11@soy.sena.edu.co::d606699a-8ed5-42e3-af50-3d962e60b77b" providerId="AD" clId="Web-{55D8AC22-342D-CEA9-940F-EDA231431EA2}" dt="2023-04-11T21:43:47.593" v="0" actId="20577"/>
      <pc:docMkLst>
        <pc:docMk/>
      </pc:docMkLst>
      <pc:sldChg chg="modSp">
        <pc:chgData name="Laura Nataly Garzon Suarez" userId="S::laungarzon11@soy.sena.edu.co::d606699a-8ed5-42e3-af50-3d962e60b77b" providerId="AD" clId="Web-{55D8AC22-342D-CEA9-940F-EDA231431EA2}" dt="2023-04-11T21:43:47.593" v="0" actId="20577"/>
        <pc:sldMkLst>
          <pc:docMk/>
          <pc:sldMk cId="2727234603" sldId="325"/>
        </pc:sldMkLst>
        <pc:spChg chg="mod">
          <ac:chgData name="Laura Nataly Garzon Suarez" userId="S::laungarzon11@soy.sena.edu.co::d606699a-8ed5-42e3-af50-3d962e60b77b" providerId="AD" clId="Web-{55D8AC22-342D-CEA9-940F-EDA231431EA2}" dt="2023-04-11T21:43:47.593" v="0" actId="20577"/>
          <ac:spMkLst>
            <pc:docMk/>
            <pc:sldMk cId="2727234603" sldId="325"/>
            <ac:spMk id="2" creationId="{DC177177-01A4-F35E-0E5D-60228C92657F}"/>
          </ac:spMkLst>
        </pc:spChg>
      </pc:sldChg>
    </pc:docChg>
  </pc:docChgLst>
  <pc:docChgLst>
    <pc:chgData name="Laura Nataly Garzon Suarez" userId="S::laungarzon11@soy.sena.edu.co::d606699a-8ed5-42e3-af50-3d962e60b77b" providerId="AD" clId="Web-{7B2D2D70-2D3F-493B-A079-21F56D96A33E}"/>
    <pc:docChg chg="modSld">
      <pc:chgData name="Laura Nataly Garzon Suarez" userId="S::laungarzon11@soy.sena.edu.co::d606699a-8ed5-42e3-af50-3d962e60b77b" providerId="AD" clId="Web-{7B2D2D70-2D3F-493B-A079-21F56D96A33E}" dt="2023-04-11T22:09:14.033" v="0" actId="20577"/>
      <pc:docMkLst>
        <pc:docMk/>
      </pc:docMkLst>
      <pc:sldChg chg="modSp">
        <pc:chgData name="Laura Nataly Garzon Suarez" userId="S::laungarzon11@soy.sena.edu.co::d606699a-8ed5-42e3-af50-3d962e60b77b" providerId="AD" clId="Web-{7B2D2D70-2D3F-493B-A079-21F56D96A33E}" dt="2023-04-11T22:09:14.033" v="0" actId="20577"/>
        <pc:sldMkLst>
          <pc:docMk/>
          <pc:sldMk cId="3172907249" sldId="258"/>
        </pc:sldMkLst>
        <pc:spChg chg="mod">
          <ac:chgData name="Laura Nataly Garzon Suarez" userId="S::laungarzon11@soy.sena.edu.co::d606699a-8ed5-42e3-af50-3d962e60b77b" providerId="AD" clId="Web-{7B2D2D70-2D3F-493B-A079-21F56D96A33E}" dt="2023-04-11T22:09:14.033" v="0" actId="20577"/>
          <ac:spMkLst>
            <pc:docMk/>
            <pc:sldMk cId="3172907249" sldId="258"/>
            <ac:spMk id="3" creationId="{F6EB0ED4-5D12-CF1B-F948-E1619A01F743}"/>
          </ac:spMkLst>
        </pc:spChg>
      </pc:sldChg>
    </pc:docChg>
  </pc:docChgLst>
  <pc:docChgLst>
    <pc:chgData name="Cristian Andres Castellanos Rodriguez" userId="S::cacastellanos76@soy.sena.edu.co::215c3ebe-82a7-4983-afe8-b53c07af928c" providerId="AD" clId="Web-{56D7947F-059D-D5FD-1EBC-B1844AB43630}"/>
    <pc:docChg chg="modSld">
      <pc:chgData name="Cristian Andres Castellanos Rodriguez" userId="S::cacastellanos76@soy.sena.edu.co::215c3ebe-82a7-4983-afe8-b53c07af928c" providerId="AD" clId="Web-{56D7947F-059D-D5FD-1EBC-B1844AB43630}" dt="2023-04-11T23:00:44.692" v="199" actId="20577"/>
      <pc:docMkLst>
        <pc:docMk/>
      </pc:docMkLst>
      <pc:sldChg chg="modSp">
        <pc:chgData name="Cristian Andres Castellanos Rodriguez" userId="S::cacastellanos76@soy.sena.edu.co::215c3ebe-82a7-4983-afe8-b53c07af928c" providerId="AD" clId="Web-{56D7947F-059D-D5FD-1EBC-B1844AB43630}" dt="2023-04-11T22:39:48.256" v="189" actId="1076"/>
        <pc:sldMkLst>
          <pc:docMk/>
          <pc:sldMk cId="641297589" sldId="260"/>
        </pc:sldMkLst>
        <pc:spChg chg="mod">
          <ac:chgData name="Cristian Andres Castellanos Rodriguez" userId="S::cacastellanos76@soy.sena.edu.co::215c3ebe-82a7-4983-afe8-b53c07af928c" providerId="AD" clId="Web-{56D7947F-059D-D5FD-1EBC-B1844AB43630}" dt="2023-04-11T22:39:48.256" v="189" actId="1076"/>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56D7947F-059D-D5FD-1EBC-B1844AB43630}" dt="2023-04-11T22:24:46.125" v="132" actId="20577"/>
        <pc:sldMkLst>
          <pc:docMk/>
          <pc:sldMk cId="3639669116" sldId="262"/>
        </pc:sldMkLst>
        <pc:spChg chg="mod">
          <ac:chgData name="Cristian Andres Castellanos Rodriguez" userId="S::cacastellanos76@soy.sena.edu.co::215c3ebe-82a7-4983-afe8-b53c07af928c" providerId="AD" clId="Web-{56D7947F-059D-D5FD-1EBC-B1844AB43630}" dt="2023-04-11T22:24:46.125" v="132" actId="20577"/>
          <ac:spMkLst>
            <pc:docMk/>
            <pc:sldMk cId="3639669116" sldId="262"/>
            <ac:spMk id="3" creationId="{C7F37418-CF01-C780-85FC-7C75D8CE412B}"/>
          </ac:spMkLst>
        </pc:spChg>
      </pc:sldChg>
      <pc:sldChg chg="addSp modSp">
        <pc:chgData name="Cristian Andres Castellanos Rodriguez" userId="S::cacastellanos76@soy.sena.edu.co::215c3ebe-82a7-4983-afe8-b53c07af928c" providerId="AD" clId="Web-{56D7947F-059D-D5FD-1EBC-B1844AB43630}" dt="2023-04-11T22:27:16.300" v="187" actId="1076"/>
        <pc:sldMkLst>
          <pc:docMk/>
          <pc:sldMk cId="1495245722" sldId="263"/>
        </pc:sldMkLst>
        <pc:spChg chg="add mod">
          <ac:chgData name="Cristian Andres Castellanos Rodriguez" userId="S::cacastellanos76@soy.sena.edu.co::215c3ebe-82a7-4983-afe8-b53c07af928c" providerId="AD" clId="Web-{56D7947F-059D-D5FD-1EBC-B1844AB43630}" dt="2023-04-11T22:27:16.300" v="187" actId="1076"/>
          <ac:spMkLst>
            <pc:docMk/>
            <pc:sldMk cId="1495245722" sldId="263"/>
            <ac:spMk id="5" creationId="{64AB55DA-97F9-6BE8-C26C-ECF654A6BCB4}"/>
          </ac:spMkLst>
        </pc:spChg>
        <pc:picChg chg="mod">
          <ac:chgData name="Cristian Andres Castellanos Rodriguez" userId="S::cacastellanos76@soy.sena.edu.co::215c3ebe-82a7-4983-afe8-b53c07af928c" providerId="AD" clId="Web-{56D7947F-059D-D5FD-1EBC-B1844AB43630}" dt="2023-04-11T22:26:41.674" v="133" actId="1076"/>
          <ac:picMkLst>
            <pc:docMk/>
            <pc:sldMk cId="1495245722" sldId="263"/>
            <ac:picMk id="6" creationId="{80B17270-D289-7D3B-B979-E06CAEE4149A}"/>
          </ac:picMkLst>
        </pc:picChg>
      </pc:sldChg>
      <pc:sldChg chg="modSp">
        <pc:chgData name="Cristian Andres Castellanos Rodriguez" userId="S::cacastellanos76@soy.sena.edu.co::215c3ebe-82a7-4983-afe8-b53c07af928c" providerId="AD" clId="Web-{56D7947F-059D-D5FD-1EBC-B1844AB43630}" dt="2023-04-11T23:00:44.692" v="199" actId="20577"/>
        <pc:sldMkLst>
          <pc:docMk/>
          <pc:sldMk cId="397091163" sldId="264"/>
        </pc:sldMkLst>
        <pc:spChg chg="mod">
          <ac:chgData name="Cristian Andres Castellanos Rodriguez" userId="S::cacastellanos76@soy.sena.edu.co::215c3ebe-82a7-4983-afe8-b53c07af928c" providerId="AD" clId="Web-{56D7947F-059D-D5FD-1EBC-B1844AB43630}" dt="2023-04-11T23:00:44.692" v="199" actId="20577"/>
          <ac:spMkLst>
            <pc:docMk/>
            <pc:sldMk cId="397091163" sldId="264"/>
            <ac:spMk id="12" creationId="{13F54DBE-998D-24EA-82EB-B243C26B001D}"/>
          </ac:spMkLst>
        </pc:spChg>
      </pc:sldChg>
    </pc:docChg>
  </pc:docChgLst>
  <pc:docChgLst>
    <pc:chgData name="Maria Isabel Uribe Diaz" userId="S::miuribe93@soy.sena.edu.co::f874e721-cfe2-4208-953d-f23d4fbbc403" providerId="AD" clId="Web-{ED8F5994-0FD1-A10D-1678-7F91F93A41C1}"/>
    <pc:docChg chg="modSld">
      <pc:chgData name="Maria Isabel Uribe Diaz" userId="S::miuribe93@soy.sena.edu.co::f874e721-cfe2-4208-953d-f23d4fbbc403" providerId="AD" clId="Web-{ED8F5994-0FD1-A10D-1678-7F91F93A41C1}" dt="2023-03-17T17:54:03.264" v="853" actId="20577"/>
      <pc:docMkLst>
        <pc:docMk/>
      </pc:docMkLst>
      <pc:sldChg chg="modSp">
        <pc:chgData name="Maria Isabel Uribe Diaz" userId="S::miuribe93@soy.sena.edu.co::f874e721-cfe2-4208-953d-f23d4fbbc403" providerId="AD" clId="Web-{ED8F5994-0FD1-A10D-1678-7F91F93A41C1}" dt="2023-03-17T17:54:03.264" v="853" actId="20577"/>
        <pc:sldMkLst>
          <pc:docMk/>
          <pc:sldMk cId="3931021644" sldId="259"/>
        </pc:sldMkLst>
        <pc:spChg chg="mod">
          <ac:chgData name="Maria Isabel Uribe Diaz" userId="S::miuribe93@soy.sena.edu.co::f874e721-cfe2-4208-953d-f23d4fbbc403" providerId="AD" clId="Web-{ED8F5994-0FD1-A10D-1678-7F91F93A41C1}" dt="2023-03-17T17:42:20.486" v="60" actId="1076"/>
          <ac:spMkLst>
            <pc:docMk/>
            <pc:sldMk cId="3931021644" sldId="259"/>
            <ac:spMk id="2" creationId="{20841F26-C755-06DF-BCC7-ACFAF50D4A0E}"/>
          </ac:spMkLst>
        </pc:spChg>
        <pc:spChg chg="mod">
          <ac:chgData name="Maria Isabel Uribe Diaz" userId="S::miuribe93@soy.sena.edu.co::f874e721-cfe2-4208-953d-f23d4fbbc403" providerId="AD" clId="Web-{ED8F5994-0FD1-A10D-1678-7F91F93A41C1}" dt="2023-03-17T17:54:03.264" v="853" actId="20577"/>
          <ac:spMkLst>
            <pc:docMk/>
            <pc:sldMk cId="3931021644" sldId="259"/>
            <ac:spMk id="3" creationId="{A307E016-61E2-674A-A5F3-185B1FBA1176}"/>
          </ac:spMkLst>
        </pc:spChg>
      </pc:sldChg>
      <pc:sldChg chg="modSp">
        <pc:chgData name="Maria Isabel Uribe Diaz" userId="S::miuribe93@soy.sena.edu.co::f874e721-cfe2-4208-953d-f23d4fbbc403" providerId="AD" clId="Web-{ED8F5994-0FD1-A10D-1678-7F91F93A41C1}" dt="2023-03-17T17:22:38.386" v="59" actId="20577"/>
        <pc:sldMkLst>
          <pc:docMk/>
          <pc:sldMk cId="265086344" sldId="261"/>
        </pc:sldMkLst>
        <pc:spChg chg="mod">
          <ac:chgData name="Maria Isabel Uribe Diaz" userId="S::miuribe93@soy.sena.edu.co::f874e721-cfe2-4208-953d-f23d4fbbc403" providerId="AD" clId="Web-{ED8F5994-0FD1-A10D-1678-7F91F93A41C1}" dt="2023-03-17T17:22:38.386" v="59" actId="20577"/>
          <ac:spMkLst>
            <pc:docMk/>
            <pc:sldMk cId="265086344" sldId="261"/>
            <ac:spMk id="3" creationId="{DAEFECAD-3859-95E0-16B3-A49A6C9D93E1}"/>
          </ac:spMkLst>
        </pc:spChg>
      </pc:sldChg>
    </pc:docChg>
  </pc:docChgLst>
  <pc:docChgLst>
    <pc:chgData name="Laura Nataly Garzon Suarez" userId="d606699a-8ed5-42e3-af50-3d962e60b77b" providerId="ADAL" clId="{B509181E-406F-6F48-8286-8EBFE4250B1B}"/>
    <pc:docChg chg="modSld">
      <pc:chgData name="Laura Nataly Garzon Suarez" userId="d606699a-8ed5-42e3-af50-3d962e60b77b" providerId="ADAL" clId="{B509181E-406F-6F48-8286-8EBFE4250B1B}" dt="2023-03-17T15:31:02.004" v="120" actId="20577"/>
      <pc:docMkLst>
        <pc:docMk/>
      </pc:docMkLst>
      <pc:sldChg chg="modSp">
        <pc:chgData name="Laura Nataly Garzon Suarez" userId="d606699a-8ed5-42e3-af50-3d962e60b77b" providerId="ADAL" clId="{B509181E-406F-6F48-8286-8EBFE4250B1B}" dt="2023-03-17T15:31:02.004" v="120" actId="20577"/>
        <pc:sldMkLst>
          <pc:docMk/>
          <pc:sldMk cId="3172907249" sldId="258"/>
        </pc:sldMkLst>
        <pc:spChg chg="mod">
          <ac:chgData name="Laura Nataly Garzon Suarez" userId="d606699a-8ed5-42e3-af50-3d962e60b77b" providerId="ADAL" clId="{B509181E-406F-6F48-8286-8EBFE4250B1B}" dt="2023-03-17T15:31:02.004" v="120" actId="20577"/>
          <ac:spMkLst>
            <pc:docMk/>
            <pc:sldMk cId="3172907249" sldId="258"/>
            <ac:spMk id="3" creationId="{F6EB0ED4-5D12-CF1B-F948-E1619A01F743}"/>
          </ac:spMkLst>
        </pc:spChg>
      </pc:sldChg>
    </pc:docChg>
  </pc:docChgLst>
  <pc:docChgLst>
    <pc:chgData name="Sara Naidu Diaz Gonzalez" userId="S::sndiaz4@soy.sena.edu.co::94f02f45-69a4-4ff3-a3dc-fe0d52e2f980" providerId="AD" clId="Web-{8EC53BD4-91E8-3B85-B82D-E76AAACAB103}"/>
    <pc:docChg chg="addSld modSld">
      <pc:chgData name="Sara Naidu Diaz Gonzalez" userId="S::sndiaz4@soy.sena.edu.co::94f02f45-69a4-4ff3-a3dc-fe0d52e2f980" providerId="AD" clId="Web-{8EC53BD4-91E8-3B85-B82D-E76AAACAB103}" dt="2023-05-04T03:44:26.457" v="231"/>
      <pc:docMkLst>
        <pc:docMk/>
      </pc:docMkLst>
      <pc:sldChg chg="modSp">
        <pc:chgData name="Sara Naidu Diaz Gonzalez" userId="S::sndiaz4@soy.sena.edu.co::94f02f45-69a4-4ff3-a3dc-fe0d52e2f980" providerId="AD" clId="Web-{8EC53BD4-91E8-3B85-B82D-E76AAACAB103}" dt="2023-05-04T03:39:38.260" v="139"/>
        <pc:sldMkLst>
          <pc:docMk/>
          <pc:sldMk cId="3485784840" sldId="330"/>
        </pc:sldMkLst>
        <pc:graphicFrameChg chg="mod modGraphic">
          <ac:chgData name="Sara Naidu Diaz Gonzalez" userId="S::sndiaz4@soy.sena.edu.co::94f02f45-69a4-4ff3-a3dc-fe0d52e2f980" providerId="AD" clId="Web-{8EC53BD4-91E8-3B85-B82D-E76AAACAB103}" dt="2023-05-04T03:39:38.260" v="139"/>
          <ac:graphicFrameMkLst>
            <pc:docMk/>
            <pc:sldMk cId="3485784840" sldId="330"/>
            <ac:graphicFrameMk id="4" creationId="{1234237E-1D96-90C7-7779-3ABE1E96A12B}"/>
          </ac:graphicFrameMkLst>
        </pc:graphicFrameChg>
      </pc:sldChg>
      <pc:sldChg chg="modSp">
        <pc:chgData name="Sara Naidu Diaz Gonzalez" userId="S::sndiaz4@soy.sena.edu.co::94f02f45-69a4-4ff3-a3dc-fe0d52e2f980" providerId="AD" clId="Web-{8EC53BD4-91E8-3B85-B82D-E76AAACAB103}" dt="2023-05-04T03:41:13.513" v="193"/>
        <pc:sldMkLst>
          <pc:docMk/>
          <pc:sldMk cId="1521849422" sldId="341"/>
        </pc:sldMkLst>
        <pc:graphicFrameChg chg="mod modGraphic">
          <ac:chgData name="Sara Naidu Diaz Gonzalez" userId="S::sndiaz4@soy.sena.edu.co::94f02f45-69a4-4ff3-a3dc-fe0d52e2f980" providerId="AD" clId="Web-{8EC53BD4-91E8-3B85-B82D-E76AAACAB103}" dt="2023-05-04T03:41:13.513" v="193"/>
          <ac:graphicFrameMkLst>
            <pc:docMk/>
            <pc:sldMk cId="1521849422" sldId="341"/>
            <ac:graphicFrameMk id="5" creationId="{D0E082B6-9696-80AE-658D-7625C6E195D3}"/>
          </ac:graphicFrameMkLst>
        </pc:graphicFrameChg>
      </pc:sldChg>
      <pc:sldChg chg="modSp add replId">
        <pc:chgData name="Sara Naidu Diaz Gonzalez" userId="S::sndiaz4@soy.sena.edu.co::94f02f45-69a4-4ff3-a3dc-fe0d52e2f980" providerId="AD" clId="Web-{8EC53BD4-91E8-3B85-B82D-E76AAACAB103}" dt="2023-05-04T03:39:43.651" v="149"/>
        <pc:sldMkLst>
          <pc:docMk/>
          <pc:sldMk cId="2337659239" sldId="342"/>
        </pc:sldMkLst>
        <pc:graphicFrameChg chg="mod modGraphic">
          <ac:chgData name="Sara Naidu Diaz Gonzalez" userId="S::sndiaz4@soy.sena.edu.co::94f02f45-69a4-4ff3-a3dc-fe0d52e2f980" providerId="AD" clId="Web-{8EC53BD4-91E8-3B85-B82D-E76AAACAB103}" dt="2023-05-04T03:39:43.651" v="149"/>
          <ac:graphicFrameMkLst>
            <pc:docMk/>
            <pc:sldMk cId="2337659239" sldId="342"/>
            <ac:graphicFrameMk id="4" creationId="{1234237E-1D96-90C7-7779-3ABE1E96A12B}"/>
          </ac:graphicFrameMkLst>
        </pc:graphicFrameChg>
      </pc:sldChg>
      <pc:sldChg chg="modSp add replId">
        <pc:chgData name="Sara Naidu Diaz Gonzalez" userId="S::sndiaz4@soy.sena.edu.co::94f02f45-69a4-4ff3-a3dc-fe0d52e2f980" providerId="AD" clId="Web-{8EC53BD4-91E8-3B85-B82D-E76AAACAB103}" dt="2023-05-04T03:39:49.244" v="157"/>
        <pc:sldMkLst>
          <pc:docMk/>
          <pc:sldMk cId="603906682" sldId="343"/>
        </pc:sldMkLst>
        <pc:graphicFrameChg chg="mod modGraphic">
          <ac:chgData name="Sara Naidu Diaz Gonzalez" userId="S::sndiaz4@soy.sena.edu.co::94f02f45-69a4-4ff3-a3dc-fe0d52e2f980" providerId="AD" clId="Web-{8EC53BD4-91E8-3B85-B82D-E76AAACAB103}" dt="2023-05-04T03:39:49.244" v="157"/>
          <ac:graphicFrameMkLst>
            <pc:docMk/>
            <pc:sldMk cId="603906682" sldId="343"/>
            <ac:graphicFrameMk id="4" creationId="{1234237E-1D96-90C7-7779-3ABE1E96A12B}"/>
          </ac:graphicFrameMkLst>
        </pc:graphicFrameChg>
      </pc:sldChg>
      <pc:sldChg chg="modSp add replId">
        <pc:chgData name="Sara Naidu Diaz Gonzalez" userId="S::sndiaz4@soy.sena.edu.co::94f02f45-69a4-4ff3-a3dc-fe0d52e2f980" providerId="AD" clId="Web-{8EC53BD4-91E8-3B85-B82D-E76AAACAB103}" dt="2023-05-04T03:39:59.464" v="177"/>
        <pc:sldMkLst>
          <pc:docMk/>
          <pc:sldMk cId="4016984235" sldId="344"/>
        </pc:sldMkLst>
        <pc:graphicFrameChg chg="mod modGraphic">
          <ac:chgData name="Sara Naidu Diaz Gonzalez" userId="S::sndiaz4@soy.sena.edu.co::94f02f45-69a4-4ff3-a3dc-fe0d52e2f980" providerId="AD" clId="Web-{8EC53BD4-91E8-3B85-B82D-E76AAACAB103}" dt="2023-05-04T03:39:59.464" v="177"/>
          <ac:graphicFrameMkLst>
            <pc:docMk/>
            <pc:sldMk cId="4016984235" sldId="344"/>
            <ac:graphicFrameMk id="4" creationId="{1234237E-1D96-90C7-7779-3ABE1E96A12B}"/>
          </ac:graphicFrameMkLst>
        </pc:graphicFrameChg>
      </pc:sldChg>
      <pc:sldChg chg="modSp add replId">
        <pc:chgData name="Sara Naidu Diaz Gonzalez" userId="S::sndiaz4@soy.sena.edu.co::94f02f45-69a4-4ff3-a3dc-fe0d52e2f980" providerId="AD" clId="Web-{8EC53BD4-91E8-3B85-B82D-E76AAACAB103}" dt="2023-05-04T03:40:05.026" v="185"/>
        <pc:sldMkLst>
          <pc:docMk/>
          <pc:sldMk cId="3743136922" sldId="345"/>
        </pc:sldMkLst>
        <pc:graphicFrameChg chg="mod modGraphic">
          <ac:chgData name="Sara Naidu Diaz Gonzalez" userId="S::sndiaz4@soy.sena.edu.co::94f02f45-69a4-4ff3-a3dc-fe0d52e2f980" providerId="AD" clId="Web-{8EC53BD4-91E8-3B85-B82D-E76AAACAB103}" dt="2023-05-04T03:40:05.026" v="185"/>
          <ac:graphicFrameMkLst>
            <pc:docMk/>
            <pc:sldMk cId="3743136922" sldId="345"/>
            <ac:graphicFrameMk id="4" creationId="{1234237E-1D96-90C7-7779-3ABE1E96A12B}"/>
          </ac:graphicFrameMkLst>
        </pc:graphicFrameChg>
      </pc:sldChg>
      <pc:sldChg chg="modSp">
        <pc:chgData name="Sara Naidu Diaz Gonzalez" userId="S::sndiaz4@soy.sena.edu.co::94f02f45-69a4-4ff3-a3dc-fe0d52e2f980" providerId="AD" clId="Web-{8EC53BD4-91E8-3B85-B82D-E76AAACAB103}" dt="2023-05-04T03:44:26.457" v="231"/>
        <pc:sldMkLst>
          <pc:docMk/>
          <pc:sldMk cId="650667323" sldId="346"/>
        </pc:sldMkLst>
        <pc:graphicFrameChg chg="mod modGraphic">
          <ac:chgData name="Sara Naidu Diaz Gonzalez" userId="S::sndiaz4@soy.sena.edu.co::94f02f45-69a4-4ff3-a3dc-fe0d52e2f980" providerId="AD" clId="Web-{8EC53BD4-91E8-3B85-B82D-E76AAACAB103}" dt="2023-05-04T03:44:26.457" v="231"/>
          <ac:graphicFrameMkLst>
            <pc:docMk/>
            <pc:sldMk cId="650667323" sldId="346"/>
            <ac:graphicFrameMk id="5" creationId="{C82539FA-E732-A104-2108-3FA6DDE6EAD1}"/>
          </ac:graphicFrameMkLst>
        </pc:graphicFrameChg>
      </pc:sldChg>
      <pc:sldChg chg="add">
        <pc:chgData name="Sara Naidu Diaz Gonzalez" userId="S::sndiaz4@soy.sena.edu.co::94f02f45-69a4-4ff3-a3dc-fe0d52e2f980" providerId="AD" clId="Web-{8EC53BD4-91E8-3B85-B82D-E76AAACAB103}" dt="2023-05-04T03:41:28.139" v="194"/>
        <pc:sldMkLst>
          <pc:docMk/>
          <pc:sldMk cId="3626471790" sldId="348"/>
        </pc:sldMkLst>
      </pc:sldChg>
    </pc:docChg>
  </pc:docChgLst>
  <pc:docChgLst>
    <pc:chgData name="Maria Isabel Uribe Diaz" userId="S::miuribe93@soy.sena.edu.co::f874e721-cfe2-4208-953d-f23d4fbbc403" providerId="AD" clId="Web-{8D6B79E8-2034-C865-79E1-8C3F00AB9688}"/>
    <pc:docChg chg="modSld">
      <pc:chgData name="Maria Isabel Uribe Diaz" userId="S::miuribe93@soy.sena.edu.co::f874e721-cfe2-4208-953d-f23d4fbbc403" providerId="AD" clId="Web-{8D6B79E8-2034-C865-79E1-8C3F00AB9688}" dt="2023-03-17T23:45:44.442" v="15" actId="20577"/>
      <pc:docMkLst>
        <pc:docMk/>
      </pc:docMkLst>
      <pc:sldChg chg="modSp">
        <pc:chgData name="Maria Isabel Uribe Diaz" userId="S::miuribe93@soy.sena.edu.co::f874e721-cfe2-4208-953d-f23d4fbbc403" providerId="AD" clId="Web-{8D6B79E8-2034-C865-79E1-8C3F00AB9688}" dt="2023-03-17T23:45:44.442" v="15" actId="20577"/>
        <pc:sldMkLst>
          <pc:docMk/>
          <pc:sldMk cId="3639669116" sldId="262"/>
        </pc:sldMkLst>
        <pc:spChg chg="mod">
          <ac:chgData name="Maria Isabel Uribe Diaz" userId="S::miuribe93@soy.sena.edu.co::f874e721-cfe2-4208-953d-f23d4fbbc403" providerId="AD" clId="Web-{8D6B79E8-2034-C865-79E1-8C3F00AB9688}" dt="2023-03-17T23:45:44.442" v="15" actId="20577"/>
          <ac:spMkLst>
            <pc:docMk/>
            <pc:sldMk cId="3639669116" sldId="262"/>
            <ac:spMk id="3" creationId="{C7F37418-CF01-C780-85FC-7C75D8CE412B}"/>
          </ac:spMkLst>
        </pc:spChg>
      </pc:sldChg>
    </pc:docChg>
  </pc:docChgLst>
  <pc:docChgLst>
    <pc:chgData name="Cristian Andres Castellanos Rodriguez" userId="S::cacastellanos76@soy.sena.edu.co::215c3ebe-82a7-4983-afe8-b53c07af928c" providerId="AD" clId="Web-{A2C1B3F7-3289-8B18-FE68-662E055D4A7D}"/>
    <pc:docChg chg="modSld">
      <pc:chgData name="Cristian Andres Castellanos Rodriguez" userId="S::cacastellanos76@soy.sena.edu.co::215c3ebe-82a7-4983-afe8-b53c07af928c" providerId="AD" clId="Web-{A2C1B3F7-3289-8B18-FE68-662E055D4A7D}" dt="2023-03-21T03:06:27.472" v="34" actId="20577"/>
      <pc:docMkLst>
        <pc:docMk/>
      </pc:docMkLst>
      <pc:sldChg chg="modSp">
        <pc:chgData name="Cristian Andres Castellanos Rodriguez" userId="S::cacastellanos76@soy.sena.edu.co::215c3ebe-82a7-4983-afe8-b53c07af928c" providerId="AD" clId="Web-{A2C1B3F7-3289-8B18-FE68-662E055D4A7D}" dt="2023-03-21T03:03:13.858" v="24" actId="20577"/>
        <pc:sldMkLst>
          <pc:docMk/>
          <pc:sldMk cId="3639669116" sldId="262"/>
        </pc:sldMkLst>
        <pc:spChg chg="mod">
          <ac:chgData name="Cristian Andres Castellanos Rodriguez" userId="S::cacastellanos76@soy.sena.edu.co::215c3ebe-82a7-4983-afe8-b53c07af928c" providerId="AD" clId="Web-{A2C1B3F7-3289-8B18-FE68-662E055D4A7D}" dt="2023-03-21T03:03:13.858" v="24" actId="20577"/>
          <ac:spMkLst>
            <pc:docMk/>
            <pc:sldMk cId="3639669116" sldId="262"/>
            <ac:spMk id="3" creationId="{C7F37418-CF01-C780-85FC-7C75D8CE412B}"/>
          </ac:spMkLst>
        </pc:spChg>
      </pc:sldChg>
      <pc:sldChg chg="modSp">
        <pc:chgData name="Cristian Andres Castellanos Rodriguez" userId="S::cacastellanos76@soy.sena.edu.co::215c3ebe-82a7-4983-afe8-b53c07af928c" providerId="AD" clId="Web-{A2C1B3F7-3289-8B18-FE68-662E055D4A7D}" dt="2023-03-21T03:00:13.885" v="4" actId="20577"/>
        <pc:sldMkLst>
          <pc:docMk/>
          <pc:sldMk cId="818706842" sldId="271"/>
        </pc:sldMkLst>
        <pc:spChg chg="mod">
          <ac:chgData name="Cristian Andres Castellanos Rodriguez" userId="S::cacastellanos76@soy.sena.edu.co::215c3ebe-82a7-4983-afe8-b53c07af928c" providerId="AD" clId="Web-{A2C1B3F7-3289-8B18-FE68-662E055D4A7D}" dt="2023-03-21T03:00:13.885" v="4" actId="20577"/>
          <ac:spMkLst>
            <pc:docMk/>
            <pc:sldMk cId="818706842" sldId="271"/>
            <ac:spMk id="3" creationId="{84B72CFB-3CAD-9A8F-39D8-028781E8247F}"/>
          </ac:spMkLst>
        </pc:spChg>
      </pc:sldChg>
      <pc:sldChg chg="modSp">
        <pc:chgData name="Cristian Andres Castellanos Rodriguez" userId="S::cacastellanos76@soy.sena.edu.co::215c3ebe-82a7-4983-afe8-b53c07af928c" providerId="AD" clId="Web-{A2C1B3F7-3289-8B18-FE68-662E055D4A7D}" dt="2023-03-21T03:06:27.472" v="34" actId="20577"/>
        <pc:sldMkLst>
          <pc:docMk/>
          <pc:sldMk cId="2020483110" sldId="278"/>
        </pc:sldMkLst>
        <pc:spChg chg="mod">
          <ac:chgData name="Cristian Andres Castellanos Rodriguez" userId="S::cacastellanos76@soy.sena.edu.co::215c3ebe-82a7-4983-afe8-b53c07af928c" providerId="AD" clId="Web-{A2C1B3F7-3289-8B18-FE68-662E055D4A7D}" dt="2023-03-21T03:06:27.472" v="34" actId="20577"/>
          <ac:spMkLst>
            <pc:docMk/>
            <pc:sldMk cId="2020483110" sldId="278"/>
            <ac:spMk id="3" creationId="{1EC96EED-8EBD-8201-0A01-9ABE178A741F}"/>
          </ac:spMkLst>
        </pc:spChg>
      </pc:sldChg>
      <pc:sldChg chg="modSp">
        <pc:chgData name="Cristian Andres Castellanos Rodriguez" userId="S::cacastellanos76@soy.sena.edu.co::215c3ebe-82a7-4983-afe8-b53c07af928c" providerId="AD" clId="Web-{A2C1B3F7-3289-8B18-FE68-662E055D4A7D}" dt="2023-03-21T03:05:49.878" v="30" actId="20577"/>
        <pc:sldMkLst>
          <pc:docMk/>
          <pc:sldMk cId="3095295970" sldId="287"/>
        </pc:sldMkLst>
        <pc:spChg chg="mod">
          <ac:chgData name="Cristian Andres Castellanos Rodriguez" userId="S::cacastellanos76@soy.sena.edu.co::215c3ebe-82a7-4983-afe8-b53c07af928c" providerId="AD" clId="Web-{A2C1B3F7-3289-8B18-FE68-662E055D4A7D}" dt="2023-03-21T03:05:49.878" v="30" actId="20577"/>
          <ac:spMkLst>
            <pc:docMk/>
            <pc:sldMk cId="3095295970" sldId="287"/>
            <ac:spMk id="3" creationId="{7D9D9527-2D18-5B65-95C0-E1EAD28FE596}"/>
          </ac:spMkLst>
        </pc:spChg>
      </pc:sldChg>
    </pc:docChg>
  </pc:docChgLst>
  <pc:docChgLst>
    <pc:chgData name="Maria Isabel Uribe Diaz" userId="S::miuribe93@soy.sena.edu.co::f874e721-cfe2-4208-953d-f23d4fbbc403" providerId="AD" clId="Web-{37AC54B3-BF5D-04D7-F9BC-9D6A7A2FBD9C}"/>
    <pc:docChg chg="modSld">
      <pc:chgData name="Maria Isabel Uribe Diaz" userId="S::miuribe93@soy.sena.edu.co::f874e721-cfe2-4208-953d-f23d4fbbc403" providerId="AD" clId="Web-{37AC54B3-BF5D-04D7-F9BC-9D6A7A2FBD9C}" dt="2023-05-08T11:37:55.292" v="1" actId="1076"/>
      <pc:docMkLst>
        <pc:docMk/>
      </pc:docMkLst>
      <pc:sldChg chg="modSp">
        <pc:chgData name="Maria Isabel Uribe Diaz" userId="S::miuribe93@soy.sena.edu.co::f874e721-cfe2-4208-953d-f23d4fbbc403" providerId="AD" clId="Web-{37AC54B3-BF5D-04D7-F9BC-9D6A7A2FBD9C}" dt="2023-05-08T11:37:55.292" v="1" actId="1076"/>
        <pc:sldMkLst>
          <pc:docMk/>
          <pc:sldMk cId="641297589" sldId="260"/>
        </pc:sldMkLst>
        <pc:spChg chg="mod">
          <ac:chgData name="Maria Isabel Uribe Diaz" userId="S::miuribe93@soy.sena.edu.co::f874e721-cfe2-4208-953d-f23d4fbbc403" providerId="AD" clId="Web-{37AC54B3-BF5D-04D7-F9BC-9D6A7A2FBD9C}" dt="2023-05-08T11:37:55.292" v="1" actId="1076"/>
          <ac:spMkLst>
            <pc:docMk/>
            <pc:sldMk cId="641297589" sldId="260"/>
            <ac:spMk id="3" creationId="{98E6583C-5851-306D-3362-6F54EBA368DC}"/>
          </ac:spMkLst>
        </pc:spChg>
      </pc:sldChg>
    </pc:docChg>
  </pc:docChgLst>
  <pc:docChgLst>
    <pc:chgData name="Cristian Andres Castellanos Rodriguez" userId="S::cacastellanos76@soy.sena.edu.co::215c3ebe-82a7-4983-afe8-b53c07af928c" providerId="AD" clId="Web-{2A2CC692-D1DB-1AE1-69BF-31F6720D7D45}"/>
    <pc:docChg chg="delSld modSld">
      <pc:chgData name="Cristian Andres Castellanos Rodriguez" userId="S::cacastellanos76@soy.sena.edu.co::215c3ebe-82a7-4983-afe8-b53c07af928c" providerId="AD" clId="Web-{2A2CC692-D1DB-1AE1-69BF-31F6720D7D45}" dt="2023-05-12T20:47:53.079" v="1"/>
      <pc:docMkLst>
        <pc:docMk/>
      </pc:docMkLst>
      <pc:sldChg chg="modSp">
        <pc:chgData name="Cristian Andres Castellanos Rodriguez" userId="S::cacastellanos76@soy.sena.edu.co::215c3ebe-82a7-4983-afe8-b53c07af928c" providerId="AD" clId="Web-{2A2CC692-D1DB-1AE1-69BF-31F6720D7D45}" dt="2023-05-12T20:20:52.409" v="0" actId="20577"/>
        <pc:sldMkLst>
          <pc:docMk/>
          <pc:sldMk cId="3931021644" sldId="259"/>
        </pc:sldMkLst>
        <pc:spChg chg="mod">
          <ac:chgData name="Cristian Andres Castellanos Rodriguez" userId="S::cacastellanos76@soy.sena.edu.co::215c3ebe-82a7-4983-afe8-b53c07af928c" providerId="AD" clId="Web-{2A2CC692-D1DB-1AE1-69BF-31F6720D7D45}" dt="2023-05-12T20:20:52.409" v="0" actId="20577"/>
          <ac:spMkLst>
            <pc:docMk/>
            <pc:sldMk cId="3931021644" sldId="259"/>
            <ac:spMk id="3" creationId="{A307E016-61E2-674A-A5F3-185B1FBA1176}"/>
          </ac:spMkLst>
        </pc:spChg>
      </pc:sldChg>
      <pc:sldChg chg="del">
        <pc:chgData name="Cristian Andres Castellanos Rodriguez" userId="S::cacastellanos76@soy.sena.edu.co::215c3ebe-82a7-4983-afe8-b53c07af928c" providerId="AD" clId="Web-{2A2CC692-D1DB-1AE1-69BF-31F6720D7D45}" dt="2023-05-12T20:47:53.079" v="1"/>
        <pc:sldMkLst>
          <pc:docMk/>
          <pc:sldMk cId="1410405190" sldId="270"/>
        </pc:sldMkLst>
      </pc:sldChg>
    </pc:docChg>
  </pc:docChgLst>
  <pc:docChgLst>
    <pc:chgData name="Laura Nataly Garzon Suarez" userId="d606699a-8ed5-42e3-af50-3d962e60b77b" providerId="ADAL" clId="{8B20FFD0-B2B2-2947-AC85-363687295FE9}"/>
    <pc:docChg chg="modSld">
      <pc:chgData name="Laura Nataly Garzon Suarez" userId="d606699a-8ed5-42e3-af50-3d962e60b77b" providerId="ADAL" clId="{8B20FFD0-B2B2-2947-AC85-363687295FE9}" dt="2023-03-17T15:04:37.442" v="0" actId="1076"/>
      <pc:docMkLst>
        <pc:docMk/>
      </pc:docMkLst>
      <pc:sldChg chg="modSp">
        <pc:chgData name="Laura Nataly Garzon Suarez" userId="d606699a-8ed5-42e3-af50-3d962e60b77b" providerId="ADAL" clId="{8B20FFD0-B2B2-2947-AC85-363687295FE9}" dt="2023-03-17T15:04:37.442" v="0" actId="1076"/>
        <pc:sldMkLst>
          <pc:docMk/>
          <pc:sldMk cId="1320017106" sldId="257"/>
        </pc:sldMkLst>
        <pc:spChg chg="mod">
          <ac:chgData name="Laura Nataly Garzon Suarez" userId="d606699a-8ed5-42e3-af50-3d962e60b77b" providerId="ADAL" clId="{8B20FFD0-B2B2-2947-AC85-363687295FE9}" dt="2023-03-17T15:04:37.442" v="0" actId="1076"/>
          <ac:spMkLst>
            <pc:docMk/>
            <pc:sldMk cId="1320017106" sldId="257"/>
            <ac:spMk id="3" creationId="{BD4BFCAB-CCF7-7691-5641-12DCB1BDF2E2}"/>
          </ac:spMkLst>
        </pc:spChg>
      </pc:sldChg>
    </pc:docChg>
  </pc:docChgLst>
  <pc:docChgLst>
    <pc:chgData name="Laura Nataly Garzon Suarez" userId="d606699a-8ed5-42e3-af50-3d962e60b77b" providerId="ADAL" clId="{2E1AE4B5-0F35-C049-A002-BACF630FC570}"/>
    <pc:docChg chg="custSel addSld modSld">
      <pc:chgData name="Laura Nataly Garzon Suarez" userId="d606699a-8ed5-42e3-af50-3d962e60b77b" providerId="ADAL" clId="{2E1AE4B5-0F35-C049-A002-BACF630FC570}" dt="2023-03-17T16:55:35.417" v="126" actId="680"/>
      <pc:docMkLst>
        <pc:docMk/>
      </pc:docMkLst>
      <pc:sldChg chg="modSp mod chgLayout">
        <pc:chgData name="Laura Nataly Garzon Suarez" userId="d606699a-8ed5-42e3-af50-3d962e60b77b" providerId="ADAL" clId="{2E1AE4B5-0F35-C049-A002-BACF630FC570}" dt="2023-03-17T16:51:11.027" v="0" actId="700"/>
        <pc:sldMkLst>
          <pc:docMk/>
          <pc:sldMk cId="1566375574" sldId="298"/>
        </pc:sldMkLst>
        <pc:spChg chg="mod ord">
          <ac:chgData name="Laura Nataly Garzon Suarez" userId="d606699a-8ed5-42e3-af50-3d962e60b77b" providerId="ADAL" clId="{2E1AE4B5-0F35-C049-A002-BACF630FC570}" dt="2023-03-17T16:51:11.027" v="0" actId="700"/>
          <ac:spMkLst>
            <pc:docMk/>
            <pc:sldMk cId="1566375574" sldId="298"/>
            <ac:spMk id="2" creationId="{9CD5E57A-B45A-FCE5-B25F-9766D830A1C8}"/>
          </ac:spMkLst>
        </pc:spChg>
        <pc:spChg chg="mod ord">
          <ac:chgData name="Laura Nataly Garzon Suarez" userId="d606699a-8ed5-42e3-af50-3d962e60b77b" providerId="ADAL" clId="{2E1AE4B5-0F35-C049-A002-BACF630FC570}" dt="2023-03-17T16:51:11.027" v="0" actId="700"/>
          <ac:spMkLst>
            <pc:docMk/>
            <pc:sldMk cId="1566375574" sldId="298"/>
            <ac:spMk id="3" creationId="{BB3B848D-62E8-5C32-B0C2-CA7246E00E1E}"/>
          </ac:spMkLst>
        </pc:spChg>
      </pc:sldChg>
      <pc:sldChg chg="modSp new">
        <pc:chgData name="Laura Nataly Garzon Suarez" userId="d606699a-8ed5-42e3-af50-3d962e60b77b" providerId="ADAL" clId="{2E1AE4B5-0F35-C049-A002-BACF630FC570}" dt="2023-03-17T16:55:30.573" v="125" actId="20577"/>
        <pc:sldMkLst>
          <pc:docMk/>
          <pc:sldMk cId="3562427799" sldId="299"/>
        </pc:sldMkLst>
        <pc:spChg chg="mod">
          <ac:chgData name="Laura Nataly Garzon Suarez" userId="d606699a-8ed5-42e3-af50-3d962e60b77b" providerId="ADAL" clId="{2E1AE4B5-0F35-C049-A002-BACF630FC570}" dt="2023-03-17T16:51:51.740" v="2" actId="20577"/>
          <ac:spMkLst>
            <pc:docMk/>
            <pc:sldMk cId="3562427799" sldId="299"/>
            <ac:spMk id="2" creationId="{3F6B1968-8693-EFE8-1FE8-7F0322526108}"/>
          </ac:spMkLst>
        </pc:spChg>
        <pc:spChg chg="mod">
          <ac:chgData name="Laura Nataly Garzon Suarez" userId="d606699a-8ed5-42e3-af50-3d962e60b77b" providerId="ADAL" clId="{2E1AE4B5-0F35-C049-A002-BACF630FC570}" dt="2023-03-17T16:55:30.573" v="125" actId="20577"/>
          <ac:spMkLst>
            <pc:docMk/>
            <pc:sldMk cId="3562427799" sldId="299"/>
            <ac:spMk id="3" creationId="{2296E3E5-C057-5635-3B20-7D3A4133716B}"/>
          </ac:spMkLst>
        </pc:spChg>
      </pc:sldChg>
      <pc:sldChg chg="new">
        <pc:chgData name="Laura Nataly Garzon Suarez" userId="d606699a-8ed5-42e3-af50-3d962e60b77b" providerId="ADAL" clId="{2E1AE4B5-0F35-C049-A002-BACF630FC570}" dt="2023-03-17T16:55:35.417" v="126" actId="680"/>
        <pc:sldMkLst>
          <pc:docMk/>
          <pc:sldMk cId="3233602558" sldId="300"/>
        </pc:sldMkLst>
      </pc:sldChg>
    </pc:docChg>
  </pc:docChgLst>
  <pc:docChgLst>
    <pc:chgData name="Cristian Andres Castellanos Rodriguez" userId="S::cacastellanos76@soy.sena.edu.co::215c3ebe-82a7-4983-afe8-b53c07af928c" providerId="AD" clId="Web-{A7EE034D-2B1B-1451-DD98-1B93A8C67C9B}"/>
    <pc:docChg chg="modSld">
      <pc:chgData name="Cristian Andres Castellanos Rodriguez" userId="S::cacastellanos76@soy.sena.edu.co::215c3ebe-82a7-4983-afe8-b53c07af928c" providerId="AD" clId="Web-{A7EE034D-2B1B-1451-DD98-1B93A8C67C9B}" dt="2023-03-21T13:43:28.366" v="0" actId="14100"/>
      <pc:docMkLst>
        <pc:docMk/>
      </pc:docMkLst>
      <pc:sldChg chg="modSp">
        <pc:chgData name="Cristian Andres Castellanos Rodriguez" userId="S::cacastellanos76@soy.sena.edu.co::215c3ebe-82a7-4983-afe8-b53c07af928c" providerId="AD" clId="Web-{A7EE034D-2B1B-1451-DD98-1B93A8C67C9B}" dt="2023-03-21T13:43:28.366" v="0" actId="14100"/>
        <pc:sldMkLst>
          <pc:docMk/>
          <pc:sldMk cId="397091163" sldId="264"/>
        </pc:sldMkLst>
        <pc:picChg chg="mod">
          <ac:chgData name="Cristian Andres Castellanos Rodriguez" userId="S::cacastellanos76@soy.sena.edu.co::215c3ebe-82a7-4983-afe8-b53c07af928c" providerId="AD" clId="Web-{A7EE034D-2B1B-1451-DD98-1B93A8C67C9B}" dt="2023-03-21T13:43:28.366" v="0" actId="14100"/>
          <ac:picMkLst>
            <pc:docMk/>
            <pc:sldMk cId="397091163" sldId="264"/>
            <ac:picMk id="10" creationId="{B376EBBE-0B6F-521F-BDED-F1CB963BAFC8}"/>
          </ac:picMkLst>
        </pc:picChg>
      </pc:sldChg>
    </pc:docChg>
  </pc:docChgLst>
  <pc:docChgLst>
    <pc:chgData name="Cristian Andres Castellanos Rodriguez" userId="S::cacastellanos76@soy.sena.edu.co::215c3ebe-82a7-4983-afe8-b53c07af928c" providerId="AD" clId="Web-{A37381D3-CFB5-E59B-83DC-82EF4FD3170A}"/>
    <pc:docChg chg="modSld">
      <pc:chgData name="Cristian Andres Castellanos Rodriguez" userId="S::cacastellanos76@soy.sena.edu.co::215c3ebe-82a7-4983-afe8-b53c07af928c" providerId="AD" clId="Web-{A37381D3-CFB5-E59B-83DC-82EF4FD3170A}" dt="2023-04-12T15:38:45.964" v="325" actId="20577"/>
      <pc:docMkLst>
        <pc:docMk/>
      </pc:docMkLst>
      <pc:sldChg chg="modSp">
        <pc:chgData name="Cristian Andres Castellanos Rodriguez" userId="S::cacastellanos76@soy.sena.edu.co::215c3ebe-82a7-4983-afe8-b53c07af928c" providerId="AD" clId="Web-{A37381D3-CFB5-E59B-83DC-82EF4FD3170A}" dt="2023-04-12T12:33:21.008" v="11" actId="20577"/>
        <pc:sldMkLst>
          <pc:docMk/>
          <pc:sldMk cId="641297589" sldId="260"/>
        </pc:sldMkLst>
        <pc:spChg chg="mod">
          <ac:chgData name="Cristian Andres Castellanos Rodriguez" userId="S::cacastellanos76@soy.sena.edu.co::215c3ebe-82a7-4983-afe8-b53c07af928c" providerId="AD" clId="Web-{A37381D3-CFB5-E59B-83DC-82EF4FD3170A}" dt="2023-04-12T12:33:21.008" v="11" actId="20577"/>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A37381D3-CFB5-E59B-83DC-82EF4FD3170A}" dt="2023-04-12T12:34:13.603" v="19" actId="20577"/>
        <pc:sldMkLst>
          <pc:docMk/>
          <pc:sldMk cId="265086344" sldId="261"/>
        </pc:sldMkLst>
        <pc:spChg chg="mod">
          <ac:chgData name="Cristian Andres Castellanos Rodriguez" userId="S::cacastellanos76@soy.sena.edu.co::215c3ebe-82a7-4983-afe8-b53c07af928c" providerId="AD" clId="Web-{A37381D3-CFB5-E59B-83DC-82EF4FD3170A}" dt="2023-04-12T12:34:13.603" v="19" actId="20577"/>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A37381D3-CFB5-E59B-83DC-82EF4FD3170A}" dt="2023-04-12T14:09:25.352" v="47" actId="20577"/>
        <pc:sldMkLst>
          <pc:docMk/>
          <pc:sldMk cId="3639669116" sldId="262"/>
        </pc:sldMkLst>
        <pc:spChg chg="mod">
          <ac:chgData name="Cristian Andres Castellanos Rodriguez" userId="S::cacastellanos76@soy.sena.edu.co::215c3ebe-82a7-4983-afe8-b53c07af928c" providerId="AD" clId="Web-{A37381D3-CFB5-E59B-83DC-82EF4FD3170A}" dt="2023-04-12T14:09:25.352" v="47" actId="20577"/>
          <ac:spMkLst>
            <pc:docMk/>
            <pc:sldMk cId="3639669116" sldId="262"/>
            <ac:spMk id="3" creationId="{C7F37418-CF01-C780-85FC-7C75D8CE412B}"/>
          </ac:spMkLst>
        </pc:spChg>
      </pc:sldChg>
      <pc:sldChg chg="addSp delSp modSp">
        <pc:chgData name="Cristian Andres Castellanos Rodriguez" userId="S::cacastellanos76@soy.sena.edu.co::215c3ebe-82a7-4983-afe8-b53c07af928c" providerId="AD" clId="Web-{A37381D3-CFB5-E59B-83DC-82EF4FD3170A}" dt="2023-04-12T15:01:16.885" v="316" actId="1076"/>
        <pc:sldMkLst>
          <pc:docMk/>
          <pc:sldMk cId="2971174205" sldId="266"/>
        </pc:sldMkLst>
        <pc:spChg chg="add del mod">
          <ac:chgData name="Cristian Andres Castellanos Rodriguez" userId="S::cacastellanos76@soy.sena.edu.co::215c3ebe-82a7-4983-afe8-b53c07af928c" providerId="AD" clId="Web-{A37381D3-CFB5-E59B-83DC-82EF4FD3170A}" dt="2023-04-12T14:56:02.643" v="62"/>
          <ac:spMkLst>
            <pc:docMk/>
            <pc:sldMk cId="2971174205" sldId="266"/>
            <ac:spMk id="6" creationId="{0FA1D15A-878D-5658-0C6B-4578791F8915}"/>
          </ac:spMkLst>
        </pc:spChg>
        <pc:graphicFrameChg chg="del mod modGraphic">
          <ac:chgData name="Cristian Andres Castellanos Rodriguez" userId="S::cacastellanos76@soy.sena.edu.co::215c3ebe-82a7-4983-afe8-b53c07af928c" providerId="AD" clId="Web-{A37381D3-CFB5-E59B-83DC-82EF4FD3170A}" dt="2023-04-12T14:55:54.549" v="61"/>
          <ac:graphicFrameMkLst>
            <pc:docMk/>
            <pc:sldMk cId="2971174205" sldId="266"/>
            <ac:graphicFrameMk id="4" creationId="{5B6537AD-F71D-AC63-0E0E-5F9272C67D0D}"/>
          </ac:graphicFrameMkLst>
        </pc:graphicFrameChg>
        <pc:graphicFrameChg chg="del">
          <ac:chgData name="Cristian Andres Castellanos Rodriguez" userId="S::cacastellanos76@soy.sena.edu.co::215c3ebe-82a7-4983-afe8-b53c07af928c" providerId="AD" clId="Web-{A37381D3-CFB5-E59B-83DC-82EF4FD3170A}" dt="2023-04-12T14:56:05.940" v="63"/>
          <ac:graphicFrameMkLst>
            <pc:docMk/>
            <pc:sldMk cId="2971174205" sldId="266"/>
            <ac:graphicFrameMk id="8" creationId="{D83361A0-4464-FA6D-1B0A-A13AA50ADB5A}"/>
          </ac:graphicFrameMkLst>
        </pc:graphicFrameChg>
        <pc:graphicFrameChg chg="add mod modGraphic">
          <ac:chgData name="Cristian Andres Castellanos Rodriguez" userId="S::cacastellanos76@soy.sena.edu.co::215c3ebe-82a7-4983-afe8-b53c07af928c" providerId="AD" clId="Web-{A37381D3-CFB5-E59B-83DC-82EF4FD3170A}" dt="2023-04-12T15:01:04.494" v="314" actId="1076"/>
          <ac:graphicFrameMkLst>
            <pc:docMk/>
            <pc:sldMk cId="2971174205" sldId="266"/>
            <ac:graphicFrameMk id="9" creationId="{F4A0795E-59F1-F7AE-68DD-50B04BED954E}"/>
          </ac:graphicFrameMkLst>
        </pc:graphicFrameChg>
        <pc:graphicFrameChg chg="add mod modGraphic">
          <ac:chgData name="Cristian Andres Castellanos Rodriguez" userId="S::cacastellanos76@soy.sena.edu.co::215c3ebe-82a7-4983-afe8-b53c07af928c" providerId="AD" clId="Web-{A37381D3-CFB5-E59B-83DC-82EF4FD3170A}" dt="2023-04-12T15:01:16.885" v="316" actId="1076"/>
          <ac:graphicFrameMkLst>
            <pc:docMk/>
            <pc:sldMk cId="2971174205" sldId="266"/>
            <ac:graphicFrameMk id="11" creationId="{12D15A95-887D-8C99-9137-873B8149C07A}"/>
          </ac:graphicFrameMkLst>
        </pc:graphicFrameChg>
      </pc:sldChg>
      <pc:sldChg chg="delSp modSp">
        <pc:chgData name="Cristian Andres Castellanos Rodriguez" userId="S::cacastellanos76@soy.sena.edu.co::215c3ebe-82a7-4983-afe8-b53c07af928c" providerId="AD" clId="Web-{A37381D3-CFB5-E59B-83DC-82EF4FD3170A}" dt="2023-04-12T15:37:55.619" v="318"/>
        <pc:sldMkLst>
          <pc:docMk/>
          <pc:sldMk cId="823951855" sldId="267"/>
        </pc:sldMkLst>
        <pc:spChg chg="del mod">
          <ac:chgData name="Cristian Andres Castellanos Rodriguez" userId="S::cacastellanos76@soy.sena.edu.co::215c3ebe-82a7-4983-afe8-b53c07af928c" providerId="AD" clId="Web-{A37381D3-CFB5-E59B-83DC-82EF4FD3170A}" dt="2023-04-12T15:37:55.619" v="318"/>
          <ac:spMkLst>
            <pc:docMk/>
            <pc:sldMk cId="823951855" sldId="267"/>
            <ac:spMk id="3" creationId="{20BE4D5C-8933-A39D-A11E-68CCBA02D706}"/>
          </ac:spMkLst>
        </pc:spChg>
      </pc:sldChg>
      <pc:sldChg chg="modSp">
        <pc:chgData name="Cristian Andres Castellanos Rodriguez" userId="S::cacastellanos76@soy.sena.edu.co::215c3ebe-82a7-4983-afe8-b53c07af928c" providerId="AD" clId="Web-{A37381D3-CFB5-E59B-83DC-82EF4FD3170A}" dt="2023-04-12T15:38:45.964" v="325" actId="20577"/>
        <pc:sldMkLst>
          <pc:docMk/>
          <pc:sldMk cId="2727234603" sldId="325"/>
        </pc:sldMkLst>
        <pc:spChg chg="mod">
          <ac:chgData name="Cristian Andres Castellanos Rodriguez" userId="S::cacastellanos76@soy.sena.edu.co::215c3ebe-82a7-4983-afe8-b53c07af928c" providerId="AD" clId="Web-{A37381D3-CFB5-E59B-83DC-82EF4FD3170A}" dt="2023-04-12T15:38:45.964" v="325" actId="20577"/>
          <ac:spMkLst>
            <pc:docMk/>
            <pc:sldMk cId="2727234603" sldId="325"/>
            <ac:spMk id="2" creationId="{DC177177-01A4-F35E-0E5D-60228C92657F}"/>
          </ac:spMkLst>
        </pc:spChg>
      </pc:sldChg>
      <pc:sldChg chg="modSp">
        <pc:chgData name="Cristian Andres Castellanos Rodriguez" userId="S::cacastellanos76@soy.sena.edu.co::215c3ebe-82a7-4983-afe8-b53c07af928c" providerId="AD" clId="Web-{A37381D3-CFB5-E59B-83DC-82EF4FD3170A}" dt="2023-04-12T15:38:23.933" v="324"/>
        <pc:sldMkLst>
          <pc:docMk/>
          <pc:sldMk cId="682728523" sldId="334"/>
        </pc:sldMkLst>
        <pc:graphicFrameChg chg="mod modGraphic">
          <ac:chgData name="Cristian Andres Castellanos Rodriguez" userId="S::cacastellanos76@soy.sena.edu.co::215c3ebe-82a7-4983-afe8-b53c07af928c" providerId="AD" clId="Web-{A37381D3-CFB5-E59B-83DC-82EF4FD3170A}" dt="2023-04-12T15:38:23.933" v="324"/>
          <ac:graphicFrameMkLst>
            <pc:docMk/>
            <pc:sldMk cId="682728523" sldId="334"/>
            <ac:graphicFrameMk id="4" creationId="{93350C26-A508-7570-D500-3F271AE44D16}"/>
          </ac:graphicFrameMkLst>
        </pc:graphicFrameChg>
      </pc:sldChg>
    </pc:docChg>
  </pc:docChgLst>
  <pc:docChgLst>
    <pc:chgData name="Sara Naidu Diaz Gonzalez" userId="S::sndiaz4@soy.sena.edu.co::94f02f45-69a4-4ff3-a3dc-fe0d52e2f980" providerId="AD" clId="Web-{30BD4AA8-DE6F-4858-8682-2C881DC8A1E8}"/>
    <pc:docChg chg="addSld modSld">
      <pc:chgData name="Sara Naidu Diaz Gonzalez" userId="S::sndiaz4@soy.sena.edu.co::94f02f45-69a4-4ff3-a3dc-fe0d52e2f980" providerId="AD" clId="Web-{30BD4AA8-DE6F-4858-8682-2C881DC8A1E8}" dt="2023-03-10T15:21:27.679" v="21"/>
      <pc:docMkLst>
        <pc:docMk/>
      </pc:docMkLst>
      <pc:sldChg chg="modSp">
        <pc:chgData name="Sara Naidu Diaz Gonzalez" userId="S::sndiaz4@soy.sena.edu.co::94f02f45-69a4-4ff3-a3dc-fe0d52e2f980" providerId="AD" clId="Web-{30BD4AA8-DE6F-4858-8682-2C881DC8A1E8}" dt="2023-03-10T15:21:25.711" v="20" actId="20577"/>
        <pc:sldMkLst>
          <pc:docMk/>
          <pc:sldMk cId="2406273178" sldId="256"/>
        </pc:sldMkLst>
        <pc:spChg chg="mod">
          <ac:chgData name="Sara Naidu Diaz Gonzalez" userId="S::sndiaz4@soy.sena.edu.co::94f02f45-69a4-4ff3-a3dc-fe0d52e2f980" providerId="AD" clId="Web-{30BD4AA8-DE6F-4858-8682-2C881DC8A1E8}" dt="2023-03-10T15:21:19.320" v="7" actId="20577"/>
          <ac:spMkLst>
            <pc:docMk/>
            <pc:sldMk cId="2406273178" sldId="256"/>
            <ac:spMk id="2" creationId="{00000000-0000-0000-0000-000000000000}"/>
          </ac:spMkLst>
        </pc:spChg>
        <pc:spChg chg="mod">
          <ac:chgData name="Sara Naidu Diaz Gonzalez" userId="S::sndiaz4@soy.sena.edu.co::94f02f45-69a4-4ff3-a3dc-fe0d52e2f980" providerId="AD" clId="Web-{30BD4AA8-DE6F-4858-8682-2C881DC8A1E8}" dt="2023-03-10T15:21:25.711" v="20" actId="20577"/>
          <ac:spMkLst>
            <pc:docMk/>
            <pc:sldMk cId="2406273178" sldId="256"/>
            <ac:spMk id="3" creationId="{00000000-0000-0000-0000-000000000000}"/>
          </ac:spMkLst>
        </pc:spChg>
      </pc:sldChg>
      <pc:sldChg chg="new">
        <pc:chgData name="Sara Naidu Diaz Gonzalez" userId="S::sndiaz4@soy.sena.edu.co::94f02f45-69a4-4ff3-a3dc-fe0d52e2f980" providerId="AD" clId="Web-{30BD4AA8-DE6F-4858-8682-2C881DC8A1E8}" dt="2023-03-10T15:21:27.679" v="21"/>
        <pc:sldMkLst>
          <pc:docMk/>
          <pc:sldMk cId="1320017106" sldId="257"/>
        </pc:sldMkLst>
      </pc:sldChg>
    </pc:docChg>
  </pc:docChgLst>
  <pc:docChgLst>
    <pc:chgData name="Juan Sebastian Herrera Prieto" userId="S::jsherrera914@soy.sena.edu.co::ef11610f-3862-4e05-a817-05d4c3cf01c5" providerId="AD" clId="Web-{8D889B33-EEFD-3A94-044A-CEA179153F57}"/>
    <pc:docChg chg="modSld">
      <pc:chgData name="Juan Sebastian Herrera Prieto" userId="S::jsherrera914@soy.sena.edu.co::ef11610f-3862-4e05-a817-05d4c3cf01c5" providerId="AD" clId="Web-{8D889B33-EEFD-3A94-044A-CEA179153F57}" dt="2023-03-14T03:02:15.568" v="204" actId="20577"/>
      <pc:docMkLst>
        <pc:docMk/>
      </pc:docMkLst>
      <pc:sldChg chg="modSp">
        <pc:chgData name="Juan Sebastian Herrera Prieto" userId="S::jsherrera914@soy.sena.edu.co::ef11610f-3862-4e05-a817-05d4c3cf01c5" providerId="AD" clId="Web-{8D889B33-EEFD-3A94-044A-CEA179153F57}" dt="2023-03-14T03:02:15.568" v="204" actId="20577"/>
        <pc:sldMkLst>
          <pc:docMk/>
          <pc:sldMk cId="641297589" sldId="260"/>
        </pc:sldMkLst>
        <pc:spChg chg="mod">
          <ac:chgData name="Juan Sebastian Herrera Prieto" userId="S::jsherrera914@soy.sena.edu.co::ef11610f-3862-4e05-a817-05d4c3cf01c5" providerId="AD" clId="Web-{8D889B33-EEFD-3A94-044A-CEA179153F57}" dt="2023-03-14T03:02:15.568" v="204" actId="20577"/>
          <ac:spMkLst>
            <pc:docMk/>
            <pc:sldMk cId="641297589" sldId="260"/>
            <ac:spMk id="3" creationId="{98E6583C-5851-306D-3362-6F54EBA368DC}"/>
          </ac:spMkLst>
        </pc:spChg>
      </pc:sldChg>
    </pc:docChg>
  </pc:docChgLst>
  <pc:docChgLst>
    <pc:chgData name="Sara Naidu Diaz Gonzalez" userId="94f02f45-69a4-4ff3-a3dc-fe0d52e2f980" providerId="ADAL" clId="{FD6236EF-E1CB-EE4C-8768-9E4804513475}"/>
    <pc:docChg chg="custSel addSld modSld">
      <pc:chgData name="Sara Naidu Diaz Gonzalez" userId="94f02f45-69a4-4ff3-a3dc-fe0d52e2f980" providerId="ADAL" clId="{FD6236EF-E1CB-EE4C-8768-9E4804513475}" dt="2023-03-14T12:42:16.667" v="778" actId="20577"/>
      <pc:docMkLst>
        <pc:docMk/>
      </pc:docMkLst>
      <pc:sldChg chg="modSp">
        <pc:chgData name="Sara Naidu Diaz Gonzalez" userId="94f02f45-69a4-4ff3-a3dc-fe0d52e2f980" providerId="ADAL" clId="{FD6236EF-E1CB-EE4C-8768-9E4804513475}" dt="2023-03-14T12:35:54.515" v="150" actId="20577"/>
        <pc:sldMkLst>
          <pc:docMk/>
          <pc:sldMk cId="1495245722" sldId="263"/>
        </pc:sldMkLst>
        <pc:spChg chg="mod">
          <ac:chgData name="Sara Naidu Diaz Gonzalez" userId="94f02f45-69a4-4ff3-a3dc-fe0d52e2f980" providerId="ADAL" clId="{FD6236EF-E1CB-EE4C-8768-9E4804513475}" dt="2023-03-14T12:35:54.515" v="150" actId="20577"/>
          <ac:spMkLst>
            <pc:docMk/>
            <pc:sldMk cId="1495245722" sldId="263"/>
            <ac:spMk id="3" creationId="{282224B7-662E-E133-BD59-E01F5A5AD2C3}"/>
          </ac:spMkLst>
        </pc:spChg>
      </pc:sldChg>
      <pc:sldChg chg="modSp">
        <pc:chgData name="Sara Naidu Diaz Gonzalez" userId="94f02f45-69a4-4ff3-a3dc-fe0d52e2f980" providerId="ADAL" clId="{FD6236EF-E1CB-EE4C-8768-9E4804513475}" dt="2023-03-14T12:37:08.136" v="257" actId="20577"/>
        <pc:sldMkLst>
          <pc:docMk/>
          <pc:sldMk cId="2810383236" sldId="272"/>
        </pc:sldMkLst>
        <pc:spChg chg="mod">
          <ac:chgData name="Sara Naidu Diaz Gonzalez" userId="94f02f45-69a4-4ff3-a3dc-fe0d52e2f980" providerId="ADAL" clId="{FD6236EF-E1CB-EE4C-8768-9E4804513475}" dt="2023-03-14T12:37:08.136" v="257" actId="20577"/>
          <ac:spMkLst>
            <pc:docMk/>
            <pc:sldMk cId="2810383236" sldId="272"/>
            <ac:spMk id="3" creationId="{9380E6D9-A5E2-4DC4-4050-4D2572A72C2A}"/>
          </ac:spMkLst>
        </pc:spChg>
      </pc:sldChg>
      <pc:sldChg chg="modSp">
        <pc:chgData name="Sara Naidu Diaz Gonzalez" userId="94f02f45-69a4-4ff3-a3dc-fe0d52e2f980" providerId="ADAL" clId="{FD6236EF-E1CB-EE4C-8768-9E4804513475}" dt="2023-03-14T12:35:32.725" v="149" actId="20577"/>
        <pc:sldMkLst>
          <pc:docMk/>
          <pc:sldMk cId="1926663557" sldId="273"/>
        </pc:sldMkLst>
        <pc:spChg chg="mod">
          <ac:chgData name="Sara Naidu Diaz Gonzalez" userId="94f02f45-69a4-4ff3-a3dc-fe0d52e2f980" providerId="ADAL" clId="{FD6236EF-E1CB-EE4C-8768-9E4804513475}" dt="2023-03-14T12:35:32.725" v="149" actId="20577"/>
          <ac:spMkLst>
            <pc:docMk/>
            <pc:sldMk cId="1926663557" sldId="273"/>
            <ac:spMk id="3" creationId="{AF2BB179-A091-87C6-EBBD-CD8071F24F84}"/>
          </ac:spMkLst>
        </pc:spChg>
      </pc:sldChg>
      <pc:sldChg chg="modSp new">
        <pc:chgData name="Sara Naidu Diaz Gonzalez" userId="94f02f45-69a4-4ff3-a3dc-fe0d52e2f980" providerId="ADAL" clId="{FD6236EF-E1CB-EE4C-8768-9E4804513475}" dt="2023-03-14T12:39:00.975" v="570" actId="20577"/>
        <pc:sldMkLst>
          <pc:docMk/>
          <pc:sldMk cId="12075372" sldId="274"/>
        </pc:sldMkLst>
        <pc:spChg chg="mod">
          <ac:chgData name="Sara Naidu Diaz Gonzalez" userId="94f02f45-69a4-4ff3-a3dc-fe0d52e2f980" providerId="ADAL" clId="{FD6236EF-E1CB-EE4C-8768-9E4804513475}" dt="2023-03-14T12:37:41.851" v="276" actId="20577"/>
          <ac:spMkLst>
            <pc:docMk/>
            <pc:sldMk cId="12075372" sldId="274"/>
            <ac:spMk id="2" creationId="{853B4077-969F-8D95-7EEC-64AF4984BF61}"/>
          </ac:spMkLst>
        </pc:spChg>
        <pc:spChg chg="mod">
          <ac:chgData name="Sara Naidu Diaz Gonzalez" userId="94f02f45-69a4-4ff3-a3dc-fe0d52e2f980" providerId="ADAL" clId="{FD6236EF-E1CB-EE4C-8768-9E4804513475}" dt="2023-03-14T12:39:00.975" v="570" actId="20577"/>
          <ac:spMkLst>
            <pc:docMk/>
            <pc:sldMk cId="12075372" sldId="274"/>
            <ac:spMk id="3" creationId="{0AFC342D-1CA6-7FCC-1B72-4FC3C1847410}"/>
          </ac:spMkLst>
        </pc:spChg>
      </pc:sldChg>
      <pc:sldChg chg="modSp new">
        <pc:chgData name="Sara Naidu Diaz Gonzalez" userId="94f02f45-69a4-4ff3-a3dc-fe0d52e2f980" providerId="ADAL" clId="{FD6236EF-E1CB-EE4C-8768-9E4804513475}" dt="2023-03-14T12:42:16.667" v="778" actId="20577"/>
        <pc:sldMkLst>
          <pc:docMk/>
          <pc:sldMk cId="58200129" sldId="275"/>
        </pc:sldMkLst>
        <pc:spChg chg="mod">
          <ac:chgData name="Sara Naidu Diaz Gonzalez" userId="94f02f45-69a4-4ff3-a3dc-fe0d52e2f980" providerId="ADAL" clId="{FD6236EF-E1CB-EE4C-8768-9E4804513475}" dt="2023-03-14T12:40:33.448" v="590" actId="20577"/>
          <ac:spMkLst>
            <pc:docMk/>
            <pc:sldMk cId="58200129" sldId="275"/>
            <ac:spMk id="2" creationId="{B76A1958-C3E6-F79A-5835-45931C84E61B}"/>
          </ac:spMkLst>
        </pc:spChg>
        <pc:spChg chg="mod">
          <ac:chgData name="Sara Naidu Diaz Gonzalez" userId="94f02f45-69a4-4ff3-a3dc-fe0d52e2f980" providerId="ADAL" clId="{FD6236EF-E1CB-EE4C-8768-9E4804513475}" dt="2023-03-14T12:42:16.667" v="778" actId="20577"/>
          <ac:spMkLst>
            <pc:docMk/>
            <pc:sldMk cId="58200129" sldId="275"/>
            <ac:spMk id="3" creationId="{CD76F48B-0290-D804-328F-11E451CF163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6F6274-2E09-414B-94AD-33A13B552E5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83B1F96-EEF6-4BDE-89FD-0A8CF04A254F}">
      <dgm:prSet/>
      <dgm:spPr/>
      <dgm:t>
        <a:bodyPr/>
        <a:lstStyle/>
        <a:p>
          <a:pPr rtl="0"/>
          <a:r>
            <a:rPr lang="en-US"/>
            <a:t>Para el</a:t>
          </a:r>
          <a:r>
            <a:rPr lang="en-US">
              <a:latin typeface="Calibri Light" panose="020F0302020204030204"/>
            </a:rPr>
            <a:t>  jefe</a:t>
          </a:r>
          <a:endParaRPr lang="en-US"/>
        </a:p>
      </dgm:t>
    </dgm:pt>
    <dgm:pt modelId="{0A82E57D-6AD2-46C9-B488-E00C882C0B51}" type="parTrans" cxnId="{400F5C50-3EB5-4B1F-94DD-F32CC09E354C}">
      <dgm:prSet/>
      <dgm:spPr/>
      <dgm:t>
        <a:bodyPr/>
        <a:lstStyle/>
        <a:p>
          <a:endParaRPr lang="en-US"/>
        </a:p>
      </dgm:t>
    </dgm:pt>
    <dgm:pt modelId="{7B76B38C-B7F6-454F-B962-92EABC436DFF}" type="sibTrans" cxnId="{400F5C50-3EB5-4B1F-94DD-F32CC09E354C}">
      <dgm:prSet/>
      <dgm:spPr/>
      <dgm:t>
        <a:bodyPr/>
        <a:lstStyle/>
        <a:p>
          <a:endParaRPr lang="en-US"/>
        </a:p>
      </dgm:t>
    </dgm:pt>
    <dgm:pt modelId="{92900571-16FB-472F-BB8F-418B2C968F2D}">
      <dgm:prSet/>
      <dgm:spPr/>
      <dgm:t>
        <a:bodyPr/>
        <a:lstStyle/>
        <a:p>
          <a:pPr rtl="0"/>
          <a:r>
            <a:rPr lang="en-US"/>
            <a:t>Para </a:t>
          </a:r>
          <a:r>
            <a:rPr lang="en-US" err="1"/>
            <a:t>el</a:t>
          </a:r>
          <a:r>
            <a:rPr lang="en-US"/>
            <a:t> </a:t>
          </a:r>
          <a:r>
            <a:rPr lang="en-US" err="1"/>
            <a:t>bodegero</a:t>
          </a:r>
          <a:r>
            <a:rPr lang="en-US">
              <a:latin typeface="Calibri Light" panose="020F0302020204030204"/>
            </a:rPr>
            <a:t> </a:t>
          </a:r>
          <a:endParaRPr lang="en-US"/>
        </a:p>
      </dgm:t>
    </dgm:pt>
    <dgm:pt modelId="{5E7C6874-900B-4750-A50F-93B609A4DC14}" type="parTrans" cxnId="{F1479ED7-898F-4639-8F54-445EB2BB6078}">
      <dgm:prSet/>
      <dgm:spPr/>
      <dgm:t>
        <a:bodyPr/>
        <a:lstStyle/>
        <a:p>
          <a:endParaRPr lang="en-US"/>
        </a:p>
      </dgm:t>
    </dgm:pt>
    <dgm:pt modelId="{1FB766D6-B3A5-4937-AAC6-F83F6B629398}" type="sibTrans" cxnId="{F1479ED7-898F-4639-8F54-445EB2BB6078}">
      <dgm:prSet/>
      <dgm:spPr/>
      <dgm:t>
        <a:bodyPr/>
        <a:lstStyle/>
        <a:p>
          <a:endParaRPr lang="en-US"/>
        </a:p>
      </dgm:t>
    </dgm:pt>
    <dgm:pt modelId="{0442096F-AE12-424D-ACA7-E75F7845E179}">
      <dgm:prSet phldr="0"/>
      <dgm:spPr/>
      <dgm:t>
        <a:bodyPr/>
        <a:lstStyle/>
        <a:p>
          <a:r>
            <a:rPr lang="en-US">
              <a:solidFill>
                <a:srgbClr val="000000"/>
              </a:solidFill>
              <a:latin typeface="Calibri"/>
              <a:cs typeface="Calibri"/>
            </a:rPr>
            <a:t>https://forms.gle/LHQPFW5X1K3moVcg6</a:t>
          </a:r>
          <a:endParaRPr lang="en-US">
            <a:latin typeface="Calibri Light" panose="020F0302020204030204"/>
          </a:endParaRPr>
        </a:p>
      </dgm:t>
    </dgm:pt>
    <dgm:pt modelId="{6FD3FEB9-B00E-4024-8BA2-6033C4E1B125}" type="parTrans" cxnId="{1F5CA869-E804-42AF-8C15-8229BD4A45EF}">
      <dgm:prSet/>
      <dgm:spPr/>
    </dgm:pt>
    <dgm:pt modelId="{00A88EE3-922B-4E08-9441-CC26B4FF07DF}" type="sibTrans" cxnId="{1F5CA869-E804-42AF-8C15-8229BD4A45EF}">
      <dgm:prSet/>
      <dgm:spPr/>
    </dgm:pt>
    <dgm:pt modelId="{7161BF5C-BA88-4FDF-B7B2-ED585EB6A710}">
      <dgm:prSet phldr="0"/>
      <dgm:spPr/>
      <dgm:t>
        <a:bodyPr/>
        <a:lstStyle/>
        <a:p>
          <a:r>
            <a:rPr lang="es-ES">
              <a:solidFill>
                <a:srgbClr val="000000"/>
              </a:solidFill>
              <a:latin typeface="Calibri"/>
              <a:cs typeface="Calibri"/>
            </a:rPr>
            <a:t>https://forms.gle/PgvHUm22eSSMn8Fn6</a:t>
          </a:r>
          <a:endParaRPr lang="en-US">
            <a:latin typeface="Calibri Light" panose="020F0302020204030204"/>
          </a:endParaRPr>
        </a:p>
      </dgm:t>
    </dgm:pt>
    <dgm:pt modelId="{7D0F9A69-724F-437F-AB32-391F00332B59}" type="parTrans" cxnId="{214395E4-9400-4200-A1E9-0C1C61D82103}">
      <dgm:prSet/>
      <dgm:spPr/>
    </dgm:pt>
    <dgm:pt modelId="{E6C90B98-96B8-49B9-973B-AEA328DF80E6}" type="sibTrans" cxnId="{214395E4-9400-4200-A1E9-0C1C61D82103}">
      <dgm:prSet/>
      <dgm:spPr/>
    </dgm:pt>
    <dgm:pt modelId="{30FF9F72-A9CE-4CCA-ACAF-08FB08E59AC8}" type="pres">
      <dgm:prSet presAssocID="{386F6274-2E09-414B-94AD-33A13B552E55}" presName="vert0" presStyleCnt="0">
        <dgm:presLayoutVars>
          <dgm:dir/>
          <dgm:animOne val="branch"/>
          <dgm:animLvl val="lvl"/>
        </dgm:presLayoutVars>
      </dgm:prSet>
      <dgm:spPr/>
    </dgm:pt>
    <dgm:pt modelId="{B81B7542-AD23-4A05-99D3-01D18E92FD62}" type="pres">
      <dgm:prSet presAssocID="{883B1F96-EEF6-4BDE-89FD-0A8CF04A254F}" presName="thickLine" presStyleLbl="alignNode1" presStyleIdx="0" presStyleCnt="4"/>
      <dgm:spPr/>
    </dgm:pt>
    <dgm:pt modelId="{7B945C1C-9D4B-4FF9-BEB1-C3B44AA13BC7}" type="pres">
      <dgm:prSet presAssocID="{883B1F96-EEF6-4BDE-89FD-0A8CF04A254F}" presName="horz1" presStyleCnt="0"/>
      <dgm:spPr/>
    </dgm:pt>
    <dgm:pt modelId="{FDFE62E9-F90D-4BD8-8864-517C1DC7E372}" type="pres">
      <dgm:prSet presAssocID="{883B1F96-EEF6-4BDE-89FD-0A8CF04A254F}" presName="tx1" presStyleLbl="revTx" presStyleIdx="0" presStyleCnt="4"/>
      <dgm:spPr/>
    </dgm:pt>
    <dgm:pt modelId="{4297E927-A345-4B4C-8240-63225D87D6A4}" type="pres">
      <dgm:prSet presAssocID="{883B1F96-EEF6-4BDE-89FD-0A8CF04A254F}" presName="vert1" presStyleCnt="0"/>
      <dgm:spPr/>
    </dgm:pt>
    <dgm:pt modelId="{2BA720A6-034D-4694-A77B-733B0723C498}" type="pres">
      <dgm:prSet presAssocID="{7161BF5C-BA88-4FDF-B7B2-ED585EB6A710}" presName="thickLine" presStyleLbl="alignNode1" presStyleIdx="1" presStyleCnt="4"/>
      <dgm:spPr/>
    </dgm:pt>
    <dgm:pt modelId="{9133DBDE-21D0-4B9C-9462-22396D776AA4}" type="pres">
      <dgm:prSet presAssocID="{7161BF5C-BA88-4FDF-B7B2-ED585EB6A710}" presName="horz1" presStyleCnt="0"/>
      <dgm:spPr/>
    </dgm:pt>
    <dgm:pt modelId="{E428C539-9103-4402-9950-6E32FE049238}" type="pres">
      <dgm:prSet presAssocID="{7161BF5C-BA88-4FDF-B7B2-ED585EB6A710}" presName="tx1" presStyleLbl="revTx" presStyleIdx="1" presStyleCnt="4"/>
      <dgm:spPr/>
    </dgm:pt>
    <dgm:pt modelId="{C194CEF4-A4C3-4112-9C2B-79B174DB56A8}" type="pres">
      <dgm:prSet presAssocID="{7161BF5C-BA88-4FDF-B7B2-ED585EB6A710}" presName="vert1" presStyleCnt="0"/>
      <dgm:spPr/>
    </dgm:pt>
    <dgm:pt modelId="{CB4EF95E-DC30-44D9-BADB-99B69E0561DA}" type="pres">
      <dgm:prSet presAssocID="{92900571-16FB-472F-BB8F-418B2C968F2D}" presName="thickLine" presStyleLbl="alignNode1" presStyleIdx="2" presStyleCnt="4"/>
      <dgm:spPr/>
    </dgm:pt>
    <dgm:pt modelId="{EECA8428-86C6-4494-A9B1-EDB4E0DD3DDF}" type="pres">
      <dgm:prSet presAssocID="{92900571-16FB-472F-BB8F-418B2C968F2D}" presName="horz1" presStyleCnt="0"/>
      <dgm:spPr/>
    </dgm:pt>
    <dgm:pt modelId="{FCDE32BB-743D-4AAE-BFDA-5CA1B6C82D15}" type="pres">
      <dgm:prSet presAssocID="{92900571-16FB-472F-BB8F-418B2C968F2D}" presName="tx1" presStyleLbl="revTx" presStyleIdx="2" presStyleCnt="4"/>
      <dgm:spPr/>
    </dgm:pt>
    <dgm:pt modelId="{2C797334-2C32-4D4B-9341-C7D73A7C9E21}" type="pres">
      <dgm:prSet presAssocID="{92900571-16FB-472F-BB8F-418B2C968F2D}" presName="vert1" presStyleCnt="0"/>
      <dgm:spPr/>
    </dgm:pt>
    <dgm:pt modelId="{2320168D-256E-41D9-A978-7C7C16BF2398}" type="pres">
      <dgm:prSet presAssocID="{0442096F-AE12-424D-ACA7-E75F7845E179}" presName="thickLine" presStyleLbl="alignNode1" presStyleIdx="3" presStyleCnt="4"/>
      <dgm:spPr/>
    </dgm:pt>
    <dgm:pt modelId="{DCC4EEA5-6C17-42BC-85F0-1792ECCEC8D9}" type="pres">
      <dgm:prSet presAssocID="{0442096F-AE12-424D-ACA7-E75F7845E179}" presName="horz1" presStyleCnt="0"/>
      <dgm:spPr/>
    </dgm:pt>
    <dgm:pt modelId="{B885F23D-A3AC-4C6A-9C99-F0FCEB1E79EC}" type="pres">
      <dgm:prSet presAssocID="{0442096F-AE12-424D-ACA7-E75F7845E179}" presName="tx1" presStyleLbl="revTx" presStyleIdx="3" presStyleCnt="4"/>
      <dgm:spPr/>
    </dgm:pt>
    <dgm:pt modelId="{F79FD3E6-4064-4A6A-9F00-9A9E232D350C}" type="pres">
      <dgm:prSet presAssocID="{0442096F-AE12-424D-ACA7-E75F7845E179}" presName="vert1" presStyleCnt="0"/>
      <dgm:spPr/>
    </dgm:pt>
  </dgm:ptLst>
  <dgm:cxnLst>
    <dgm:cxn modelId="{34A48D03-7377-4388-9BFC-4FA88592C7BB}" type="presOf" srcId="{92900571-16FB-472F-BB8F-418B2C968F2D}" destId="{FCDE32BB-743D-4AAE-BFDA-5CA1B6C82D15}" srcOrd="0" destOrd="0" presId="urn:microsoft.com/office/officeart/2008/layout/LinedList"/>
    <dgm:cxn modelId="{D416CB0D-BAD9-4CD9-9C2B-1775A29B0FF8}" type="presOf" srcId="{883B1F96-EEF6-4BDE-89FD-0A8CF04A254F}" destId="{FDFE62E9-F90D-4BD8-8864-517C1DC7E372}" srcOrd="0" destOrd="0" presId="urn:microsoft.com/office/officeart/2008/layout/LinedList"/>
    <dgm:cxn modelId="{3DDC7F0F-C586-4B10-A64D-35BCCCC0A9CF}" type="presOf" srcId="{0442096F-AE12-424D-ACA7-E75F7845E179}" destId="{B885F23D-A3AC-4C6A-9C99-F0FCEB1E79EC}" srcOrd="0" destOrd="0" presId="urn:microsoft.com/office/officeart/2008/layout/LinedList"/>
    <dgm:cxn modelId="{1F5CA869-E804-42AF-8C15-8229BD4A45EF}" srcId="{386F6274-2E09-414B-94AD-33A13B552E55}" destId="{0442096F-AE12-424D-ACA7-E75F7845E179}" srcOrd="3" destOrd="0" parTransId="{6FD3FEB9-B00E-4024-8BA2-6033C4E1B125}" sibTransId="{00A88EE3-922B-4E08-9441-CC26B4FF07DF}"/>
    <dgm:cxn modelId="{B4C3674C-D5EB-4D32-B72E-5E495E02415C}" type="presOf" srcId="{7161BF5C-BA88-4FDF-B7B2-ED585EB6A710}" destId="{E428C539-9103-4402-9950-6E32FE049238}" srcOrd="0" destOrd="0" presId="urn:microsoft.com/office/officeart/2008/layout/LinedList"/>
    <dgm:cxn modelId="{400F5C50-3EB5-4B1F-94DD-F32CC09E354C}" srcId="{386F6274-2E09-414B-94AD-33A13B552E55}" destId="{883B1F96-EEF6-4BDE-89FD-0A8CF04A254F}" srcOrd="0" destOrd="0" parTransId="{0A82E57D-6AD2-46C9-B488-E00C882C0B51}" sibTransId="{7B76B38C-B7F6-454F-B962-92EABC436DFF}"/>
    <dgm:cxn modelId="{D7FA3FA6-6460-4140-9397-93E88184CB6F}" type="presOf" srcId="{386F6274-2E09-414B-94AD-33A13B552E55}" destId="{30FF9F72-A9CE-4CCA-ACAF-08FB08E59AC8}" srcOrd="0" destOrd="0" presId="urn:microsoft.com/office/officeart/2008/layout/LinedList"/>
    <dgm:cxn modelId="{F1479ED7-898F-4639-8F54-445EB2BB6078}" srcId="{386F6274-2E09-414B-94AD-33A13B552E55}" destId="{92900571-16FB-472F-BB8F-418B2C968F2D}" srcOrd="2" destOrd="0" parTransId="{5E7C6874-900B-4750-A50F-93B609A4DC14}" sibTransId="{1FB766D6-B3A5-4937-AAC6-F83F6B629398}"/>
    <dgm:cxn modelId="{214395E4-9400-4200-A1E9-0C1C61D82103}" srcId="{386F6274-2E09-414B-94AD-33A13B552E55}" destId="{7161BF5C-BA88-4FDF-B7B2-ED585EB6A710}" srcOrd="1" destOrd="0" parTransId="{7D0F9A69-724F-437F-AB32-391F00332B59}" sibTransId="{E6C90B98-96B8-49B9-973B-AEA328DF80E6}"/>
    <dgm:cxn modelId="{C34E0276-76B1-4580-92D6-42D25F25A4B7}" type="presParOf" srcId="{30FF9F72-A9CE-4CCA-ACAF-08FB08E59AC8}" destId="{B81B7542-AD23-4A05-99D3-01D18E92FD62}" srcOrd="0" destOrd="0" presId="urn:microsoft.com/office/officeart/2008/layout/LinedList"/>
    <dgm:cxn modelId="{D0D9924E-DDBC-4ACC-9317-7A0EC521FCF4}" type="presParOf" srcId="{30FF9F72-A9CE-4CCA-ACAF-08FB08E59AC8}" destId="{7B945C1C-9D4B-4FF9-BEB1-C3B44AA13BC7}" srcOrd="1" destOrd="0" presId="urn:microsoft.com/office/officeart/2008/layout/LinedList"/>
    <dgm:cxn modelId="{09A9ED8E-6C0A-4AD8-BDAD-B660D33C81C4}" type="presParOf" srcId="{7B945C1C-9D4B-4FF9-BEB1-C3B44AA13BC7}" destId="{FDFE62E9-F90D-4BD8-8864-517C1DC7E372}" srcOrd="0" destOrd="0" presId="urn:microsoft.com/office/officeart/2008/layout/LinedList"/>
    <dgm:cxn modelId="{33EE735F-3386-4D73-A2D6-7B56B8CED778}" type="presParOf" srcId="{7B945C1C-9D4B-4FF9-BEB1-C3B44AA13BC7}" destId="{4297E927-A345-4B4C-8240-63225D87D6A4}" srcOrd="1" destOrd="0" presId="urn:microsoft.com/office/officeart/2008/layout/LinedList"/>
    <dgm:cxn modelId="{3F470DA5-0722-4323-A92C-3545A23614A2}" type="presParOf" srcId="{30FF9F72-A9CE-4CCA-ACAF-08FB08E59AC8}" destId="{2BA720A6-034D-4694-A77B-733B0723C498}" srcOrd="2" destOrd="0" presId="urn:microsoft.com/office/officeart/2008/layout/LinedList"/>
    <dgm:cxn modelId="{1A882217-7208-469F-B3E2-29550B87854B}" type="presParOf" srcId="{30FF9F72-A9CE-4CCA-ACAF-08FB08E59AC8}" destId="{9133DBDE-21D0-4B9C-9462-22396D776AA4}" srcOrd="3" destOrd="0" presId="urn:microsoft.com/office/officeart/2008/layout/LinedList"/>
    <dgm:cxn modelId="{111FA57D-E5E9-4B2E-8730-2033ECBCBD4B}" type="presParOf" srcId="{9133DBDE-21D0-4B9C-9462-22396D776AA4}" destId="{E428C539-9103-4402-9950-6E32FE049238}" srcOrd="0" destOrd="0" presId="urn:microsoft.com/office/officeart/2008/layout/LinedList"/>
    <dgm:cxn modelId="{48519E29-B408-4F28-9FA8-EBC2B66A975F}" type="presParOf" srcId="{9133DBDE-21D0-4B9C-9462-22396D776AA4}" destId="{C194CEF4-A4C3-4112-9C2B-79B174DB56A8}" srcOrd="1" destOrd="0" presId="urn:microsoft.com/office/officeart/2008/layout/LinedList"/>
    <dgm:cxn modelId="{F8EB0074-DD52-48EB-8113-ABDC05D4ADA8}" type="presParOf" srcId="{30FF9F72-A9CE-4CCA-ACAF-08FB08E59AC8}" destId="{CB4EF95E-DC30-44D9-BADB-99B69E0561DA}" srcOrd="4" destOrd="0" presId="urn:microsoft.com/office/officeart/2008/layout/LinedList"/>
    <dgm:cxn modelId="{DCE67BEB-9719-4EB6-8CF7-E2C8A83BB6FC}" type="presParOf" srcId="{30FF9F72-A9CE-4CCA-ACAF-08FB08E59AC8}" destId="{EECA8428-86C6-4494-A9B1-EDB4E0DD3DDF}" srcOrd="5" destOrd="0" presId="urn:microsoft.com/office/officeart/2008/layout/LinedList"/>
    <dgm:cxn modelId="{8A827660-2144-450B-88CA-20204E2C5CA1}" type="presParOf" srcId="{EECA8428-86C6-4494-A9B1-EDB4E0DD3DDF}" destId="{FCDE32BB-743D-4AAE-BFDA-5CA1B6C82D15}" srcOrd="0" destOrd="0" presId="urn:microsoft.com/office/officeart/2008/layout/LinedList"/>
    <dgm:cxn modelId="{FA855330-9559-41D4-AF7E-8C33822E6857}" type="presParOf" srcId="{EECA8428-86C6-4494-A9B1-EDB4E0DD3DDF}" destId="{2C797334-2C32-4D4B-9341-C7D73A7C9E21}" srcOrd="1" destOrd="0" presId="urn:microsoft.com/office/officeart/2008/layout/LinedList"/>
    <dgm:cxn modelId="{52AA9446-7181-4F51-8194-C8D36DCBBDF0}" type="presParOf" srcId="{30FF9F72-A9CE-4CCA-ACAF-08FB08E59AC8}" destId="{2320168D-256E-41D9-A978-7C7C16BF2398}" srcOrd="6" destOrd="0" presId="urn:microsoft.com/office/officeart/2008/layout/LinedList"/>
    <dgm:cxn modelId="{B4C268E3-33AF-4670-84C5-37FFF6CC6CF5}" type="presParOf" srcId="{30FF9F72-A9CE-4CCA-ACAF-08FB08E59AC8}" destId="{DCC4EEA5-6C17-42BC-85F0-1792ECCEC8D9}" srcOrd="7" destOrd="0" presId="urn:microsoft.com/office/officeart/2008/layout/LinedList"/>
    <dgm:cxn modelId="{F21F661A-0ED0-4436-9935-4F8A15593B75}" type="presParOf" srcId="{DCC4EEA5-6C17-42BC-85F0-1792ECCEC8D9}" destId="{B885F23D-A3AC-4C6A-9C99-F0FCEB1E79EC}" srcOrd="0" destOrd="0" presId="urn:microsoft.com/office/officeart/2008/layout/LinedList"/>
    <dgm:cxn modelId="{6FE3A97F-4261-40A3-AC16-FA821D8E16AF}" type="presParOf" srcId="{DCC4EEA5-6C17-42BC-85F0-1792ECCEC8D9}" destId="{F79FD3E6-4064-4A6A-9F00-9A9E232D350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B7542-AD23-4A05-99D3-01D18E92FD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FE62E9-F90D-4BD8-8864-517C1DC7E372}">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en-US" sz="3100" kern="1200"/>
            <a:t>Para el</a:t>
          </a:r>
          <a:r>
            <a:rPr lang="en-US" sz="3100" kern="1200">
              <a:latin typeface="Calibri Light" panose="020F0302020204030204"/>
            </a:rPr>
            <a:t>  jefe</a:t>
          </a:r>
          <a:endParaRPr lang="en-US" sz="3100" kern="1200"/>
        </a:p>
      </dsp:txBody>
      <dsp:txXfrm>
        <a:off x="0" y="0"/>
        <a:ext cx="6900512" cy="1384035"/>
      </dsp:txXfrm>
    </dsp:sp>
    <dsp:sp modelId="{2BA720A6-034D-4694-A77B-733B0723C498}">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28C539-9103-4402-9950-6E32FE049238}">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s-ES" sz="3100" kern="1200">
              <a:solidFill>
                <a:srgbClr val="000000"/>
              </a:solidFill>
              <a:latin typeface="Calibri"/>
              <a:cs typeface="Calibri"/>
            </a:rPr>
            <a:t>https://forms.gle/PgvHUm22eSSMn8Fn6</a:t>
          </a:r>
          <a:endParaRPr lang="en-US" sz="3100" kern="1200">
            <a:latin typeface="Calibri Light" panose="020F0302020204030204"/>
          </a:endParaRPr>
        </a:p>
      </dsp:txBody>
      <dsp:txXfrm>
        <a:off x="0" y="1384035"/>
        <a:ext cx="6900512" cy="1384035"/>
      </dsp:txXfrm>
    </dsp:sp>
    <dsp:sp modelId="{CB4EF95E-DC30-44D9-BADB-99B69E0561DA}">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E32BB-743D-4AAE-BFDA-5CA1B6C82D15}">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en-US" sz="3100" kern="1200"/>
            <a:t>Para </a:t>
          </a:r>
          <a:r>
            <a:rPr lang="en-US" sz="3100" kern="1200" err="1"/>
            <a:t>el</a:t>
          </a:r>
          <a:r>
            <a:rPr lang="en-US" sz="3100" kern="1200"/>
            <a:t> </a:t>
          </a:r>
          <a:r>
            <a:rPr lang="en-US" sz="3100" kern="1200" err="1"/>
            <a:t>bodegero</a:t>
          </a:r>
          <a:r>
            <a:rPr lang="en-US" sz="3100" kern="1200">
              <a:latin typeface="Calibri Light" panose="020F0302020204030204"/>
            </a:rPr>
            <a:t> </a:t>
          </a:r>
          <a:endParaRPr lang="en-US" sz="3100" kern="1200"/>
        </a:p>
      </dsp:txBody>
      <dsp:txXfrm>
        <a:off x="0" y="2768070"/>
        <a:ext cx="6900512" cy="1384035"/>
      </dsp:txXfrm>
    </dsp:sp>
    <dsp:sp modelId="{2320168D-256E-41D9-A978-7C7C16BF2398}">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85F23D-A3AC-4C6A-9C99-F0FCEB1E79EC}">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solidFill>
                <a:srgbClr val="000000"/>
              </a:solidFill>
              <a:latin typeface="Calibri"/>
              <a:cs typeface="Calibri"/>
            </a:rPr>
            <a:t>https://forms.gle/LHQPFW5X1K3moVcg6</a:t>
          </a:r>
          <a:endParaRPr lang="en-US" sz="3100" kern="1200">
            <a:latin typeface="Calibri Light" panose="020F0302020204030204"/>
          </a:endParaRP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20/05/2023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20/05/2023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20/05/2023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20/05/2023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20/05/2023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20/05/2023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20/05/2023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20/05/2023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20/05/2023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hyperlink" Target="https://www.edrawmax.com/online/share.html?code=9b8826a4c83b11edb5630a54be41f961"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balsamiq.cloud/s30l3sx/p98e02/r661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1EA9421F-CE04-C989-5068-7D561F164260}"/>
              </a:ext>
            </a:extLst>
          </p:cNvPr>
          <p:cNvPicPr>
            <a:picLocks noChangeAspect="1"/>
          </p:cNvPicPr>
          <p:nvPr/>
        </p:nvPicPr>
        <p:blipFill>
          <a:blip r:embed="rId2"/>
          <a:stretch>
            <a:fillRect/>
          </a:stretch>
        </p:blipFill>
        <p:spPr>
          <a:xfrm>
            <a:off x="621675" y="772169"/>
            <a:ext cx="5474323" cy="5310093"/>
          </a:xfrm>
          <a:prstGeom prst="rect">
            <a:avLst/>
          </a:prstGeom>
        </p:spPr>
      </p:pic>
      <p:sp>
        <p:nvSpPr>
          <p:cNvPr id="57" name="Right Triangle 5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889833" y="1188637"/>
            <a:ext cx="4218138" cy="1597228"/>
          </a:xfrm>
        </p:spPr>
        <p:txBody>
          <a:bodyPr vert="horz" lIns="91440" tIns="45720" rIns="91440" bIns="45720" rtlCol="0" anchor="ctr">
            <a:normAutofit/>
          </a:bodyPr>
          <a:lstStyle/>
          <a:p>
            <a:pPr algn="l"/>
            <a:r>
              <a:rPr lang="en-US" sz="5400" kern="1200">
                <a:solidFill>
                  <a:schemeClr val="tx1"/>
                </a:solidFill>
                <a:latin typeface="+mj-lt"/>
                <a:ea typeface="+mj-ea"/>
                <a:cs typeface="+mj-cs"/>
              </a:rPr>
              <a:t>FENIX TECHNOLOGY</a:t>
            </a:r>
          </a:p>
        </p:txBody>
      </p:sp>
      <p:sp>
        <p:nvSpPr>
          <p:cNvPr id="3" name="Subtítulo 2"/>
          <p:cNvSpPr>
            <a:spLocks noGrp="1"/>
          </p:cNvSpPr>
          <p:nvPr>
            <p:ph type="subTitle" idx="1"/>
          </p:nvPr>
        </p:nvSpPr>
        <p:spPr>
          <a:xfrm>
            <a:off x="6889832" y="2998278"/>
            <a:ext cx="4114773" cy="1893762"/>
          </a:xfrm>
        </p:spPr>
        <p:txBody>
          <a:bodyPr vert="horz" lIns="91440" tIns="45720" rIns="91440" bIns="45720" rtlCol="0" anchor="t">
            <a:normAutofit/>
          </a:bodyPr>
          <a:lstStyle/>
          <a:p>
            <a:pPr indent="-228600" algn="l">
              <a:buFont typeface="Arial" panose="020B0604020202020204" pitchFamily="34" charset="0"/>
              <a:buChar char="•"/>
            </a:pPr>
            <a:r>
              <a:rPr lang="en-US" sz="1700">
                <a:solidFill>
                  <a:srgbClr val="000000"/>
                </a:solidFill>
                <a:ea typeface="+mn-lt"/>
                <a:cs typeface="+mn-lt"/>
              </a:rPr>
              <a:t>Cristian Andrés Castellanos Rodríguez.</a:t>
            </a:r>
            <a:endParaRPr lang="es-ES">
              <a:solidFill>
                <a:srgbClr val="000000"/>
              </a:solidFill>
              <a:ea typeface="+mn-lt"/>
              <a:cs typeface="+mn-lt"/>
            </a:endParaRPr>
          </a:p>
          <a:p>
            <a:pPr indent="-228600" algn="l">
              <a:buFont typeface="Arial" panose="020B0604020202020204" pitchFamily="34" charset="0"/>
              <a:buChar char="•"/>
            </a:pPr>
            <a:r>
              <a:rPr lang="en-US" sz="1700">
                <a:solidFill>
                  <a:srgbClr val="000000"/>
                </a:solidFill>
                <a:ea typeface="+mn-lt"/>
                <a:cs typeface="+mn-lt"/>
              </a:rPr>
              <a:t>Sara Naidu Diaz González.</a:t>
            </a:r>
            <a:endParaRPr lang="en-US"/>
          </a:p>
          <a:p>
            <a:pPr indent="-228600" algn="l">
              <a:buFont typeface="Arial" panose="020B0604020202020204" pitchFamily="34" charset="0"/>
              <a:buChar char="•"/>
            </a:pPr>
            <a:r>
              <a:rPr lang="en-US" sz="1700">
                <a:solidFill>
                  <a:srgbClr val="000000"/>
                </a:solidFill>
                <a:ea typeface="+mn-lt"/>
                <a:cs typeface="+mn-lt"/>
              </a:rPr>
              <a:t>Juan Sebastián Herrera Prieto. </a:t>
            </a:r>
          </a:p>
          <a:p>
            <a:pPr indent="-228600" algn="l">
              <a:buFont typeface="Arial" panose="020B0604020202020204" pitchFamily="34" charset="0"/>
              <a:buChar char="•"/>
            </a:pPr>
            <a:r>
              <a:rPr lang="en-US" sz="1700">
                <a:solidFill>
                  <a:srgbClr val="000000"/>
                </a:solidFill>
                <a:ea typeface="+mn-lt"/>
                <a:cs typeface="+mn-lt"/>
              </a:rPr>
              <a:t>María Isabel Uribe Diaz.</a:t>
            </a:r>
            <a:endParaRPr lang="en-US" sz="1700">
              <a:solidFill>
                <a:srgbClr val="000000"/>
              </a:solidFill>
              <a:cs typeface="Calibri"/>
            </a:endParaRP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65DA9-3CFA-DFE4-CFB4-ED7512796DAA}"/>
              </a:ext>
            </a:extLst>
          </p:cNvPr>
          <p:cNvSpPr>
            <a:spLocks noGrp="1"/>
          </p:cNvSpPr>
          <p:nvPr>
            <p:ph type="title"/>
          </p:nvPr>
        </p:nvSpPr>
        <p:spPr>
          <a:xfrm>
            <a:off x="2534728" y="91956"/>
            <a:ext cx="12039600" cy="1325563"/>
          </a:xfrm>
        </p:spPr>
        <p:txBody>
          <a:bodyPr vert="horz" lIns="91440" tIns="45720" rIns="91440" bIns="45720" rtlCol="0" anchor="ctr">
            <a:noAutofit/>
          </a:bodyPr>
          <a:lstStyle/>
          <a:p>
            <a:r>
              <a:rPr lang="es-ES" sz="2400" err="1">
                <a:latin typeface="Times New Roman"/>
                <a:ea typeface="Calibri Light"/>
                <a:cs typeface="Calibri Light"/>
              </a:rPr>
              <a:t>TECNICAS</a:t>
            </a:r>
            <a:r>
              <a:rPr lang="es-ES" sz="2400">
                <a:latin typeface="Times New Roman"/>
                <a:ea typeface="Calibri Light"/>
                <a:cs typeface="Calibri Light"/>
              </a:rPr>
              <a:t> E INSTRUMENTOS DE RECOLECCIÓN </a:t>
            </a:r>
            <a:br>
              <a:rPr lang="es-ES" sz="2400">
                <a:latin typeface="Times New Roman"/>
                <a:ea typeface="Calibri Light"/>
                <a:cs typeface="Calibri Light"/>
              </a:rPr>
            </a:br>
            <a:r>
              <a:rPr lang="es-ES" sz="2400" err="1">
                <a:latin typeface="Times New Roman"/>
                <a:ea typeface="Calibri Light"/>
                <a:cs typeface="Calibri Light"/>
              </a:rPr>
              <a:t>Tecnicas</a:t>
            </a:r>
            <a:r>
              <a:rPr lang="es-ES" sz="2400">
                <a:latin typeface="Times New Roman"/>
                <a:ea typeface="Calibri Light"/>
                <a:cs typeface="Calibri Light"/>
              </a:rPr>
              <a:t> de recolección de información: Encuesta</a:t>
            </a:r>
            <a:br>
              <a:rPr lang="es-ES" sz="2400">
                <a:latin typeface="Times New Roman"/>
                <a:ea typeface="Calibri Light"/>
                <a:cs typeface="Calibri Light"/>
              </a:rPr>
            </a:br>
            <a:r>
              <a:rPr lang="es-ES" sz="2400">
                <a:latin typeface="Times New Roman"/>
                <a:ea typeface="Calibri Light"/>
                <a:cs typeface="Calibri Light"/>
              </a:rPr>
              <a:t>Instrumento: Cuestionario </a:t>
            </a:r>
          </a:p>
        </p:txBody>
      </p:sp>
      <p:sp>
        <p:nvSpPr>
          <p:cNvPr id="3" name="Marcador de contenido 2">
            <a:extLst>
              <a:ext uri="{FF2B5EF4-FFF2-40B4-BE49-F238E27FC236}">
                <a16:creationId xmlns:a16="http://schemas.microsoft.com/office/drawing/2014/main" id="{282224B7-662E-E133-BD59-E01F5A5AD2C3}"/>
              </a:ext>
            </a:extLst>
          </p:cNvPr>
          <p:cNvSpPr>
            <a:spLocks noGrp="1"/>
          </p:cNvSpPr>
          <p:nvPr>
            <p:ph idx="1"/>
          </p:nvPr>
        </p:nvSpPr>
        <p:spPr>
          <a:xfrm>
            <a:off x="680224" y="1472503"/>
            <a:ext cx="11018807" cy="5242734"/>
          </a:xfrm>
        </p:spPr>
        <p:txBody>
          <a:bodyPr vert="horz" lIns="91440" tIns="45720" rIns="91440" bIns="45720" rtlCol="0" anchor="t">
            <a:normAutofit/>
          </a:bodyPr>
          <a:lstStyle/>
          <a:p>
            <a:pPr marL="0" indent="0">
              <a:buNone/>
            </a:pPr>
            <a:endParaRPr lang="es-ES" sz="2400">
              <a:ea typeface="Calibri"/>
              <a:cs typeface="Calibri"/>
            </a:endParaRPr>
          </a:p>
          <a:p>
            <a:endParaRPr lang="es-ES" sz="2400">
              <a:ea typeface="Calibri"/>
              <a:cs typeface="Calibri"/>
            </a:endParaRPr>
          </a:p>
          <a:p>
            <a:endParaRPr lang="es-ES" sz="2400">
              <a:ea typeface="Calibri"/>
              <a:cs typeface="Calibri"/>
            </a:endParaRPr>
          </a:p>
        </p:txBody>
      </p:sp>
      <p:sp>
        <p:nvSpPr>
          <p:cNvPr id="4" name="TextBox 3">
            <a:extLst>
              <a:ext uri="{FF2B5EF4-FFF2-40B4-BE49-F238E27FC236}">
                <a16:creationId xmlns:a16="http://schemas.microsoft.com/office/drawing/2014/main" id="{ADFED78B-719F-44CE-86DE-67208E6F13E2}"/>
              </a:ext>
            </a:extLst>
          </p:cNvPr>
          <p:cNvSpPr txBox="1"/>
          <p:nvPr/>
        </p:nvSpPr>
        <p:spPr>
          <a:xfrm>
            <a:off x="2574150" y="1222363"/>
            <a:ext cx="78820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https://forms.gle/PgvHUm22eSSMn8Fn6</a:t>
            </a:r>
            <a:endParaRPr lang="en-US" sz="3200">
              <a:cs typeface="Calibri"/>
            </a:endParaRPr>
          </a:p>
        </p:txBody>
      </p:sp>
      <p:pic>
        <p:nvPicPr>
          <p:cNvPr id="7" name="Imagen 5" descr="Logotipo, nombre de la empresa&#10;&#10;Descripción generada automáticamente">
            <a:extLst>
              <a:ext uri="{FF2B5EF4-FFF2-40B4-BE49-F238E27FC236}">
                <a16:creationId xmlns:a16="http://schemas.microsoft.com/office/drawing/2014/main" id="{5AD3A2CD-192A-458C-4D1B-F07FD363526B}"/>
              </a:ext>
            </a:extLst>
          </p:cNvPr>
          <p:cNvPicPr>
            <a:picLocks noChangeAspect="1"/>
          </p:cNvPicPr>
          <p:nvPr/>
        </p:nvPicPr>
        <p:blipFill>
          <a:blip r:embed="rId2"/>
          <a:stretch>
            <a:fillRect/>
          </a:stretch>
        </p:blipFill>
        <p:spPr>
          <a:xfrm>
            <a:off x="219109" y="240206"/>
            <a:ext cx="1204248" cy="1169414"/>
          </a:xfrm>
          <a:prstGeom prst="rect">
            <a:avLst/>
          </a:prstGeom>
        </p:spPr>
      </p:pic>
      <p:sp>
        <p:nvSpPr>
          <p:cNvPr id="5" name="TextBox 4">
            <a:extLst>
              <a:ext uri="{FF2B5EF4-FFF2-40B4-BE49-F238E27FC236}">
                <a16:creationId xmlns:a16="http://schemas.microsoft.com/office/drawing/2014/main" id="{64AB55DA-97F9-6BE8-C26C-ECF654A6BCB4}"/>
              </a:ext>
            </a:extLst>
          </p:cNvPr>
          <p:cNvSpPr txBox="1"/>
          <p:nvPr/>
        </p:nvSpPr>
        <p:spPr>
          <a:xfrm>
            <a:off x="1288211" y="5965166"/>
            <a:ext cx="5848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9" name="Imagen 9" descr="Interfaz de usuario gráfica, Texto, Aplicación, Correo electrónico&#10;&#10;Descripción generada automáticamente">
            <a:extLst>
              <a:ext uri="{FF2B5EF4-FFF2-40B4-BE49-F238E27FC236}">
                <a16:creationId xmlns:a16="http://schemas.microsoft.com/office/drawing/2014/main" id="{AA7B5811-21AE-2D73-9CF1-ED1A9D8B8D60}"/>
              </a:ext>
            </a:extLst>
          </p:cNvPr>
          <p:cNvPicPr>
            <a:picLocks noChangeAspect="1"/>
          </p:cNvPicPr>
          <p:nvPr/>
        </p:nvPicPr>
        <p:blipFill>
          <a:blip r:embed="rId3"/>
          <a:stretch>
            <a:fillRect/>
          </a:stretch>
        </p:blipFill>
        <p:spPr>
          <a:xfrm>
            <a:off x="900022" y="1699632"/>
            <a:ext cx="9946257" cy="5241526"/>
          </a:xfrm>
          <a:prstGeom prst="rect">
            <a:avLst/>
          </a:prstGeom>
        </p:spPr>
      </p:pic>
    </p:spTree>
    <p:extLst>
      <p:ext uri="{BB962C8B-B14F-4D97-AF65-F5344CB8AC3E}">
        <p14:creationId xmlns:p14="http://schemas.microsoft.com/office/powerpoint/2010/main" val="149524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5" descr="Logotipo, nombre de la empresa&#10;&#10;Descripción generada automáticamente">
            <a:extLst>
              <a:ext uri="{FF2B5EF4-FFF2-40B4-BE49-F238E27FC236}">
                <a16:creationId xmlns:a16="http://schemas.microsoft.com/office/drawing/2014/main" id="{D5AEE2E5-279F-B358-12CD-B422970C9645}"/>
              </a:ext>
            </a:extLst>
          </p:cNvPr>
          <p:cNvPicPr>
            <a:picLocks noChangeAspect="1"/>
          </p:cNvPicPr>
          <p:nvPr/>
        </p:nvPicPr>
        <p:blipFill>
          <a:blip r:embed="rId2"/>
          <a:stretch>
            <a:fillRect/>
          </a:stretch>
        </p:blipFill>
        <p:spPr>
          <a:xfrm>
            <a:off x="3449" y="-61719"/>
            <a:ext cx="1204248" cy="1169414"/>
          </a:xfrm>
          <a:prstGeom prst="rect">
            <a:avLst/>
          </a:prstGeom>
        </p:spPr>
      </p:pic>
      <p:pic>
        <p:nvPicPr>
          <p:cNvPr id="11" name="Imagen 11" descr="Interfaz de usuario gráfica, Texto, Aplicación, Correo electrónico&#10;&#10;Descripción generada automáticamente">
            <a:extLst>
              <a:ext uri="{FF2B5EF4-FFF2-40B4-BE49-F238E27FC236}">
                <a16:creationId xmlns:a16="http://schemas.microsoft.com/office/drawing/2014/main" id="{0DEAECB0-8F91-5888-6906-87C24F77006A}"/>
              </a:ext>
            </a:extLst>
          </p:cNvPr>
          <p:cNvPicPr>
            <a:picLocks noGrp="1" noChangeAspect="1"/>
          </p:cNvPicPr>
          <p:nvPr>
            <p:ph idx="1"/>
          </p:nvPr>
        </p:nvPicPr>
        <p:blipFill>
          <a:blip r:embed="rId3"/>
          <a:stretch>
            <a:fillRect/>
          </a:stretch>
        </p:blipFill>
        <p:spPr>
          <a:xfrm>
            <a:off x="852019" y="948607"/>
            <a:ext cx="10847393" cy="5846582"/>
          </a:xfrm>
        </p:spPr>
      </p:pic>
    </p:spTree>
    <p:extLst>
      <p:ext uri="{BB962C8B-B14F-4D97-AF65-F5344CB8AC3E}">
        <p14:creationId xmlns:p14="http://schemas.microsoft.com/office/powerpoint/2010/main" val="327173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n 5" descr="Interfaz de usuario gráfica, Texto, Aplicación, Correo electrónico&#10;&#10;Descripción generada automáticamente">
            <a:extLst>
              <a:ext uri="{FF2B5EF4-FFF2-40B4-BE49-F238E27FC236}">
                <a16:creationId xmlns:a16="http://schemas.microsoft.com/office/drawing/2014/main" id="{8178886A-75BA-3847-1718-946AE52CFA78}"/>
              </a:ext>
            </a:extLst>
          </p:cNvPr>
          <p:cNvPicPr>
            <a:picLocks noGrp="1" noChangeAspect="1"/>
          </p:cNvPicPr>
          <p:nvPr>
            <p:ph idx="1"/>
          </p:nvPr>
        </p:nvPicPr>
        <p:blipFill>
          <a:blip r:embed="rId2"/>
          <a:stretch>
            <a:fillRect/>
          </a:stretch>
        </p:blipFill>
        <p:spPr>
          <a:xfrm>
            <a:off x="561806" y="689814"/>
            <a:ext cx="11399066" cy="6220393"/>
          </a:xfrm>
        </p:spPr>
      </p:pic>
      <p:pic>
        <p:nvPicPr>
          <p:cNvPr id="3" name="Imagen 5" descr="Logotipo, nombre de la empresa&#10;&#10;Descripción generada automáticamente">
            <a:extLst>
              <a:ext uri="{FF2B5EF4-FFF2-40B4-BE49-F238E27FC236}">
                <a16:creationId xmlns:a16="http://schemas.microsoft.com/office/drawing/2014/main" id="{EDFD135E-ECDA-0403-E3A1-C32DE699B404}"/>
              </a:ext>
            </a:extLst>
          </p:cNvPr>
          <p:cNvPicPr>
            <a:picLocks noChangeAspect="1"/>
          </p:cNvPicPr>
          <p:nvPr/>
        </p:nvPicPr>
        <p:blipFill>
          <a:blip r:embed="rId3"/>
          <a:stretch>
            <a:fillRect/>
          </a:stretch>
        </p:blipFill>
        <p:spPr>
          <a:xfrm>
            <a:off x="3449" y="38923"/>
            <a:ext cx="1204248" cy="1169414"/>
          </a:xfrm>
          <a:prstGeom prst="rect">
            <a:avLst/>
          </a:prstGeom>
        </p:spPr>
      </p:pic>
    </p:spTree>
    <p:extLst>
      <p:ext uri="{BB962C8B-B14F-4D97-AF65-F5344CB8AC3E}">
        <p14:creationId xmlns:p14="http://schemas.microsoft.com/office/powerpoint/2010/main" val="336226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5" descr="Logotipo, nombre de la empresa&#10;&#10;Descripción generada automáticamente">
            <a:extLst>
              <a:ext uri="{FF2B5EF4-FFF2-40B4-BE49-F238E27FC236}">
                <a16:creationId xmlns:a16="http://schemas.microsoft.com/office/drawing/2014/main" id="{5EFCBD51-2225-FC74-9AE5-7303BB07E9C0}"/>
              </a:ext>
            </a:extLst>
          </p:cNvPr>
          <p:cNvPicPr>
            <a:picLocks noChangeAspect="1"/>
          </p:cNvPicPr>
          <p:nvPr/>
        </p:nvPicPr>
        <p:blipFill>
          <a:blip r:embed="rId2"/>
          <a:stretch>
            <a:fillRect/>
          </a:stretch>
        </p:blipFill>
        <p:spPr>
          <a:xfrm>
            <a:off x="75335" y="-4209"/>
            <a:ext cx="1204248" cy="1169414"/>
          </a:xfrm>
          <a:prstGeom prst="rect">
            <a:avLst/>
          </a:prstGeom>
        </p:spPr>
      </p:pic>
      <p:pic>
        <p:nvPicPr>
          <p:cNvPr id="5" name="Imagen 5" descr="Interfaz de usuario gráfica, Texto, Aplicación&#10;&#10;Descripción generada automáticamente">
            <a:extLst>
              <a:ext uri="{FF2B5EF4-FFF2-40B4-BE49-F238E27FC236}">
                <a16:creationId xmlns:a16="http://schemas.microsoft.com/office/drawing/2014/main" id="{59A13690-5AF7-5AC3-685A-F75D6F6D426B}"/>
              </a:ext>
            </a:extLst>
          </p:cNvPr>
          <p:cNvPicPr>
            <a:picLocks noGrp="1" noChangeAspect="1"/>
          </p:cNvPicPr>
          <p:nvPr>
            <p:ph idx="1"/>
          </p:nvPr>
        </p:nvPicPr>
        <p:blipFill>
          <a:blip r:embed="rId3"/>
          <a:stretch>
            <a:fillRect/>
          </a:stretch>
        </p:blipFill>
        <p:spPr>
          <a:xfrm>
            <a:off x="364531" y="1106758"/>
            <a:ext cx="10916600" cy="5487149"/>
          </a:xfrm>
        </p:spPr>
      </p:pic>
    </p:spTree>
    <p:extLst>
      <p:ext uri="{BB962C8B-B14F-4D97-AF65-F5344CB8AC3E}">
        <p14:creationId xmlns:p14="http://schemas.microsoft.com/office/powerpoint/2010/main" val="112765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3D800B8-16CE-0853-AFDB-2740F33CE6C3}"/>
              </a:ext>
            </a:extLst>
          </p:cNvPr>
          <p:cNvSpPr txBox="1"/>
          <p:nvPr/>
        </p:nvSpPr>
        <p:spPr>
          <a:xfrm>
            <a:off x="2309004" y="66136"/>
            <a:ext cx="655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err="1"/>
              <a:t>Resultado</a:t>
            </a:r>
            <a:r>
              <a:rPr lang="en-US" sz="3600"/>
              <a:t> del </a:t>
            </a:r>
            <a:r>
              <a:rPr lang="en-US" sz="3600" err="1"/>
              <a:t>levantamiento</a:t>
            </a:r>
            <a:r>
              <a:rPr lang="en-US" sz="3600"/>
              <a:t> de Informacion</a:t>
            </a:r>
            <a:endParaRPr lang="en-US" sz="3600" err="1">
              <a:cs typeface="Calibri"/>
            </a:endParaRPr>
          </a:p>
        </p:txBody>
      </p:sp>
      <p:pic>
        <p:nvPicPr>
          <p:cNvPr id="3" name="Imagen 3" descr="Interfaz de usuario gráfica, Texto, Aplicación&#10;&#10;Descripción generada automáticamente">
            <a:extLst>
              <a:ext uri="{FF2B5EF4-FFF2-40B4-BE49-F238E27FC236}">
                <a16:creationId xmlns:a16="http://schemas.microsoft.com/office/drawing/2014/main" id="{BFA99627-CA72-960A-5D20-213E8BD2FF41}"/>
              </a:ext>
            </a:extLst>
          </p:cNvPr>
          <p:cNvPicPr>
            <a:picLocks noChangeAspect="1"/>
          </p:cNvPicPr>
          <p:nvPr/>
        </p:nvPicPr>
        <p:blipFill>
          <a:blip r:embed="rId2"/>
          <a:stretch>
            <a:fillRect/>
          </a:stretch>
        </p:blipFill>
        <p:spPr>
          <a:xfrm>
            <a:off x="497457" y="1514504"/>
            <a:ext cx="11197086" cy="5094197"/>
          </a:xfrm>
          <a:prstGeom prst="rect">
            <a:avLst/>
          </a:prstGeom>
        </p:spPr>
      </p:pic>
    </p:spTree>
    <p:extLst>
      <p:ext uri="{BB962C8B-B14F-4D97-AF65-F5344CB8AC3E}">
        <p14:creationId xmlns:p14="http://schemas.microsoft.com/office/powerpoint/2010/main" val="73854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10;&#10;Descripción generada automáticamente">
            <a:extLst>
              <a:ext uri="{FF2B5EF4-FFF2-40B4-BE49-F238E27FC236}">
                <a16:creationId xmlns:a16="http://schemas.microsoft.com/office/drawing/2014/main" id="{0A5DC50B-34B2-4B35-494F-A31BDBA3B786}"/>
              </a:ext>
            </a:extLst>
          </p:cNvPr>
          <p:cNvPicPr>
            <a:picLocks noChangeAspect="1"/>
          </p:cNvPicPr>
          <p:nvPr/>
        </p:nvPicPr>
        <p:blipFill>
          <a:blip r:embed="rId2"/>
          <a:stretch>
            <a:fillRect/>
          </a:stretch>
        </p:blipFill>
        <p:spPr>
          <a:xfrm>
            <a:off x="209909" y="132182"/>
            <a:ext cx="11556520" cy="6018543"/>
          </a:xfrm>
          <a:prstGeom prst="rect">
            <a:avLst/>
          </a:prstGeom>
        </p:spPr>
      </p:pic>
    </p:spTree>
    <p:extLst>
      <p:ext uri="{BB962C8B-B14F-4D97-AF65-F5344CB8AC3E}">
        <p14:creationId xmlns:p14="http://schemas.microsoft.com/office/powerpoint/2010/main" val="401452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10;&#10;Descripción generada automáticamente">
            <a:extLst>
              <a:ext uri="{FF2B5EF4-FFF2-40B4-BE49-F238E27FC236}">
                <a16:creationId xmlns:a16="http://schemas.microsoft.com/office/drawing/2014/main" id="{93933895-49A1-E423-5B73-91CB6225E0E0}"/>
              </a:ext>
            </a:extLst>
          </p:cNvPr>
          <p:cNvPicPr>
            <a:picLocks noChangeAspect="1"/>
          </p:cNvPicPr>
          <p:nvPr/>
        </p:nvPicPr>
        <p:blipFill>
          <a:blip r:embed="rId2"/>
          <a:stretch>
            <a:fillRect/>
          </a:stretch>
        </p:blipFill>
        <p:spPr>
          <a:xfrm>
            <a:off x="353684" y="410007"/>
            <a:ext cx="11614028" cy="6196135"/>
          </a:xfrm>
          <a:prstGeom prst="rect">
            <a:avLst/>
          </a:prstGeom>
        </p:spPr>
      </p:pic>
    </p:spTree>
    <p:extLst>
      <p:ext uri="{BB962C8B-B14F-4D97-AF65-F5344CB8AC3E}">
        <p14:creationId xmlns:p14="http://schemas.microsoft.com/office/powerpoint/2010/main" val="181248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 Correo electrónico&#10;&#10;Descripción generada automáticamente">
            <a:extLst>
              <a:ext uri="{FF2B5EF4-FFF2-40B4-BE49-F238E27FC236}">
                <a16:creationId xmlns:a16="http://schemas.microsoft.com/office/drawing/2014/main" id="{D2D4E2B6-B8C3-B5E7-978F-06DCB090D348}"/>
              </a:ext>
            </a:extLst>
          </p:cNvPr>
          <p:cNvPicPr>
            <a:picLocks noChangeAspect="1"/>
          </p:cNvPicPr>
          <p:nvPr/>
        </p:nvPicPr>
        <p:blipFill>
          <a:blip r:embed="rId2"/>
          <a:stretch>
            <a:fillRect/>
          </a:stretch>
        </p:blipFill>
        <p:spPr>
          <a:xfrm>
            <a:off x="856891" y="290230"/>
            <a:ext cx="11211463" cy="5846218"/>
          </a:xfrm>
          <a:prstGeom prst="rect">
            <a:avLst/>
          </a:prstGeom>
        </p:spPr>
      </p:pic>
    </p:spTree>
    <p:extLst>
      <p:ext uri="{BB962C8B-B14F-4D97-AF65-F5344CB8AC3E}">
        <p14:creationId xmlns:p14="http://schemas.microsoft.com/office/powerpoint/2010/main" val="3629216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B17FD-4EAD-5BBE-77B7-9A26AFDA37EC}"/>
              </a:ext>
            </a:extLst>
          </p:cNvPr>
          <p:cNvSpPr>
            <a:spLocks noGrp="1"/>
          </p:cNvSpPr>
          <p:nvPr>
            <p:ph type="title"/>
          </p:nvPr>
        </p:nvSpPr>
        <p:spPr>
          <a:xfrm>
            <a:off x="2922918" y="-382498"/>
            <a:ext cx="10515600" cy="1325563"/>
          </a:xfrm>
        </p:spPr>
        <p:txBody>
          <a:bodyPr/>
          <a:lstStyle/>
          <a:p>
            <a:r>
              <a:rPr lang="es-ES" b="1">
                <a:cs typeface="Calibri Light"/>
              </a:rPr>
              <a:t>Bodeguero</a:t>
            </a:r>
            <a:endParaRPr lang="es-ES" b="1"/>
          </a:p>
        </p:txBody>
      </p:sp>
      <p:pic>
        <p:nvPicPr>
          <p:cNvPr id="5" name="Imagen 5" descr="Logotipo, nombre de la empresa&#10;&#10;Descripción generada automáticamente">
            <a:extLst>
              <a:ext uri="{FF2B5EF4-FFF2-40B4-BE49-F238E27FC236}">
                <a16:creationId xmlns:a16="http://schemas.microsoft.com/office/drawing/2014/main" id="{AE08D9C0-EF74-0618-CAC9-BF5C6FB382BF}"/>
              </a:ext>
            </a:extLst>
          </p:cNvPr>
          <p:cNvPicPr>
            <a:picLocks noChangeAspect="1"/>
          </p:cNvPicPr>
          <p:nvPr/>
        </p:nvPicPr>
        <p:blipFill>
          <a:blip r:embed="rId2"/>
          <a:stretch>
            <a:fillRect/>
          </a:stretch>
        </p:blipFill>
        <p:spPr>
          <a:xfrm>
            <a:off x="75335" y="-4209"/>
            <a:ext cx="1204248" cy="1169414"/>
          </a:xfrm>
          <a:prstGeom prst="rect">
            <a:avLst/>
          </a:prstGeom>
        </p:spPr>
      </p:pic>
      <p:sp>
        <p:nvSpPr>
          <p:cNvPr id="3" name="CuadroTexto 2">
            <a:extLst>
              <a:ext uri="{FF2B5EF4-FFF2-40B4-BE49-F238E27FC236}">
                <a16:creationId xmlns:a16="http://schemas.microsoft.com/office/drawing/2014/main" id="{7DC0A380-AC7A-9E8B-23F8-012C598A7301}"/>
              </a:ext>
            </a:extLst>
          </p:cNvPr>
          <p:cNvSpPr txBox="1"/>
          <p:nvPr/>
        </p:nvSpPr>
        <p:spPr>
          <a:xfrm>
            <a:off x="2193985" y="598098"/>
            <a:ext cx="48279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https://forms.gle/LHQPFW5X1K3moVcg6</a:t>
            </a:r>
            <a:endParaRPr lang="es-ES"/>
          </a:p>
        </p:txBody>
      </p:sp>
      <p:pic>
        <p:nvPicPr>
          <p:cNvPr id="7" name="Imagen 7" descr="Interfaz de usuario gráfica, Texto, Aplicación, Correo electrónico&#10;&#10;Descripción generada automáticamente">
            <a:extLst>
              <a:ext uri="{FF2B5EF4-FFF2-40B4-BE49-F238E27FC236}">
                <a16:creationId xmlns:a16="http://schemas.microsoft.com/office/drawing/2014/main" id="{03F1D244-1012-3829-6245-E5D220432685}"/>
              </a:ext>
            </a:extLst>
          </p:cNvPr>
          <p:cNvPicPr>
            <a:picLocks noChangeAspect="1"/>
          </p:cNvPicPr>
          <p:nvPr/>
        </p:nvPicPr>
        <p:blipFill>
          <a:blip r:embed="rId3"/>
          <a:stretch>
            <a:fillRect/>
          </a:stretch>
        </p:blipFill>
        <p:spPr>
          <a:xfrm>
            <a:off x="655608" y="1213406"/>
            <a:ext cx="10895161" cy="5638883"/>
          </a:xfrm>
          <a:prstGeom prst="rect">
            <a:avLst/>
          </a:prstGeom>
        </p:spPr>
      </p:pic>
    </p:spTree>
    <p:extLst>
      <p:ext uri="{BB962C8B-B14F-4D97-AF65-F5344CB8AC3E}">
        <p14:creationId xmlns:p14="http://schemas.microsoft.com/office/powerpoint/2010/main" val="1880826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5" descr="Logotipo, nombre de la empresa&#10;&#10;Descripción generada automáticamente">
            <a:extLst>
              <a:ext uri="{FF2B5EF4-FFF2-40B4-BE49-F238E27FC236}">
                <a16:creationId xmlns:a16="http://schemas.microsoft.com/office/drawing/2014/main" id="{50B311CD-9F26-FC0B-051B-C1E2045B43CC}"/>
              </a:ext>
            </a:extLst>
          </p:cNvPr>
          <p:cNvPicPr>
            <a:picLocks noChangeAspect="1"/>
          </p:cNvPicPr>
          <p:nvPr/>
        </p:nvPicPr>
        <p:blipFill>
          <a:blip r:embed="rId2"/>
          <a:stretch>
            <a:fillRect/>
          </a:stretch>
        </p:blipFill>
        <p:spPr>
          <a:xfrm>
            <a:off x="75335" y="82055"/>
            <a:ext cx="1117984" cy="1083150"/>
          </a:xfrm>
          <a:prstGeom prst="rect">
            <a:avLst/>
          </a:prstGeom>
        </p:spPr>
      </p:pic>
      <p:pic>
        <p:nvPicPr>
          <p:cNvPr id="5" name="Imagen 5" descr="Interfaz de usuario gráfica, Texto, Aplicación, Correo electrónico&#10;&#10;Descripción generada automáticamente">
            <a:extLst>
              <a:ext uri="{FF2B5EF4-FFF2-40B4-BE49-F238E27FC236}">
                <a16:creationId xmlns:a16="http://schemas.microsoft.com/office/drawing/2014/main" id="{0BE4368A-5E18-E02B-B26C-22549411A80D}"/>
              </a:ext>
            </a:extLst>
          </p:cNvPr>
          <p:cNvPicPr>
            <a:picLocks noChangeAspect="1"/>
          </p:cNvPicPr>
          <p:nvPr/>
        </p:nvPicPr>
        <p:blipFill>
          <a:blip r:embed="rId3"/>
          <a:stretch>
            <a:fillRect/>
          </a:stretch>
        </p:blipFill>
        <p:spPr>
          <a:xfrm>
            <a:off x="770627" y="1154983"/>
            <a:ext cx="10650745" cy="5568827"/>
          </a:xfrm>
          <a:prstGeom prst="rect">
            <a:avLst/>
          </a:prstGeom>
        </p:spPr>
      </p:pic>
    </p:spTree>
    <p:extLst>
      <p:ext uri="{BB962C8B-B14F-4D97-AF65-F5344CB8AC3E}">
        <p14:creationId xmlns:p14="http://schemas.microsoft.com/office/powerpoint/2010/main" val="55047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45DCC3C-57FE-244E-1124-569F7F859AD4}"/>
              </a:ext>
            </a:extLst>
          </p:cNvPr>
          <p:cNvSpPr>
            <a:spLocks noGrp="1"/>
          </p:cNvSpPr>
          <p:nvPr>
            <p:ph type="title"/>
          </p:nvPr>
        </p:nvSpPr>
        <p:spPr>
          <a:xfrm>
            <a:off x="866955" y="483019"/>
            <a:ext cx="7240644" cy="1354317"/>
          </a:xfrm>
        </p:spPr>
        <p:txBody>
          <a:bodyPr anchor="b">
            <a:normAutofit/>
          </a:bodyPr>
          <a:lstStyle/>
          <a:p>
            <a:pPr algn="r"/>
            <a:r>
              <a:rPr lang="es-ES" sz="3700">
                <a:solidFill>
                  <a:schemeClr val="bg1"/>
                </a:solidFill>
                <a:latin typeface="Times New Roman"/>
                <a:ea typeface="Calibri Light"/>
                <a:cs typeface="Calibri Light"/>
              </a:rPr>
              <a:t>2. PLANTEAMIENTO DEL PROBLEMA</a:t>
            </a:r>
            <a:r>
              <a:rPr lang="es-ES" sz="3700">
                <a:solidFill>
                  <a:schemeClr val="bg1"/>
                </a:solidFill>
                <a:ea typeface="Calibri Light"/>
                <a:cs typeface="Calibri Light"/>
              </a:rPr>
              <a:t> </a:t>
            </a:r>
            <a:endParaRPr lang="es-ES" sz="3700">
              <a:solidFill>
                <a:schemeClr val="bg1"/>
              </a:solidFill>
            </a:endParaRP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D4BFCAB-CCF7-7691-5641-12DCB1BDF2E2}"/>
              </a:ext>
            </a:extLst>
          </p:cNvPr>
          <p:cNvSpPr>
            <a:spLocks noGrp="1"/>
          </p:cNvSpPr>
          <p:nvPr>
            <p:ph idx="1"/>
          </p:nvPr>
        </p:nvSpPr>
        <p:spPr>
          <a:xfrm>
            <a:off x="493971" y="2196732"/>
            <a:ext cx="11332386" cy="3526144"/>
          </a:xfrm>
        </p:spPr>
        <p:txBody>
          <a:bodyPr vert="horz" lIns="91440" tIns="45720" rIns="91440" bIns="45720" rtlCol="0" anchor="t">
            <a:noAutofit/>
          </a:bodyPr>
          <a:lstStyle/>
          <a:p>
            <a:pPr marL="0" indent="0">
              <a:buNone/>
            </a:pPr>
            <a:r>
              <a:rPr lang="es-ES">
                <a:solidFill>
                  <a:schemeClr val="bg1"/>
                </a:solidFill>
                <a:ea typeface="+mn-lt"/>
                <a:cs typeface="+mn-lt"/>
              </a:rPr>
              <a:t>Sportling </a:t>
            </a:r>
            <a:r>
              <a:rPr lang="es-ES" b="1">
                <a:solidFill>
                  <a:schemeClr val="bg1"/>
                </a:solidFill>
                <a:ea typeface="+mn-lt"/>
                <a:cs typeface="+mn-lt"/>
              </a:rPr>
              <a:t>se dedica a la venta de tenis deportivos de réplica AAA</a:t>
            </a:r>
            <a:r>
              <a:rPr lang="es-ES">
                <a:solidFill>
                  <a:schemeClr val="bg1"/>
                </a:solidFill>
                <a:ea typeface="+mn-lt"/>
                <a:cs typeface="+mn-lt"/>
              </a:rPr>
              <a:t>, su bodega se encuentra ubicada en la zona de los Mártires más específicamente en el centro comercial Plaza España, desde este punto se distribuyen los tenis a los 4 locales. </a:t>
            </a:r>
            <a:r>
              <a:rPr lang="es-ES" b="1">
                <a:solidFill>
                  <a:schemeClr val="bg1"/>
                </a:solidFill>
                <a:ea typeface="+mn-lt"/>
                <a:cs typeface="+mn-lt"/>
              </a:rPr>
              <a:t>El problema que presenta la empresa es la falta de una gestión y administración adecuada de su mercancía</a:t>
            </a:r>
            <a:r>
              <a:rPr lang="es-ES">
                <a:solidFill>
                  <a:schemeClr val="bg1"/>
                </a:solidFill>
                <a:ea typeface="+mn-lt"/>
                <a:cs typeface="+mn-lt"/>
              </a:rPr>
              <a:t>, pues se evidencia que al llegar los conteiners con la mercancía, esta es descargada y recibida únicamente por el jefe y los bodegueros, debido a la gran cantidad, no es posible realizar un control especifico y detallado sobre lo recibido, dado que  en ocasiones mientras se está descargando la mercancía, los vendedores solicitan cierta cantidad de tenis a los bodegueros, los cuales sacan los tennis solicitados, de la mercancía que se está descargando</a:t>
            </a:r>
            <a:endParaRPr lang="es-ES">
              <a:solidFill>
                <a:schemeClr val="bg1"/>
              </a:solidFill>
              <a:cs typeface="Calibri"/>
            </a:endParaRPr>
          </a:p>
          <a:p>
            <a:pPr marL="0" indent="0">
              <a:buNone/>
            </a:pPr>
            <a:endParaRPr lang="es-ES">
              <a:solidFill>
                <a:srgbClr val="FF0000"/>
              </a:solidFill>
              <a:cs typeface="Calibri"/>
            </a:endParaRPr>
          </a:p>
        </p:txBody>
      </p:sp>
      <p:sp>
        <p:nvSpPr>
          <p:cNvPr id="27" name="Rectangle 2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8C508B54-1105-7F97-205E-C6724D1CCD0C}"/>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1320017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Interfaz de usuario gráfica, Texto, Aplicación, Chat o mensaje de texto&#10;&#10;Descripción generada automáticamente">
            <a:extLst>
              <a:ext uri="{FF2B5EF4-FFF2-40B4-BE49-F238E27FC236}">
                <a16:creationId xmlns:a16="http://schemas.microsoft.com/office/drawing/2014/main" id="{31D1D411-942F-0BA9-6A52-5EEB5B22A07D}"/>
              </a:ext>
            </a:extLst>
          </p:cNvPr>
          <p:cNvPicPr>
            <a:picLocks noChangeAspect="1"/>
          </p:cNvPicPr>
          <p:nvPr/>
        </p:nvPicPr>
        <p:blipFill>
          <a:blip r:embed="rId2"/>
          <a:stretch>
            <a:fillRect/>
          </a:stretch>
        </p:blipFill>
        <p:spPr>
          <a:xfrm>
            <a:off x="468702" y="783499"/>
            <a:ext cx="10765765" cy="5693569"/>
          </a:xfrm>
          <a:prstGeom prst="rect">
            <a:avLst/>
          </a:prstGeom>
        </p:spPr>
      </p:pic>
      <p:pic>
        <p:nvPicPr>
          <p:cNvPr id="3" name="Imagen 5" descr="Logotipo, nombre de la empresa&#10;&#10;Descripción generada automáticamente">
            <a:extLst>
              <a:ext uri="{FF2B5EF4-FFF2-40B4-BE49-F238E27FC236}">
                <a16:creationId xmlns:a16="http://schemas.microsoft.com/office/drawing/2014/main" id="{48E2AF1A-1A63-8FCD-8C35-17E66309462E}"/>
              </a:ext>
            </a:extLst>
          </p:cNvPr>
          <p:cNvPicPr>
            <a:picLocks noChangeAspect="1"/>
          </p:cNvPicPr>
          <p:nvPr/>
        </p:nvPicPr>
        <p:blipFill>
          <a:blip r:embed="rId3"/>
          <a:stretch>
            <a:fillRect/>
          </a:stretch>
        </p:blipFill>
        <p:spPr>
          <a:xfrm>
            <a:off x="75335" y="82055"/>
            <a:ext cx="1117984" cy="1083150"/>
          </a:xfrm>
          <a:prstGeom prst="rect">
            <a:avLst/>
          </a:prstGeom>
        </p:spPr>
      </p:pic>
    </p:spTree>
    <p:extLst>
      <p:ext uri="{BB962C8B-B14F-4D97-AF65-F5344CB8AC3E}">
        <p14:creationId xmlns:p14="http://schemas.microsoft.com/office/powerpoint/2010/main" val="2001985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 Correo electrónico&#10;&#10;Descripción generada automáticamente">
            <a:extLst>
              <a:ext uri="{FF2B5EF4-FFF2-40B4-BE49-F238E27FC236}">
                <a16:creationId xmlns:a16="http://schemas.microsoft.com/office/drawing/2014/main" id="{AD84A71B-536B-BBE7-194F-1B9CDE10E4F3}"/>
              </a:ext>
            </a:extLst>
          </p:cNvPr>
          <p:cNvPicPr>
            <a:picLocks noChangeAspect="1"/>
          </p:cNvPicPr>
          <p:nvPr/>
        </p:nvPicPr>
        <p:blipFill>
          <a:blip r:embed="rId2"/>
          <a:stretch>
            <a:fillRect/>
          </a:stretch>
        </p:blipFill>
        <p:spPr>
          <a:xfrm>
            <a:off x="713118" y="792863"/>
            <a:ext cx="11096443" cy="6019897"/>
          </a:xfrm>
          <a:prstGeom prst="rect">
            <a:avLst/>
          </a:prstGeom>
        </p:spPr>
      </p:pic>
      <p:pic>
        <p:nvPicPr>
          <p:cNvPr id="4" name="Imagen 5" descr="Logotipo, nombre de la empresa&#10;&#10;Descripción generada automáticamente">
            <a:extLst>
              <a:ext uri="{FF2B5EF4-FFF2-40B4-BE49-F238E27FC236}">
                <a16:creationId xmlns:a16="http://schemas.microsoft.com/office/drawing/2014/main" id="{5012EFCC-7A0C-F03B-E06C-C58110C60018}"/>
              </a:ext>
            </a:extLst>
          </p:cNvPr>
          <p:cNvPicPr>
            <a:picLocks noChangeAspect="1"/>
          </p:cNvPicPr>
          <p:nvPr/>
        </p:nvPicPr>
        <p:blipFill>
          <a:blip r:embed="rId3"/>
          <a:stretch>
            <a:fillRect/>
          </a:stretch>
        </p:blipFill>
        <p:spPr>
          <a:xfrm>
            <a:off x="3448" y="-4209"/>
            <a:ext cx="1117984" cy="1083150"/>
          </a:xfrm>
          <a:prstGeom prst="rect">
            <a:avLst/>
          </a:prstGeom>
        </p:spPr>
      </p:pic>
    </p:spTree>
    <p:extLst>
      <p:ext uri="{BB962C8B-B14F-4D97-AF65-F5344CB8AC3E}">
        <p14:creationId xmlns:p14="http://schemas.microsoft.com/office/powerpoint/2010/main" val="832365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 Correo electrónico&#10;&#10;Descripción generada automáticamente">
            <a:extLst>
              <a:ext uri="{FF2B5EF4-FFF2-40B4-BE49-F238E27FC236}">
                <a16:creationId xmlns:a16="http://schemas.microsoft.com/office/drawing/2014/main" id="{FF7BE00A-1917-94B7-3ED8-658352E7F7A7}"/>
              </a:ext>
            </a:extLst>
          </p:cNvPr>
          <p:cNvPicPr>
            <a:picLocks noChangeAspect="1"/>
          </p:cNvPicPr>
          <p:nvPr/>
        </p:nvPicPr>
        <p:blipFill>
          <a:blip r:embed="rId2"/>
          <a:stretch>
            <a:fillRect/>
          </a:stretch>
        </p:blipFill>
        <p:spPr>
          <a:xfrm>
            <a:off x="1187570" y="1018833"/>
            <a:ext cx="10205048" cy="5754862"/>
          </a:xfrm>
          <a:prstGeom prst="rect">
            <a:avLst/>
          </a:prstGeom>
        </p:spPr>
      </p:pic>
      <p:sp>
        <p:nvSpPr>
          <p:cNvPr id="3" name="CuadroTexto 2">
            <a:extLst>
              <a:ext uri="{FF2B5EF4-FFF2-40B4-BE49-F238E27FC236}">
                <a16:creationId xmlns:a16="http://schemas.microsoft.com/office/drawing/2014/main" id="{039FD11F-B23A-A431-CC16-43AC61892E2E}"/>
              </a:ext>
            </a:extLst>
          </p:cNvPr>
          <p:cNvSpPr txBox="1"/>
          <p:nvPr/>
        </p:nvSpPr>
        <p:spPr>
          <a:xfrm>
            <a:off x="2524664" y="138023"/>
            <a:ext cx="8695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Resultado del levantamiento de Informacion</a:t>
            </a:r>
            <a:endParaRPr lang="es-ES"/>
          </a:p>
        </p:txBody>
      </p:sp>
    </p:spTree>
    <p:extLst>
      <p:ext uri="{BB962C8B-B14F-4D97-AF65-F5344CB8AC3E}">
        <p14:creationId xmlns:p14="http://schemas.microsoft.com/office/powerpoint/2010/main" val="1747000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3" descr="Interfaz de usuario gráfica, Texto, Correo electrónico&#10;&#10;Descripción generada automáticamente">
            <a:extLst>
              <a:ext uri="{FF2B5EF4-FFF2-40B4-BE49-F238E27FC236}">
                <a16:creationId xmlns:a16="http://schemas.microsoft.com/office/drawing/2014/main" id="{CE80E0D0-81C9-49BC-3DD5-EDB0971CADA3}"/>
              </a:ext>
            </a:extLst>
          </p:cNvPr>
          <p:cNvPicPr>
            <a:picLocks noChangeAspect="1"/>
          </p:cNvPicPr>
          <p:nvPr/>
        </p:nvPicPr>
        <p:blipFill>
          <a:blip r:embed="rId2"/>
          <a:stretch>
            <a:fillRect/>
          </a:stretch>
        </p:blipFill>
        <p:spPr>
          <a:xfrm>
            <a:off x="483078" y="170569"/>
            <a:ext cx="10406330" cy="5855503"/>
          </a:xfrm>
          <a:prstGeom prst="rect">
            <a:avLst/>
          </a:prstGeom>
        </p:spPr>
      </p:pic>
    </p:spTree>
    <p:extLst>
      <p:ext uri="{BB962C8B-B14F-4D97-AF65-F5344CB8AC3E}">
        <p14:creationId xmlns:p14="http://schemas.microsoft.com/office/powerpoint/2010/main" val="4182424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a:extLst>
              <a:ext uri="{FF2B5EF4-FFF2-40B4-BE49-F238E27FC236}">
                <a16:creationId xmlns:a16="http://schemas.microsoft.com/office/drawing/2014/main" id="{C030782E-9095-81D1-E0EC-CB03C68A405B}"/>
              </a:ext>
            </a:extLst>
          </p:cNvPr>
          <p:cNvPicPr>
            <a:picLocks noChangeAspect="1"/>
          </p:cNvPicPr>
          <p:nvPr/>
        </p:nvPicPr>
        <p:blipFill>
          <a:blip r:embed="rId2"/>
          <a:stretch>
            <a:fillRect/>
          </a:stretch>
        </p:blipFill>
        <p:spPr>
          <a:xfrm>
            <a:off x="454325" y="572552"/>
            <a:ext cx="11182709" cy="5942933"/>
          </a:xfrm>
          <a:prstGeom prst="rect">
            <a:avLst/>
          </a:prstGeom>
        </p:spPr>
      </p:pic>
    </p:spTree>
    <p:extLst>
      <p:ext uri="{BB962C8B-B14F-4D97-AF65-F5344CB8AC3E}">
        <p14:creationId xmlns:p14="http://schemas.microsoft.com/office/powerpoint/2010/main" val="4221198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77177-01A4-F35E-0E5D-60228C92657F}"/>
              </a:ext>
            </a:extLst>
          </p:cNvPr>
          <p:cNvSpPr>
            <a:spLocks noGrp="1"/>
          </p:cNvSpPr>
          <p:nvPr>
            <p:ph type="title"/>
          </p:nvPr>
        </p:nvSpPr>
        <p:spPr>
          <a:xfrm>
            <a:off x="635000" y="640823"/>
            <a:ext cx="3418659" cy="5583148"/>
          </a:xfrm>
        </p:spPr>
        <p:txBody>
          <a:bodyPr anchor="ctr">
            <a:normAutofit/>
          </a:bodyPr>
          <a:lstStyle/>
          <a:p>
            <a:r>
              <a:rPr lang="en-US" sz="5400">
                <a:ea typeface="Calibri Light"/>
                <a:cs typeface="Calibri Light"/>
              </a:rPr>
              <a:t>Links de las encuestas</a:t>
            </a:r>
            <a:endParaRPr lang="en-US" sz="54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90CDF21-EE7E-9AB2-FBDD-8A439361FEFF}"/>
              </a:ext>
            </a:extLst>
          </p:cNvPr>
          <p:cNvGraphicFramePr>
            <a:graphicFrameLocks noGrp="1"/>
          </p:cNvGraphicFramePr>
          <p:nvPr>
            <p:ph idx="1"/>
            <p:extLst>
              <p:ext uri="{D42A27DB-BD31-4B8C-83A1-F6EECF244321}">
                <p14:modId xmlns:p14="http://schemas.microsoft.com/office/powerpoint/2010/main" val="673793816"/>
              </p:ext>
            </p:extLst>
          </p:nvPr>
        </p:nvGraphicFramePr>
        <p:xfrm>
          <a:off x="4777414"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2" name="Imagen 5" descr="Logotipo, nombre de la empresa&#10;&#10;Descripción generada automáticamente">
            <a:extLst>
              <a:ext uri="{FF2B5EF4-FFF2-40B4-BE49-F238E27FC236}">
                <a16:creationId xmlns:a16="http://schemas.microsoft.com/office/drawing/2014/main" id="{94959B66-3A5C-B030-1A64-E3462D84F23D}"/>
              </a:ext>
            </a:extLst>
          </p:cNvPr>
          <p:cNvPicPr>
            <a:picLocks noChangeAspect="1"/>
          </p:cNvPicPr>
          <p:nvPr/>
        </p:nvPicPr>
        <p:blipFill>
          <a:blip r:embed="rId7"/>
          <a:stretch>
            <a:fillRect/>
          </a:stretch>
        </p:blipFill>
        <p:spPr>
          <a:xfrm>
            <a:off x="118467" y="53300"/>
            <a:ext cx="1204248" cy="1169414"/>
          </a:xfrm>
          <a:prstGeom prst="rect">
            <a:avLst/>
          </a:prstGeom>
        </p:spPr>
      </p:pic>
    </p:spTree>
    <p:extLst>
      <p:ext uri="{BB962C8B-B14F-4D97-AF65-F5344CB8AC3E}">
        <p14:creationId xmlns:p14="http://schemas.microsoft.com/office/powerpoint/2010/main" val="2727234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a:extLst>
              <a:ext uri="{FF2B5EF4-FFF2-40B4-BE49-F238E27FC236}">
                <a16:creationId xmlns:a16="http://schemas.microsoft.com/office/drawing/2014/main" id="{B376EBBE-0B6F-521F-BDED-F1CB963BAFC8}"/>
              </a:ext>
            </a:extLst>
          </p:cNvPr>
          <p:cNvPicPr>
            <a:picLocks noChangeAspect="1"/>
          </p:cNvPicPr>
          <p:nvPr/>
        </p:nvPicPr>
        <p:blipFill>
          <a:blip r:embed="rId2"/>
          <a:stretch>
            <a:fillRect/>
          </a:stretch>
        </p:blipFill>
        <p:spPr>
          <a:xfrm>
            <a:off x="301260" y="504732"/>
            <a:ext cx="11413271" cy="5978635"/>
          </a:xfrm>
          <a:prstGeom prst="rect">
            <a:avLst/>
          </a:prstGeom>
        </p:spPr>
      </p:pic>
      <p:sp>
        <p:nvSpPr>
          <p:cNvPr id="11" name="TextBox 10">
            <a:extLst>
              <a:ext uri="{FF2B5EF4-FFF2-40B4-BE49-F238E27FC236}">
                <a16:creationId xmlns:a16="http://schemas.microsoft.com/office/drawing/2014/main" id="{F5C07F94-F078-A372-33F2-F246F96A64E2}"/>
              </a:ext>
            </a:extLst>
          </p:cNvPr>
          <p:cNvSpPr txBox="1"/>
          <p:nvPr/>
        </p:nvSpPr>
        <p:spPr>
          <a:xfrm>
            <a:off x="303722" y="194813"/>
            <a:ext cx="10820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9 BPMN DE LA </a:t>
            </a:r>
            <a:r>
              <a:rPr lang="en-US" err="1">
                <a:ea typeface="Calibri"/>
                <a:cs typeface="Calibri"/>
              </a:rPr>
              <a:t>SITUACIÓN</a:t>
            </a:r>
            <a:r>
              <a:rPr lang="en-US">
                <a:ea typeface="Calibri"/>
                <a:cs typeface="Calibri"/>
              </a:rPr>
              <a:t> ACTUAL DE LA </a:t>
            </a:r>
            <a:r>
              <a:rPr lang="en-US" err="1">
                <a:ea typeface="Calibri"/>
                <a:cs typeface="Calibri"/>
              </a:rPr>
              <a:t>EMPRESA</a:t>
            </a:r>
            <a:endParaRPr lang="en-US" err="1"/>
          </a:p>
        </p:txBody>
      </p:sp>
      <p:sp>
        <p:nvSpPr>
          <p:cNvPr id="12" name="TextBox 11">
            <a:extLst>
              <a:ext uri="{FF2B5EF4-FFF2-40B4-BE49-F238E27FC236}">
                <a16:creationId xmlns:a16="http://schemas.microsoft.com/office/drawing/2014/main" id="{13F54DBE-998D-24EA-82EB-B243C26B001D}"/>
              </a:ext>
            </a:extLst>
          </p:cNvPr>
          <p:cNvSpPr txBox="1"/>
          <p:nvPr/>
        </p:nvSpPr>
        <p:spPr>
          <a:xfrm>
            <a:off x="303460" y="6434358"/>
            <a:ext cx="96950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hlinkClick r:id="rId3"/>
              </a:rPr>
              <a:t>https://www.edrawmax.com/online/share.html?code=9b8826a4c83b11edb5630a54be41f961</a:t>
            </a:r>
            <a:endParaRPr lang="en-US"/>
          </a:p>
        </p:txBody>
      </p:sp>
    </p:spTree>
    <p:extLst>
      <p:ext uri="{BB962C8B-B14F-4D97-AF65-F5344CB8AC3E}">
        <p14:creationId xmlns:p14="http://schemas.microsoft.com/office/powerpoint/2010/main" val="397091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3EF0A9-4DE9-A08E-9569-51160EFF8CBB}"/>
              </a:ext>
            </a:extLst>
          </p:cNvPr>
          <p:cNvSpPr>
            <a:spLocks noGrp="1"/>
          </p:cNvSpPr>
          <p:nvPr>
            <p:ph type="title"/>
          </p:nvPr>
        </p:nvSpPr>
        <p:spPr>
          <a:xfrm>
            <a:off x="1432410" y="816298"/>
            <a:ext cx="3240506" cy="4064628"/>
          </a:xfrm>
        </p:spPr>
        <p:txBody>
          <a:bodyPr>
            <a:normAutofit/>
          </a:bodyPr>
          <a:lstStyle/>
          <a:p>
            <a:br>
              <a:rPr lang="en-US"/>
            </a:br>
            <a:r>
              <a:rPr lang="es-ES">
                <a:solidFill>
                  <a:srgbClr val="FFFFFF"/>
                </a:solidFill>
                <a:latin typeface="Times New Roman"/>
                <a:ea typeface="+mj-lt"/>
                <a:cs typeface="+mj-lt"/>
              </a:rPr>
              <a:t>Requisitos de Software  funcionales y no funcionales </a:t>
            </a:r>
            <a:endParaRPr lang="es-ES">
              <a:solidFill>
                <a:srgbClr val="FFFFFF"/>
              </a:solidFill>
              <a:latin typeface="Times New Roman"/>
              <a:ea typeface="Calibri Light"/>
              <a:cs typeface="Calibri Light"/>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6ADFEEF2-45D3-353B-DFB7-9712AA90CBB7}"/>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es-ES">
                <a:cs typeface="Calibri"/>
              </a:rPr>
              <a:t>   </a:t>
            </a:r>
          </a:p>
          <a:p>
            <a:endParaRPr lang="es-ES">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B38FA07C-3682-6B63-3BAB-ED157C521A3C}"/>
              </a:ext>
            </a:extLst>
          </p:cNvPr>
          <p:cNvPicPr>
            <a:picLocks noChangeAspect="1"/>
          </p:cNvPicPr>
          <p:nvPr/>
        </p:nvPicPr>
        <p:blipFill>
          <a:blip r:embed="rId2"/>
          <a:stretch>
            <a:fillRect/>
          </a:stretch>
        </p:blipFill>
        <p:spPr>
          <a:xfrm>
            <a:off x="3449" y="-4209"/>
            <a:ext cx="1060475" cy="1025641"/>
          </a:xfrm>
          <a:prstGeom prst="rect">
            <a:avLst/>
          </a:prstGeom>
        </p:spPr>
      </p:pic>
    </p:spTree>
    <p:extLst>
      <p:ext uri="{BB962C8B-B14F-4D97-AF65-F5344CB8AC3E}">
        <p14:creationId xmlns:p14="http://schemas.microsoft.com/office/powerpoint/2010/main" val="836181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7AA8A-64C8-2AE2-AD77-837417D36B22}"/>
              </a:ext>
            </a:extLst>
          </p:cNvPr>
          <p:cNvSpPr>
            <a:spLocks noGrp="1"/>
          </p:cNvSpPr>
          <p:nvPr>
            <p:ph type="title"/>
          </p:nvPr>
        </p:nvSpPr>
        <p:spPr>
          <a:xfrm>
            <a:off x="737558" y="350748"/>
            <a:ext cx="10515600" cy="1325563"/>
          </a:xfrm>
        </p:spPr>
        <p:txBody>
          <a:bodyPr vert="horz" lIns="91440" tIns="45720" rIns="91440" bIns="45720" rtlCol="0" anchor="ctr">
            <a:noAutofit/>
          </a:bodyPr>
          <a:lstStyle/>
          <a:p>
            <a:r>
              <a:rPr lang="es-ES" sz="3200">
                <a:latin typeface="Times New Roman"/>
                <a:cs typeface="Calibri Light"/>
              </a:rPr>
              <a:t>Requisitos funcionales:</a:t>
            </a:r>
          </a:p>
          <a:p>
            <a:endParaRPr lang="es-ES">
              <a:ea typeface="Calibri Light"/>
              <a:cs typeface="Calibri Light"/>
            </a:endParaRPr>
          </a:p>
        </p:txBody>
      </p:sp>
      <p:pic>
        <p:nvPicPr>
          <p:cNvPr id="5" name="Imagen 5" descr="Logotipo, nombre de la empresa&#10;&#10;Descripción generada automáticamente">
            <a:extLst>
              <a:ext uri="{FF2B5EF4-FFF2-40B4-BE49-F238E27FC236}">
                <a16:creationId xmlns:a16="http://schemas.microsoft.com/office/drawing/2014/main" id="{B32553D0-FDB0-5B61-B1BF-491AF5153C41}"/>
              </a:ext>
            </a:extLst>
          </p:cNvPr>
          <p:cNvPicPr>
            <a:picLocks noChangeAspect="1"/>
          </p:cNvPicPr>
          <p:nvPr/>
        </p:nvPicPr>
        <p:blipFill>
          <a:blip r:embed="rId2"/>
          <a:stretch>
            <a:fillRect/>
          </a:stretch>
        </p:blipFill>
        <p:spPr>
          <a:xfrm>
            <a:off x="3448" y="-61718"/>
            <a:ext cx="844815" cy="824358"/>
          </a:xfrm>
          <a:prstGeom prst="rect">
            <a:avLst/>
          </a:prstGeom>
        </p:spPr>
      </p:pic>
      <p:graphicFrame>
        <p:nvGraphicFramePr>
          <p:cNvPr id="9" name="Table 8">
            <a:extLst>
              <a:ext uri="{FF2B5EF4-FFF2-40B4-BE49-F238E27FC236}">
                <a16:creationId xmlns:a16="http://schemas.microsoft.com/office/drawing/2014/main" id="{F4A0795E-59F1-F7AE-68DD-50B04BED954E}"/>
              </a:ext>
            </a:extLst>
          </p:cNvPr>
          <p:cNvGraphicFramePr>
            <a:graphicFrameLocks noGrp="1"/>
          </p:cNvGraphicFramePr>
          <p:nvPr>
            <p:extLst>
              <p:ext uri="{D42A27DB-BD31-4B8C-83A1-F6EECF244321}">
                <p14:modId xmlns:p14="http://schemas.microsoft.com/office/powerpoint/2010/main" val="2365266589"/>
              </p:ext>
            </p:extLst>
          </p:nvPr>
        </p:nvGraphicFramePr>
        <p:xfrm>
          <a:off x="414697" y="919337"/>
          <a:ext cx="11534781" cy="3017520"/>
        </p:xfrm>
        <a:graphic>
          <a:graphicData uri="http://schemas.openxmlformats.org/drawingml/2006/table">
            <a:tbl>
              <a:tblPr firstRow="1" bandRow="1">
                <a:tableStyleId>{5C22544A-7EE6-4342-B048-85BDC9FD1C3A}</a:tableStyleId>
              </a:tblPr>
              <a:tblGrid>
                <a:gridCol w="5798014">
                  <a:extLst>
                    <a:ext uri="{9D8B030D-6E8A-4147-A177-3AD203B41FA5}">
                      <a16:colId xmlns:a16="http://schemas.microsoft.com/office/drawing/2014/main" val="2308820695"/>
                    </a:ext>
                  </a:extLst>
                </a:gridCol>
                <a:gridCol w="5736767">
                  <a:extLst>
                    <a:ext uri="{9D8B030D-6E8A-4147-A177-3AD203B41FA5}">
                      <a16:colId xmlns:a16="http://schemas.microsoft.com/office/drawing/2014/main" val="1873511046"/>
                    </a:ext>
                  </a:extLst>
                </a:gridCol>
              </a:tblGrid>
              <a:tr h="409870">
                <a:tc>
                  <a:txBody>
                    <a:bodyPr/>
                    <a:lstStyle/>
                    <a:p>
                      <a:pPr fontAlgn="t"/>
                      <a:endParaRPr lang="es-CO" sz="1200" noProof="0">
                        <a:effectLst/>
                        <a:latin typeface="Calibri"/>
                      </a:endParaRPr>
                    </a:p>
                    <a:p>
                      <a:pPr rtl="0" fontAlgn="base"/>
                      <a:r>
                        <a:rPr lang="es-CO" sz="1200" noProof="0">
                          <a:effectLst/>
                          <a:latin typeface="Calibri"/>
                        </a:rPr>
                        <a:t>Identificación del requerimiento </a:t>
                      </a:r>
                    </a:p>
                  </a:txBody>
                  <a:tcPr/>
                </a:tc>
                <a:tc>
                  <a:txBody>
                    <a:bodyPr/>
                    <a:lstStyle/>
                    <a:p>
                      <a:pPr algn="ctr" fontAlgn="t"/>
                      <a:endParaRPr lang="es-CO" sz="1200" noProof="0">
                        <a:effectLst/>
                        <a:latin typeface="Calibri"/>
                      </a:endParaRPr>
                    </a:p>
                    <a:p>
                      <a:pPr rtl="0" fontAlgn="base"/>
                      <a:r>
                        <a:rPr lang="es-CO" sz="1200" noProof="0">
                          <a:effectLst/>
                          <a:latin typeface="Calibri"/>
                        </a:rPr>
                        <a:t>RF02 </a:t>
                      </a:r>
                    </a:p>
                  </a:txBody>
                  <a:tcPr/>
                </a:tc>
                <a:extLst>
                  <a:ext uri="{0D108BD9-81ED-4DB2-BD59-A6C34878D82A}">
                    <a16:rowId xmlns:a16="http://schemas.microsoft.com/office/drawing/2014/main" val="491281077"/>
                  </a:ext>
                </a:extLst>
              </a:tr>
              <a:tr h="409870">
                <a:tc>
                  <a:txBody>
                    <a:bodyPr/>
                    <a:lstStyle/>
                    <a:p>
                      <a:pPr fontAlgn="t"/>
                      <a:endParaRPr lang="es-CO" sz="1200" noProof="0">
                        <a:effectLst/>
                        <a:latin typeface="Calibri"/>
                      </a:endParaRPr>
                    </a:p>
                    <a:p>
                      <a:pPr rtl="0" fontAlgn="base"/>
                      <a:r>
                        <a:rPr lang="es-CO" sz="1200" noProof="0">
                          <a:effectLst/>
                          <a:latin typeface="Calibri"/>
                        </a:rPr>
                        <a:t>Nombre del requerimiento </a:t>
                      </a:r>
                    </a:p>
                  </a:txBody>
                  <a:tcPr/>
                </a:tc>
                <a:tc>
                  <a:txBody>
                    <a:bodyPr/>
                    <a:lstStyle/>
                    <a:p>
                      <a:pPr fontAlgn="t"/>
                      <a:endParaRPr lang="es-CO" sz="1200" noProof="0">
                        <a:effectLst/>
                        <a:latin typeface="Calibri"/>
                      </a:endParaRPr>
                    </a:p>
                    <a:p>
                      <a:pPr rtl="0" fontAlgn="base"/>
                      <a:r>
                        <a:rPr lang="es-CO" sz="1200" noProof="0" err="1">
                          <a:effectLst/>
                          <a:latin typeface="Calibri"/>
                        </a:rPr>
                        <a:t>Logear</a:t>
                      </a:r>
                      <a:r>
                        <a:rPr lang="es-CO" sz="1200" noProof="0">
                          <a:effectLst/>
                          <a:latin typeface="Calibri"/>
                        </a:rPr>
                        <a:t> usuario  </a:t>
                      </a:r>
                    </a:p>
                  </a:txBody>
                  <a:tcPr/>
                </a:tc>
                <a:extLst>
                  <a:ext uri="{0D108BD9-81ED-4DB2-BD59-A6C34878D82A}">
                    <a16:rowId xmlns:a16="http://schemas.microsoft.com/office/drawing/2014/main" val="2670922306"/>
                  </a:ext>
                </a:extLst>
              </a:tr>
              <a:tr h="516133">
                <a:tc>
                  <a:txBody>
                    <a:bodyPr/>
                    <a:lstStyle/>
                    <a:p>
                      <a:pPr fontAlgn="t"/>
                      <a:endParaRPr lang="es-CO" sz="1200" noProof="0">
                        <a:effectLst/>
                        <a:latin typeface="Calibri"/>
                      </a:endParaRPr>
                    </a:p>
                    <a:p>
                      <a:pPr rtl="0" fontAlgn="base"/>
                      <a:r>
                        <a:rPr lang="es-CO" sz="1200" noProof="0">
                          <a:effectLst/>
                          <a:latin typeface="Calibri"/>
                        </a:rPr>
                        <a:t>características </a:t>
                      </a:r>
                    </a:p>
                  </a:txBody>
                  <a:tcPr/>
                </a:tc>
                <a:tc>
                  <a:txBody>
                    <a:bodyPr/>
                    <a:lstStyle/>
                    <a:p>
                      <a:pPr fontAlgn="t"/>
                      <a:endParaRPr lang="es-CO" sz="1200" noProof="0">
                        <a:effectLst/>
                        <a:latin typeface="Calibri"/>
                      </a:endParaRPr>
                    </a:p>
                    <a:p>
                      <a:pPr rtl="0" fontAlgn="base"/>
                      <a:r>
                        <a:rPr lang="es-CO" sz="1600" baseline="30000" noProof="0">
                          <a:effectLst/>
                          <a:latin typeface="Calibri"/>
                        </a:rPr>
                        <a:t>Lo</a:t>
                      </a:r>
                      <a:r>
                        <a:rPr lang="es-CO" sz="1800" baseline="30000" noProof="0">
                          <a:effectLst/>
                          <a:latin typeface="Calibri"/>
                        </a:rPr>
                        <a:t>s usuarios deberán ingresar su nombre y </a:t>
                      </a:r>
                      <a:r>
                        <a:rPr lang="es-CO" sz="1800" baseline="30000" noProof="0" err="1">
                          <a:effectLst/>
                          <a:latin typeface="Calibri"/>
                        </a:rPr>
                        <a:t>password</a:t>
                      </a:r>
                      <a:r>
                        <a:rPr lang="es-CO" sz="1800" baseline="30000" noProof="0">
                          <a:effectLst/>
                          <a:latin typeface="Calibri"/>
                        </a:rPr>
                        <a:t> para ingresar al sistema</a:t>
                      </a:r>
                      <a:r>
                        <a:rPr lang="es-CO" sz="1800" noProof="0">
                          <a:effectLst/>
                          <a:latin typeface="Calibri"/>
                        </a:rPr>
                        <a:t> </a:t>
                      </a:r>
                    </a:p>
                  </a:txBody>
                  <a:tcPr/>
                </a:tc>
                <a:extLst>
                  <a:ext uri="{0D108BD9-81ED-4DB2-BD59-A6C34878D82A}">
                    <a16:rowId xmlns:a16="http://schemas.microsoft.com/office/drawing/2014/main" val="1532455226"/>
                  </a:ext>
                </a:extLst>
              </a:tr>
              <a:tr h="592035">
                <a:tc>
                  <a:txBody>
                    <a:bodyPr/>
                    <a:lstStyle/>
                    <a:p>
                      <a:pPr fontAlgn="t"/>
                      <a:endParaRPr lang="es-CO" sz="1200" noProof="0">
                        <a:effectLst/>
                        <a:latin typeface="Calibri"/>
                      </a:endParaRPr>
                    </a:p>
                    <a:p>
                      <a:pPr rtl="0" fontAlgn="base"/>
                      <a:r>
                        <a:rPr lang="es-CO" sz="1200" noProof="0">
                          <a:effectLst/>
                          <a:latin typeface="Calibri"/>
                        </a:rPr>
                        <a:t>Descripción del requerimiento </a:t>
                      </a:r>
                    </a:p>
                  </a:txBody>
                  <a:tcPr/>
                </a:tc>
                <a:tc>
                  <a:txBody>
                    <a:bodyPr/>
                    <a:lstStyle/>
                    <a:p>
                      <a:pPr fontAlgn="t"/>
                      <a:endParaRPr lang="es-CO" sz="1200" noProof="0">
                        <a:effectLst/>
                        <a:latin typeface="Calibri"/>
                      </a:endParaRPr>
                    </a:p>
                    <a:p>
                      <a:pPr rtl="0" fontAlgn="base"/>
                      <a:r>
                        <a:rPr lang="es-CO" sz="1200" noProof="0">
                          <a:effectLst/>
                          <a:latin typeface="Calibri"/>
                        </a:rPr>
                        <a:t>El sistema podrá ser consultado por cualquier persona dependiendo el rol que se le sea asignado  </a:t>
                      </a:r>
                    </a:p>
                  </a:txBody>
                  <a:tcPr/>
                </a:tc>
                <a:extLst>
                  <a:ext uri="{0D108BD9-81ED-4DB2-BD59-A6C34878D82A}">
                    <a16:rowId xmlns:a16="http://schemas.microsoft.com/office/drawing/2014/main" val="934129550"/>
                  </a:ext>
                </a:extLst>
              </a:tr>
              <a:tr h="409870">
                <a:tc>
                  <a:txBody>
                    <a:bodyPr/>
                    <a:lstStyle/>
                    <a:p>
                      <a:pPr fontAlgn="t"/>
                      <a:endParaRPr lang="es-CO" sz="1200" noProof="0">
                        <a:effectLst/>
                        <a:latin typeface="Calibri"/>
                      </a:endParaRPr>
                    </a:p>
                    <a:p>
                      <a:pPr rtl="0" fontAlgn="base"/>
                      <a:r>
                        <a:rPr lang="es-CO" sz="1200" noProof="0">
                          <a:effectLst/>
                          <a:latin typeface="Calibri"/>
                        </a:rPr>
                        <a:t>Requerimientos no funcionales </a:t>
                      </a:r>
                    </a:p>
                  </a:txBody>
                  <a:tcPr/>
                </a:tc>
                <a:tc>
                  <a:txBody>
                    <a:bodyPr/>
                    <a:lstStyle/>
                    <a:p>
                      <a:pPr fontAlgn="t"/>
                      <a:endParaRPr lang="es-CO" sz="1200" noProof="0">
                        <a:effectLst/>
                        <a:latin typeface="Calibri"/>
                      </a:endParaRPr>
                    </a:p>
                    <a:p>
                      <a:pPr rtl="0" fontAlgn="base"/>
                      <a:r>
                        <a:rPr lang="es-CO" sz="1200" noProof="0">
                          <a:effectLst/>
                          <a:latin typeface="Calibri"/>
                        </a:rPr>
                        <a:t>-RNF01, RNF02 </a:t>
                      </a:r>
                    </a:p>
                  </a:txBody>
                  <a:tcPr/>
                </a:tc>
                <a:extLst>
                  <a:ext uri="{0D108BD9-81ED-4DB2-BD59-A6C34878D82A}">
                    <a16:rowId xmlns:a16="http://schemas.microsoft.com/office/drawing/2014/main" val="1286118935"/>
                  </a:ext>
                </a:extLst>
              </a:tr>
              <a:tr h="409870">
                <a:tc>
                  <a:txBody>
                    <a:bodyPr/>
                    <a:lstStyle/>
                    <a:p>
                      <a:pPr fontAlgn="t"/>
                      <a:endParaRPr lang="es-CO" sz="1200" noProof="0">
                        <a:effectLst/>
                        <a:latin typeface="Calibri"/>
                      </a:endParaRPr>
                    </a:p>
                    <a:p>
                      <a:pPr rtl="0" fontAlgn="base"/>
                      <a:r>
                        <a:rPr lang="es-CO" sz="1200" noProof="0">
                          <a:effectLst/>
                          <a:latin typeface="Calibri"/>
                        </a:rPr>
                        <a:t>Prioridad de requerimiento  </a:t>
                      </a:r>
                    </a:p>
                  </a:txBody>
                  <a:tcPr/>
                </a:tc>
                <a:tc>
                  <a:txBody>
                    <a:bodyPr/>
                    <a:lstStyle/>
                    <a:p>
                      <a:pPr fontAlgn="t"/>
                      <a:endParaRPr lang="es-CO" sz="1200" noProof="0">
                        <a:effectLst/>
                        <a:latin typeface="Calibri"/>
                      </a:endParaRPr>
                    </a:p>
                    <a:p>
                      <a:pPr rtl="0" fontAlgn="base"/>
                      <a:r>
                        <a:rPr lang="es-CO" sz="1200" noProof="0">
                          <a:effectLst/>
                          <a:latin typeface="Calibri"/>
                        </a:rPr>
                        <a:t>ALTA </a:t>
                      </a:r>
                    </a:p>
                  </a:txBody>
                  <a:tcPr/>
                </a:tc>
                <a:extLst>
                  <a:ext uri="{0D108BD9-81ED-4DB2-BD59-A6C34878D82A}">
                    <a16:rowId xmlns:a16="http://schemas.microsoft.com/office/drawing/2014/main" val="4193130222"/>
                  </a:ext>
                </a:extLst>
              </a:tr>
            </a:tbl>
          </a:graphicData>
        </a:graphic>
      </p:graphicFrame>
      <p:graphicFrame>
        <p:nvGraphicFramePr>
          <p:cNvPr id="11" name="Table 10">
            <a:extLst>
              <a:ext uri="{FF2B5EF4-FFF2-40B4-BE49-F238E27FC236}">
                <a16:creationId xmlns:a16="http://schemas.microsoft.com/office/drawing/2014/main" id="{12D15A95-887D-8C99-9137-873B8149C07A}"/>
              </a:ext>
            </a:extLst>
          </p:cNvPr>
          <p:cNvGraphicFramePr>
            <a:graphicFrameLocks noGrp="1"/>
          </p:cNvGraphicFramePr>
          <p:nvPr>
            <p:extLst>
              <p:ext uri="{D42A27DB-BD31-4B8C-83A1-F6EECF244321}">
                <p14:modId xmlns:p14="http://schemas.microsoft.com/office/powerpoint/2010/main" val="755901853"/>
              </p:ext>
            </p:extLst>
          </p:nvPr>
        </p:nvGraphicFramePr>
        <p:xfrm>
          <a:off x="405082" y="4082307"/>
          <a:ext cx="11620498" cy="2743200"/>
        </p:xfrm>
        <a:graphic>
          <a:graphicData uri="http://schemas.openxmlformats.org/drawingml/2006/table">
            <a:tbl>
              <a:tblPr firstRow="1" bandRow="1">
                <a:tableStyleId>{5C22544A-7EE6-4342-B048-85BDC9FD1C3A}</a:tableStyleId>
              </a:tblPr>
              <a:tblGrid>
                <a:gridCol w="5810249">
                  <a:extLst>
                    <a:ext uri="{9D8B030D-6E8A-4147-A177-3AD203B41FA5}">
                      <a16:colId xmlns:a16="http://schemas.microsoft.com/office/drawing/2014/main" val="3082996398"/>
                    </a:ext>
                  </a:extLst>
                </a:gridCol>
                <a:gridCol w="5810249">
                  <a:extLst>
                    <a:ext uri="{9D8B030D-6E8A-4147-A177-3AD203B41FA5}">
                      <a16:colId xmlns:a16="http://schemas.microsoft.com/office/drawing/2014/main" val="2645640081"/>
                    </a:ext>
                  </a:extLst>
                </a:gridCol>
              </a:tblGrid>
              <a:tr h="364228">
                <a:tc>
                  <a:txBody>
                    <a:bodyPr/>
                    <a:lstStyle/>
                    <a:p>
                      <a:pPr fontAlgn="t"/>
                      <a:endParaRPr lang="es-CO" sz="1200" noProof="0">
                        <a:effectLst/>
                      </a:endParaRPr>
                    </a:p>
                    <a:p>
                      <a:pPr rtl="0" fontAlgn="base"/>
                      <a:r>
                        <a:rPr lang="es-CO" sz="1200" noProof="0">
                          <a:effectLst/>
                        </a:rPr>
                        <a:t>Identificación del requerimiento </a:t>
                      </a:r>
                    </a:p>
                  </a:txBody>
                  <a:tcPr/>
                </a:tc>
                <a:tc>
                  <a:txBody>
                    <a:bodyPr/>
                    <a:lstStyle/>
                    <a:p>
                      <a:pPr algn="ctr" fontAlgn="t"/>
                      <a:endParaRPr lang="es-CO" sz="1200" noProof="0">
                        <a:effectLst/>
                      </a:endParaRPr>
                    </a:p>
                    <a:p>
                      <a:pPr rtl="0" fontAlgn="base"/>
                      <a:r>
                        <a:rPr lang="es-CO" sz="1200" noProof="0">
                          <a:effectLst/>
                        </a:rPr>
                        <a:t>RF04 </a:t>
                      </a:r>
                    </a:p>
                  </a:txBody>
                  <a:tcPr/>
                </a:tc>
                <a:extLst>
                  <a:ext uri="{0D108BD9-81ED-4DB2-BD59-A6C34878D82A}">
                    <a16:rowId xmlns:a16="http://schemas.microsoft.com/office/drawing/2014/main" val="4122283083"/>
                  </a:ext>
                </a:extLst>
              </a:tr>
              <a:tr h="364228">
                <a:tc>
                  <a:txBody>
                    <a:bodyPr/>
                    <a:lstStyle/>
                    <a:p>
                      <a:pPr fontAlgn="t"/>
                      <a:endParaRPr lang="es-CO" sz="1200" noProof="0">
                        <a:effectLst/>
                      </a:endParaRPr>
                    </a:p>
                    <a:p>
                      <a:pPr rtl="0" fontAlgn="base"/>
                      <a:r>
                        <a:rPr lang="es-CO" sz="1200" noProof="0">
                          <a:effectLst/>
                        </a:rPr>
                        <a:t>Nombre del requerimiento </a:t>
                      </a:r>
                    </a:p>
                  </a:txBody>
                  <a:tcPr/>
                </a:tc>
                <a:tc>
                  <a:txBody>
                    <a:bodyPr/>
                    <a:lstStyle/>
                    <a:p>
                      <a:pPr fontAlgn="t"/>
                      <a:endParaRPr lang="es-CO" sz="1200" noProof="0">
                        <a:effectLst/>
                      </a:endParaRPr>
                    </a:p>
                    <a:p>
                      <a:pPr rtl="0" fontAlgn="base"/>
                      <a:r>
                        <a:rPr lang="es-CO" sz="1200" noProof="0">
                          <a:effectLst/>
                        </a:rPr>
                        <a:t>Registrar zapatillas </a:t>
                      </a:r>
                    </a:p>
                  </a:txBody>
                  <a:tcPr/>
                </a:tc>
                <a:extLst>
                  <a:ext uri="{0D108BD9-81ED-4DB2-BD59-A6C34878D82A}">
                    <a16:rowId xmlns:a16="http://schemas.microsoft.com/office/drawing/2014/main" val="3736380752"/>
                  </a:ext>
                </a:extLst>
              </a:tr>
              <a:tr h="364228">
                <a:tc>
                  <a:txBody>
                    <a:bodyPr/>
                    <a:lstStyle/>
                    <a:p>
                      <a:pPr fontAlgn="t"/>
                      <a:endParaRPr lang="es-CO" sz="1200" noProof="0">
                        <a:effectLst/>
                      </a:endParaRPr>
                    </a:p>
                    <a:p>
                      <a:pPr rtl="0" fontAlgn="base"/>
                      <a:r>
                        <a:rPr lang="es-CO" sz="1200" noProof="0">
                          <a:effectLst/>
                        </a:rPr>
                        <a:t>características </a:t>
                      </a:r>
                    </a:p>
                  </a:txBody>
                  <a:tcPr/>
                </a:tc>
                <a:tc>
                  <a:txBody>
                    <a:bodyPr/>
                    <a:lstStyle/>
                    <a:p>
                      <a:pPr fontAlgn="t"/>
                      <a:endParaRPr lang="es-CO" sz="1200" noProof="0">
                        <a:effectLst/>
                      </a:endParaRPr>
                    </a:p>
                    <a:p>
                      <a:pPr rtl="0" fontAlgn="base"/>
                      <a:r>
                        <a:rPr lang="es-CO" sz="1200" noProof="0">
                          <a:effectLst/>
                        </a:rPr>
                        <a:t>Se le permitirá que al usuario registre la información sobre la zapatilla en especifico   </a:t>
                      </a:r>
                    </a:p>
                  </a:txBody>
                  <a:tcPr/>
                </a:tc>
                <a:extLst>
                  <a:ext uri="{0D108BD9-81ED-4DB2-BD59-A6C34878D82A}">
                    <a16:rowId xmlns:a16="http://schemas.microsoft.com/office/drawing/2014/main" val="966800820"/>
                  </a:ext>
                </a:extLst>
              </a:tr>
              <a:tr h="364228">
                <a:tc>
                  <a:txBody>
                    <a:bodyPr/>
                    <a:lstStyle/>
                    <a:p>
                      <a:pPr fontAlgn="t"/>
                      <a:endParaRPr lang="es-CO" sz="1200" noProof="0">
                        <a:effectLst/>
                      </a:endParaRPr>
                    </a:p>
                    <a:p>
                      <a:pPr rtl="0" fontAlgn="base"/>
                      <a:r>
                        <a:rPr lang="es-CO" sz="1200" noProof="0">
                          <a:effectLst/>
                        </a:rPr>
                        <a:t>Descripción del requerimiento </a:t>
                      </a:r>
                    </a:p>
                  </a:txBody>
                  <a:tcPr/>
                </a:tc>
                <a:tc>
                  <a:txBody>
                    <a:bodyPr/>
                    <a:lstStyle/>
                    <a:p>
                      <a:pPr fontAlgn="t"/>
                      <a:endParaRPr lang="es-CO" sz="1200" noProof="0">
                        <a:effectLst/>
                      </a:endParaRPr>
                    </a:p>
                    <a:p>
                      <a:pPr rtl="0" fontAlgn="base"/>
                      <a:r>
                        <a:rPr lang="es-CO" sz="1200" noProof="0">
                          <a:effectLst/>
                        </a:rPr>
                        <a:t>El usuario deberá ingresar la información la cual quedará guardada   </a:t>
                      </a:r>
                    </a:p>
                  </a:txBody>
                  <a:tcPr/>
                </a:tc>
                <a:extLst>
                  <a:ext uri="{0D108BD9-81ED-4DB2-BD59-A6C34878D82A}">
                    <a16:rowId xmlns:a16="http://schemas.microsoft.com/office/drawing/2014/main" val="3201661285"/>
                  </a:ext>
                </a:extLst>
              </a:tr>
              <a:tr h="364228">
                <a:tc>
                  <a:txBody>
                    <a:bodyPr/>
                    <a:lstStyle/>
                    <a:p>
                      <a:pPr fontAlgn="t"/>
                      <a:endParaRPr lang="es-CO" sz="1200" noProof="0">
                        <a:effectLst/>
                      </a:endParaRPr>
                    </a:p>
                    <a:p>
                      <a:pPr rtl="0" fontAlgn="base"/>
                      <a:r>
                        <a:rPr lang="es-CO" sz="1200" noProof="0">
                          <a:effectLst/>
                        </a:rPr>
                        <a:t>Requerimientos no funcionales </a:t>
                      </a:r>
                    </a:p>
                  </a:txBody>
                  <a:tcPr/>
                </a:tc>
                <a:tc>
                  <a:txBody>
                    <a:bodyPr/>
                    <a:lstStyle/>
                    <a:p>
                      <a:pPr fontAlgn="t"/>
                      <a:endParaRPr lang="es-CO" sz="1200" noProof="0">
                        <a:effectLst/>
                      </a:endParaRPr>
                    </a:p>
                    <a:p>
                      <a:pPr rtl="0" fontAlgn="base"/>
                      <a:r>
                        <a:rPr lang="es-CO" sz="1200" noProof="0">
                          <a:effectLst/>
                        </a:rPr>
                        <a:t>-RNF02, RNF04, RNF05 </a:t>
                      </a:r>
                    </a:p>
                  </a:txBody>
                  <a:tcPr/>
                </a:tc>
                <a:extLst>
                  <a:ext uri="{0D108BD9-81ED-4DB2-BD59-A6C34878D82A}">
                    <a16:rowId xmlns:a16="http://schemas.microsoft.com/office/drawing/2014/main" val="3724550131"/>
                  </a:ext>
                </a:extLst>
              </a:tr>
              <a:tr h="364228">
                <a:tc>
                  <a:txBody>
                    <a:bodyPr/>
                    <a:lstStyle/>
                    <a:p>
                      <a:pPr fontAlgn="t"/>
                      <a:endParaRPr lang="es-CO" sz="1200" noProof="0">
                        <a:effectLst/>
                      </a:endParaRPr>
                    </a:p>
                    <a:p>
                      <a:pPr rtl="0" fontAlgn="base"/>
                      <a:r>
                        <a:rPr lang="es-CO" sz="1200" noProof="0">
                          <a:effectLst/>
                        </a:rPr>
                        <a:t>Prioridad de requerimiento  </a:t>
                      </a:r>
                    </a:p>
                  </a:txBody>
                  <a:tcPr/>
                </a:tc>
                <a:tc>
                  <a:txBody>
                    <a:bodyPr/>
                    <a:lstStyle/>
                    <a:p>
                      <a:pPr fontAlgn="t"/>
                      <a:endParaRPr lang="es-CO" sz="1200" noProof="0">
                        <a:effectLst/>
                      </a:endParaRPr>
                    </a:p>
                    <a:p>
                      <a:pPr rtl="0" fontAlgn="base"/>
                      <a:r>
                        <a:rPr lang="es-CO" sz="1200" noProof="0">
                          <a:effectLst/>
                        </a:rPr>
                        <a:t>Alta </a:t>
                      </a:r>
                    </a:p>
                  </a:txBody>
                  <a:tcPr/>
                </a:tc>
                <a:extLst>
                  <a:ext uri="{0D108BD9-81ED-4DB2-BD59-A6C34878D82A}">
                    <a16:rowId xmlns:a16="http://schemas.microsoft.com/office/drawing/2014/main" val="819130015"/>
                  </a:ext>
                </a:extLst>
              </a:tr>
            </a:tbl>
          </a:graphicData>
        </a:graphic>
      </p:graphicFrame>
    </p:spTree>
    <p:extLst>
      <p:ext uri="{BB962C8B-B14F-4D97-AF65-F5344CB8AC3E}">
        <p14:creationId xmlns:p14="http://schemas.microsoft.com/office/powerpoint/2010/main" val="2971174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a 5">
            <a:extLst>
              <a:ext uri="{FF2B5EF4-FFF2-40B4-BE49-F238E27FC236}">
                <a16:creationId xmlns:a16="http://schemas.microsoft.com/office/drawing/2014/main" id="{B606AC13-7060-5B5E-CAFD-F05B1C111CFF}"/>
              </a:ext>
            </a:extLst>
          </p:cNvPr>
          <p:cNvGraphicFramePr>
            <a:graphicFrameLocks noGrp="1"/>
          </p:cNvGraphicFramePr>
          <p:nvPr>
            <p:extLst>
              <p:ext uri="{D42A27DB-BD31-4B8C-83A1-F6EECF244321}">
                <p14:modId xmlns:p14="http://schemas.microsoft.com/office/powerpoint/2010/main" val="1019341192"/>
              </p:ext>
            </p:extLst>
          </p:nvPr>
        </p:nvGraphicFramePr>
        <p:xfrm>
          <a:off x="642938" y="944862"/>
          <a:ext cx="10904538" cy="2746373"/>
        </p:xfrm>
        <a:graphic>
          <a:graphicData uri="http://schemas.openxmlformats.org/drawingml/2006/table">
            <a:tbl>
              <a:tblPr firstRow="1" bandRow="1">
                <a:tableStyleId>{0E3FDE45-AF77-4B5C-9715-49D594BDF05E}</a:tableStyleId>
              </a:tblPr>
              <a:tblGrid>
                <a:gridCol w="5452269">
                  <a:extLst>
                    <a:ext uri="{9D8B030D-6E8A-4147-A177-3AD203B41FA5}">
                      <a16:colId xmlns:a16="http://schemas.microsoft.com/office/drawing/2014/main" val="3514640946"/>
                    </a:ext>
                  </a:extLst>
                </a:gridCol>
                <a:gridCol w="5452269">
                  <a:extLst>
                    <a:ext uri="{9D8B030D-6E8A-4147-A177-3AD203B41FA5}">
                      <a16:colId xmlns:a16="http://schemas.microsoft.com/office/drawing/2014/main" val="1579487664"/>
                    </a:ext>
                  </a:extLst>
                </a:gridCol>
              </a:tblGrid>
              <a:tr h="431573">
                <a:tc>
                  <a:txBody>
                    <a:bodyPr/>
                    <a:lstStyle/>
                    <a:p>
                      <a:pPr lvl="0">
                        <a:buNone/>
                      </a:pPr>
                      <a:r>
                        <a:rPr lang="es-ES" sz="1700" b="0"/>
                        <a:t>Identificación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a:t>RNF01</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35282078"/>
                  </a:ext>
                </a:extLst>
              </a:tr>
              <a:tr h="431573">
                <a:tc>
                  <a:txBody>
                    <a:bodyPr/>
                    <a:lstStyle/>
                    <a:p>
                      <a:pPr lvl="0">
                        <a:buNone/>
                      </a:pPr>
                      <a:r>
                        <a:rPr lang="es-ES" sz="1700"/>
                        <a:t>Nombre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Calibri"/>
                        </a:rPr>
                        <a:t>Interfaz del sistema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06324341"/>
                  </a:ext>
                </a:extLst>
              </a:tr>
              <a:tr h="725827">
                <a:tc>
                  <a:txBody>
                    <a:bodyPr/>
                    <a:lstStyle/>
                    <a:p>
                      <a:pPr lvl="0">
                        <a:buNone/>
                      </a:pPr>
                      <a:r>
                        <a:rPr lang="es-ES" sz="1700"/>
                        <a:t>Características:</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Calibri"/>
                        </a:rPr>
                        <a:t>El sistema presenta una interfaz de usuario sencilla para que sea de fácil manejo a los usuarios del sistema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4703210"/>
                  </a:ext>
                </a:extLst>
              </a:tr>
              <a:tr h="725827">
                <a:tc>
                  <a:txBody>
                    <a:bodyPr/>
                    <a:lstStyle/>
                    <a:p>
                      <a:pPr lvl="0">
                        <a:buNone/>
                      </a:pPr>
                      <a:r>
                        <a:rPr lang="es-ES" sz="1700"/>
                        <a:t>Descripción del requerimiento: </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Calibri"/>
                        </a:rPr>
                        <a:t>El sistema debe tener una interfaz sencilla y fácil de comprender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79062891"/>
                  </a:ext>
                </a:extLst>
              </a:tr>
              <a:tr h="431573">
                <a:tc>
                  <a:txBody>
                    <a:bodyPr/>
                    <a:lstStyle/>
                    <a:p>
                      <a:pPr lvl="0">
                        <a:buNone/>
                      </a:pPr>
                      <a:r>
                        <a:rPr lang="es-ES" sz="1700"/>
                        <a:t>Prioridad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Calibri"/>
                        </a:rPr>
                        <a:t>Alta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45584090"/>
                  </a:ext>
                </a:extLst>
              </a:tr>
            </a:tbl>
          </a:graphicData>
        </a:graphic>
      </p:graphicFrame>
      <p:graphicFrame>
        <p:nvGraphicFramePr>
          <p:cNvPr id="6" name="Tabla 5">
            <a:extLst>
              <a:ext uri="{FF2B5EF4-FFF2-40B4-BE49-F238E27FC236}">
                <a16:creationId xmlns:a16="http://schemas.microsoft.com/office/drawing/2014/main" id="{13ACA745-7FED-6F67-1D62-A181AF7C3881}"/>
              </a:ext>
            </a:extLst>
          </p:cNvPr>
          <p:cNvGraphicFramePr>
            <a:graphicFrameLocks noGrp="1"/>
          </p:cNvGraphicFramePr>
          <p:nvPr>
            <p:extLst>
              <p:ext uri="{D42A27DB-BD31-4B8C-83A1-F6EECF244321}">
                <p14:modId xmlns:p14="http://schemas.microsoft.com/office/powerpoint/2010/main" val="806983173"/>
              </p:ext>
            </p:extLst>
          </p:nvPr>
        </p:nvGraphicFramePr>
        <p:xfrm>
          <a:off x="686070" y="3812157"/>
          <a:ext cx="10904538" cy="2746374"/>
        </p:xfrm>
        <a:graphic>
          <a:graphicData uri="http://schemas.openxmlformats.org/drawingml/2006/table">
            <a:tbl>
              <a:tblPr firstRow="1" bandRow="1">
                <a:tableStyleId>{0E3FDE45-AF77-4B5C-9715-49D594BDF05E}</a:tableStyleId>
              </a:tblPr>
              <a:tblGrid>
                <a:gridCol w="5452269">
                  <a:extLst>
                    <a:ext uri="{9D8B030D-6E8A-4147-A177-3AD203B41FA5}">
                      <a16:colId xmlns:a16="http://schemas.microsoft.com/office/drawing/2014/main" val="3514640946"/>
                    </a:ext>
                  </a:extLst>
                </a:gridCol>
                <a:gridCol w="5452269">
                  <a:extLst>
                    <a:ext uri="{9D8B030D-6E8A-4147-A177-3AD203B41FA5}">
                      <a16:colId xmlns:a16="http://schemas.microsoft.com/office/drawing/2014/main" val="1579487664"/>
                    </a:ext>
                  </a:extLst>
                </a:gridCol>
              </a:tblGrid>
              <a:tr h="389808">
                <a:tc>
                  <a:txBody>
                    <a:bodyPr/>
                    <a:lstStyle/>
                    <a:p>
                      <a:pPr lvl="0">
                        <a:buNone/>
                      </a:pPr>
                      <a:r>
                        <a:rPr lang="es-ES" sz="1700" b="0"/>
                        <a:t>Identificación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Calibri"/>
                        </a:rPr>
                        <a:t>RNF02</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35282078"/>
                  </a:ext>
                </a:extLst>
              </a:tr>
              <a:tr h="389808">
                <a:tc>
                  <a:txBody>
                    <a:bodyPr/>
                    <a:lstStyle/>
                    <a:p>
                      <a:pPr lvl="0">
                        <a:buNone/>
                      </a:pPr>
                      <a:r>
                        <a:rPr lang="es-ES" sz="1700"/>
                        <a:t>Nombre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Times New Roman"/>
                        </a:rPr>
                        <a:t>Seguridad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06324341"/>
                  </a:ext>
                </a:extLst>
              </a:tr>
              <a:tr h="921364">
                <a:tc>
                  <a:txBody>
                    <a:bodyPr/>
                    <a:lstStyle/>
                    <a:p>
                      <a:pPr lvl="0">
                        <a:buNone/>
                      </a:pPr>
                      <a:r>
                        <a:rPr lang="es-ES" sz="1700"/>
                        <a:t>Características:</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s-CO" sz="1700" b="0" i="0" u="none" strike="noStrike" noProof="0">
                          <a:latin typeface="Times New Roman"/>
                        </a:rPr>
                        <a:t>La información que suba el usuario será de forma segura sin que se pierda ninguna información</a:t>
                      </a:r>
                      <a:endParaRPr lang="es-ES" sz="1700" b="0" i="0" u="none" strike="noStrike" noProof="0">
                        <a:latin typeface="Calibri"/>
                      </a:endParaRPr>
                    </a:p>
                    <a:p>
                      <a:pPr lvl="0">
                        <a:buNone/>
                      </a:pP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4703210"/>
                  </a:ext>
                </a:extLst>
              </a:tr>
              <a:tr h="655586">
                <a:tc>
                  <a:txBody>
                    <a:bodyPr/>
                    <a:lstStyle/>
                    <a:p>
                      <a:pPr lvl="0">
                        <a:buNone/>
                      </a:pPr>
                      <a:r>
                        <a:rPr lang="es-ES" sz="1700"/>
                        <a:t>Descripción del requerimiento: </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Times New Roman"/>
                        </a:rPr>
                        <a:t>El sistema permitirá que el usuario suba información de forma segura sin que se pierda ningún dato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79062891"/>
                  </a:ext>
                </a:extLst>
              </a:tr>
              <a:tr h="389808">
                <a:tc>
                  <a:txBody>
                    <a:bodyPr/>
                    <a:lstStyle/>
                    <a:p>
                      <a:pPr lvl="0">
                        <a:buNone/>
                      </a:pPr>
                      <a:r>
                        <a:rPr lang="es-ES" sz="1700"/>
                        <a:t>Prioridad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Times New Roman"/>
                        </a:rPr>
                        <a:t>Alta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45584090"/>
                  </a:ext>
                </a:extLst>
              </a:tr>
            </a:tbl>
          </a:graphicData>
        </a:graphic>
      </p:graphicFrame>
      <p:sp>
        <p:nvSpPr>
          <p:cNvPr id="3" name="Título 1">
            <a:extLst>
              <a:ext uri="{FF2B5EF4-FFF2-40B4-BE49-F238E27FC236}">
                <a16:creationId xmlns:a16="http://schemas.microsoft.com/office/drawing/2014/main" id="{AD6E897D-143E-EC4A-D122-CC94F4E674BE}"/>
              </a:ext>
            </a:extLst>
          </p:cNvPr>
          <p:cNvSpPr>
            <a:spLocks noGrp="1"/>
          </p:cNvSpPr>
          <p:nvPr>
            <p:ph type="title"/>
          </p:nvPr>
        </p:nvSpPr>
        <p:spPr>
          <a:xfrm>
            <a:off x="536275" y="149465"/>
            <a:ext cx="10515600" cy="1325563"/>
          </a:xfrm>
        </p:spPr>
        <p:txBody>
          <a:bodyPr vert="horz" lIns="91440" tIns="45720" rIns="91440" bIns="45720" rtlCol="0" anchor="ctr">
            <a:noAutofit/>
          </a:bodyPr>
          <a:lstStyle/>
          <a:p>
            <a:r>
              <a:rPr lang="es-ES" sz="3200">
                <a:latin typeface="Times New Roman"/>
                <a:cs typeface="Calibri Light"/>
              </a:rPr>
              <a:t>Requisitos no funcionales:</a:t>
            </a:r>
          </a:p>
          <a:p>
            <a:endParaRPr lang="es-ES">
              <a:ea typeface="Calibri Light"/>
              <a:cs typeface="Calibri Light"/>
            </a:endParaRPr>
          </a:p>
        </p:txBody>
      </p:sp>
    </p:spTree>
    <p:extLst>
      <p:ext uri="{BB962C8B-B14F-4D97-AF65-F5344CB8AC3E}">
        <p14:creationId xmlns:p14="http://schemas.microsoft.com/office/powerpoint/2010/main" val="149405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45DCC3C-57FE-244E-1124-569F7F859AD4}"/>
              </a:ext>
            </a:extLst>
          </p:cNvPr>
          <p:cNvSpPr>
            <a:spLocks noGrp="1"/>
          </p:cNvSpPr>
          <p:nvPr>
            <p:ph type="title"/>
          </p:nvPr>
        </p:nvSpPr>
        <p:spPr>
          <a:xfrm>
            <a:off x="866955" y="483019"/>
            <a:ext cx="7240644" cy="1354317"/>
          </a:xfrm>
        </p:spPr>
        <p:txBody>
          <a:bodyPr anchor="b">
            <a:normAutofit/>
          </a:bodyPr>
          <a:lstStyle/>
          <a:p>
            <a:pPr algn="r"/>
            <a:r>
              <a:rPr lang="es-ES" sz="3700">
                <a:solidFill>
                  <a:schemeClr val="bg1"/>
                </a:solidFill>
                <a:latin typeface="Times New Roman"/>
                <a:ea typeface="Calibri Light"/>
                <a:cs typeface="Calibri Light"/>
              </a:rPr>
              <a:t>PLANTEAMIENTO DEL PROBLEMA</a:t>
            </a:r>
            <a:r>
              <a:rPr lang="es-ES" sz="3700">
                <a:solidFill>
                  <a:schemeClr val="bg1"/>
                </a:solidFill>
                <a:ea typeface="Calibri Light"/>
                <a:cs typeface="Calibri Light"/>
              </a:rPr>
              <a:t> </a:t>
            </a:r>
            <a:endParaRPr lang="es-ES" sz="3700">
              <a:solidFill>
                <a:schemeClr val="bg1"/>
              </a:solidFill>
            </a:endParaRP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D4BFCAB-CCF7-7691-5641-12DCB1BDF2E2}"/>
              </a:ext>
            </a:extLst>
          </p:cNvPr>
          <p:cNvSpPr>
            <a:spLocks noGrp="1"/>
          </p:cNvSpPr>
          <p:nvPr>
            <p:ph idx="1"/>
          </p:nvPr>
        </p:nvSpPr>
        <p:spPr>
          <a:xfrm>
            <a:off x="960568" y="2094084"/>
            <a:ext cx="10527254" cy="3526144"/>
          </a:xfrm>
        </p:spPr>
        <p:txBody>
          <a:bodyPr vert="horz" lIns="91440" tIns="45720" rIns="91440" bIns="45720" rtlCol="0" anchor="t">
            <a:noAutofit/>
          </a:bodyPr>
          <a:lstStyle/>
          <a:p>
            <a:pPr marL="0" indent="0">
              <a:buNone/>
            </a:pPr>
            <a:r>
              <a:rPr lang="es-ES">
                <a:solidFill>
                  <a:schemeClr val="bg1"/>
                </a:solidFill>
                <a:ea typeface="+mn-lt"/>
                <a:cs typeface="+mn-lt"/>
              </a:rPr>
              <a:t>cabe aclarar que en temporada alta la empresa presenta una excelente venta debido a la alta demanda y flujo de personas que transitan, pero en temporada baja, no se realizan las ventas esperadas de sus productos. Gracias al alto esfuerzo, dedicación y estrés laboral que implican las temporadas altas, se puede presentar la pérdida de productos, ventas y una posible disminución en la satisfacción del cliente, lo que a su vez dificulta la identificación de los niveles de inventario, la planificación de pedidos y la falta de seguimiento de los productos más vendidos. Como resultado, la empresa tendría que incurrir en costos adicionales consecuentemente por </a:t>
            </a:r>
            <a:r>
              <a:rPr lang="es-ES" b="1">
                <a:solidFill>
                  <a:schemeClr val="bg1"/>
                </a:solidFill>
                <a:ea typeface="+mn-lt"/>
                <a:cs typeface="+mn-lt"/>
              </a:rPr>
              <a:t>falta de la  gestión adecuada de su mercancía, </a:t>
            </a:r>
            <a:r>
              <a:rPr lang="es-ES" b="1">
                <a:solidFill>
                  <a:srgbClr val="000000"/>
                </a:solidFill>
                <a:ea typeface="+mn-lt"/>
                <a:cs typeface="+mn-lt"/>
              </a:rPr>
              <a:t>.</a:t>
            </a:r>
            <a:r>
              <a:rPr lang="es-ES" b="1">
                <a:solidFill>
                  <a:schemeClr val="bg1"/>
                </a:solidFill>
                <a:cs typeface="Calibri"/>
              </a:rPr>
              <a:t>provocando que esto afecte su economía.</a:t>
            </a:r>
            <a:endParaRPr lang="es-ES" b="1">
              <a:solidFill>
                <a:schemeClr val="bg1"/>
              </a:solidFill>
              <a:highlight>
                <a:srgbClr val="FFFF00"/>
              </a:highlight>
              <a:cs typeface="Calibri"/>
            </a:endParaRPr>
          </a:p>
          <a:p>
            <a:pPr>
              <a:buNone/>
            </a:pPr>
            <a:endParaRPr lang="es-ES">
              <a:solidFill>
                <a:srgbClr val="FF0000"/>
              </a:solidFill>
              <a:cs typeface="Calibri"/>
            </a:endParaRPr>
          </a:p>
          <a:p>
            <a:pPr marL="0" indent="0">
              <a:buNone/>
            </a:pPr>
            <a:endParaRPr lang="es-ES">
              <a:solidFill>
                <a:srgbClr val="FF0000"/>
              </a:solidFill>
              <a:cs typeface="Calibri"/>
            </a:endParaRPr>
          </a:p>
        </p:txBody>
      </p:sp>
      <p:sp>
        <p:nvSpPr>
          <p:cNvPr id="27" name="Rectangle 2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06E1B872-EAEC-E39C-E11D-A8751CE8761D}"/>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3070472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8926DF-9E9C-B895-F9A9-369B6F2773E1}"/>
              </a:ext>
            </a:extLst>
          </p:cNvPr>
          <p:cNvSpPr>
            <a:spLocks noGrp="1"/>
          </p:cNvSpPr>
          <p:nvPr>
            <p:ph type="title"/>
          </p:nvPr>
        </p:nvSpPr>
        <p:spPr>
          <a:xfrm>
            <a:off x="1389278" y="1233241"/>
            <a:ext cx="3240506" cy="4064628"/>
          </a:xfrm>
        </p:spPr>
        <p:txBody>
          <a:bodyPr>
            <a:normAutofit/>
          </a:bodyPr>
          <a:lstStyle/>
          <a:p>
            <a:r>
              <a:rPr lang="es-ES">
                <a:solidFill>
                  <a:srgbClr val="FFFFFF"/>
                </a:solidFill>
                <a:latin typeface="Times New Roman"/>
                <a:ea typeface="+mj-lt"/>
                <a:cs typeface="+mj-lt"/>
              </a:rPr>
              <a:t>Historias de usuario</a:t>
            </a:r>
            <a:endParaRPr lang="es-ES">
              <a:solidFill>
                <a:srgbClr val="FFFFFF"/>
              </a:solidFill>
              <a:latin typeface="Times New Roman"/>
              <a:ea typeface="Calibri Light" panose="020F0302020204030204"/>
              <a:cs typeface="Calibri Light" panose="020F0302020204030204"/>
            </a:endParaRPr>
          </a:p>
          <a:p>
            <a:endParaRPr lang="es-ES">
              <a:solidFill>
                <a:srgbClr val="FFFFFF"/>
              </a:solidFill>
              <a:ea typeface="Calibri Light"/>
              <a:cs typeface="Calibri Light"/>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3951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3530537495"/>
              </p:ext>
            </p:extLst>
          </p:nvPr>
        </p:nvGraphicFramePr>
        <p:xfrm>
          <a:off x="155201" y="170684"/>
          <a:ext cx="11701731" cy="6531430"/>
        </p:xfrm>
        <a:graphic>
          <a:graphicData uri="http://schemas.openxmlformats.org/drawingml/2006/table">
            <a:tbl>
              <a:tblPr firstRow="1" bandRow="1">
                <a:tableStyleId>{E8B1032C-EA38-4F05-BA0D-38AFFFC7BED3}</a:tableStyleId>
              </a:tblPr>
              <a:tblGrid>
                <a:gridCol w="780896">
                  <a:extLst>
                    <a:ext uri="{9D8B030D-6E8A-4147-A177-3AD203B41FA5}">
                      <a16:colId xmlns:a16="http://schemas.microsoft.com/office/drawing/2014/main" val="3008282389"/>
                    </a:ext>
                  </a:extLst>
                </a:gridCol>
                <a:gridCol w="1651465">
                  <a:extLst>
                    <a:ext uri="{9D8B030D-6E8A-4147-A177-3AD203B41FA5}">
                      <a16:colId xmlns:a16="http://schemas.microsoft.com/office/drawing/2014/main" val="4286714121"/>
                    </a:ext>
                  </a:extLst>
                </a:gridCol>
                <a:gridCol w="3013710">
                  <a:extLst>
                    <a:ext uri="{9D8B030D-6E8A-4147-A177-3AD203B41FA5}">
                      <a16:colId xmlns:a16="http://schemas.microsoft.com/office/drawing/2014/main" val="1579580785"/>
                    </a:ext>
                  </a:extLst>
                </a:gridCol>
                <a:gridCol w="3740342">
                  <a:extLst>
                    <a:ext uri="{9D8B030D-6E8A-4147-A177-3AD203B41FA5}">
                      <a16:colId xmlns:a16="http://schemas.microsoft.com/office/drawing/2014/main" val="1830383586"/>
                    </a:ext>
                  </a:extLst>
                </a:gridCol>
                <a:gridCol w="2515318">
                  <a:extLst>
                    <a:ext uri="{9D8B030D-6E8A-4147-A177-3AD203B41FA5}">
                      <a16:colId xmlns:a16="http://schemas.microsoft.com/office/drawing/2014/main" val="2203438695"/>
                    </a:ext>
                  </a:extLst>
                </a:gridCol>
              </a:tblGrid>
              <a:tr h="589135">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err="1"/>
                        <a:t>CARACTERISTICA</a:t>
                      </a:r>
                      <a:r>
                        <a:rPr lang="es-ES"/>
                        <a:t>/</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err="1"/>
                        <a:t>RAZON</a:t>
                      </a:r>
                      <a:r>
                        <a:rPr lang="es-ES"/>
                        <a:t>/</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t>
                      </a:r>
                      <a:r>
                        <a:rPr lang="es-ES" err="1"/>
                        <a:t>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5891350">
                <a:tc>
                  <a:txBody>
                    <a:bodyPr/>
                    <a:lstStyle/>
                    <a:p>
                      <a:pPr algn="ctr"/>
                      <a:endParaRPr lang="es-ES"/>
                    </a:p>
                    <a:p>
                      <a:pPr lvl="0" algn="ctr">
                        <a:buNone/>
                      </a:pPr>
                      <a:endParaRPr lang="es-ES"/>
                    </a:p>
                    <a:p>
                      <a:pPr lvl="0" algn="ctr">
                        <a:buNone/>
                      </a:pPr>
                      <a:endParaRPr lang="es-ES"/>
                    </a:p>
                    <a:p>
                      <a:pPr lvl="0" algn="ctr">
                        <a:buNone/>
                      </a:pPr>
                      <a:r>
                        <a:rPr lang="es-ES"/>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sz="2400"/>
                        <a:t>JEFE de bodega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Clr>
                          <a:srgbClr val="000000"/>
                        </a:buClr>
                        <a:buFont typeface="Arial,Sans-Serif"/>
                        <a:buChar char="•"/>
                      </a:pPr>
                      <a:endParaRPr lang="es-ES" sz="1800" b="0" i="0" u="none" strike="noStrike" noProof="0">
                        <a:solidFill>
                          <a:srgbClr val="000000"/>
                        </a:solidFill>
                        <a:latin typeface="Calibri"/>
                      </a:endParaRPr>
                    </a:p>
                    <a:p>
                      <a:pPr marL="342900" lvl="0" indent="-342900">
                        <a:buClr>
                          <a:srgbClr val="000000"/>
                        </a:buClr>
                        <a:buAutoNum type="arabicPeriod"/>
                      </a:pPr>
                      <a:endParaRPr lang="es-ES" sz="1800" b="0" i="0" u="none" strike="noStrike" noProof="0">
                        <a:solidFill>
                          <a:srgbClr val="000000"/>
                        </a:solidFill>
                        <a:latin typeface="Calibri"/>
                      </a:endParaRPr>
                    </a:p>
                    <a:p>
                      <a:pPr marL="285750" lvl="0" indent="-285750">
                        <a:buClr>
                          <a:srgbClr val="000000"/>
                        </a:buClr>
                        <a:buFont typeface="Arial"/>
                        <a:buChar char="•"/>
                      </a:pPr>
                      <a:endParaRPr lang="es-ES" sz="1800" b="0" i="0" u="none" strike="noStrike" noProof="0">
                        <a:solidFill>
                          <a:srgbClr val="000000"/>
                        </a:solidFill>
                        <a:latin typeface="Calibri"/>
                      </a:endParaRPr>
                    </a:p>
                    <a:p>
                      <a:pPr marL="0" lvl="0" indent="0">
                        <a:buNone/>
                      </a:pPr>
                      <a:r>
                        <a:rPr lang="es-ES" sz="1800" b="0" i="0" u="none" strike="noStrike" baseline="0" noProof="0">
                          <a:solidFill>
                            <a:srgbClr val="000000"/>
                          </a:solidFill>
                          <a:latin typeface="Calibri"/>
                        </a:rPr>
                        <a:t>Como jefe de bodega, quiero poder ingresar nuevas zapatillas  al inventario para mantener actualizada la lista de zapatillas  disponibles para la venta.</a:t>
                      </a:r>
                      <a:endParaRPr lang="es-ES"/>
                    </a:p>
                    <a:p>
                      <a:pPr marL="0" lvl="0" indent="0">
                        <a:buClr>
                          <a:srgbClr val="000000"/>
                        </a:buClr>
                        <a:buNone/>
                      </a:pPr>
                      <a:endParaRPr lang="es-ES" sz="1800" b="0" i="0" u="none" strike="noStrike" noProof="0">
                        <a:solidFill>
                          <a:srgbClr val="000000"/>
                        </a:solidFill>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1600" b="0" i="0" u="none" strike="noStrike" noProof="0">
                        <a:solidFill>
                          <a:srgbClr val="000000"/>
                        </a:solidFill>
                        <a:latin typeface="Calibri"/>
                      </a:endParaRPr>
                    </a:p>
                    <a:p>
                      <a:pPr marL="0" lvl="0" indent="0" algn="l">
                        <a:lnSpc>
                          <a:spcPct val="100000"/>
                        </a:lnSpc>
                        <a:buNone/>
                      </a:pPr>
                      <a:r>
                        <a:rPr lang="es-ES" sz="1600" b="0" i="0" u="none" strike="noStrike" baseline="0" noProof="0">
                          <a:solidFill>
                            <a:srgbClr val="000000"/>
                          </a:solidFill>
                          <a:latin typeface="Calibri"/>
                        </a:rPr>
                        <a:t>Ingresar nuevas zapatillas  al inventario permite mantener actualizada la lista de zapatillas  disponibles para la venta, lo que resulta en una gestión eficiente de la bodega y una mejor atención al cliente.</a:t>
                      </a:r>
                    </a:p>
                    <a:p>
                      <a:pPr marL="0" lvl="0" indent="0" algn="l">
                        <a:lnSpc>
                          <a:spcPct val="100000"/>
                        </a:lnSpc>
                        <a:buNone/>
                      </a:pPr>
                      <a:r>
                        <a:rPr lang="es-ES" sz="1600" b="0" i="0" u="none" strike="noStrike" baseline="0" noProof="0">
                          <a:solidFill>
                            <a:srgbClr val="000000"/>
                          </a:solidFill>
                          <a:latin typeface="Calibri"/>
                        </a:rPr>
                        <a:t> Al mantener actualizado el inventario con nuevas zapatillas, se facilita la identificación y ubicación de los artículos en la bodega. Esto permite optimizar la gestión de inventario, realizar pedidos adecuados de reposición, evitar la falta de existencias y mejorar la satisfacción del cliente al tener disponibilidad de las zapatillas. Además, contar con una lista actualizada de zapatillas para la venta facilita la toma de decisiones y la planificación estratégica del negocio.</a:t>
                      </a:r>
                      <a:endParaRPr lang="es-ES" sz="1600"/>
                    </a:p>
                    <a:p>
                      <a:pPr lvl="0">
                        <a:buNone/>
                      </a:pPr>
                      <a:endParaRPr lang="es-ES" sz="1600" b="0" i="0" u="none" strike="noStrike" noProof="0">
                        <a:solidFill>
                          <a:srgbClr val="000000"/>
                        </a:solidFill>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1600" b="0" i="0" u="none" strike="noStrike" noProof="0">
                        <a:solidFill>
                          <a:srgbClr val="000000"/>
                        </a:solidFill>
                        <a:latin typeface="Calibri"/>
                      </a:endParaRPr>
                    </a:p>
                    <a:p>
                      <a:pPr lvl="0">
                        <a:buNone/>
                      </a:pPr>
                      <a:endParaRPr lang="es-ES" sz="1600" b="0" i="0" u="none" strike="noStrike" noProof="0">
                        <a:solidFill>
                          <a:srgbClr val="000000"/>
                        </a:solidFill>
                        <a:latin typeface="Calibri"/>
                      </a:endParaRPr>
                    </a:p>
                    <a:p>
                      <a:pPr lvl="0">
                        <a:buNone/>
                      </a:pPr>
                      <a:endParaRPr lang="es-ES" sz="1600" b="0" i="0" u="none" strike="noStrike" noProof="0">
                        <a:solidFill>
                          <a:srgbClr val="000000"/>
                        </a:solidFill>
                        <a:latin typeface="Calibri"/>
                      </a:endParaRPr>
                    </a:p>
                    <a:p>
                      <a:pPr lvl="0">
                        <a:buNone/>
                      </a:pPr>
                      <a:endParaRPr lang="es-ES" sz="1600" b="0" i="0" u="none" strike="noStrike" noProof="0">
                        <a:solidFill>
                          <a:srgbClr val="000000"/>
                        </a:solidFill>
                        <a:latin typeface="Calibri"/>
                      </a:endParaRPr>
                    </a:p>
                    <a:p>
                      <a:pPr marL="0" lvl="0" indent="0" algn="l">
                        <a:lnSpc>
                          <a:spcPct val="100000"/>
                        </a:lnSpc>
                        <a:spcBef>
                          <a:spcPts val="0"/>
                        </a:spcBef>
                        <a:spcAft>
                          <a:spcPts val="0"/>
                        </a:spcAft>
                        <a:buNone/>
                      </a:pPr>
                      <a:r>
                        <a:rPr lang="es-ES" sz="1600" b="0" i="0" u="none" strike="noStrike" noProof="0"/>
                        <a:t>El sistema de gestión de inventario debe tener una funcionalidad clara y fácil de usar para agregar nuevas zapatillas al inventario.</a:t>
                      </a:r>
                      <a:endParaRPr lang="es-ES" sz="1600"/>
                    </a:p>
                    <a:p>
                      <a:pPr marL="0" lvl="0" indent="0" algn="l">
                        <a:lnSpc>
                          <a:spcPct val="100000"/>
                        </a:lnSpc>
                        <a:spcBef>
                          <a:spcPts val="0"/>
                        </a:spcBef>
                        <a:spcAft>
                          <a:spcPts val="0"/>
                        </a:spcAft>
                        <a:buNone/>
                      </a:pPr>
                      <a:r>
                        <a:rPr lang="es-ES" sz="1600" b="0" i="0" u="none" strike="noStrike" noProof="0"/>
                        <a:t>Al ingresar una nueva zapatilla, se deben proporcionar los datos necesarios, como nombre, descripción, categoría, código de barras, precio, cantidad disponible, proveedor, entre otros.</a:t>
                      </a:r>
                      <a:endParaRPr lang="es-ES" sz="1600"/>
                    </a:p>
                    <a:p>
                      <a:pPr marL="285750" lvl="0" indent="-285750" algn="l">
                        <a:lnSpc>
                          <a:spcPct val="100000"/>
                        </a:lnSpc>
                        <a:spcBef>
                          <a:spcPts val="0"/>
                        </a:spcBef>
                        <a:spcAft>
                          <a:spcPts val="0"/>
                        </a:spcAft>
                        <a:buFont typeface="Arial"/>
                        <a:buChar char="•"/>
                      </a:pPr>
                      <a:endParaRPr lang="es-ES" sz="1600" b="0" i="0" u="none" strike="noStrike" noProof="0"/>
                    </a:p>
                    <a:p>
                      <a:pPr marL="285750" lvl="0" indent="-285750" algn="l">
                        <a:lnSpc>
                          <a:spcPct val="100000"/>
                        </a:lnSpc>
                        <a:spcBef>
                          <a:spcPts val="0"/>
                        </a:spcBef>
                        <a:spcAft>
                          <a:spcPts val="0"/>
                        </a:spcAft>
                        <a:buFont typeface="Arial"/>
                        <a:buChar char="•"/>
                      </a:pPr>
                      <a:endParaRPr lang="es-ES" sz="1600" b="0" i="0" u="none" strike="noStrike" noProof="0"/>
                    </a:p>
                    <a:p>
                      <a:pPr lvl="0">
                        <a:buNone/>
                      </a:pPr>
                      <a:endParaRPr lang="es-ES" sz="1600" b="0" i="0" u="none" strike="noStrike" noProof="0">
                        <a:solidFill>
                          <a:srgbClr val="000000"/>
                        </a:solidFill>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3485784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2930199856"/>
              </p:ext>
            </p:extLst>
          </p:nvPr>
        </p:nvGraphicFramePr>
        <p:xfrm>
          <a:off x="71886" y="474452"/>
          <a:ext cx="11657577" cy="5341476"/>
        </p:xfrm>
        <a:graphic>
          <a:graphicData uri="http://schemas.openxmlformats.org/drawingml/2006/table">
            <a:tbl>
              <a:tblPr firstRow="1" bandRow="1">
                <a:tableStyleId>{E8B1032C-EA38-4F05-BA0D-38AFFFC7BED3}</a:tableStyleId>
              </a:tblPr>
              <a:tblGrid>
                <a:gridCol w="777951">
                  <a:extLst>
                    <a:ext uri="{9D8B030D-6E8A-4147-A177-3AD203B41FA5}">
                      <a16:colId xmlns:a16="http://schemas.microsoft.com/office/drawing/2014/main" val="3008282389"/>
                    </a:ext>
                  </a:extLst>
                </a:gridCol>
                <a:gridCol w="1645233">
                  <a:extLst>
                    <a:ext uri="{9D8B030D-6E8A-4147-A177-3AD203B41FA5}">
                      <a16:colId xmlns:a16="http://schemas.microsoft.com/office/drawing/2014/main" val="4286714121"/>
                    </a:ext>
                  </a:extLst>
                </a:gridCol>
                <a:gridCol w="3746412">
                  <a:extLst>
                    <a:ext uri="{9D8B030D-6E8A-4147-A177-3AD203B41FA5}">
                      <a16:colId xmlns:a16="http://schemas.microsoft.com/office/drawing/2014/main" val="1579580785"/>
                    </a:ext>
                  </a:extLst>
                </a:gridCol>
                <a:gridCol w="2982153">
                  <a:extLst>
                    <a:ext uri="{9D8B030D-6E8A-4147-A177-3AD203B41FA5}">
                      <a16:colId xmlns:a16="http://schemas.microsoft.com/office/drawing/2014/main" val="1830383586"/>
                    </a:ext>
                  </a:extLst>
                </a:gridCol>
                <a:gridCol w="2505828">
                  <a:extLst>
                    <a:ext uri="{9D8B030D-6E8A-4147-A177-3AD203B41FA5}">
                      <a16:colId xmlns:a16="http://schemas.microsoft.com/office/drawing/2014/main" val="2203438695"/>
                    </a:ext>
                  </a:extLst>
                </a:gridCol>
              </a:tblGrid>
              <a:tr h="632603">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701396">
                <a:tc>
                  <a:txBody>
                    <a:bodyPr/>
                    <a:lstStyle/>
                    <a:p>
                      <a:pPr algn="ctr"/>
                      <a:endParaRPr lang="es-ES"/>
                    </a:p>
                    <a:p>
                      <a:pPr lvl="0" algn="ctr">
                        <a:buNone/>
                      </a:pPr>
                      <a:endParaRPr lang="es-ES"/>
                    </a:p>
                    <a:p>
                      <a:pPr lvl="0" algn="ctr">
                        <a:buNone/>
                      </a:pPr>
                      <a:endParaRPr lang="es-ES"/>
                    </a:p>
                    <a:p>
                      <a:pPr lvl="0" algn="ctr">
                        <a:buNone/>
                      </a:pPr>
                      <a:r>
                        <a:rPr lang="es-ES"/>
                        <a:t>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sz="2800"/>
                        <a:t>Jefe de bodega</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buClr>
                          <a:srgbClr val="000000"/>
                        </a:buClr>
                        <a:buNone/>
                      </a:pPr>
                      <a:endParaRPr lang="es-ES"/>
                    </a:p>
                    <a:p>
                      <a:pPr marL="285750" lvl="0" indent="-285750">
                        <a:buClr>
                          <a:srgbClr val="000000"/>
                        </a:buClr>
                        <a:buFont typeface="Arial"/>
                        <a:buChar char="•"/>
                      </a:pPr>
                      <a:endParaRPr lang="es-ES" sz="1800" b="0" i="0" u="none" strike="noStrike" noProof="0">
                        <a:solidFill>
                          <a:srgbClr val="000000"/>
                        </a:solidFill>
                        <a:latin typeface="Calibri"/>
                      </a:endParaRPr>
                    </a:p>
                    <a:p>
                      <a:pPr marL="0" lvl="0" indent="0">
                        <a:buNone/>
                      </a:pPr>
                      <a:r>
                        <a:rPr lang="es-ES" sz="1800" b="0" i="0" u="none" strike="noStrike" noProof="0"/>
                        <a:t>Como jefe de bodega, quiero poder registrar los detalles de las zapatillas , como el modelo, el color, la talla y el precio, para facilitar su identificación y venta.</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a:p>
                    <a:p>
                      <a:pPr lvl="0">
                        <a:buNone/>
                      </a:pPr>
                      <a:r>
                        <a:rPr lang="es-ES" sz="1800" b="0" i="0" u="none" strike="noStrike" baseline="0" noProof="0">
                          <a:solidFill>
                            <a:srgbClr val="000000"/>
                          </a:solidFill>
                          <a:latin typeface="Calibri"/>
                        </a:rPr>
                        <a:t>Registrar los detalles de la zapatilla, como el modelo, color, talla y precio, es fundamental para facilitar su identificación y venta. Estos detalles brindan información específica sobre cada artículo, lo que permite una gestión eficiente de la bodega y una mejor experiencia de compra para los clientes.</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l">
                        <a:lnSpc>
                          <a:spcPct val="100000"/>
                        </a:lnSpc>
                        <a:buNone/>
                      </a:pPr>
                      <a:r>
                        <a:rPr lang="es-ES" sz="1800" b="0" i="0" u="none" strike="noStrike" baseline="0" noProof="0">
                          <a:solidFill>
                            <a:srgbClr val="000000"/>
                          </a:solidFill>
                          <a:latin typeface="Calibri"/>
                        </a:rPr>
                        <a:t>El sistema de gestión de inventario debe contar con campos específicos para registrar el modelo, color, talla y precio de cada </a:t>
                      </a:r>
                      <a:r>
                        <a:rPr lang="es-ES" sz="1800" b="0" i="0" u="none" strike="noStrike" baseline="0" noProof="0" err="1">
                          <a:solidFill>
                            <a:srgbClr val="000000"/>
                          </a:solidFill>
                          <a:latin typeface="Calibri"/>
                        </a:rPr>
                        <a:t>zapatillza</a:t>
                      </a:r>
                      <a:r>
                        <a:rPr lang="es-ES" sz="1800" b="0" i="0" u="none" strike="noStrike" baseline="0" noProof="0">
                          <a:solidFill>
                            <a:srgbClr val="000000"/>
                          </a:solidFill>
                          <a:latin typeface="Calibri"/>
                        </a:rPr>
                        <a:t>.</a:t>
                      </a:r>
                      <a:endParaRPr lang="es-ES"/>
                    </a:p>
                    <a:p>
                      <a:pPr marL="0" lvl="0" indent="0" algn="l">
                        <a:lnSpc>
                          <a:spcPct val="100000"/>
                        </a:lnSpc>
                        <a:buNone/>
                      </a:pPr>
                      <a:r>
                        <a:rPr lang="es-ES" sz="1800" b="0" i="0" u="none" strike="noStrike" baseline="0" noProof="0">
                          <a:solidFill>
                            <a:srgbClr val="000000"/>
                          </a:solidFill>
                          <a:latin typeface="Calibri"/>
                        </a:rPr>
                        <a:t>Los campos para registrar los detalles de la zallaptiza deben ser obligatorios, evitando dejar información importante en blanco.</a:t>
                      </a:r>
                      <a:endParaRPr lang="es-ES"/>
                    </a:p>
                    <a:p>
                      <a:pPr lvl="0">
                        <a:buNone/>
                      </a:pPr>
                      <a:endParaRPr lang="es-ES" sz="180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2337659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928050473"/>
              </p:ext>
            </p:extLst>
          </p:nvPr>
        </p:nvGraphicFramePr>
        <p:xfrm>
          <a:off x="71886" y="474452"/>
          <a:ext cx="11657575" cy="5974080"/>
        </p:xfrm>
        <a:graphic>
          <a:graphicData uri="http://schemas.openxmlformats.org/drawingml/2006/table">
            <a:tbl>
              <a:tblPr firstRow="1" bandRow="1">
                <a:tableStyleId>{E8B1032C-EA38-4F05-BA0D-38AFFFC7BED3}</a:tableStyleId>
              </a:tblPr>
              <a:tblGrid>
                <a:gridCol w="777951">
                  <a:extLst>
                    <a:ext uri="{9D8B030D-6E8A-4147-A177-3AD203B41FA5}">
                      <a16:colId xmlns:a16="http://schemas.microsoft.com/office/drawing/2014/main" val="3008282389"/>
                    </a:ext>
                  </a:extLst>
                </a:gridCol>
                <a:gridCol w="1304636">
                  <a:extLst>
                    <a:ext uri="{9D8B030D-6E8A-4147-A177-3AD203B41FA5}">
                      <a16:colId xmlns:a16="http://schemas.microsoft.com/office/drawing/2014/main" val="4286714121"/>
                    </a:ext>
                  </a:extLst>
                </a:gridCol>
                <a:gridCol w="4087008">
                  <a:extLst>
                    <a:ext uri="{9D8B030D-6E8A-4147-A177-3AD203B41FA5}">
                      <a16:colId xmlns:a16="http://schemas.microsoft.com/office/drawing/2014/main" val="1579580785"/>
                    </a:ext>
                  </a:extLst>
                </a:gridCol>
                <a:gridCol w="2982153">
                  <a:extLst>
                    <a:ext uri="{9D8B030D-6E8A-4147-A177-3AD203B41FA5}">
                      <a16:colId xmlns:a16="http://schemas.microsoft.com/office/drawing/2014/main" val="1830383586"/>
                    </a:ext>
                  </a:extLst>
                </a:gridCol>
                <a:gridCol w="2505827">
                  <a:extLst>
                    <a:ext uri="{9D8B030D-6E8A-4147-A177-3AD203B41FA5}">
                      <a16:colId xmlns:a16="http://schemas.microsoft.com/office/drawing/2014/main" val="2203438695"/>
                    </a:ext>
                  </a:extLst>
                </a:gridCol>
              </a:tblGrid>
              <a:tr h="632603">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701396">
                <a:tc>
                  <a:txBody>
                    <a:bodyPr/>
                    <a:lstStyle/>
                    <a:p>
                      <a:pPr algn="ctr"/>
                      <a:endParaRPr lang="es-ES"/>
                    </a:p>
                    <a:p>
                      <a:pPr lvl="0" algn="ctr">
                        <a:buNone/>
                      </a:pPr>
                      <a:endParaRPr lang="es-ES"/>
                    </a:p>
                    <a:p>
                      <a:pPr lvl="0" algn="ctr">
                        <a:buNone/>
                      </a:pPr>
                      <a:endParaRPr lang="es-ES"/>
                    </a:p>
                    <a:p>
                      <a:pPr lvl="0" algn="ctr">
                        <a:buNone/>
                      </a:pPr>
                      <a:r>
                        <a:rPr lang="es-ES"/>
                        <a:t>3</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sz="2800"/>
                        <a:t>Jefe de bodega</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Clr>
                          <a:srgbClr val="000000"/>
                        </a:buClr>
                        <a:buFont typeface="Arial,Sans-Serif"/>
                        <a:buChar char="•"/>
                      </a:pPr>
                      <a:endParaRPr lang="es-ES" sz="1800" b="0" i="0" u="none" strike="noStrike" noProof="0">
                        <a:solidFill>
                          <a:srgbClr val="000000"/>
                        </a:solidFill>
                        <a:latin typeface="Calibri"/>
                      </a:endParaRPr>
                    </a:p>
                    <a:p>
                      <a:pPr marL="0" lvl="0" indent="0">
                        <a:buClr>
                          <a:srgbClr val="000000"/>
                        </a:buClr>
                        <a:buNone/>
                      </a:pPr>
                      <a:endParaRPr lang="es-ES" sz="1800" b="0" i="0" u="none" strike="noStrike" noProof="0">
                        <a:solidFill>
                          <a:srgbClr val="000000"/>
                        </a:solidFill>
                        <a:latin typeface="Calibri"/>
                      </a:endParaRPr>
                    </a:p>
                    <a:p>
                      <a:pPr marL="285750" lvl="0" indent="-285750">
                        <a:buClr>
                          <a:srgbClr val="000000"/>
                        </a:buClr>
                        <a:buFont typeface="Arial"/>
                        <a:buChar char="•"/>
                      </a:pPr>
                      <a:endParaRPr lang="es-ES" sz="1800" b="0" i="0" u="none" strike="noStrike" noProof="0">
                        <a:solidFill>
                          <a:srgbClr val="000000"/>
                        </a:solidFill>
                        <a:latin typeface="Calibri"/>
                      </a:endParaRPr>
                    </a:p>
                    <a:p>
                      <a:pPr marL="0" lvl="0" indent="0">
                        <a:buNone/>
                      </a:pPr>
                      <a:r>
                        <a:rPr lang="es-ES" sz="1800" b="0" i="0" u="none" strike="noStrike" noProof="0"/>
                        <a:t>Como jefe de bodega, quiero poder actualizar la disponibilidad de las zapatillas para reflejar con precisión el stock actual.</a:t>
                      </a:r>
                      <a:endParaRPr lang="en-US"/>
                    </a:p>
                    <a:p>
                      <a:pPr marL="0" lvl="0" indent="0">
                        <a:buClr>
                          <a:srgbClr val="000000"/>
                        </a:buClr>
                        <a:buNone/>
                      </a:pPr>
                      <a:endParaRPr lang="es-ES" sz="1800" b="0" i="0" u="none" strike="noStrike" noProof="0">
                        <a:solidFill>
                          <a:srgbClr val="000000"/>
                        </a:solidFill>
                        <a:latin typeface="Calibri"/>
                      </a:endParaRPr>
                    </a:p>
                    <a:p>
                      <a:pPr marL="285750" lvl="0" indent="-285750">
                        <a:buFont typeface="Arial"/>
                        <a:buChar char="•"/>
                      </a:pPr>
                      <a:endParaRPr lang="es-ES" sz="1800" b="0" i="0" u="none" strike="noStrike" noProof="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1800" b="0" i="0" u="none" strike="noStrike" noProof="0">
                        <a:solidFill>
                          <a:srgbClr val="000000"/>
                        </a:solidFill>
                        <a:latin typeface="Calibri"/>
                      </a:endParaRPr>
                    </a:p>
                    <a:p>
                      <a:pPr lvl="0">
                        <a:buNone/>
                      </a:pPr>
                      <a:endParaRPr lang="es-ES" sz="1800" b="0" i="0" u="none" strike="noStrike" noProof="0">
                        <a:solidFill>
                          <a:srgbClr val="000000"/>
                        </a:solidFill>
                        <a:latin typeface="Calibri"/>
                      </a:endParaRPr>
                    </a:p>
                    <a:p>
                      <a:pPr lvl="0">
                        <a:buNone/>
                      </a:pPr>
                      <a:r>
                        <a:rPr lang="es-ES" sz="1800" b="0" i="0" u="none" strike="noStrike" baseline="0" noProof="0">
                          <a:solidFill>
                            <a:srgbClr val="000000"/>
                          </a:solidFill>
                          <a:latin typeface="Calibri"/>
                        </a:rPr>
                        <a:t>Actualizar la disponibilidad de las </a:t>
                      </a:r>
                      <a:r>
                        <a:rPr lang="es-ES" sz="1800" b="0" i="0" u="none" strike="noStrike" baseline="0" noProof="0" err="1">
                          <a:solidFill>
                            <a:srgbClr val="000000"/>
                          </a:solidFill>
                          <a:latin typeface="Calibri"/>
                        </a:rPr>
                        <a:t>zapatillaz</a:t>
                      </a:r>
                      <a:r>
                        <a:rPr lang="es-ES" sz="1800" b="0" i="0" u="none" strike="noStrike" baseline="0" noProof="0">
                          <a:solidFill>
                            <a:srgbClr val="000000"/>
                          </a:solidFill>
                          <a:latin typeface="Calibri"/>
                        </a:rPr>
                        <a:t> en el inventario es esencial para reflejar con precisión el stock actual. Esto permite una gestión eficiente de la bodega, evita errores en la venta de productos y mejora la satisfacción del cliente al garantizar que los artículos estén disponibles cuando se soliciten.</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2000" b="0" i="0" u="none" strike="noStrike" noProof="0">
                        <a:solidFill>
                          <a:srgbClr val="000000"/>
                        </a:solidFill>
                        <a:latin typeface="Calibri"/>
                      </a:endParaRPr>
                    </a:p>
                    <a:p>
                      <a:pPr marL="0" lvl="0" indent="0" algn="l">
                        <a:lnSpc>
                          <a:spcPct val="100000"/>
                        </a:lnSpc>
                        <a:buNone/>
                      </a:pPr>
                      <a:r>
                        <a:rPr lang="es-ES" sz="1800" b="0" i="0" u="none" strike="noStrike" baseline="0" noProof="0">
                          <a:solidFill>
                            <a:srgbClr val="000000"/>
                          </a:solidFill>
                          <a:latin typeface="Calibri"/>
                        </a:rPr>
                        <a:t>El sistema de gestión de inventario debe tener una funcionalidad clara y fácil de usar para actualizar la disponibilidad de las zapatillas .</a:t>
                      </a:r>
                      <a:endParaRPr lang="es-ES"/>
                    </a:p>
                    <a:p>
                      <a:pPr marL="0" lvl="0" indent="0" algn="l">
                        <a:lnSpc>
                          <a:spcPct val="100000"/>
                        </a:lnSpc>
                        <a:buNone/>
                      </a:pPr>
                      <a:r>
                        <a:rPr lang="es-ES" sz="1800" b="0" i="0" u="none" strike="noStrike" baseline="0" noProof="0">
                          <a:solidFill>
                            <a:srgbClr val="000000"/>
                          </a:solidFill>
                          <a:latin typeface="Calibri"/>
                        </a:rPr>
                        <a:t>Se debe contar con la opción de realizar actualizaciones de disponibilidad de manera individual para cada zapatilla, así como la posibilidad de realizar cambios en masa para varios productos al mismo tiempo.</a:t>
                      </a:r>
                      <a:endParaRPr lang="es-ES"/>
                    </a:p>
                    <a:p>
                      <a:pPr lvl="0">
                        <a:buNone/>
                      </a:pPr>
                      <a:endParaRPr lang="es-ES" sz="1800" b="0" i="0" u="none" strike="noStrike" noProof="0">
                        <a:solidFill>
                          <a:srgbClr val="000000"/>
                        </a:solidFill>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603906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3981207186"/>
              </p:ext>
            </p:extLst>
          </p:nvPr>
        </p:nvGraphicFramePr>
        <p:xfrm>
          <a:off x="71886" y="474452"/>
          <a:ext cx="11657574" cy="5699760"/>
        </p:xfrm>
        <a:graphic>
          <a:graphicData uri="http://schemas.openxmlformats.org/drawingml/2006/table">
            <a:tbl>
              <a:tblPr firstRow="1" bandRow="1">
                <a:tableStyleId>{E8B1032C-EA38-4F05-BA0D-38AFFFC7BED3}</a:tableStyleId>
              </a:tblPr>
              <a:tblGrid>
                <a:gridCol w="777951">
                  <a:extLst>
                    <a:ext uri="{9D8B030D-6E8A-4147-A177-3AD203B41FA5}">
                      <a16:colId xmlns:a16="http://schemas.microsoft.com/office/drawing/2014/main" val="3008282389"/>
                    </a:ext>
                  </a:extLst>
                </a:gridCol>
                <a:gridCol w="1349374">
                  <a:extLst>
                    <a:ext uri="{9D8B030D-6E8A-4147-A177-3AD203B41FA5}">
                      <a16:colId xmlns:a16="http://schemas.microsoft.com/office/drawing/2014/main" val="4286714121"/>
                    </a:ext>
                  </a:extLst>
                </a:gridCol>
                <a:gridCol w="4042269">
                  <a:extLst>
                    <a:ext uri="{9D8B030D-6E8A-4147-A177-3AD203B41FA5}">
                      <a16:colId xmlns:a16="http://schemas.microsoft.com/office/drawing/2014/main" val="1579580785"/>
                    </a:ext>
                  </a:extLst>
                </a:gridCol>
                <a:gridCol w="2982153">
                  <a:extLst>
                    <a:ext uri="{9D8B030D-6E8A-4147-A177-3AD203B41FA5}">
                      <a16:colId xmlns:a16="http://schemas.microsoft.com/office/drawing/2014/main" val="1830383586"/>
                    </a:ext>
                  </a:extLst>
                </a:gridCol>
                <a:gridCol w="2505827">
                  <a:extLst>
                    <a:ext uri="{9D8B030D-6E8A-4147-A177-3AD203B41FA5}">
                      <a16:colId xmlns:a16="http://schemas.microsoft.com/office/drawing/2014/main" val="2203438695"/>
                    </a:ext>
                  </a:extLst>
                </a:gridCol>
              </a:tblGrid>
              <a:tr h="632603">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701396">
                <a:tc>
                  <a:txBody>
                    <a:bodyPr/>
                    <a:lstStyle/>
                    <a:p>
                      <a:pPr algn="ctr"/>
                      <a:endParaRPr lang="es-ES"/>
                    </a:p>
                    <a:p>
                      <a:pPr lvl="0" algn="ctr">
                        <a:buNone/>
                      </a:pPr>
                      <a:endParaRPr lang="es-ES"/>
                    </a:p>
                    <a:p>
                      <a:pPr lvl="0" algn="ctr">
                        <a:buNone/>
                      </a:pPr>
                      <a:endParaRPr lang="es-ES"/>
                    </a:p>
                    <a:p>
                      <a:pPr lvl="0" algn="ctr">
                        <a:buNone/>
                      </a:pPr>
                      <a:r>
                        <a:rPr lang="es-ES"/>
                        <a:t>4</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sz="2800"/>
                        <a:t>Jefe de bodega</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buClr>
                          <a:srgbClr val="000000"/>
                        </a:buClr>
                        <a:buNone/>
                      </a:pPr>
                      <a:endParaRPr lang="es-ES" sz="1800" b="0" i="0" u="none" strike="noStrike" noProof="0">
                        <a:solidFill>
                          <a:srgbClr val="000000"/>
                        </a:solidFill>
                        <a:latin typeface="Calibri"/>
                      </a:endParaRPr>
                    </a:p>
                    <a:p>
                      <a:pPr marL="0" lvl="0" indent="0">
                        <a:buNone/>
                      </a:pPr>
                      <a:endParaRPr lang="es-ES" sz="1800" b="0" i="0" u="none" strike="noStrike" noProof="0">
                        <a:solidFill>
                          <a:srgbClr val="000000"/>
                        </a:solidFill>
                        <a:latin typeface="Calibri"/>
                      </a:endParaRPr>
                    </a:p>
                    <a:p>
                      <a:pPr marL="0" lvl="0" indent="0">
                        <a:buNone/>
                      </a:pPr>
                      <a:endParaRPr lang="es-ES" sz="1800" b="0" i="0" u="none" strike="noStrike" noProof="0">
                        <a:solidFill>
                          <a:srgbClr val="000000"/>
                        </a:solidFill>
                        <a:latin typeface="Calibri"/>
                      </a:endParaRPr>
                    </a:p>
                    <a:p>
                      <a:pPr marL="0" lvl="0" indent="0">
                        <a:buClr>
                          <a:srgbClr val="000000"/>
                        </a:buClr>
                        <a:buNone/>
                      </a:pPr>
                      <a:endParaRPr lang="es-ES" sz="1800" b="0" i="0" u="none" strike="noStrike" noProof="0">
                        <a:solidFill>
                          <a:srgbClr val="000000"/>
                        </a:solidFill>
                        <a:latin typeface="Calibri"/>
                      </a:endParaRPr>
                    </a:p>
                    <a:p>
                      <a:pPr marL="0" lvl="0" indent="0">
                        <a:buNone/>
                      </a:pPr>
                      <a:r>
                        <a:rPr lang="es-ES" sz="1800" b="0" i="0" u="none" strike="noStrike" noProof="0">
                          <a:latin typeface="Calibri"/>
                        </a:rPr>
                        <a:t>Como jefe de bodega, quiero poder generar un informe de inventario para conocer la cantidad total de las zapatillas en el almacén.</a:t>
                      </a:r>
                      <a:endParaRPr lang="es-ES" sz="1800" b="0" i="0" u="none" strike="noStrike" noProof="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1800" b="0" i="0" u="none" strike="noStrike" noProof="0">
                        <a:solidFill>
                          <a:srgbClr val="000000"/>
                        </a:solidFill>
                        <a:latin typeface="Calibri"/>
                      </a:endParaRPr>
                    </a:p>
                    <a:p>
                      <a:pPr marL="0" lvl="0" indent="0" algn="l">
                        <a:lnSpc>
                          <a:spcPct val="100000"/>
                        </a:lnSpc>
                        <a:buNone/>
                      </a:pPr>
                      <a:r>
                        <a:rPr lang="es-ES" sz="1800" b="0" i="0" u="none" strike="noStrike" baseline="0" noProof="0">
                          <a:solidFill>
                            <a:srgbClr val="000000"/>
                          </a:solidFill>
                          <a:latin typeface="Calibri"/>
                        </a:rPr>
                        <a:t>Razón: Generar un informe de inventario que muestre la cantidad total de zapatillas en el almacén es fundamental para tener un control preciso de los artículos disponibles. Esto permite una gestión eficiente de la bodega, facilita la toma de decisiones estratégicas y contribuye a la planificación de compras y reposiciones.</a:t>
                      </a:r>
                      <a:endParaRPr lang="es-ES"/>
                    </a:p>
                    <a:p>
                      <a:pPr marL="0" lvl="0" indent="0" algn="l">
                        <a:lnSpc>
                          <a:spcPct val="100000"/>
                        </a:lnSpc>
                        <a:buNone/>
                      </a:pPr>
                      <a:r>
                        <a:rPr lang="es-ES" sz="1800" b="0" i="0" u="none" strike="noStrike" baseline="0" noProof="0">
                          <a:solidFill>
                            <a:srgbClr val="000000"/>
                          </a:solidFill>
                          <a:latin typeface="Calibri"/>
                        </a:rPr>
                        <a:t>Resultado: Al poder generar un informe de inventario con la cantidad total de productos en el almacén</a:t>
                      </a:r>
                      <a:endParaRPr lang="es-ES"/>
                    </a:p>
                    <a:p>
                      <a:pPr lvl="0">
                        <a:buNone/>
                      </a:pPr>
                      <a:endParaRPr lang="es-ES" sz="1800" b="0" i="0" u="none" strike="noStrike" noProof="0">
                        <a:solidFill>
                          <a:srgbClr val="000000"/>
                        </a:solidFill>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s-ES" sz="2000" b="0" i="0" u="none" strike="noStrike" noProof="0">
                        <a:solidFill>
                          <a:srgbClr val="000000"/>
                        </a:solidFill>
                        <a:latin typeface="Calibri"/>
                      </a:endParaRPr>
                    </a:p>
                    <a:p>
                      <a:pPr marL="0" lvl="0" indent="0" algn="l">
                        <a:lnSpc>
                          <a:spcPct val="100000"/>
                        </a:lnSpc>
                        <a:buNone/>
                      </a:pPr>
                      <a:r>
                        <a:rPr lang="es-ES" sz="1800" b="0" i="0" u="none" strike="noStrike" baseline="0" noProof="0">
                          <a:solidFill>
                            <a:srgbClr val="000000"/>
                          </a:solidFill>
                          <a:latin typeface="Calibri"/>
                        </a:rPr>
                        <a:t>El sistema de gestión de inventario debe contar con una función clara y accesible para generar un informe de inventario.</a:t>
                      </a:r>
                      <a:endParaRPr lang="es-ES"/>
                    </a:p>
                    <a:p>
                      <a:pPr marL="0" lvl="0" indent="0" algn="l">
                        <a:lnSpc>
                          <a:spcPct val="100000"/>
                        </a:lnSpc>
                        <a:buNone/>
                      </a:pPr>
                      <a:r>
                        <a:rPr lang="es-ES" sz="1800" b="0" i="0" u="none" strike="noStrike" baseline="0" noProof="0">
                          <a:solidFill>
                            <a:srgbClr val="000000"/>
                          </a:solidFill>
                          <a:latin typeface="Calibri"/>
                        </a:rPr>
                        <a:t>El informe de inventario debe incluir la cantidad total de productos presentes en el almacén.</a:t>
                      </a:r>
                      <a:endParaRPr lang="es-ES"/>
                    </a:p>
                    <a:p>
                      <a:pPr marL="0" lvl="0" indent="0" algn="l">
                        <a:lnSpc>
                          <a:spcPct val="100000"/>
                        </a:lnSpc>
                        <a:buNone/>
                      </a:pPr>
                      <a:r>
                        <a:rPr lang="es-ES" sz="1800" b="0" i="0" u="none" strike="noStrike" baseline="0" noProof="0">
                          <a:solidFill>
                            <a:srgbClr val="000000"/>
                          </a:solidFill>
                          <a:latin typeface="Calibri"/>
                        </a:rPr>
                        <a:t>El informe debe ser generado de forma precisa y reflejada la información actualizada del inventario en tiempo real.</a:t>
                      </a:r>
                      <a:endParaRPr lang="es-ES"/>
                    </a:p>
                    <a:p>
                      <a:pPr lvl="0">
                        <a:buNone/>
                      </a:pPr>
                      <a:endParaRPr lang="es-ES" sz="1800" b="0" i="0" u="none" strike="noStrike" noProof="0">
                        <a:solidFill>
                          <a:srgbClr val="000000"/>
                        </a:solidFill>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4016984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176514549"/>
              </p:ext>
            </p:extLst>
          </p:nvPr>
        </p:nvGraphicFramePr>
        <p:xfrm>
          <a:off x="57509" y="762000"/>
          <a:ext cx="12069078" cy="5391508"/>
        </p:xfrm>
        <a:graphic>
          <a:graphicData uri="http://schemas.openxmlformats.org/drawingml/2006/table">
            <a:tbl>
              <a:tblPr firstRow="1" bandRow="1">
                <a:tableStyleId>{E8B1032C-EA38-4F05-BA0D-38AFFFC7BED3}</a:tableStyleId>
              </a:tblPr>
              <a:tblGrid>
                <a:gridCol w="805412">
                  <a:extLst>
                    <a:ext uri="{9D8B030D-6E8A-4147-A177-3AD203B41FA5}">
                      <a16:colId xmlns:a16="http://schemas.microsoft.com/office/drawing/2014/main" val="3008282389"/>
                    </a:ext>
                  </a:extLst>
                </a:gridCol>
                <a:gridCol w="1703308">
                  <a:extLst>
                    <a:ext uri="{9D8B030D-6E8A-4147-A177-3AD203B41FA5}">
                      <a16:colId xmlns:a16="http://schemas.microsoft.com/office/drawing/2014/main" val="4286714121"/>
                    </a:ext>
                  </a:extLst>
                </a:gridCol>
                <a:gridCol w="3878657">
                  <a:extLst>
                    <a:ext uri="{9D8B030D-6E8A-4147-A177-3AD203B41FA5}">
                      <a16:colId xmlns:a16="http://schemas.microsoft.com/office/drawing/2014/main" val="1579580785"/>
                    </a:ext>
                  </a:extLst>
                </a:gridCol>
                <a:gridCol w="3087420">
                  <a:extLst>
                    <a:ext uri="{9D8B030D-6E8A-4147-A177-3AD203B41FA5}">
                      <a16:colId xmlns:a16="http://schemas.microsoft.com/office/drawing/2014/main" val="1830383586"/>
                    </a:ext>
                  </a:extLst>
                </a:gridCol>
                <a:gridCol w="2594281">
                  <a:extLst>
                    <a:ext uri="{9D8B030D-6E8A-4147-A177-3AD203B41FA5}">
                      <a16:colId xmlns:a16="http://schemas.microsoft.com/office/drawing/2014/main" val="2203438695"/>
                    </a:ext>
                  </a:extLst>
                </a:gridCol>
              </a:tblGrid>
              <a:tr h="862641">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528867">
                <a:tc>
                  <a:txBody>
                    <a:bodyPr/>
                    <a:lstStyle/>
                    <a:p>
                      <a:pPr algn="ctr"/>
                      <a:endParaRPr lang="es-ES"/>
                    </a:p>
                    <a:p>
                      <a:pPr lvl="0" algn="ctr">
                        <a:buNone/>
                      </a:pPr>
                      <a:endParaRPr lang="es-ES"/>
                    </a:p>
                    <a:p>
                      <a:pPr lvl="0" algn="ctr">
                        <a:buNone/>
                      </a:pPr>
                      <a:endParaRPr lang="es-ES"/>
                    </a:p>
                    <a:p>
                      <a:pPr lvl="0" algn="ctr">
                        <a:buNone/>
                      </a:pPr>
                      <a:r>
                        <a:rPr lang="es-ES"/>
                        <a:t>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lnSpc>
                          <a:spcPct val="100000"/>
                        </a:lnSpc>
                        <a:spcBef>
                          <a:spcPts val="0"/>
                        </a:spcBef>
                        <a:spcAft>
                          <a:spcPts val="0"/>
                        </a:spcAft>
                        <a:buNone/>
                      </a:pPr>
                      <a:r>
                        <a:rPr lang="es-ES" sz="2400" b="0" i="0" u="none" strike="noStrike" noProof="0"/>
                        <a:t> jefe </a:t>
                      </a:r>
                    </a:p>
                    <a:p>
                      <a:pPr lvl="0" algn="ctr">
                        <a:lnSpc>
                          <a:spcPct val="100000"/>
                        </a:lnSpc>
                        <a:spcBef>
                          <a:spcPts val="0"/>
                        </a:spcBef>
                        <a:spcAft>
                          <a:spcPts val="0"/>
                        </a:spcAft>
                        <a:buNone/>
                      </a:pPr>
                      <a:endParaRPr lang="es-ES"/>
                    </a:p>
                    <a:p>
                      <a:pPr lvl="0" algn="ctr">
                        <a:buNone/>
                      </a:pPr>
                      <a:endParaRPr lang="es-ES"/>
                    </a:p>
                    <a:p>
                      <a:pPr lvl="0" algn="ctr">
                        <a:buNone/>
                      </a:pP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Font typeface="Arial"/>
                        <a:buChar char="•"/>
                      </a:pPr>
                      <a:endParaRPr lang="es-ES" sz="1800" b="0" i="0" u="none" strike="noStrike" noProof="0"/>
                    </a:p>
                    <a:p>
                      <a:pPr marL="285750" lvl="0" indent="-285750">
                        <a:buFont typeface="Arial"/>
                        <a:buChar char="•"/>
                      </a:pPr>
                      <a:endParaRPr lang="es-ES" sz="1800" b="0" i="0" u="none" strike="noStrike" noProof="0">
                        <a:latin typeface="Calibri"/>
                      </a:endParaRPr>
                    </a:p>
                    <a:p>
                      <a:pPr marL="0" lvl="0" indent="0">
                        <a:buNone/>
                      </a:pPr>
                      <a:endParaRPr lang="es-ES" sz="1800" b="0" i="0" u="none" strike="noStrike" noProof="0">
                        <a:latin typeface="Calibri"/>
                      </a:endParaRPr>
                    </a:p>
                    <a:p>
                      <a:pPr marL="285750" lvl="0" indent="-285750" algn="ctr">
                        <a:buFont typeface="Arial"/>
                        <a:buChar char="•"/>
                      </a:pPr>
                      <a:endParaRPr lang="es-ES" sz="1800" b="0" i="0" u="none" strike="noStrike" noProof="0">
                        <a:latin typeface="Calibri"/>
                      </a:endParaRPr>
                    </a:p>
                    <a:p>
                      <a:pPr marL="0" lvl="0" indent="0" algn="ctr">
                        <a:lnSpc>
                          <a:spcPct val="100000"/>
                        </a:lnSpc>
                        <a:spcBef>
                          <a:spcPts val="0"/>
                        </a:spcBef>
                        <a:spcAft>
                          <a:spcPts val="0"/>
                        </a:spcAft>
                        <a:buNone/>
                      </a:pPr>
                      <a:r>
                        <a:rPr lang="es-ES" sz="1800" b="0" i="0" u="none" strike="noStrike" noProof="0">
                          <a:solidFill>
                            <a:srgbClr val="000000"/>
                          </a:solidFill>
                          <a:latin typeface="Calibri"/>
                        </a:rPr>
                        <a:t> </a:t>
                      </a:r>
                      <a:r>
                        <a:rPr lang="es-ES" sz="1800" b="0" i="0" u="none" strike="noStrike" noProof="0"/>
                        <a:t> Como jefe, quiero poder recibir alertas cuando el inventario alcanza un nivel mínimo de stock para poder reponer los productos con anticipación.</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s-ES"/>
                    </a:p>
                    <a:p>
                      <a:pPr lvl="0">
                        <a:buNone/>
                      </a:pPr>
                      <a:endParaRPr lang="es-ES"/>
                    </a:p>
                    <a:p>
                      <a:pPr lvl="0">
                        <a:buNone/>
                      </a:pPr>
                      <a:r>
                        <a:rPr lang="es-ES" sz="1800" b="0" i="0" u="none" strike="noStrike" noProof="0">
                          <a:solidFill>
                            <a:srgbClr val="000000"/>
                          </a:solidFill>
                          <a:latin typeface="Calibri"/>
                        </a:rPr>
                        <a:t>Generación de informes de pérdidas y ganancias. La funcionalidad de generar informes de pérdidas y ganancias permite evaluar el rendimiento económico del inventario y proporcionar una visión clara de los costos y beneficios asociados a la gestión de la bodega.</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s-ES"/>
                    </a:p>
                    <a:p>
                      <a:pPr lvl="0">
                        <a:buNone/>
                      </a:pPr>
                      <a:endParaRPr lang="es-ES"/>
                    </a:p>
                    <a:p>
                      <a:pPr marL="0" lvl="0" indent="0" algn="l">
                        <a:lnSpc>
                          <a:spcPct val="100000"/>
                        </a:lnSpc>
                        <a:buNone/>
                      </a:pPr>
                      <a:r>
                        <a:rPr lang="es-ES" sz="1800" b="0" i="0" u="none" strike="noStrike" noProof="0">
                          <a:latin typeface="Calibri"/>
                        </a:rPr>
                        <a:t>El sistema de gestión de inventario debe tener una funcionalidad clara y accesible para generar informes de pérdidas y ganancias.</a:t>
                      </a:r>
                      <a:endParaRPr lang="es-ES"/>
                    </a:p>
                    <a:p>
                      <a:pPr marL="0" lvl="0" indent="0" algn="l">
                        <a:lnSpc>
                          <a:spcPct val="100000"/>
                        </a:lnSpc>
                        <a:buNone/>
                      </a:pPr>
                      <a:r>
                        <a:rPr lang="es-ES" sz="1800" b="0" i="0" u="none" strike="noStrike" baseline="0" noProof="0">
                          <a:solidFill>
                            <a:srgbClr val="000000"/>
                          </a:solidFill>
                          <a:latin typeface="Calibri"/>
                        </a:rPr>
                        <a:t>Los informes deben incluir una descripción detallada de los costos asociados</a:t>
                      </a:r>
                      <a:endParaRPr lang="es-ES"/>
                    </a:p>
                    <a:p>
                      <a:pPr lvl="0">
                        <a:buNone/>
                      </a:pPr>
                      <a:endParaRPr lang="es-ES" sz="1800" b="0" i="0" u="none" strike="noStrike" noProof="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3626471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3499206589"/>
              </p:ext>
            </p:extLst>
          </p:nvPr>
        </p:nvGraphicFramePr>
        <p:xfrm>
          <a:off x="57509" y="762000"/>
          <a:ext cx="12069075" cy="5391508"/>
        </p:xfrm>
        <a:graphic>
          <a:graphicData uri="http://schemas.openxmlformats.org/drawingml/2006/table">
            <a:tbl>
              <a:tblPr firstRow="1" bandRow="1">
                <a:tableStyleId>{E8B1032C-EA38-4F05-BA0D-38AFFFC7BED3}</a:tableStyleId>
              </a:tblPr>
              <a:tblGrid>
                <a:gridCol w="805411">
                  <a:extLst>
                    <a:ext uri="{9D8B030D-6E8A-4147-A177-3AD203B41FA5}">
                      <a16:colId xmlns:a16="http://schemas.microsoft.com/office/drawing/2014/main" val="3008282389"/>
                    </a:ext>
                  </a:extLst>
                </a:gridCol>
                <a:gridCol w="1281545">
                  <a:extLst>
                    <a:ext uri="{9D8B030D-6E8A-4147-A177-3AD203B41FA5}">
                      <a16:colId xmlns:a16="http://schemas.microsoft.com/office/drawing/2014/main" val="4286714121"/>
                    </a:ext>
                  </a:extLst>
                </a:gridCol>
                <a:gridCol w="4300419">
                  <a:extLst>
                    <a:ext uri="{9D8B030D-6E8A-4147-A177-3AD203B41FA5}">
                      <a16:colId xmlns:a16="http://schemas.microsoft.com/office/drawing/2014/main" val="1579580785"/>
                    </a:ext>
                  </a:extLst>
                </a:gridCol>
                <a:gridCol w="3087420">
                  <a:extLst>
                    <a:ext uri="{9D8B030D-6E8A-4147-A177-3AD203B41FA5}">
                      <a16:colId xmlns:a16="http://schemas.microsoft.com/office/drawing/2014/main" val="1830383586"/>
                    </a:ext>
                  </a:extLst>
                </a:gridCol>
                <a:gridCol w="2594280">
                  <a:extLst>
                    <a:ext uri="{9D8B030D-6E8A-4147-A177-3AD203B41FA5}">
                      <a16:colId xmlns:a16="http://schemas.microsoft.com/office/drawing/2014/main" val="2203438695"/>
                    </a:ext>
                  </a:extLst>
                </a:gridCol>
              </a:tblGrid>
              <a:tr h="862641">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528867">
                <a:tc>
                  <a:txBody>
                    <a:bodyPr/>
                    <a:lstStyle/>
                    <a:p>
                      <a:pPr algn="ctr"/>
                      <a:endParaRPr lang="es-ES"/>
                    </a:p>
                    <a:p>
                      <a:pPr lvl="0" algn="ctr">
                        <a:buNone/>
                      </a:pPr>
                      <a:endParaRPr lang="es-ES"/>
                    </a:p>
                    <a:p>
                      <a:pPr lvl="0" algn="ctr">
                        <a:buNone/>
                      </a:pPr>
                      <a:endParaRPr lang="es-ES"/>
                    </a:p>
                    <a:p>
                      <a:pPr lvl="0" algn="ctr">
                        <a:buNone/>
                      </a:pPr>
                      <a:r>
                        <a:rPr lang="es-ES"/>
                        <a:t>6</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s-ES" sz="2000" b="0" i="0" u="none" strike="noStrike" noProof="0">
                          <a:latin typeface="Calibri"/>
                        </a:rPr>
                        <a:t>Jefe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l">
                        <a:lnSpc>
                          <a:spcPct val="100000"/>
                        </a:lnSpc>
                        <a:spcBef>
                          <a:spcPts val="0"/>
                        </a:spcBef>
                        <a:spcAft>
                          <a:spcPts val="0"/>
                        </a:spcAft>
                        <a:buNone/>
                      </a:pPr>
                      <a:r>
                        <a:rPr lang="es-ES" sz="1800" b="0" i="0" u="none" strike="noStrike" noProof="0"/>
                        <a:t>Como jefe, quiero poder generar informes de ventas para poder analizar la popularidad y el rendimiento de los productos.</a:t>
                      </a:r>
                    </a:p>
                    <a:p>
                      <a:pPr marL="0" lvl="0" indent="0" algn="l">
                        <a:lnSpc>
                          <a:spcPct val="100000"/>
                        </a:lnSpc>
                        <a:spcBef>
                          <a:spcPts val="0"/>
                        </a:spcBef>
                        <a:spcAft>
                          <a:spcPts val="0"/>
                        </a:spcAft>
                        <a:buFont typeface="Arial"/>
                        <a:buChar char="•"/>
                      </a:pPr>
                      <a:endParaRPr lang="es-ES" sz="1800" b="0" i="0" u="none" strike="noStrike" noProof="0"/>
                    </a:p>
                    <a:p>
                      <a:pPr marL="0" lvl="0" indent="0" algn="l">
                        <a:lnSpc>
                          <a:spcPct val="100000"/>
                        </a:lnSpc>
                        <a:spcBef>
                          <a:spcPts val="0"/>
                        </a:spcBef>
                        <a:spcAft>
                          <a:spcPts val="0"/>
                        </a:spcAft>
                        <a:buFont typeface="Arial"/>
                        <a:buChar char="•"/>
                      </a:pPr>
                      <a:endParaRPr lang="es-ES" sz="1800" b="0" i="0" u="none" strike="noStrike" noProof="0"/>
                    </a:p>
                    <a:p>
                      <a:pPr marL="285750" lvl="0" indent="-285750">
                        <a:buFont typeface="Arial"/>
                        <a:buChar char="•"/>
                      </a:pPr>
                      <a:endParaRPr lang="es-ES" sz="1800" b="0" i="0" u="none" strike="noStrike" noProof="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800" b="0" i="0" u="none" strike="noStrike" baseline="0" noProof="0">
                          <a:solidFill>
                            <a:srgbClr val="000000"/>
                          </a:solidFill>
                          <a:latin typeface="Calibri"/>
                        </a:rPr>
                        <a:t>registrar los movimientos de los productos, como el transporte o la venta, es importante para tener un historial completo de las zapatillas. Esto es crucial para la gestión eficiente del inventario, la trazabilidad y el control de calidad.</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l">
                        <a:lnSpc>
                          <a:spcPct val="100000"/>
                        </a:lnSpc>
                        <a:buNone/>
                      </a:pPr>
                      <a:r>
                        <a:rPr lang="es-ES" sz="1800" b="0" i="0" u="none" strike="noStrike" baseline="0" noProof="0">
                          <a:solidFill>
                            <a:srgbClr val="000000"/>
                          </a:solidFill>
                          <a:latin typeface="Calibri"/>
                        </a:rPr>
                        <a:t>El sistema de gestión de inventario debe contar con una funcionalidad clara y accesible para registrar los movimientos de los productos.</a:t>
                      </a:r>
                      <a:endParaRPr lang="es-ES"/>
                    </a:p>
                    <a:p>
                      <a:pPr marL="0" lvl="0" indent="0" algn="l">
                        <a:lnSpc>
                          <a:spcPct val="100000"/>
                        </a:lnSpc>
                        <a:buNone/>
                      </a:pPr>
                      <a:r>
                        <a:rPr lang="es-ES" sz="1800" b="0" i="0" u="none" strike="noStrike" baseline="0" noProof="0">
                          <a:solidFill>
                            <a:srgbClr val="000000"/>
                          </a:solidFill>
                          <a:latin typeface="Calibri"/>
                        </a:rPr>
                        <a:t>Se deben registrar todos los movimientos relevantes, como la entrada a la bodega, la salida para transporte, la venta y cualquier otra acción relacionada con el producto.</a:t>
                      </a:r>
                      <a:endParaRPr lang="es-ES"/>
                    </a:p>
                    <a:p>
                      <a:pPr lvl="0">
                        <a:buNone/>
                      </a:pPr>
                      <a:endParaRPr lang="es-E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2048539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2352927156"/>
              </p:ext>
            </p:extLst>
          </p:nvPr>
        </p:nvGraphicFramePr>
        <p:xfrm>
          <a:off x="116124" y="166077"/>
          <a:ext cx="12069075" cy="6714801"/>
        </p:xfrm>
        <a:graphic>
          <a:graphicData uri="http://schemas.openxmlformats.org/drawingml/2006/table">
            <a:tbl>
              <a:tblPr firstRow="1" bandRow="1">
                <a:tableStyleId>{E8B1032C-EA38-4F05-BA0D-38AFFFC7BED3}</a:tableStyleId>
              </a:tblPr>
              <a:tblGrid>
                <a:gridCol w="805411">
                  <a:extLst>
                    <a:ext uri="{9D8B030D-6E8A-4147-A177-3AD203B41FA5}">
                      <a16:colId xmlns:a16="http://schemas.microsoft.com/office/drawing/2014/main" val="3008282389"/>
                    </a:ext>
                  </a:extLst>
                </a:gridCol>
                <a:gridCol w="1316181">
                  <a:extLst>
                    <a:ext uri="{9D8B030D-6E8A-4147-A177-3AD203B41FA5}">
                      <a16:colId xmlns:a16="http://schemas.microsoft.com/office/drawing/2014/main" val="4286714121"/>
                    </a:ext>
                  </a:extLst>
                </a:gridCol>
                <a:gridCol w="4265783">
                  <a:extLst>
                    <a:ext uri="{9D8B030D-6E8A-4147-A177-3AD203B41FA5}">
                      <a16:colId xmlns:a16="http://schemas.microsoft.com/office/drawing/2014/main" val="1579580785"/>
                    </a:ext>
                  </a:extLst>
                </a:gridCol>
                <a:gridCol w="3087420">
                  <a:extLst>
                    <a:ext uri="{9D8B030D-6E8A-4147-A177-3AD203B41FA5}">
                      <a16:colId xmlns:a16="http://schemas.microsoft.com/office/drawing/2014/main" val="1830383586"/>
                    </a:ext>
                  </a:extLst>
                </a:gridCol>
                <a:gridCol w="2594280">
                  <a:extLst>
                    <a:ext uri="{9D8B030D-6E8A-4147-A177-3AD203B41FA5}">
                      <a16:colId xmlns:a16="http://schemas.microsoft.com/office/drawing/2014/main" val="2203438695"/>
                    </a:ext>
                  </a:extLst>
                </a:gridCol>
              </a:tblGrid>
              <a:tr h="862641">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528867">
                <a:tc>
                  <a:txBody>
                    <a:bodyPr/>
                    <a:lstStyle/>
                    <a:p>
                      <a:pPr algn="ctr"/>
                      <a:endParaRPr lang="es-ES"/>
                    </a:p>
                    <a:p>
                      <a:pPr lvl="0" algn="ctr">
                        <a:buNone/>
                      </a:pPr>
                      <a:endParaRPr lang="es-ES"/>
                    </a:p>
                    <a:p>
                      <a:pPr lvl="0" algn="ctr">
                        <a:buNone/>
                      </a:pPr>
                      <a:endParaRPr lang="es-ES"/>
                    </a:p>
                    <a:p>
                      <a:pPr lvl="0" algn="ctr">
                        <a:buNone/>
                      </a:pPr>
                      <a:r>
                        <a:rPr lang="es-ES"/>
                        <a:t>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s-ES" sz="2400" b="0" i="0" u="none" strike="noStrike" noProof="0">
                          <a:latin typeface="Calibri"/>
                        </a:rPr>
                        <a:t>Jefe de bodega</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l">
                        <a:lnSpc>
                          <a:spcPct val="100000"/>
                        </a:lnSpc>
                        <a:spcBef>
                          <a:spcPts val="0"/>
                        </a:spcBef>
                        <a:spcAft>
                          <a:spcPts val="0"/>
                        </a:spcAft>
                        <a:buNone/>
                      </a:pPr>
                      <a:r>
                        <a:rPr lang="es-ES" sz="1800" b="0" i="0" u="none" strike="noStrike" noProof="0"/>
                        <a:t>Como jefe de bodega, quiero poder asignar a los empleados la tarea de gestionar el inventario y recibir actualizaciones regulares sobre el estado del inventario.</a:t>
                      </a:r>
                    </a:p>
                    <a:p>
                      <a:pPr marL="0" lvl="0" indent="0" algn="l">
                        <a:lnSpc>
                          <a:spcPct val="100000"/>
                        </a:lnSpc>
                        <a:spcBef>
                          <a:spcPts val="0"/>
                        </a:spcBef>
                        <a:spcAft>
                          <a:spcPts val="0"/>
                        </a:spcAft>
                        <a:buFont typeface="Arial"/>
                        <a:buChar char="•"/>
                      </a:pPr>
                      <a:endParaRPr lang="es-ES" sz="1800" b="0" i="0" u="none" strike="noStrike" noProof="0"/>
                    </a:p>
                    <a:p>
                      <a:pPr marL="0" lvl="0" indent="0" algn="l">
                        <a:lnSpc>
                          <a:spcPct val="100000"/>
                        </a:lnSpc>
                        <a:spcBef>
                          <a:spcPts val="0"/>
                        </a:spcBef>
                        <a:spcAft>
                          <a:spcPts val="0"/>
                        </a:spcAft>
                        <a:buFont typeface="Arial"/>
                        <a:buChar char="•"/>
                      </a:pPr>
                      <a:endParaRPr lang="es-ES" sz="1800" b="0" i="0" u="none" strike="noStrike" noProof="0"/>
                    </a:p>
                    <a:p>
                      <a:pPr marL="285750" lvl="0" indent="-285750">
                        <a:buFont typeface="Arial"/>
                        <a:buChar char="•"/>
                      </a:pPr>
                      <a:endParaRPr lang="es-ES" sz="1800" b="0" i="0" u="none" strike="noStrike" noProof="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l">
                        <a:lnSpc>
                          <a:spcPct val="100000"/>
                        </a:lnSpc>
                        <a:buNone/>
                      </a:pPr>
                      <a:r>
                        <a:rPr lang="es-ES" sz="1800" b="0" i="0" u="none" strike="noStrike" baseline="0" noProof="0">
                          <a:solidFill>
                            <a:srgbClr val="000000"/>
                          </a:solidFill>
                          <a:latin typeface="Calibri"/>
                        </a:rPr>
                        <a:t>Generar informes de pérdidas y ganancias es fundamental para evaluar el rendimiento económico del inventario.  Proporciona información valiosa sobre los costos asociados a la adquisición, almacenamiento y venta de productos, así como los ingresos generados por las ventas. Esto permite analizar la rentabilidad de la operación y tomar decisiones informadas para optimizar la gestión del inventario y mejorar la rentabilidad de la bodega.</a:t>
                      </a:r>
                      <a:endParaRPr lang="es-ES"/>
                    </a:p>
                    <a:p>
                      <a:pPr lvl="0">
                        <a:buNone/>
                      </a:pPr>
                      <a:br>
                        <a:rPr lang="en-US"/>
                      </a:b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l">
                        <a:lnSpc>
                          <a:spcPct val="100000"/>
                        </a:lnSpc>
                        <a:buNone/>
                      </a:pPr>
                      <a:r>
                        <a:rPr lang="es-ES" sz="1800" b="0" i="0" u="none" strike="noStrike" baseline="0" noProof="0">
                          <a:solidFill>
                            <a:srgbClr val="000000"/>
                          </a:solidFill>
                          <a:latin typeface="Calibri"/>
                        </a:rPr>
                        <a:t>El sistema de gestión de inventario debe contar con una funcionalidad clara y accesible para generar informes de pérdidas y ganancias.</a:t>
                      </a:r>
                      <a:endParaRPr lang="es-ES"/>
                    </a:p>
                    <a:p>
                      <a:pPr marL="0" lvl="0" indent="0" algn="l">
                        <a:lnSpc>
                          <a:spcPct val="100000"/>
                        </a:lnSpc>
                        <a:buNone/>
                      </a:pPr>
                      <a:r>
                        <a:rPr lang="es-ES" sz="1800" b="0" i="0" u="none" strike="noStrike" baseline="0" noProof="0">
                          <a:solidFill>
                            <a:srgbClr val="000000"/>
                          </a:solidFill>
                          <a:latin typeface="Calibri"/>
                        </a:rPr>
                        <a:t>Los informes deben incluir una descripción detallada de los costos asociados al inventario, como el costo de adquisición de productos, costos de almacenamiento y costos operativos.</a:t>
                      </a:r>
                      <a:endParaRPr lang="es-ES"/>
                    </a:p>
                    <a:p>
                      <a:pPr marL="0" lvl="0" indent="0" algn="l">
                        <a:lnSpc>
                          <a:spcPct val="100000"/>
                        </a:lnSpc>
                        <a:buNone/>
                      </a:pPr>
                      <a:r>
                        <a:rPr lang="es-ES" sz="1800" b="0" i="0" u="none" strike="noStrike" baseline="0" noProof="0">
                          <a:solidFill>
                            <a:srgbClr val="000000"/>
                          </a:solidFill>
                          <a:latin typeface="Calibri"/>
                        </a:rPr>
                        <a:t>Los informes deben mostrar claramente los ingresos generados por las ventas de las zapatillas.</a:t>
                      </a:r>
                      <a:endParaRPr lang="es-ES"/>
                    </a:p>
                    <a:p>
                      <a:pPr lvl="0">
                        <a:buNone/>
                      </a:pPr>
                      <a:endParaRPr lang="es-E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896922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2614146338"/>
              </p:ext>
            </p:extLst>
          </p:nvPr>
        </p:nvGraphicFramePr>
        <p:xfrm>
          <a:off x="57509" y="762000"/>
          <a:ext cx="12069072" cy="5391508"/>
        </p:xfrm>
        <a:graphic>
          <a:graphicData uri="http://schemas.openxmlformats.org/drawingml/2006/table">
            <a:tbl>
              <a:tblPr firstRow="1" bandRow="1">
                <a:tableStyleId>{E8B1032C-EA38-4F05-BA0D-38AFFFC7BED3}</a:tableStyleId>
              </a:tblPr>
              <a:tblGrid>
                <a:gridCol w="805410">
                  <a:extLst>
                    <a:ext uri="{9D8B030D-6E8A-4147-A177-3AD203B41FA5}">
                      <a16:colId xmlns:a16="http://schemas.microsoft.com/office/drawing/2014/main" val="3008282389"/>
                    </a:ext>
                  </a:extLst>
                </a:gridCol>
                <a:gridCol w="1108363">
                  <a:extLst>
                    <a:ext uri="{9D8B030D-6E8A-4147-A177-3AD203B41FA5}">
                      <a16:colId xmlns:a16="http://schemas.microsoft.com/office/drawing/2014/main" val="4286714121"/>
                    </a:ext>
                  </a:extLst>
                </a:gridCol>
                <a:gridCol w="4473599">
                  <a:extLst>
                    <a:ext uri="{9D8B030D-6E8A-4147-A177-3AD203B41FA5}">
                      <a16:colId xmlns:a16="http://schemas.microsoft.com/office/drawing/2014/main" val="1579580785"/>
                    </a:ext>
                  </a:extLst>
                </a:gridCol>
                <a:gridCol w="3087420">
                  <a:extLst>
                    <a:ext uri="{9D8B030D-6E8A-4147-A177-3AD203B41FA5}">
                      <a16:colId xmlns:a16="http://schemas.microsoft.com/office/drawing/2014/main" val="1830383586"/>
                    </a:ext>
                  </a:extLst>
                </a:gridCol>
                <a:gridCol w="2594280">
                  <a:extLst>
                    <a:ext uri="{9D8B030D-6E8A-4147-A177-3AD203B41FA5}">
                      <a16:colId xmlns:a16="http://schemas.microsoft.com/office/drawing/2014/main" val="2203438695"/>
                    </a:ext>
                  </a:extLst>
                </a:gridCol>
              </a:tblGrid>
              <a:tr h="862641">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528867">
                <a:tc>
                  <a:txBody>
                    <a:bodyPr/>
                    <a:lstStyle/>
                    <a:p>
                      <a:pPr algn="ctr"/>
                      <a:endParaRPr lang="es-ES"/>
                    </a:p>
                    <a:p>
                      <a:pPr lvl="0" algn="ctr">
                        <a:buNone/>
                      </a:pPr>
                      <a:endParaRPr lang="es-ES"/>
                    </a:p>
                    <a:p>
                      <a:pPr lvl="0" algn="ctr">
                        <a:buNone/>
                      </a:pPr>
                      <a:endParaRPr lang="es-ES"/>
                    </a:p>
                    <a:p>
                      <a:pPr lvl="0" algn="ctr">
                        <a:buNone/>
                      </a:pPr>
                      <a:r>
                        <a:rPr lang="es-ES"/>
                        <a:t>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endParaRPr lang="es-ES"/>
                    </a:p>
                    <a:p>
                      <a:pPr lvl="0" algn="ctr">
                        <a:buNone/>
                      </a:pPr>
                      <a:endParaRPr lang="es-ES"/>
                    </a:p>
                    <a:p>
                      <a:pPr lvl="0" algn="ctr">
                        <a:buNone/>
                      </a:pPr>
                      <a:endParaRPr lang="es-ES"/>
                    </a:p>
                    <a:p>
                      <a:pPr lvl="0" algn="ctr">
                        <a:buNone/>
                      </a:pPr>
                      <a:r>
                        <a:rPr lang="es-ES" sz="2400"/>
                        <a:t>jefe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Font typeface="Arial"/>
                        <a:buChar char="•"/>
                      </a:pPr>
                      <a:endParaRPr lang="es-ES" sz="1800" b="0" i="0" u="none" strike="noStrike" noProof="0"/>
                    </a:p>
                    <a:p>
                      <a:pPr marL="0" lvl="0" indent="0" algn="l">
                        <a:lnSpc>
                          <a:spcPct val="100000"/>
                        </a:lnSpc>
                        <a:spcBef>
                          <a:spcPts val="0"/>
                        </a:spcBef>
                        <a:spcAft>
                          <a:spcPts val="0"/>
                        </a:spcAft>
                        <a:buFont typeface="Arial"/>
                        <a:buChar char="•"/>
                      </a:pPr>
                      <a:r>
                        <a:rPr lang="es-ES" sz="1800" b="0" i="0" u="none" strike="noStrike" noProof="0">
                          <a:latin typeface="Calibri"/>
                        </a:rPr>
                        <a:t>Como jefe quiero poder definir diferentes permisos de acceso para los usuarios según su cargo o responsabilidad en el proceso de gestión de inventario.</a:t>
                      </a:r>
                      <a:endParaRPr lang="es-ES" sz="1800" b="0" i="0" u="none" strike="noStrike" noProof="0">
                        <a:solidFill>
                          <a:srgbClr val="000000"/>
                        </a:solidFill>
                        <a:latin typeface="Calibri"/>
                      </a:endParaRPr>
                    </a:p>
                    <a:p>
                      <a:pPr marL="0" lvl="0" indent="0" algn="l">
                        <a:lnSpc>
                          <a:spcPct val="100000"/>
                        </a:lnSpc>
                        <a:spcBef>
                          <a:spcPts val="0"/>
                        </a:spcBef>
                        <a:spcAft>
                          <a:spcPts val="0"/>
                        </a:spcAft>
                        <a:buFont typeface="Arial"/>
                        <a:buChar char="•"/>
                      </a:pPr>
                      <a:endParaRPr lang="es-ES" sz="1800" b="0" i="0" u="none" strike="noStrike" noProof="0">
                        <a:solidFill>
                          <a:srgbClr val="000000"/>
                        </a:solidFill>
                        <a:latin typeface="Calibri"/>
                      </a:endParaRPr>
                    </a:p>
                    <a:p>
                      <a:pPr marL="0" lvl="0" indent="0" algn="l">
                        <a:lnSpc>
                          <a:spcPct val="100000"/>
                        </a:lnSpc>
                        <a:spcBef>
                          <a:spcPts val="0"/>
                        </a:spcBef>
                        <a:spcAft>
                          <a:spcPts val="0"/>
                        </a:spcAft>
                        <a:buFont typeface="Arial"/>
                        <a:buChar char="•"/>
                      </a:pPr>
                      <a:endParaRPr lang="es-ES" sz="1800" b="0" i="0" u="none" strike="noStrike" noProof="0">
                        <a:solidFill>
                          <a:srgbClr val="000000"/>
                        </a:solidFill>
                        <a:latin typeface="Calibri"/>
                      </a:endParaRPr>
                    </a:p>
                    <a:p>
                      <a:pPr marL="285750" lvl="0" indent="-285750">
                        <a:buFont typeface="Arial"/>
                        <a:buChar char="•"/>
                      </a:pPr>
                      <a:endParaRPr lang="es-ES" sz="1800" b="0" i="0" u="none" strike="noStrike" noProof="0">
                        <a:solidFill>
                          <a:srgbClr val="000000"/>
                        </a:solidFill>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l">
                        <a:lnSpc>
                          <a:spcPct val="100000"/>
                        </a:lnSpc>
                        <a:buNone/>
                      </a:pPr>
                      <a:r>
                        <a:rPr lang="es-ES" sz="1800" b="0" i="0" u="none" strike="noStrike" baseline="0" noProof="0">
                          <a:solidFill>
                            <a:srgbClr val="000000"/>
                          </a:solidFill>
                          <a:latin typeface="Calibri"/>
                        </a:rPr>
                        <a:t>Recibir alertas cuando el inventario alcanza un nivel mínimo de stock es importante para garantizar una gestión eficiente de la bodega. Permite tomar medidas anticipadas para reponer los productos necesarios y evitar situaciones de falta de existencias, lo que podría afectar las ventas y la satisfacción del cliente.</a:t>
                      </a:r>
                      <a:endParaRPr lang="es-ES"/>
                    </a:p>
                    <a:p>
                      <a:pPr marL="0" lvl="0" indent="0" algn="l">
                        <a:lnSpc>
                          <a:spcPct val="100000"/>
                        </a:lnSpc>
                        <a:buNone/>
                      </a:pPr>
                      <a:r>
                        <a:rPr lang="es-ES" sz="1800" b="0" i="0" u="none" strike="noStrike" baseline="0" noProof="0">
                          <a:solidFill>
                            <a:srgbClr val="000000"/>
                          </a:solidFill>
                          <a:latin typeface="Calibri"/>
                        </a:rPr>
                        <a:t> Al poder recibir alertas cuando el inventario alcance un nivel mínimo de stock, </a:t>
                      </a:r>
                    </a:p>
                    <a:p>
                      <a:pPr lvl="0">
                        <a:buNone/>
                      </a:pP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l">
                        <a:lnSpc>
                          <a:spcPct val="100000"/>
                        </a:lnSpc>
                        <a:buNone/>
                      </a:pPr>
                      <a:r>
                        <a:rPr lang="es-ES" sz="1800" b="0" i="0" u="none" strike="noStrike" baseline="0" noProof="0">
                          <a:solidFill>
                            <a:srgbClr val="000000"/>
                          </a:solidFill>
                          <a:latin typeface="Calibri"/>
                        </a:rPr>
                        <a:t>El sistema de gestión de inventario debe contar con una funcionalidad clara y accesible para establecer un nivel mínimo de stock para cada producto.</a:t>
                      </a:r>
                      <a:endParaRPr lang="es-ES"/>
                    </a:p>
                    <a:p>
                      <a:pPr marL="0" lvl="0" indent="0" algn="l">
                        <a:lnSpc>
                          <a:spcPct val="100000"/>
                        </a:lnSpc>
                        <a:buNone/>
                      </a:pPr>
                      <a:r>
                        <a:rPr lang="es-ES" sz="1800" b="0" i="0" u="none" strike="noStrike" baseline="0" noProof="0">
                          <a:solidFill>
                            <a:srgbClr val="000000"/>
                          </a:solidFill>
                          <a:latin typeface="Calibri"/>
                        </a:rPr>
                        <a:t>Se deben poder configurar alertas personalizadas que se activen cuando el inventario de un producto alcanza o cae por debajo del nivel mínimo establecido.</a:t>
                      </a:r>
                      <a:endParaRPr lang="es-ES"/>
                    </a:p>
                    <a:p>
                      <a:pPr lvl="0">
                        <a:buNone/>
                      </a:pPr>
                      <a:endParaRPr lang="es-E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1733986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1105527101"/>
              </p:ext>
            </p:extLst>
          </p:nvPr>
        </p:nvGraphicFramePr>
        <p:xfrm>
          <a:off x="57509" y="762000"/>
          <a:ext cx="12069073" cy="5391508"/>
        </p:xfrm>
        <a:graphic>
          <a:graphicData uri="http://schemas.openxmlformats.org/drawingml/2006/table">
            <a:tbl>
              <a:tblPr firstRow="1" bandRow="1">
                <a:tableStyleId>{E8B1032C-EA38-4F05-BA0D-38AFFFC7BED3}</a:tableStyleId>
              </a:tblPr>
              <a:tblGrid>
                <a:gridCol w="805410">
                  <a:extLst>
                    <a:ext uri="{9D8B030D-6E8A-4147-A177-3AD203B41FA5}">
                      <a16:colId xmlns:a16="http://schemas.microsoft.com/office/drawing/2014/main" val="3008282389"/>
                    </a:ext>
                  </a:extLst>
                </a:gridCol>
                <a:gridCol w="1477818">
                  <a:extLst>
                    <a:ext uri="{9D8B030D-6E8A-4147-A177-3AD203B41FA5}">
                      <a16:colId xmlns:a16="http://schemas.microsoft.com/office/drawing/2014/main" val="4286714121"/>
                    </a:ext>
                  </a:extLst>
                </a:gridCol>
                <a:gridCol w="4104145">
                  <a:extLst>
                    <a:ext uri="{9D8B030D-6E8A-4147-A177-3AD203B41FA5}">
                      <a16:colId xmlns:a16="http://schemas.microsoft.com/office/drawing/2014/main" val="1579580785"/>
                    </a:ext>
                  </a:extLst>
                </a:gridCol>
                <a:gridCol w="3087420">
                  <a:extLst>
                    <a:ext uri="{9D8B030D-6E8A-4147-A177-3AD203B41FA5}">
                      <a16:colId xmlns:a16="http://schemas.microsoft.com/office/drawing/2014/main" val="1830383586"/>
                    </a:ext>
                  </a:extLst>
                </a:gridCol>
                <a:gridCol w="2594280">
                  <a:extLst>
                    <a:ext uri="{9D8B030D-6E8A-4147-A177-3AD203B41FA5}">
                      <a16:colId xmlns:a16="http://schemas.microsoft.com/office/drawing/2014/main" val="2203438695"/>
                    </a:ext>
                  </a:extLst>
                </a:gridCol>
              </a:tblGrid>
              <a:tr h="862641">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528867">
                <a:tc>
                  <a:txBody>
                    <a:bodyPr/>
                    <a:lstStyle/>
                    <a:p>
                      <a:pPr algn="ctr"/>
                      <a:endParaRPr lang="es-ES"/>
                    </a:p>
                    <a:p>
                      <a:pPr lvl="0" algn="ctr">
                        <a:buNone/>
                      </a:pPr>
                      <a:endParaRPr lang="es-ES"/>
                    </a:p>
                    <a:p>
                      <a:pPr lvl="0" algn="ctr">
                        <a:buNone/>
                      </a:pPr>
                      <a:endParaRPr lang="es-ES"/>
                    </a:p>
                    <a:p>
                      <a:pPr lvl="0" algn="ctr">
                        <a:buNone/>
                      </a:pPr>
                      <a:r>
                        <a:rPr lang="es-ES"/>
                        <a:t>9</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s-ES" sz="3200" b="0" i="0" u="none" strike="noStrike" noProof="0">
                          <a:latin typeface="Calibri"/>
                        </a:rPr>
                        <a:t>Jefe</a:t>
                      </a:r>
                      <a:endParaRPr lang="es-MX"/>
                    </a:p>
                    <a:p>
                      <a:pPr lvl="0" algn="ctr">
                        <a:buNone/>
                      </a:pPr>
                      <a:r>
                        <a:rPr lang="es-ES" sz="3200" b="0" i="0" u="none" strike="noStrike" noProof="0">
                          <a:latin typeface="Calibri"/>
                        </a:rPr>
                        <a:t>bodega</a:t>
                      </a:r>
                    </a:p>
                    <a:p>
                      <a:pPr lvl="0" algn="ctr">
                        <a:buNone/>
                      </a:pPr>
                      <a:endParaRPr lang="es-ES" sz="3200" b="0" i="0" u="none" strike="noStrike" noProof="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Font typeface="Arial"/>
                        <a:buChar char="•"/>
                      </a:pPr>
                      <a:r>
                        <a:rPr lang="es-ES" sz="1800" b="0" i="0" u="none" strike="noStrike" noProof="0">
                          <a:latin typeface="Calibri"/>
                        </a:rPr>
                        <a:t>Como jefe de bodega, quiero poder registrar los movimientos de las zapatillas, como el transporte o la venta, para tener un historial completo de las zapatillas</a:t>
                      </a:r>
                      <a:r>
                        <a:rPr lang="es-ES" sz="1800" b="0" i="0" u="none" strike="noStrike" noProof="0"/>
                        <a:t>.</a:t>
                      </a:r>
                      <a:endParaRPr lang="es-ES" sz="1800" b="0" i="0" u="none" strike="noStrike" noProof="0">
                        <a:solidFill>
                          <a:srgbClr val="000000"/>
                        </a:solidFill>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800" b="0" i="0" u="none" strike="noStrike" baseline="0" noProof="0">
                          <a:solidFill>
                            <a:srgbClr val="000000"/>
                          </a:solidFill>
                          <a:latin typeface="Calibri"/>
                        </a:rPr>
                        <a:t>Generar informes de ventas es importante para analizar la popularidad y el rendimiento de las zapatillas. información Proporcionar valioso sobre las ventas realizadas, permitir identificar las </a:t>
                      </a:r>
                      <a:r>
                        <a:rPr lang="es-ES" sz="1800" b="0" i="0" u="none" strike="noStrike" baseline="0" noProof="0" err="1">
                          <a:solidFill>
                            <a:srgbClr val="000000"/>
                          </a:solidFill>
                          <a:latin typeface="Calibri"/>
                        </a:rPr>
                        <a:t>zapatillzas</a:t>
                      </a:r>
                      <a:r>
                        <a:rPr lang="es-ES" sz="1800" b="0" i="0" u="none" strike="noStrike" baseline="0" noProof="0">
                          <a:solidFill>
                            <a:srgbClr val="000000"/>
                          </a:solidFill>
                          <a:latin typeface="Calibri"/>
                        </a:rPr>
                        <a:t> más vendidas, evaluar el desempeño de cada artículo y tomar decisiones informadas para mejorar la gestión del inventario y las estrategias de venta.</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l">
                        <a:lnSpc>
                          <a:spcPct val="100000"/>
                        </a:lnSpc>
                        <a:buNone/>
                      </a:pPr>
                      <a:r>
                        <a:rPr lang="es-ES" sz="1800" b="0" i="0" u="none" strike="noStrike" baseline="0" noProof="0">
                          <a:solidFill>
                            <a:srgbClr val="000000"/>
                          </a:solidFill>
                          <a:latin typeface="Calibri"/>
                        </a:rPr>
                        <a:t>El sistema de gestión de ventas debe contar con una funcionalidad clara y accesible para generar informes de ventas.</a:t>
                      </a:r>
                      <a:endParaRPr lang="es-ES"/>
                    </a:p>
                    <a:p>
                      <a:pPr marL="0" lvl="0" indent="0" algn="l">
                        <a:lnSpc>
                          <a:spcPct val="100000"/>
                        </a:lnSpc>
                        <a:buNone/>
                      </a:pPr>
                      <a:r>
                        <a:rPr lang="es-ES" sz="1800" b="0" i="0" u="none" strike="noStrike" baseline="0" noProof="0">
                          <a:solidFill>
                            <a:srgbClr val="000000"/>
                          </a:solidFill>
                          <a:latin typeface="Calibri"/>
                        </a:rPr>
                        <a:t>Los informes deben incluir datos relevantes, como el período de tiempo analizado, el nombre del producto, la cantidad vendida y el monto total de ventas.</a:t>
                      </a:r>
                      <a:endParaRPr lang="es-ES"/>
                    </a:p>
                    <a:p>
                      <a:pPr marL="0" lvl="0" indent="0" algn="l">
                        <a:lnSpc>
                          <a:spcPct val="100000"/>
                        </a:lnSpc>
                        <a:buNone/>
                      </a:pPr>
                      <a:r>
                        <a:rPr lang="es-ES" sz="1800" b="0" i="0" u="none" strike="noStrike" baseline="0" noProof="0">
                          <a:solidFill>
                            <a:srgbClr val="000000"/>
                          </a:solidFill>
                          <a:latin typeface="Calibri"/>
                        </a:rPr>
                        <a:t> </a:t>
                      </a:r>
                      <a:r>
                        <a:rPr lang="es-ES" sz="1800" b="0" i="0" u="none" strike="noStrike" baseline="0" noProof="0" err="1">
                          <a:solidFill>
                            <a:srgbClr val="000000"/>
                          </a:solidFill>
                          <a:latin typeface="Calibri"/>
                        </a:rPr>
                        <a:t>zapatillzas</a:t>
                      </a:r>
                      <a:r>
                        <a:rPr lang="es-ES" sz="1800" b="0" i="0" u="none" strike="noStrike" baseline="0" noProof="0">
                          <a:solidFill>
                            <a:srgbClr val="000000"/>
                          </a:solidFill>
                          <a:latin typeface="Calibri"/>
                        </a:rPr>
                        <a:t>, fechas, vendedores, etc.</a:t>
                      </a:r>
                      <a:endParaRPr lang="es-ES"/>
                    </a:p>
                    <a:p>
                      <a:pPr marL="0" lvl="0" indent="0" algn="l">
                        <a:lnSpc>
                          <a:spcPct val="100000"/>
                        </a:lnSpc>
                        <a:buNone/>
                      </a:pPr>
                      <a:endParaRPr lang="es-ES" sz="1800" b="0" i="0" u="none" strike="noStrike" baseline="0" noProof="0">
                        <a:solidFill>
                          <a:srgbClr val="000000"/>
                        </a:solidFill>
                        <a:latin typeface="Calibri"/>
                      </a:endParaRPr>
                    </a:p>
                    <a:p>
                      <a:pPr lvl="0">
                        <a:buNone/>
                      </a:pPr>
                      <a:endParaRPr lang="es-E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204139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06B47F0-05FC-84F1-36D1-07CF996FA072}"/>
              </a:ext>
            </a:extLst>
          </p:cNvPr>
          <p:cNvSpPr>
            <a:spLocks noGrp="1"/>
          </p:cNvSpPr>
          <p:nvPr>
            <p:ph type="title"/>
          </p:nvPr>
        </p:nvSpPr>
        <p:spPr>
          <a:xfrm>
            <a:off x="1102368" y="1877492"/>
            <a:ext cx="4030132" cy="3215373"/>
          </a:xfrm>
        </p:spPr>
        <p:txBody>
          <a:bodyPr>
            <a:normAutofit/>
          </a:bodyPr>
          <a:lstStyle/>
          <a:p>
            <a:pPr algn="ctr"/>
            <a:r>
              <a:rPr lang="es-ES">
                <a:solidFill>
                  <a:schemeClr val="bg1"/>
                </a:solidFill>
                <a:latin typeface="Times New Roman"/>
                <a:ea typeface="Calibri Light"/>
                <a:cs typeface="Calibri Light"/>
              </a:rPr>
              <a:t> 3.</a:t>
            </a:r>
            <a:br>
              <a:rPr lang="es-ES">
                <a:latin typeface="Times New Roman"/>
                <a:ea typeface="Calibri Light"/>
                <a:cs typeface="Calibri Light"/>
              </a:rPr>
            </a:br>
            <a:r>
              <a:rPr lang="es-ES">
                <a:solidFill>
                  <a:schemeClr val="bg1"/>
                </a:solidFill>
                <a:latin typeface="Times New Roman"/>
                <a:ea typeface="Calibri Light"/>
                <a:cs typeface="Calibri Light"/>
              </a:rPr>
              <a:t> PREGUNTA PROBLEMA </a:t>
            </a:r>
            <a:endParaRPr lang="es-ES">
              <a:solidFill>
                <a:schemeClr val="bg1"/>
              </a:solidFill>
              <a:latin typeface="Times New Roman"/>
            </a:endParaRPr>
          </a:p>
        </p:txBody>
      </p:sp>
      <p:grpSp>
        <p:nvGrpSpPr>
          <p:cNvPr id="73" name="Group 72">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74" name="Freeform: Shape 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75" name="Freeform: Shape 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77"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Oval 80">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F6EB0ED4-5D12-CF1B-F948-E1619A01F743}"/>
              </a:ext>
            </a:extLst>
          </p:cNvPr>
          <p:cNvSpPr>
            <a:spLocks noGrp="1"/>
          </p:cNvSpPr>
          <p:nvPr>
            <p:ph idx="1"/>
          </p:nvPr>
        </p:nvSpPr>
        <p:spPr>
          <a:xfrm>
            <a:off x="6291312" y="2287957"/>
            <a:ext cx="5217173" cy="4351338"/>
          </a:xfrm>
        </p:spPr>
        <p:txBody>
          <a:bodyPr vert="horz" lIns="91440" tIns="45720" rIns="91440" bIns="45720" rtlCol="0" anchor="t">
            <a:normAutofit/>
          </a:bodyPr>
          <a:lstStyle/>
          <a:p>
            <a:pPr marL="0" indent="0">
              <a:buNone/>
            </a:pPr>
            <a:r>
              <a:rPr lang="es-US">
                <a:solidFill>
                  <a:schemeClr val="bg1"/>
                </a:solidFill>
                <a:cs typeface="Calibri"/>
              </a:rPr>
              <a:t>¿Cómo nuestro sistema de inventario ayudaría a la empresa Sporting de manera más eficiente a la hora de gestionar y administrar su mercancía?</a:t>
            </a:r>
          </a:p>
        </p:txBody>
      </p:sp>
      <p:grpSp>
        <p:nvGrpSpPr>
          <p:cNvPr id="8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86" name="Freeform: Shape 85">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Imagen 5" descr="Logotipo, nombre de la empresa&#10;&#10;Descripción generada automáticamente">
            <a:extLst>
              <a:ext uri="{FF2B5EF4-FFF2-40B4-BE49-F238E27FC236}">
                <a16:creationId xmlns:a16="http://schemas.microsoft.com/office/drawing/2014/main" id="{3934790D-21CE-C503-7798-29771425B779}"/>
              </a:ext>
            </a:extLst>
          </p:cNvPr>
          <p:cNvPicPr>
            <a:picLocks noChangeAspect="1"/>
          </p:cNvPicPr>
          <p:nvPr/>
        </p:nvPicPr>
        <p:blipFill>
          <a:blip r:embed="rId2"/>
          <a:stretch>
            <a:fillRect/>
          </a:stretch>
        </p:blipFill>
        <p:spPr>
          <a:xfrm>
            <a:off x="3449" y="96432"/>
            <a:ext cx="1204248" cy="1169414"/>
          </a:xfrm>
          <a:prstGeom prst="rect">
            <a:avLst/>
          </a:prstGeom>
        </p:spPr>
      </p:pic>
    </p:spTree>
    <p:extLst>
      <p:ext uri="{BB962C8B-B14F-4D97-AF65-F5344CB8AC3E}">
        <p14:creationId xmlns:p14="http://schemas.microsoft.com/office/powerpoint/2010/main" val="3172907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3218148361"/>
              </p:ext>
            </p:extLst>
          </p:nvPr>
        </p:nvGraphicFramePr>
        <p:xfrm>
          <a:off x="57509" y="762000"/>
          <a:ext cx="12069075" cy="5391508"/>
        </p:xfrm>
        <a:graphic>
          <a:graphicData uri="http://schemas.openxmlformats.org/drawingml/2006/table">
            <a:tbl>
              <a:tblPr firstRow="1" bandRow="1">
                <a:tableStyleId>{E8B1032C-EA38-4F05-BA0D-38AFFFC7BED3}</a:tableStyleId>
              </a:tblPr>
              <a:tblGrid>
                <a:gridCol w="805411">
                  <a:extLst>
                    <a:ext uri="{9D8B030D-6E8A-4147-A177-3AD203B41FA5}">
                      <a16:colId xmlns:a16="http://schemas.microsoft.com/office/drawing/2014/main" val="3008282389"/>
                    </a:ext>
                  </a:extLst>
                </a:gridCol>
                <a:gridCol w="1558636">
                  <a:extLst>
                    <a:ext uri="{9D8B030D-6E8A-4147-A177-3AD203B41FA5}">
                      <a16:colId xmlns:a16="http://schemas.microsoft.com/office/drawing/2014/main" val="4286714121"/>
                    </a:ext>
                  </a:extLst>
                </a:gridCol>
                <a:gridCol w="4023328">
                  <a:extLst>
                    <a:ext uri="{9D8B030D-6E8A-4147-A177-3AD203B41FA5}">
                      <a16:colId xmlns:a16="http://schemas.microsoft.com/office/drawing/2014/main" val="1579580785"/>
                    </a:ext>
                  </a:extLst>
                </a:gridCol>
                <a:gridCol w="3087420">
                  <a:extLst>
                    <a:ext uri="{9D8B030D-6E8A-4147-A177-3AD203B41FA5}">
                      <a16:colId xmlns:a16="http://schemas.microsoft.com/office/drawing/2014/main" val="1830383586"/>
                    </a:ext>
                  </a:extLst>
                </a:gridCol>
                <a:gridCol w="2594280">
                  <a:extLst>
                    <a:ext uri="{9D8B030D-6E8A-4147-A177-3AD203B41FA5}">
                      <a16:colId xmlns:a16="http://schemas.microsoft.com/office/drawing/2014/main" val="2203438695"/>
                    </a:ext>
                  </a:extLst>
                </a:gridCol>
              </a:tblGrid>
              <a:tr h="862641">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4528867">
                <a:tc>
                  <a:txBody>
                    <a:bodyPr/>
                    <a:lstStyle/>
                    <a:p>
                      <a:pPr algn="ctr"/>
                      <a:endParaRPr lang="es-ES"/>
                    </a:p>
                    <a:p>
                      <a:pPr lvl="0" algn="ctr">
                        <a:buNone/>
                      </a:pPr>
                      <a:endParaRPr lang="es-ES"/>
                    </a:p>
                    <a:p>
                      <a:pPr lvl="0" algn="ctr">
                        <a:buNone/>
                      </a:pPr>
                      <a:endParaRPr lang="es-ES"/>
                    </a:p>
                    <a:p>
                      <a:pPr lvl="0" algn="ctr">
                        <a:buNone/>
                      </a:pPr>
                      <a:r>
                        <a:rPr lang="es-ES"/>
                        <a:t>10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s-MX" sz="2800"/>
                        <a:t>Jefe</a:t>
                      </a:r>
                      <a:endParaRPr lang="es-MX"/>
                    </a:p>
                    <a:p>
                      <a:pPr lvl="0" algn="ctr">
                        <a:lnSpc>
                          <a:spcPct val="100000"/>
                        </a:lnSpc>
                        <a:spcBef>
                          <a:spcPts val="0"/>
                        </a:spcBef>
                        <a:spcAft>
                          <a:spcPts val="0"/>
                        </a:spcAft>
                        <a:buNone/>
                      </a:pPr>
                      <a:r>
                        <a:rPr lang="es-MX" sz="2800"/>
                        <a:t>bodega</a:t>
                      </a:r>
                    </a:p>
                    <a:p>
                      <a:pPr lvl="0" algn="ctr">
                        <a:buNone/>
                      </a:pP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l">
                        <a:lnSpc>
                          <a:spcPct val="100000"/>
                        </a:lnSpc>
                        <a:spcBef>
                          <a:spcPts val="0"/>
                        </a:spcBef>
                        <a:spcAft>
                          <a:spcPts val="0"/>
                        </a:spcAft>
                        <a:buNone/>
                      </a:pPr>
                      <a:endParaRPr lang="es-ES" sz="1800" b="0" i="0" u="none" strike="noStrike" noProof="0">
                        <a:latin typeface="Calibri"/>
                      </a:endParaRPr>
                    </a:p>
                    <a:p>
                      <a:pPr marL="0" lvl="0" indent="0" algn="l">
                        <a:lnSpc>
                          <a:spcPct val="100000"/>
                        </a:lnSpc>
                        <a:spcBef>
                          <a:spcPts val="0"/>
                        </a:spcBef>
                        <a:spcAft>
                          <a:spcPts val="0"/>
                        </a:spcAft>
                        <a:buNone/>
                      </a:pPr>
                      <a:r>
                        <a:rPr lang="es-ES" sz="1800" b="0" i="0" u="none" strike="noStrike" noProof="0"/>
                        <a:t> </a:t>
                      </a:r>
                      <a:r>
                        <a:rPr lang="es-ES" sz="1800" b="0" i="0" u="none" strike="noStrike" noProof="0">
                          <a:latin typeface="Calibri"/>
                        </a:rPr>
                        <a:t>Como jefe de bodega, quiero poder generar informes de pérdidas y ganancias para evaluar el rendimiento económico del inventario.</a:t>
                      </a:r>
                    </a:p>
                    <a:p>
                      <a:pPr marL="0" lvl="0" indent="0" algn="l">
                        <a:lnSpc>
                          <a:spcPct val="100000"/>
                        </a:lnSpc>
                        <a:spcBef>
                          <a:spcPts val="0"/>
                        </a:spcBef>
                        <a:spcAft>
                          <a:spcPts val="0"/>
                        </a:spcAft>
                        <a:buFont typeface="Arial"/>
                        <a:buChar char="•"/>
                      </a:pPr>
                      <a:endParaRPr lang="es-ES" sz="1800" b="0" i="0" u="none" strike="noStrike" noProof="0">
                        <a:latin typeface="Calibri"/>
                      </a:endParaRPr>
                    </a:p>
                    <a:p>
                      <a:pPr marL="285750" lvl="0" indent="-285750">
                        <a:buFont typeface="Arial"/>
                        <a:buChar char="•"/>
                      </a:pPr>
                      <a:endParaRPr lang="es-ES" sz="1800" b="0" i="0" u="none" strike="noStrike" noProof="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800" b="0" i="0" u="none" strike="noStrike" baseline="0" noProof="0">
                          <a:solidFill>
                            <a:srgbClr val="000000"/>
                          </a:solidFill>
                          <a:latin typeface="Calibri"/>
                        </a:rPr>
                        <a:t>Generar informes de pérdidas y ganancias es esencial para evaluar el rendimiento económico del inventario en una bodega. Proporcione una visión clara de los ingresos generados y los costos asociados a la adquisición, almacenamiento y venta de zapatillas. </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l">
                        <a:lnSpc>
                          <a:spcPct val="100000"/>
                        </a:lnSpc>
                        <a:buNone/>
                      </a:pPr>
                      <a:r>
                        <a:rPr lang="es-ES" sz="1800" b="0" i="0" u="none" strike="noStrike" baseline="0" noProof="0">
                          <a:solidFill>
                            <a:srgbClr val="000000"/>
                          </a:solidFill>
                          <a:latin typeface="Calibri"/>
                        </a:rPr>
                        <a:t>El sistema de gestión de inventario debe contar con una funcionalidad clara y accesible para generar informes de pérdidas y ganancias.</a:t>
                      </a:r>
                      <a:endParaRPr lang="es-ES"/>
                    </a:p>
                    <a:p>
                      <a:pPr marL="0" lvl="0" indent="0" algn="l">
                        <a:lnSpc>
                          <a:spcPct val="100000"/>
                        </a:lnSpc>
                        <a:buNone/>
                      </a:pPr>
                      <a:r>
                        <a:rPr lang="es-ES" sz="1800" b="0" i="0" u="none" strike="noStrike" baseline="0" noProof="0">
                          <a:solidFill>
                            <a:srgbClr val="000000"/>
                          </a:solidFill>
                          <a:latin typeface="Calibri"/>
                        </a:rPr>
                        <a:t>Los informes deben incluir una descripción detallada de los ingresos y costos asociados al inventario.</a:t>
                      </a:r>
                      <a:endParaRPr lang="es-ES"/>
                    </a:p>
                    <a:p>
                      <a:pPr lvl="0">
                        <a:buNone/>
                      </a:pPr>
                      <a:endParaRPr lang="es-E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1782258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3EBFE-49A1-595C-CC54-0754AD6EED66}"/>
              </a:ext>
            </a:extLst>
          </p:cNvPr>
          <p:cNvSpPr>
            <a:spLocks noGrp="1"/>
          </p:cNvSpPr>
          <p:nvPr>
            <p:ph type="title"/>
          </p:nvPr>
        </p:nvSpPr>
        <p:spPr/>
        <p:txBody>
          <a:bodyPr/>
          <a:lstStyle/>
          <a:p>
            <a:r>
              <a:rPr lang="es-ES">
                <a:latin typeface="Times New Roman"/>
                <a:ea typeface="+mj-lt"/>
                <a:cs typeface="+mj-lt"/>
              </a:rPr>
              <a:t>Mockups</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EE63815A-9216-381E-7F14-B96AD90BF2EC}"/>
              </a:ext>
            </a:extLst>
          </p:cNvPr>
          <p:cNvSpPr>
            <a:spLocks noGrp="1"/>
          </p:cNvSpPr>
          <p:nvPr>
            <p:ph idx="1"/>
          </p:nvPr>
        </p:nvSpPr>
        <p:spPr/>
        <p:txBody>
          <a:bodyPr vert="horz" lIns="91440" tIns="45720" rIns="91440" bIns="45720" rtlCol="0" anchor="t">
            <a:normAutofit/>
          </a:bodyPr>
          <a:lstStyle/>
          <a:p>
            <a:pPr marL="0" indent="0">
              <a:buNone/>
            </a:pPr>
            <a:r>
              <a:rPr lang="es-ES">
                <a:ea typeface="+mn-lt"/>
                <a:cs typeface="+mn-lt"/>
                <a:hlinkClick r:id="rId2"/>
              </a:rPr>
              <a:t>https://balsamiq.cloud/s30l3sx/p98e02/r6610</a:t>
            </a:r>
            <a:endParaRPr lang="es-ES">
              <a:cs typeface="Calibri" panose="020F0502020204030204"/>
            </a:endParaRPr>
          </a:p>
        </p:txBody>
      </p:sp>
    </p:spTree>
    <p:extLst>
      <p:ext uri="{BB962C8B-B14F-4D97-AF65-F5344CB8AC3E}">
        <p14:creationId xmlns:p14="http://schemas.microsoft.com/office/powerpoint/2010/main" val="3827497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AA8F9-A6E6-7642-3D7F-25EA31F9B486}"/>
              </a:ext>
            </a:extLst>
          </p:cNvPr>
          <p:cNvSpPr>
            <a:spLocks noGrp="1"/>
          </p:cNvSpPr>
          <p:nvPr>
            <p:ph type="title"/>
          </p:nvPr>
        </p:nvSpPr>
        <p:spPr/>
        <p:txBody>
          <a:bodyPr/>
          <a:lstStyle/>
          <a:p>
            <a:r>
              <a:rPr lang="es-ES">
                <a:latin typeface="Times New Roman"/>
                <a:ea typeface="+mj-lt"/>
                <a:cs typeface="+mj-lt"/>
              </a:rPr>
              <a:t>Fichas Técnicas</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E1CAE2A4-05E9-C295-8DD5-89DB7FA4216A}"/>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816518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7" descr="Diagrama&#10;&#10;Descripción generada automáticamente">
            <a:extLst>
              <a:ext uri="{FF2B5EF4-FFF2-40B4-BE49-F238E27FC236}">
                <a16:creationId xmlns:a16="http://schemas.microsoft.com/office/drawing/2014/main" id="{FA19E309-E1BC-6438-8167-A82511398FD8}"/>
              </a:ext>
            </a:extLst>
          </p:cNvPr>
          <p:cNvPicPr>
            <a:picLocks noChangeAspect="1"/>
          </p:cNvPicPr>
          <p:nvPr/>
        </p:nvPicPr>
        <p:blipFill>
          <a:blip r:embed="rId2"/>
          <a:stretch>
            <a:fillRect/>
          </a:stretch>
        </p:blipFill>
        <p:spPr>
          <a:xfrm>
            <a:off x="204952" y="568941"/>
            <a:ext cx="10363199" cy="5851497"/>
          </a:xfrm>
          <a:prstGeom prst="rect">
            <a:avLst/>
          </a:prstGeom>
        </p:spPr>
      </p:pic>
    </p:spTree>
    <p:extLst>
      <p:ext uri="{BB962C8B-B14F-4D97-AF65-F5344CB8AC3E}">
        <p14:creationId xmlns:p14="http://schemas.microsoft.com/office/powerpoint/2010/main" val="2531851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20841F26-C755-06DF-BCC7-ACFAF50D4A0E}"/>
              </a:ext>
            </a:extLst>
          </p:cNvPr>
          <p:cNvSpPr>
            <a:spLocks noGrp="1"/>
          </p:cNvSpPr>
          <p:nvPr>
            <p:ph type="title"/>
          </p:nvPr>
        </p:nvSpPr>
        <p:spPr>
          <a:xfrm>
            <a:off x="913500" y="1536919"/>
            <a:ext cx="3932030" cy="3956690"/>
          </a:xfrm>
        </p:spPr>
        <p:txBody>
          <a:bodyPr anchor="ctr">
            <a:normAutofit/>
          </a:bodyPr>
          <a:lstStyle/>
          <a:p>
            <a:r>
              <a:rPr lang="es-ES" sz="3600">
                <a:solidFill>
                  <a:schemeClr val="bg1"/>
                </a:solidFill>
                <a:latin typeface="Times New Roman"/>
                <a:ea typeface="Calibri Light"/>
                <a:cs typeface="Calibri Light"/>
              </a:rPr>
              <a:t>4. OBJETIVO GENERAL </a:t>
            </a:r>
            <a:endParaRPr lang="es-ES" sz="3600">
              <a:solidFill>
                <a:schemeClr val="bg1"/>
              </a:solidFill>
              <a:latin typeface="Times New Roman"/>
              <a:cs typeface="Times New Roman"/>
            </a:endParaRP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307E016-61E2-674A-A5F3-185B1FBA1176}"/>
              </a:ext>
            </a:extLst>
          </p:cNvPr>
          <p:cNvSpPr>
            <a:spLocks noGrp="1"/>
          </p:cNvSpPr>
          <p:nvPr>
            <p:ph idx="1"/>
          </p:nvPr>
        </p:nvSpPr>
        <p:spPr>
          <a:xfrm>
            <a:off x="5185830" y="1540919"/>
            <a:ext cx="6748384" cy="5592764"/>
          </a:xfrm>
        </p:spPr>
        <p:txBody>
          <a:bodyPr vert="horz" lIns="91440" tIns="45720" rIns="91440" bIns="45720" rtlCol="0" anchor="ctr">
            <a:normAutofit/>
          </a:bodyPr>
          <a:lstStyle/>
          <a:p>
            <a:pPr marL="0" indent="0">
              <a:buNone/>
            </a:pPr>
            <a:r>
              <a:rPr lang="es-ES" sz="2400">
                <a:solidFill>
                  <a:schemeClr val="bg1"/>
                </a:solidFill>
                <a:ea typeface="+mn-lt"/>
                <a:cs typeface="+mn-lt"/>
              </a:rPr>
              <a:t>Implementar un sistema de control de inventario efectivo que permita a la empresa llevar un registro adecuado de su mercancía de manera eficiente, realizar pedidos de manera oportuna y asegurarse de que los niveles de inventario sean adecuados para satisfacer la demanda del cliente y evitar la pérdida de ventas y costos innecesarios.  c</a:t>
            </a:r>
            <a:endParaRPr lang="es-ES" sz="2400">
              <a:solidFill>
                <a:schemeClr val="bg1"/>
              </a:solidFill>
              <a:ea typeface="Calibri"/>
              <a:cs typeface="Calibri"/>
            </a:endParaRPr>
          </a:p>
          <a:p>
            <a:pPr marL="0" indent="0">
              <a:buNone/>
            </a:pPr>
            <a:endParaRPr lang="es-ES" sz="2400">
              <a:solidFill>
                <a:schemeClr val="bg1"/>
              </a:solidFill>
              <a:cs typeface="Calibri"/>
            </a:endParaRPr>
          </a:p>
          <a:p>
            <a:pPr marL="0" indent="0">
              <a:buNone/>
            </a:pPr>
            <a:endParaRPr lang="es-ES" sz="2400">
              <a:solidFill>
                <a:schemeClr val="bg1"/>
              </a:solidFill>
              <a:cs typeface="Calibri"/>
            </a:endParaRPr>
          </a:p>
          <a:p>
            <a:pPr marL="0" indent="0">
              <a:buNone/>
            </a:pPr>
            <a:endParaRPr lang="es-ES" sz="2400">
              <a:solidFill>
                <a:schemeClr val="bg1"/>
              </a:solidFill>
              <a:cs typeface="Calibri"/>
            </a:endParaRPr>
          </a:p>
        </p:txBody>
      </p:sp>
      <p:pic>
        <p:nvPicPr>
          <p:cNvPr id="5" name="Imagen 5" descr="Logotipo, nombre de la empresa&#10;&#10;Descripción generada automáticamente">
            <a:extLst>
              <a:ext uri="{FF2B5EF4-FFF2-40B4-BE49-F238E27FC236}">
                <a16:creationId xmlns:a16="http://schemas.microsoft.com/office/drawing/2014/main" id="{93DBB4C7-25B8-7790-A05A-824BB0FBB165}"/>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393102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E1AA83-70D6-7B8A-74E2-F3D204B2D165}"/>
              </a:ext>
            </a:extLst>
          </p:cNvPr>
          <p:cNvSpPr>
            <a:spLocks noGrp="1"/>
          </p:cNvSpPr>
          <p:nvPr>
            <p:ph type="title"/>
          </p:nvPr>
        </p:nvSpPr>
        <p:spPr>
          <a:xfrm>
            <a:off x="841248" y="548640"/>
            <a:ext cx="3600860" cy="5431536"/>
          </a:xfrm>
        </p:spPr>
        <p:txBody>
          <a:bodyPr>
            <a:normAutofit/>
          </a:bodyPr>
          <a:lstStyle/>
          <a:p>
            <a:r>
              <a:rPr lang="es-ES" sz="4200">
                <a:latin typeface="Times New Roman"/>
                <a:ea typeface="Calibri Light"/>
                <a:cs typeface="Calibri Light"/>
              </a:rPr>
              <a:t>          5.</a:t>
            </a:r>
            <a:br>
              <a:rPr lang="es-ES" sz="4200">
                <a:latin typeface="Times New Roman"/>
                <a:ea typeface="Calibri Light"/>
                <a:cs typeface="Calibri Light"/>
              </a:rPr>
            </a:br>
            <a:r>
              <a:rPr lang="es-ES" sz="4200">
                <a:latin typeface="Times New Roman"/>
                <a:ea typeface="Calibri Light"/>
                <a:cs typeface="Calibri Light"/>
              </a:rPr>
              <a:t> OBJETIVOS ESPECIFICOS</a:t>
            </a:r>
            <a:endParaRPr lang="es-ES" sz="4200">
              <a:latin typeface="Times New Roman"/>
            </a:endParaRP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8E6583C-5851-306D-3362-6F54EBA368DC}"/>
              </a:ext>
            </a:extLst>
          </p:cNvPr>
          <p:cNvSpPr>
            <a:spLocks noGrp="1"/>
          </p:cNvSpPr>
          <p:nvPr>
            <p:ph idx="1"/>
          </p:nvPr>
        </p:nvSpPr>
        <p:spPr>
          <a:xfrm>
            <a:off x="5159609" y="1317107"/>
            <a:ext cx="6205521" cy="5092870"/>
          </a:xfrm>
        </p:spPr>
        <p:txBody>
          <a:bodyPr vert="horz" lIns="91440" tIns="45720" rIns="91440" bIns="45720" rtlCol="0" anchor="ctr">
            <a:noAutofit/>
          </a:bodyPr>
          <a:lstStyle/>
          <a:p>
            <a:pPr marL="0" indent="0">
              <a:buNone/>
            </a:pPr>
            <a:endParaRPr lang="es-ES" sz="2000">
              <a:ea typeface="+mn-lt"/>
              <a:cs typeface="+mn-lt"/>
            </a:endParaRPr>
          </a:p>
          <a:p>
            <a:r>
              <a:rPr lang="es-ES" sz="2000">
                <a:ea typeface="+mn-lt"/>
                <a:cs typeface="+mn-lt"/>
              </a:rPr>
              <a:t> Gestionar inventario para llevar un control de entrada y  de salida de los productos a la bodega, con una constante actualización de información sobre los </a:t>
            </a:r>
            <a:r>
              <a:rPr lang="es-ES" sz="2000" err="1">
                <a:ea typeface="+mn-lt"/>
                <a:cs typeface="+mn-lt"/>
              </a:rPr>
              <a:t>tennis</a:t>
            </a:r>
            <a:r>
              <a:rPr lang="es-ES" sz="2000">
                <a:ea typeface="+mn-lt"/>
                <a:cs typeface="+mn-lt"/>
              </a:rPr>
              <a:t>.</a:t>
            </a:r>
            <a:endParaRPr lang="es-ES" sz="2000">
              <a:ea typeface="+mn-lt"/>
              <a:cs typeface="Calibri"/>
            </a:endParaRPr>
          </a:p>
          <a:p>
            <a:r>
              <a:rPr lang="es-ES" sz="2000">
                <a:ea typeface="+mn-lt"/>
                <a:cs typeface="+mn-lt"/>
              </a:rPr>
              <a:t>Clasificar zapatillas por tipo, talla, modelo, marca, precio y disponibilidad, lo que facilita la búsqueda y recuperación de los </a:t>
            </a:r>
            <a:r>
              <a:rPr lang="es-ES" sz="2000" err="1">
                <a:ea typeface="+mn-lt"/>
                <a:cs typeface="+mn-lt"/>
              </a:rPr>
              <a:t>tennis</a:t>
            </a:r>
            <a:r>
              <a:rPr lang="es-ES" sz="2000">
                <a:ea typeface="+mn-lt"/>
                <a:cs typeface="+mn-lt"/>
              </a:rPr>
              <a:t> en el inventario.</a:t>
            </a:r>
            <a:endParaRPr lang="es-ES" sz="2000">
              <a:ea typeface="Calibri"/>
              <a:cs typeface="Calibri"/>
            </a:endParaRPr>
          </a:p>
          <a:p>
            <a:r>
              <a:rPr lang="es-ES" sz="2000">
                <a:ea typeface="+mn-lt"/>
                <a:cs typeface="+mn-lt"/>
              </a:rPr>
              <a:t>Automatizar procesos, permitir al jefe conocer en tiempo real la cantidad exacta de </a:t>
            </a:r>
            <a:r>
              <a:rPr lang="es-ES" sz="2000" err="1">
                <a:ea typeface="+mn-lt"/>
                <a:cs typeface="+mn-lt"/>
              </a:rPr>
              <a:t>tennis</a:t>
            </a:r>
            <a:r>
              <a:rPr lang="es-ES" sz="2000">
                <a:ea typeface="+mn-lt"/>
                <a:cs typeface="+mn-lt"/>
              </a:rPr>
              <a:t> que tienen en su inventario, lo que les ayuda a tomar decisiones informadas sobre las compras y preparación de pedidos, acelerar el almacenamiento y  para realizar las respectivas ventas de los </a:t>
            </a:r>
            <a:r>
              <a:rPr lang="es-ES" sz="2000" err="1">
                <a:ea typeface="+mn-lt"/>
                <a:cs typeface="+mn-lt"/>
              </a:rPr>
              <a:t>tennis</a:t>
            </a:r>
            <a:r>
              <a:rPr lang="es-ES" sz="2000">
                <a:ea typeface="+mn-lt"/>
                <a:cs typeface="+mn-lt"/>
              </a:rPr>
              <a:t>. </a:t>
            </a:r>
            <a:endParaRPr lang="es-ES" sz="2000">
              <a:ea typeface="Calibri"/>
              <a:cs typeface="Calibri"/>
            </a:endParaRPr>
          </a:p>
        </p:txBody>
      </p:sp>
      <p:pic>
        <p:nvPicPr>
          <p:cNvPr id="5" name="Imagen 5" descr="Logotipo, nombre de la empresa&#10;&#10;Descripción generada automáticamente">
            <a:extLst>
              <a:ext uri="{FF2B5EF4-FFF2-40B4-BE49-F238E27FC236}">
                <a16:creationId xmlns:a16="http://schemas.microsoft.com/office/drawing/2014/main" id="{DA12BA3F-5C42-671C-8561-4A6C33B4E333}"/>
              </a:ext>
            </a:extLst>
          </p:cNvPr>
          <p:cNvPicPr>
            <a:picLocks noChangeAspect="1"/>
          </p:cNvPicPr>
          <p:nvPr/>
        </p:nvPicPr>
        <p:blipFill>
          <a:blip r:embed="rId2"/>
          <a:stretch>
            <a:fillRect/>
          </a:stretch>
        </p:blipFill>
        <p:spPr>
          <a:xfrm>
            <a:off x="477901" y="340847"/>
            <a:ext cx="1204248" cy="1169414"/>
          </a:xfrm>
          <a:prstGeom prst="rect">
            <a:avLst/>
          </a:prstGeom>
        </p:spPr>
      </p:pic>
    </p:spTree>
    <p:extLst>
      <p:ext uri="{BB962C8B-B14F-4D97-AF65-F5344CB8AC3E}">
        <p14:creationId xmlns:p14="http://schemas.microsoft.com/office/powerpoint/2010/main" val="64129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D267211-D0B0-67E9-2906-DC441D6A31BC}"/>
              </a:ext>
            </a:extLst>
          </p:cNvPr>
          <p:cNvSpPr>
            <a:spLocks noGrp="1"/>
          </p:cNvSpPr>
          <p:nvPr>
            <p:ph type="title"/>
          </p:nvPr>
        </p:nvSpPr>
        <p:spPr>
          <a:xfrm>
            <a:off x="2186583" y="-40832"/>
            <a:ext cx="9543405" cy="1188720"/>
          </a:xfrm>
        </p:spPr>
        <p:txBody>
          <a:bodyPr>
            <a:normAutofit/>
          </a:bodyPr>
          <a:lstStyle/>
          <a:p>
            <a:r>
              <a:rPr lang="es-ES">
                <a:solidFill>
                  <a:schemeClr val="tx1">
                    <a:lumMod val="85000"/>
                    <a:lumOff val="15000"/>
                  </a:schemeClr>
                </a:solidFill>
                <a:latin typeface="Times New Roman"/>
                <a:ea typeface="Calibri Light"/>
                <a:cs typeface="Calibri Light"/>
              </a:rPr>
              <a:t>6. JUSTIFICACIÓN </a:t>
            </a:r>
            <a:endParaRPr lang="es-ES">
              <a:solidFill>
                <a:schemeClr val="tx1">
                  <a:lumMod val="85000"/>
                  <a:lumOff val="15000"/>
                </a:schemeClr>
              </a:solidFill>
              <a:latin typeface="Times New Roman"/>
            </a:endParaRPr>
          </a:p>
        </p:txBody>
      </p:sp>
      <p:sp>
        <p:nvSpPr>
          <p:cNvPr id="3" name="Marcador de contenido 2">
            <a:extLst>
              <a:ext uri="{FF2B5EF4-FFF2-40B4-BE49-F238E27FC236}">
                <a16:creationId xmlns:a16="http://schemas.microsoft.com/office/drawing/2014/main" id="{DAEFECAD-3859-95E0-16B3-A49A6C9D93E1}"/>
              </a:ext>
            </a:extLst>
          </p:cNvPr>
          <p:cNvSpPr>
            <a:spLocks noGrp="1"/>
          </p:cNvSpPr>
          <p:nvPr>
            <p:ph idx="1"/>
          </p:nvPr>
        </p:nvSpPr>
        <p:spPr>
          <a:xfrm>
            <a:off x="1080968" y="2992482"/>
            <a:ext cx="10648289" cy="3320031"/>
          </a:xfrm>
        </p:spPr>
        <p:txBody>
          <a:bodyPr vert="horz" lIns="91440" tIns="45720" rIns="91440" bIns="45720" rtlCol="0" anchor="ctr">
            <a:noAutofit/>
          </a:bodyPr>
          <a:lstStyle/>
          <a:p>
            <a:pPr marL="0" indent="0">
              <a:buNone/>
            </a:pPr>
            <a:r>
              <a:rPr lang="es-ES" sz="2400">
                <a:solidFill>
                  <a:schemeClr val="tx1">
                    <a:lumMod val="85000"/>
                    <a:lumOff val="15000"/>
                  </a:schemeClr>
                </a:solidFill>
                <a:ea typeface="Calibri" panose="020F0502020204030204"/>
                <a:cs typeface="Calibri" panose="020F0502020204030204"/>
              </a:rPr>
              <a:t>En base al análisis aplicado previamente a la problemática que se presenta en </a:t>
            </a:r>
            <a:r>
              <a:rPr lang="es-ES" sz="2400" err="1">
                <a:solidFill>
                  <a:schemeClr val="tx1">
                    <a:lumMod val="85000"/>
                    <a:lumOff val="15000"/>
                  </a:schemeClr>
                </a:solidFill>
                <a:ea typeface="Calibri" panose="020F0502020204030204"/>
                <a:cs typeface="Calibri" panose="020F0502020204030204"/>
              </a:rPr>
              <a:t>Sportling</a:t>
            </a:r>
            <a:r>
              <a:rPr lang="es-ES" sz="2400">
                <a:solidFill>
                  <a:schemeClr val="tx1">
                    <a:lumMod val="85000"/>
                    <a:lumOff val="15000"/>
                  </a:schemeClr>
                </a:solidFill>
                <a:ea typeface="Calibri" panose="020F0502020204030204"/>
                <a:cs typeface="Calibri" panose="020F0502020204030204"/>
              </a:rPr>
              <a:t>, se determina y evidencia claramente que</a:t>
            </a:r>
            <a:r>
              <a:rPr lang="es-ES" sz="2400" b="1">
                <a:solidFill>
                  <a:schemeClr val="tx1">
                    <a:lumMod val="85000"/>
                    <a:lumOff val="15000"/>
                  </a:schemeClr>
                </a:solidFill>
                <a:ea typeface="Calibri" panose="020F0502020204030204"/>
                <a:cs typeface="Calibri" panose="020F0502020204030204"/>
              </a:rPr>
              <a:t> no cuentan con una administración y un control adecuado de su mercancía, ya que no</a:t>
            </a:r>
            <a:r>
              <a:rPr lang="es-ES" sz="2400" b="1">
                <a:solidFill>
                  <a:schemeClr val="tx1">
                    <a:lumMod val="85000"/>
                    <a:lumOff val="15000"/>
                  </a:schemeClr>
                </a:solidFill>
                <a:ea typeface="+mn-lt"/>
                <a:cs typeface="+mn-lt"/>
              </a:rPr>
              <a:t> se cumple con los niveles de inventario pertinentes para satisfacer la demanda del cliente</a:t>
            </a:r>
            <a:r>
              <a:rPr lang="es-ES" sz="2400">
                <a:solidFill>
                  <a:schemeClr val="tx1">
                    <a:lumMod val="85000"/>
                    <a:lumOff val="15000"/>
                  </a:schemeClr>
                </a:solidFill>
                <a:ea typeface="+mn-lt"/>
                <a:cs typeface="+mn-lt"/>
              </a:rPr>
              <a:t>, donde además se presenta la falta de productividad, agilidad y eficacia al momento que se solicita un par de tenis, dando como resultado un retraso de tiempo en el proceso que el jefe de bodega tiene que buscar dicho par de </a:t>
            </a:r>
            <a:r>
              <a:rPr lang="es-ES" sz="2400" err="1">
                <a:solidFill>
                  <a:schemeClr val="tx1">
                    <a:lumMod val="85000"/>
                    <a:lumOff val="15000"/>
                  </a:schemeClr>
                </a:solidFill>
                <a:ea typeface="+mn-lt"/>
                <a:cs typeface="+mn-lt"/>
              </a:rPr>
              <a:t>tennis</a:t>
            </a:r>
            <a:r>
              <a:rPr lang="es-ES" sz="2400">
                <a:solidFill>
                  <a:schemeClr val="tx1">
                    <a:lumMod val="85000"/>
                    <a:lumOff val="15000"/>
                  </a:schemeClr>
                </a:solidFill>
                <a:ea typeface="+mn-lt"/>
                <a:cs typeface="+mn-lt"/>
              </a:rPr>
              <a:t> solicitado, para luego suministrarlo al vendedor para cerrar exitosamente la venta, o por otro lado terminar perdiendo la venta, </a:t>
            </a:r>
            <a:r>
              <a:rPr lang="es-ES" sz="2400" b="1">
                <a:solidFill>
                  <a:schemeClr val="tx1">
                    <a:lumMod val="85000"/>
                    <a:lumOff val="15000"/>
                  </a:schemeClr>
                </a:solidFill>
                <a:ea typeface="+mn-lt"/>
                <a:cs typeface="+mn-lt"/>
              </a:rPr>
              <a:t>debido a que no se conoce con exactitud qué es lo que entra o sale de la bodega</a:t>
            </a:r>
            <a:r>
              <a:rPr lang="es-ES" sz="2400">
                <a:solidFill>
                  <a:schemeClr val="tx1">
                    <a:lumMod val="85000"/>
                    <a:lumOff val="15000"/>
                  </a:schemeClr>
                </a:solidFill>
                <a:ea typeface="+mn-lt"/>
                <a:cs typeface="+mn-lt"/>
              </a:rPr>
              <a:t>, y </a:t>
            </a:r>
            <a:r>
              <a:rPr lang="es-ES" sz="2400" b="1">
                <a:solidFill>
                  <a:schemeClr val="tx1">
                    <a:lumMod val="85000"/>
                    <a:lumOff val="15000"/>
                  </a:schemeClr>
                </a:solidFill>
                <a:ea typeface="+mn-lt"/>
                <a:cs typeface="+mn-lt"/>
              </a:rPr>
              <a:t>además si existe la disponibilidad especifica de ese tenis, en esa talla, en ese color, de esa marca o de ese modelo.</a:t>
            </a:r>
            <a:endParaRPr lang="es-ES" sz="2400" b="1">
              <a:solidFill>
                <a:schemeClr val="tx1">
                  <a:lumMod val="85000"/>
                  <a:lumOff val="15000"/>
                </a:schemeClr>
              </a:solidFill>
              <a:ea typeface="Calibri" panose="020F0502020204030204"/>
              <a:cs typeface="Calibri" panose="020F0502020204030204"/>
            </a:endParaRPr>
          </a:p>
          <a:p>
            <a:endParaRPr lang="es-ES" sz="1900" b="1">
              <a:solidFill>
                <a:schemeClr val="tx1">
                  <a:lumMod val="85000"/>
                  <a:lumOff val="15000"/>
                </a:schemeClr>
              </a:solidFill>
              <a:ea typeface="Calibri" panose="020F0502020204030204"/>
              <a:cs typeface="Calibri" panose="020F0502020204030204"/>
            </a:endParaRPr>
          </a:p>
          <a:p>
            <a:endParaRPr lang="es-ES" sz="1900">
              <a:solidFill>
                <a:schemeClr val="tx1">
                  <a:lumMod val="85000"/>
                  <a:lumOff val="15000"/>
                </a:schemeClr>
              </a:solidFill>
              <a:ea typeface="Calibri" panose="020F0502020204030204"/>
              <a:cs typeface="Calibri" panose="020F0502020204030204"/>
            </a:endParaRPr>
          </a:p>
        </p:txBody>
      </p:sp>
      <p:sp>
        <p:nvSpPr>
          <p:cNvPr id="40" name="Freeform: Shape 39">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BA8E0445-C44E-FA7F-E4D6-BEB522AFC1EF}"/>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26508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D267211-D0B0-67E9-2906-DC441D6A31BC}"/>
              </a:ext>
            </a:extLst>
          </p:cNvPr>
          <p:cNvSpPr>
            <a:spLocks noGrp="1"/>
          </p:cNvSpPr>
          <p:nvPr>
            <p:ph type="title"/>
          </p:nvPr>
        </p:nvSpPr>
        <p:spPr>
          <a:xfrm>
            <a:off x="2847942" y="519885"/>
            <a:ext cx="9916632" cy="1188720"/>
          </a:xfrm>
        </p:spPr>
        <p:txBody>
          <a:bodyPr>
            <a:normAutofit/>
          </a:bodyPr>
          <a:lstStyle/>
          <a:p>
            <a:r>
              <a:rPr lang="es-ES">
                <a:solidFill>
                  <a:schemeClr val="tx1">
                    <a:lumMod val="85000"/>
                    <a:lumOff val="15000"/>
                  </a:schemeClr>
                </a:solidFill>
                <a:latin typeface="Times New Roman"/>
                <a:ea typeface="Calibri Light"/>
                <a:cs typeface="Calibri Light"/>
              </a:rPr>
              <a:t>JUSTIFICACIÓN </a:t>
            </a:r>
            <a:endParaRPr lang="es-ES">
              <a:solidFill>
                <a:schemeClr val="tx1">
                  <a:lumMod val="85000"/>
                  <a:lumOff val="15000"/>
                </a:schemeClr>
              </a:solidFill>
              <a:latin typeface="Times New Roman"/>
              <a:cs typeface="Times New Roman"/>
            </a:endParaRPr>
          </a:p>
        </p:txBody>
      </p:sp>
      <p:sp>
        <p:nvSpPr>
          <p:cNvPr id="3" name="Marcador de contenido 2">
            <a:extLst>
              <a:ext uri="{FF2B5EF4-FFF2-40B4-BE49-F238E27FC236}">
                <a16:creationId xmlns:a16="http://schemas.microsoft.com/office/drawing/2014/main" id="{DAEFECAD-3859-95E0-16B3-A49A6C9D93E1}"/>
              </a:ext>
            </a:extLst>
          </p:cNvPr>
          <p:cNvSpPr>
            <a:spLocks noGrp="1"/>
          </p:cNvSpPr>
          <p:nvPr>
            <p:ph idx="1"/>
          </p:nvPr>
        </p:nvSpPr>
        <p:spPr>
          <a:xfrm>
            <a:off x="793421" y="2748069"/>
            <a:ext cx="10403875" cy="3685156"/>
          </a:xfrm>
        </p:spPr>
        <p:txBody>
          <a:bodyPr vert="horz" lIns="91440" tIns="45720" rIns="91440" bIns="45720" rtlCol="0" anchor="ctr">
            <a:normAutofit lnSpcReduction="10000"/>
          </a:bodyPr>
          <a:lstStyle/>
          <a:p>
            <a:pPr marL="0" indent="0">
              <a:buNone/>
            </a:pPr>
            <a:r>
              <a:rPr lang="es-ES">
                <a:solidFill>
                  <a:schemeClr val="tx1">
                    <a:lumMod val="85000"/>
                    <a:lumOff val="15000"/>
                  </a:schemeClr>
                </a:solidFill>
                <a:ea typeface="+mn-lt"/>
                <a:cs typeface="+mn-lt"/>
              </a:rPr>
              <a:t> Como resultado, la empresa tendría que incurrir en costos adicionales consecuentemente</a:t>
            </a:r>
            <a:r>
              <a:rPr lang="es-ES" b="1">
                <a:solidFill>
                  <a:schemeClr val="tx1">
                    <a:lumMod val="85000"/>
                    <a:lumOff val="15000"/>
                  </a:schemeClr>
                </a:solidFill>
                <a:ea typeface="+mn-lt"/>
                <a:cs typeface="+mn-lt"/>
              </a:rPr>
              <a:t> por la pérdida de sus productos o falta de ventas, provocando que esto afecte su economía.</a:t>
            </a:r>
            <a:r>
              <a:rPr lang="es-ES">
                <a:solidFill>
                  <a:schemeClr val="tx1">
                    <a:lumMod val="85000"/>
                    <a:lumOff val="15000"/>
                  </a:schemeClr>
                </a:solidFill>
                <a:ea typeface="+mn-lt"/>
                <a:cs typeface="+mn-lt"/>
              </a:rPr>
              <a:t> La implementación de este sistema de control de inventario ayudará a la empresa a mejorar su eficiencia en la gestión del flujo de su mercancía mediante la recopilación y registro de datos sobre los niveles de inventario, la planificación de pedidos y la recepción de los mismos, el seguimiento de los costos y la optimización, por lo tanto, esto producirá el aumento de sus ventas y mejorar la satisfacción del cliente. </a:t>
            </a:r>
            <a:r>
              <a:rPr lang="es-ES" sz="2000">
                <a:solidFill>
                  <a:schemeClr val="tx1">
                    <a:lumMod val="85000"/>
                    <a:lumOff val="15000"/>
                  </a:schemeClr>
                </a:solidFill>
                <a:ea typeface="+mn-lt"/>
                <a:cs typeface="+mn-lt"/>
              </a:rPr>
              <a:t> </a:t>
            </a:r>
            <a:endParaRPr lang="es-ES" sz="2000">
              <a:solidFill>
                <a:schemeClr val="tx1">
                  <a:lumMod val="85000"/>
                  <a:lumOff val="15000"/>
                </a:schemeClr>
              </a:solidFill>
              <a:ea typeface="Calibri" panose="020F0502020204030204"/>
              <a:cs typeface="Calibri" panose="020F0502020204030204"/>
            </a:endParaRPr>
          </a:p>
          <a:p>
            <a:endParaRPr lang="es-ES" sz="2000">
              <a:solidFill>
                <a:schemeClr val="tx1">
                  <a:lumMod val="85000"/>
                  <a:lumOff val="15000"/>
                </a:schemeClr>
              </a:solidFill>
              <a:ea typeface="Calibri" panose="020F0502020204030204"/>
              <a:cs typeface="Calibri" panose="020F0502020204030204"/>
            </a:endParaRPr>
          </a:p>
          <a:p>
            <a:endParaRPr lang="es-ES" sz="2000">
              <a:solidFill>
                <a:schemeClr val="tx1">
                  <a:lumMod val="85000"/>
                  <a:lumOff val="15000"/>
                </a:schemeClr>
              </a:solidFill>
              <a:ea typeface="Calibri" panose="020F0502020204030204"/>
              <a:cs typeface="Calibri" panose="020F0502020204030204"/>
            </a:endParaRPr>
          </a:p>
          <a:p>
            <a:endParaRPr lang="es-ES" sz="2000">
              <a:solidFill>
                <a:schemeClr val="tx1">
                  <a:lumMod val="85000"/>
                  <a:lumOff val="15000"/>
                </a:schemeClr>
              </a:solidFill>
              <a:ea typeface="Calibri" panose="020F0502020204030204"/>
              <a:cs typeface="Calibri" panose="020F0502020204030204"/>
            </a:endParaRPr>
          </a:p>
        </p:txBody>
      </p:sp>
      <p:pic>
        <p:nvPicPr>
          <p:cNvPr id="5" name="Imagen 5" descr="Logotipo, nombre de la empresa&#10;&#10;Descripción generada automáticamente">
            <a:extLst>
              <a:ext uri="{FF2B5EF4-FFF2-40B4-BE49-F238E27FC236}">
                <a16:creationId xmlns:a16="http://schemas.microsoft.com/office/drawing/2014/main" id="{FB2DAFF7-C032-59A2-032A-61356C56FB7A}"/>
              </a:ext>
            </a:extLst>
          </p:cNvPr>
          <p:cNvPicPr>
            <a:picLocks noChangeAspect="1"/>
          </p:cNvPicPr>
          <p:nvPr/>
        </p:nvPicPr>
        <p:blipFill>
          <a:blip r:embed="rId2"/>
          <a:stretch>
            <a:fillRect/>
          </a:stretch>
        </p:blipFill>
        <p:spPr>
          <a:xfrm>
            <a:off x="75335" y="268961"/>
            <a:ext cx="1204248" cy="1169414"/>
          </a:xfrm>
          <a:prstGeom prst="rect">
            <a:avLst/>
          </a:prstGeom>
        </p:spPr>
      </p:pic>
    </p:spTree>
    <p:extLst>
      <p:ext uri="{BB962C8B-B14F-4D97-AF65-F5344CB8AC3E}">
        <p14:creationId xmlns:p14="http://schemas.microsoft.com/office/powerpoint/2010/main" val="389150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4B16ACF-4A6C-F1E7-CB6C-6BDEE7EB324E}"/>
              </a:ext>
            </a:extLst>
          </p:cNvPr>
          <p:cNvPicPr>
            <a:picLocks noChangeAspect="1"/>
          </p:cNvPicPr>
          <p:nvPr/>
        </p:nvPicPr>
        <p:blipFill rotWithShape="1">
          <a:blip r:embed="rId2">
            <a:alphaModFix amt="40000"/>
          </a:blip>
          <a:srcRect r="6250" b="6250"/>
          <a:stretch/>
        </p:blipFill>
        <p:spPr>
          <a:xfrm>
            <a:off x="-159906" y="-56434"/>
            <a:ext cx="12191979" cy="6857990"/>
          </a:xfrm>
          <a:prstGeom prst="rect">
            <a:avLst/>
          </a:prstGeom>
        </p:spPr>
      </p:pic>
      <p:sp>
        <p:nvSpPr>
          <p:cNvPr id="2" name="Título 1">
            <a:extLst>
              <a:ext uri="{FF2B5EF4-FFF2-40B4-BE49-F238E27FC236}">
                <a16:creationId xmlns:a16="http://schemas.microsoft.com/office/drawing/2014/main" id="{3C8DD182-8F7D-4DBB-1BDF-032EF3B21E3B}"/>
              </a:ext>
            </a:extLst>
          </p:cNvPr>
          <p:cNvSpPr>
            <a:spLocks noGrp="1"/>
          </p:cNvSpPr>
          <p:nvPr>
            <p:ph type="title"/>
          </p:nvPr>
        </p:nvSpPr>
        <p:spPr>
          <a:xfrm>
            <a:off x="1151693" y="828943"/>
            <a:ext cx="10506456" cy="2057400"/>
          </a:xfrm>
        </p:spPr>
        <p:txBody>
          <a:bodyPr anchor="b">
            <a:normAutofit/>
          </a:bodyPr>
          <a:lstStyle/>
          <a:p>
            <a:r>
              <a:rPr lang="es-ES" sz="5000">
                <a:latin typeface="Times New Roman"/>
                <a:ea typeface="Calibri Light"/>
                <a:cs typeface="Calibri Light"/>
              </a:rPr>
              <a:t>ALCANCE Y DELIMITACIONES </a:t>
            </a:r>
            <a:endParaRPr lang="es-ES" sz="5000">
              <a:latin typeface="Times New Roman"/>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C7F37418-CF01-C780-85FC-7C75D8CE412B}"/>
              </a:ext>
            </a:extLst>
          </p:cNvPr>
          <p:cNvSpPr>
            <a:spLocks noGrp="1"/>
          </p:cNvSpPr>
          <p:nvPr>
            <p:ph idx="1"/>
          </p:nvPr>
        </p:nvSpPr>
        <p:spPr>
          <a:xfrm>
            <a:off x="841248" y="3502152"/>
            <a:ext cx="10506456" cy="2670048"/>
          </a:xfrm>
        </p:spPr>
        <p:txBody>
          <a:bodyPr vert="horz" lIns="91440" tIns="45720" rIns="91440" bIns="45720" rtlCol="0" anchor="t">
            <a:normAutofit/>
          </a:bodyPr>
          <a:lstStyle/>
          <a:p>
            <a:pPr marL="0" indent="0">
              <a:buNone/>
            </a:pPr>
            <a:endParaRPr lang="es-ES" sz="2000">
              <a:cs typeface="Calibri"/>
            </a:endParaRPr>
          </a:p>
          <a:p>
            <a:pPr marL="0" indent="0">
              <a:buNone/>
            </a:pPr>
            <a:r>
              <a:rPr lang="es-ES" sz="2400">
                <a:cs typeface="Calibri"/>
              </a:rPr>
              <a:t>Este aplicativo web se desarrollará para la empresa </a:t>
            </a:r>
            <a:r>
              <a:rPr lang="es-ES" sz="2400" err="1">
                <a:cs typeface="Calibri"/>
              </a:rPr>
              <a:t>Sportling</a:t>
            </a:r>
            <a:r>
              <a:rPr lang="es-ES" sz="2400">
                <a:cs typeface="Calibri"/>
              </a:rPr>
              <a:t>, con un tiempo estimado de un año. Se apoyará primordialmente en el inventario y así se  beneficiaría a la empresa en el área de almacén y bodega, ya que tendrían un mayor orden control de la entrada y de la salida de sus productos.</a:t>
            </a:r>
            <a:endParaRPr lang="es-ES" sz="2400">
              <a:ea typeface="Calibri"/>
              <a:cs typeface="Calibri"/>
            </a:endParaRPr>
          </a:p>
          <a:p>
            <a:pPr marL="0" indent="0">
              <a:buNone/>
            </a:pPr>
            <a:endParaRPr lang="es-ES" sz="2000">
              <a:cs typeface="Calibri"/>
            </a:endParaRPr>
          </a:p>
          <a:p>
            <a:pPr marL="0" indent="0">
              <a:buNone/>
            </a:pPr>
            <a:endParaRPr lang="es-ES" sz="2000">
              <a:cs typeface="Calibri"/>
            </a:endParaRPr>
          </a:p>
        </p:txBody>
      </p:sp>
      <p:pic>
        <p:nvPicPr>
          <p:cNvPr id="5" name="Imagen 5" descr="Logotipo, nombre de la empresa&#10;&#10;Descripción generada automáticamente">
            <a:extLst>
              <a:ext uri="{FF2B5EF4-FFF2-40B4-BE49-F238E27FC236}">
                <a16:creationId xmlns:a16="http://schemas.microsoft.com/office/drawing/2014/main" id="{81146D09-96F8-7191-880F-A0D5B9BB2513}"/>
              </a:ext>
            </a:extLst>
          </p:cNvPr>
          <p:cNvPicPr>
            <a:picLocks noChangeAspect="1"/>
          </p:cNvPicPr>
          <p:nvPr/>
        </p:nvPicPr>
        <p:blipFill>
          <a:blip r:embed="rId3"/>
          <a:stretch>
            <a:fillRect/>
          </a:stretch>
        </p:blipFill>
        <p:spPr>
          <a:xfrm>
            <a:off x="219109" y="240206"/>
            <a:ext cx="1319266" cy="1313187"/>
          </a:xfrm>
          <a:prstGeom prst="rect">
            <a:avLst/>
          </a:prstGeom>
        </p:spPr>
      </p:pic>
    </p:spTree>
    <p:extLst>
      <p:ext uri="{BB962C8B-B14F-4D97-AF65-F5344CB8AC3E}">
        <p14:creationId xmlns:p14="http://schemas.microsoft.com/office/powerpoint/2010/main" val="363966911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43</Slides>
  <Notes>0</Notes>
  <HiddenSlides>0</HiddenSlides>
  <ScaleCrop>false</ScaleCrop>
  <HeadingPairs>
    <vt:vector size="4" baseType="variant">
      <vt:variant>
        <vt:lpstr>Tema</vt:lpstr>
      </vt:variant>
      <vt:variant>
        <vt:i4>1</vt:i4>
      </vt:variant>
      <vt:variant>
        <vt:lpstr>Títulos de diapositiva</vt:lpstr>
      </vt:variant>
      <vt:variant>
        <vt:i4>43</vt:i4>
      </vt:variant>
    </vt:vector>
  </HeadingPairs>
  <TitlesOfParts>
    <vt:vector size="44" baseType="lpstr">
      <vt:lpstr>Tema de Office</vt:lpstr>
      <vt:lpstr>FENIX TECHNOLOGY</vt:lpstr>
      <vt:lpstr>2. PLANTEAMIENTO DEL PROBLEMA </vt:lpstr>
      <vt:lpstr>PLANTEAMIENTO DEL PROBLEMA </vt:lpstr>
      <vt:lpstr> 3.  PREGUNTA PROBLEMA </vt:lpstr>
      <vt:lpstr>4. OBJETIVO GENERAL </vt:lpstr>
      <vt:lpstr>          5.  OBJETIVOS ESPECIFICOS</vt:lpstr>
      <vt:lpstr>6. JUSTIFICACIÓN </vt:lpstr>
      <vt:lpstr>JUSTIFICACIÓN </vt:lpstr>
      <vt:lpstr>ALCANCE Y DELIMITACIONES </vt:lpstr>
      <vt:lpstr>TECNICAS E INSTRUMENTOS DE RECOLECCIÓN  Tecnicas de recolección de información: Encuesta Instrumento: Cuestionario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Bodeguero</vt:lpstr>
      <vt:lpstr>Presentación de PowerPoint</vt:lpstr>
      <vt:lpstr>Presentación de PowerPoint</vt:lpstr>
      <vt:lpstr>Presentación de PowerPoint</vt:lpstr>
      <vt:lpstr>Presentación de PowerPoint</vt:lpstr>
      <vt:lpstr>Presentación de PowerPoint</vt:lpstr>
      <vt:lpstr>Presentación de PowerPoint</vt:lpstr>
      <vt:lpstr>Links de las encuestas</vt:lpstr>
      <vt:lpstr>Presentación de PowerPoint</vt:lpstr>
      <vt:lpstr> Requisitos de Software  funcionales y no funcionales </vt:lpstr>
      <vt:lpstr>Requisitos funcionales: </vt:lpstr>
      <vt:lpstr>Requisitos no funcionales: </vt:lpstr>
      <vt:lpstr>Historias de usuario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Mockups </vt:lpstr>
      <vt:lpstr>Fichas Técnicas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17</cp:revision>
  <dcterms:created xsi:type="dcterms:W3CDTF">2023-03-10T15:17:37Z</dcterms:created>
  <dcterms:modified xsi:type="dcterms:W3CDTF">2023-05-20T22:09:21Z</dcterms:modified>
</cp:coreProperties>
</file>