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93" r:id="rId5"/>
    <p:sldId id="296" r:id="rId6"/>
    <p:sldId id="294" r:id="rId7"/>
    <p:sldId id="295" r:id="rId8"/>
    <p:sldId id="297" r:id="rId9"/>
    <p:sldId id="298" r:id="rId10"/>
    <p:sldId id="300" r:id="rId11"/>
    <p:sldId id="258" r:id="rId12"/>
    <p:sldId id="259" r:id="rId13"/>
    <p:sldId id="260" r:id="rId14"/>
    <p:sldId id="261" r:id="rId15"/>
    <p:sldId id="301" r:id="rId16"/>
    <p:sldId id="262" r:id="rId17"/>
    <p:sldId id="263" r:id="rId18"/>
    <p:sldId id="271" r:id="rId19"/>
    <p:sldId id="278" r:id="rId20"/>
    <p:sldId id="280" r:id="rId21"/>
    <p:sldId id="287" r:id="rId22"/>
    <p:sldId id="281" r:id="rId23"/>
    <p:sldId id="289" r:id="rId24"/>
    <p:sldId id="290" r:id="rId25"/>
    <p:sldId id="273" r:id="rId26"/>
    <p:sldId id="274" r:id="rId27"/>
    <p:sldId id="275" r:id="rId28"/>
    <p:sldId id="264" r:id="rId29"/>
    <p:sldId id="265" r:id="rId30"/>
    <p:sldId id="268" r:id="rId31"/>
    <p:sldId id="269" r:id="rId32"/>
    <p:sldId id="270"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3C416-BF55-91C6-AC23-C9D58ADACCB8}" v="683" dt="2023-03-17T16:56:18.135"/>
    <p1510:client id="{03F1A2C7-130F-F244-867B-0850DDD16218}" v="4" dt="2023-03-17T17:10:30.212"/>
    <p1510:client id="{0D239562-E446-1A88-2D8B-A32002DBA9ED}" v="50" dt="2023-03-19T18:26:45.045"/>
    <p1510:client id="{1A3E1004-F36D-9630-4F0C-5522D111BE4D}" v="3445" dt="2023-03-17T23:55:21.664"/>
    <p1510:client id="{1D314556-B3AE-493D-9097-03F02AD5137A}" v="170" dt="2023-03-21T12:24:25.601"/>
    <p1510:client id="{21670C2C-4440-7C84-40FA-AB187BA3401A}" v="410" dt="2023-03-17T23:35:35.844"/>
    <p1510:client id="{2E1AE4B5-0F35-C049-A002-BACF630FC570}" v="125" dt="2023-03-17T16:55:30.573"/>
    <p1510:client id="{42F11EC4-FC65-C31C-6472-A93664BCC2C4}" v="437" dt="2023-03-20T01:11:08.882"/>
    <p1510:client id="{50012A7D-D5EF-BD66-2C35-8B2AA0A63873}" v="8" dt="2023-03-17T23:34:58.346"/>
    <p1510:client id="{512AF1CC-1853-5A42-AD7B-E78E54FF7117}" v="1" dt="2023-03-17T17:04:46.023"/>
    <p1510:client id="{8AC46C2B-502B-A0F8-7EF4-3A9B8539F6E1}" v="3683" dt="2023-03-17T19:06:11.290"/>
    <p1510:client id="{8B20FFD0-B2B2-2947-AC85-363687295FE9}" v="1" dt="2023-03-17T15:04:37.442"/>
    <p1510:client id="{8D6B79E8-2034-C865-79E1-8C3F00AB9688}" v="18" dt="2023-03-17T23:45:47.364"/>
    <p1510:client id="{919745BE-3B9D-FE05-09C9-8A2ED4ACC14B}" v="6" dt="2023-03-30T01:38:35.665"/>
    <p1510:client id="{98075409-B579-464E-A3AD-DAB255713E0C}" v="2" dt="2023-03-17T17:37:05.111"/>
    <p1510:client id="{AE27CC15-BAD3-A78E-344C-3A0BD0899458}" v="610" dt="2023-03-20T01:10:16.452"/>
    <p1510:client id="{B509181E-406F-6F48-8286-8EBFE4250B1B}" v="121" dt="2023-03-17T15:31:02.004"/>
    <p1510:client id="{BB06A24C-121B-20D6-FA1C-60ACD6BCA34D}" v="2343" dt="2023-03-17T19:08:40.798"/>
    <p1510:client id="{C6AC7D50-C81F-F958-DB07-DFB441A8E869}" v="461" dt="2023-03-17T15:21:14.066"/>
    <p1510:client id="{CBD0D5A1-439A-1BFA-5908-CC323257A8BC}" v="55" dt="2023-03-20T01:13:20.553"/>
    <p1510:client id="{D93F2B58-0B13-FC3E-D552-F441BD04ED2E}" v="629" dt="2023-03-17T19:33:07.936"/>
    <p1510:client id="{ED8F5994-0FD1-A10D-1678-7F91F93A41C1}" v="847" dt="2023-03-17T18:03:08.086"/>
    <p1510:client id="{F2F95A37-98C0-7847-8DF5-82C935BDC6C6}" v="271" dt="2023-03-17T16:04:25.00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Nataly Garzon Suarez" userId="S::laungarzon11@soy.sena.edu.co::d606699a-8ed5-42e3-af50-3d962e60b77b" providerId="AD" clId="Web-{94347743-46CD-E114-D51B-F149D0C9D7BB}"/>
    <pc:docChg chg="modSld">
      <pc:chgData name="Laura Nataly Garzon Suarez" userId="S::laungarzon11@soy.sena.edu.co::d606699a-8ed5-42e3-af50-3d962e60b77b" providerId="AD" clId="Web-{94347743-46CD-E114-D51B-F149D0C9D7BB}" dt="2023-03-12T04:31:04.210" v="22" actId="20577"/>
      <pc:docMkLst>
        <pc:docMk/>
      </pc:docMkLst>
      <pc:sldChg chg="modSp">
        <pc:chgData name="Laura Nataly Garzon Suarez" userId="S::laungarzon11@soy.sena.edu.co::d606699a-8ed5-42e3-af50-3d962e60b77b" providerId="AD" clId="Web-{94347743-46CD-E114-D51B-F149D0C9D7BB}" dt="2023-03-12T04:16:39.521" v="8" actId="20577"/>
        <pc:sldMkLst>
          <pc:docMk/>
          <pc:sldMk cId="3931021644" sldId="259"/>
        </pc:sldMkLst>
        <pc:spChg chg="mod">
          <ac:chgData name="Laura Nataly Garzon Suarez" userId="S::laungarzon11@soy.sena.edu.co::d606699a-8ed5-42e3-af50-3d962e60b77b" providerId="AD" clId="Web-{94347743-46CD-E114-D51B-F149D0C9D7BB}" dt="2023-03-12T04:16:39.521" v="8" actId="20577"/>
          <ac:spMkLst>
            <pc:docMk/>
            <pc:sldMk cId="3931021644" sldId="259"/>
            <ac:spMk id="3" creationId="{A307E016-61E2-674A-A5F3-185B1FBA1176}"/>
          </ac:spMkLst>
        </pc:spChg>
      </pc:sldChg>
      <pc:sldChg chg="modSp">
        <pc:chgData name="Laura Nataly Garzon Suarez" userId="S::laungarzon11@soy.sena.edu.co::d606699a-8ed5-42e3-af50-3d962e60b77b" providerId="AD" clId="Web-{94347743-46CD-E114-D51B-F149D0C9D7BB}" dt="2023-03-12T04:31:04.210" v="22" actId="20577"/>
        <pc:sldMkLst>
          <pc:docMk/>
          <pc:sldMk cId="265086344" sldId="261"/>
        </pc:sldMkLst>
        <pc:spChg chg="mod">
          <ac:chgData name="Laura Nataly Garzon Suarez" userId="S::laungarzon11@soy.sena.edu.co::d606699a-8ed5-42e3-af50-3d962e60b77b" providerId="AD" clId="Web-{94347743-46CD-E114-D51B-F149D0C9D7BB}" dt="2023-03-12T04:31:04.210" v="22" actId="20577"/>
          <ac:spMkLst>
            <pc:docMk/>
            <pc:sldMk cId="265086344" sldId="261"/>
            <ac:spMk id="3" creationId="{DAEFECAD-3859-95E0-16B3-A49A6C9D93E1}"/>
          </ac:spMkLst>
        </pc:spChg>
      </pc:sldChg>
    </pc:docChg>
  </pc:docChgLst>
  <pc:docChgLst>
    <pc:chgData name="Maria Isabel Uribe Diaz" userId="S::miuribe93@soy.sena.edu.co::f874e721-cfe2-4208-953d-f23d4fbbc403" providerId="AD" clId="Web-{8D6B79E8-2034-C865-79E1-8C3F00AB9688}"/>
    <pc:docChg chg="modSld">
      <pc:chgData name="Maria Isabel Uribe Diaz" userId="S::miuribe93@soy.sena.edu.co::f874e721-cfe2-4208-953d-f23d4fbbc403" providerId="AD" clId="Web-{8D6B79E8-2034-C865-79E1-8C3F00AB9688}" dt="2023-03-17T23:45:44.442" v="15" actId="20577"/>
      <pc:docMkLst>
        <pc:docMk/>
      </pc:docMkLst>
      <pc:sldChg chg="modSp">
        <pc:chgData name="Maria Isabel Uribe Diaz" userId="S::miuribe93@soy.sena.edu.co::f874e721-cfe2-4208-953d-f23d4fbbc403" providerId="AD" clId="Web-{8D6B79E8-2034-C865-79E1-8C3F00AB9688}" dt="2023-03-17T23:45:44.442" v="15" actId="20577"/>
        <pc:sldMkLst>
          <pc:docMk/>
          <pc:sldMk cId="3639669116" sldId="262"/>
        </pc:sldMkLst>
        <pc:spChg chg="mod">
          <ac:chgData name="Maria Isabel Uribe Diaz" userId="S::miuribe93@soy.sena.edu.co::f874e721-cfe2-4208-953d-f23d4fbbc403" providerId="AD" clId="Web-{8D6B79E8-2034-C865-79E1-8C3F00AB9688}" dt="2023-03-17T23:45:44.442" v="15" actId="20577"/>
          <ac:spMkLst>
            <pc:docMk/>
            <pc:sldMk cId="3639669116" sldId="262"/>
            <ac:spMk id="3" creationId="{C7F37418-CF01-C780-85FC-7C75D8CE412B}"/>
          </ac:spMkLst>
        </pc:spChg>
      </pc:sldChg>
    </pc:docChg>
  </pc:docChgLst>
  <pc:docChgLst>
    <pc:chgData clId="Web-{919745BE-3B9D-FE05-09C9-8A2ED4ACC14B}"/>
    <pc:docChg chg="modSld">
      <pc:chgData name="" userId="" providerId="" clId="Web-{919745BE-3B9D-FE05-09C9-8A2ED4ACC14B}" dt="2023-03-30T01:38:27.055" v="0" actId="20577"/>
      <pc:docMkLst>
        <pc:docMk/>
      </pc:docMkLst>
      <pc:sldChg chg="modSp">
        <pc:chgData name="" userId="" providerId="" clId="Web-{919745BE-3B9D-FE05-09C9-8A2ED4ACC14B}" dt="2023-03-30T01:38:27.055" v="0" actId="20577"/>
        <pc:sldMkLst>
          <pc:docMk/>
          <pc:sldMk cId="2406273178" sldId="256"/>
        </pc:sldMkLst>
        <pc:spChg chg="mod">
          <ac:chgData name="" userId="" providerId="" clId="Web-{919745BE-3B9D-FE05-09C9-8A2ED4ACC14B}" dt="2023-03-30T01:38:27.055" v="0" actId="20577"/>
          <ac:spMkLst>
            <pc:docMk/>
            <pc:sldMk cId="2406273178" sldId="256"/>
            <ac:spMk id="2" creationId="{00000000-0000-0000-0000-000000000000}"/>
          </ac:spMkLst>
        </pc:spChg>
      </pc:sldChg>
    </pc:docChg>
  </pc:docChgLst>
  <pc:docChgLst>
    <pc:chgData name="Maria Isabel Uribe Diaz" userId="S::miuribe93@soy.sena.edu.co::f874e721-cfe2-4208-953d-f23d4fbbc403" providerId="AD" clId="Web-{887C0405-A99E-42C9-9892-96E2491F1D0B}"/>
    <pc:docChg chg="modSld">
      <pc:chgData name="Maria Isabel Uribe Diaz" userId="S::miuribe93@soy.sena.edu.co::f874e721-cfe2-4208-953d-f23d4fbbc403" providerId="AD" clId="Web-{887C0405-A99E-42C9-9892-96E2491F1D0B}" dt="2023-03-14T11:40:30.099" v="3" actId="20577"/>
      <pc:docMkLst>
        <pc:docMk/>
      </pc:docMkLst>
      <pc:sldChg chg="modSp">
        <pc:chgData name="Maria Isabel Uribe Diaz" userId="S::miuribe93@soy.sena.edu.co::f874e721-cfe2-4208-953d-f23d4fbbc403" providerId="AD" clId="Web-{887C0405-A99E-42C9-9892-96E2491F1D0B}" dt="2023-03-14T11:40:30.099" v="3" actId="20577"/>
        <pc:sldMkLst>
          <pc:docMk/>
          <pc:sldMk cId="1495245722" sldId="263"/>
        </pc:sldMkLst>
        <pc:spChg chg="mod">
          <ac:chgData name="Maria Isabel Uribe Diaz" userId="S::miuribe93@soy.sena.edu.co::f874e721-cfe2-4208-953d-f23d4fbbc403" providerId="AD" clId="Web-{887C0405-A99E-42C9-9892-96E2491F1D0B}" dt="2023-03-14T11:40:30.099" v="3" actId="20577"/>
          <ac:spMkLst>
            <pc:docMk/>
            <pc:sldMk cId="1495245722" sldId="263"/>
            <ac:spMk id="2" creationId="{82765DA9-3CFA-DFE4-CFB4-ED7512796DAA}"/>
          </ac:spMkLst>
        </pc:spChg>
        <pc:spChg chg="mod">
          <ac:chgData name="Maria Isabel Uribe Diaz" userId="S::miuribe93@soy.sena.edu.co::f874e721-cfe2-4208-953d-f23d4fbbc403" providerId="AD" clId="Web-{887C0405-A99E-42C9-9892-96E2491F1D0B}" dt="2023-03-14T11:40:24.646" v="1" actId="20577"/>
          <ac:spMkLst>
            <pc:docMk/>
            <pc:sldMk cId="1495245722" sldId="263"/>
            <ac:spMk id="3" creationId="{282224B7-662E-E133-BD59-E01F5A5AD2C3}"/>
          </ac:spMkLst>
        </pc:spChg>
      </pc:sldChg>
    </pc:docChg>
  </pc:docChgLst>
  <pc:docChgLst>
    <pc:chgData name="Sara Naidu Diaz Gonzalez" userId="S::sndiaz4@soy.sena.edu.co::94f02f45-69a4-4ff3-a3dc-fe0d52e2f980" providerId="AD" clId="Web-{AC53F4F2-C435-647B-AE8B-16FDF37B7F44}"/>
    <pc:docChg chg="addSld modSld">
      <pc:chgData name="Sara Naidu Diaz Gonzalez" userId="S::sndiaz4@soy.sena.edu.co::94f02f45-69a4-4ff3-a3dc-fe0d52e2f980" providerId="AD" clId="Web-{AC53F4F2-C435-647B-AE8B-16FDF37B7F44}" dt="2023-03-15T19:31:22.251" v="998" actId="20577"/>
      <pc:docMkLst>
        <pc:docMk/>
      </pc:docMkLst>
      <pc:sldChg chg="modSp">
        <pc:chgData name="Sara Naidu Diaz Gonzalez" userId="S::sndiaz4@soy.sena.edu.co::94f02f45-69a4-4ff3-a3dc-fe0d52e2f980" providerId="AD" clId="Web-{AC53F4F2-C435-647B-AE8B-16FDF37B7F44}" dt="2023-03-15T18:19:22.448" v="161" actId="20577"/>
        <pc:sldMkLst>
          <pc:docMk/>
          <pc:sldMk cId="3931021644" sldId="259"/>
        </pc:sldMkLst>
        <pc:spChg chg="mod">
          <ac:chgData name="Sara Naidu Diaz Gonzalez" userId="S::sndiaz4@soy.sena.edu.co::94f02f45-69a4-4ff3-a3dc-fe0d52e2f980" providerId="AD" clId="Web-{AC53F4F2-C435-647B-AE8B-16FDF37B7F44}" dt="2023-03-15T18:19:22.448" v="161" actId="20577"/>
          <ac:spMkLst>
            <pc:docMk/>
            <pc:sldMk cId="3931021644" sldId="259"/>
            <ac:spMk id="3" creationId="{A307E016-61E2-674A-A5F3-185B1FBA1176}"/>
          </ac:spMkLst>
        </pc:spChg>
      </pc:sldChg>
      <pc:sldChg chg="modSp">
        <pc:chgData name="Sara Naidu Diaz Gonzalez" userId="S::sndiaz4@soy.sena.edu.co::94f02f45-69a4-4ff3-a3dc-fe0d52e2f980" providerId="AD" clId="Web-{AC53F4F2-C435-647B-AE8B-16FDF37B7F44}" dt="2023-03-15T19:06:30.185" v="546" actId="20577"/>
        <pc:sldMkLst>
          <pc:docMk/>
          <pc:sldMk cId="2810383236" sldId="272"/>
        </pc:sldMkLst>
        <pc:spChg chg="mod">
          <ac:chgData name="Sara Naidu Diaz Gonzalez" userId="S::sndiaz4@soy.sena.edu.co::94f02f45-69a4-4ff3-a3dc-fe0d52e2f980" providerId="AD" clId="Web-{AC53F4F2-C435-647B-AE8B-16FDF37B7F44}" dt="2023-03-15T19:06:30.185" v="546" actId="20577"/>
          <ac:spMkLst>
            <pc:docMk/>
            <pc:sldMk cId="2810383236" sldId="272"/>
            <ac:spMk id="3" creationId="{9380E6D9-A5E2-4DC4-4050-4D2572A72C2A}"/>
          </ac:spMkLst>
        </pc:spChg>
      </pc:sldChg>
      <pc:sldChg chg="modSp">
        <pc:chgData name="Sara Naidu Diaz Gonzalez" userId="S::sndiaz4@soy.sena.edu.co::94f02f45-69a4-4ff3-a3dc-fe0d52e2f980" providerId="AD" clId="Web-{AC53F4F2-C435-647B-AE8B-16FDF37B7F44}" dt="2023-03-15T19:17:39.114" v="603" actId="20577"/>
        <pc:sldMkLst>
          <pc:docMk/>
          <pc:sldMk cId="2743027483" sldId="277"/>
        </pc:sldMkLst>
        <pc:spChg chg="mod">
          <ac:chgData name="Sara Naidu Diaz Gonzalez" userId="S::sndiaz4@soy.sena.edu.co::94f02f45-69a4-4ff3-a3dc-fe0d52e2f980" providerId="AD" clId="Web-{AC53F4F2-C435-647B-AE8B-16FDF37B7F44}" dt="2023-03-15T19:17:39.114" v="603" actId="20577"/>
          <ac:spMkLst>
            <pc:docMk/>
            <pc:sldMk cId="2743027483" sldId="277"/>
            <ac:spMk id="3" creationId="{12D3E613-174C-4827-D94C-3C2C0464AFAB}"/>
          </ac:spMkLst>
        </pc:spChg>
      </pc:sldChg>
      <pc:sldChg chg="modSp">
        <pc:chgData name="Sara Naidu Diaz Gonzalez" userId="S::sndiaz4@soy.sena.edu.co::94f02f45-69a4-4ff3-a3dc-fe0d52e2f980" providerId="AD" clId="Web-{AC53F4F2-C435-647B-AE8B-16FDF37B7F44}" dt="2023-03-15T18:11:01.603" v="92" actId="20577"/>
        <pc:sldMkLst>
          <pc:docMk/>
          <pc:sldMk cId="2020483110" sldId="278"/>
        </pc:sldMkLst>
        <pc:spChg chg="mod">
          <ac:chgData name="Sara Naidu Diaz Gonzalez" userId="S::sndiaz4@soy.sena.edu.co::94f02f45-69a4-4ff3-a3dc-fe0d52e2f980" providerId="AD" clId="Web-{AC53F4F2-C435-647B-AE8B-16FDF37B7F44}" dt="2023-03-15T18:11:01.603" v="92" actId="20577"/>
          <ac:spMkLst>
            <pc:docMk/>
            <pc:sldMk cId="2020483110" sldId="278"/>
            <ac:spMk id="3" creationId="{1EC96EED-8EBD-8201-0A01-9ABE178A741F}"/>
          </ac:spMkLst>
        </pc:spChg>
      </pc:sldChg>
      <pc:sldChg chg="modSp">
        <pc:chgData name="Sara Naidu Diaz Gonzalez" userId="S::sndiaz4@soy.sena.edu.co::94f02f45-69a4-4ff3-a3dc-fe0d52e2f980" providerId="AD" clId="Web-{AC53F4F2-C435-647B-AE8B-16FDF37B7F44}" dt="2023-03-15T19:29:36.888" v="931" actId="20577"/>
        <pc:sldMkLst>
          <pc:docMk/>
          <pc:sldMk cId="1949784081" sldId="279"/>
        </pc:sldMkLst>
        <pc:spChg chg="mod">
          <ac:chgData name="Sara Naidu Diaz Gonzalez" userId="S::sndiaz4@soy.sena.edu.co::94f02f45-69a4-4ff3-a3dc-fe0d52e2f980" providerId="AD" clId="Web-{AC53F4F2-C435-647B-AE8B-16FDF37B7F44}" dt="2023-03-15T19:29:36.888" v="931" actId="20577"/>
          <ac:spMkLst>
            <pc:docMk/>
            <pc:sldMk cId="1949784081" sldId="279"/>
            <ac:spMk id="3" creationId="{FCE9E6BC-AECE-B2B6-402E-1D2F2B7119E9}"/>
          </ac:spMkLst>
        </pc:spChg>
      </pc:sldChg>
      <pc:sldChg chg="modSp">
        <pc:chgData name="Sara Naidu Diaz Gonzalez" userId="S::sndiaz4@soy.sena.edu.co::94f02f45-69a4-4ff3-a3dc-fe0d52e2f980" providerId="AD" clId="Web-{AC53F4F2-C435-647B-AE8B-16FDF37B7F44}" dt="2023-03-15T18:29:13.108" v="170" actId="20577"/>
        <pc:sldMkLst>
          <pc:docMk/>
          <pc:sldMk cId="2032966107" sldId="281"/>
        </pc:sldMkLst>
        <pc:spChg chg="mod">
          <ac:chgData name="Sara Naidu Diaz Gonzalez" userId="S::sndiaz4@soy.sena.edu.co::94f02f45-69a4-4ff3-a3dc-fe0d52e2f980" providerId="AD" clId="Web-{AC53F4F2-C435-647B-AE8B-16FDF37B7F44}" dt="2023-03-15T18:29:13.108" v="170" actId="20577"/>
          <ac:spMkLst>
            <pc:docMk/>
            <pc:sldMk cId="2032966107" sldId="281"/>
            <ac:spMk id="3" creationId="{A6419C6D-FBE1-9C4B-70FF-0FFD35B90CBE}"/>
          </ac:spMkLst>
        </pc:spChg>
      </pc:sldChg>
      <pc:sldChg chg="modSp">
        <pc:chgData name="Sara Naidu Diaz Gonzalez" userId="S::sndiaz4@soy.sena.edu.co::94f02f45-69a4-4ff3-a3dc-fe0d52e2f980" providerId="AD" clId="Web-{AC53F4F2-C435-647B-AE8B-16FDF37B7F44}" dt="2023-03-15T19:06:15.700" v="534" actId="20577"/>
        <pc:sldMkLst>
          <pc:docMk/>
          <pc:sldMk cId="53213621" sldId="284"/>
        </pc:sldMkLst>
        <pc:spChg chg="mod">
          <ac:chgData name="Sara Naidu Diaz Gonzalez" userId="S::sndiaz4@soy.sena.edu.co::94f02f45-69a4-4ff3-a3dc-fe0d52e2f980" providerId="AD" clId="Web-{AC53F4F2-C435-647B-AE8B-16FDF37B7F44}" dt="2023-03-15T19:06:15.700" v="534" actId="20577"/>
          <ac:spMkLst>
            <pc:docMk/>
            <pc:sldMk cId="53213621" sldId="284"/>
            <ac:spMk id="3" creationId="{B35C2165-61D2-E6DC-734D-A28FF8FDB961}"/>
          </ac:spMkLst>
        </pc:spChg>
      </pc:sldChg>
      <pc:sldChg chg="modSp">
        <pc:chgData name="Sara Naidu Diaz Gonzalez" userId="S::sndiaz4@soy.sena.edu.co::94f02f45-69a4-4ff3-a3dc-fe0d52e2f980" providerId="AD" clId="Web-{AC53F4F2-C435-647B-AE8B-16FDF37B7F44}" dt="2023-03-15T19:18:22.272" v="618" actId="20577"/>
        <pc:sldMkLst>
          <pc:docMk/>
          <pc:sldMk cId="1845221237" sldId="285"/>
        </pc:sldMkLst>
        <pc:spChg chg="mod">
          <ac:chgData name="Sara Naidu Diaz Gonzalez" userId="S::sndiaz4@soy.sena.edu.co::94f02f45-69a4-4ff3-a3dc-fe0d52e2f980" providerId="AD" clId="Web-{AC53F4F2-C435-647B-AE8B-16FDF37B7F44}" dt="2023-03-15T19:18:22.272" v="618" actId="20577"/>
          <ac:spMkLst>
            <pc:docMk/>
            <pc:sldMk cId="1845221237" sldId="285"/>
            <ac:spMk id="3" creationId="{1BDD2653-F40D-28B4-7855-8875DF8CDCF6}"/>
          </ac:spMkLst>
        </pc:spChg>
      </pc:sldChg>
      <pc:sldChg chg="modSp">
        <pc:chgData name="Sara Naidu Diaz Gonzalez" userId="S::sndiaz4@soy.sena.edu.co::94f02f45-69a4-4ff3-a3dc-fe0d52e2f980" providerId="AD" clId="Web-{AC53F4F2-C435-647B-AE8B-16FDF37B7F44}" dt="2023-03-15T19:06:46.795" v="555" actId="20577"/>
        <pc:sldMkLst>
          <pc:docMk/>
          <pc:sldMk cId="1857482407" sldId="286"/>
        </pc:sldMkLst>
        <pc:spChg chg="mod">
          <ac:chgData name="Sara Naidu Diaz Gonzalez" userId="S::sndiaz4@soy.sena.edu.co::94f02f45-69a4-4ff3-a3dc-fe0d52e2f980" providerId="AD" clId="Web-{AC53F4F2-C435-647B-AE8B-16FDF37B7F44}" dt="2023-03-15T19:06:46.795" v="555" actId="20577"/>
          <ac:spMkLst>
            <pc:docMk/>
            <pc:sldMk cId="1857482407" sldId="286"/>
            <ac:spMk id="3" creationId="{F875C430-4D58-6276-15F5-0E2D50A5760A}"/>
          </ac:spMkLst>
        </pc:spChg>
      </pc:sldChg>
      <pc:sldChg chg="modSp">
        <pc:chgData name="Sara Naidu Diaz Gonzalez" userId="S::sndiaz4@soy.sena.edu.co::94f02f45-69a4-4ff3-a3dc-fe0d52e2f980" providerId="AD" clId="Web-{AC53F4F2-C435-647B-AE8B-16FDF37B7F44}" dt="2023-03-15T18:53:18.799" v="450" actId="20577"/>
        <pc:sldMkLst>
          <pc:docMk/>
          <pc:sldMk cId="3095295970" sldId="287"/>
        </pc:sldMkLst>
        <pc:spChg chg="mod">
          <ac:chgData name="Sara Naidu Diaz Gonzalez" userId="S::sndiaz4@soy.sena.edu.co::94f02f45-69a4-4ff3-a3dc-fe0d52e2f980" providerId="AD" clId="Web-{AC53F4F2-C435-647B-AE8B-16FDF37B7F44}" dt="2023-03-15T18:53:18.799" v="450" actId="20577"/>
          <ac:spMkLst>
            <pc:docMk/>
            <pc:sldMk cId="3095295970" sldId="287"/>
            <ac:spMk id="3" creationId="{7D9D9527-2D18-5B65-95C0-E1EAD28FE596}"/>
          </ac:spMkLst>
        </pc:spChg>
      </pc:sldChg>
      <pc:sldChg chg="modSp">
        <pc:chgData name="Sara Naidu Diaz Gonzalez" userId="S::sndiaz4@soy.sena.edu.co::94f02f45-69a4-4ff3-a3dc-fe0d52e2f980" providerId="AD" clId="Web-{AC53F4F2-C435-647B-AE8B-16FDF37B7F44}" dt="2023-03-15T19:06:51.280" v="557" actId="14100"/>
        <pc:sldMkLst>
          <pc:docMk/>
          <pc:sldMk cId="1333623127" sldId="288"/>
        </pc:sldMkLst>
        <pc:spChg chg="mod">
          <ac:chgData name="Sara Naidu Diaz Gonzalez" userId="S::sndiaz4@soy.sena.edu.co::94f02f45-69a4-4ff3-a3dc-fe0d52e2f980" providerId="AD" clId="Web-{AC53F4F2-C435-647B-AE8B-16FDF37B7F44}" dt="2023-03-15T19:06:51.280" v="557" actId="14100"/>
          <ac:spMkLst>
            <pc:docMk/>
            <pc:sldMk cId="1333623127" sldId="288"/>
            <ac:spMk id="3" creationId="{305D108B-E137-B5E9-D458-4A19BDCC6F81}"/>
          </ac:spMkLst>
        </pc:spChg>
      </pc:sldChg>
      <pc:sldChg chg="modSp">
        <pc:chgData name="Sara Naidu Diaz Gonzalez" userId="S::sndiaz4@soy.sena.edu.co::94f02f45-69a4-4ff3-a3dc-fe0d52e2f980" providerId="AD" clId="Web-{AC53F4F2-C435-647B-AE8B-16FDF37B7F44}" dt="2023-03-15T18:36:00.481" v="387" actId="20577"/>
        <pc:sldMkLst>
          <pc:docMk/>
          <pc:sldMk cId="1988385547" sldId="289"/>
        </pc:sldMkLst>
        <pc:spChg chg="mod">
          <ac:chgData name="Sara Naidu Diaz Gonzalez" userId="S::sndiaz4@soy.sena.edu.co::94f02f45-69a4-4ff3-a3dc-fe0d52e2f980" providerId="AD" clId="Web-{AC53F4F2-C435-647B-AE8B-16FDF37B7F44}" dt="2023-03-15T18:36:00.481" v="387" actId="20577"/>
          <ac:spMkLst>
            <pc:docMk/>
            <pc:sldMk cId="1988385547" sldId="289"/>
            <ac:spMk id="3" creationId="{6FB23AF4-7128-4D0B-D8F0-71D2D37B0EBF}"/>
          </ac:spMkLst>
        </pc:spChg>
      </pc:sldChg>
      <pc:sldChg chg="delSp modSp new">
        <pc:chgData name="Sara Naidu Diaz Gonzalez" userId="S::sndiaz4@soy.sena.edu.co::94f02f45-69a4-4ff3-a3dc-fe0d52e2f980" providerId="AD" clId="Web-{AC53F4F2-C435-647B-AE8B-16FDF37B7F44}" dt="2023-03-15T18:58:32.107" v="511" actId="20577"/>
        <pc:sldMkLst>
          <pc:docMk/>
          <pc:sldMk cId="2318897579" sldId="290"/>
        </pc:sldMkLst>
        <pc:spChg chg="del">
          <ac:chgData name="Sara Naidu Diaz Gonzalez" userId="S::sndiaz4@soy.sena.edu.co::94f02f45-69a4-4ff3-a3dc-fe0d52e2f980" providerId="AD" clId="Web-{AC53F4F2-C435-647B-AE8B-16FDF37B7F44}" dt="2023-03-15T18:36:30.076" v="389"/>
          <ac:spMkLst>
            <pc:docMk/>
            <pc:sldMk cId="2318897579" sldId="290"/>
            <ac:spMk id="2" creationId="{41CBFDD6-CF99-4A9C-59D7-D4C34505A528}"/>
          </ac:spMkLst>
        </pc:spChg>
        <pc:spChg chg="mod">
          <ac:chgData name="Sara Naidu Diaz Gonzalez" userId="S::sndiaz4@soy.sena.edu.co::94f02f45-69a4-4ff3-a3dc-fe0d52e2f980" providerId="AD" clId="Web-{AC53F4F2-C435-647B-AE8B-16FDF37B7F44}" dt="2023-03-15T18:58:32.107" v="511" actId="20577"/>
          <ac:spMkLst>
            <pc:docMk/>
            <pc:sldMk cId="2318897579" sldId="290"/>
            <ac:spMk id="3" creationId="{3D41726E-9084-EE78-7B5E-CB4A51DE9048}"/>
          </ac:spMkLst>
        </pc:spChg>
      </pc:sldChg>
      <pc:sldChg chg="delSp modSp new">
        <pc:chgData name="Sara Naidu Diaz Gonzalez" userId="S::sndiaz4@soy.sena.edu.co::94f02f45-69a4-4ff3-a3dc-fe0d52e2f980" providerId="AD" clId="Web-{AC53F4F2-C435-647B-AE8B-16FDF37B7F44}" dt="2023-03-15T18:54:20.067" v="456" actId="14100"/>
        <pc:sldMkLst>
          <pc:docMk/>
          <pc:sldMk cId="3600151241" sldId="291"/>
        </pc:sldMkLst>
        <pc:spChg chg="del">
          <ac:chgData name="Sara Naidu Diaz Gonzalez" userId="S::sndiaz4@soy.sena.edu.co::94f02f45-69a4-4ff3-a3dc-fe0d52e2f980" providerId="AD" clId="Web-{AC53F4F2-C435-647B-AE8B-16FDF37B7F44}" dt="2023-03-15T18:53:21.674" v="452"/>
          <ac:spMkLst>
            <pc:docMk/>
            <pc:sldMk cId="3600151241" sldId="291"/>
            <ac:spMk id="2" creationId="{BF6CF13A-D394-6515-0777-A96007FD35D7}"/>
          </ac:spMkLst>
        </pc:spChg>
        <pc:spChg chg="mod">
          <ac:chgData name="Sara Naidu Diaz Gonzalez" userId="S::sndiaz4@soy.sena.edu.co::94f02f45-69a4-4ff3-a3dc-fe0d52e2f980" providerId="AD" clId="Web-{AC53F4F2-C435-647B-AE8B-16FDF37B7F44}" dt="2023-03-15T18:54:20.067" v="456" actId="14100"/>
          <ac:spMkLst>
            <pc:docMk/>
            <pc:sldMk cId="3600151241" sldId="291"/>
            <ac:spMk id="3" creationId="{A514FA0E-9B56-4D9C-2C56-986A70223B7D}"/>
          </ac:spMkLst>
        </pc:spChg>
      </pc:sldChg>
      <pc:sldChg chg="delSp modSp new">
        <pc:chgData name="Sara Naidu Diaz Gonzalez" userId="S::sndiaz4@soy.sena.edu.co::94f02f45-69a4-4ff3-a3dc-fe0d52e2f980" providerId="AD" clId="Web-{AC53F4F2-C435-647B-AE8B-16FDF37B7F44}" dt="2023-03-15T19:04:39.541" v="527" actId="20577"/>
        <pc:sldMkLst>
          <pc:docMk/>
          <pc:sldMk cId="3156171871" sldId="292"/>
        </pc:sldMkLst>
        <pc:spChg chg="del">
          <ac:chgData name="Sara Naidu Diaz Gonzalez" userId="S::sndiaz4@soy.sena.edu.co::94f02f45-69a4-4ff3-a3dc-fe0d52e2f980" providerId="AD" clId="Web-{AC53F4F2-C435-647B-AE8B-16FDF37B7F44}" dt="2023-03-15T18:59:13.077" v="515"/>
          <ac:spMkLst>
            <pc:docMk/>
            <pc:sldMk cId="3156171871" sldId="292"/>
            <ac:spMk id="2" creationId="{CE1B21A5-219E-774D-D2E7-73431FD00CB0}"/>
          </ac:spMkLst>
        </pc:spChg>
        <pc:spChg chg="mod">
          <ac:chgData name="Sara Naidu Diaz Gonzalez" userId="S::sndiaz4@soy.sena.edu.co::94f02f45-69a4-4ff3-a3dc-fe0d52e2f980" providerId="AD" clId="Web-{AC53F4F2-C435-647B-AE8B-16FDF37B7F44}" dt="2023-03-15T19:04:39.541" v="527" actId="20577"/>
          <ac:spMkLst>
            <pc:docMk/>
            <pc:sldMk cId="3156171871" sldId="292"/>
            <ac:spMk id="3" creationId="{CA63616A-1418-98D4-A5FA-35C6E85E8690}"/>
          </ac:spMkLst>
        </pc:spChg>
      </pc:sldChg>
      <pc:sldChg chg="delSp modSp new">
        <pc:chgData name="Sara Naidu Diaz Gonzalez" userId="S::sndiaz4@soy.sena.edu.co::94f02f45-69a4-4ff3-a3dc-fe0d52e2f980" providerId="AD" clId="Web-{AC53F4F2-C435-647B-AE8B-16FDF37B7F44}" dt="2023-03-15T19:31:22.251" v="998" actId="20577"/>
        <pc:sldMkLst>
          <pc:docMk/>
          <pc:sldMk cId="3550420872" sldId="293"/>
        </pc:sldMkLst>
        <pc:spChg chg="del">
          <ac:chgData name="Sara Naidu Diaz Gonzalez" userId="S::sndiaz4@soy.sena.edu.co::94f02f45-69a4-4ff3-a3dc-fe0d52e2f980" providerId="AD" clId="Web-{AC53F4F2-C435-647B-AE8B-16FDF37B7F44}" dt="2023-03-15T19:07:12.218" v="564"/>
          <ac:spMkLst>
            <pc:docMk/>
            <pc:sldMk cId="3550420872" sldId="293"/>
            <ac:spMk id="2" creationId="{569EB1EA-B544-466D-BD84-94EF67A5BCC3}"/>
          </ac:spMkLst>
        </pc:spChg>
        <pc:spChg chg="mod">
          <ac:chgData name="Sara Naidu Diaz Gonzalez" userId="S::sndiaz4@soy.sena.edu.co::94f02f45-69a4-4ff3-a3dc-fe0d52e2f980" providerId="AD" clId="Web-{AC53F4F2-C435-647B-AE8B-16FDF37B7F44}" dt="2023-03-15T19:31:22.251" v="998" actId="20577"/>
          <ac:spMkLst>
            <pc:docMk/>
            <pc:sldMk cId="3550420872" sldId="293"/>
            <ac:spMk id="3" creationId="{A4BE6E1C-C5E1-95A2-E168-347FF5AB2A5E}"/>
          </ac:spMkLst>
        </pc:spChg>
      </pc:sldChg>
      <pc:sldChg chg="delSp modSp new">
        <pc:chgData name="Sara Naidu Diaz Gonzalez" userId="S::sndiaz4@soy.sena.edu.co::94f02f45-69a4-4ff3-a3dc-fe0d52e2f980" providerId="AD" clId="Web-{AC53F4F2-C435-647B-AE8B-16FDF37B7F44}" dt="2023-03-15T19:21:24.918" v="752" actId="20577"/>
        <pc:sldMkLst>
          <pc:docMk/>
          <pc:sldMk cId="979597101" sldId="294"/>
        </pc:sldMkLst>
        <pc:spChg chg="del">
          <ac:chgData name="Sara Naidu Diaz Gonzalez" userId="S::sndiaz4@soy.sena.edu.co::94f02f45-69a4-4ff3-a3dc-fe0d52e2f980" providerId="AD" clId="Web-{AC53F4F2-C435-647B-AE8B-16FDF37B7F44}" dt="2023-03-15T19:18:25.100" v="620"/>
          <ac:spMkLst>
            <pc:docMk/>
            <pc:sldMk cId="979597101" sldId="294"/>
            <ac:spMk id="2" creationId="{E65F336A-5B93-FE77-7C04-C19A30D1ED39}"/>
          </ac:spMkLst>
        </pc:spChg>
        <pc:spChg chg="mod">
          <ac:chgData name="Sara Naidu Diaz Gonzalez" userId="S::sndiaz4@soy.sena.edu.co::94f02f45-69a4-4ff3-a3dc-fe0d52e2f980" providerId="AD" clId="Web-{AC53F4F2-C435-647B-AE8B-16FDF37B7F44}" dt="2023-03-15T19:21:24.918" v="752" actId="20577"/>
          <ac:spMkLst>
            <pc:docMk/>
            <pc:sldMk cId="979597101" sldId="294"/>
            <ac:spMk id="3" creationId="{F6EF97B3-96A9-46C6-0420-C6F873683D51}"/>
          </ac:spMkLst>
        </pc:spChg>
      </pc:sldChg>
      <pc:sldChg chg="delSp modSp new">
        <pc:chgData name="Sara Naidu Diaz Gonzalez" userId="S::sndiaz4@soy.sena.edu.co::94f02f45-69a4-4ff3-a3dc-fe0d52e2f980" providerId="AD" clId="Web-{AC53F4F2-C435-647B-AE8B-16FDF37B7F44}" dt="2023-03-15T19:27:04.320" v="891" actId="20577"/>
        <pc:sldMkLst>
          <pc:docMk/>
          <pc:sldMk cId="3499319550" sldId="295"/>
        </pc:sldMkLst>
        <pc:spChg chg="del">
          <ac:chgData name="Sara Naidu Diaz Gonzalez" userId="S::sndiaz4@soy.sena.edu.co::94f02f45-69a4-4ff3-a3dc-fe0d52e2f980" providerId="AD" clId="Web-{AC53F4F2-C435-647B-AE8B-16FDF37B7F44}" dt="2023-03-15T19:21:29.247" v="754"/>
          <ac:spMkLst>
            <pc:docMk/>
            <pc:sldMk cId="3499319550" sldId="295"/>
            <ac:spMk id="2" creationId="{C479120B-9CBE-6532-8A87-52012E96B190}"/>
          </ac:spMkLst>
        </pc:spChg>
        <pc:spChg chg="mod">
          <ac:chgData name="Sara Naidu Diaz Gonzalez" userId="S::sndiaz4@soy.sena.edu.co::94f02f45-69a4-4ff3-a3dc-fe0d52e2f980" providerId="AD" clId="Web-{AC53F4F2-C435-647B-AE8B-16FDF37B7F44}" dt="2023-03-15T19:27:04.320" v="891" actId="20577"/>
          <ac:spMkLst>
            <pc:docMk/>
            <pc:sldMk cId="3499319550" sldId="295"/>
            <ac:spMk id="3" creationId="{13B1A332-792F-9C7C-6AF1-34E89E993676}"/>
          </ac:spMkLst>
        </pc:spChg>
      </pc:sldChg>
      <pc:sldChg chg="delSp modSp new">
        <pc:chgData name="Sara Naidu Diaz Gonzalez" userId="S::sndiaz4@soy.sena.edu.co::94f02f45-69a4-4ff3-a3dc-fe0d52e2f980" providerId="AD" clId="Web-{AC53F4F2-C435-647B-AE8B-16FDF37B7F44}" dt="2023-03-15T19:31:02" v="977" actId="14100"/>
        <pc:sldMkLst>
          <pc:docMk/>
          <pc:sldMk cId="1435443499" sldId="296"/>
        </pc:sldMkLst>
        <pc:spChg chg="del">
          <ac:chgData name="Sara Naidu Diaz Gonzalez" userId="S::sndiaz4@soy.sena.edu.co::94f02f45-69a4-4ff3-a3dc-fe0d52e2f980" providerId="AD" clId="Web-{AC53F4F2-C435-647B-AE8B-16FDF37B7F44}" dt="2023-03-15T19:30:59.875" v="976"/>
          <ac:spMkLst>
            <pc:docMk/>
            <pc:sldMk cId="1435443499" sldId="296"/>
            <ac:spMk id="2" creationId="{C2EF8ADE-0B6F-26E2-9C80-DE7DEFF4AB0E}"/>
          </ac:spMkLst>
        </pc:spChg>
        <pc:spChg chg="mod">
          <ac:chgData name="Sara Naidu Diaz Gonzalez" userId="S::sndiaz4@soy.sena.edu.co::94f02f45-69a4-4ff3-a3dc-fe0d52e2f980" providerId="AD" clId="Web-{AC53F4F2-C435-647B-AE8B-16FDF37B7F44}" dt="2023-03-15T19:31:02" v="977" actId="14100"/>
          <ac:spMkLst>
            <pc:docMk/>
            <pc:sldMk cId="1435443499" sldId="296"/>
            <ac:spMk id="3" creationId="{6E5D35DF-C0A7-2995-24B0-E0CE69A5BCB3}"/>
          </ac:spMkLst>
        </pc:spChg>
      </pc:sldChg>
    </pc:docChg>
  </pc:docChgLst>
  <pc:docChgLst>
    <pc:chgData name="Maria Isabel Uribe Diaz" userId="S::miuribe93@soy.sena.edu.co::f874e721-cfe2-4208-953d-f23d4fbbc403" providerId="AD" clId="Web-{ED8F5994-0FD1-A10D-1678-7F91F93A41C1}"/>
    <pc:docChg chg="modSld">
      <pc:chgData name="Maria Isabel Uribe Diaz" userId="S::miuribe93@soy.sena.edu.co::f874e721-cfe2-4208-953d-f23d4fbbc403" providerId="AD" clId="Web-{ED8F5994-0FD1-A10D-1678-7F91F93A41C1}" dt="2023-03-17T17:54:03.264" v="853" actId="20577"/>
      <pc:docMkLst>
        <pc:docMk/>
      </pc:docMkLst>
      <pc:sldChg chg="modSp">
        <pc:chgData name="Maria Isabel Uribe Diaz" userId="S::miuribe93@soy.sena.edu.co::f874e721-cfe2-4208-953d-f23d4fbbc403" providerId="AD" clId="Web-{ED8F5994-0FD1-A10D-1678-7F91F93A41C1}" dt="2023-03-17T17:54:03.264" v="853" actId="20577"/>
        <pc:sldMkLst>
          <pc:docMk/>
          <pc:sldMk cId="3931021644" sldId="259"/>
        </pc:sldMkLst>
        <pc:spChg chg="mod">
          <ac:chgData name="Maria Isabel Uribe Diaz" userId="S::miuribe93@soy.sena.edu.co::f874e721-cfe2-4208-953d-f23d4fbbc403" providerId="AD" clId="Web-{ED8F5994-0FD1-A10D-1678-7F91F93A41C1}" dt="2023-03-17T17:42:20.486" v="60" actId="1076"/>
          <ac:spMkLst>
            <pc:docMk/>
            <pc:sldMk cId="3931021644" sldId="259"/>
            <ac:spMk id="2" creationId="{20841F26-C755-06DF-BCC7-ACFAF50D4A0E}"/>
          </ac:spMkLst>
        </pc:spChg>
        <pc:spChg chg="mod">
          <ac:chgData name="Maria Isabel Uribe Diaz" userId="S::miuribe93@soy.sena.edu.co::f874e721-cfe2-4208-953d-f23d4fbbc403" providerId="AD" clId="Web-{ED8F5994-0FD1-A10D-1678-7F91F93A41C1}" dt="2023-03-17T17:54:03.264" v="853" actId="20577"/>
          <ac:spMkLst>
            <pc:docMk/>
            <pc:sldMk cId="3931021644" sldId="259"/>
            <ac:spMk id="3" creationId="{A307E016-61E2-674A-A5F3-185B1FBA1176}"/>
          </ac:spMkLst>
        </pc:spChg>
      </pc:sldChg>
      <pc:sldChg chg="modSp">
        <pc:chgData name="Maria Isabel Uribe Diaz" userId="S::miuribe93@soy.sena.edu.co::f874e721-cfe2-4208-953d-f23d4fbbc403" providerId="AD" clId="Web-{ED8F5994-0FD1-A10D-1678-7F91F93A41C1}" dt="2023-03-17T17:22:38.386" v="59" actId="20577"/>
        <pc:sldMkLst>
          <pc:docMk/>
          <pc:sldMk cId="265086344" sldId="261"/>
        </pc:sldMkLst>
        <pc:spChg chg="mod">
          <ac:chgData name="Maria Isabel Uribe Diaz" userId="S::miuribe93@soy.sena.edu.co::f874e721-cfe2-4208-953d-f23d4fbbc403" providerId="AD" clId="Web-{ED8F5994-0FD1-A10D-1678-7F91F93A41C1}" dt="2023-03-17T17:22:38.386" v="59" actId="20577"/>
          <ac:spMkLst>
            <pc:docMk/>
            <pc:sldMk cId="265086344" sldId="261"/>
            <ac:spMk id="3" creationId="{DAEFECAD-3859-95E0-16B3-A49A6C9D93E1}"/>
          </ac:spMkLst>
        </pc:spChg>
      </pc:sldChg>
    </pc:docChg>
  </pc:docChgLst>
  <pc:docChgLst>
    <pc:chgData name="Maria Isabel Uribe Diaz" userId="S::miuribe93@soy.sena.edu.co::f874e721-cfe2-4208-953d-f23d4fbbc403" providerId="AD" clId="Web-{0183C416-BF55-91C6-AC23-C9D58ADACCB8}"/>
    <pc:docChg chg="addSld delSld modSld">
      <pc:chgData name="Maria Isabel Uribe Diaz" userId="S::miuribe93@soy.sena.edu.co::f874e721-cfe2-4208-953d-f23d4fbbc403" providerId="AD" clId="Web-{0183C416-BF55-91C6-AC23-C9D58ADACCB8}" dt="2023-03-17T16:56:18.135" v="670" actId="14100"/>
      <pc:docMkLst>
        <pc:docMk/>
      </pc:docMkLst>
      <pc:sldChg chg="addSp delSp modSp mod setClrOvrMap">
        <pc:chgData name="Maria Isabel Uribe Diaz" userId="S::miuribe93@soy.sena.edu.co::f874e721-cfe2-4208-953d-f23d4fbbc403" providerId="AD" clId="Web-{0183C416-BF55-91C6-AC23-C9D58ADACCB8}" dt="2023-03-17T16:48:22.235" v="641" actId="1076"/>
        <pc:sldMkLst>
          <pc:docMk/>
          <pc:sldMk cId="2406273178" sldId="256"/>
        </pc:sldMkLst>
        <pc:spChg chg="mod">
          <ac:chgData name="Maria Isabel Uribe Diaz" userId="S::miuribe93@soy.sena.edu.co::f874e721-cfe2-4208-953d-f23d4fbbc403" providerId="AD" clId="Web-{0183C416-BF55-91C6-AC23-C9D58ADACCB8}" dt="2023-03-17T16:48:22.235" v="641" actId="1076"/>
          <ac:spMkLst>
            <pc:docMk/>
            <pc:sldMk cId="2406273178" sldId="256"/>
            <ac:spMk id="2" creationId="{00000000-0000-0000-0000-000000000000}"/>
          </ac:spMkLst>
        </pc:spChg>
        <pc:spChg chg="mod">
          <ac:chgData name="Maria Isabel Uribe Diaz" userId="S::miuribe93@soy.sena.edu.co::f874e721-cfe2-4208-953d-f23d4fbbc403" providerId="AD" clId="Web-{0183C416-BF55-91C6-AC23-C9D58ADACCB8}" dt="2023-03-17T16:40:59.929" v="546"/>
          <ac:spMkLst>
            <pc:docMk/>
            <pc:sldMk cId="2406273178" sldId="256"/>
            <ac:spMk id="3" creationId="{00000000-0000-0000-0000-000000000000}"/>
          </ac:spMkLst>
        </pc:spChg>
        <pc:spChg chg="add del">
          <ac:chgData name="Maria Isabel Uribe Diaz" userId="S::miuribe93@soy.sena.edu.co::f874e721-cfe2-4208-953d-f23d4fbbc403" providerId="AD" clId="Web-{0183C416-BF55-91C6-AC23-C9D58ADACCB8}" dt="2023-03-17T16:40:59.929" v="546"/>
          <ac:spMkLst>
            <pc:docMk/>
            <pc:sldMk cId="2406273178" sldId="256"/>
            <ac:spMk id="8" creationId="{E8A8EAB8-D2FF-444D-B34B-7D32F106AD0E}"/>
          </ac:spMkLst>
        </pc:spChg>
        <pc:spChg chg="add del">
          <ac:chgData name="Maria Isabel Uribe Diaz" userId="S::miuribe93@soy.sena.edu.co::f874e721-cfe2-4208-953d-f23d4fbbc403" providerId="AD" clId="Web-{0183C416-BF55-91C6-AC23-C9D58ADACCB8}" dt="2023-03-17T16:40:59.929" v="546"/>
          <ac:spMkLst>
            <pc:docMk/>
            <pc:sldMk cId="2406273178" sldId="256"/>
            <ac:spMk id="17" creationId="{0671A8AE-40A1-4631-A6B8-581AFF065482}"/>
          </ac:spMkLst>
        </pc:spChg>
        <pc:spChg chg="add del">
          <ac:chgData name="Maria Isabel Uribe Diaz" userId="S::miuribe93@soy.sena.edu.co::f874e721-cfe2-4208-953d-f23d4fbbc403" providerId="AD" clId="Web-{0183C416-BF55-91C6-AC23-C9D58ADACCB8}" dt="2023-03-17T16:40:59.929" v="546"/>
          <ac:spMkLst>
            <pc:docMk/>
            <pc:sldMk cId="2406273178" sldId="256"/>
            <ac:spMk id="19" creationId="{AB58EF07-17C2-48CF-ABB0-EEF1F17CB8F0}"/>
          </ac:spMkLst>
        </pc:spChg>
        <pc:spChg chg="add del">
          <ac:chgData name="Maria Isabel Uribe Diaz" userId="S::miuribe93@soy.sena.edu.co::f874e721-cfe2-4208-953d-f23d4fbbc403" providerId="AD" clId="Web-{0183C416-BF55-91C6-AC23-C9D58ADACCB8}" dt="2023-03-17T16:40:59.929" v="546"/>
          <ac:spMkLst>
            <pc:docMk/>
            <pc:sldMk cId="2406273178" sldId="256"/>
            <ac:spMk id="21" creationId="{AF2F604E-43BE-4DC3-B983-E071523364F8}"/>
          </ac:spMkLst>
        </pc:spChg>
        <pc:spChg chg="add del">
          <ac:chgData name="Maria Isabel Uribe Diaz" userId="S::miuribe93@soy.sena.edu.co::f874e721-cfe2-4208-953d-f23d4fbbc403" providerId="AD" clId="Web-{0183C416-BF55-91C6-AC23-C9D58ADACCB8}" dt="2023-03-17T16:40:59.929" v="546"/>
          <ac:spMkLst>
            <pc:docMk/>
            <pc:sldMk cId="2406273178" sldId="256"/>
            <ac:spMk id="23" creationId="{08C9B587-E65E-4B52-B37C-ABEBB6E87928}"/>
          </ac:spMkLst>
        </pc:spChg>
        <pc:picChg chg="add del mod ord">
          <ac:chgData name="Maria Isabel Uribe Diaz" userId="S::miuribe93@soy.sena.edu.co::f874e721-cfe2-4208-953d-f23d4fbbc403" providerId="AD" clId="Web-{0183C416-BF55-91C6-AC23-C9D58ADACCB8}" dt="2023-03-17T16:47:57.406" v="637"/>
          <ac:picMkLst>
            <pc:docMk/>
            <pc:sldMk cId="2406273178" sldId="256"/>
            <ac:picMk id="4" creationId="{72ECD501-2E92-F141-AD29-3BD9518587B5}"/>
          </ac:picMkLst>
        </pc:picChg>
        <pc:picChg chg="add mod">
          <ac:chgData name="Maria Isabel Uribe Diaz" userId="S::miuribe93@soy.sena.edu.co::f874e721-cfe2-4208-953d-f23d4fbbc403" providerId="AD" clId="Web-{0183C416-BF55-91C6-AC23-C9D58ADACCB8}" dt="2023-03-17T16:48:05.969" v="639" actId="1076"/>
          <ac:picMkLst>
            <pc:docMk/>
            <pc:sldMk cId="2406273178" sldId="256"/>
            <ac:picMk id="5" creationId="{789A34D1-0AC0-762E-B772-7596793D2844}"/>
          </ac:picMkLst>
        </pc:picChg>
        <pc:cxnChg chg="add del">
          <ac:chgData name="Maria Isabel Uribe Diaz" userId="S::miuribe93@soy.sena.edu.co::f874e721-cfe2-4208-953d-f23d4fbbc403" providerId="AD" clId="Web-{0183C416-BF55-91C6-AC23-C9D58ADACCB8}" dt="2023-03-17T16:40:59.929" v="546"/>
          <ac:cxnSpMkLst>
            <pc:docMk/>
            <pc:sldMk cId="2406273178" sldId="256"/>
            <ac:cxnSpMk id="10" creationId="{067633D1-6EE6-4118-B9F0-B363477BEE7A}"/>
          </ac:cxnSpMkLst>
        </pc:cxnChg>
        <pc:cxnChg chg="add del">
          <ac:chgData name="Maria Isabel Uribe Diaz" userId="S::miuribe93@soy.sena.edu.co::f874e721-cfe2-4208-953d-f23d4fbbc403" providerId="AD" clId="Web-{0183C416-BF55-91C6-AC23-C9D58ADACCB8}" dt="2023-03-17T16:40:59.929" v="546"/>
          <ac:cxnSpMkLst>
            <pc:docMk/>
            <pc:sldMk cId="2406273178" sldId="256"/>
            <ac:cxnSpMk id="12" creationId="{4AD7FFC6-42A9-49CB-B5E9-B3F6B038331B}"/>
          </ac:cxnSpMkLst>
        </pc:cxnChg>
      </pc:sldChg>
      <pc:sldChg chg="modSp">
        <pc:chgData name="Maria Isabel Uribe Diaz" userId="S::miuribe93@soy.sena.edu.co::f874e721-cfe2-4208-953d-f23d4fbbc403" providerId="AD" clId="Web-{0183C416-BF55-91C6-AC23-C9D58ADACCB8}" dt="2023-03-17T16:52:08.161" v="664" actId="20577"/>
        <pc:sldMkLst>
          <pc:docMk/>
          <pc:sldMk cId="3931021644" sldId="259"/>
        </pc:sldMkLst>
        <pc:spChg chg="mod">
          <ac:chgData name="Maria Isabel Uribe Diaz" userId="S::miuribe93@soy.sena.edu.co::f874e721-cfe2-4208-953d-f23d4fbbc403" providerId="AD" clId="Web-{0183C416-BF55-91C6-AC23-C9D58ADACCB8}" dt="2023-03-17T16:52:08.161" v="664" actId="20577"/>
          <ac:spMkLst>
            <pc:docMk/>
            <pc:sldMk cId="3931021644" sldId="259"/>
            <ac:spMk id="3" creationId="{A307E016-61E2-674A-A5F3-185B1FBA1176}"/>
          </ac:spMkLst>
        </pc:spChg>
      </pc:sldChg>
      <pc:sldChg chg="modSp">
        <pc:chgData name="Maria Isabel Uribe Diaz" userId="S::miuribe93@soy.sena.edu.co::f874e721-cfe2-4208-953d-f23d4fbbc403" providerId="AD" clId="Web-{0183C416-BF55-91C6-AC23-C9D58ADACCB8}" dt="2023-03-17T16:55:53.135" v="669" actId="14100"/>
        <pc:sldMkLst>
          <pc:docMk/>
          <pc:sldMk cId="4239651335" sldId="293"/>
        </pc:sldMkLst>
        <pc:spChg chg="mod">
          <ac:chgData name="Maria Isabel Uribe Diaz" userId="S::miuribe93@soy.sena.edu.co::f874e721-cfe2-4208-953d-f23d4fbbc403" providerId="AD" clId="Web-{0183C416-BF55-91C6-AC23-C9D58ADACCB8}" dt="2023-03-17T16:55:45.931" v="666" actId="1076"/>
          <ac:spMkLst>
            <pc:docMk/>
            <pc:sldMk cId="4239651335" sldId="293"/>
            <ac:spMk id="2" creationId="{5A20BE2D-92BB-A3DA-67AA-01CE4F500581}"/>
          </ac:spMkLst>
        </pc:spChg>
        <pc:spChg chg="mod">
          <ac:chgData name="Maria Isabel Uribe Diaz" userId="S::miuribe93@soy.sena.edu.co::f874e721-cfe2-4208-953d-f23d4fbbc403" providerId="AD" clId="Web-{0183C416-BF55-91C6-AC23-C9D58ADACCB8}" dt="2023-03-17T16:55:53.135" v="669" actId="14100"/>
          <ac:spMkLst>
            <pc:docMk/>
            <pc:sldMk cId="4239651335" sldId="293"/>
            <ac:spMk id="3" creationId="{D6C89990-E10A-B067-3DF6-FFF8F4147C59}"/>
          </ac:spMkLst>
        </pc:spChg>
      </pc:sldChg>
      <pc:sldChg chg="modSp new">
        <pc:chgData name="Maria Isabel Uribe Diaz" userId="S::miuribe93@soy.sena.edu.co::f874e721-cfe2-4208-953d-f23d4fbbc403" providerId="AD" clId="Web-{0183C416-BF55-91C6-AC23-C9D58ADACCB8}" dt="2023-03-17T16:15:54.491" v="525" actId="20577"/>
        <pc:sldMkLst>
          <pc:docMk/>
          <pc:sldMk cId="459870705" sldId="294"/>
        </pc:sldMkLst>
        <pc:spChg chg="mod">
          <ac:chgData name="Maria Isabel Uribe Diaz" userId="S::miuribe93@soy.sena.edu.co::f874e721-cfe2-4208-953d-f23d4fbbc403" providerId="AD" clId="Web-{0183C416-BF55-91C6-AC23-C9D58ADACCB8}" dt="2023-03-17T16:15:35.053" v="522" actId="20577"/>
          <ac:spMkLst>
            <pc:docMk/>
            <pc:sldMk cId="459870705" sldId="294"/>
            <ac:spMk id="2" creationId="{70BEE9EE-FE61-36B9-38B6-F7EBDFD73D66}"/>
          </ac:spMkLst>
        </pc:spChg>
        <pc:spChg chg="mod">
          <ac:chgData name="Maria Isabel Uribe Diaz" userId="S::miuribe93@soy.sena.edu.co::f874e721-cfe2-4208-953d-f23d4fbbc403" providerId="AD" clId="Web-{0183C416-BF55-91C6-AC23-C9D58ADACCB8}" dt="2023-03-17T16:15:54.491" v="525" actId="20577"/>
          <ac:spMkLst>
            <pc:docMk/>
            <pc:sldMk cId="459870705" sldId="294"/>
            <ac:spMk id="3" creationId="{DD9D7E5D-7F10-B31D-C1A7-69E3C2B7F641}"/>
          </ac:spMkLst>
        </pc:spChg>
      </pc:sldChg>
      <pc:sldChg chg="modSp new">
        <pc:chgData name="Maria Isabel Uribe Diaz" userId="S::miuribe93@soy.sena.edu.co::f874e721-cfe2-4208-953d-f23d4fbbc403" providerId="AD" clId="Web-{0183C416-BF55-91C6-AC23-C9D58ADACCB8}" dt="2023-03-17T16:28:43.054" v="531" actId="20577"/>
        <pc:sldMkLst>
          <pc:docMk/>
          <pc:sldMk cId="2250654203" sldId="295"/>
        </pc:sldMkLst>
        <pc:spChg chg="mod">
          <ac:chgData name="Maria Isabel Uribe Diaz" userId="S::miuribe93@soy.sena.edu.co::f874e721-cfe2-4208-953d-f23d4fbbc403" providerId="AD" clId="Web-{0183C416-BF55-91C6-AC23-C9D58ADACCB8}" dt="2023-03-17T16:16:18.101" v="528" actId="20577"/>
          <ac:spMkLst>
            <pc:docMk/>
            <pc:sldMk cId="2250654203" sldId="295"/>
            <ac:spMk id="2" creationId="{49D6F81D-2419-8A07-69FF-CBE2C5C2E84F}"/>
          </ac:spMkLst>
        </pc:spChg>
        <pc:spChg chg="mod">
          <ac:chgData name="Maria Isabel Uribe Diaz" userId="S::miuribe93@soy.sena.edu.co::f874e721-cfe2-4208-953d-f23d4fbbc403" providerId="AD" clId="Web-{0183C416-BF55-91C6-AC23-C9D58ADACCB8}" dt="2023-03-17T16:28:43.054" v="531" actId="20577"/>
          <ac:spMkLst>
            <pc:docMk/>
            <pc:sldMk cId="2250654203" sldId="295"/>
            <ac:spMk id="3" creationId="{CE3EAF9F-89C6-FB87-D52B-78A25B0CF3E0}"/>
          </ac:spMkLst>
        </pc:spChg>
      </pc:sldChg>
      <pc:sldChg chg="modSp">
        <pc:chgData name="Maria Isabel Uribe Diaz" userId="S::miuribe93@soy.sena.edu.co::f874e721-cfe2-4208-953d-f23d4fbbc403" providerId="AD" clId="Web-{0183C416-BF55-91C6-AC23-C9D58ADACCB8}" dt="2023-03-17T16:56:18.135" v="670" actId="14100"/>
        <pc:sldMkLst>
          <pc:docMk/>
          <pc:sldMk cId="1946947064" sldId="296"/>
        </pc:sldMkLst>
        <pc:spChg chg="mod">
          <ac:chgData name="Maria Isabel Uribe Diaz" userId="S::miuribe93@soy.sena.edu.co::f874e721-cfe2-4208-953d-f23d4fbbc403" providerId="AD" clId="Web-{0183C416-BF55-91C6-AC23-C9D58ADACCB8}" dt="2023-03-17T16:56:18.135" v="670" actId="14100"/>
          <ac:spMkLst>
            <pc:docMk/>
            <pc:sldMk cId="1946947064" sldId="296"/>
            <ac:spMk id="3" creationId="{0A572AFF-7977-763F-4469-E861051BA45B}"/>
          </ac:spMkLst>
        </pc:spChg>
      </pc:sldChg>
      <pc:sldChg chg="modSp new">
        <pc:chgData name="Maria Isabel Uribe Diaz" userId="S::miuribe93@soy.sena.edu.co::f874e721-cfe2-4208-953d-f23d4fbbc403" providerId="AD" clId="Web-{0183C416-BF55-91C6-AC23-C9D58ADACCB8}" dt="2023-03-17T16:35:44.016" v="537" actId="20577"/>
        <pc:sldMkLst>
          <pc:docMk/>
          <pc:sldMk cId="3554534662" sldId="297"/>
        </pc:sldMkLst>
        <pc:spChg chg="mod">
          <ac:chgData name="Maria Isabel Uribe Diaz" userId="S::miuribe93@soy.sena.edu.co::f874e721-cfe2-4208-953d-f23d4fbbc403" providerId="AD" clId="Web-{0183C416-BF55-91C6-AC23-C9D58ADACCB8}" dt="2023-03-17T16:35:20.062" v="534" actId="20577"/>
          <ac:spMkLst>
            <pc:docMk/>
            <pc:sldMk cId="3554534662" sldId="297"/>
            <ac:spMk id="2" creationId="{2ED8909E-0ABF-32F2-D010-EF86AFF5EAAA}"/>
          </ac:spMkLst>
        </pc:spChg>
        <pc:spChg chg="mod">
          <ac:chgData name="Maria Isabel Uribe Diaz" userId="S::miuribe93@soy.sena.edu.co::f874e721-cfe2-4208-953d-f23d4fbbc403" providerId="AD" clId="Web-{0183C416-BF55-91C6-AC23-C9D58ADACCB8}" dt="2023-03-17T16:35:44.016" v="537" actId="20577"/>
          <ac:spMkLst>
            <pc:docMk/>
            <pc:sldMk cId="3554534662" sldId="297"/>
            <ac:spMk id="3" creationId="{89114CCE-E394-FBD3-80ED-151A22CA5990}"/>
          </ac:spMkLst>
        </pc:spChg>
      </pc:sldChg>
      <pc:sldChg chg="add del replId">
        <pc:chgData name="Maria Isabel Uribe Diaz" userId="S::miuribe93@soy.sena.edu.co::f874e721-cfe2-4208-953d-f23d4fbbc403" providerId="AD" clId="Web-{0183C416-BF55-91C6-AC23-C9D58ADACCB8}" dt="2023-03-17T16:40:38.053" v="539"/>
        <pc:sldMkLst>
          <pc:docMk/>
          <pc:sldMk cId="49894802" sldId="298"/>
        </pc:sldMkLst>
      </pc:sldChg>
    </pc:docChg>
  </pc:docChgLst>
  <pc:docChgLst>
    <pc:chgData name="Sara Naidu Diaz Gonzalez" userId="94f02f45-69a4-4ff3-a3dc-fe0d52e2f980" providerId="ADAL" clId="{FD6236EF-E1CB-EE4C-8768-9E4804513475}"/>
    <pc:docChg chg="custSel addSld modSld">
      <pc:chgData name="Sara Naidu Diaz Gonzalez" userId="94f02f45-69a4-4ff3-a3dc-fe0d52e2f980" providerId="ADAL" clId="{FD6236EF-E1CB-EE4C-8768-9E4804513475}" dt="2023-03-14T12:42:16.667" v="778" actId="20577"/>
      <pc:docMkLst>
        <pc:docMk/>
      </pc:docMkLst>
      <pc:sldChg chg="modSp">
        <pc:chgData name="Sara Naidu Diaz Gonzalez" userId="94f02f45-69a4-4ff3-a3dc-fe0d52e2f980" providerId="ADAL" clId="{FD6236EF-E1CB-EE4C-8768-9E4804513475}" dt="2023-03-14T12:35:54.515" v="150" actId="20577"/>
        <pc:sldMkLst>
          <pc:docMk/>
          <pc:sldMk cId="1495245722" sldId="263"/>
        </pc:sldMkLst>
        <pc:spChg chg="mod">
          <ac:chgData name="Sara Naidu Diaz Gonzalez" userId="94f02f45-69a4-4ff3-a3dc-fe0d52e2f980" providerId="ADAL" clId="{FD6236EF-E1CB-EE4C-8768-9E4804513475}" dt="2023-03-14T12:35:54.515" v="150" actId="20577"/>
          <ac:spMkLst>
            <pc:docMk/>
            <pc:sldMk cId="1495245722" sldId="263"/>
            <ac:spMk id="3" creationId="{282224B7-662E-E133-BD59-E01F5A5AD2C3}"/>
          </ac:spMkLst>
        </pc:spChg>
      </pc:sldChg>
      <pc:sldChg chg="modSp">
        <pc:chgData name="Sara Naidu Diaz Gonzalez" userId="94f02f45-69a4-4ff3-a3dc-fe0d52e2f980" providerId="ADAL" clId="{FD6236EF-E1CB-EE4C-8768-9E4804513475}" dt="2023-03-14T12:37:08.136" v="257" actId="20577"/>
        <pc:sldMkLst>
          <pc:docMk/>
          <pc:sldMk cId="2810383236" sldId="272"/>
        </pc:sldMkLst>
        <pc:spChg chg="mod">
          <ac:chgData name="Sara Naidu Diaz Gonzalez" userId="94f02f45-69a4-4ff3-a3dc-fe0d52e2f980" providerId="ADAL" clId="{FD6236EF-E1CB-EE4C-8768-9E4804513475}" dt="2023-03-14T12:37:08.136" v="257" actId="20577"/>
          <ac:spMkLst>
            <pc:docMk/>
            <pc:sldMk cId="2810383236" sldId="272"/>
            <ac:spMk id="3" creationId="{9380E6D9-A5E2-4DC4-4050-4D2572A72C2A}"/>
          </ac:spMkLst>
        </pc:spChg>
      </pc:sldChg>
      <pc:sldChg chg="modSp">
        <pc:chgData name="Sara Naidu Diaz Gonzalez" userId="94f02f45-69a4-4ff3-a3dc-fe0d52e2f980" providerId="ADAL" clId="{FD6236EF-E1CB-EE4C-8768-9E4804513475}" dt="2023-03-14T12:35:32.725" v="149" actId="20577"/>
        <pc:sldMkLst>
          <pc:docMk/>
          <pc:sldMk cId="1926663557" sldId="273"/>
        </pc:sldMkLst>
        <pc:spChg chg="mod">
          <ac:chgData name="Sara Naidu Diaz Gonzalez" userId="94f02f45-69a4-4ff3-a3dc-fe0d52e2f980" providerId="ADAL" clId="{FD6236EF-E1CB-EE4C-8768-9E4804513475}" dt="2023-03-14T12:35:32.725" v="149" actId="20577"/>
          <ac:spMkLst>
            <pc:docMk/>
            <pc:sldMk cId="1926663557" sldId="273"/>
            <ac:spMk id="3" creationId="{AF2BB179-A091-87C6-EBBD-CD8071F24F84}"/>
          </ac:spMkLst>
        </pc:spChg>
      </pc:sldChg>
      <pc:sldChg chg="modSp new">
        <pc:chgData name="Sara Naidu Diaz Gonzalez" userId="94f02f45-69a4-4ff3-a3dc-fe0d52e2f980" providerId="ADAL" clId="{FD6236EF-E1CB-EE4C-8768-9E4804513475}" dt="2023-03-14T12:39:00.975" v="570" actId="20577"/>
        <pc:sldMkLst>
          <pc:docMk/>
          <pc:sldMk cId="12075372" sldId="274"/>
        </pc:sldMkLst>
        <pc:spChg chg="mod">
          <ac:chgData name="Sara Naidu Diaz Gonzalez" userId="94f02f45-69a4-4ff3-a3dc-fe0d52e2f980" providerId="ADAL" clId="{FD6236EF-E1CB-EE4C-8768-9E4804513475}" dt="2023-03-14T12:37:41.851" v="276" actId="20577"/>
          <ac:spMkLst>
            <pc:docMk/>
            <pc:sldMk cId="12075372" sldId="274"/>
            <ac:spMk id="2" creationId="{853B4077-969F-8D95-7EEC-64AF4984BF61}"/>
          </ac:spMkLst>
        </pc:spChg>
        <pc:spChg chg="mod">
          <ac:chgData name="Sara Naidu Diaz Gonzalez" userId="94f02f45-69a4-4ff3-a3dc-fe0d52e2f980" providerId="ADAL" clId="{FD6236EF-E1CB-EE4C-8768-9E4804513475}" dt="2023-03-14T12:39:00.975" v="570" actId="20577"/>
          <ac:spMkLst>
            <pc:docMk/>
            <pc:sldMk cId="12075372" sldId="274"/>
            <ac:spMk id="3" creationId="{0AFC342D-1CA6-7FCC-1B72-4FC3C1847410}"/>
          </ac:spMkLst>
        </pc:spChg>
      </pc:sldChg>
      <pc:sldChg chg="modSp new">
        <pc:chgData name="Sara Naidu Diaz Gonzalez" userId="94f02f45-69a4-4ff3-a3dc-fe0d52e2f980" providerId="ADAL" clId="{FD6236EF-E1CB-EE4C-8768-9E4804513475}" dt="2023-03-14T12:42:16.667" v="778" actId="20577"/>
        <pc:sldMkLst>
          <pc:docMk/>
          <pc:sldMk cId="58200129" sldId="275"/>
        </pc:sldMkLst>
        <pc:spChg chg="mod">
          <ac:chgData name="Sara Naidu Diaz Gonzalez" userId="94f02f45-69a4-4ff3-a3dc-fe0d52e2f980" providerId="ADAL" clId="{FD6236EF-E1CB-EE4C-8768-9E4804513475}" dt="2023-03-14T12:40:33.448" v="590" actId="20577"/>
          <ac:spMkLst>
            <pc:docMk/>
            <pc:sldMk cId="58200129" sldId="275"/>
            <ac:spMk id="2" creationId="{B76A1958-C3E6-F79A-5835-45931C84E61B}"/>
          </ac:spMkLst>
        </pc:spChg>
        <pc:spChg chg="mod">
          <ac:chgData name="Sara Naidu Diaz Gonzalez" userId="94f02f45-69a4-4ff3-a3dc-fe0d52e2f980" providerId="ADAL" clId="{FD6236EF-E1CB-EE4C-8768-9E4804513475}" dt="2023-03-14T12:42:16.667" v="778" actId="20577"/>
          <ac:spMkLst>
            <pc:docMk/>
            <pc:sldMk cId="58200129" sldId="275"/>
            <ac:spMk id="3" creationId="{CD76F48B-0290-D804-328F-11E451CF1638}"/>
          </ac:spMkLst>
        </pc:spChg>
      </pc:sldChg>
    </pc:docChg>
  </pc:docChgLst>
  <pc:docChgLst>
    <pc:chgData name="Sara Naidu Diaz Gonzalez" userId="94f02f45-69a4-4ff3-a3dc-fe0d52e2f980" providerId="ADAL" clId="{AB6E16BD-3617-EA4B-B86C-671946A9556D}"/>
    <pc:docChg chg="custSel addSld modSld">
      <pc:chgData name="Sara Naidu Diaz Gonzalez" userId="94f02f45-69a4-4ff3-a3dc-fe0d52e2f980" providerId="ADAL" clId="{AB6E16BD-3617-EA4B-B86C-671946A9556D}" dt="2023-03-14T13:00:55.632" v="429" actId="20577"/>
      <pc:docMkLst>
        <pc:docMk/>
      </pc:docMkLst>
      <pc:sldChg chg="modSp">
        <pc:chgData name="Sara Naidu Diaz Gonzalez" userId="94f02f45-69a4-4ff3-a3dc-fe0d52e2f980" providerId="ADAL" clId="{AB6E16BD-3617-EA4B-B86C-671946A9556D}" dt="2023-03-14T12:50:37.817" v="29" actId="5793"/>
        <pc:sldMkLst>
          <pc:docMk/>
          <pc:sldMk cId="818706842" sldId="271"/>
        </pc:sldMkLst>
        <pc:spChg chg="mod">
          <ac:chgData name="Sara Naidu Diaz Gonzalez" userId="94f02f45-69a4-4ff3-a3dc-fe0d52e2f980" providerId="ADAL" clId="{AB6E16BD-3617-EA4B-B86C-671946A9556D}" dt="2023-03-14T12:50:37.817" v="29" actId="5793"/>
          <ac:spMkLst>
            <pc:docMk/>
            <pc:sldMk cId="818706842" sldId="271"/>
            <ac:spMk id="3" creationId="{84B72CFB-3CAD-9A8F-39D8-028781E8247F}"/>
          </ac:spMkLst>
        </pc:spChg>
      </pc:sldChg>
      <pc:sldChg chg="delSp modSp new">
        <pc:chgData name="Sara Naidu Diaz Gonzalez" userId="94f02f45-69a4-4ff3-a3dc-fe0d52e2f980" providerId="ADAL" clId="{AB6E16BD-3617-EA4B-B86C-671946A9556D}" dt="2023-03-14T12:58:48.235" v="242" actId="20577"/>
        <pc:sldMkLst>
          <pc:docMk/>
          <pc:sldMk cId="2562421729" sldId="276"/>
        </pc:sldMkLst>
        <pc:spChg chg="del">
          <ac:chgData name="Sara Naidu Diaz Gonzalez" userId="94f02f45-69a4-4ff3-a3dc-fe0d52e2f980" providerId="ADAL" clId="{AB6E16BD-3617-EA4B-B86C-671946A9556D}" dt="2023-03-14T12:53:32.233" v="31" actId="21"/>
          <ac:spMkLst>
            <pc:docMk/>
            <pc:sldMk cId="2562421729" sldId="276"/>
            <ac:spMk id="2" creationId="{A3CC75A4-0C82-6E74-7BC1-41749CF651C4}"/>
          </ac:spMkLst>
        </pc:spChg>
        <pc:spChg chg="mod">
          <ac:chgData name="Sara Naidu Diaz Gonzalez" userId="94f02f45-69a4-4ff3-a3dc-fe0d52e2f980" providerId="ADAL" clId="{AB6E16BD-3617-EA4B-B86C-671946A9556D}" dt="2023-03-14T12:58:48.235" v="242" actId="20577"/>
          <ac:spMkLst>
            <pc:docMk/>
            <pc:sldMk cId="2562421729" sldId="276"/>
            <ac:spMk id="3" creationId="{9F3FBEFE-6F49-0A01-CCF4-24106B3A5657}"/>
          </ac:spMkLst>
        </pc:spChg>
      </pc:sldChg>
      <pc:sldChg chg="delSp modSp new">
        <pc:chgData name="Sara Naidu Diaz Gonzalez" userId="94f02f45-69a4-4ff3-a3dc-fe0d52e2f980" providerId="ADAL" clId="{AB6E16BD-3617-EA4B-B86C-671946A9556D}" dt="2023-03-14T13:00:55.632" v="429" actId="20577"/>
        <pc:sldMkLst>
          <pc:docMk/>
          <pc:sldMk cId="2743027483" sldId="277"/>
        </pc:sldMkLst>
        <pc:spChg chg="del">
          <ac:chgData name="Sara Naidu Diaz Gonzalez" userId="94f02f45-69a4-4ff3-a3dc-fe0d52e2f980" providerId="ADAL" clId="{AB6E16BD-3617-EA4B-B86C-671946A9556D}" dt="2023-03-14T12:59:14.541" v="244" actId="21"/>
          <ac:spMkLst>
            <pc:docMk/>
            <pc:sldMk cId="2743027483" sldId="277"/>
            <ac:spMk id="2" creationId="{C13290B9-3490-8F9A-486E-48DDA241F743}"/>
          </ac:spMkLst>
        </pc:spChg>
        <pc:spChg chg="mod">
          <ac:chgData name="Sara Naidu Diaz Gonzalez" userId="94f02f45-69a4-4ff3-a3dc-fe0d52e2f980" providerId="ADAL" clId="{AB6E16BD-3617-EA4B-B86C-671946A9556D}" dt="2023-03-14T13:00:55.632" v="429" actId="20577"/>
          <ac:spMkLst>
            <pc:docMk/>
            <pc:sldMk cId="2743027483" sldId="277"/>
            <ac:spMk id="3" creationId="{12D3E613-174C-4827-D94C-3C2C0464AFAB}"/>
          </ac:spMkLst>
        </pc:spChg>
      </pc:sldChg>
    </pc:docChg>
  </pc:docChgLst>
  <pc:docChgLst>
    <pc:chgData name="Cristian Andres Castellanos Rodriguez" userId="S::cacastellanos76@soy.sena.edu.co::215c3ebe-82a7-4983-afe8-b53c07af928c" providerId="AD" clId="Web-{8AC46C2B-502B-A0F8-7EF4-3A9B8539F6E1}"/>
    <pc:docChg chg="addSld delSld modSld sldOrd">
      <pc:chgData name="Cristian Andres Castellanos Rodriguez" userId="S::cacastellanos76@soy.sena.edu.co::215c3ebe-82a7-4983-afe8-b53c07af928c" providerId="AD" clId="Web-{8AC46C2B-502B-A0F8-7EF4-3A9B8539F6E1}" dt="2023-03-17T19:06:11.290" v="3702" actId="1076"/>
      <pc:docMkLst>
        <pc:docMk/>
      </pc:docMkLst>
      <pc:sldChg chg="modSp">
        <pc:chgData name="Cristian Andres Castellanos Rodriguez" userId="S::cacastellanos76@soy.sena.edu.co::215c3ebe-82a7-4983-afe8-b53c07af928c" providerId="AD" clId="Web-{8AC46C2B-502B-A0F8-7EF4-3A9B8539F6E1}" dt="2023-03-17T18:45:37.354" v="3404" actId="1076"/>
        <pc:sldMkLst>
          <pc:docMk/>
          <pc:sldMk cId="1320017106" sldId="257"/>
        </pc:sldMkLst>
        <pc:spChg chg="mod">
          <ac:chgData name="Cristian Andres Castellanos Rodriguez" userId="S::cacastellanos76@soy.sena.edu.co::215c3ebe-82a7-4983-afe8-b53c07af928c" providerId="AD" clId="Web-{8AC46C2B-502B-A0F8-7EF4-3A9B8539F6E1}" dt="2023-03-17T18:45:37.354" v="3404" actId="1076"/>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8AC46C2B-502B-A0F8-7EF4-3A9B8539F6E1}" dt="2023-03-17T19:06:11.290" v="3702" actId="1076"/>
        <pc:sldMkLst>
          <pc:docMk/>
          <pc:sldMk cId="3172907249" sldId="258"/>
        </pc:sldMkLst>
        <pc:spChg chg="mod">
          <ac:chgData name="Cristian Andres Castellanos Rodriguez" userId="S::cacastellanos76@soy.sena.edu.co::215c3ebe-82a7-4983-afe8-b53c07af928c" providerId="AD" clId="Web-{8AC46C2B-502B-A0F8-7EF4-3A9B8539F6E1}" dt="2023-03-17T19:06:11.290" v="3702" actId="1076"/>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8AC46C2B-502B-A0F8-7EF4-3A9B8539F6E1}" dt="2023-03-17T15:22:05.662" v="520" actId="20577"/>
        <pc:sldMkLst>
          <pc:docMk/>
          <pc:sldMk cId="3931021644" sldId="259"/>
        </pc:sldMkLst>
        <pc:spChg chg="mod">
          <ac:chgData name="Cristian Andres Castellanos Rodriguez" userId="S::cacastellanos76@soy.sena.edu.co::215c3ebe-82a7-4983-afe8-b53c07af928c" providerId="AD" clId="Web-{8AC46C2B-502B-A0F8-7EF4-3A9B8539F6E1}" dt="2023-03-17T15:22:05.662" v="520" actId="20577"/>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8AC46C2B-502B-A0F8-7EF4-3A9B8539F6E1}" dt="2023-03-17T15:45:21.405" v="685" actId="20577"/>
        <pc:sldMkLst>
          <pc:docMk/>
          <pc:sldMk cId="265086344" sldId="261"/>
        </pc:sldMkLst>
        <pc:spChg chg="mod">
          <ac:chgData name="Cristian Andres Castellanos Rodriguez" userId="S::cacastellanos76@soy.sena.edu.co::215c3ebe-82a7-4983-afe8-b53c07af928c" providerId="AD" clId="Web-{8AC46C2B-502B-A0F8-7EF4-3A9B8539F6E1}" dt="2023-03-17T15:45:21.405" v="685" actId="20577"/>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8AC46C2B-502B-A0F8-7EF4-3A9B8539F6E1}" dt="2023-03-17T15:00:55.345" v="260" actId="20577"/>
        <pc:sldMkLst>
          <pc:docMk/>
          <pc:sldMk cId="3639669116" sldId="262"/>
        </pc:sldMkLst>
        <pc:spChg chg="mod">
          <ac:chgData name="Cristian Andres Castellanos Rodriguez" userId="S::cacastellanos76@soy.sena.edu.co::215c3ebe-82a7-4983-afe8-b53c07af928c" providerId="AD" clId="Web-{8AC46C2B-502B-A0F8-7EF4-3A9B8539F6E1}" dt="2023-03-17T15:00:55.345" v="260" actId="20577"/>
          <ac:spMkLst>
            <pc:docMk/>
            <pc:sldMk cId="3639669116" sldId="262"/>
            <ac:spMk id="3" creationId="{C7F37418-CF01-C780-85FC-7C75D8CE412B}"/>
          </ac:spMkLst>
        </pc:spChg>
      </pc:sldChg>
      <pc:sldChg chg="modSp">
        <pc:chgData name="Cristian Andres Castellanos Rodriguez" userId="S::cacastellanos76@soy.sena.edu.co::215c3ebe-82a7-4983-afe8-b53c07af928c" providerId="AD" clId="Web-{8AC46C2B-502B-A0F8-7EF4-3A9B8539F6E1}" dt="2023-03-17T15:01:42.658" v="302" actId="20577"/>
        <pc:sldMkLst>
          <pc:docMk/>
          <pc:sldMk cId="818706842" sldId="271"/>
        </pc:sldMkLst>
        <pc:spChg chg="mod">
          <ac:chgData name="Cristian Andres Castellanos Rodriguez" userId="S::cacastellanos76@soy.sena.edu.co::215c3ebe-82a7-4983-afe8-b53c07af928c" providerId="AD" clId="Web-{8AC46C2B-502B-A0F8-7EF4-3A9B8539F6E1}" dt="2023-03-17T15:01:42.658" v="302" actId="20577"/>
          <ac:spMkLst>
            <pc:docMk/>
            <pc:sldMk cId="818706842" sldId="271"/>
            <ac:spMk id="3" creationId="{84B72CFB-3CAD-9A8F-39D8-028781E8247F}"/>
          </ac:spMkLst>
        </pc:spChg>
      </pc:sldChg>
      <pc:sldChg chg="modSp new ord">
        <pc:chgData name="Cristian Andres Castellanos Rodriguez" userId="S::cacastellanos76@soy.sena.edu.co::215c3ebe-82a7-4983-afe8-b53c07af928c" providerId="AD" clId="Web-{8AC46C2B-502B-A0F8-7EF4-3A9B8539F6E1}" dt="2023-03-17T16:18:40.400" v="827" actId="20577"/>
        <pc:sldMkLst>
          <pc:docMk/>
          <pc:sldMk cId="3004990455" sldId="292"/>
        </pc:sldMkLst>
        <pc:spChg chg="mod">
          <ac:chgData name="Cristian Andres Castellanos Rodriguez" userId="S::cacastellanos76@soy.sena.edu.co::215c3ebe-82a7-4983-afe8-b53c07af928c" providerId="AD" clId="Web-{8AC46C2B-502B-A0F8-7EF4-3A9B8539F6E1}" dt="2023-03-17T16:10:35.261" v="799" actId="20577"/>
          <ac:spMkLst>
            <pc:docMk/>
            <pc:sldMk cId="3004990455" sldId="292"/>
            <ac:spMk id="2" creationId="{74A7E2C4-737C-F53D-5496-11BBB93D29E8}"/>
          </ac:spMkLst>
        </pc:spChg>
        <pc:spChg chg="mod">
          <ac:chgData name="Cristian Andres Castellanos Rodriguez" userId="S::cacastellanos76@soy.sena.edu.co::215c3ebe-82a7-4983-afe8-b53c07af928c" providerId="AD" clId="Web-{8AC46C2B-502B-A0F8-7EF4-3A9B8539F6E1}" dt="2023-03-17T16:18:40.400" v="827" actId="20577"/>
          <ac:spMkLst>
            <pc:docMk/>
            <pc:sldMk cId="3004990455" sldId="292"/>
            <ac:spMk id="3" creationId="{5242FBA4-E23E-05A4-10EB-AD05D19BFF48}"/>
          </ac:spMkLst>
        </pc:spChg>
      </pc:sldChg>
      <pc:sldChg chg="modSp new">
        <pc:chgData name="Cristian Andres Castellanos Rodriguez" userId="S::cacastellanos76@soy.sena.edu.co::215c3ebe-82a7-4983-afe8-b53c07af928c" providerId="AD" clId="Web-{8AC46C2B-502B-A0F8-7EF4-3A9B8539F6E1}" dt="2023-03-17T17:08:18.358" v="896" actId="20577"/>
        <pc:sldMkLst>
          <pc:docMk/>
          <pc:sldMk cId="1566375574" sldId="298"/>
        </pc:sldMkLst>
        <pc:spChg chg="mod">
          <ac:chgData name="Cristian Andres Castellanos Rodriguez" userId="S::cacastellanos76@soy.sena.edu.co::215c3ebe-82a7-4983-afe8-b53c07af928c" providerId="AD" clId="Web-{8AC46C2B-502B-A0F8-7EF4-3A9B8539F6E1}" dt="2023-03-17T16:51:28.293" v="864" actId="20577"/>
          <ac:spMkLst>
            <pc:docMk/>
            <pc:sldMk cId="1566375574" sldId="298"/>
            <ac:spMk id="2" creationId="{9CD5E57A-B45A-FCE5-B25F-9766D830A1C8}"/>
          </ac:spMkLst>
        </pc:spChg>
        <pc:spChg chg="mod">
          <ac:chgData name="Cristian Andres Castellanos Rodriguez" userId="S::cacastellanos76@soy.sena.edu.co::215c3ebe-82a7-4983-afe8-b53c07af928c" providerId="AD" clId="Web-{8AC46C2B-502B-A0F8-7EF4-3A9B8539F6E1}" dt="2023-03-17T17:08:18.358" v="896" actId="20577"/>
          <ac:spMkLst>
            <pc:docMk/>
            <pc:sldMk cId="1566375574" sldId="298"/>
            <ac:spMk id="3" creationId="{BB3B848D-62E8-5C32-B0C2-CA7246E00E1E}"/>
          </ac:spMkLst>
        </pc:spChg>
      </pc:sldChg>
      <pc:sldChg chg="del">
        <pc:chgData name="Cristian Andres Castellanos Rodriguez" userId="S::cacastellanos76@soy.sena.edu.co::215c3ebe-82a7-4983-afe8-b53c07af928c" providerId="AD" clId="Web-{8AC46C2B-502B-A0F8-7EF4-3A9B8539F6E1}" dt="2023-03-17T18:52:05.128" v="3405"/>
        <pc:sldMkLst>
          <pc:docMk/>
          <pc:sldMk cId="3965500062" sldId="302"/>
        </pc:sldMkLst>
      </pc:sldChg>
    </pc:docChg>
  </pc:docChgLst>
  <pc:docChgLst>
    <pc:chgData name="Sara Naidu Diaz Gonzalez" userId="94f02f45-69a4-4ff3-a3dc-fe0d52e2f980" providerId="ADAL" clId="{EED7752E-4F5D-E842-9ED3-E64540D27F1B}"/>
    <pc:docChg chg="undo custSel modSld">
      <pc:chgData name="Sara Naidu Diaz Gonzalez" userId="94f02f45-69a4-4ff3-a3dc-fe0d52e2f980" providerId="ADAL" clId="{EED7752E-4F5D-E842-9ED3-E64540D27F1B}" dt="2023-03-17T15:12:59.227" v="119" actId="20577"/>
      <pc:docMkLst>
        <pc:docMk/>
      </pc:docMkLst>
      <pc:sldChg chg="modSp">
        <pc:chgData name="Sara Naidu Diaz Gonzalez" userId="94f02f45-69a4-4ff3-a3dc-fe0d52e2f980" providerId="ADAL" clId="{EED7752E-4F5D-E842-9ED3-E64540D27F1B}" dt="2023-03-17T15:12:59.227" v="119" actId="20577"/>
        <pc:sldMkLst>
          <pc:docMk/>
          <pc:sldMk cId="3931021644" sldId="259"/>
        </pc:sldMkLst>
        <pc:spChg chg="mod">
          <ac:chgData name="Sara Naidu Diaz Gonzalez" userId="94f02f45-69a4-4ff3-a3dc-fe0d52e2f980" providerId="ADAL" clId="{EED7752E-4F5D-E842-9ED3-E64540D27F1B}" dt="2023-03-17T15:12:59.227" v="119" actId="20577"/>
          <ac:spMkLst>
            <pc:docMk/>
            <pc:sldMk cId="3931021644" sldId="259"/>
            <ac:spMk id="3" creationId="{A307E016-61E2-674A-A5F3-185B1FBA1176}"/>
          </ac:spMkLst>
        </pc:spChg>
      </pc:sldChg>
    </pc:docChg>
  </pc:docChgLst>
  <pc:docChgLst>
    <pc:chgData name="Cristian Andres Castellanos Rodriguez" userId="S::cacastellanos76@soy.sena.edu.co::215c3ebe-82a7-4983-afe8-b53c07af928c" providerId="AD" clId="Web-{1A3E1004-F36D-9630-4F0C-5522D111BE4D}"/>
    <pc:docChg chg="addSld delSld modSld">
      <pc:chgData name="Cristian Andres Castellanos Rodriguez" userId="S::cacastellanos76@soy.sena.edu.co::215c3ebe-82a7-4983-afe8-b53c07af928c" providerId="AD" clId="Web-{1A3E1004-F36D-9630-4F0C-5522D111BE4D}" dt="2023-03-17T23:55:21.024" v="3478" actId="20577"/>
      <pc:docMkLst>
        <pc:docMk/>
      </pc:docMkLst>
      <pc:sldChg chg="modSp">
        <pc:chgData name="Cristian Andres Castellanos Rodriguez" userId="S::cacastellanos76@soy.sena.edu.co::215c3ebe-82a7-4983-afe8-b53c07af928c" providerId="AD" clId="Web-{1A3E1004-F36D-9630-4F0C-5522D111BE4D}" dt="2023-03-17T23:55:21.024" v="3478" actId="20577"/>
        <pc:sldMkLst>
          <pc:docMk/>
          <pc:sldMk cId="2406273178" sldId="256"/>
        </pc:sldMkLst>
        <pc:spChg chg="mod">
          <ac:chgData name="Cristian Andres Castellanos Rodriguez" userId="S::cacastellanos76@soy.sena.edu.co::215c3ebe-82a7-4983-afe8-b53c07af928c" providerId="AD" clId="Web-{1A3E1004-F36D-9630-4F0C-5522D111BE4D}" dt="2023-03-17T23:55:21.024" v="3478" actId="20577"/>
          <ac:spMkLst>
            <pc:docMk/>
            <pc:sldMk cId="2406273178" sldId="256"/>
            <ac:spMk id="3" creationId="{00000000-0000-0000-0000-000000000000}"/>
          </ac:spMkLst>
        </pc:spChg>
      </pc:sldChg>
      <pc:sldChg chg="modSp">
        <pc:chgData name="Cristian Andres Castellanos Rodriguez" userId="S::cacastellanos76@soy.sena.edu.co::215c3ebe-82a7-4983-afe8-b53c07af928c" providerId="AD" clId="Web-{1A3E1004-F36D-9630-4F0C-5522D111BE4D}" dt="2023-03-17T19:13:03.070" v="5" actId="20577"/>
        <pc:sldMkLst>
          <pc:docMk/>
          <pc:sldMk cId="1320017106" sldId="257"/>
        </pc:sldMkLst>
        <pc:spChg chg="mod">
          <ac:chgData name="Cristian Andres Castellanos Rodriguez" userId="S::cacastellanos76@soy.sena.edu.co::215c3ebe-82a7-4983-afe8-b53c07af928c" providerId="AD" clId="Web-{1A3E1004-F36D-9630-4F0C-5522D111BE4D}" dt="2023-03-17T19:13:03.070" v="5"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1A3E1004-F36D-9630-4F0C-5522D111BE4D}" dt="2023-03-17T19:36:10.446" v="440" actId="1076"/>
        <pc:sldMkLst>
          <pc:docMk/>
          <pc:sldMk cId="3931021644" sldId="259"/>
        </pc:sldMkLst>
        <pc:spChg chg="mod">
          <ac:chgData name="Cristian Andres Castellanos Rodriguez" userId="S::cacastellanos76@soy.sena.edu.co::215c3ebe-82a7-4983-afe8-b53c07af928c" providerId="AD" clId="Web-{1A3E1004-F36D-9630-4F0C-5522D111BE4D}" dt="2023-03-17T19:36:10.446" v="440"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1A3E1004-F36D-9630-4F0C-5522D111BE4D}" dt="2023-03-17T20:21:28.759" v="1184" actId="1076"/>
        <pc:sldMkLst>
          <pc:docMk/>
          <pc:sldMk cId="641297589" sldId="260"/>
        </pc:sldMkLst>
        <pc:spChg chg="mod">
          <ac:chgData name="Cristian Andres Castellanos Rodriguez" userId="S::cacastellanos76@soy.sena.edu.co::215c3ebe-82a7-4983-afe8-b53c07af928c" providerId="AD" clId="Web-{1A3E1004-F36D-9630-4F0C-5522D111BE4D}" dt="2023-03-17T20:21:28.759" v="1184" actId="1076"/>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1A3E1004-F36D-9630-4F0C-5522D111BE4D}" dt="2023-03-17T23:53:08.177" v="3471" actId="1076"/>
        <pc:sldMkLst>
          <pc:docMk/>
          <pc:sldMk cId="265086344" sldId="261"/>
        </pc:sldMkLst>
        <pc:spChg chg="mod">
          <ac:chgData name="Cristian Andres Castellanos Rodriguez" userId="S::cacastellanos76@soy.sena.edu.co::215c3ebe-82a7-4983-afe8-b53c07af928c" providerId="AD" clId="Web-{1A3E1004-F36D-9630-4F0C-5522D111BE4D}" dt="2023-03-17T23:53:08.177" v="347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1A3E1004-F36D-9630-4F0C-5522D111BE4D}" dt="2023-03-17T23:27:18.746" v="3048" actId="20577"/>
        <pc:sldMkLst>
          <pc:docMk/>
          <pc:sldMk cId="3639669116" sldId="262"/>
        </pc:sldMkLst>
        <pc:spChg chg="mod">
          <ac:chgData name="Cristian Andres Castellanos Rodriguez" userId="S::cacastellanos76@soy.sena.edu.co::215c3ebe-82a7-4983-afe8-b53c07af928c" providerId="AD" clId="Web-{1A3E1004-F36D-9630-4F0C-5522D111BE4D}" dt="2023-03-17T23:27:18.746" v="3048" actId="20577"/>
          <ac:spMkLst>
            <pc:docMk/>
            <pc:sldMk cId="3639669116" sldId="262"/>
            <ac:spMk id="3" creationId="{C7F37418-CF01-C780-85FC-7C75D8CE412B}"/>
          </ac:spMkLst>
        </pc:spChg>
      </pc:sldChg>
      <pc:sldChg chg="del">
        <pc:chgData name="Cristian Andres Castellanos Rodriguez" userId="S::cacastellanos76@soy.sena.edu.co::215c3ebe-82a7-4983-afe8-b53c07af928c" providerId="AD" clId="Web-{1A3E1004-F36D-9630-4F0C-5522D111BE4D}" dt="2023-03-17T23:54:04.647" v="3474"/>
        <pc:sldMkLst>
          <pc:docMk/>
          <pc:sldMk cId="3562427799" sldId="299"/>
        </pc:sldMkLst>
      </pc:sldChg>
      <pc:sldChg chg="del">
        <pc:chgData name="Cristian Andres Castellanos Rodriguez" userId="S::cacastellanos76@soy.sena.edu.co::215c3ebe-82a7-4983-afe8-b53c07af928c" providerId="AD" clId="Web-{1A3E1004-F36D-9630-4F0C-5522D111BE4D}" dt="2023-03-17T20:18:44.099" v="1116"/>
        <pc:sldMkLst>
          <pc:docMk/>
          <pc:sldMk cId="1729065404" sldId="301"/>
        </pc:sldMkLst>
      </pc:sldChg>
      <pc:sldChg chg="modSp add replId">
        <pc:chgData name="Cristian Andres Castellanos Rodriguez" userId="S::cacastellanos76@soy.sena.edu.co::215c3ebe-82a7-4983-afe8-b53c07af928c" providerId="AD" clId="Web-{1A3E1004-F36D-9630-4F0C-5522D111BE4D}" dt="2023-03-17T23:53:20.974" v="3473" actId="1076"/>
        <pc:sldMkLst>
          <pc:docMk/>
          <pc:sldMk cId="3891505596" sldId="301"/>
        </pc:sldMkLst>
        <pc:spChg chg="mod">
          <ac:chgData name="Cristian Andres Castellanos Rodriguez" userId="S::cacastellanos76@soy.sena.edu.co::215c3ebe-82a7-4983-afe8-b53c07af928c" providerId="AD" clId="Web-{1A3E1004-F36D-9630-4F0C-5522D111BE4D}" dt="2023-03-17T23:53:20.974" v="3473" actId="1076"/>
          <ac:spMkLst>
            <pc:docMk/>
            <pc:sldMk cId="3891505596" sldId="301"/>
            <ac:spMk id="3" creationId="{DAEFECAD-3859-95E0-16B3-A49A6C9D93E1}"/>
          </ac:spMkLst>
        </pc:spChg>
      </pc:sldChg>
    </pc:docChg>
  </pc:docChgLst>
  <pc:docChgLst>
    <pc:chgData name="Juan Sebastian Herrera Prieto" userId="S::jsherrera914@soy.sena.edu.co::ef11610f-3862-4e05-a817-05d4c3cf01c5" providerId="AD" clId="Web-{42F11EC4-FC65-C31C-6472-A93664BCC2C4}"/>
    <pc:docChg chg="addSld modSld">
      <pc:chgData name="Juan Sebastian Herrera Prieto" userId="S::jsherrera914@soy.sena.edu.co::ef11610f-3862-4e05-a817-05d4c3cf01c5" providerId="AD" clId="Web-{42F11EC4-FC65-C31C-6472-A93664BCC2C4}" dt="2023-03-20T01:11:03.538" v="426"/>
      <pc:docMkLst>
        <pc:docMk/>
      </pc:docMkLst>
      <pc:sldChg chg="modSp">
        <pc:chgData name="Juan Sebastian Herrera Prieto" userId="S::jsherrera914@soy.sena.edu.co::ef11610f-3862-4e05-a817-05d4c3cf01c5" providerId="AD" clId="Web-{42F11EC4-FC65-C31C-6472-A93664BCC2C4}" dt="2023-03-20T00:28:03.277" v="69" actId="20577"/>
        <pc:sldMkLst>
          <pc:docMk/>
          <pc:sldMk cId="836181485" sldId="265"/>
        </pc:sldMkLst>
        <pc:spChg chg="mod">
          <ac:chgData name="Juan Sebastian Herrera Prieto" userId="S::jsherrera914@soy.sena.edu.co::ef11610f-3862-4e05-a817-05d4c3cf01c5" providerId="AD" clId="Web-{42F11EC4-FC65-C31C-6472-A93664BCC2C4}" dt="2023-03-20T00:28:03.277" v="69" actId="20577"/>
          <ac:spMkLst>
            <pc:docMk/>
            <pc:sldMk cId="836181485" sldId="265"/>
            <ac:spMk id="3" creationId="{6ADFEEF2-45D3-353B-DFB7-9712AA90CBB7}"/>
          </ac:spMkLst>
        </pc:spChg>
      </pc:sldChg>
      <pc:sldChg chg="addSp delSp modSp">
        <pc:chgData name="Juan Sebastian Herrera Prieto" userId="S::jsherrera914@soy.sena.edu.co::ef11610f-3862-4e05-a817-05d4c3cf01c5" providerId="AD" clId="Web-{42F11EC4-FC65-C31C-6472-A93664BCC2C4}" dt="2023-03-20T01:11:03.538" v="426"/>
        <pc:sldMkLst>
          <pc:docMk/>
          <pc:sldMk cId="2971174205" sldId="266"/>
        </pc:sldMkLst>
        <pc:spChg chg="del">
          <ac:chgData name="Juan Sebastian Herrera Prieto" userId="S::jsherrera914@soy.sena.edu.co::ef11610f-3862-4e05-a817-05d4c3cf01c5" providerId="AD" clId="Web-{42F11EC4-FC65-C31C-6472-A93664BCC2C4}" dt="2023-03-20T01:01:17.461" v="70"/>
          <ac:spMkLst>
            <pc:docMk/>
            <pc:sldMk cId="2971174205" sldId="266"/>
            <ac:spMk id="3" creationId="{EEC987C9-696A-F22B-E36C-E6359921912F}"/>
          </ac:spMkLst>
        </pc:spChg>
        <pc:graphicFrameChg chg="add mod ord modGraphic">
          <ac:chgData name="Juan Sebastian Herrera Prieto" userId="S::jsherrera914@soy.sena.edu.co::ef11610f-3862-4e05-a817-05d4c3cf01c5" providerId="AD" clId="Web-{42F11EC4-FC65-C31C-6472-A93664BCC2C4}" dt="2023-03-20T01:11:03.538" v="426"/>
          <ac:graphicFrameMkLst>
            <pc:docMk/>
            <pc:sldMk cId="2971174205" sldId="266"/>
            <ac:graphicFrameMk id="4" creationId="{5B6537AD-F71D-AC63-0E0E-5F9272C67D0D}"/>
          </ac:graphicFrameMkLst>
        </pc:graphicFrameChg>
        <pc:graphicFrameChg chg="add">
          <ac:chgData name="Juan Sebastian Herrera Prieto" userId="S::jsherrera914@soy.sena.edu.co::ef11610f-3862-4e05-a817-05d4c3cf01c5" providerId="AD" clId="Web-{42F11EC4-FC65-C31C-6472-A93664BCC2C4}" dt="2023-03-20T01:06:10.398" v="383"/>
          <ac:graphicFrameMkLst>
            <pc:docMk/>
            <pc:sldMk cId="2971174205" sldId="266"/>
            <ac:graphicFrameMk id="6" creationId="{5B6CB188-6D26-D1B0-10E6-22EBF179AC66}"/>
          </ac:graphicFrameMkLst>
        </pc:graphicFrameChg>
      </pc:sldChg>
      <pc:sldChg chg="addSp delSp modSp new">
        <pc:chgData name="Juan Sebastian Herrera Prieto" userId="S::jsherrera914@soy.sena.edu.co::ef11610f-3862-4e05-a817-05d4c3cf01c5" providerId="AD" clId="Web-{42F11EC4-FC65-C31C-6472-A93664BCC2C4}" dt="2023-03-20T01:07:05.916" v="393"/>
        <pc:sldMkLst>
          <pc:docMk/>
          <pc:sldMk cId="2185372916" sldId="307"/>
        </pc:sldMkLst>
        <pc:spChg chg="del">
          <ac:chgData name="Juan Sebastian Herrera Prieto" userId="S::jsherrera914@soy.sena.edu.co::ef11610f-3862-4e05-a817-05d4c3cf01c5" providerId="AD" clId="Web-{42F11EC4-FC65-C31C-6472-A93664BCC2C4}" dt="2023-03-20T01:07:03.666" v="391"/>
          <ac:spMkLst>
            <pc:docMk/>
            <pc:sldMk cId="2185372916" sldId="307"/>
            <ac:spMk id="2" creationId="{09B67975-42E1-23A0-6A21-DC128FF580CF}"/>
          </ac:spMkLst>
        </pc:spChg>
        <pc:spChg chg="del mod">
          <ac:chgData name="Juan Sebastian Herrera Prieto" userId="S::jsherrera914@soy.sena.edu.co::ef11610f-3862-4e05-a817-05d4c3cf01c5" providerId="AD" clId="Web-{42F11EC4-FC65-C31C-6472-A93664BCC2C4}" dt="2023-03-20T01:07:05.916" v="393"/>
          <ac:spMkLst>
            <pc:docMk/>
            <pc:sldMk cId="2185372916" sldId="307"/>
            <ac:spMk id="3" creationId="{C147F64B-9D88-F51B-E3C9-9241BB7217C3}"/>
          </ac:spMkLst>
        </pc:spChg>
        <pc:graphicFrameChg chg="add mod">
          <ac:chgData name="Juan Sebastian Herrera Prieto" userId="S::jsherrera914@soy.sena.edu.co::ef11610f-3862-4e05-a817-05d4c3cf01c5" providerId="AD" clId="Web-{42F11EC4-FC65-C31C-6472-A93664BCC2C4}" dt="2023-03-20T01:07:01.479" v="390" actId="1076"/>
          <ac:graphicFrameMkLst>
            <pc:docMk/>
            <pc:sldMk cId="2185372916" sldId="307"/>
            <ac:graphicFrameMk id="5" creationId="{543DCA20-A97D-42EA-44F9-17B572F6362D}"/>
          </ac:graphicFrameMkLst>
        </pc:graphicFrameChg>
        <pc:graphicFrameChg chg="add mod modGraphic">
          <ac:chgData name="Juan Sebastian Herrera Prieto" userId="S::jsherrera914@soy.sena.edu.co::ef11610f-3862-4e05-a817-05d4c3cf01c5" providerId="AD" clId="Web-{42F11EC4-FC65-C31C-6472-A93664BCC2C4}" dt="2023-03-20T01:06:55.400" v="389" actId="1076"/>
          <ac:graphicFrameMkLst>
            <pc:docMk/>
            <pc:sldMk cId="2185372916" sldId="307"/>
            <ac:graphicFrameMk id="7" creationId="{12F58077-1C71-E921-57FA-2C0D48AE55D1}"/>
          </ac:graphicFrameMkLst>
        </pc:graphicFrameChg>
      </pc:sldChg>
      <pc:sldChg chg="new">
        <pc:chgData name="Juan Sebastian Herrera Prieto" userId="S::jsherrera914@soy.sena.edu.co::ef11610f-3862-4e05-a817-05d4c3cf01c5" providerId="AD" clId="Web-{42F11EC4-FC65-C31C-6472-A93664BCC2C4}" dt="2023-03-20T01:06:18.914" v="385"/>
        <pc:sldMkLst>
          <pc:docMk/>
          <pc:sldMk cId="714597462" sldId="308"/>
        </pc:sldMkLst>
      </pc:sldChg>
    </pc:docChg>
  </pc:docChgLst>
  <pc:docChgLst>
    <pc:chgData name="Sara Naidu Diaz Gonzalez" userId="94f02f45-69a4-4ff3-a3dc-fe0d52e2f980" providerId="ADAL" clId="{290B3C88-DE33-3F40-BA8F-173BB2DFF55D}"/>
    <pc:docChg chg="modSld">
      <pc:chgData name="Sara Naidu Diaz Gonzalez" userId="94f02f45-69a4-4ff3-a3dc-fe0d52e2f980" providerId="ADAL" clId="{290B3C88-DE33-3F40-BA8F-173BB2DFF55D}" dt="2023-03-14T13:38:17.302" v="109" actId="20577"/>
      <pc:docMkLst>
        <pc:docMk/>
      </pc:docMkLst>
      <pc:sldChg chg="modSp">
        <pc:chgData name="Sara Naidu Diaz Gonzalez" userId="94f02f45-69a4-4ff3-a3dc-fe0d52e2f980" providerId="ADAL" clId="{290B3C88-DE33-3F40-BA8F-173BB2DFF55D}" dt="2023-03-14T13:38:17.302" v="109" actId="20577"/>
        <pc:sldMkLst>
          <pc:docMk/>
          <pc:sldMk cId="2743027483" sldId="277"/>
        </pc:sldMkLst>
        <pc:spChg chg="mod">
          <ac:chgData name="Sara Naidu Diaz Gonzalez" userId="94f02f45-69a4-4ff3-a3dc-fe0d52e2f980" providerId="ADAL" clId="{290B3C88-DE33-3F40-BA8F-173BB2DFF55D}" dt="2023-03-14T13:38:17.302" v="109" actId="20577"/>
          <ac:spMkLst>
            <pc:docMk/>
            <pc:sldMk cId="2743027483" sldId="277"/>
            <ac:spMk id="3" creationId="{12D3E613-174C-4827-D94C-3C2C0464AFAB}"/>
          </ac:spMkLst>
        </pc:spChg>
      </pc:sldChg>
    </pc:docChg>
  </pc:docChgLst>
  <pc:docChgLst>
    <pc:chgData name="Laura Nataly Garzon Suarez" userId="d606699a-8ed5-42e3-af50-3d962e60b77b" providerId="ADAL" clId="{512AF1CC-1853-5A42-AD7B-E78E54FF7117}"/>
    <pc:docChg chg="modSld">
      <pc:chgData name="Laura Nataly Garzon Suarez" userId="d606699a-8ed5-42e3-af50-3d962e60b77b" providerId="ADAL" clId="{512AF1CC-1853-5A42-AD7B-E78E54FF7117}" dt="2023-03-17T17:04:46.026" v="1" actId="20577"/>
      <pc:docMkLst>
        <pc:docMk/>
      </pc:docMkLst>
      <pc:sldChg chg="modSp">
        <pc:chgData name="Laura Nataly Garzon Suarez" userId="d606699a-8ed5-42e3-af50-3d962e60b77b" providerId="ADAL" clId="{512AF1CC-1853-5A42-AD7B-E78E54FF7117}" dt="2023-03-17T17:04:46.026" v="1" actId="20577"/>
        <pc:sldMkLst>
          <pc:docMk/>
          <pc:sldMk cId="3233602558" sldId="300"/>
        </pc:sldMkLst>
        <pc:spChg chg="mod">
          <ac:chgData name="Laura Nataly Garzon Suarez" userId="d606699a-8ed5-42e3-af50-3d962e60b77b" providerId="ADAL" clId="{512AF1CC-1853-5A42-AD7B-E78E54FF7117}" dt="2023-03-17T17:03:52.100" v="0" actId="20577"/>
          <ac:spMkLst>
            <pc:docMk/>
            <pc:sldMk cId="3233602558" sldId="300"/>
            <ac:spMk id="2" creationId="{D2F264F3-0DDF-E626-9599-6BF8353E10C1}"/>
          </ac:spMkLst>
        </pc:spChg>
        <pc:spChg chg="mod">
          <ac:chgData name="Laura Nataly Garzon Suarez" userId="d606699a-8ed5-42e3-af50-3d962e60b77b" providerId="ADAL" clId="{512AF1CC-1853-5A42-AD7B-E78E54FF7117}" dt="2023-03-17T17:04:46.026" v="1" actId="20577"/>
          <ac:spMkLst>
            <pc:docMk/>
            <pc:sldMk cId="3233602558" sldId="300"/>
            <ac:spMk id="3" creationId="{636D3904-3FEC-D7C4-C9FA-9F7F360ED572}"/>
          </ac:spMkLst>
        </pc:spChg>
      </pc:sldChg>
    </pc:docChg>
  </pc:docChgLst>
  <pc:docChgLst>
    <pc:chgData name="Sara Naidu Diaz Gonzalez" userId="94f02f45-69a4-4ff3-a3dc-fe0d52e2f980" providerId="ADAL" clId="{AAF27B56-94D2-614D-A6B5-FB08499FCF44}"/>
    <pc:docChg chg="modSld">
      <pc:chgData name="Sara Naidu Diaz Gonzalez" userId="94f02f45-69a4-4ff3-a3dc-fe0d52e2f980" providerId="ADAL" clId="{AAF27B56-94D2-614D-A6B5-FB08499FCF44}" dt="2023-03-14T12:31:21.577" v="14" actId="20577"/>
      <pc:docMkLst>
        <pc:docMk/>
      </pc:docMkLst>
      <pc:sldChg chg="modSp">
        <pc:chgData name="Sara Naidu Diaz Gonzalez" userId="94f02f45-69a4-4ff3-a3dc-fe0d52e2f980" providerId="ADAL" clId="{AAF27B56-94D2-614D-A6B5-FB08499FCF44}" dt="2023-03-14T12:31:06.618" v="11" actId="20577"/>
        <pc:sldMkLst>
          <pc:docMk/>
          <pc:sldMk cId="818706842" sldId="271"/>
        </pc:sldMkLst>
        <pc:spChg chg="mod">
          <ac:chgData name="Sara Naidu Diaz Gonzalez" userId="94f02f45-69a4-4ff3-a3dc-fe0d52e2f980" providerId="ADAL" clId="{AAF27B56-94D2-614D-A6B5-FB08499FCF44}" dt="2023-03-14T12:31:06.618" v="11" actId="20577"/>
          <ac:spMkLst>
            <pc:docMk/>
            <pc:sldMk cId="818706842" sldId="271"/>
            <ac:spMk id="3" creationId="{84B72CFB-3CAD-9A8F-39D8-028781E8247F}"/>
          </ac:spMkLst>
        </pc:spChg>
      </pc:sldChg>
      <pc:sldChg chg="modSp">
        <pc:chgData name="Sara Naidu Diaz Gonzalez" userId="94f02f45-69a4-4ff3-a3dc-fe0d52e2f980" providerId="ADAL" clId="{AAF27B56-94D2-614D-A6B5-FB08499FCF44}" dt="2023-03-14T12:31:21.577" v="14" actId="20577"/>
        <pc:sldMkLst>
          <pc:docMk/>
          <pc:sldMk cId="2810383236" sldId="272"/>
        </pc:sldMkLst>
        <pc:spChg chg="mod">
          <ac:chgData name="Sara Naidu Diaz Gonzalez" userId="94f02f45-69a4-4ff3-a3dc-fe0d52e2f980" providerId="ADAL" clId="{AAF27B56-94D2-614D-A6B5-FB08499FCF44}" dt="2023-03-14T12:31:21.577" v="14" actId="20577"/>
          <ac:spMkLst>
            <pc:docMk/>
            <pc:sldMk cId="2810383236" sldId="272"/>
            <ac:spMk id="3" creationId="{9380E6D9-A5E2-4DC4-4050-4D2572A72C2A}"/>
          </ac:spMkLst>
        </pc:spChg>
      </pc:sldChg>
    </pc:docChg>
  </pc:docChgLst>
  <pc:docChgLst>
    <pc:chgData name="Juan Sebastian Herrera Prieto" userId="S::jsherrera914@soy.sena.edu.co::ef11610f-3862-4e05-a817-05d4c3cf01c5" providerId="AD" clId="Web-{A238A935-5B6C-90E3-C060-AD87475FC147}"/>
    <pc:docChg chg="modSld">
      <pc:chgData name="Juan Sebastian Herrera Prieto" userId="S::jsherrera914@soy.sena.edu.co::ef11610f-3862-4e05-a817-05d4c3cf01c5" providerId="AD" clId="Web-{A238A935-5B6C-90E3-C060-AD87475FC147}" dt="2023-03-14T04:10:14.686" v="762" actId="20577"/>
      <pc:docMkLst>
        <pc:docMk/>
      </pc:docMkLst>
      <pc:sldChg chg="modSp">
        <pc:chgData name="Juan Sebastian Herrera Prieto" userId="S::jsherrera914@soy.sena.edu.co::ef11610f-3862-4e05-a817-05d4c3cf01c5" providerId="AD" clId="Web-{A238A935-5B6C-90E3-C060-AD87475FC147}" dt="2023-03-14T04:10:14.686" v="762" actId="20577"/>
        <pc:sldMkLst>
          <pc:docMk/>
          <pc:sldMk cId="1495245722" sldId="263"/>
        </pc:sldMkLst>
        <pc:spChg chg="mod">
          <ac:chgData name="Juan Sebastian Herrera Prieto" userId="S::jsherrera914@soy.sena.edu.co::ef11610f-3862-4e05-a817-05d4c3cf01c5" providerId="AD" clId="Web-{A238A935-5B6C-90E3-C060-AD87475FC147}" dt="2023-03-14T04:10:14.686" v="762" actId="20577"/>
          <ac:spMkLst>
            <pc:docMk/>
            <pc:sldMk cId="1495245722" sldId="263"/>
            <ac:spMk id="3" creationId="{282224B7-662E-E133-BD59-E01F5A5AD2C3}"/>
          </ac:spMkLst>
        </pc:spChg>
      </pc:sldChg>
    </pc:docChg>
  </pc:docChgLst>
  <pc:docChgLst>
    <pc:chgData name="Sara Naidu Diaz Gonzalez" userId="94f02f45-69a4-4ff3-a3dc-fe0d52e2f980" providerId="ADAL" clId="{8AB42669-F9ED-BA48-9D88-EE53BA0C789C}"/>
    <pc:docChg chg="modSld">
      <pc:chgData name="Sara Naidu Diaz Gonzalez" userId="94f02f45-69a4-4ff3-a3dc-fe0d52e2f980" providerId="ADAL" clId="{8AB42669-F9ED-BA48-9D88-EE53BA0C789C}" dt="2023-03-14T13:39:21.062" v="53" actId="20577"/>
      <pc:docMkLst>
        <pc:docMk/>
      </pc:docMkLst>
      <pc:sldChg chg="modSp">
        <pc:chgData name="Sara Naidu Diaz Gonzalez" userId="94f02f45-69a4-4ff3-a3dc-fe0d52e2f980" providerId="ADAL" clId="{8AB42669-F9ED-BA48-9D88-EE53BA0C789C}" dt="2023-03-14T13:39:21.062" v="53" actId="20577"/>
        <pc:sldMkLst>
          <pc:docMk/>
          <pc:sldMk cId="2743027483" sldId="277"/>
        </pc:sldMkLst>
        <pc:spChg chg="mod">
          <ac:chgData name="Sara Naidu Diaz Gonzalez" userId="94f02f45-69a4-4ff3-a3dc-fe0d52e2f980" providerId="ADAL" clId="{8AB42669-F9ED-BA48-9D88-EE53BA0C789C}" dt="2023-03-14T13:39:21.062" v="53" actId="20577"/>
          <ac:spMkLst>
            <pc:docMk/>
            <pc:sldMk cId="2743027483" sldId="277"/>
            <ac:spMk id="3" creationId="{12D3E613-174C-4827-D94C-3C2C0464AFAB}"/>
          </ac:spMkLst>
        </pc:spChg>
      </pc:sldChg>
    </pc:docChg>
  </pc:docChgLst>
  <pc:docChgLst>
    <pc:chgData name="Juan Sebastian Herrera Prieto" userId="S::jsherrera914@soy.sena.edu.co::ef11610f-3862-4e05-a817-05d4c3cf01c5" providerId="AD" clId="Web-{64E51E65-DED0-0C33-607F-37D03D1836B2}"/>
    <pc:docChg chg="modSld">
      <pc:chgData name="Juan Sebastian Herrera Prieto" userId="S::jsherrera914@soy.sena.edu.co::ef11610f-3862-4e05-a817-05d4c3cf01c5" providerId="AD" clId="Web-{64E51E65-DED0-0C33-607F-37D03D1836B2}" dt="2023-03-14T03:40:02.215" v="39" actId="20577"/>
      <pc:docMkLst>
        <pc:docMk/>
      </pc:docMkLst>
      <pc:sldChg chg="modSp">
        <pc:chgData name="Juan Sebastian Herrera Prieto" userId="S::jsherrera914@soy.sena.edu.co::ef11610f-3862-4e05-a817-05d4c3cf01c5" providerId="AD" clId="Web-{64E51E65-DED0-0C33-607F-37D03D1836B2}" dt="2023-03-14T03:40:02.215" v="39" actId="20577"/>
        <pc:sldMkLst>
          <pc:docMk/>
          <pc:sldMk cId="3639669116" sldId="262"/>
        </pc:sldMkLst>
        <pc:spChg chg="mod">
          <ac:chgData name="Juan Sebastian Herrera Prieto" userId="S::jsherrera914@soy.sena.edu.co::ef11610f-3862-4e05-a817-05d4c3cf01c5" providerId="AD" clId="Web-{64E51E65-DED0-0C33-607F-37D03D1836B2}" dt="2023-03-14T03:40:02.215" v="39" actId="20577"/>
          <ac:spMkLst>
            <pc:docMk/>
            <pc:sldMk cId="3639669116" sldId="262"/>
            <ac:spMk id="3" creationId="{C7F37418-CF01-C780-85FC-7C75D8CE412B}"/>
          </ac:spMkLst>
        </pc:spChg>
      </pc:sldChg>
    </pc:docChg>
  </pc:docChgLst>
  <pc:docChgLst>
    <pc:chgData name="Maria Isabel Uribe Diaz" userId="S::miuribe93@soy.sena.edu.co::f874e721-cfe2-4208-953d-f23d4fbbc403" providerId="AD" clId="Web-{21670C2C-4440-7C84-40FA-AB187BA3401A}"/>
    <pc:docChg chg="delSld modSld">
      <pc:chgData name="Maria Isabel Uribe Diaz" userId="S::miuribe93@soy.sena.edu.co::f874e721-cfe2-4208-953d-f23d4fbbc403" providerId="AD" clId="Web-{21670C2C-4440-7C84-40FA-AB187BA3401A}" dt="2023-03-17T23:32:58.479" v="409" actId="20577"/>
      <pc:docMkLst>
        <pc:docMk/>
      </pc:docMkLst>
      <pc:sldChg chg="delSp modSp">
        <pc:chgData name="Maria Isabel Uribe Diaz" userId="S::miuribe93@soy.sena.edu.co::f874e721-cfe2-4208-953d-f23d4fbbc403" providerId="AD" clId="Web-{21670C2C-4440-7C84-40FA-AB187BA3401A}" dt="2023-03-17T23:32:09.962" v="406"/>
        <pc:sldMkLst>
          <pc:docMk/>
          <pc:sldMk cId="2406273178" sldId="256"/>
        </pc:sldMkLst>
        <pc:picChg chg="del mod">
          <ac:chgData name="Maria Isabel Uribe Diaz" userId="S::miuribe93@soy.sena.edu.co::f874e721-cfe2-4208-953d-f23d4fbbc403" providerId="AD" clId="Web-{21670C2C-4440-7C84-40FA-AB187BA3401A}" dt="2023-03-17T23:32:09.962" v="406"/>
          <ac:picMkLst>
            <pc:docMk/>
            <pc:sldMk cId="2406273178" sldId="256"/>
            <ac:picMk id="5" creationId="{789A34D1-0AC0-762E-B772-7596793D2844}"/>
          </ac:picMkLst>
        </pc:picChg>
      </pc:sldChg>
      <pc:sldChg chg="modSp">
        <pc:chgData name="Maria Isabel Uribe Diaz" userId="S::miuribe93@soy.sena.edu.co::f874e721-cfe2-4208-953d-f23d4fbbc403" providerId="AD" clId="Web-{21670C2C-4440-7C84-40FA-AB187BA3401A}" dt="2023-03-17T19:42:48.771" v="4" actId="20577"/>
        <pc:sldMkLst>
          <pc:docMk/>
          <pc:sldMk cId="641297589" sldId="260"/>
        </pc:sldMkLst>
        <pc:spChg chg="mod">
          <ac:chgData name="Maria Isabel Uribe Diaz" userId="S::miuribe93@soy.sena.edu.co::f874e721-cfe2-4208-953d-f23d4fbbc403" providerId="AD" clId="Web-{21670C2C-4440-7C84-40FA-AB187BA3401A}" dt="2023-03-17T19:42:48.771" v="4" actId="20577"/>
          <ac:spMkLst>
            <pc:docMk/>
            <pc:sldMk cId="641297589" sldId="260"/>
            <ac:spMk id="3" creationId="{98E6583C-5851-306D-3362-6F54EBA368DC}"/>
          </ac:spMkLst>
        </pc:spChg>
      </pc:sldChg>
      <pc:sldChg chg="modSp">
        <pc:chgData name="Maria Isabel Uribe Diaz" userId="S::miuribe93@soy.sena.edu.co::f874e721-cfe2-4208-953d-f23d4fbbc403" providerId="AD" clId="Web-{21670C2C-4440-7C84-40FA-AB187BA3401A}" dt="2023-03-17T22:35:53.762" v="23" actId="20577"/>
        <pc:sldMkLst>
          <pc:docMk/>
          <pc:sldMk cId="265086344" sldId="261"/>
        </pc:sldMkLst>
        <pc:spChg chg="mod">
          <ac:chgData name="Maria Isabel Uribe Diaz" userId="S::miuribe93@soy.sena.edu.co::f874e721-cfe2-4208-953d-f23d4fbbc403" providerId="AD" clId="Web-{21670C2C-4440-7C84-40FA-AB187BA3401A}" dt="2023-03-17T22:35:53.762" v="23" actId="20577"/>
          <ac:spMkLst>
            <pc:docMk/>
            <pc:sldMk cId="265086344" sldId="261"/>
            <ac:spMk id="3" creationId="{DAEFECAD-3859-95E0-16B3-A49A6C9D93E1}"/>
          </ac:spMkLst>
        </pc:spChg>
      </pc:sldChg>
      <pc:sldChg chg="modSp">
        <pc:chgData name="Maria Isabel Uribe Diaz" userId="S::miuribe93@soy.sena.edu.co::f874e721-cfe2-4208-953d-f23d4fbbc403" providerId="AD" clId="Web-{21670C2C-4440-7C84-40FA-AB187BA3401A}" dt="2023-03-17T23:26:51.217" v="375" actId="20577"/>
        <pc:sldMkLst>
          <pc:docMk/>
          <pc:sldMk cId="3639669116" sldId="262"/>
        </pc:sldMkLst>
        <pc:spChg chg="mod">
          <ac:chgData name="Maria Isabel Uribe Diaz" userId="S::miuribe93@soy.sena.edu.co::f874e721-cfe2-4208-953d-f23d4fbbc403" providerId="AD" clId="Web-{21670C2C-4440-7C84-40FA-AB187BA3401A}" dt="2023-03-17T23:26:51.217" v="375" actId="20577"/>
          <ac:spMkLst>
            <pc:docMk/>
            <pc:sldMk cId="3639669116" sldId="262"/>
            <ac:spMk id="3" creationId="{C7F37418-CF01-C780-85FC-7C75D8CE412B}"/>
          </ac:spMkLst>
        </pc:spChg>
      </pc:sldChg>
      <pc:sldChg chg="modSp">
        <pc:chgData name="Maria Isabel Uribe Diaz" userId="S::miuribe93@soy.sena.edu.co::f874e721-cfe2-4208-953d-f23d4fbbc403" providerId="AD" clId="Web-{21670C2C-4440-7C84-40FA-AB187BA3401A}" dt="2023-03-17T23:28:29.204" v="380" actId="20577"/>
        <pc:sldMkLst>
          <pc:docMk/>
          <pc:sldMk cId="1495245722" sldId="263"/>
        </pc:sldMkLst>
        <pc:spChg chg="mod">
          <ac:chgData name="Maria Isabel Uribe Diaz" userId="S::miuribe93@soy.sena.edu.co::f874e721-cfe2-4208-953d-f23d4fbbc403" providerId="AD" clId="Web-{21670C2C-4440-7C84-40FA-AB187BA3401A}" dt="2023-03-17T23:28:29.204" v="380" actId="20577"/>
          <ac:spMkLst>
            <pc:docMk/>
            <pc:sldMk cId="1495245722" sldId="263"/>
            <ac:spMk id="2" creationId="{82765DA9-3CFA-DFE4-CFB4-ED7512796DAA}"/>
          </ac:spMkLst>
        </pc:spChg>
        <pc:spChg chg="mod">
          <ac:chgData name="Maria Isabel Uribe Diaz" userId="S::miuribe93@soy.sena.edu.co::f874e721-cfe2-4208-953d-f23d4fbbc403" providerId="AD" clId="Web-{21670C2C-4440-7C84-40FA-AB187BA3401A}" dt="2023-03-17T23:28:20.626" v="378" actId="20577"/>
          <ac:spMkLst>
            <pc:docMk/>
            <pc:sldMk cId="1495245722" sldId="263"/>
            <ac:spMk id="3" creationId="{282224B7-662E-E133-BD59-E01F5A5AD2C3}"/>
          </ac:spMkLst>
        </pc:spChg>
      </pc:sldChg>
      <pc:sldChg chg="modSp">
        <pc:chgData name="Maria Isabel Uribe Diaz" userId="S::miuribe93@soy.sena.edu.co::f874e721-cfe2-4208-953d-f23d4fbbc403" providerId="AD" clId="Web-{21670C2C-4440-7C84-40FA-AB187BA3401A}" dt="2023-03-17T23:29:00.690" v="383" actId="20577"/>
        <pc:sldMkLst>
          <pc:docMk/>
          <pc:sldMk cId="818706842" sldId="271"/>
        </pc:sldMkLst>
        <pc:spChg chg="mod">
          <ac:chgData name="Maria Isabel Uribe Diaz" userId="S::miuribe93@soy.sena.edu.co::f874e721-cfe2-4208-953d-f23d4fbbc403" providerId="AD" clId="Web-{21670C2C-4440-7C84-40FA-AB187BA3401A}" dt="2023-03-17T23:29:00.690" v="383" actId="20577"/>
          <ac:spMkLst>
            <pc:docMk/>
            <pc:sldMk cId="818706842" sldId="271"/>
            <ac:spMk id="3" creationId="{84B72CFB-3CAD-9A8F-39D8-028781E8247F}"/>
          </ac:spMkLst>
        </pc:spChg>
      </pc:sldChg>
      <pc:sldChg chg="modSp">
        <pc:chgData name="Maria Isabel Uribe Diaz" userId="S::miuribe93@soy.sena.edu.co::f874e721-cfe2-4208-953d-f23d4fbbc403" providerId="AD" clId="Web-{21670C2C-4440-7C84-40FA-AB187BA3401A}" dt="2023-03-17T23:29:45.207" v="398" actId="20577"/>
        <pc:sldMkLst>
          <pc:docMk/>
          <pc:sldMk cId="2020483110" sldId="278"/>
        </pc:sldMkLst>
        <pc:spChg chg="mod">
          <ac:chgData name="Maria Isabel Uribe Diaz" userId="S::miuribe93@soy.sena.edu.co::f874e721-cfe2-4208-953d-f23d4fbbc403" providerId="AD" clId="Web-{21670C2C-4440-7C84-40FA-AB187BA3401A}" dt="2023-03-17T23:29:45.207" v="398" actId="20577"/>
          <ac:spMkLst>
            <pc:docMk/>
            <pc:sldMk cId="2020483110" sldId="278"/>
            <ac:spMk id="3" creationId="{1EC96EED-8EBD-8201-0A01-9ABE178A741F}"/>
          </ac:spMkLst>
        </pc:spChg>
      </pc:sldChg>
      <pc:sldChg chg="modSp">
        <pc:chgData name="Maria Isabel Uribe Diaz" userId="S::miuribe93@soy.sena.edu.co::f874e721-cfe2-4208-953d-f23d4fbbc403" providerId="AD" clId="Web-{21670C2C-4440-7C84-40FA-AB187BA3401A}" dt="2023-03-17T23:32:58.479" v="409" actId="20577"/>
        <pc:sldMkLst>
          <pc:docMk/>
          <pc:sldMk cId="2032966107" sldId="281"/>
        </pc:sldMkLst>
        <pc:spChg chg="mod">
          <ac:chgData name="Maria Isabel Uribe Diaz" userId="S::miuribe93@soy.sena.edu.co::f874e721-cfe2-4208-953d-f23d4fbbc403" providerId="AD" clId="Web-{21670C2C-4440-7C84-40FA-AB187BA3401A}" dt="2023-03-17T23:32:58.479" v="409" actId="20577"/>
          <ac:spMkLst>
            <pc:docMk/>
            <pc:sldMk cId="2032966107" sldId="281"/>
            <ac:spMk id="3" creationId="{A6419C6D-FBE1-9C4B-70FF-0FFD35B90CBE}"/>
          </ac:spMkLst>
        </pc:spChg>
      </pc:sldChg>
      <pc:sldChg chg="modSp">
        <pc:chgData name="Maria Isabel Uribe Diaz" userId="S::miuribe93@soy.sena.edu.co::f874e721-cfe2-4208-953d-f23d4fbbc403" providerId="AD" clId="Web-{21670C2C-4440-7C84-40FA-AB187BA3401A}" dt="2023-03-17T23:30:27.615" v="403" actId="20577"/>
        <pc:sldMkLst>
          <pc:docMk/>
          <pc:sldMk cId="3095295970" sldId="287"/>
        </pc:sldMkLst>
        <pc:spChg chg="mod">
          <ac:chgData name="Maria Isabel Uribe Diaz" userId="S::miuribe93@soy.sena.edu.co::f874e721-cfe2-4208-953d-f23d4fbbc403" providerId="AD" clId="Web-{21670C2C-4440-7C84-40FA-AB187BA3401A}" dt="2023-03-17T23:30:27.615" v="403" actId="20577"/>
          <ac:spMkLst>
            <pc:docMk/>
            <pc:sldMk cId="3095295970" sldId="287"/>
            <ac:spMk id="3" creationId="{7D9D9527-2D18-5B65-95C0-E1EAD28FE596}"/>
          </ac:spMkLst>
        </pc:spChg>
      </pc:sldChg>
      <pc:sldChg chg="del">
        <pc:chgData name="Maria Isabel Uribe Diaz" userId="S::miuribe93@soy.sena.edu.co::f874e721-cfe2-4208-953d-f23d4fbbc403" providerId="AD" clId="Web-{21670C2C-4440-7C84-40FA-AB187BA3401A}" dt="2023-03-17T23:30:37.537" v="404"/>
        <pc:sldMkLst>
          <pc:docMk/>
          <pc:sldMk cId="3600151241" sldId="291"/>
        </pc:sldMkLst>
      </pc:sldChg>
    </pc:docChg>
  </pc:docChgLst>
  <pc:docChgLst>
    <pc:chgData name="Sara Naidu Diaz Gonzalez" userId="S::sndiaz4@soy.sena.edu.co::94f02f45-69a4-4ff3-a3dc-fe0d52e2f980" providerId="AD" clId="Web-{AE27CC15-BAD3-A78E-344C-3A0BD0899458}"/>
    <pc:docChg chg="addSld modSld">
      <pc:chgData name="Sara Naidu Diaz Gonzalez" userId="S::sndiaz4@soy.sena.edu.co::94f02f45-69a4-4ff3-a3dc-fe0d52e2f980" providerId="AD" clId="Web-{AE27CC15-BAD3-A78E-344C-3A0BD0899458}" dt="2023-03-20T01:10:16.452" v="518"/>
      <pc:docMkLst>
        <pc:docMk/>
      </pc:docMkLst>
      <pc:sldChg chg="modSp">
        <pc:chgData name="Sara Naidu Diaz Gonzalez" userId="S::sndiaz4@soy.sena.edu.co::94f02f45-69a4-4ff3-a3dc-fe0d52e2f980" providerId="AD" clId="Web-{AE27CC15-BAD3-A78E-344C-3A0BD0899458}" dt="2023-03-20T00:55:14.603" v="119" actId="20577"/>
        <pc:sldMkLst>
          <pc:docMk/>
          <pc:sldMk cId="836181485" sldId="265"/>
        </pc:sldMkLst>
        <pc:spChg chg="mod">
          <ac:chgData name="Sara Naidu Diaz Gonzalez" userId="S::sndiaz4@soy.sena.edu.co::94f02f45-69a4-4ff3-a3dc-fe0d52e2f980" providerId="AD" clId="Web-{AE27CC15-BAD3-A78E-344C-3A0BD0899458}" dt="2023-03-20T00:55:14.603" v="119" actId="20577"/>
          <ac:spMkLst>
            <pc:docMk/>
            <pc:sldMk cId="836181485" sldId="265"/>
            <ac:spMk id="3" creationId="{6ADFEEF2-45D3-353B-DFB7-9712AA90CBB7}"/>
          </ac:spMkLst>
        </pc:spChg>
      </pc:sldChg>
      <pc:sldChg chg="addSp delSp modSp">
        <pc:chgData name="Sara Naidu Diaz Gonzalez" userId="S::sndiaz4@soy.sena.edu.co::94f02f45-69a4-4ff3-a3dc-fe0d52e2f980" providerId="AD" clId="Web-{AE27CC15-BAD3-A78E-344C-3A0BD0899458}" dt="2023-03-20T00:59:07.331" v="122"/>
        <pc:sldMkLst>
          <pc:docMk/>
          <pc:sldMk cId="2971174205" sldId="266"/>
        </pc:sldMkLst>
        <pc:spChg chg="add del mod">
          <ac:chgData name="Sara Naidu Diaz Gonzalez" userId="S::sndiaz4@soy.sena.edu.co::94f02f45-69a4-4ff3-a3dc-fe0d52e2f980" providerId="AD" clId="Web-{AE27CC15-BAD3-A78E-344C-3A0BD0899458}" dt="2023-03-20T00:59:07.331" v="122"/>
          <ac:spMkLst>
            <pc:docMk/>
            <pc:sldMk cId="2971174205" sldId="266"/>
            <ac:spMk id="3" creationId="{EEC987C9-696A-F22B-E36C-E6359921912F}"/>
          </ac:spMkLst>
        </pc:spChg>
      </pc:sldChg>
      <pc:sldChg chg="addSp delSp modSp new">
        <pc:chgData name="Sara Naidu Diaz Gonzalez" userId="S::sndiaz4@soy.sena.edu.co::94f02f45-69a4-4ff3-a3dc-fe0d52e2f980" providerId="AD" clId="Web-{AE27CC15-BAD3-A78E-344C-3A0BD0899458}" dt="2023-03-20T01:10:16.452" v="518"/>
        <pc:sldMkLst>
          <pc:docMk/>
          <pc:sldMk cId="1494052318" sldId="302"/>
        </pc:sldMkLst>
        <pc:spChg chg="del">
          <ac:chgData name="Sara Naidu Diaz Gonzalez" userId="S::sndiaz4@soy.sena.edu.co::94f02f45-69a4-4ff3-a3dc-fe0d52e2f980" providerId="AD" clId="Web-{AE27CC15-BAD3-A78E-344C-3A0BD0899458}" dt="2023-03-20T00:59:14.426" v="125"/>
          <ac:spMkLst>
            <pc:docMk/>
            <pc:sldMk cId="1494052318" sldId="302"/>
            <ac:spMk id="2" creationId="{296A29B6-347D-0D24-E4B9-3EEDAA8DCC9B}"/>
          </ac:spMkLst>
        </pc:spChg>
        <pc:spChg chg="del">
          <ac:chgData name="Sara Naidu Diaz Gonzalez" userId="S::sndiaz4@soy.sena.edu.co::94f02f45-69a4-4ff3-a3dc-fe0d52e2f980" providerId="AD" clId="Web-{AE27CC15-BAD3-A78E-344C-3A0BD0899458}" dt="2023-03-20T00:59:13.160" v="124"/>
          <ac:spMkLst>
            <pc:docMk/>
            <pc:sldMk cId="1494052318" sldId="302"/>
            <ac:spMk id="3" creationId="{07D74545-7478-0CB5-C1BB-652B56DE0406}"/>
          </ac:spMkLst>
        </pc:spChg>
        <pc:graphicFrameChg chg="add del">
          <ac:chgData name="Sara Naidu Diaz Gonzalez" userId="S::sndiaz4@soy.sena.edu.co::94f02f45-69a4-4ff3-a3dc-fe0d52e2f980" providerId="AD" clId="Web-{AE27CC15-BAD3-A78E-344C-3A0BD0899458}" dt="2023-03-20T01:01:30.681" v="127"/>
          <ac:graphicFrameMkLst>
            <pc:docMk/>
            <pc:sldMk cId="1494052318" sldId="302"/>
            <ac:graphicFrameMk id="4" creationId="{B60FD120-B8E4-EA32-355B-B8D62AE23056}"/>
          </ac:graphicFrameMkLst>
        </pc:graphicFrameChg>
        <pc:graphicFrameChg chg="add mod modGraphic">
          <ac:chgData name="Sara Naidu Diaz Gonzalez" userId="S::sndiaz4@soy.sena.edu.co::94f02f45-69a4-4ff3-a3dc-fe0d52e2f980" providerId="AD" clId="Web-{AE27CC15-BAD3-A78E-344C-3A0BD0899458}" dt="2023-03-20T01:10:11.030" v="517"/>
          <ac:graphicFrameMkLst>
            <pc:docMk/>
            <pc:sldMk cId="1494052318" sldId="302"/>
            <ac:graphicFrameMk id="5" creationId="{B606AC13-7060-5B5E-CAFD-F05B1C111CFF}"/>
          </ac:graphicFrameMkLst>
        </pc:graphicFrameChg>
        <pc:graphicFrameChg chg="add mod modGraphic">
          <ac:chgData name="Sara Naidu Diaz Gonzalez" userId="S::sndiaz4@soy.sena.edu.co::94f02f45-69a4-4ff3-a3dc-fe0d52e2f980" providerId="AD" clId="Web-{AE27CC15-BAD3-A78E-344C-3A0BD0899458}" dt="2023-03-20T01:08:02.681" v="492"/>
          <ac:graphicFrameMkLst>
            <pc:docMk/>
            <pc:sldMk cId="1494052318" sldId="302"/>
            <ac:graphicFrameMk id="6" creationId="{13ACA745-7FED-6F67-1D62-A181AF7C3881}"/>
          </ac:graphicFrameMkLst>
        </pc:graphicFrameChg>
        <pc:graphicFrameChg chg="add del mod">
          <ac:chgData name="Sara Naidu Diaz Gonzalez" userId="S::sndiaz4@soy.sena.edu.co::94f02f45-69a4-4ff3-a3dc-fe0d52e2f980" providerId="AD" clId="Web-{AE27CC15-BAD3-A78E-344C-3A0BD0899458}" dt="2023-03-20T01:09:47.404" v="506"/>
          <ac:graphicFrameMkLst>
            <pc:docMk/>
            <pc:sldMk cId="1494052318" sldId="302"/>
            <ac:graphicFrameMk id="8" creationId="{DEDFD341-6119-4A03-E98E-F790F4906B57}"/>
          </ac:graphicFrameMkLst>
        </pc:graphicFrameChg>
        <pc:graphicFrameChg chg="add del mod">
          <ac:chgData name="Sara Naidu Diaz Gonzalez" userId="S::sndiaz4@soy.sena.edu.co::94f02f45-69a4-4ff3-a3dc-fe0d52e2f980" providerId="AD" clId="Web-{AE27CC15-BAD3-A78E-344C-3A0BD0899458}" dt="2023-03-20T01:09:46.342" v="505"/>
          <ac:graphicFrameMkLst>
            <pc:docMk/>
            <pc:sldMk cId="1494052318" sldId="302"/>
            <ac:graphicFrameMk id="10" creationId="{89EF3A1A-F0B2-7378-6EFE-82BFD8EDED2F}"/>
          </ac:graphicFrameMkLst>
        </pc:graphicFrameChg>
        <pc:graphicFrameChg chg="add del mod">
          <ac:chgData name="Sara Naidu Diaz Gonzalez" userId="S::sndiaz4@soy.sena.edu.co::94f02f45-69a4-4ff3-a3dc-fe0d52e2f980" providerId="AD" clId="Web-{AE27CC15-BAD3-A78E-344C-3A0BD0899458}" dt="2023-03-20T01:10:16.452" v="518"/>
          <ac:graphicFrameMkLst>
            <pc:docMk/>
            <pc:sldMk cId="1494052318" sldId="302"/>
            <ac:graphicFrameMk id="12" creationId="{8DF1FAD6-52FB-5303-3C1F-1247760FC3F9}"/>
          </ac:graphicFrameMkLst>
        </pc:graphicFrameChg>
      </pc:sldChg>
      <pc:sldChg chg="modSp">
        <pc:chgData name="Sara Naidu Diaz Gonzalez" userId="S::sndiaz4@soy.sena.edu.co::94f02f45-69a4-4ff3-a3dc-fe0d52e2f980" providerId="AD" clId="Web-{AE27CC15-BAD3-A78E-344C-3A0BD0899458}" dt="2023-03-20T01:08:08.807" v="494"/>
        <pc:sldMkLst>
          <pc:docMk/>
          <pc:sldMk cId="2891560249" sldId="303"/>
        </pc:sldMkLst>
        <pc:graphicFrameChg chg="mod modGraphic">
          <ac:chgData name="Sara Naidu Diaz Gonzalez" userId="S::sndiaz4@soy.sena.edu.co::94f02f45-69a4-4ff3-a3dc-fe0d52e2f980" providerId="AD" clId="Web-{AE27CC15-BAD3-A78E-344C-3A0BD0899458}" dt="2023-03-20T01:07:26.930" v="448"/>
          <ac:graphicFrameMkLst>
            <pc:docMk/>
            <pc:sldMk cId="2891560249" sldId="303"/>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08.807" v="494"/>
          <ac:graphicFrameMkLst>
            <pc:docMk/>
            <pc:sldMk cId="2891560249" sldId="303"/>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3.026" v="496"/>
        <pc:sldMkLst>
          <pc:docMk/>
          <pc:sldMk cId="779966770" sldId="304"/>
        </pc:sldMkLst>
        <pc:graphicFrameChg chg="mod modGraphic">
          <ac:chgData name="Sara Naidu Diaz Gonzalez" userId="S::sndiaz4@soy.sena.edu.co::94f02f45-69a4-4ff3-a3dc-fe0d52e2f980" providerId="AD" clId="Web-{AE27CC15-BAD3-A78E-344C-3A0BD0899458}" dt="2023-03-20T01:07:32.961" v="456"/>
          <ac:graphicFrameMkLst>
            <pc:docMk/>
            <pc:sldMk cId="779966770" sldId="304"/>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3.026" v="496"/>
          <ac:graphicFrameMkLst>
            <pc:docMk/>
            <pc:sldMk cId="779966770" sldId="304"/>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16.432" v="498"/>
        <pc:sldMkLst>
          <pc:docMk/>
          <pc:sldMk cId="3690059742" sldId="305"/>
        </pc:sldMkLst>
        <pc:graphicFrameChg chg="mod modGraphic">
          <ac:chgData name="Sara Naidu Diaz Gonzalez" userId="S::sndiaz4@soy.sena.edu.co::94f02f45-69a4-4ff3-a3dc-fe0d52e2f980" providerId="AD" clId="Web-{AE27CC15-BAD3-A78E-344C-3A0BD0899458}" dt="2023-03-20T01:07:40.712" v="466"/>
          <ac:graphicFrameMkLst>
            <pc:docMk/>
            <pc:sldMk cId="3690059742" sldId="305"/>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16.432" v="498"/>
          <ac:graphicFrameMkLst>
            <pc:docMk/>
            <pc:sldMk cId="3690059742" sldId="305"/>
            <ac:graphicFrameMk id="6" creationId="{13ACA745-7FED-6F67-1D62-A181AF7C3881}"/>
          </ac:graphicFrameMkLst>
        </pc:graphicFrameChg>
      </pc:sldChg>
      <pc:sldChg chg="modSp">
        <pc:chgData name="Sara Naidu Diaz Gonzalez" userId="S::sndiaz4@soy.sena.edu.co::94f02f45-69a4-4ff3-a3dc-fe0d52e2f980" providerId="AD" clId="Web-{AE27CC15-BAD3-A78E-344C-3A0BD0899458}" dt="2023-03-20T01:08:24.917" v="500"/>
        <pc:sldMkLst>
          <pc:docMk/>
          <pc:sldMk cId="1813008592" sldId="306"/>
        </pc:sldMkLst>
        <pc:graphicFrameChg chg="mod modGraphic">
          <ac:chgData name="Sara Naidu Diaz Gonzalez" userId="S::sndiaz4@soy.sena.edu.co::94f02f45-69a4-4ff3-a3dc-fe0d52e2f980" providerId="AD" clId="Web-{AE27CC15-BAD3-A78E-344C-3A0BD0899458}" dt="2023-03-20T01:07:53.994" v="484"/>
          <ac:graphicFrameMkLst>
            <pc:docMk/>
            <pc:sldMk cId="1813008592" sldId="306"/>
            <ac:graphicFrameMk id="5" creationId="{B606AC13-7060-5B5E-CAFD-F05B1C111CFF}"/>
          </ac:graphicFrameMkLst>
        </pc:graphicFrameChg>
        <pc:graphicFrameChg chg="mod modGraphic">
          <ac:chgData name="Sara Naidu Diaz Gonzalez" userId="S::sndiaz4@soy.sena.edu.co::94f02f45-69a4-4ff3-a3dc-fe0d52e2f980" providerId="AD" clId="Web-{AE27CC15-BAD3-A78E-344C-3A0BD0899458}" dt="2023-03-20T01:08:24.917" v="500"/>
          <ac:graphicFrameMkLst>
            <pc:docMk/>
            <pc:sldMk cId="1813008592" sldId="306"/>
            <ac:graphicFrameMk id="6" creationId="{13ACA745-7FED-6F67-1D62-A181AF7C3881}"/>
          </ac:graphicFrameMkLst>
        </pc:graphicFrameChg>
      </pc:sldChg>
    </pc:docChg>
  </pc:docChgLst>
  <pc:docChgLst>
    <pc:chgData name="Sara Naidu Diaz Gonzalez" userId="S::sndiaz4@soy.sena.edu.co::94f02f45-69a4-4ff3-a3dc-fe0d52e2f980" providerId="AD" clId="Web-{919745BE-3B9D-FE05-09C9-8A2ED4ACC14B}"/>
    <pc:docChg chg="modSld">
      <pc:chgData name="Sara Naidu Diaz Gonzalez" userId="S::sndiaz4@soy.sena.edu.co::94f02f45-69a4-4ff3-a3dc-fe0d52e2f980" providerId="AD" clId="Web-{919745BE-3B9D-FE05-09C9-8A2ED4ACC14B}" dt="2023-03-30T01:38:35.665" v="3" actId="14100"/>
      <pc:docMkLst>
        <pc:docMk/>
      </pc:docMkLst>
      <pc:sldChg chg="modSp">
        <pc:chgData name="Sara Naidu Diaz Gonzalez" userId="S::sndiaz4@soy.sena.edu.co::94f02f45-69a4-4ff3-a3dc-fe0d52e2f980" providerId="AD" clId="Web-{919745BE-3B9D-FE05-09C9-8A2ED4ACC14B}" dt="2023-03-30T01:38:35.665" v="3" actId="14100"/>
        <pc:sldMkLst>
          <pc:docMk/>
          <pc:sldMk cId="2406273178" sldId="256"/>
        </pc:sldMkLst>
        <pc:spChg chg="mod">
          <ac:chgData name="Sara Naidu Diaz Gonzalez" userId="S::sndiaz4@soy.sena.edu.co::94f02f45-69a4-4ff3-a3dc-fe0d52e2f980" providerId="AD" clId="Web-{919745BE-3B9D-FE05-09C9-8A2ED4ACC14B}" dt="2023-03-30T01:38:35.665" v="3" actId="14100"/>
          <ac:spMkLst>
            <pc:docMk/>
            <pc:sldMk cId="2406273178" sldId="256"/>
            <ac:spMk id="2" creationId="{00000000-0000-0000-0000-000000000000}"/>
          </ac:spMkLst>
        </pc:spChg>
        <pc:spChg chg="mod">
          <ac:chgData name="Sara Naidu Diaz Gonzalez" userId="S::sndiaz4@soy.sena.edu.co::94f02f45-69a4-4ff3-a3dc-fe0d52e2f980" providerId="AD" clId="Web-{919745BE-3B9D-FE05-09C9-8A2ED4ACC14B}" dt="2023-03-30T01:38:32.227" v="2" actId="1076"/>
          <ac:spMkLst>
            <pc:docMk/>
            <pc:sldMk cId="2406273178" sldId="256"/>
            <ac:spMk id="3" creationId="{00000000-0000-0000-0000-000000000000}"/>
          </ac:spMkLst>
        </pc:spChg>
      </pc:sldChg>
    </pc:docChg>
  </pc:docChgLst>
  <pc:docChgLst>
    <pc:chgData name="Usuario invitado" userId="S::urn:spo:anon#1fa7ad9dad75279dff9216eb8877d6a31ae606b08ef511ebeddbec4334ff3643::" providerId="AD" clId="Web-{64FA842C-77AA-4AD4-BA26-1DC594237665}"/>
    <pc:docChg chg="modSld">
      <pc:chgData name="Usuario invitado" userId="S::urn:spo:anon#1fa7ad9dad75279dff9216eb8877d6a31ae606b08ef511ebeddbec4334ff3643::" providerId="AD" clId="Web-{64FA842C-77AA-4AD4-BA26-1DC594237665}" dt="2023-03-15T12:15:46.142" v="212" actId="20577"/>
      <pc:docMkLst>
        <pc:docMk/>
      </pc:docMkLst>
      <pc:sldChg chg="modSp">
        <pc:chgData name="Usuario invitado" userId="S::urn:spo:anon#1fa7ad9dad75279dff9216eb8877d6a31ae606b08ef511ebeddbec4334ff3643::" providerId="AD" clId="Web-{64FA842C-77AA-4AD4-BA26-1DC594237665}" dt="2023-03-15T12:14:31.453" v="200" actId="20577"/>
        <pc:sldMkLst>
          <pc:docMk/>
          <pc:sldMk cId="1320017106" sldId="257"/>
        </pc:sldMkLst>
        <pc:spChg chg="mod">
          <ac:chgData name="Usuario invitado" userId="S::urn:spo:anon#1fa7ad9dad75279dff9216eb8877d6a31ae606b08ef511ebeddbec4334ff3643::" providerId="AD" clId="Web-{64FA842C-77AA-4AD4-BA26-1DC594237665}" dt="2023-03-15T12:14:31.453" v="200" actId="20577"/>
          <ac:spMkLst>
            <pc:docMk/>
            <pc:sldMk cId="1320017106" sldId="257"/>
            <ac:spMk id="3" creationId="{BD4BFCAB-CCF7-7691-5641-12DCB1BDF2E2}"/>
          </ac:spMkLst>
        </pc:spChg>
      </pc:sldChg>
      <pc:sldChg chg="modSp">
        <pc:chgData name="Usuario invitado" userId="S::urn:spo:anon#1fa7ad9dad75279dff9216eb8877d6a31ae606b08ef511ebeddbec4334ff3643::" providerId="AD" clId="Web-{64FA842C-77AA-4AD4-BA26-1DC594237665}" dt="2023-03-15T12:15:01.657" v="208" actId="20577"/>
        <pc:sldMkLst>
          <pc:docMk/>
          <pc:sldMk cId="3172907249" sldId="258"/>
        </pc:sldMkLst>
        <pc:spChg chg="mod">
          <ac:chgData name="Usuario invitado" userId="S::urn:spo:anon#1fa7ad9dad75279dff9216eb8877d6a31ae606b08ef511ebeddbec4334ff3643::" providerId="AD" clId="Web-{64FA842C-77AA-4AD4-BA26-1DC594237665}" dt="2023-03-15T12:15:01.657" v="208" actId="20577"/>
          <ac:spMkLst>
            <pc:docMk/>
            <pc:sldMk cId="3172907249" sldId="258"/>
            <ac:spMk id="3" creationId="{F6EB0ED4-5D12-CF1B-F948-E1619A01F743}"/>
          </ac:spMkLst>
        </pc:spChg>
      </pc:sldChg>
      <pc:sldChg chg="modSp">
        <pc:chgData name="Usuario invitado" userId="S::urn:spo:anon#1fa7ad9dad75279dff9216eb8877d6a31ae606b08ef511ebeddbec4334ff3643::" providerId="AD" clId="Web-{64FA842C-77AA-4AD4-BA26-1DC594237665}" dt="2023-03-15T12:15:11.407" v="209" actId="20577"/>
        <pc:sldMkLst>
          <pc:docMk/>
          <pc:sldMk cId="3931021644" sldId="259"/>
        </pc:sldMkLst>
        <pc:spChg chg="mod">
          <ac:chgData name="Usuario invitado" userId="S::urn:spo:anon#1fa7ad9dad75279dff9216eb8877d6a31ae606b08ef511ebeddbec4334ff3643::" providerId="AD" clId="Web-{64FA842C-77AA-4AD4-BA26-1DC594237665}" dt="2023-03-15T12:15:11.407" v="209" actId="20577"/>
          <ac:spMkLst>
            <pc:docMk/>
            <pc:sldMk cId="3931021644" sldId="259"/>
            <ac:spMk id="3" creationId="{A307E016-61E2-674A-A5F3-185B1FBA1176}"/>
          </ac:spMkLst>
        </pc:spChg>
      </pc:sldChg>
      <pc:sldChg chg="modSp">
        <pc:chgData name="Usuario invitado" userId="S::urn:spo:anon#1fa7ad9dad75279dff9216eb8877d6a31ae606b08ef511ebeddbec4334ff3643::" providerId="AD" clId="Web-{64FA842C-77AA-4AD4-BA26-1DC594237665}" dt="2023-03-15T12:15:26.626" v="211" actId="20577"/>
        <pc:sldMkLst>
          <pc:docMk/>
          <pc:sldMk cId="641297589" sldId="260"/>
        </pc:sldMkLst>
        <pc:spChg chg="mod">
          <ac:chgData name="Usuario invitado" userId="S::urn:spo:anon#1fa7ad9dad75279dff9216eb8877d6a31ae606b08ef511ebeddbec4334ff3643::" providerId="AD" clId="Web-{64FA842C-77AA-4AD4-BA26-1DC594237665}" dt="2023-03-15T12:15:26.626" v="211" actId="20577"/>
          <ac:spMkLst>
            <pc:docMk/>
            <pc:sldMk cId="641297589" sldId="260"/>
            <ac:spMk id="3" creationId="{98E6583C-5851-306D-3362-6F54EBA368DC}"/>
          </ac:spMkLst>
        </pc:spChg>
      </pc:sldChg>
      <pc:sldChg chg="modSp">
        <pc:chgData name="Usuario invitado" userId="S::urn:spo:anon#1fa7ad9dad75279dff9216eb8877d6a31ae606b08ef511ebeddbec4334ff3643::" providerId="AD" clId="Web-{64FA842C-77AA-4AD4-BA26-1DC594237665}" dt="2023-03-15T12:15:46.142" v="212" actId="20577"/>
        <pc:sldMkLst>
          <pc:docMk/>
          <pc:sldMk cId="265086344" sldId="261"/>
        </pc:sldMkLst>
        <pc:spChg chg="mod">
          <ac:chgData name="Usuario invitado" userId="S::urn:spo:anon#1fa7ad9dad75279dff9216eb8877d6a31ae606b08ef511ebeddbec4334ff3643::" providerId="AD" clId="Web-{64FA842C-77AA-4AD4-BA26-1DC594237665}" dt="2023-03-15T12:15:46.142" v="212" actId="20577"/>
          <ac:spMkLst>
            <pc:docMk/>
            <pc:sldMk cId="265086344" sldId="261"/>
            <ac:spMk id="3" creationId="{DAEFECAD-3859-95E0-16B3-A49A6C9D93E1}"/>
          </ac:spMkLst>
        </pc:spChg>
      </pc:sldChg>
    </pc:docChg>
  </pc:docChgLst>
  <pc:docChgLst>
    <pc:chgData name="Laura Nataly Garzon Suarez" userId="d606699a-8ed5-42e3-af50-3d962e60b77b" providerId="ADAL" clId="{98075409-B579-464E-A3AD-DAB255713E0C}"/>
    <pc:docChg chg="modSld">
      <pc:chgData name="Laura Nataly Garzon Suarez" userId="d606699a-8ed5-42e3-af50-3d962e60b77b" providerId="ADAL" clId="{98075409-B579-464E-A3AD-DAB255713E0C}" dt="2023-03-17T17:37:05.111" v="4" actId="20577"/>
      <pc:docMkLst>
        <pc:docMk/>
      </pc:docMkLst>
      <pc:sldChg chg="modSp">
        <pc:chgData name="Laura Nataly Garzon Suarez" userId="d606699a-8ed5-42e3-af50-3d962e60b77b" providerId="ADAL" clId="{98075409-B579-464E-A3AD-DAB255713E0C}" dt="2023-03-17T17:37:05.111" v="4" actId="20577"/>
        <pc:sldMkLst>
          <pc:docMk/>
          <pc:sldMk cId="3172907249" sldId="258"/>
        </pc:sldMkLst>
        <pc:spChg chg="mod">
          <ac:chgData name="Laura Nataly Garzon Suarez" userId="d606699a-8ed5-42e3-af50-3d962e60b77b" providerId="ADAL" clId="{98075409-B579-464E-A3AD-DAB255713E0C}" dt="2023-03-17T17:37:05.111" v="4" actId="20577"/>
          <ac:spMkLst>
            <pc:docMk/>
            <pc:sldMk cId="3172907249" sldId="258"/>
            <ac:spMk id="3" creationId="{F6EB0ED4-5D12-CF1B-F948-E1619A01F743}"/>
          </ac:spMkLst>
        </pc:spChg>
      </pc:sldChg>
    </pc:docChg>
  </pc:docChgLst>
  <pc:docChgLst>
    <pc:chgData name="Juan Sebastian Herrera Prieto" userId="S::jsherrera914@soy.sena.edu.co::ef11610f-3862-4e05-a817-05d4c3cf01c5" providerId="AD" clId="Web-{8D889B33-EEFD-3A94-044A-CEA179153F57}"/>
    <pc:docChg chg="modSld">
      <pc:chgData name="Juan Sebastian Herrera Prieto" userId="S::jsherrera914@soy.sena.edu.co::ef11610f-3862-4e05-a817-05d4c3cf01c5" providerId="AD" clId="Web-{8D889B33-EEFD-3A94-044A-CEA179153F57}" dt="2023-03-14T03:02:15.568" v="204" actId="20577"/>
      <pc:docMkLst>
        <pc:docMk/>
      </pc:docMkLst>
      <pc:sldChg chg="modSp">
        <pc:chgData name="Juan Sebastian Herrera Prieto" userId="S::jsherrera914@soy.sena.edu.co::ef11610f-3862-4e05-a817-05d4c3cf01c5" providerId="AD" clId="Web-{8D889B33-EEFD-3A94-044A-CEA179153F57}" dt="2023-03-14T03:02:15.568" v="204" actId="20577"/>
        <pc:sldMkLst>
          <pc:docMk/>
          <pc:sldMk cId="641297589" sldId="260"/>
        </pc:sldMkLst>
        <pc:spChg chg="mod">
          <ac:chgData name="Juan Sebastian Herrera Prieto" userId="S::jsherrera914@soy.sena.edu.co::ef11610f-3862-4e05-a817-05d4c3cf01c5" providerId="AD" clId="Web-{8D889B33-EEFD-3A94-044A-CEA179153F57}" dt="2023-03-14T03:02:15.568" v="204" actId="20577"/>
          <ac:spMkLst>
            <pc:docMk/>
            <pc:sldMk cId="641297589" sldId="260"/>
            <ac:spMk id="3" creationId="{98E6583C-5851-306D-3362-6F54EBA368DC}"/>
          </ac:spMkLst>
        </pc:spChg>
      </pc:sldChg>
    </pc:docChg>
  </pc:docChgLst>
  <pc:docChgLst>
    <pc:chgData name="Laura Nataly Garzon Suarez" userId="d606699a-8ed5-42e3-af50-3d962e60b77b" providerId="ADAL" clId="{03F1A2C7-130F-F244-867B-0850DDD16218}"/>
    <pc:docChg chg="addSld modSld">
      <pc:chgData name="Laura Nataly Garzon Suarez" userId="d606699a-8ed5-42e3-af50-3d962e60b77b" providerId="ADAL" clId="{03F1A2C7-130F-F244-867B-0850DDD16218}" dt="2023-03-17T17:10:55.957" v="10" actId="680"/>
      <pc:docMkLst>
        <pc:docMk/>
      </pc:docMkLst>
      <pc:sldChg chg="modSp">
        <pc:chgData name="Laura Nataly Garzon Suarez" userId="d606699a-8ed5-42e3-af50-3d962e60b77b" providerId="ADAL" clId="{03F1A2C7-130F-F244-867B-0850DDD16218}" dt="2023-03-17T17:08:25.836" v="4" actId="20577"/>
        <pc:sldMkLst>
          <pc:docMk/>
          <pc:sldMk cId="3562427799" sldId="299"/>
        </pc:sldMkLst>
        <pc:spChg chg="mod">
          <ac:chgData name="Laura Nataly Garzon Suarez" userId="d606699a-8ed5-42e3-af50-3d962e60b77b" providerId="ADAL" clId="{03F1A2C7-130F-F244-867B-0850DDD16218}" dt="2023-03-17T17:08:25.836" v="4" actId="20577"/>
          <ac:spMkLst>
            <pc:docMk/>
            <pc:sldMk cId="3562427799" sldId="299"/>
            <ac:spMk id="2" creationId="{3F6B1968-8693-EFE8-1FE8-7F0322526108}"/>
          </ac:spMkLst>
        </pc:spChg>
      </pc:sldChg>
      <pc:sldChg chg="modSp">
        <pc:chgData name="Laura Nataly Garzon Suarez" userId="d606699a-8ed5-42e3-af50-3d962e60b77b" providerId="ADAL" clId="{03F1A2C7-130F-F244-867B-0850DDD16218}" dt="2023-03-17T17:09:37.463" v="7" actId="20577"/>
        <pc:sldMkLst>
          <pc:docMk/>
          <pc:sldMk cId="3233602558" sldId="300"/>
        </pc:sldMkLst>
        <pc:spChg chg="mod">
          <ac:chgData name="Laura Nataly Garzon Suarez" userId="d606699a-8ed5-42e3-af50-3d962e60b77b" providerId="ADAL" clId="{03F1A2C7-130F-F244-867B-0850DDD16218}" dt="2023-03-17T17:09:37.463" v="7" actId="20577"/>
          <ac:spMkLst>
            <pc:docMk/>
            <pc:sldMk cId="3233602558" sldId="300"/>
            <ac:spMk id="3" creationId="{636D3904-3FEC-D7C4-C9FA-9F7F360ED572}"/>
          </ac:spMkLst>
        </pc:spChg>
      </pc:sldChg>
      <pc:sldChg chg="modSp new">
        <pc:chgData name="Laura Nataly Garzon Suarez" userId="d606699a-8ed5-42e3-af50-3d962e60b77b" providerId="ADAL" clId="{03F1A2C7-130F-F244-867B-0850DDD16218}" dt="2023-03-17T17:10:30.212" v="9" actId="20577"/>
        <pc:sldMkLst>
          <pc:docMk/>
          <pc:sldMk cId="1729065404" sldId="301"/>
        </pc:sldMkLst>
        <pc:spChg chg="mod">
          <ac:chgData name="Laura Nataly Garzon Suarez" userId="d606699a-8ed5-42e3-af50-3d962e60b77b" providerId="ADAL" clId="{03F1A2C7-130F-F244-867B-0850DDD16218}" dt="2023-03-17T17:10:30.212" v="9" actId="20577"/>
          <ac:spMkLst>
            <pc:docMk/>
            <pc:sldMk cId="1729065404" sldId="301"/>
            <ac:spMk id="3" creationId="{78D3BE01-7F1B-451A-3BCA-B45EC9A229BB}"/>
          </ac:spMkLst>
        </pc:spChg>
      </pc:sldChg>
      <pc:sldChg chg="new">
        <pc:chgData name="Laura Nataly Garzon Suarez" userId="d606699a-8ed5-42e3-af50-3d962e60b77b" providerId="ADAL" clId="{03F1A2C7-130F-F244-867B-0850DDD16218}" dt="2023-03-17T17:10:55.957" v="10" actId="680"/>
        <pc:sldMkLst>
          <pc:docMk/>
          <pc:sldMk cId="3965500062" sldId="302"/>
        </pc:sldMkLst>
      </pc:sldChg>
    </pc:docChg>
  </pc:docChgLst>
  <pc:docChgLst>
    <pc:chgData name="Laura Nataly Garzon Suarez" userId="d606699a-8ed5-42e3-af50-3d962e60b77b" providerId="ADAL" clId="{F2F95A37-98C0-7847-8DF5-82C935BDC6C6}"/>
    <pc:docChg chg="custSel modSld">
      <pc:chgData name="Laura Nataly Garzon Suarez" userId="d606699a-8ed5-42e3-af50-3d962e60b77b" providerId="ADAL" clId="{F2F95A37-98C0-7847-8DF5-82C935BDC6C6}" dt="2023-03-17T16:04:25.005" v="270" actId="25668"/>
      <pc:docMkLst>
        <pc:docMk/>
      </pc:docMkLst>
      <pc:sldChg chg="modSp">
        <pc:chgData name="Laura Nataly Garzon Suarez" userId="d606699a-8ed5-42e3-af50-3d962e60b77b" providerId="ADAL" clId="{F2F95A37-98C0-7847-8DF5-82C935BDC6C6}" dt="2023-03-17T16:04:25.005" v="270" actId="25668"/>
        <pc:sldMkLst>
          <pc:docMk/>
          <pc:sldMk cId="3172907249" sldId="258"/>
        </pc:sldMkLst>
        <pc:spChg chg="mod">
          <ac:chgData name="Laura Nataly Garzon Suarez" userId="d606699a-8ed5-42e3-af50-3d962e60b77b" providerId="ADAL" clId="{F2F95A37-98C0-7847-8DF5-82C935BDC6C6}" dt="2023-03-17T16:04:25.005" v="270" actId="25668"/>
          <ac:spMkLst>
            <pc:docMk/>
            <pc:sldMk cId="3172907249" sldId="258"/>
            <ac:spMk id="3" creationId="{F6EB0ED4-5D12-CF1B-F948-E1619A01F743}"/>
          </ac:spMkLst>
        </pc:spChg>
      </pc:sldChg>
    </pc:docChg>
  </pc:docChgLst>
  <pc:docChgLst>
    <pc:chgData name="Laura Nataly Garzon Suarez" userId="d606699a-8ed5-42e3-af50-3d962e60b77b" providerId="ADAL" clId="{B509181E-406F-6F48-8286-8EBFE4250B1B}"/>
    <pc:docChg chg="modSld">
      <pc:chgData name="Laura Nataly Garzon Suarez" userId="d606699a-8ed5-42e3-af50-3d962e60b77b" providerId="ADAL" clId="{B509181E-406F-6F48-8286-8EBFE4250B1B}" dt="2023-03-17T15:31:02.004" v="120" actId="20577"/>
      <pc:docMkLst>
        <pc:docMk/>
      </pc:docMkLst>
      <pc:sldChg chg="modSp">
        <pc:chgData name="Laura Nataly Garzon Suarez" userId="d606699a-8ed5-42e3-af50-3d962e60b77b" providerId="ADAL" clId="{B509181E-406F-6F48-8286-8EBFE4250B1B}" dt="2023-03-17T15:31:02.004" v="120" actId="20577"/>
        <pc:sldMkLst>
          <pc:docMk/>
          <pc:sldMk cId="3172907249" sldId="258"/>
        </pc:sldMkLst>
        <pc:spChg chg="mod">
          <ac:chgData name="Laura Nataly Garzon Suarez" userId="d606699a-8ed5-42e3-af50-3d962e60b77b" providerId="ADAL" clId="{B509181E-406F-6F48-8286-8EBFE4250B1B}" dt="2023-03-17T15:31:02.004" v="120" actId="20577"/>
          <ac:spMkLst>
            <pc:docMk/>
            <pc:sldMk cId="3172907249" sldId="258"/>
            <ac:spMk id="3" creationId="{F6EB0ED4-5D12-CF1B-F948-E1619A01F743}"/>
          </ac:spMkLst>
        </pc:spChg>
      </pc:sldChg>
    </pc:docChg>
  </pc:docChgLst>
  <pc:docChgLst>
    <pc:chgData name="Juan Sebastian Herrera Prieto" userId="S::jsherrera914@soy.sena.edu.co::ef11610f-3862-4e05-a817-05d4c3cf01c5" providerId="AD" clId="Web-{BB06A24C-121B-20D6-FA1C-60ACD6BCA34D}"/>
    <pc:docChg chg="modSld">
      <pc:chgData name="Juan Sebastian Herrera Prieto" userId="S::jsherrera914@soy.sena.edu.co::ef11610f-3862-4e05-a817-05d4c3cf01c5" providerId="AD" clId="Web-{BB06A24C-121B-20D6-FA1C-60ACD6BCA34D}" dt="2023-03-17T19:08:40.798" v="2370" actId="20577"/>
      <pc:docMkLst>
        <pc:docMk/>
      </pc:docMkLst>
      <pc:sldChg chg="modSp">
        <pc:chgData name="Juan Sebastian Herrera Prieto" userId="S::jsherrera914@soy.sena.edu.co::ef11610f-3862-4e05-a817-05d4c3cf01c5" providerId="AD" clId="Web-{BB06A24C-121B-20D6-FA1C-60ACD6BCA34D}" dt="2023-03-17T19:08:40.798" v="2370" actId="20577"/>
        <pc:sldMkLst>
          <pc:docMk/>
          <pc:sldMk cId="265086344" sldId="261"/>
        </pc:sldMkLst>
        <pc:spChg chg="mod">
          <ac:chgData name="Juan Sebastian Herrera Prieto" userId="S::jsherrera914@soy.sena.edu.co::ef11610f-3862-4e05-a817-05d4c3cf01c5" providerId="AD" clId="Web-{BB06A24C-121B-20D6-FA1C-60ACD6BCA34D}" dt="2023-03-17T19:08:40.798" v="2370" actId="20577"/>
          <ac:spMkLst>
            <pc:docMk/>
            <pc:sldMk cId="265086344" sldId="261"/>
            <ac:spMk id="3" creationId="{DAEFECAD-3859-95E0-16B3-A49A6C9D93E1}"/>
          </ac:spMkLst>
        </pc:spChg>
      </pc:sldChg>
    </pc:docChg>
  </pc:docChgLst>
  <pc:docChgLst>
    <pc:chgData name="Maria Isabel Uribe Diaz" userId="S::miuribe93@soy.sena.edu.co::f874e721-cfe2-4208-953d-f23d4fbbc403" providerId="AD" clId="Web-{C6AC7D50-C81F-F958-DB07-DFB441A8E869}"/>
    <pc:docChg chg="modSld">
      <pc:chgData name="Maria Isabel Uribe Diaz" userId="S::miuribe93@soy.sena.edu.co::f874e721-cfe2-4208-953d-f23d4fbbc403" providerId="AD" clId="Web-{C6AC7D50-C81F-F958-DB07-DFB441A8E869}" dt="2023-03-17T15:21:14.066" v="456" actId="20577"/>
      <pc:docMkLst>
        <pc:docMk/>
      </pc:docMkLst>
      <pc:sldChg chg="modSp">
        <pc:chgData name="Maria Isabel Uribe Diaz" userId="S::miuribe93@soy.sena.edu.co::f874e721-cfe2-4208-953d-f23d4fbbc403" providerId="AD" clId="Web-{C6AC7D50-C81F-F958-DB07-DFB441A8E869}" dt="2023-03-17T15:04:50.119" v="2" actId="1076"/>
        <pc:sldMkLst>
          <pc:docMk/>
          <pc:sldMk cId="1320017106" sldId="257"/>
        </pc:sldMkLst>
        <pc:spChg chg="mod">
          <ac:chgData name="Maria Isabel Uribe Diaz" userId="S::miuribe93@soy.sena.edu.co::f874e721-cfe2-4208-953d-f23d4fbbc403" providerId="AD" clId="Web-{C6AC7D50-C81F-F958-DB07-DFB441A8E869}" dt="2023-03-17T15:04:50.119" v="2" actId="1076"/>
          <ac:spMkLst>
            <pc:docMk/>
            <pc:sldMk cId="1320017106" sldId="257"/>
            <ac:spMk id="3" creationId="{BD4BFCAB-CCF7-7691-5641-12DCB1BDF2E2}"/>
          </ac:spMkLst>
        </pc:spChg>
      </pc:sldChg>
      <pc:sldChg chg="modSp">
        <pc:chgData name="Maria Isabel Uribe Diaz" userId="S::miuribe93@soy.sena.edu.co::f874e721-cfe2-4208-953d-f23d4fbbc403" providerId="AD" clId="Web-{C6AC7D50-C81F-F958-DB07-DFB441A8E869}" dt="2023-03-17T15:21:14.066" v="456" actId="20577"/>
        <pc:sldMkLst>
          <pc:docMk/>
          <pc:sldMk cId="3931021644" sldId="259"/>
        </pc:sldMkLst>
        <pc:spChg chg="mod">
          <ac:chgData name="Maria Isabel Uribe Diaz" userId="S::miuribe93@soy.sena.edu.co::f874e721-cfe2-4208-953d-f23d4fbbc403" providerId="AD" clId="Web-{C6AC7D50-C81F-F958-DB07-DFB441A8E869}" dt="2023-03-17T15:21:14.066" v="456" actId="20577"/>
          <ac:spMkLst>
            <pc:docMk/>
            <pc:sldMk cId="3931021644" sldId="259"/>
            <ac:spMk id="3" creationId="{A307E016-61E2-674A-A5F3-185B1FBA1176}"/>
          </ac:spMkLst>
        </pc:spChg>
      </pc:sldChg>
      <pc:sldChg chg="modSp">
        <pc:chgData name="Maria Isabel Uribe Diaz" userId="S::miuribe93@soy.sena.edu.co::f874e721-cfe2-4208-953d-f23d4fbbc403" providerId="AD" clId="Web-{C6AC7D50-C81F-F958-DB07-DFB441A8E869}" dt="2023-03-17T14:30:56.646" v="0" actId="1076"/>
        <pc:sldMkLst>
          <pc:docMk/>
          <pc:sldMk cId="397091163" sldId="264"/>
        </pc:sldMkLst>
        <pc:picChg chg="mod">
          <ac:chgData name="Maria Isabel Uribe Diaz" userId="S::miuribe93@soy.sena.edu.co::f874e721-cfe2-4208-953d-f23d4fbbc403" providerId="AD" clId="Web-{C6AC7D50-C81F-F958-DB07-DFB441A8E869}" dt="2023-03-17T14:30:56.646" v="0" actId="1076"/>
          <ac:picMkLst>
            <pc:docMk/>
            <pc:sldMk cId="397091163" sldId="264"/>
            <ac:picMk id="10" creationId="{B376EBBE-0B6F-521F-BDED-F1CB963BAFC8}"/>
          </ac:picMkLst>
        </pc:picChg>
      </pc:sldChg>
    </pc:docChg>
  </pc:docChgLst>
  <pc:docChgLst>
    <pc:chgData name="Laura Nataly Garzon Suarez" userId="S::laungarzon11@soy.sena.edu.co::d606699a-8ed5-42e3-af50-3d962e60b77b" providerId="AD" clId="Web-{1D314556-B3AE-493D-9097-03F02AD5137A}"/>
    <pc:docChg chg="modSld">
      <pc:chgData name="Laura Nataly Garzon Suarez" userId="S::laungarzon11@soy.sena.edu.co::d606699a-8ed5-42e3-af50-3d962e60b77b" providerId="AD" clId="Web-{1D314556-B3AE-493D-9097-03F02AD5137A}" dt="2023-03-21T12:24:25.601" v="169" actId="20577"/>
      <pc:docMkLst>
        <pc:docMk/>
      </pc:docMkLst>
      <pc:sldChg chg="modSp">
        <pc:chgData name="Laura Nataly Garzon Suarez" userId="S::laungarzon11@soy.sena.edu.co::d606699a-8ed5-42e3-af50-3d962e60b77b" providerId="AD" clId="Web-{1D314556-B3AE-493D-9097-03F02AD5137A}" dt="2023-03-21T12:24:25.601" v="169" actId="20577"/>
        <pc:sldMkLst>
          <pc:docMk/>
          <pc:sldMk cId="1495245722" sldId="263"/>
        </pc:sldMkLst>
        <pc:spChg chg="mod">
          <ac:chgData name="Laura Nataly Garzon Suarez" userId="S::laungarzon11@soy.sena.edu.co::d606699a-8ed5-42e3-af50-3d962e60b77b" providerId="AD" clId="Web-{1D314556-B3AE-493D-9097-03F02AD5137A}" dt="2023-03-21T12:24:25.601" v="169" actId="20577"/>
          <ac:spMkLst>
            <pc:docMk/>
            <pc:sldMk cId="1495245722" sldId="263"/>
            <ac:spMk id="3" creationId="{282224B7-662E-E133-BD59-E01F5A5AD2C3}"/>
          </ac:spMkLst>
        </pc:spChg>
      </pc:sldChg>
    </pc:docChg>
  </pc:docChgLst>
  <pc:docChgLst>
    <pc:chgData name="Cristian Andres Castellanos Rodriguez" userId="S::cacastellanos76@soy.sena.edu.co::215c3ebe-82a7-4983-afe8-b53c07af928c" providerId="AD" clId="Web-{B28D39FA-14C7-77A8-8902-96A0588FDBF0}"/>
    <pc:docChg chg="modSld">
      <pc:chgData name="Cristian Andres Castellanos Rodriguez" userId="S::cacastellanos76@soy.sena.edu.co::215c3ebe-82a7-4983-afe8-b53c07af928c" providerId="AD" clId="Web-{B28D39FA-14C7-77A8-8902-96A0588FDBF0}" dt="2023-03-16T00:08:47.443" v="65" actId="1076"/>
      <pc:docMkLst>
        <pc:docMk/>
      </pc:docMkLst>
      <pc:sldChg chg="addSp delSp modSp mod setBg">
        <pc:chgData name="Cristian Andres Castellanos Rodriguez" userId="S::cacastellanos76@soy.sena.edu.co::215c3ebe-82a7-4983-afe8-b53c07af928c" providerId="AD" clId="Web-{B28D39FA-14C7-77A8-8902-96A0588FDBF0}" dt="2023-03-16T00:08:47.443" v="65" actId="1076"/>
        <pc:sldMkLst>
          <pc:docMk/>
          <pc:sldMk cId="397091163" sldId="264"/>
        </pc:sldMkLst>
        <pc:spChg chg="del mod">
          <ac:chgData name="Cristian Andres Castellanos Rodriguez" userId="S::cacastellanos76@soy.sena.edu.co::215c3ebe-82a7-4983-afe8-b53c07af928c" providerId="AD" clId="Web-{B28D39FA-14C7-77A8-8902-96A0588FDBF0}" dt="2023-03-16T00:06:36.908" v="15"/>
          <ac:spMkLst>
            <pc:docMk/>
            <pc:sldMk cId="397091163" sldId="264"/>
            <ac:spMk id="2" creationId="{2D8E8DB4-5544-FB64-93BE-AA5653CFA918}"/>
          </ac:spMkLst>
        </pc:spChg>
        <pc:spChg chg="del">
          <ac:chgData name="Cristian Andres Castellanos Rodriguez" userId="S::cacastellanos76@soy.sena.edu.co::215c3ebe-82a7-4983-afe8-b53c07af928c" providerId="AD" clId="Web-{B28D39FA-14C7-77A8-8902-96A0588FDBF0}" dt="2023-03-16T00:05:56.016" v="0"/>
          <ac:spMkLst>
            <pc:docMk/>
            <pc:sldMk cId="397091163" sldId="264"/>
            <ac:spMk id="3" creationId="{29985E71-9EB8-BE73-DDC8-8829746ADE3C}"/>
          </ac:spMkLst>
        </pc:spChg>
        <pc:spChg chg="add del mod">
          <ac:chgData name="Cristian Andres Castellanos Rodriguez" userId="S::cacastellanos76@soy.sena.edu.co::215c3ebe-82a7-4983-afe8-b53c07af928c" providerId="AD" clId="Web-{B28D39FA-14C7-77A8-8902-96A0588FDBF0}" dt="2023-03-16T00:06:40.064" v="17"/>
          <ac:spMkLst>
            <pc:docMk/>
            <pc:sldMk cId="397091163" sldId="264"/>
            <ac:spMk id="6" creationId="{5D68DB10-6EAC-A6E7-6AB6-E5F442568AB4}"/>
          </ac:spMkLst>
        </pc:spChg>
        <pc:spChg chg="add del mod">
          <ac:chgData name="Cristian Andres Castellanos Rodriguez" userId="S::cacastellanos76@soy.sena.edu.co::215c3ebe-82a7-4983-afe8-b53c07af928c" providerId="AD" clId="Web-{B28D39FA-14C7-77A8-8902-96A0588FDBF0}" dt="2023-03-16T00:06:42.501" v="18"/>
          <ac:spMkLst>
            <pc:docMk/>
            <pc:sldMk cId="397091163" sldId="264"/>
            <ac:spMk id="8" creationId="{A4F493AF-BC08-69A5-EA81-5D2DD870BDAC}"/>
          </ac:spMkLst>
        </pc:spChg>
        <pc:spChg chg="add del">
          <ac:chgData name="Cristian Andres Castellanos Rodriguez" userId="S::cacastellanos76@soy.sena.edu.co::215c3ebe-82a7-4983-afe8-b53c07af928c" providerId="AD" clId="Web-{B28D39FA-14C7-77A8-8902-96A0588FDBF0}" dt="2023-03-16T00:06:22.407" v="11"/>
          <ac:spMkLst>
            <pc:docMk/>
            <pc:sldMk cId="397091163" sldId="264"/>
            <ac:spMk id="9" creationId="{A4AC5506-6312-4701-8D3C-40187889A947}"/>
          </ac:spMkLst>
        </pc:spChg>
        <pc:spChg chg="add mod">
          <ac:chgData name="Cristian Andres Castellanos Rodriguez" userId="S::cacastellanos76@soy.sena.edu.co::215c3ebe-82a7-4983-afe8-b53c07af928c" providerId="AD" clId="Web-{B28D39FA-14C7-77A8-8902-96A0588FDBF0}" dt="2023-03-16T00:07:33.675" v="59" actId="1076"/>
          <ac:spMkLst>
            <pc:docMk/>
            <pc:sldMk cId="397091163" sldId="264"/>
            <ac:spMk id="11" creationId="{F5C07F94-F078-A372-33F2-F246F96A64E2}"/>
          </ac:spMkLst>
        </pc:spChg>
        <pc:spChg chg="add mod">
          <ac:chgData name="Cristian Andres Castellanos Rodriguez" userId="S::cacastellanos76@soy.sena.edu.co::215c3ebe-82a7-4983-afe8-b53c07af928c" providerId="AD" clId="Web-{B28D39FA-14C7-77A8-8902-96A0588FDBF0}" dt="2023-03-16T00:08:47.443" v="65" actId="1076"/>
          <ac:spMkLst>
            <pc:docMk/>
            <pc:sldMk cId="397091163" sldId="264"/>
            <ac:spMk id="12" creationId="{13F54DBE-998D-24EA-82EB-B243C26B001D}"/>
          </ac:spMkLst>
        </pc:spChg>
        <pc:picChg chg="add del mod ord">
          <ac:chgData name="Cristian Andres Castellanos Rodriguez" userId="S::cacastellanos76@soy.sena.edu.co::215c3ebe-82a7-4983-afe8-b53c07af928c" providerId="AD" clId="Web-{B28D39FA-14C7-77A8-8902-96A0588FDBF0}" dt="2023-03-16T00:06:38.751" v="16"/>
          <ac:picMkLst>
            <pc:docMk/>
            <pc:sldMk cId="397091163" sldId="264"/>
            <ac:picMk id="4" creationId="{6C4D0F14-669B-D9A5-4564-F929B71CCB66}"/>
          </ac:picMkLst>
        </pc:picChg>
        <pc:picChg chg="add mod">
          <ac:chgData name="Cristian Andres Castellanos Rodriguez" userId="S::cacastellanos76@soy.sena.edu.co::215c3ebe-82a7-4983-afe8-b53c07af928c" providerId="AD" clId="Web-{B28D39FA-14C7-77A8-8902-96A0588FDBF0}" dt="2023-03-16T00:07:35.222" v="60" actId="1076"/>
          <ac:picMkLst>
            <pc:docMk/>
            <pc:sldMk cId="397091163" sldId="264"/>
            <ac:picMk id="10" creationId="{B376EBBE-0B6F-521F-BDED-F1CB963BAFC8}"/>
          </ac:picMkLst>
        </pc:picChg>
      </pc:sldChg>
    </pc:docChg>
  </pc:docChgLst>
  <pc:docChgLst>
    <pc:chgData name="Maria Isabel Uribe Diaz" userId="S::miuribe93@soy.sena.edu.co::f874e721-cfe2-4208-953d-f23d4fbbc403" providerId="AD" clId="Web-{CBD0D5A1-439A-1BFA-5908-CC323257A8BC}"/>
    <pc:docChg chg="addSld delSld modSld">
      <pc:chgData name="Maria Isabel Uribe Diaz" userId="S::miuribe93@soy.sena.edu.co::f874e721-cfe2-4208-953d-f23d4fbbc403" providerId="AD" clId="Web-{CBD0D5A1-439A-1BFA-5908-CC323257A8BC}" dt="2023-03-20T01:13:20.553" v="42"/>
      <pc:docMkLst>
        <pc:docMk/>
      </pc:docMkLst>
      <pc:sldChg chg="modSp del">
        <pc:chgData name="Maria Isabel Uribe Diaz" userId="S::miuribe93@soy.sena.edu.co::f874e721-cfe2-4208-953d-f23d4fbbc403" providerId="AD" clId="Web-{CBD0D5A1-439A-1BFA-5908-CC323257A8BC}" dt="2023-03-20T01:13:18.912" v="40"/>
        <pc:sldMkLst>
          <pc:docMk/>
          <pc:sldMk cId="2971174205" sldId="266"/>
        </pc:sldMkLst>
        <pc:graphicFrameChg chg="mod">
          <ac:chgData name="Maria Isabel Uribe Diaz" userId="S::miuribe93@soy.sena.edu.co::f874e721-cfe2-4208-953d-f23d4fbbc403" providerId="AD" clId="Web-{CBD0D5A1-439A-1BFA-5908-CC323257A8BC}" dt="2023-03-20T01:06:24.545" v="9" actId="1076"/>
          <ac:graphicFrameMkLst>
            <pc:docMk/>
            <pc:sldMk cId="2971174205" sldId="266"/>
            <ac:graphicFrameMk id="4" creationId="{5B6537AD-F71D-AC63-0E0E-5F9272C67D0D}"/>
          </ac:graphicFrameMkLst>
        </pc:graphicFrameChg>
        <pc:graphicFrameChg chg="mod">
          <ac:chgData name="Maria Isabel Uribe Diaz" userId="S::miuribe93@soy.sena.edu.co::f874e721-cfe2-4208-953d-f23d4fbbc403" providerId="AD" clId="Web-{CBD0D5A1-439A-1BFA-5908-CC323257A8BC}" dt="2023-03-20T01:06:22.045" v="8" actId="1076"/>
          <ac:graphicFrameMkLst>
            <pc:docMk/>
            <pc:sldMk cId="2971174205" sldId="266"/>
            <ac:graphicFrameMk id="6" creationId="{5B6CB188-6D26-D1B0-10E6-22EBF179AC66}"/>
          </ac:graphicFrameMkLst>
        </pc:graphicFrameChg>
      </pc:sldChg>
      <pc:sldChg chg="del">
        <pc:chgData name="Maria Isabel Uribe Diaz" userId="S::miuribe93@soy.sena.edu.co::f874e721-cfe2-4208-953d-f23d4fbbc403" providerId="AD" clId="Web-{CBD0D5A1-439A-1BFA-5908-CC323257A8BC}" dt="2023-03-20T01:13:18.147" v="39"/>
        <pc:sldMkLst>
          <pc:docMk/>
          <pc:sldMk cId="823951855" sldId="267"/>
        </pc:sldMkLst>
      </pc:sldChg>
      <pc:sldChg chg="del">
        <pc:chgData name="Maria Isabel Uribe Diaz" userId="S::miuribe93@soy.sena.edu.co::f874e721-cfe2-4208-953d-f23d4fbbc403" providerId="AD" clId="Web-{CBD0D5A1-439A-1BFA-5908-CC323257A8BC}" dt="2023-03-20T01:13:11.646" v="32"/>
        <pc:sldMkLst>
          <pc:docMk/>
          <pc:sldMk cId="1494052318" sldId="302"/>
        </pc:sldMkLst>
      </pc:sldChg>
      <pc:sldChg chg="new del">
        <pc:chgData name="Maria Isabel Uribe Diaz" userId="S::miuribe93@soy.sena.edu.co::f874e721-cfe2-4208-953d-f23d4fbbc403" providerId="AD" clId="Web-{CBD0D5A1-439A-1BFA-5908-CC323257A8BC}" dt="2023-03-20T01:06:01.044" v="2"/>
        <pc:sldMkLst>
          <pc:docMk/>
          <pc:sldMk cId="2055410912" sldId="303"/>
        </pc:sldMkLst>
      </pc:sldChg>
      <pc:sldChg chg="add del replId">
        <pc:chgData name="Maria Isabel Uribe Diaz" userId="S::miuribe93@soy.sena.edu.co::f874e721-cfe2-4208-953d-f23d4fbbc403" providerId="AD" clId="Web-{CBD0D5A1-439A-1BFA-5908-CC323257A8BC}" dt="2023-03-20T01:13:12.474" v="33"/>
        <pc:sldMkLst>
          <pc:docMk/>
          <pc:sldMk cId="2891560249" sldId="303"/>
        </pc:sldMkLst>
      </pc:sldChg>
      <pc:sldChg chg="new del">
        <pc:chgData name="Maria Isabel Uribe Diaz" userId="S::miuribe93@soy.sena.edu.co::f874e721-cfe2-4208-953d-f23d4fbbc403" providerId="AD" clId="Web-{CBD0D5A1-439A-1BFA-5908-CC323257A8BC}" dt="2023-03-20T01:06:01.950" v="3"/>
        <pc:sldMkLst>
          <pc:docMk/>
          <pc:sldMk cId="333495428" sldId="304"/>
        </pc:sldMkLst>
      </pc:sldChg>
      <pc:sldChg chg="add del replId">
        <pc:chgData name="Maria Isabel Uribe Diaz" userId="S::miuribe93@soy.sena.edu.co::f874e721-cfe2-4208-953d-f23d4fbbc403" providerId="AD" clId="Web-{CBD0D5A1-439A-1BFA-5908-CC323257A8BC}" dt="2023-03-20T01:13:14.600" v="36"/>
        <pc:sldMkLst>
          <pc:docMk/>
          <pc:sldMk cId="779966770" sldId="304"/>
        </pc:sldMkLst>
      </pc:sldChg>
      <pc:sldChg chg="add del replId">
        <pc:chgData name="Maria Isabel Uribe Diaz" userId="S::miuribe93@soy.sena.edu.co::f874e721-cfe2-4208-953d-f23d4fbbc403" providerId="AD" clId="Web-{CBD0D5A1-439A-1BFA-5908-CC323257A8BC}" dt="2023-03-20T01:13:14.021" v="35"/>
        <pc:sldMkLst>
          <pc:docMk/>
          <pc:sldMk cId="3690059742" sldId="305"/>
        </pc:sldMkLst>
      </pc:sldChg>
      <pc:sldChg chg="add del replId">
        <pc:chgData name="Maria Isabel Uribe Diaz" userId="S::miuribe93@soy.sena.edu.co::f874e721-cfe2-4208-953d-f23d4fbbc403" providerId="AD" clId="Web-{CBD0D5A1-439A-1BFA-5908-CC323257A8BC}" dt="2023-03-20T01:13:15.928" v="37"/>
        <pc:sldMkLst>
          <pc:docMk/>
          <pc:sldMk cId="1813008592" sldId="306"/>
        </pc:sldMkLst>
      </pc:sldChg>
      <pc:sldChg chg="modSp del">
        <pc:chgData name="Maria Isabel Uribe Diaz" userId="S::miuribe93@soy.sena.edu.co::f874e721-cfe2-4208-953d-f23d4fbbc403" providerId="AD" clId="Web-{CBD0D5A1-439A-1BFA-5908-CC323257A8BC}" dt="2023-03-20T01:13:20.553" v="42"/>
        <pc:sldMkLst>
          <pc:docMk/>
          <pc:sldMk cId="2185372916" sldId="307"/>
        </pc:sldMkLst>
        <pc:graphicFrameChg chg="mod modGraphic">
          <ac:chgData name="Maria Isabel Uribe Diaz" userId="S::miuribe93@soy.sena.edu.co::f874e721-cfe2-4208-953d-f23d4fbbc403" providerId="AD" clId="Web-{CBD0D5A1-439A-1BFA-5908-CC323257A8BC}" dt="2023-03-20T01:07:16.095" v="24" actId="1076"/>
          <ac:graphicFrameMkLst>
            <pc:docMk/>
            <pc:sldMk cId="2185372916" sldId="307"/>
            <ac:graphicFrameMk id="5" creationId="{543DCA20-A97D-42EA-44F9-17B572F6362D}"/>
          </ac:graphicFrameMkLst>
        </pc:graphicFrameChg>
      </pc:sldChg>
      <pc:sldChg chg="del">
        <pc:chgData name="Maria Isabel Uribe Diaz" userId="S::miuribe93@soy.sena.edu.co::f874e721-cfe2-4208-953d-f23d4fbbc403" providerId="AD" clId="Web-{CBD0D5A1-439A-1BFA-5908-CC323257A8BC}" dt="2023-03-20T01:07:35.096" v="29"/>
        <pc:sldMkLst>
          <pc:docMk/>
          <pc:sldMk cId="714597462" sldId="308"/>
        </pc:sldMkLst>
      </pc:sldChg>
      <pc:sldChg chg="addSp delSp modSp add del replId">
        <pc:chgData name="Maria Isabel Uribe Diaz" userId="S::miuribe93@soy.sena.edu.co::f874e721-cfe2-4208-953d-f23d4fbbc403" providerId="AD" clId="Web-{CBD0D5A1-439A-1BFA-5908-CC323257A8BC}" dt="2023-03-20T01:13:19.803" v="41"/>
        <pc:sldMkLst>
          <pc:docMk/>
          <pc:sldMk cId="2495732612" sldId="309"/>
        </pc:sldMkLst>
        <pc:spChg chg="mod">
          <ac:chgData name="Maria Isabel Uribe Diaz" userId="S::miuribe93@soy.sena.edu.co::f874e721-cfe2-4208-953d-f23d4fbbc403" providerId="AD" clId="Web-{CBD0D5A1-439A-1BFA-5908-CC323257A8BC}" dt="2023-03-20T01:06:34.295" v="11" actId="20577"/>
          <ac:spMkLst>
            <pc:docMk/>
            <pc:sldMk cId="2495732612" sldId="309"/>
            <ac:spMk id="2" creationId="{D2C7AA8A-64C8-2AE2-AD77-837417D36B22}"/>
          </ac:spMkLst>
        </pc:spChg>
        <pc:spChg chg="add del mod">
          <ac:chgData name="Maria Isabel Uribe Diaz" userId="S::miuribe93@soy.sena.edu.co::f874e721-cfe2-4208-953d-f23d4fbbc403" providerId="AD" clId="Web-{CBD0D5A1-439A-1BFA-5908-CC323257A8BC}" dt="2023-03-20T01:06:40.843" v="14"/>
          <ac:spMkLst>
            <pc:docMk/>
            <pc:sldMk cId="2495732612" sldId="309"/>
            <ac:spMk id="5" creationId="{78D023DA-5B74-DA23-7F7D-FAC7B4121774}"/>
          </ac:spMkLst>
        </pc:spChg>
        <pc:graphicFrameChg chg="add del mod modGraphic">
          <ac:chgData name="Maria Isabel Uribe Diaz" userId="S::miuribe93@soy.sena.edu.co::f874e721-cfe2-4208-953d-f23d4fbbc403" providerId="AD" clId="Web-{CBD0D5A1-439A-1BFA-5908-CC323257A8BC}" dt="2023-03-20T01:06:56.125" v="19" actId="1076"/>
          <ac:graphicFrameMkLst>
            <pc:docMk/>
            <pc:sldMk cId="2495732612" sldId="309"/>
            <ac:graphicFrameMk id="4" creationId="{5B6537AD-F71D-AC63-0E0E-5F9272C67D0D}"/>
          </ac:graphicFrameMkLst>
        </pc:graphicFrameChg>
        <pc:graphicFrameChg chg="mod modGraphic">
          <ac:chgData name="Maria Isabel Uribe Diaz" userId="S::miuribe93@soy.sena.edu.co::f874e721-cfe2-4208-953d-f23d4fbbc403" providerId="AD" clId="Web-{CBD0D5A1-439A-1BFA-5908-CC323257A8BC}" dt="2023-03-20T01:07:04.578" v="21" actId="1076"/>
          <ac:graphicFrameMkLst>
            <pc:docMk/>
            <pc:sldMk cId="2495732612" sldId="309"/>
            <ac:graphicFrameMk id="6" creationId="{5B6CB188-6D26-D1B0-10E6-22EBF179AC66}"/>
          </ac:graphicFrameMkLst>
        </pc:graphicFrameChg>
      </pc:sldChg>
      <pc:sldChg chg="add del replId">
        <pc:chgData name="Maria Isabel Uribe Diaz" userId="S::miuribe93@soy.sena.edu.co::f874e721-cfe2-4208-953d-f23d4fbbc403" providerId="AD" clId="Web-{CBD0D5A1-439A-1BFA-5908-CC323257A8BC}" dt="2023-03-20T01:13:16.975" v="38"/>
        <pc:sldMkLst>
          <pc:docMk/>
          <pc:sldMk cId="1023302592" sldId="310"/>
        </pc:sldMkLst>
      </pc:sldChg>
      <pc:sldChg chg="modSp add del replId">
        <pc:chgData name="Maria Isabel Uribe Diaz" userId="S::miuribe93@soy.sena.edu.co::f874e721-cfe2-4208-953d-f23d4fbbc403" providerId="AD" clId="Web-{CBD0D5A1-439A-1BFA-5908-CC323257A8BC}" dt="2023-03-20T01:13:13.240" v="34"/>
        <pc:sldMkLst>
          <pc:docMk/>
          <pc:sldMk cId="3450289627" sldId="311"/>
        </pc:sldMkLst>
        <pc:graphicFrameChg chg="mod modGraphic">
          <ac:chgData name="Maria Isabel Uribe Diaz" userId="S::miuribe93@soy.sena.edu.co::f874e721-cfe2-4208-953d-f23d4fbbc403" providerId="AD" clId="Web-{CBD0D5A1-439A-1BFA-5908-CC323257A8BC}" dt="2023-03-20T01:08:08.957" v="31" actId="1076"/>
          <ac:graphicFrameMkLst>
            <pc:docMk/>
            <pc:sldMk cId="3450289627" sldId="311"/>
            <ac:graphicFrameMk id="5" creationId="{543DCA20-A97D-42EA-44F9-17B572F6362D}"/>
          </ac:graphicFrameMkLst>
        </pc:graphicFrameChg>
        <pc:graphicFrameChg chg="mod">
          <ac:chgData name="Maria Isabel Uribe Diaz" userId="S::miuribe93@soy.sena.edu.co::f874e721-cfe2-4208-953d-f23d4fbbc403" providerId="AD" clId="Web-{CBD0D5A1-439A-1BFA-5908-CC323257A8BC}" dt="2023-03-20T01:08:06.723" v="30" actId="1076"/>
          <ac:graphicFrameMkLst>
            <pc:docMk/>
            <pc:sldMk cId="3450289627" sldId="311"/>
            <ac:graphicFrameMk id="7" creationId="{12F58077-1C71-E921-57FA-2C0D48AE55D1}"/>
          </ac:graphicFrameMkLst>
        </pc:graphicFrameChg>
      </pc:sldChg>
    </pc:docChg>
  </pc:docChgLst>
  <pc:docChgLst>
    <pc:chgData name="Sara Naidu Diaz Gonzalez" userId="S::sndiaz4@soy.sena.edu.co::94f02f45-69a4-4ff3-a3dc-fe0d52e2f980" providerId="AD" clId="Web-{30BD4AA8-DE6F-4858-8682-2C881DC8A1E8}"/>
    <pc:docChg chg="addSld modSld">
      <pc:chgData name="Sara Naidu Diaz Gonzalez" userId="S::sndiaz4@soy.sena.edu.co::94f02f45-69a4-4ff3-a3dc-fe0d52e2f980" providerId="AD" clId="Web-{30BD4AA8-DE6F-4858-8682-2C881DC8A1E8}" dt="2023-03-10T15:21:27.679" v="21"/>
      <pc:docMkLst>
        <pc:docMk/>
      </pc:docMkLst>
      <pc:sldChg chg="modSp">
        <pc:chgData name="Sara Naidu Diaz Gonzalez" userId="S::sndiaz4@soy.sena.edu.co::94f02f45-69a4-4ff3-a3dc-fe0d52e2f980" providerId="AD" clId="Web-{30BD4AA8-DE6F-4858-8682-2C881DC8A1E8}" dt="2023-03-10T15:21:25.711" v="20" actId="20577"/>
        <pc:sldMkLst>
          <pc:docMk/>
          <pc:sldMk cId="2406273178" sldId="256"/>
        </pc:sldMkLst>
        <pc:spChg chg="mod">
          <ac:chgData name="Sara Naidu Diaz Gonzalez" userId="S::sndiaz4@soy.sena.edu.co::94f02f45-69a4-4ff3-a3dc-fe0d52e2f980" providerId="AD" clId="Web-{30BD4AA8-DE6F-4858-8682-2C881DC8A1E8}" dt="2023-03-10T15:21:19.320" v="7" actId="20577"/>
          <ac:spMkLst>
            <pc:docMk/>
            <pc:sldMk cId="2406273178" sldId="256"/>
            <ac:spMk id="2" creationId="{00000000-0000-0000-0000-000000000000}"/>
          </ac:spMkLst>
        </pc:spChg>
        <pc:spChg chg="mod">
          <ac:chgData name="Sara Naidu Diaz Gonzalez" userId="S::sndiaz4@soy.sena.edu.co::94f02f45-69a4-4ff3-a3dc-fe0d52e2f980" providerId="AD" clId="Web-{30BD4AA8-DE6F-4858-8682-2C881DC8A1E8}" dt="2023-03-10T15:21:25.711" v="20" actId="20577"/>
          <ac:spMkLst>
            <pc:docMk/>
            <pc:sldMk cId="2406273178" sldId="256"/>
            <ac:spMk id="3" creationId="{00000000-0000-0000-0000-000000000000}"/>
          </ac:spMkLst>
        </pc:spChg>
      </pc:sldChg>
      <pc:sldChg chg="new">
        <pc:chgData name="Sara Naidu Diaz Gonzalez" userId="S::sndiaz4@soy.sena.edu.co::94f02f45-69a4-4ff3-a3dc-fe0d52e2f980" providerId="AD" clId="Web-{30BD4AA8-DE6F-4858-8682-2C881DC8A1E8}" dt="2023-03-10T15:21:27.679" v="21"/>
        <pc:sldMkLst>
          <pc:docMk/>
          <pc:sldMk cId="1320017106" sldId="257"/>
        </pc:sldMkLst>
      </pc:sldChg>
    </pc:docChg>
  </pc:docChgLst>
  <pc:docChgLst>
    <pc:chgData name="Laura Nataly Garzon Suarez" userId="d606699a-8ed5-42e3-af50-3d962e60b77b" providerId="ADAL" clId="{8B20FFD0-B2B2-2947-AC85-363687295FE9}"/>
    <pc:docChg chg="modSld">
      <pc:chgData name="Laura Nataly Garzon Suarez" userId="d606699a-8ed5-42e3-af50-3d962e60b77b" providerId="ADAL" clId="{8B20FFD0-B2B2-2947-AC85-363687295FE9}" dt="2023-03-17T15:04:37.442" v="0" actId="1076"/>
      <pc:docMkLst>
        <pc:docMk/>
      </pc:docMkLst>
      <pc:sldChg chg="modSp">
        <pc:chgData name="Laura Nataly Garzon Suarez" userId="d606699a-8ed5-42e3-af50-3d962e60b77b" providerId="ADAL" clId="{8B20FFD0-B2B2-2947-AC85-363687295FE9}" dt="2023-03-17T15:04:37.442" v="0" actId="1076"/>
        <pc:sldMkLst>
          <pc:docMk/>
          <pc:sldMk cId="1320017106" sldId="257"/>
        </pc:sldMkLst>
        <pc:spChg chg="mod">
          <ac:chgData name="Laura Nataly Garzon Suarez" userId="d606699a-8ed5-42e3-af50-3d962e60b77b" providerId="ADAL" clId="{8B20FFD0-B2B2-2947-AC85-363687295FE9}" dt="2023-03-17T15:04:37.442" v="0" actId="1076"/>
          <ac:spMkLst>
            <pc:docMk/>
            <pc:sldMk cId="1320017106" sldId="257"/>
            <ac:spMk id="3" creationId="{BD4BFCAB-CCF7-7691-5641-12DCB1BDF2E2}"/>
          </ac:spMkLst>
        </pc:spChg>
      </pc:sldChg>
    </pc:docChg>
  </pc:docChgLst>
  <pc:docChgLst>
    <pc:chgData name="Maria Isabel Uribe Diaz" userId="S::miuribe93@soy.sena.edu.co::f874e721-cfe2-4208-953d-f23d4fbbc403" providerId="AD" clId="Web-{0D239562-E446-1A88-2D8B-A32002DBA9ED}"/>
    <pc:docChg chg="addSld delSld modSld">
      <pc:chgData name="Maria Isabel Uribe Diaz" userId="S::miuribe93@soy.sena.edu.co::f874e721-cfe2-4208-953d-f23d4fbbc403" providerId="AD" clId="Web-{0D239562-E446-1A88-2D8B-A32002DBA9ED}" dt="2023-03-19T18:26:45.045" v="49" actId="1076"/>
      <pc:docMkLst>
        <pc:docMk/>
      </pc:docMkLst>
      <pc:sldChg chg="addSp modSp">
        <pc:chgData name="Maria Isabel Uribe Diaz" userId="S::miuribe93@soy.sena.edu.co::f874e721-cfe2-4208-953d-f23d4fbbc403" providerId="AD" clId="Web-{0D239562-E446-1A88-2D8B-A32002DBA9ED}" dt="2023-03-19T18:16:51.482" v="4" actId="1076"/>
        <pc:sldMkLst>
          <pc:docMk/>
          <pc:sldMk cId="2406273178" sldId="256"/>
        </pc:sldMkLst>
        <pc:picChg chg="add mod">
          <ac:chgData name="Maria Isabel Uribe Diaz" userId="S::miuribe93@soy.sena.edu.co::f874e721-cfe2-4208-953d-f23d4fbbc403" providerId="AD" clId="Web-{0D239562-E446-1A88-2D8B-A32002DBA9ED}" dt="2023-03-19T18:16:51.482" v="4" actId="1076"/>
          <ac:picMkLst>
            <pc:docMk/>
            <pc:sldMk cId="2406273178" sldId="256"/>
            <ac:picMk id="4" creationId="{FD79B06F-C3C6-C34E-3E5C-40B60CD12D4E}"/>
          </ac:picMkLst>
        </pc:picChg>
      </pc:sldChg>
      <pc:sldChg chg="modSp">
        <pc:chgData name="Maria Isabel Uribe Diaz" userId="S::miuribe93@soy.sena.edu.co::f874e721-cfe2-4208-953d-f23d4fbbc403" providerId="AD" clId="Web-{0D239562-E446-1A88-2D8B-A32002DBA9ED}" dt="2023-03-19T18:17:29.139" v="5" actId="1076"/>
        <pc:sldMkLst>
          <pc:docMk/>
          <pc:sldMk cId="397091163" sldId="264"/>
        </pc:sldMkLst>
        <pc:picChg chg="mod">
          <ac:chgData name="Maria Isabel Uribe Diaz" userId="S::miuribe93@soy.sena.edu.co::f874e721-cfe2-4208-953d-f23d4fbbc403" providerId="AD" clId="Web-{0D239562-E446-1A88-2D8B-A32002DBA9ED}" dt="2023-03-19T18:17:29.139" v="5" actId="1076"/>
          <ac:picMkLst>
            <pc:docMk/>
            <pc:sldMk cId="397091163" sldId="264"/>
            <ac:picMk id="10" creationId="{B376EBBE-0B6F-521F-BDED-F1CB963BAFC8}"/>
          </ac:picMkLst>
        </pc:picChg>
      </pc:sldChg>
      <pc:sldChg chg="modSp">
        <pc:chgData name="Maria Isabel Uribe Diaz" userId="S::miuribe93@soy.sena.edu.co::f874e721-cfe2-4208-953d-f23d4fbbc403" providerId="AD" clId="Web-{0D239562-E446-1A88-2D8B-A32002DBA9ED}" dt="2023-03-19T18:26:45.045" v="49" actId="1076"/>
        <pc:sldMkLst>
          <pc:docMk/>
          <pc:sldMk cId="2971174205" sldId="266"/>
        </pc:sldMkLst>
        <pc:spChg chg="mod">
          <ac:chgData name="Maria Isabel Uribe Diaz" userId="S::miuribe93@soy.sena.edu.co::f874e721-cfe2-4208-953d-f23d4fbbc403" providerId="AD" clId="Web-{0D239562-E446-1A88-2D8B-A32002DBA9ED}" dt="2023-03-19T18:26:45.045" v="49" actId="1076"/>
          <ac:spMkLst>
            <pc:docMk/>
            <pc:sldMk cId="2971174205" sldId="266"/>
            <ac:spMk id="2" creationId="{D2C7AA8A-64C8-2AE2-AD77-837417D36B22}"/>
          </ac:spMkLst>
        </pc:spChg>
      </pc:sldChg>
      <pc:sldChg chg="modSp">
        <pc:chgData name="Maria Isabel Uribe Diaz" userId="S::miuribe93@soy.sena.edu.co::f874e721-cfe2-4208-953d-f23d4fbbc403" providerId="AD" clId="Web-{0D239562-E446-1A88-2D8B-A32002DBA9ED}" dt="2023-03-19T18:24:26.104" v="47" actId="20577"/>
        <pc:sldMkLst>
          <pc:docMk/>
          <pc:sldMk cId="823951855" sldId="267"/>
        </pc:sldMkLst>
        <pc:spChg chg="mod">
          <ac:chgData name="Maria Isabel Uribe Diaz" userId="S::miuribe93@soy.sena.edu.co::f874e721-cfe2-4208-953d-f23d4fbbc403" providerId="AD" clId="Web-{0D239562-E446-1A88-2D8B-A32002DBA9ED}" dt="2023-03-19T18:24:26.104" v="47" actId="20577"/>
          <ac:spMkLst>
            <pc:docMk/>
            <pc:sldMk cId="823951855" sldId="267"/>
            <ac:spMk id="3" creationId="{20BE4D5C-8933-A39D-A11E-68CCBA02D706}"/>
          </ac:spMkLst>
        </pc:spChg>
      </pc:sldChg>
      <pc:sldChg chg="new del">
        <pc:chgData name="Maria Isabel Uribe Diaz" userId="S::miuribe93@soy.sena.edu.co::f874e721-cfe2-4208-953d-f23d4fbbc403" providerId="AD" clId="Web-{0D239562-E446-1A88-2D8B-A32002DBA9ED}" dt="2023-03-19T18:24:32.354" v="48"/>
        <pc:sldMkLst>
          <pc:docMk/>
          <pc:sldMk cId="2982187576" sldId="302"/>
        </pc:sldMkLst>
      </pc:sldChg>
    </pc:docChg>
  </pc:docChgLst>
  <pc:docChgLst>
    <pc:chgData name="Sara Naidu Diaz Gonzalez" userId="S::sndiaz4@soy.sena.edu.co::94f02f45-69a4-4ff3-a3dc-fe0d52e2f980" providerId="AD" clId="Web-{94CA1C6E-AA05-5B92-39E9-EBD40BB68EC5}"/>
    <pc:docChg chg="addSld modSld">
      <pc:chgData name="Sara Naidu Diaz Gonzalez" userId="S::sndiaz4@soy.sena.edu.co::94f02f45-69a4-4ff3-a3dc-fe0d52e2f980" providerId="AD" clId="Web-{94CA1C6E-AA05-5B92-39E9-EBD40BB68EC5}" dt="2023-03-11T04:48:29.029" v="314" actId="20577"/>
      <pc:docMkLst>
        <pc:docMk/>
      </pc:docMkLst>
      <pc:sldChg chg="modSp">
        <pc:chgData name="Sara Naidu Diaz Gonzalez" userId="S::sndiaz4@soy.sena.edu.co::94f02f45-69a4-4ff3-a3dc-fe0d52e2f980" providerId="AD" clId="Web-{94CA1C6E-AA05-5B92-39E9-EBD40BB68EC5}" dt="2023-03-11T04:48:29.029" v="314" actId="20577"/>
        <pc:sldMkLst>
          <pc:docMk/>
          <pc:sldMk cId="2406273178" sldId="256"/>
        </pc:sldMkLst>
        <pc:spChg chg="mod">
          <ac:chgData name="Sara Naidu Diaz Gonzalez" userId="S::sndiaz4@soy.sena.edu.co::94f02f45-69a4-4ff3-a3dc-fe0d52e2f980" providerId="AD" clId="Web-{94CA1C6E-AA05-5B92-39E9-EBD40BB68EC5}" dt="2023-03-11T04:48:29.029" v="314" actId="20577"/>
          <ac:spMkLst>
            <pc:docMk/>
            <pc:sldMk cId="2406273178" sldId="256"/>
            <ac:spMk id="3" creationId="{00000000-0000-0000-0000-000000000000}"/>
          </ac:spMkLst>
        </pc:spChg>
      </pc:sldChg>
      <pc:sldChg chg="modSp">
        <pc:chgData name="Sara Naidu Diaz Gonzalez" userId="S::sndiaz4@soy.sena.edu.co::94f02f45-69a4-4ff3-a3dc-fe0d52e2f980" providerId="AD" clId="Web-{94CA1C6E-AA05-5B92-39E9-EBD40BB68EC5}" dt="2023-03-11T04:45:07.444" v="286" actId="20577"/>
        <pc:sldMkLst>
          <pc:docMk/>
          <pc:sldMk cId="1320017106" sldId="257"/>
        </pc:sldMkLst>
        <pc:spChg chg="mod">
          <ac:chgData name="Sara Naidu Diaz Gonzalez" userId="S::sndiaz4@soy.sena.edu.co::94f02f45-69a4-4ff3-a3dc-fe0d52e2f980" providerId="AD" clId="Web-{94CA1C6E-AA05-5B92-39E9-EBD40BB68EC5}" dt="2023-03-11T04:45:07.444" v="286" actId="20577"/>
          <ac:spMkLst>
            <pc:docMk/>
            <pc:sldMk cId="1320017106" sldId="257"/>
            <ac:spMk id="2" creationId="{645DCC3C-57FE-244E-1124-569F7F859AD4}"/>
          </ac:spMkLst>
        </pc:spChg>
      </pc:sldChg>
      <pc:sldChg chg="modSp new">
        <pc:chgData name="Sara Naidu Diaz Gonzalez" userId="S::sndiaz4@soy.sena.edu.co::94f02f45-69a4-4ff3-a3dc-fe0d52e2f980" providerId="AD" clId="Web-{94CA1C6E-AA05-5B92-39E9-EBD40BB68EC5}" dt="2023-03-11T04:45:02.225" v="285" actId="20577"/>
        <pc:sldMkLst>
          <pc:docMk/>
          <pc:sldMk cId="3172907249" sldId="258"/>
        </pc:sldMkLst>
        <pc:spChg chg="mod">
          <ac:chgData name="Sara Naidu Diaz Gonzalez" userId="S::sndiaz4@soy.sena.edu.co::94f02f45-69a4-4ff3-a3dc-fe0d52e2f980" providerId="AD" clId="Web-{94CA1C6E-AA05-5B92-39E9-EBD40BB68EC5}" dt="2023-03-11T04:45:02.225" v="285" actId="20577"/>
          <ac:spMkLst>
            <pc:docMk/>
            <pc:sldMk cId="3172907249" sldId="258"/>
            <ac:spMk id="2" creationId="{E06B47F0-05FC-84F1-36D1-07CF996FA072}"/>
          </ac:spMkLst>
        </pc:spChg>
      </pc:sldChg>
      <pc:sldChg chg="modSp new">
        <pc:chgData name="Sara Naidu Diaz Gonzalez" userId="S::sndiaz4@soy.sena.edu.co::94f02f45-69a4-4ff3-a3dc-fe0d52e2f980" providerId="AD" clId="Web-{94CA1C6E-AA05-5B92-39E9-EBD40BB68EC5}" dt="2023-03-11T04:44:57.585" v="284" actId="20577"/>
        <pc:sldMkLst>
          <pc:docMk/>
          <pc:sldMk cId="3931021644" sldId="259"/>
        </pc:sldMkLst>
        <pc:spChg chg="mod">
          <ac:chgData name="Sara Naidu Diaz Gonzalez" userId="S::sndiaz4@soy.sena.edu.co::94f02f45-69a4-4ff3-a3dc-fe0d52e2f980" providerId="AD" clId="Web-{94CA1C6E-AA05-5B92-39E9-EBD40BB68EC5}" dt="2023-03-11T04:44:57.585" v="284" actId="20577"/>
          <ac:spMkLst>
            <pc:docMk/>
            <pc:sldMk cId="3931021644" sldId="259"/>
            <ac:spMk id="2" creationId="{20841F26-C755-06DF-BCC7-ACFAF50D4A0E}"/>
          </ac:spMkLst>
        </pc:spChg>
      </pc:sldChg>
      <pc:sldChg chg="modSp new">
        <pc:chgData name="Sara Naidu Diaz Gonzalez" userId="S::sndiaz4@soy.sena.edu.co::94f02f45-69a4-4ff3-a3dc-fe0d52e2f980" providerId="AD" clId="Web-{94CA1C6E-AA05-5B92-39E9-EBD40BB68EC5}" dt="2023-03-11T04:44:53.334" v="283" actId="20577"/>
        <pc:sldMkLst>
          <pc:docMk/>
          <pc:sldMk cId="641297589" sldId="260"/>
        </pc:sldMkLst>
        <pc:spChg chg="mod">
          <ac:chgData name="Sara Naidu Diaz Gonzalez" userId="S::sndiaz4@soy.sena.edu.co::94f02f45-69a4-4ff3-a3dc-fe0d52e2f980" providerId="AD" clId="Web-{94CA1C6E-AA05-5B92-39E9-EBD40BB68EC5}" dt="2023-03-11T04:44:53.334" v="283" actId="20577"/>
          <ac:spMkLst>
            <pc:docMk/>
            <pc:sldMk cId="641297589" sldId="260"/>
            <ac:spMk id="2" creationId="{6AE1AA83-70D6-7B8A-74E2-F3D204B2D165}"/>
          </ac:spMkLst>
        </pc:spChg>
      </pc:sldChg>
      <pc:sldChg chg="modSp new">
        <pc:chgData name="Sara Naidu Diaz Gonzalez" userId="S::sndiaz4@soy.sena.edu.co::94f02f45-69a4-4ff3-a3dc-fe0d52e2f980" providerId="AD" clId="Web-{94CA1C6E-AA05-5B92-39E9-EBD40BB68EC5}" dt="2023-03-11T04:44:46.397" v="282" actId="20577"/>
        <pc:sldMkLst>
          <pc:docMk/>
          <pc:sldMk cId="265086344" sldId="261"/>
        </pc:sldMkLst>
        <pc:spChg chg="mod">
          <ac:chgData name="Sara Naidu Diaz Gonzalez" userId="S::sndiaz4@soy.sena.edu.co::94f02f45-69a4-4ff3-a3dc-fe0d52e2f980" providerId="AD" clId="Web-{94CA1C6E-AA05-5B92-39E9-EBD40BB68EC5}" dt="2023-03-11T04:44:46.397" v="282" actId="20577"/>
          <ac:spMkLst>
            <pc:docMk/>
            <pc:sldMk cId="265086344" sldId="261"/>
            <ac:spMk id="2" creationId="{FD267211-D0B0-67E9-2906-DC441D6A31BC}"/>
          </ac:spMkLst>
        </pc:spChg>
      </pc:sldChg>
      <pc:sldChg chg="modSp new">
        <pc:chgData name="Sara Naidu Diaz Gonzalez" userId="S::sndiaz4@soy.sena.edu.co::94f02f45-69a4-4ff3-a3dc-fe0d52e2f980" providerId="AD" clId="Web-{94CA1C6E-AA05-5B92-39E9-EBD40BB68EC5}" dt="2023-03-11T04:44:42.084" v="281" actId="20577"/>
        <pc:sldMkLst>
          <pc:docMk/>
          <pc:sldMk cId="3639669116" sldId="262"/>
        </pc:sldMkLst>
        <pc:spChg chg="mod">
          <ac:chgData name="Sara Naidu Diaz Gonzalez" userId="S::sndiaz4@soy.sena.edu.co::94f02f45-69a4-4ff3-a3dc-fe0d52e2f980" providerId="AD" clId="Web-{94CA1C6E-AA05-5B92-39E9-EBD40BB68EC5}" dt="2023-03-11T04:44:42.084" v="281" actId="20577"/>
          <ac:spMkLst>
            <pc:docMk/>
            <pc:sldMk cId="3639669116" sldId="262"/>
            <ac:spMk id="2" creationId="{3C8DD182-8F7D-4DBB-1BDF-032EF3B21E3B}"/>
          </ac:spMkLst>
        </pc:spChg>
      </pc:sldChg>
      <pc:sldChg chg="modSp new">
        <pc:chgData name="Sara Naidu Diaz Gonzalez" userId="S::sndiaz4@soy.sena.edu.co::94f02f45-69a4-4ff3-a3dc-fe0d52e2f980" providerId="AD" clId="Web-{94CA1C6E-AA05-5B92-39E9-EBD40BB68EC5}" dt="2023-03-11T04:44:33.428" v="279" actId="20577"/>
        <pc:sldMkLst>
          <pc:docMk/>
          <pc:sldMk cId="1495245722" sldId="263"/>
        </pc:sldMkLst>
        <pc:spChg chg="mod">
          <ac:chgData name="Sara Naidu Diaz Gonzalez" userId="S::sndiaz4@soy.sena.edu.co::94f02f45-69a4-4ff3-a3dc-fe0d52e2f980" providerId="AD" clId="Web-{94CA1C6E-AA05-5B92-39E9-EBD40BB68EC5}" dt="2023-03-11T04:44:33.428" v="279" actId="20577"/>
          <ac:spMkLst>
            <pc:docMk/>
            <pc:sldMk cId="1495245722" sldId="263"/>
            <ac:spMk id="2" creationId="{82765DA9-3CFA-DFE4-CFB4-ED7512796DAA}"/>
          </ac:spMkLst>
        </pc:spChg>
      </pc:sldChg>
      <pc:sldChg chg="modSp new">
        <pc:chgData name="Sara Naidu Diaz Gonzalez" userId="S::sndiaz4@soy.sena.edu.co::94f02f45-69a4-4ff3-a3dc-fe0d52e2f980" providerId="AD" clId="Web-{94CA1C6E-AA05-5B92-39E9-EBD40BB68EC5}" dt="2023-03-11T04:44:38.162" v="280" actId="20577"/>
        <pc:sldMkLst>
          <pc:docMk/>
          <pc:sldMk cId="397091163" sldId="264"/>
        </pc:sldMkLst>
        <pc:spChg chg="mod">
          <ac:chgData name="Sara Naidu Diaz Gonzalez" userId="S::sndiaz4@soy.sena.edu.co::94f02f45-69a4-4ff3-a3dc-fe0d52e2f980" providerId="AD" clId="Web-{94CA1C6E-AA05-5B92-39E9-EBD40BB68EC5}" dt="2023-03-11T04:44:38.162" v="280" actId="20577"/>
          <ac:spMkLst>
            <pc:docMk/>
            <pc:sldMk cId="397091163" sldId="264"/>
            <ac:spMk id="2" creationId="{2D8E8DB4-5544-FB64-93BE-AA5653CFA918}"/>
          </ac:spMkLst>
        </pc:spChg>
      </pc:sldChg>
      <pc:sldChg chg="modSp new">
        <pc:chgData name="Sara Naidu Diaz Gonzalez" userId="S::sndiaz4@soy.sena.edu.co::94f02f45-69a4-4ff3-a3dc-fe0d52e2f980" providerId="AD" clId="Web-{94CA1C6E-AA05-5B92-39E9-EBD40BB68EC5}" dt="2023-03-11T04:45:27.445" v="290" actId="20577"/>
        <pc:sldMkLst>
          <pc:docMk/>
          <pc:sldMk cId="836181485" sldId="265"/>
        </pc:sldMkLst>
        <pc:spChg chg="mod">
          <ac:chgData name="Sara Naidu Diaz Gonzalez" userId="S::sndiaz4@soy.sena.edu.co::94f02f45-69a4-4ff3-a3dc-fe0d52e2f980" providerId="AD" clId="Web-{94CA1C6E-AA05-5B92-39E9-EBD40BB68EC5}" dt="2023-03-11T04:45:27.445" v="290" actId="20577"/>
          <ac:spMkLst>
            <pc:docMk/>
            <pc:sldMk cId="836181485" sldId="265"/>
            <ac:spMk id="2" creationId="{993EF0A9-4DE9-A08E-9569-51160EFF8CBB}"/>
          </ac:spMkLst>
        </pc:spChg>
      </pc:sldChg>
      <pc:sldChg chg="modSp new">
        <pc:chgData name="Sara Naidu Diaz Gonzalez" userId="S::sndiaz4@soy.sena.edu.co::94f02f45-69a4-4ff3-a3dc-fe0d52e2f980" providerId="AD" clId="Web-{94CA1C6E-AA05-5B92-39E9-EBD40BB68EC5}" dt="2023-03-11T04:45:47.570" v="297" actId="20577"/>
        <pc:sldMkLst>
          <pc:docMk/>
          <pc:sldMk cId="2971174205" sldId="266"/>
        </pc:sldMkLst>
        <pc:spChg chg="mod">
          <ac:chgData name="Sara Naidu Diaz Gonzalez" userId="S::sndiaz4@soy.sena.edu.co::94f02f45-69a4-4ff3-a3dc-fe0d52e2f980" providerId="AD" clId="Web-{94CA1C6E-AA05-5B92-39E9-EBD40BB68EC5}" dt="2023-03-11T04:45:47.570" v="297" actId="20577"/>
          <ac:spMkLst>
            <pc:docMk/>
            <pc:sldMk cId="2971174205" sldId="266"/>
            <ac:spMk id="2" creationId="{D2C7AA8A-64C8-2AE2-AD77-837417D36B22}"/>
          </ac:spMkLst>
        </pc:spChg>
      </pc:sldChg>
      <pc:sldChg chg="modSp new">
        <pc:chgData name="Sara Naidu Diaz Gonzalez" userId="S::sndiaz4@soy.sena.edu.co::94f02f45-69a4-4ff3-a3dc-fe0d52e2f980" providerId="AD" clId="Web-{94CA1C6E-AA05-5B92-39E9-EBD40BB68EC5}" dt="2023-03-11T04:46:05.790" v="301" actId="20577"/>
        <pc:sldMkLst>
          <pc:docMk/>
          <pc:sldMk cId="823951855" sldId="267"/>
        </pc:sldMkLst>
        <pc:spChg chg="mod">
          <ac:chgData name="Sara Naidu Diaz Gonzalez" userId="S::sndiaz4@soy.sena.edu.co::94f02f45-69a4-4ff3-a3dc-fe0d52e2f980" providerId="AD" clId="Web-{94CA1C6E-AA05-5B92-39E9-EBD40BB68EC5}" dt="2023-03-11T04:46:05.790" v="301" actId="20577"/>
          <ac:spMkLst>
            <pc:docMk/>
            <pc:sldMk cId="823951855" sldId="267"/>
            <ac:spMk id="2" creationId="{378926DF-9E9C-B895-F9A9-369B6F2773E1}"/>
          </ac:spMkLst>
        </pc:spChg>
      </pc:sldChg>
      <pc:sldChg chg="modSp new">
        <pc:chgData name="Sara Naidu Diaz Gonzalez" userId="S::sndiaz4@soy.sena.edu.co::94f02f45-69a4-4ff3-a3dc-fe0d52e2f980" providerId="AD" clId="Web-{94CA1C6E-AA05-5B92-39E9-EBD40BB68EC5}" dt="2023-03-11T04:46:18.196" v="305" actId="20577"/>
        <pc:sldMkLst>
          <pc:docMk/>
          <pc:sldMk cId="3827497238" sldId="268"/>
        </pc:sldMkLst>
        <pc:spChg chg="mod">
          <ac:chgData name="Sara Naidu Diaz Gonzalez" userId="S::sndiaz4@soy.sena.edu.co::94f02f45-69a4-4ff3-a3dc-fe0d52e2f980" providerId="AD" clId="Web-{94CA1C6E-AA05-5B92-39E9-EBD40BB68EC5}" dt="2023-03-11T04:46:18.196" v="305" actId="20577"/>
          <ac:spMkLst>
            <pc:docMk/>
            <pc:sldMk cId="3827497238" sldId="268"/>
            <ac:spMk id="2" creationId="{7713EBFE-49A1-595C-CC54-0754AD6EED66}"/>
          </ac:spMkLst>
        </pc:spChg>
      </pc:sldChg>
      <pc:sldChg chg="modSp new">
        <pc:chgData name="Sara Naidu Diaz Gonzalez" userId="S::sndiaz4@soy.sena.edu.co::94f02f45-69a4-4ff3-a3dc-fe0d52e2f980" providerId="AD" clId="Web-{94CA1C6E-AA05-5B92-39E9-EBD40BB68EC5}" dt="2023-03-11T04:46:31.010" v="309" actId="20577"/>
        <pc:sldMkLst>
          <pc:docMk/>
          <pc:sldMk cId="3816518876" sldId="269"/>
        </pc:sldMkLst>
        <pc:spChg chg="mod">
          <ac:chgData name="Sara Naidu Diaz Gonzalez" userId="S::sndiaz4@soy.sena.edu.co::94f02f45-69a4-4ff3-a3dc-fe0d52e2f980" providerId="AD" clId="Web-{94CA1C6E-AA05-5B92-39E9-EBD40BB68EC5}" dt="2023-03-11T04:46:31.010" v="309" actId="20577"/>
          <ac:spMkLst>
            <pc:docMk/>
            <pc:sldMk cId="3816518876" sldId="269"/>
            <ac:spMk id="2" creationId="{7B5AA8F9-A6E6-7642-3D7F-25EA31F9B486}"/>
          </ac:spMkLst>
        </pc:spChg>
      </pc:sldChg>
      <pc:sldChg chg="modSp new">
        <pc:chgData name="Sara Naidu Diaz Gonzalez" userId="S::sndiaz4@soy.sena.edu.co::94f02f45-69a4-4ff3-a3dc-fe0d52e2f980" providerId="AD" clId="Web-{94CA1C6E-AA05-5B92-39E9-EBD40BB68EC5}" dt="2023-03-11T04:46:46.432" v="313" actId="20577"/>
        <pc:sldMkLst>
          <pc:docMk/>
          <pc:sldMk cId="1410405190" sldId="270"/>
        </pc:sldMkLst>
        <pc:spChg chg="mod">
          <ac:chgData name="Sara Naidu Diaz Gonzalez" userId="S::sndiaz4@soy.sena.edu.co::94f02f45-69a4-4ff3-a3dc-fe0d52e2f980" providerId="AD" clId="Web-{94CA1C6E-AA05-5B92-39E9-EBD40BB68EC5}" dt="2023-03-11T04:46:46.432" v="313" actId="20577"/>
          <ac:spMkLst>
            <pc:docMk/>
            <pc:sldMk cId="1410405190" sldId="270"/>
            <ac:spMk id="2" creationId="{69012378-58D7-BA04-43C4-0D0DF024AD63}"/>
          </ac:spMkLst>
        </pc:spChg>
      </pc:sldChg>
    </pc:docChg>
  </pc:docChgLst>
  <pc:docChgLst>
    <pc:chgData name="Sara Naidu Diaz Gonzalez" userId="S::sndiaz4@soy.sena.edu.co::94f02f45-69a4-4ff3-a3dc-fe0d52e2f980" providerId="AD" clId="Web-{E13A5A5D-8E7F-0451-8C24-BA3EAC07F0A6}"/>
    <pc:docChg chg="addSld delSld modSld sldOrd">
      <pc:chgData name="Sara Naidu Diaz Gonzalez" userId="S::sndiaz4@soy.sena.edu.co::94f02f45-69a4-4ff3-a3dc-fe0d52e2f980" providerId="AD" clId="Web-{E13A5A5D-8E7F-0451-8C24-BA3EAC07F0A6}" dt="2023-03-15T02:12:40.892" v="529" actId="20577"/>
      <pc:docMkLst>
        <pc:docMk/>
      </pc:docMkLst>
      <pc:sldChg chg="modSp">
        <pc:chgData name="Sara Naidu Diaz Gonzalez" userId="S::sndiaz4@soy.sena.edu.co::94f02f45-69a4-4ff3-a3dc-fe0d52e2f980" providerId="AD" clId="Web-{E13A5A5D-8E7F-0451-8C24-BA3EAC07F0A6}" dt="2023-03-15T01:59:24.597" v="329" actId="20577"/>
        <pc:sldMkLst>
          <pc:docMk/>
          <pc:sldMk cId="818706842" sldId="271"/>
        </pc:sldMkLst>
        <pc:spChg chg="mod">
          <ac:chgData name="Sara Naidu Diaz Gonzalez" userId="S::sndiaz4@soy.sena.edu.co::94f02f45-69a4-4ff3-a3dc-fe0d52e2f980" providerId="AD" clId="Web-{E13A5A5D-8E7F-0451-8C24-BA3EAC07F0A6}" dt="2023-03-15T01:59:24.597" v="329" actId="20577"/>
          <ac:spMkLst>
            <pc:docMk/>
            <pc:sldMk cId="818706842" sldId="271"/>
            <ac:spMk id="3" creationId="{84B72CFB-3CAD-9A8F-39D8-028781E8247F}"/>
          </ac:spMkLst>
        </pc:spChg>
      </pc:sldChg>
      <pc:sldChg chg="addSp delSp modSp">
        <pc:chgData name="Sara Naidu Diaz Gonzalez" userId="S::sndiaz4@soy.sena.edu.co::94f02f45-69a4-4ff3-a3dc-fe0d52e2f980" providerId="AD" clId="Web-{E13A5A5D-8E7F-0451-8C24-BA3EAC07F0A6}" dt="2023-03-15T02:12:40.892" v="529" actId="20577"/>
        <pc:sldMkLst>
          <pc:docMk/>
          <pc:sldMk cId="2810383236" sldId="272"/>
        </pc:sldMkLst>
        <pc:spChg chg="add del mod">
          <ac:chgData name="Sara Naidu Diaz Gonzalez" userId="S::sndiaz4@soy.sena.edu.co::94f02f45-69a4-4ff3-a3dc-fe0d52e2f980" providerId="AD" clId="Web-{E13A5A5D-8E7F-0451-8C24-BA3EAC07F0A6}" dt="2023-03-15T02:01:57.105" v="355"/>
          <ac:spMkLst>
            <pc:docMk/>
            <pc:sldMk cId="2810383236" sldId="272"/>
            <ac:spMk id="2" creationId="{911DE5F2-96D6-F7F5-3F5A-5DF3856036B2}"/>
          </ac:spMkLst>
        </pc:spChg>
        <pc:spChg chg="mod">
          <ac:chgData name="Sara Naidu Diaz Gonzalez" userId="S::sndiaz4@soy.sena.edu.co::94f02f45-69a4-4ff3-a3dc-fe0d52e2f980" providerId="AD" clId="Web-{E13A5A5D-8E7F-0451-8C24-BA3EAC07F0A6}" dt="2023-03-15T02:12:40.892" v="529" actId="20577"/>
          <ac:spMkLst>
            <pc:docMk/>
            <pc:sldMk cId="2810383236" sldId="272"/>
            <ac:spMk id="3" creationId="{9380E6D9-A5E2-4DC4-4050-4D2572A72C2A}"/>
          </ac:spMkLst>
        </pc:spChg>
      </pc:sldChg>
      <pc:sldChg chg="modSp del">
        <pc:chgData name="Sara Naidu Diaz Gonzalez" userId="S::sndiaz4@soy.sena.edu.co::94f02f45-69a4-4ff3-a3dc-fe0d52e2f980" providerId="AD" clId="Web-{E13A5A5D-8E7F-0451-8C24-BA3EAC07F0A6}" dt="2023-03-15T01:48:41.310" v="165"/>
        <pc:sldMkLst>
          <pc:docMk/>
          <pc:sldMk cId="2562421729" sldId="276"/>
        </pc:sldMkLst>
        <pc:spChg chg="mod">
          <ac:chgData name="Sara Naidu Diaz Gonzalez" userId="S::sndiaz4@soy.sena.edu.co::94f02f45-69a4-4ff3-a3dc-fe0d52e2f980" providerId="AD" clId="Web-{E13A5A5D-8E7F-0451-8C24-BA3EAC07F0A6}" dt="2023-03-15T01:48:32.935" v="158" actId="20577"/>
          <ac:spMkLst>
            <pc:docMk/>
            <pc:sldMk cId="2562421729" sldId="276"/>
            <ac:spMk id="3" creationId="{9F3FBEFE-6F49-0A01-CCF4-24106B3A5657}"/>
          </ac:spMkLst>
        </pc:spChg>
      </pc:sldChg>
      <pc:sldChg chg="addSp modSp">
        <pc:chgData name="Sara Naidu Diaz Gonzalez" userId="S::sndiaz4@soy.sena.edu.co::94f02f45-69a4-4ff3-a3dc-fe0d52e2f980" providerId="AD" clId="Web-{E13A5A5D-8E7F-0451-8C24-BA3EAC07F0A6}" dt="2023-03-15T02:09:24.397" v="458" actId="20577"/>
        <pc:sldMkLst>
          <pc:docMk/>
          <pc:sldMk cId="2743027483" sldId="277"/>
        </pc:sldMkLst>
        <pc:spChg chg="add mod">
          <ac:chgData name="Sara Naidu Diaz Gonzalez" userId="S::sndiaz4@soy.sena.edu.co::94f02f45-69a4-4ff3-a3dc-fe0d52e2f980" providerId="AD" clId="Web-{E13A5A5D-8E7F-0451-8C24-BA3EAC07F0A6}" dt="2023-03-15T02:05:17.523" v="435" actId="20577"/>
          <ac:spMkLst>
            <pc:docMk/>
            <pc:sldMk cId="2743027483" sldId="277"/>
            <ac:spMk id="2" creationId="{B573C77A-FA28-1727-BAD3-19C77AE65D84}"/>
          </ac:spMkLst>
        </pc:spChg>
        <pc:spChg chg="mod">
          <ac:chgData name="Sara Naidu Diaz Gonzalez" userId="S::sndiaz4@soy.sena.edu.co::94f02f45-69a4-4ff3-a3dc-fe0d52e2f980" providerId="AD" clId="Web-{E13A5A5D-8E7F-0451-8C24-BA3EAC07F0A6}" dt="2023-03-15T02:09:24.397" v="458" actId="20577"/>
          <ac:spMkLst>
            <pc:docMk/>
            <pc:sldMk cId="2743027483" sldId="277"/>
            <ac:spMk id="3" creationId="{12D3E613-174C-4827-D94C-3C2C0464AFAB}"/>
          </ac:spMkLst>
        </pc:spChg>
      </pc:sldChg>
      <pc:sldChg chg="delSp modSp ord">
        <pc:chgData name="Sara Naidu Diaz Gonzalez" userId="S::sndiaz4@soy.sena.edu.co::94f02f45-69a4-4ff3-a3dc-fe0d52e2f980" providerId="AD" clId="Web-{E13A5A5D-8E7F-0451-8C24-BA3EAC07F0A6}" dt="2023-03-15T01:56:21.024" v="269" actId="20577"/>
        <pc:sldMkLst>
          <pc:docMk/>
          <pc:sldMk cId="2020483110" sldId="278"/>
        </pc:sldMkLst>
        <pc:spChg chg="del mod">
          <ac:chgData name="Sara Naidu Diaz Gonzalez" userId="S::sndiaz4@soy.sena.edu.co::94f02f45-69a4-4ff3-a3dc-fe0d52e2f980" providerId="AD" clId="Web-{E13A5A5D-8E7F-0451-8C24-BA3EAC07F0A6}" dt="2023-03-15T01:43:11.494" v="57"/>
          <ac:spMkLst>
            <pc:docMk/>
            <pc:sldMk cId="2020483110" sldId="278"/>
            <ac:spMk id="2" creationId="{83D3BC82-008D-341F-1204-DA375984CD21}"/>
          </ac:spMkLst>
        </pc:spChg>
        <pc:spChg chg="mod">
          <ac:chgData name="Sara Naidu Diaz Gonzalez" userId="S::sndiaz4@soy.sena.edu.co::94f02f45-69a4-4ff3-a3dc-fe0d52e2f980" providerId="AD" clId="Web-{E13A5A5D-8E7F-0451-8C24-BA3EAC07F0A6}" dt="2023-03-15T01:56:21.024" v="269" actId="20577"/>
          <ac:spMkLst>
            <pc:docMk/>
            <pc:sldMk cId="2020483110" sldId="278"/>
            <ac:spMk id="3" creationId="{1EC96EED-8EBD-8201-0A01-9ABE178A741F}"/>
          </ac:spMkLst>
        </pc:spChg>
      </pc:sldChg>
      <pc:sldChg chg="modSp">
        <pc:chgData name="Sara Naidu Diaz Gonzalez" userId="S::sndiaz4@soy.sena.edu.co::94f02f45-69a4-4ff3-a3dc-fe0d52e2f980" providerId="AD" clId="Web-{E13A5A5D-8E7F-0451-8C24-BA3EAC07F0A6}" dt="2023-03-15T02:11:23.091" v="508" actId="20577"/>
        <pc:sldMkLst>
          <pc:docMk/>
          <pc:sldMk cId="1949784081" sldId="279"/>
        </pc:sldMkLst>
        <pc:spChg chg="mod">
          <ac:chgData name="Sara Naidu Diaz Gonzalez" userId="S::sndiaz4@soy.sena.edu.co::94f02f45-69a4-4ff3-a3dc-fe0d52e2f980" providerId="AD" clId="Web-{E13A5A5D-8E7F-0451-8C24-BA3EAC07F0A6}" dt="2023-03-15T02:11:23.091" v="508" actId="20577"/>
          <ac:spMkLst>
            <pc:docMk/>
            <pc:sldMk cId="1949784081" sldId="279"/>
            <ac:spMk id="2" creationId="{08095983-076D-A51B-D680-118F155BD8AB}"/>
          </ac:spMkLst>
        </pc:spChg>
        <pc:spChg chg="mod">
          <ac:chgData name="Sara Naidu Diaz Gonzalez" userId="S::sndiaz4@soy.sena.edu.co::94f02f45-69a4-4ff3-a3dc-fe0d52e2f980" providerId="AD" clId="Web-{E13A5A5D-8E7F-0451-8C24-BA3EAC07F0A6}" dt="2023-03-15T02:11:09.278" v="504" actId="20577"/>
          <ac:spMkLst>
            <pc:docMk/>
            <pc:sldMk cId="1949784081" sldId="279"/>
            <ac:spMk id="3" creationId="{FCE9E6BC-AECE-B2B6-402E-1D2F2B7119E9}"/>
          </ac:spMkLst>
        </pc:spChg>
      </pc:sldChg>
      <pc:sldChg chg="delSp modSp new">
        <pc:chgData name="Sara Naidu Diaz Gonzalez" userId="S::sndiaz4@soy.sena.edu.co::94f02f45-69a4-4ff3-a3dc-fe0d52e2f980" providerId="AD" clId="Web-{E13A5A5D-8E7F-0451-8C24-BA3EAC07F0A6}" dt="2023-03-15T01:55:57.710" v="267" actId="20577"/>
        <pc:sldMkLst>
          <pc:docMk/>
          <pc:sldMk cId="2725864415" sldId="280"/>
        </pc:sldMkLst>
        <pc:spChg chg="del">
          <ac:chgData name="Sara Naidu Diaz Gonzalez" userId="S::sndiaz4@soy.sena.edu.co::94f02f45-69a4-4ff3-a3dc-fe0d52e2f980" providerId="AD" clId="Web-{E13A5A5D-8E7F-0451-8C24-BA3EAC07F0A6}" dt="2023-03-15T01:41:27.098" v="32"/>
          <ac:spMkLst>
            <pc:docMk/>
            <pc:sldMk cId="2725864415" sldId="280"/>
            <ac:spMk id="2" creationId="{04E44EB4-3AD2-D5E9-86F9-DB28DEFA4CB9}"/>
          </ac:spMkLst>
        </pc:spChg>
        <pc:spChg chg="mod">
          <ac:chgData name="Sara Naidu Diaz Gonzalez" userId="S::sndiaz4@soy.sena.edu.co::94f02f45-69a4-4ff3-a3dc-fe0d52e2f980" providerId="AD" clId="Web-{E13A5A5D-8E7F-0451-8C24-BA3EAC07F0A6}" dt="2023-03-15T01:55:57.710" v="267" actId="20577"/>
          <ac:spMkLst>
            <pc:docMk/>
            <pc:sldMk cId="2725864415" sldId="280"/>
            <ac:spMk id="3" creationId="{59E4A9BE-67C5-0C14-E130-6E770B1E490D}"/>
          </ac:spMkLst>
        </pc:spChg>
      </pc:sldChg>
      <pc:sldChg chg="modSp">
        <pc:chgData name="Sara Naidu Diaz Gonzalez" userId="S::sndiaz4@soy.sena.edu.co::94f02f45-69a4-4ff3-a3dc-fe0d52e2f980" providerId="AD" clId="Web-{E13A5A5D-8E7F-0451-8C24-BA3EAC07F0A6}" dt="2023-03-15T02:11:41.701" v="513" actId="20577"/>
        <pc:sldMkLst>
          <pc:docMk/>
          <pc:sldMk cId="2032966107" sldId="281"/>
        </pc:sldMkLst>
        <pc:spChg chg="mod">
          <ac:chgData name="Sara Naidu Diaz Gonzalez" userId="S::sndiaz4@soy.sena.edu.co::94f02f45-69a4-4ff3-a3dc-fe0d52e2f980" providerId="AD" clId="Web-{E13A5A5D-8E7F-0451-8C24-BA3EAC07F0A6}" dt="2023-03-15T02:11:30.357" v="511" actId="20577"/>
          <ac:spMkLst>
            <pc:docMk/>
            <pc:sldMk cId="2032966107" sldId="281"/>
            <ac:spMk id="2" creationId="{5774586F-04D4-92A9-E4B9-483BCB010E18}"/>
          </ac:spMkLst>
        </pc:spChg>
        <pc:spChg chg="mod">
          <ac:chgData name="Sara Naidu Diaz Gonzalez" userId="S::sndiaz4@soy.sena.edu.co::94f02f45-69a4-4ff3-a3dc-fe0d52e2f980" providerId="AD" clId="Web-{E13A5A5D-8E7F-0451-8C24-BA3EAC07F0A6}" dt="2023-03-15T02:11:41.701" v="513" actId="20577"/>
          <ac:spMkLst>
            <pc:docMk/>
            <pc:sldMk cId="2032966107" sldId="281"/>
            <ac:spMk id="3" creationId="{A6419C6D-FBE1-9C4B-70FF-0FFD35B90CBE}"/>
          </ac:spMkLst>
        </pc:spChg>
      </pc:sldChg>
      <pc:sldChg chg="delSp modSp new del">
        <pc:chgData name="Sara Naidu Diaz Gonzalez" userId="S::sndiaz4@soy.sena.edu.co::94f02f45-69a4-4ff3-a3dc-fe0d52e2f980" providerId="AD" clId="Web-{E13A5A5D-8E7F-0451-8C24-BA3EAC07F0A6}" dt="2023-03-15T01:51:03.896" v="204"/>
        <pc:sldMkLst>
          <pc:docMk/>
          <pc:sldMk cId="2742910041" sldId="282"/>
        </pc:sldMkLst>
        <pc:spChg chg="del">
          <ac:chgData name="Sara Naidu Diaz Gonzalez" userId="S::sndiaz4@soy.sena.edu.co::94f02f45-69a4-4ff3-a3dc-fe0d52e2f980" providerId="AD" clId="Web-{E13A5A5D-8E7F-0451-8C24-BA3EAC07F0A6}" dt="2023-03-15T01:46:56.929" v="131"/>
          <ac:spMkLst>
            <pc:docMk/>
            <pc:sldMk cId="2742910041" sldId="282"/>
            <ac:spMk id="2" creationId="{F496C790-481C-A7D7-8526-DCD51EC16538}"/>
          </ac:spMkLst>
        </pc:spChg>
        <pc:spChg chg="mod">
          <ac:chgData name="Sara Naidu Diaz Gonzalez" userId="S::sndiaz4@soy.sena.edu.co::94f02f45-69a4-4ff3-a3dc-fe0d52e2f980" providerId="AD" clId="Web-{E13A5A5D-8E7F-0451-8C24-BA3EAC07F0A6}" dt="2023-03-15T01:51:02.271" v="203" actId="20577"/>
          <ac:spMkLst>
            <pc:docMk/>
            <pc:sldMk cId="2742910041" sldId="282"/>
            <ac:spMk id="3" creationId="{0653870D-5500-CBB7-EB0C-A24904E06465}"/>
          </ac:spMkLst>
        </pc:spChg>
      </pc:sldChg>
      <pc:sldChg chg="delSp modSp new del">
        <pc:chgData name="Sara Naidu Diaz Gonzalez" userId="S::sndiaz4@soy.sena.edu.co::94f02f45-69a4-4ff3-a3dc-fe0d52e2f980" providerId="AD" clId="Web-{E13A5A5D-8E7F-0451-8C24-BA3EAC07F0A6}" dt="2023-03-15T02:00:01.552" v="350"/>
        <pc:sldMkLst>
          <pc:docMk/>
          <pc:sldMk cId="3213650083" sldId="283"/>
        </pc:sldMkLst>
        <pc:spChg chg="del">
          <ac:chgData name="Sara Naidu Diaz Gonzalez" userId="S::sndiaz4@soy.sena.edu.co::94f02f45-69a4-4ff3-a3dc-fe0d52e2f980" providerId="AD" clId="Web-{E13A5A5D-8E7F-0451-8C24-BA3EAC07F0A6}" dt="2023-03-15T01:48:09.011" v="154"/>
          <ac:spMkLst>
            <pc:docMk/>
            <pc:sldMk cId="3213650083" sldId="283"/>
            <ac:spMk id="2" creationId="{EC440C97-A0D6-E835-D924-5A65AB71D366}"/>
          </ac:spMkLst>
        </pc:spChg>
        <pc:spChg chg="mod">
          <ac:chgData name="Sara Naidu Diaz Gonzalez" userId="S::sndiaz4@soy.sena.edu.co::94f02f45-69a4-4ff3-a3dc-fe0d52e2f980" providerId="AD" clId="Web-{E13A5A5D-8E7F-0451-8C24-BA3EAC07F0A6}" dt="2023-03-15T01:57:13.996" v="287" actId="20577"/>
          <ac:spMkLst>
            <pc:docMk/>
            <pc:sldMk cId="3213650083" sldId="283"/>
            <ac:spMk id="3" creationId="{6C809DE4-5C64-9F2F-1AE8-DDAB003ACD6C}"/>
          </ac:spMkLst>
        </pc:spChg>
      </pc:sldChg>
      <pc:sldChg chg="modSp ord">
        <pc:chgData name="Sara Naidu Diaz Gonzalez" userId="S::sndiaz4@soy.sena.edu.co::94f02f45-69a4-4ff3-a3dc-fe0d52e2f980" providerId="AD" clId="Web-{E13A5A5D-8E7F-0451-8C24-BA3EAC07F0A6}" dt="2023-03-15T02:12:36.626" v="528" actId="20577"/>
        <pc:sldMkLst>
          <pc:docMk/>
          <pc:sldMk cId="53213621" sldId="284"/>
        </pc:sldMkLst>
        <pc:spChg chg="mod">
          <ac:chgData name="Sara Naidu Diaz Gonzalez" userId="S::sndiaz4@soy.sena.edu.co::94f02f45-69a4-4ff3-a3dc-fe0d52e2f980" providerId="AD" clId="Web-{E13A5A5D-8E7F-0451-8C24-BA3EAC07F0A6}" dt="2023-03-15T02:04:29.692" v="407" actId="20577"/>
          <ac:spMkLst>
            <pc:docMk/>
            <pc:sldMk cId="53213621" sldId="284"/>
            <ac:spMk id="2" creationId="{9339B428-DE03-47F3-8539-71C2AF62D2A1}"/>
          </ac:spMkLst>
        </pc:spChg>
        <pc:spChg chg="mod">
          <ac:chgData name="Sara Naidu Diaz Gonzalez" userId="S::sndiaz4@soy.sena.edu.co::94f02f45-69a4-4ff3-a3dc-fe0d52e2f980" providerId="AD" clId="Web-{E13A5A5D-8E7F-0451-8C24-BA3EAC07F0A6}" dt="2023-03-15T02:12:36.626" v="528" actId="20577"/>
          <ac:spMkLst>
            <pc:docMk/>
            <pc:sldMk cId="53213621" sldId="284"/>
            <ac:spMk id="3" creationId="{B35C2165-61D2-E6DC-734D-A28FF8FDB961}"/>
          </ac:spMkLst>
        </pc:spChg>
      </pc:sldChg>
      <pc:sldChg chg="delSp modSp new del">
        <pc:chgData name="Sara Naidu Diaz Gonzalez" userId="S::sndiaz4@soy.sena.edu.co::94f02f45-69a4-4ff3-a3dc-fe0d52e2f980" providerId="AD" clId="Web-{E13A5A5D-8E7F-0451-8C24-BA3EAC07F0A6}" dt="2023-03-15T01:53:35.858" v="258"/>
        <pc:sldMkLst>
          <pc:docMk/>
          <pc:sldMk cId="1272200627" sldId="284"/>
        </pc:sldMkLst>
        <pc:spChg chg="del">
          <ac:chgData name="Sara Naidu Diaz Gonzalez" userId="S::sndiaz4@soy.sena.edu.co::94f02f45-69a4-4ff3-a3dc-fe0d52e2f980" providerId="AD" clId="Web-{E13A5A5D-8E7F-0451-8C24-BA3EAC07F0A6}" dt="2023-03-15T01:52:47.074" v="241"/>
          <ac:spMkLst>
            <pc:docMk/>
            <pc:sldMk cId="1272200627" sldId="284"/>
            <ac:spMk id="2" creationId="{3E9C115A-C085-E6FC-135D-6C8F4E447F7F}"/>
          </ac:spMkLst>
        </pc:spChg>
        <pc:spChg chg="mod">
          <ac:chgData name="Sara Naidu Diaz Gonzalez" userId="S::sndiaz4@soy.sena.edu.co::94f02f45-69a4-4ff3-a3dc-fe0d52e2f980" providerId="AD" clId="Web-{E13A5A5D-8E7F-0451-8C24-BA3EAC07F0A6}" dt="2023-03-15T01:53:29.952" v="252" actId="20577"/>
          <ac:spMkLst>
            <pc:docMk/>
            <pc:sldMk cId="1272200627" sldId="284"/>
            <ac:spMk id="3" creationId="{3A5BBECA-3AB9-B598-032E-E1B9B68B1CB8}"/>
          </ac:spMkLst>
        </pc:spChg>
      </pc:sldChg>
      <pc:sldChg chg="addSp delSp modSp ord">
        <pc:chgData name="Sara Naidu Diaz Gonzalez" userId="S::sndiaz4@soy.sena.edu.co::94f02f45-69a4-4ff3-a3dc-fe0d52e2f980" providerId="AD" clId="Web-{E13A5A5D-8E7F-0451-8C24-BA3EAC07F0A6}" dt="2023-03-15T02:10:34.729" v="484" actId="20577"/>
        <pc:sldMkLst>
          <pc:docMk/>
          <pc:sldMk cId="1845221237" sldId="285"/>
        </pc:sldMkLst>
        <pc:spChg chg="del">
          <ac:chgData name="Sara Naidu Diaz Gonzalez" userId="S::sndiaz4@soy.sena.edu.co::94f02f45-69a4-4ff3-a3dc-fe0d52e2f980" providerId="AD" clId="Web-{E13A5A5D-8E7F-0451-8C24-BA3EAC07F0A6}" dt="2023-03-15T02:09:35.585" v="459"/>
          <ac:spMkLst>
            <pc:docMk/>
            <pc:sldMk cId="1845221237" sldId="285"/>
            <ac:spMk id="2" creationId="{48149DE4-8D4E-BBFD-39C8-373D597ECF55}"/>
          </ac:spMkLst>
        </pc:spChg>
        <pc:spChg chg="mod">
          <ac:chgData name="Sara Naidu Diaz Gonzalez" userId="S::sndiaz4@soy.sena.edu.co::94f02f45-69a4-4ff3-a3dc-fe0d52e2f980" providerId="AD" clId="Web-{E13A5A5D-8E7F-0451-8C24-BA3EAC07F0A6}" dt="2023-03-15T02:10:34.729" v="484" actId="20577"/>
          <ac:spMkLst>
            <pc:docMk/>
            <pc:sldMk cId="1845221237" sldId="285"/>
            <ac:spMk id="3" creationId="{1BDD2653-F40D-28B4-7855-8875DF8CDCF6}"/>
          </ac:spMkLst>
        </pc:spChg>
        <pc:spChg chg="add del mod">
          <ac:chgData name="Sara Naidu Diaz Gonzalez" userId="S::sndiaz4@soy.sena.edu.co::94f02f45-69a4-4ff3-a3dc-fe0d52e2f980" providerId="AD" clId="Web-{E13A5A5D-8E7F-0451-8C24-BA3EAC07F0A6}" dt="2023-03-15T02:09:38.163" v="460"/>
          <ac:spMkLst>
            <pc:docMk/>
            <pc:sldMk cId="1845221237" sldId="285"/>
            <ac:spMk id="5" creationId="{E16E6D1B-0894-B8E9-BF6E-70A5AC1CE954}"/>
          </ac:spMkLst>
        </pc:spChg>
      </pc:sldChg>
      <pc:sldChg chg="delSp modSp new">
        <pc:chgData name="Sara Naidu Diaz Gonzalez" userId="S::sndiaz4@soy.sena.edu.co::94f02f45-69a4-4ff3-a3dc-fe0d52e2f980" providerId="AD" clId="Web-{E13A5A5D-8E7F-0451-8C24-BA3EAC07F0A6}" dt="2023-03-15T02:04:07.144" v="404" actId="20577"/>
        <pc:sldMkLst>
          <pc:docMk/>
          <pc:sldMk cId="1857482407" sldId="286"/>
        </pc:sldMkLst>
        <pc:spChg chg="del">
          <ac:chgData name="Sara Naidu Diaz Gonzalez" userId="S::sndiaz4@soy.sena.edu.co::94f02f45-69a4-4ff3-a3dc-fe0d52e2f980" providerId="AD" clId="Web-{E13A5A5D-8E7F-0451-8C24-BA3EAC07F0A6}" dt="2023-03-15T02:04:01.081" v="398"/>
          <ac:spMkLst>
            <pc:docMk/>
            <pc:sldMk cId="1857482407" sldId="286"/>
            <ac:spMk id="2" creationId="{4C17CC9E-1209-6979-3F1A-BEAB7BB22814}"/>
          </ac:spMkLst>
        </pc:spChg>
        <pc:spChg chg="mod">
          <ac:chgData name="Sara Naidu Diaz Gonzalez" userId="S::sndiaz4@soy.sena.edu.co::94f02f45-69a4-4ff3-a3dc-fe0d52e2f980" providerId="AD" clId="Web-{E13A5A5D-8E7F-0451-8C24-BA3EAC07F0A6}" dt="2023-03-15T02:04:07.144" v="404" actId="20577"/>
          <ac:spMkLst>
            <pc:docMk/>
            <pc:sldMk cId="1857482407" sldId="286"/>
            <ac:spMk id="3" creationId="{F875C430-4D58-6276-15F5-0E2D50A5760A}"/>
          </ac:spMkLst>
        </pc:spChg>
      </pc:sldChg>
      <pc:sldChg chg="addSp delSp modSp new">
        <pc:chgData name="Sara Naidu Diaz Gonzalez" userId="S::sndiaz4@soy.sena.edu.co::94f02f45-69a4-4ff3-a3dc-fe0d52e2f980" providerId="AD" clId="Web-{E13A5A5D-8E7F-0451-8C24-BA3EAC07F0A6}" dt="2023-03-15T02:10:11.290" v="475" actId="14100"/>
        <pc:sldMkLst>
          <pc:docMk/>
          <pc:sldMk cId="3095295970" sldId="287"/>
        </pc:sldMkLst>
        <pc:spChg chg="del">
          <ac:chgData name="Sara Naidu Diaz Gonzalez" userId="S::sndiaz4@soy.sena.edu.co::94f02f45-69a4-4ff3-a3dc-fe0d52e2f980" providerId="AD" clId="Web-{E13A5A5D-8E7F-0451-8C24-BA3EAC07F0A6}" dt="2023-03-15T02:10:08.055" v="474"/>
          <ac:spMkLst>
            <pc:docMk/>
            <pc:sldMk cId="3095295970" sldId="287"/>
            <ac:spMk id="2" creationId="{E24F32BE-AD83-B994-F458-9ABCC16E9A31}"/>
          </ac:spMkLst>
        </pc:spChg>
        <pc:spChg chg="add del mod">
          <ac:chgData name="Sara Naidu Diaz Gonzalez" userId="S::sndiaz4@soy.sena.edu.co::94f02f45-69a4-4ff3-a3dc-fe0d52e2f980" providerId="AD" clId="Web-{E13A5A5D-8E7F-0451-8C24-BA3EAC07F0A6}" dt="2023-03-15T02:10:11.290" v="475" actId="14100"/>
          <ac:spMkLst>
            <pc:docMk/>
            <pc:sldMk cId="3095295970" sldId="287"/>
            <ac:spMk id="3" creationId="{7D9D9527-2D18-5B65-95C0-E1EAD28FE596}"/>
          </ac:spMkLst>
        </pc:spChg>
        <pc:spChg chg="add del mod">
          <ac:chgData name="Sara Naidu Diaz Gonzalez" userId="S::sndiaz4@soy.sena.edu.co::94f02f45-69a4-4ff3-a3dc-fe0d52e2f980" providerId="AD" clId="Web-{E13A5A5D-8E7F-0451-8C24-BA3EAC07F0A6}" dt="2023-03-15T02:10:06.368" v="473"/>
          <ac:spMkLst>
            <pc:docMk/>
            <pc:sldMk cId="3095295970" sldId="287"/>
            <ac:spMk id="5" creationId="{BFEE0331-22D1-F8C3-0CE9-96EF3573609C}"/>
          </ac:spMkLst>
        </pc:spChg>
      </pc:sldChg>
      <pc:sldChg chg="delSp modSp new">
        <pc:chgData name="Sara Naidu Diaz Gonzalez" userId="S::sndiaz4@soy.sena.edu.co::94f02f45-69a4-4ff3-a3dc-fe0d52e2f980" providerId="AD" clId="Web-{E13A5A5D-8E7F-0451-8C24-BA3EAC07F0A6}" dt="2023-03-15T02:10:25.838" v="482"/>
        <pc:sldMkLst>
          <pc:docMk/>
          <pc:sldMk cId="1333623127" sldId="288"/>
        </pc:sldMkLst>
        <pc:spChg chg="del">
          <ac:chgData name="Sara Naidu Diaz Gonzalez" userId="S::sndiaz4@soy.sena.edu.co::94f02f45-69a4-4ff3-a3dc-fe0d52e2f980" providerId="AD" clId="Web-{E13A5A5D-8E7F-0451-8C24-BA3EAC07F0A6}" dt="2023-03-15T02:10:25.838" v="482"/>
          <ac:spMkLst>
            <pc:docMk/>
            <pc:sldMk cId="1333623127" sldId="288"/>
            <ac:spMk id="2" creationId="{FAEDBDAB-2847-A08F-A334-6D725C328CA9}"/>
          </ac:spMkLst>
        </pc:spChg>
        <pc:spChg chg="mod">
          <ac:chgData name="Sara Naidu Diaz Gonzalez" userId="S::sndiaz4@soy.sena.edu.co::94f02f45-69a4-4ff3-a3dc-fe0d52e2f980" providerId="AD" clId="Web-{E13A5A5D-8E7F-0451-8C24-BA3EAC07F0A6}" dt="2023-03-15T02:10:24.431" v="481" actId="20577"/>
          <ac:spMkLst>
            <pc:docMk/>
            <pc:sldMk cId="1333623127" sldId="288"/>
            <ac:spMk id="3" creationId="{305D108B-E137-B5E9-D458-4A19BDCC6F81}"/>
          </ac:spMkLst>
        </pc:spChg>
      </pc:sldChg>
      <pc:sldChg chg="new del">
        <pc:chgData name="Sara Naidu Diaz Gonzalez" userId="S::sndiaz4@soy.sena.edu.co::94f02f45-69a4-4ff3-a3dc-fe0d52e2f980" providerId="AD" clId="Web-{E13A5A5D-8E7F-0451-8C24-BA3EAC07F0A6}" dt="2023-03-15T02:11:14.637" v="506"/>
        <pc:sldMkLst>
          <pc:docMk/>
          <pc:sldMk cId="1420831933" sldId="289"/>
        </pc:sldMkLst>
      </pc:sldChg>
      <pc:sldChg chg="delSp modSp new">
        <pc:chgData name="Sara Naidu Diaz Gonzalez" userId="S::sndiaz4@soy.sena.edu.co::94f02f45-69a4-4ff3-a3dc-fe0d52e2f980" providerId="AD" clId="Web-{E13A5A5D-8E7F-0451-8C24-BA3EAC07F0A6}" dt="2023-03-15T02:12:05.968" v="521" actId="14100"/>
        <pc:sldMkLst>
          <pc:docMk/>
          <pc:sldMk cId="1988385547" sldId="289"/>
        </pc:sldMkLst>
        <pc:spChg chg="del">
          <ac:chgData name="Sara Naidu Diaz Gonzalez" userId="S::sndiaz4@soy.sena.edu.co::94f02f45-69a4-4ff3-a3dc-fe0d52e2f980" providerId="AD" clId="Web-{E13A5A5D-8E7F-0451-8C24-BA3EAC07F0A6}" dt="2023-03-15T02:11:54.514" v="518"/>
          <ac:spMkLst>
            <pc:docMk/>
            <pc:sldMk cId="1988385547" sldId="289"/>
            <ac:spMk id="2" creationId="{6930F111-A163-25B6-AE08-DAFF70D22884}"/>
          </ac:spMkLst>
        </pc:spChg>
        <pc:spChg chg="mod">
          <ac:chgData name="Sara Naidu Diaz Gonzalez" userId="S::sndiaz4@soy.sena.edu.co::94f02f45-69a4-4ff3-a3dc-fe0d52e2f980" providerId="AD" clId="Web-{E13A5A5D-8E7F-0451-8C24-BA3EAC07F0A6}" dt="2023-03-15T02:12:05.968" v="521" actId="14100"/>
          <ac:spMkLst>
            <pc:docMk/>
            <pc:sldMk cId="1988385547" sldId="289"/>
            <ac:spMk id="3" creationId="{6FB23AF4-7128-4D0B-D8F0-71D2D37B0EBF}"/>
          </ac:spMkLst>
        </pc:spChg>
      </pc:sldChg>
    </pc:docChg>
  </pc:docChgLst>
  <pc:docChgLst>
    <pc:chgData name="Maria Isabel Uribe Diaz" userId="S::miuribe93@soy.sena.edu.co::f874e721-cfe2-4208-953d-f23d4fbbc403" providerId="AD" clId="Web-{63292899-451C-7EB0-88A0-FBAB5282E3C2}"/>
    <pc:docChg chg="modSld">
      <pc:chgData name="Maria Isabel Uribe Diaz" userId="S::miuribe93@soy.sena.edu.co::f874e721-cfe2-4208-953d-f23d4fbbc403" providerId="AD" clId="Web-{63292899-451C-7EB0-88A0-FBAB5282E3C2}" dt="2023-03-12T04:30:24.452" v="1126" actId="14100"/>
      <pc:docMkLst>
        <pc:docMk/>
      </pc:docMkLst>
      <pc:sldChg chg="addSp modSp mod setBg">
        <pc:chgData name="Maria Isabel Uribe Diaz" userId="S::miuribe93@soy.sena.edu.co::f874e721-cfe2-4208-953d-f23d4fbbc403" providerId="AD" clId="Web-{63292899-451C-7EB0-88A0-FBAB5282E3C2}" dt="2023-03-12T03:32:45.335" v="0"/>
        <pc:sldMkLst>
          <pc:docMk/>
          <pc:sldMk cId="2406273178" sldId="256"/>
        </pc:sldMkLst>
        <pc:spChg chg="mod">
          <ac:chgData name="Maria Isabel Uribe Diaz" userId="S::miuribe93@soy.sena.edu.co::f874e721-cfe2-4208-953d-f23d4fbbc403" providerId="AD" clId="Web-{63292899-451C-7EB0-88A0-FBAB5282E3C2}" dt="2023-03-12T03:32:45.335" v="0"/>
          <ac:spMkLst>
            <pc:docMk/>
            <pc:sldMk cId="2406273178" sldId="256"/>
            <ac:spMk id="2" creationId="{00000000-0000-0000-0000-000000000000}"/>
          </ac:spMkLst>
        </pc:spChg>
        <pc:spChg chg="mod">
          <ac:chgData name="Maria Isabel Uribe Diaz" userId="S::miuribe93@soy.sena.edu.co::f874e721-cfe2-4208-953d-f23d4fbbc403" providerId="AD" clId="Web-{63292899-451C-7EB0-88A0-FBAB5282E3C2}" dt="2023-03-12T03:32:45.335" v="0"/>
          <ac:spMkLst>
            <pc:docMk/>
            <pc:sldMk cId="2406273178" sldId="256"/>
            <ac:spMk id="3" creationId="{00000000-0000-0000-0000-000000000000}"/>
          </ac:spMkLst>
        </pc:spChg>
        <pc:spChg chg="add">
          <ac:chgData name="Maria Isabel Uribe Diaz" userId="S::miuribe93@soy.sena.edu.co::f874e721-cfe2-4208-953d-f23d4fbbc403" providerId="AD" clId="Web-{63292899-451C-7EB0-88A0-FBAB5282E3C2}" dt="2023-03-12T03:32:45.335" v="0"/>
          <ac:spMkLst>
            <pc:docMk/>
            <pc:sldMk cId="2406273178" sldId="256"/>
            <ac:spMk id="8" creationId="{E8A8EAB8-D2FF-444D-B34B-7D32F106AD0E}"/>
          </ac:spMkLst>
        </pc:spChg>
        <pc:cxnChg chg="add">
          <ac:chgData name="Maria Isabel Uribe Diaz" userId="S::miuribe93@soy.sena.edu.co::f874e721-cfe2-4208-953d-f23d4fbbc403" providerId="AD" clId="Web-{63292899-451C-7EB0-88A0-FBAB5282E3C2}" dt="2023-03-12T03:32:45.335" v="0"/>
          <ac:cxnSpMkLst>
            <pc:docMk/>
            <pc:sldMk cId="2406273178" sldId="256"/>
            <ac:cxnSpMk id="10" creationId="{067633D1-6EE6-4118-B9F0-B363477BEE7A}"/>
          </ac:cxnSpMkLst>
        </pc:cxnChg>
        <pc:cxnChg chg="add">
          <ac:chgData name="Maria Isabel Uribe Diaz" userId="S::miuribe93@soy.sena.edu.co::f874e721-cfe2-4208-953d-f23d4fbbc403" providerId="AD" clId="Web-{63292899-451C-7EB0-88A0-FBAB5282E3C2}" dt="2023-03-12T03:32:45.335" v="0"/>
          <ac:cxnSpMkLst>
            <pc:docMk/>
            <pc:sldMk cId="2406273178" sldId="256"/>
            <ac:cxnSpMk id="12" creationId="{4AD7FFC6-42A9-49CB-B5E9-B3F6B038331B}"/>
          </ac:cxnSpMkLst>
        </pc:cxnChg>
      </pc:sldChg>
      <pc:sldChg chg="addSp delSp modSp mod setBg">
        <pc:chgData name="Maria Isabel Uribe Diaz" userId="S::miuribe93@soy.sena.edu.co::f874e721-cfe2-4208-953d-f23d4fbbc403" providerId="AD" clId="Web-{63292899-451C-7EB0-88A0-FBAB5282E3C2}" dt="2023-03-12T04:14:37.094" v="572" actId="1076"/>
        <pc:sldMkLst>
          <pc:docMk/>
          <pc:sldMk cId="1320017106" sldId="257"/>
        </pc:sldMkLst>
        <pc:spChg chg="mod">
          <ac:chgData name="Maria Isabel Uribe Diaz" userId="S::miuribe93@soy.sena.edu.co::f874e721-cfe2-4208-953d-f23d4fbbc403" providerId="AD" clId="Web-{63292899-451C-7EB0-88A0-FBAB5282E3C2}" dt="2023-03-12T04:14:37.094" v="572" actId="1076"/>
          <ac:spMkLst>
            <pc:docMk/>
            <pc:sldMk cId="1320017106" sldId="257"/>
            <ac:spMk id="2" creationId="{645DCC3C-57FE-244E-1124-569F7F859AD4}"/>
          </ac:spMkLst>
        </pc:spChg>
        <pc:spChg chg="mod">
          <ac:chgData name="Maria Isabel Uribe Diaz" userId="S::miuribe93@soy.sena.edu.co::f874e721-cfe2-4208-953d-f23d4fbbc403" providerId="AD" clId="Web-{63292899-451C-7EB0-88A0-FBAB5282E3C2}" dt="2023-03-12T04:14:19.156" v="570" actId="1076"/>
          <ac:spMkLst>
            <pc:docMk/>
            <pc:sldMk cId="1320017106" sldId="257"/>
            <ac:spMk id="3" creationId="{BD4BFCAB-CCF7-7691-5641-12DCB1BDF2E2}"/>
          </ac:spMkLst>
        </pc:spChg>
        <pc:spChg chg="add del">
          <ac:chgData name="Maria Isabel Uribe Diaz" userId="S::miuribe93@soy.sena.edu.co::f874e721-cfe2-4208-953d-f23d4fbbc403" providerId="AD" clId="Web-{63292899-451C-7EB0-88A0-FBAB5282E3C2}" dt="2023-03-12T03:41:59.743" v="3"/>
          <ac:spMkLst>
            <pc:docMk/>
            <pc:sldMk cId="1320017106" sldId="257"/>
            <ac:spMk id="8" creationId="{70DFC902-7D23-471A-B557-B6B6917D7A0D}"/>
          </ac:spMkLst>
        </pc:spChg>
        <pc:spChg chg="add del">
          <ac:chgData name="Maria Isabel Uribe Diaz" userId="S::miuribe93@soy.sena.edu.co::f874e721-cfe2-4208-953d-f23d4fbbc403" providerId="AD" clId="Web-{63292899-451C-7EB0-88A0-FBAB5282E3C2}" dt="2023-03-12T03:41:59.743" v="3"/>
          <ac:spMkLst>
            <pc:docMk/>
            <pc:sldMk cId="1320017106" sldId="257"/>
            <ac:spMk id="10" creationId="{A55D5633-D557-4DCA-982C-FF36EB7A1C00}"/>
          </ac:spMkLst>
        </pc:spChg>
        <pc:spChg chg="add del">
          <ac:chgData name="Maria Isabel Uribe Diaz" userId="S::miuribe93@soy.sena.edu.co::f874e721-cfe2-4208-953d-f23d4fbbc403" providerId="AD" clId="Web-{63292899-451C-7EB0-88A0-FBAB5282E3C2}" dt="2023-03-12T03:41:59.743" v="3"/>
          <ac:spMkLst>
            <pc:docMk/>
            <pc:sldMk cId="1320017106" sldId="257"/>
            <ac:spMk id="12" creationId="{450D3AD2-FA80-415F-A9CE-54D884561CD7}"/>
          </ac:spMkLst>
        </pc:spChg>
        <pc:spChg chg="add del">
          <ac:chgData name="Maria Isabel Uribe Diaz" userId="S::miuribe93@soy.sena.edu.co::f874e721-cfe2-4208-953d-f23d4fbbc403" providerId="AD" clId="Web-{63292899-451C-7EB0-88A0-FBAB5282E3C2}" dt="2023-03-12T04:14:10.546" v="567"/>
          <ac:spMkLst>
            <pc:docMk/>
            <pc:sldMk cId="1320017106" sldId="257"/>
            <ac:spMk id="14" creationId="{375E0459-6403-40CD-989D-56A4407CA12E}"/>
          </ac:spMkLst>
        </pc:spChg>
        <pc:spChg chg="add del">
          <ac:chgData name="Maria Isabel Uribe Diaz" userId="S::miuribe93@soy.sena.edu.co::f874e721-cfe2-4208-953d-f23d4fbbc403" providerId="AD" clId="Web-{63292899-451C-7EB0-88A0-FBAB5282E3C2}" dt="2023-03-12T04:14:10.546" v="567"/>
          <ac:spMkLst>
            <pc:docMk/>
            <pc:sldMk cId="1320017106" sldId="257"/>
            <ac:spMk id="15" creationId="{1B15ED52-F352-441B-82BF-E0EA34836D08}"/>
          </ac:spMkLst>
        </pc:spChg>
        <pc:spChg chg="add del">
          <ac:chgData name="Maria Isabel Uribe Diaz" userId="S::miuribe93@soy.sena.edu.co::f874e721-cfe2-4208-953d-f23d4fbbc403" providerId="AD" clId="Web-{63292899-451C-7EB0-88A0-FBAB5282E3C2}" dt="2023-03-12T04:14:10.546" v="567"/>
          <ac:spMkLst>
            <pc:docMk/>
            <pc:sldMk cId="1320017106" sldId="257"/>
            <ac:spMk id="16" creationId="{53E5B1A8-3AC9-4BD1-9BBC-78CA94F2D1BA}"/>
          </ac:spMkLst>
        </pc:spChg>
        <pc:spChg chg="add del">
          <ac:chgData name="Maria Isabel Uribe Diaz" userId="S::miuribe93@soy.sena.edu.co::f874e721-cfe2-4208-953d-f23d4fbbc403" providerId="AD" clId="Web-{63292899-451C-7EB0-88A0-FBAB5282E3C2}" dt="2023-03-12T04:14:10.546" v="567"/>
          <ac:spMkLst>
            <pc:docMk/>
            <pc:sldMk cId="1320017106" sldId="257"/>
            <ac:spMk id="17" creationId="{3B2E3793-BFE6-45A2-9B7B-E18844431C99}"/>
          </ac:spMkLst>
        </pc:spChg>
        <pc:spChg chg="add del">
          <ac:chgData name="Maria Isabel Uribe Diaz" userId="S::miuribe93@soy.sena.edu.co::f874e721-cfe2-4208-953d-f23d4fbbc403" providerId="AD" clId="Web-{63292899-451C-7EB0-88A0-FBAB5282E3C2}" dt="2023-03-12T04:14:10.546" v="567"/>
          <ac:spMkLst>
            <pc:docMk/>
            <pc:sldMk cId="1320017106" sldId="257"/>
            <ac:spMk id="18" creationId="{BC4C4868-CB8F-4AF9-9CDB-8108F2C19B67}"/>
          </ac:spMkLst>
        </pc:spChg>
        <pc:spChg chg="add">
          <ac:chgData name="Maria Isabel Uribe Diaz" userId="S::miuribe93@soy.sena.edu.co::f874e721-cfe2-4208-953d-f23d4fbbc403" providerId="AD" clId="Web-{63292899-451C-7EB0-88A0-FBAB5282E3C2}" dt="2023-03-12T04:14:10.546" v="567"/>
          <ac:spMkLst>
            <pc:docMk/>
            <pc:sldMk cId="1320017106" sldId="257"/>
            <ac:spMk id="23" creationId="{A7AE9375-4664-4DB2-922D-2782A6E439AC}"/>
          </ac:spMkLst>
        </pc:spChg>
        <pc:spChg chg="add">
          <ac:chgData name="Maria Isabel Uribe Diaz" userId="S::miuribe93@soy.sena.edu.co::f874e721-cfe2-4208-953d-f23d4fbbc403" providerId="AD" clId="Web-{63292899-451C-7EB0-88A0-FBAB5282E3C2}" dt="2023-03-12T04:14:10.546" v="567"/>
          <ac:spMkLst>
            <pc:docMk/>
            <pc:sldMk cId="1320017106" sldId="257"/>
            <ac:spMk id="27" creationId="{9DD005C1-8C51-42D6-9BEE-B9B83849743D}"/>
          </ac:spMkLst>
        </pc:spChg>
        <pc:cxnChg chg="add">
          <ac:chgData name="Maria Isabel Uribe Diaz" userId="S::miuribe93@soy.sena.edu.co::f874e721-cfe2-4208-953d-f23d4fbbc403" providerId="AD" clId="Web-{63292899-451C-7EB0-88A0-FBAB5282E3C2}" dt="2023-03-12T04:14:10.546" v="567"/>
          <ac:cxnSpMkLst>
            <pc:docMk/>
            <pc:sldMk cId="1320017106" sldId="257"/>
            <ac:cxnSpMk id="25" creationId="{EE504C98-6397-41C1-A8D8-2D9C4ED307E0}"/>
          </ac:cxnSpMkLst>
        </pc:cxnChg>
      </pc:sldChg>
      <pc:sldChg chg="addSp delSp modSp mod setBg setClrOvrMap">
        <pc:chgData name="Maria Isabel Uribe Diaz" userId="S::miuribe93@soy.sena.edu.co::f874e721-cfe2-4208-953d-f23d4fbbc403" providerId="AD" clId="Web-{63292899-451C-7EB0-88A0-FBAB5282E3C2}" dt="2023-03-12T04:28:08.432" v="1123" actId="20577"/>
        <pc:sldMkLst>
          <pc:docMk/>
          <pc:sldMk cId="3172907249" sldId="258"/>
        </pc:sldMkLst>
        <pc:spChg chg="mod">
          <ac:chgData name="Maria Isabel Uribe Diaz" userId="S::miuribe93@soy.sena.edu.co::f874e721-cfe2-4208-953d-f23d4fbbc403" providerId="AD" clId="Web-{63292899-451C-7EB0-88A0-FBAB5282E3C2}" dt="2023-03-12T04:13:28.701" v="564"/>
          <ac:spMkLst>
            <pc:docMk/>
            <pc:sldMk cId="3172907249" sldId="258"/>
            <ac:spMk id="2" creationId="{E06B47F0-05FC-84F1-36D1-07CF996FA072}"/>
          </ac:spMkLst>
        </pc:spChg>
        <pc:spChg chg="mod">
          <ac:chgData name="Maria Isabel Uribe Diaz" userId="S::miuribe93@soy.sena.edu.co::f874e721-cfe2-4208-953d-f23d4fbbc403" providerId="AD" clId="Web-{63292899-451C-7EB0-88A0-FBAB5282E3C2}" dt="2023-03-12T04:28:08.432" v="1123" actId="20577"/>
          <ac:spMkLst>
            <pc:docMk/>
            <pc:sldMk cId="3172907249" sldId="258"/>
            <ac:spMk id="3" creationId="{F6EB0ED4-5D12-CF1B-F948-E1619A01F743}"/>
          </ac:spMkLst>
        </pc:spChg>
        <pc:spChg chg="add del">
          <ac:chgData name="Maria Isabel Uribe Diaz" userId="S::miuribe93@soy.sena.edu.co::f874e721-cfe2-4208-953d-f23d4fbbc403" providerId="AD" clId="Web-{63292899-451C-7EB0-88A0-FBAB5282E3C2}" dt="2023-03-12T04:13:28.701" v="564"/>
          <ac:spMkLst>
            <pc:docMk/>
            <pc:sldMk cId="3172907249" sldId="258"/>
            <ac:spMk id="8" creationId="{70DFC902-7D23-471A-B557-B6B6917D7A0D}"/>
          </ac:spMkLst>
        </pc:spChg>
        <pc:spChg chg="add del">
          <ac:chgData name="Maria Isabel Uribe Diaz" userId="S::miuribe93@soy.sena.edu.co::f874e721-cfe2-4208-953d-f23d4fbbc403" providerId="AD" clId="Web-{63292899-451C-7EB0-88A0-FBAB5282E3C2}" dt="2023-03-12T04:13:28.701" v="564"/>
          <ac:spMkLst>
            <pc:docMk/>
            <pc:sldMk cId="3172907249" sldId="258"/>
            <ac:spMk id="10" creationId="{A55D5633-D557-4DCA-982C-FF36EB7A1C00}"/>
          </ac:spMkLst>
        </pc:spChg>
        <pc:spChg chg="add del">
          <ac:chgData name="Maria Isabel Uribe Diaz" userId="S::miuribe93@soy.sena.edu.co::f874e721-cfe2-4208-953d-f23d4fbbc403" providerId="AD" clId="Web-{63292899-451C-7EB0-88A0-FBAB5282E3C2}" dt="2023-03-12T04:13:28.701" v="564"/>
          <ac:spMkLst>
            <pc:docMk/>
            <pc:sldMk cId="3172907249" sldId="258"/>
            <ac:spMk id="12" creationId="{450D3AD2-FA80-415F-A9CE-54D884561CD7}"/>
          </ac:spMkLst>
        </pc:spChg>
        <pc:spChg chg="add del">
          <ac:chgData name="Maria Isabel Uribe Diaz" userId="S::miuribe93@soy.sena.edu.co::f874e721-cfe2-4208-953d-f23d4fbbc403" providerId="AD" clId="Web-{63292899-451C-7EB0-88A0-FBAB5282E3C2}" dt="2023-03-12T04:13:12.388" v="559"/>
          <ac:spMkLst>
            <pc:docMk/>
            <pc:sldMk cId="3172907249" sldId="258"/>
            <ac:spMk id="17" creationId="{5A0118C5-4F8D-4CF4-BADD-53FEACC6C42A}"/>
          </ac:spMkLst>
        </pc:spChg>
        <pc:spChg chg="add del">
          <ac:chgData name="Maria Isabel Uribe Diaz" userId="S::miuribe93@soy.sena.edu.co::f874e721-cfe2-4208-953d-f23d4fbbc403" providerId="AD" clId="Web-{63292899-451C-7EB0-88A0-FBAB5282E3C2}" dt="2023-03-12T04:13:12.388" v="559"/>
          <ac:spMkLst>
            <pc:docMk/>
            <pc:sldMk cId="3172907249" sldId="258"/>
            <ac:spMk id="19" creationId="{4E0A5C5C-2A95-428E-9F6A-0D29EBD57C9F}"/>
          </ac:spMkLst>
        </pc:spChg>
        <pc:spChg chg="add del">
          <ac:chgData name="Maria Isabel Uribe Diaz" userId="S::miuribe93@soy.sena.edu.co::f874e721-cfe2-4208-953d-f23d4fbbc403" providerId="AD" clId="Web-{63292899-451C-7EB0-88A0-FBAB5282E3C2}" dt="2023-03-12T04:13:12.388" v="559"/>
          <ac:spMkLst>
            <pc:docMk/>
            <pc:sldMk cId="3172907249" sldId="258"/>
            <ac:spMk id="21" creationId="{1056F38F-7C4E-461D-8709-7D0024AE1F79}"/>
          </ac:spMkLst>
        </pc:spChg>
        <pc:spChg chg="add del">
          <ac:chgData name="Maria Isabel Uribe Diaz" userId="S::miuribe93@soy.sena.edu.co::f874e721-cfe2-4208-953d-f23d4fbbc403" providerId="AD" clId="Web-{63292899-451C-7EB0-88A0-FBAB5282E3C2}" dt="2023-03-12T04:13:12.388" v="559"/>
          <ac:spMkLst>
            <pc:docMk/>
            <pc:sldMk cId="3172907249" sldId="258"/>
            <ac:spMk id="23" creationId="{C7278469-3C3C-49CE-AEEE-E176A4900B78}"/>
          </ac:spMkLst>
        </pc:spChg>
        <pc:spChg chg="add del">
          <ac:chgData name="Maria Isabel Uribe Diaz" userId="S::miuribe93@soy.sena.edu.co::f874e721-cfe2-4208-953d-f23d4fbbc403" providerId="AD" clId="Web-{63292899-451C-7EB0-88A0-FBAB5282E3C2}" dt="2023-03-12T04:13:12.388" v="559"/>
          <ac:spMkLst>
            <pc:docMk/>
            <pc:sldMk cId="3172907249" sldId="258"/>
            <ac:spMk id="29" creationId="{4C6598AB-1C17-4D54-951C-A082D94ACB7A}"/>
          </ac:spMkLst>
        </pc:spChg>
        <pc:spChg chg="add del">
          <ac:chgData name="Maria Isabel Uribe Diaz" userId="S::miuribe93@soy.sena.edu.co::f874e721-cfe2-4208-953d-f23d4fbbc403" providerId="AD" clId="Web-{63292899-451C-7EB0-88A0-FBAB5282E3C2}" dt="2023-03-12T04:13:12.388" v="559"/>
          <ac:spMkLst>
            <pc:docMk/>
            <pc:sldMk cId="3172907249" sldId="258"/>
            <ac:spMk id="31" creationId="{C83B66D7-137D-4AC1-B172-53D60F08BEB5}"/>
          </ac:spMkLst>
        </pc:spChg>
        <pc:spChg chg="add del">
          <ac:chgData name="Maria Isabel Uribe Diaz" userId="S::miuribe93@soy.sena.edu.co::f874e721-cfe2-4208-953d-f23d4fbbc403" providerId="AD" clId="Web-{63292899-451C-7EB0-88A0-FBAB5282E3C2}" dt="2023-03-12T04:13:12.388" v="559"/>
          <ac:spMkLst>
            <pc:docMk/>
            <pc:sldMk cId="3172907249" sldId="258"/>
            <ac:spMk id="33" creationId="{F6B92503-6984-4D15-8B98-8718709B785D}"/>
          </ac:spMkLst>
        </pc:spChg>
        <pc:spChg chg="add del">
          <ac:chgData name="Maria Isabel Uribe Diaz" userId="S::miuribe93@soy.sena.edu.co::f874e721-cfe2-4208-953d-f23d4fbbc403" providerId="AD" clId="Web-{63292899-451C-7EB0-88A0-FBAB5282E3C2}" dt="2023-03-12T04:13:12.388" v="559"/>
          <ac:spMkLst>
            <pc:docMk/>
            <pc:sldMk cId="3172907249" sldId="258"/>
            <ac:spMk id="35" creationId="{08DDF938-524E-4C18-A47D-C00627832366}"/>
          </ac:spMkLst>
        </pc:spChg>
        <pc:spChg chg="add del">
          <ac:chgData name="Maria Isabel Uribe Diaz" userId="S::miuribe93@soy.sena.edu.co::f874e721-cfe2-4208-953d-f23d4fbbc403" providerId="AD" clId="Web-{63292899-451C-7EB0-88A0-FBAB5282E3C2}" dt="2023-03-12T04:13:20.279" v="561"/>
          <ac:spMkLst>
            <pc:docMk/>
            <pc:sldMk cId="3172907249" sldId="258"/>
            <ac:spMk id="44" creationId="{E8A8EAB8-D2FF-444D-B34B-7D32F106AD0E}"/>
          </ac:spMkLst>
        </pc:spChg>
        <pc:spChg chg="add del">
          <ac:chgData name="Maria Isabel Uribe Diaz" userId="S::miuribe93@soy.sena.edu.co::f874e721-cfe2-4208-953d-f23d4fbbc403" providerId="AD" clId="Web-{63292899-451C-7EB0-88A0-FBAB5282E3C2}" dt="2023-03-12T04:13:28.670" v="563"/>
          <ac:spMkLst>
            <pc:docMk/>
            <pc:sldMk cId="3172907249" sldId="258"/>
            <ac:spMk id="49" creationId="{B95B9BA8-1D69-4796-85F5-B6D0BD52354B}"/>
          </ac:spMkLst>
        </pc:spChg>
        <pc:spChg chg="add">
          <ac:chgData name="Maria Isabel Uribe Diaz" userId="S::miuribe93@soy.sena.edu.co::f874e721-cfe2-4208-953d-f23d4fbbc403" providerId="AD" clId="Web-{63292899-451C-7EB0-88A0-FBAB5282E3C2}" dt="2023-03-12T04:13:28.701" v="564"/>
          <ac:spMkLst>
            <pc:docMk/>
            <pc:sldMk cId="3172907249" sldId="258"/>
            <ac:spMk id="56" creationId="{5FEF463D-EE6B-46FF-B7C7-74B09A96C8AB}"/>
          </ac:spMkLst>
        </pc:spChg>
        <pc:spChg chg="add">
          <ac:chgData name="Maria Isabel Uribe Diaz" userId="S::miuribe93@soy.sena.edu.co::f874e721-cfe2-4208-953d-f23d4fbbc403" providerId="AD" clId="Web-{63292899-451C-7EB0-88A0-FBAB5282E3C2}" dt="2023-03-12T04:13:28.701" v="564"/>
          <ac:spMkLst>
            <pc:docMk/>
            <pc:sldMk cId="3172907249" sldId="258"/>
            <ac:spMk id="59" creationId="{30B5ED20-499B-41E7-95BE-8BBD3131456F}"/>
          </ac:spMkLst>
        </pc:spChg>
        <pc:spChg chg="add">
          <ac:chgData name="Maria Isabel Uribe Diaz" userId="S::miuribe93@soy.sena.edu.co::f874e721-cfe2-4208-953d-f23d4fbbc403" providerId="AD" clId="Web-{63292899-451C-7EB0-88A0-FBAB5282E3C2}" dt="2023-03-12T04:13:28.701" v="564"/>
          <ac:spMkLst>
            <pc:docMk/>
            <pc:sldMk cId="3172907249" sldId="258"/>
            <ac:spMk id="60" creationId="{35A51D22-76EA-4C70-B5C9-ED3946924CB7}"/>
          </ac:spMkLst>
        </pc:spChg>
        <pc:grpChg chg="add del">
          <ac:chgData name="Maria Isabel Uribe Diaz" userId="S::miuribe93@soy.sena.edu.co::f874e721-cfe2-4208-953d-f23d4fbbc403" providerId="AD" clId="Web-{63292899-451C-7EB0-88A0-FBAB5282E3C2}" dt="2023-03-12T04:13:12.388" v="559"/>
          <ac:grpSpMkLst>
            <pc:docMk/>
            <pc:sldMk cId="3172907249" sldId="258"/>
            <ac:grpSpMk id="25" creationId="{93DC754C-7E09-422D-A8BB-AF632E90DFA2}"/>
          </ac:grpSpMkLst>
        </pc:grpChg>
        <pc:grpChg chg="add del">
          <ac:chgData name="Maria Isabel Uribe Diaz" userId="S::miuribe93@soy.sena.edu.co::f874e721-cfe2-4208-953d-f23d4fbbc403" providerId="AD" clId="Web-{63292899-451C-7EB0-88A0-FBAB5282E3C2}" dt="2023-03-12T04:13:12.388" v="559"/>
          <ac:grpSpMkLst>
            <pc:docMk/>
            <pc:sldMk cId="3172907249" sldId="258"/>
            <ac:grpSpMk id="37" creationId="{3773FAF5-C452-4455-9411-D6AF5EBD4CA9}"/>
          </ac:grpSpMkLst>
        </pc:grpChg>
        <pc:grpChg chg="add del">
          <ac:chgData name="Maria Isabel Uribe Diaz" userId="S::miuribe93@soy.sena.edu.co::f874e721-cfe2-4208-953d-f23d4fbbc403" providerId="AD" clId="Web-{63292899-451C-7EB0-88A0-FBAB5282E3C2}" dt="2023-03-12T04:13:20.279" v="561"/>
          <ac:grpSpMkLst>
            <pc:docMk/>
            <pc:sldMk cId="3172907249" sldId="258"/>
            <ac:grpSpMk id="46" creationId="{9D20816A-53A8-414B-9615-2877C1081698}"/>
          </ac:grpSpMkLst>
        </pc:grpChg>
        <pc:grpChg chg="add del">
          <ac:chgData name="Maria Isabel Uribe Diaz" userId="S::miuribe93@soy.sena.edu.co::f874e721-cfe2-4208-953d-f23d4fbbc403" providerId="AD" clId="Web-{63292899-451C-7EB0-88A0-FBAB5282E3C2}" dt="2023-03-12T04:13:28.670" v="563"/>
          <ac:grpSpMkLst>
            <pc:docMk/>
            <pc:sldMk cId="3172907249" sldId="258"/>
            <ac:grpSpMk id="50" creationId="{5F892E19-92E7-4BB2-8C3F-DBDFE8D9D324}"/>
          </ac:grpSpMkLst>
        </pc:grpChg>
        <pc:grpChg chg="add">
          <ac:chgData name="Maria Isabel Uribe Diaz" userId="S::miuribe93@soy.sena.edu.co::f874e721-cfe2-4208-953d-f23d4fbbc403" providerId="AD" clId="Web-{63292899-451C-7EB0-88A0-FBAB5282E3C2}" dt="2023-03-12T04:13:28.701" v="564"/>
          <ac:grpSpMkLst>
            <pc:docMk/>
            <pc:sldMk cId="3172907249" sldId="258"/>
            <ac:grpSpMk id="57" creationId="{11A27B3A-460C-4100-99B5-817F25979F6C}"/>
          </ac:grpSpMkLst>
        </pc:grpChg>
        <pc:picChg chg="add del">
          <ac:chgData name="Maria Isabel Uribe Diaz" userId="S::miuribe93@soy.sena.edu.co::f874e721-cfe2-4208-953d-f23d4fbbc403" providerId="AD" clId="Web-{63292899-451C-7EB0-88A0-FBAB5282E3C2}" dt="2023-03-12T04:13:20.279" v="561"/>
          <ac:picMkLst>
            <pc:docMk/>
            <pc:sldMk cId="3172907249" sldId="258"/>
            <ac:picMk id="16" creationId="{478ABAD2-6AEA-10EB-3755-468FFE6FB614}"/>
          </ac:picMkLst>
        </pc:picChg>
        <pc:cxnChg chg="add del">
          <ac:chgData name="Maria Isabel Uribe Diaz" userId="S::miuribe93@soy.sena.edu.co::f874e721-cfe2-4208-953d-f23d4fbbc403" providerId="AD" clId="Web-{63292899-451C-7EB0-88A0-FBAB5282E3C2}" dt="2023-03-12T04:13:20.279" v="561"/>
          <ac:cxnSpMkLst>
            <pc:docMk/>
            <pc:sldMk cId="3172907249" sldId="258"/>
            <ac:cxnSpMk id="45" creationId="{DAE05351-315A-4BA9-A90A-FE5C949522D1}"/>
          </ac:cxnSpMkLst>
        </pc:cxnChg>
      </pc:sldChg>
      <pc:sldChg chg="addSp delSp modSp mod setBg">
        <pc:chgData name="Maria Isabel Uribe Diaz" userId="S::miuribe93@soy.sena.edu.co::f874e721-cfe2-4208-953d-f23d4fbbc403" providerId="AD" clId="Web-{63292899-451C-7EB0-88A0-FBAB5282E3C2}" dt="2023-03-12T04:30:24.452" v="1126" actId="14100"/>
        <pc:sldMkLst>
          <pc:docMk/>
          <pc:sldMk cId="3931021644" sldId="259"/>
        </pc:sldMkLst>
        <pc:spChg chg="mod">
          <ac:chgData name="Maria Isabel Uribe Diaz" userId="S::miuribe93@soy.sena.edu.co::f874e721-cfe2-4208-953d-f23d4fbbc403" providerId="AD" clId="Web-{63292899-451C-7EB0-88A0-FBAB5282E3C2}" dt="2023-03-12T04:30:19.686" v="1125" actId="20577"/>
          <ac:spMkLst>
            <pc:docMk/>
            <pc:sldMk cId="3931021644" sldId="259"/>
            <ac:spMk id="2" creationId="{20841F26-C755-06DF-BCC7-ACFAF50D4A0E}"/>
          </ac:spMkLst>
        </pc:spChg>
        <pc:spChg chg="mod">
          <ac:chgData name="Maria Isabel Uribe Diaz" userId="S::miuribe93@soy.sena.edu.co::f874e721-cfe2-4208-953d-f23d4fbbc403" providerId="AD" clId="Web-{63292899-451C-7EB0-88A0-FBAB5282E3C2}" dt="2023-03-12T04:30:24.452" v="1126" actId="14100"/>
          <ac:spMkLst>
            <pc:docMk/>
            <pc:sldMk cId="3931021644" sldId="259"/>
            <ac:spMk id="3" creationId="{A307E016-61E2-674A-A5F3-185B1FBA1176}"/>
          </ac:spMkLst>
        </pc:spChg>
        <pc:spChg chg="add del">
          <ac:chgData name="Maria Isabel Uribe Diaz" userId="S::miuribe93@soy.sena.edu.co::f874e721-cfe2-4208-953d-f23d4fbbc403" providerId="AD" clId="Web-{63292899-451C-7EB0-88A0-FBAB5282E3C2}" dt="2023-03-12T03:47:22.879" v="169"/>
          <ac:spMkLst>
            <pc:docMk/>
            <pc:sldMk cId="3931021644" sldId="259"/>
            <ac:spMk id="8" creationId="{70DFC902-7D23-471A-B557-B6B6917D7A0D}"/>
          </ac:spMkLst>
        </pc:spChg>
        <pc:spChg chg="add del">
          <ac:chgData name="Maria Isabel Uribe Diaz" userId="S::miuribe93@soy.sena.edu.co::f874e721-cfe2-4208-953d-f23d4fbbc403" providerId="AD" clId="Web-{63292899-451C-7EB0-88A0-FBAB5282E3C2}" dt="2023-03-12T03:47:22.879" v="169"/>
          <ac:spMkLst>
            <pc:docMk/>
            <pc:sldMk cId="3931021644" sldId="259"/>
            <ac:spMk id="10" creationId="{A55D5633-D557-4DCA-982C-FF36EB7A1C00}"/>
          </ac:spMkLst>
        </pc:spChg>
        <pc:spChg chg="add del">
          <ac:chgData name="Maria Isabel Uribe Diaz" userId="S::miuribe93@soy.sena.edu.co::f874e721-cfe2-4208-953d-f23d4fbbc403" providerId="AD" clId="Web-{63292899-451C-7EB0-88A0-FBAB5282E3C2}" dt="2023-03-12T03:47:22.879" v="169"/>
          <ac:spMkLst>
            <pc:docMk/>
            <pc:sldMk cId="3931021644" sldId="259"/>
            <ac:spMk id="12" creationId="{450D3AD2-FA80-415F-A9CE-54D884561CD7}"/>
          </ac:spMkLst>
        </pc:spChg>
        <pc:spChg chg="add">
          <ac:chgData name="Maria Isabel Uribe Diaz" userId="S::miuribe93@soy.sena.edu.co::f874e721-cfe2-4208-953d-f23d4fbbc403" providerId="AD" clId="Web-{63292899-451C-7EB0-88A0-FBAB5282E3C2}" dt="2023-03-12T03:47:22.879" v="169"/>
          <ac:spMkLst>
            <pc:docMk/>
            <pc:sldMk cId="3931021644" sldId="259"/>
            <ac:spMk id="17" creationId="{E8A8EAB8-D2FF-444D-B34B-7D32F106AD0E}"/>
          </ac:spMkLst>
        </pc:spChg>
        <pc:cxnChg chg="add">
          <ac:chgData name="Maria Isabel Uribe Diaz" userId="S::miuribe93@soy.sena.edu.co::f874e721-cfe2-4208-953d-f23d4fbbc403" providerId="AD" clId="Web-{63292899-451C-7EB0-88A0-FBAB5282E3C2}" dt="2023-03-12T03:47:22.879" v="169"/>
          <ac:cxnSpMkLst>
            <pc:docMk/>
            <pc:sldMk cId="3931021644" sldId="259"/>
            <ac:cxnSpMk id="19" creationId="{067633D1-6EE6-4118-B9F0-B363477BEE7A}"/>
          </ac:cxnSpMkLst>
        </pc:cxnChg>
        <pc:cxnChg chg="add">
          <ac:chgData name="Maria Isabel Uribe Diaz" userId="S::miuribe93@soy.sena.edu.co::f874e721-cfe2-4208-953d-f23d4fbbc403" providerId="AD" clId="Web-{63292899-451C-7EB0-88A0-FBAB5282E3C2}" dt="2023-03-12T03:47:22.879" v="169"/>
          <ac:cxnSpMkLst>
            <pc:docMk/>
            <pc:sldMk cId="3931021644" sldId="259"/>
            <ac:cxnSpMk id="21" creationId="{4AD7FFC6-42A9-49CB-B5E9-B3F6B038331B}"/>
          </ac:cxnSpMkLst>
        </pc:cxnChg>
      </pc:sldChg>
      <pc:sldChg chg="addSp modSp mod setBg">
        <pc:chgData name="Maria Isabel Uribe Diaz" userId="S::miuribe93@soy.sena.edu.co::f874e721-cfe2-4208-953d-f23d4fbbc403" providerId="AD" clId="Web-{63292899-451C-7EB0-88A0-FBAB5282E3C2}" dt="2023-03-12T04:22:02.249" v="913" actId="14100"/>
        <pc:sldMkLst>
          <pc:docMk/>
          <pc:sldMk cId="641297589" sldId="260"/>
        </pc:sldMkLst>
        <pc:spChg chg="mod">
          <ac:chgData name="Maria Isabel Uribe Diaz" userId="S::miuribe93@soy.sena.edu.co::f874e721-cfe2-4208-953d-f23d4fbbc403" providerId="AD" clId="Web-{63292899-451C-7EB0-88A0-FBAB5282E3C2}" dt="2023-03-12T03:42:10.275" v="7"/>
          <ac:spMkLst>
            <pc:docMk/>
            <pc:sldMk cId="641297589" sldId="260"/>
            <ac:spMk id="2" creationId="{6AE1AA83-70D6-7B8A-74E2-F3D204B2D165}"/>
          </ac:spMkLst>
        </pc:spChg>
        <pc:spChg chg="mod">
          <ac:chgData name="Maria Isabel Uribe Diaz" userId="S::miuribe93@soy.sena.edu.co::f874e721-cfe2-4208-953d-f23d4fbbc403" providerId="AD" clId="Web-{63292899-451C-7EB0-88A0-FBAB5282E3C2}" dt="2023-03-12T04:22:02.249" v="913" actId="14100"/>
          <ac:spMkLst>
            <pc:docMk/>
            <pc:sldMk cId="641297589" sldId="260"/>
            <ac:spMk id="3" creationId="{98E6583C-5851-306D-3362-6F54EBA368DC}"/>
          </ac:spMkLst>
        </pc:spChg>
        <pc:spChg chg="add">
          <ac:chgData name="Maria Isabel Uribe Diaz" userId="S::miuribe93@soy.sena.edu.co::f874e721-cfe2-4208-953d-f23d4fbbc403" providerId="AD" clId="Web-{63292899-451C-7EB0-88A0-FBAB5282E3C2}" dt="2023-03-12T03:42:10.275" v="7"/>
          <ac:spMkLst>
            <pc:docMk/>
            <pc:sldMk cId="641297589" sldId="260"/>
            <ac:spMk id="8" creationId="{70DFC902-7D23-471A-B557-B6B6917D7A0D}"/>
          </ac:spMkLst>
        </pc:spChg>
        <pc:spChg chg="add">
          <ac:chgData name="Maria Isabel Uribe Diaz" userId="S::miuribe93@soy.sena.edu.co::f874e721-cfe2-4208-953d-f23d4fbbc403" providerId="AD" clId="Web-{63292899-451C-7EB0-88A0-FBAB5282E3C2}" dt="2023-03-12T03:42:10.275" v="7"/>
          <ac:spMkLst>
            <pc:docMk/>
            <pc:sldMk cId="641297589" sldId="260"/>
            <ac:spMk id="10" creationId="{A55D5633-D557-4DCA-982C-FF36EB7A1C00}"/>
          </ac:spMkLst>
        </pc:spChg>
        <pc:spChg chg="add">
          <ac:chgData name="Maria Isabel Uribe Diaz" userId="S::miuribe93@soy.sena.edu.co::f874e721-cfe2-4208-953d-f23d4fbbc403" providerId="AD" clId="Web-{63292899-451C-7EB0-88A0-FBAB5282E3C2}" dt="2023-03-12T03:42:10.275" v="7"/>
          <ac:spMkLst>
            <pc:docMk/>
            <pc:sldMk cId="641297589" sldId="260"/>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4:27:52.603" v="1118" actId="20577"/>
        <pc:sldMkLst>
          <pc:docMk/>
          <pc:sldMk cId="265086344" sldId="261"/>
        </pc:sldMkLst>
        <pc:spChg chg="mod">
          <ac:chgData name="Maria Isabel Uribe Diaz" userId="S::miuribe93@soy.sena.edu.co::f874e721-cfe2-4208-953d-f23d4fbbc403" providerId="AD" clId="Web-{63292899-451C-7EB0-88A0-FBAB5282E3C2}" dt="2023-03-12T03:42:14.494" v="8"/>
          <ac:spMkLst>
            <pc:docMk/>
            <pc:sldMk cId="265086344" sldId="261"/>
            <ac:spMk id="2" creationId="{FD267211-D0B0-67E9-2906-DC441D6A31BC}"/>
          </ac:spMkLst>
        </pc:spChg>
        <pc:spChg chg="mod">
          <ac:chgData name="Maria Isabel Uribe Diaz" userId="S::miuribe93@soy.sena.edu.co::f874e721-cfe2-4208-953d-f23d4fbbc403" providerId="AD" clId="Web-{63292899-451C-7EB0-88A0-FBAB5282E3C2}" dt="2023-03-12T04:27:52.603" v="1118" actId="20577"/>
          <ac:spMkLst>
            <pc:docMk/>
            <pc:sldMk cId="265086344" sldId="261"/>
            <ac:spMk id="3" creationId="{DAEFECAD-3859-95E0-16B3-A49A6C9D93E1}"/>
          </ac:spMkLst>
        </pc:spChg>
        <pc:spChg chg="add">
          <ac:chgData name="Maria Isabel Uribe Diaz" userId="S::miuribe93@soy.sena.edu.co::f874e721-cfe2-4208-953d-f23d4fbbc403" providerId="AD" clId="Web-{63292899-451C-7EB0-88A0-FBAB5282E3C2}" dt="2023-03-12T03:42:14.494" v="8"/>
          <ac:spMkLst>
            <pc:docMk/>
            <pc:sldMk cId="265086344" sldId="261"/>
            <ac:spMk id="8" creationId="{70DFC902-7D23-471A-B557-B6B6917D7A0D}"/>
          </ac:spMkLst>
        </pc:spChg>
        <pc:spChg chg="add">
          <ac:chgData name="Maria Isabel Uribe Diaz" userId="S::miuribe93@soy.sena.edu.co::f874e721-cfe2-4208-953d-f23d4fbbc403" providerId="AD" clId="Web-{63292899-451C-7EB0-88A0-FBAB5282E3C2}" dt="2023-03-12T03:42:14.494" v="8"/>
          <ac:spMkLst>
            <pc:docMk/>
            <pc:sldMk cId="265086344" sldId="261"/>
            <ac:spMk id="10" creationId="{A55D5633-D557-4DCA-982C-FF36EB7A1C00}"/>
          </ac:spMkLst>
        </pc:spChg>
        <pc:spChg chg="add">
          <ac:chgData name="Maria Isabel Uribe Diaz" userId="S::miuribe93@soy.sena.edu.co::f874e721-cfe2-4208-953d-f23d4fbbc403" providerId="AD" clId="Web-{63292899-451C-7EB0-88A0-FBAB5282E3C2}" dt="2023-03-12T03:42:14.494" v="8"/>
          <ac:spMkLst>
            <pc:docMk/>
            <pc:sldMk cId="265086344" sldId="261"/>
            <ac:spMk id="12" creationId="{450D3AD2-FA80-415F-A9CE-54D884561CD7}"/>
          </ac:spMkLst>
        </pc:spChg>
      </pc:sldChg>
      <pc:sldChg chg="addSp modSp mod setBg">
        <pc:chgData name="Maria Isabel Uribe Diaz" userId="S::miuribe93@soy.sena.edu.co::f874e721-cfe2-4208-953d-f23d4fbbc403" providerId="AD" clId="Web-{63292899-451C-7EB0-88A0-FBAB5282E3C2}" dt="2023-03-12T03:41:53.118" v="1"/>
        <pc:sldMkLst>
          <pc:docMk/>
          <pc:sldMk cId="3639669116" sldId="262"/>
        </pc:sldMkLst>
        <pc:spChg chg="mod">
          <ac:chgData name="Maria Isabel Uribe Diaz" userId="S::miuribe93@soy.sena.edu.co::f874e721-cfe2-4208-953d-f23d4fbbc403" providerId="AD" clId="Web-{63292899-451C-7EB0-88A0-FBAB5282E3C2}" dt="2023-03-12T03:41:53.118" v="1"/>
          <ac:spMkLst>
            <pc:docMk/>
            <pc:sldMk cId="3639669116" sldId="262"/>
            <ac:spMk id="2" creationId="{3C8DD182-8F7D-4DBB-1BDF-032EF3B21E3B}"/>
          </ac:spMkLst>
        </pc:spChg>
        <pc:spChg chg="mod">
          <ac:chgData name="Maria Isabel Uribe Diaz" userId="S::miuribe93@soy.sena.edu.co::f874e721-cfe2-4208-953d-f23d4fbbc403" providerId="AD" clId="Web-{63292899-451C-7EB0-88A0-FBAB5282E3C2}" dt="2023-03-12T03:41:53.118" v="1"/>
          <ac:spMkLst>
            <pc:docMk/>
            <pc:sldMk cId="3639669116" sldId="262"/>
            <ac:spMk id="3" creationId="{C7F37418-CF01-C780-85FC-7C75D8CE412B}"/>
          </ac:spMkLst>
        </pc:spChg>
        <pc:spChg chg="add">
          <ac:chgData name="Maria Isabel Uribe Diaz" userId="S::miuribe93@soy.sena.edu.co::f874e721-cfe2-4208-953d-f23d4fbbc403" providerId="AD" clId="Web-{63292899-451C-7EB0-88A0-FBAB5282E3C2}" dt="2023-03-12T03:41:53.118" v="1"/>
          <ac:spMkLst>
            <pc:docMk/>
            <pc:sldMk cId="3639669116" sldId="262"/>
            <ac:spMk id="8" creationId="{1B15ED52-F352-441B-82BF-E0EA34836D08}"/>
          </ac:spMkLst>
        </pc:spChg>
        <pc:spChg chg="add">
          <ac:chgData name="Maria Isabel Uribe Diaz" userId="S::miuribe93@soy.sena.edu.co::f874e721-cfe2-4208-953d-f23d4fbbc403" providerId="AD" clId="Web-{63292899-451C-7EB0-88A0-FBAB5282E3C2}" dt="2023-03-12T03:41:53.118" v="1"/>
          <ac:spMkLst>
            <pc:docMk/>
            <pc:sldMk cId="3639669116" sldId="262"/>
            <ac:spMk id="10" creationId="{3B2E3793-BFE6-45A2-9B7B-E18844431C99}"/>
          </ac:spMkLst>
        </pc:spChg>
        <pc:spChg chg="add">
          <ac:chgData name="Maria Isabel Uribe Diaz" userId="S::miuribe93@soy.sena.edu.co::f874e721-cfe2-4208-953d-f23d4fbbc403" providerId="AD" clId="Web-{63292899-451C-7EB0-88A0-FBAB5282E3C2}" dt="2023-03-12T03:41:53.118" v="1"/>
          <ac:spMkLst>
            <pc:docMk/>
            <pc:sldMk cId="3639669116" sldId="262"/>
            <ac:spMk id="12" creationId="{BC4C4868-CB8F-4AF9-9CDB-8108F2C19B67}"/>
          </ac:spMkLst>
        </pc:spChg>
        <pc:spChg chg="add">
          <ac:chgData name="Maria Isabel Uribe Diaz" userId="S::miuribe93@soy.sena.edu.co::f874e721-cfe2-4208-953d-f23d4fbbc403" providerId="AD" clId="Web-{63292899-451C-7EB0-88A0-FBAB5282E3C2}" dt="2023-03-12T03:41:53.118" v="1"/>
          <ac:spMkLst>
            <pc:docMk/>
            <pc:sldMk cId="3639669116" sldId="262"/>
            <ac:spMk id="14" creationId="{375E0459-6403-40CD-989D-56A4407CA12E}"/>
          </ac:spMkLst>
        </pc:spChg>
        <pc:spChg chg="add">
          <ac:chgData name="Maria Isabel Uribe Diaz" userId="S::miuribe93@soy.sena.edu.co::f874e721-cfe2-4208-953d-f23d4fbbc403" providerId="AD" clId="Web-{63292899-451C-7EB0-88A0-FBAB5282E3C2}" dt="2023-03-12T03:41:53.118" v="1"/>
          <ac:spMkLst>
            <pc:docMk/>
            <pc:sldMk cId="3639669116" sldId="262"/>
            <ac:spMk id="16" creationId="{53E5B1A8-3AC9-4BD1-9BBC-78CA94F2D1BA}"/>
          </ac:spMkLst>
        </pc:spChg>
      </pc:sldChg>
    </pc:docChg>
  </pc:docChgLst>
  <pc:docChgLst>
    <pc:chgData name="Sara Naidu Diaz Gonzalez" userId="S::sndiaz4@soy.sena.edu.co::94f02f45-69a4-4ff3-a3dc-fe0d52e2f980" providerId="AD" clId="Web-{D93F2B58-0B13-FC3E-D552-F441BD04ED2E}"/>
    <pc:docChg chg="addSld delSld modSld">
      <pc:chgData name="Sara Naidu Diaz Gonzalez" userId="S::sndiaz4@soy.sena.edu.co::94f02f45-69a4-4ff3-a3dc-fe0d52e2f980" providerId="AD" clId="Web-{D93F2B58-0B13-FC3E-D552-F441BD04ED2E}" dt="2023-03-17T19:33:07.936" v="630" actId="20577"/>
      <pc:docMkLst>
        <pc:docMk/>
      </pc:docMkLst>
      <pc:sldChg chg="modSp">
        <pc:chgData name="Sara Naidu Diaz Gonzalez" userId="S::sndiaz4@soy.sena.edu.co::94f02f45-69a4-4ff3-a3dc-fe0d52e2f980" providerId="AD" clId="Web-{D93F2B58-0B13-FC3E-D552-F441BD04ED2E}" dt="2023-03-17T19:33:07.936" v="630" actId="20577"/>
        <pc:sldMkLst>
          <pc:docMk/>
          <pc:sldMk cId="3931021644" sldId="259"/>
        </pc:sldMkLst>
        <pc:spChg chg="mod">
          <ac:chgData name="Sara Naidu Diaz Gonzalez" userId="S::sndiaz4@soy.sena.edu.co::94f02f45-69a4-4ff3-a3dc-fe0d52e2f980" providerId="AD" clId="Web-{D93F2B58-0B13-FC3E-D552-F441BD04ED2E}" dt="2023-03-17T19:33:07.936" v="630" actId="20577"/>
          <ac:spMkLst>
            <pc:docMk/>
            <pc:sldMk cId="3931021644" sldId="259"/>
            <ac:spMk id="3" creationId="{A307E016-61E2-674A-A5F3-185B1FBA1176}"/>
          </ac:spMkLst>
        </pc:spChg>
      </pc:sldChg>
      <pc:sldChg chg="modSp">
        <pc:chgData name="Sara Naidu Diaz Gonzalez" userId="S::sndiaz4@soy.sena.edu.co::94f02f45-69a4-4ff3-a3dc-fe0d52e2f980" providerId="AD" clId="Web-{D93F2B58-0B13-FC3E-D552-F441BD04ED2E}" dt="2023-03-17T18:34:47.109" v="538" actId="20577"/>
        <pc:sldMkLst>
          <pc:docMk/>
          <pc:sldMk cId="641297589" sldId="260"/>
        </pc:sldMkLst>
        <pc:spChg chg="mod">
          <ac:chgData name="Sara Naidu Diaz Gonzalez" userId="S::sndiaz4@soy.sena.edu.co::94f02f45-69a4-4ff3-a3dc-fe0d52e2f980" providerId="AD" clId="Web-{D93F2B58-0B13-FC3E-D552-F441BD04ED2E}" dt="2023-03-17T18:34:47.109" v="538" actId="20577"/>
          <ac:spMkLst>
            <pc:docMk/>
            <pc:sldMk cId="641297589" sldId="260"/>
            <ac:spMk id="3" creationId="{98E6583C-5851-306D-3362-6F54EBA368DC}"/>
          </ac:spMkLst>
        </pc:spChg>
      </pc:sldChg>
      <pc:sldChg chg="del">
        <pc:chgData name="Sara Naidu Diaz Gonzalez" userId="S::sndiaz4@soy.sena.edu.co::94f02f45-69a4-4ff3-a3dc-fe0d52e2f980" providerId="AD" clId="Web-{D93F2B58-0B13-FC3E-D552-F441BD04ED2E}" dt="2023-03-17T15:20:48.697" v="1"/>
        <pc:sldMkLst>
          <pc:docMk/>
          <pc:sldMk cId="2810383236" sldId="272"/>
        </pc:sldMkLst>
      </pc:sldChg>
      <pc:sldChg chg="del">
        <pc:chgData name="Sara Naidu Diaz Gonzalez" userId="S::sndiaz4@soy.sena.edu.co::94f02f45-69a4-4ff3-a3dc-fe0d52e2f980" providerId="AD" clId="Web-{D93F2B58-0B13-FC3E-D552-F441BD04ED2E}" dt="2023-03-17T15:20:52.275" v="4"/>
        <pc:sldMkLst>
          <pc:docMk/>
          <pc:sldMk cId="2743027483" sldId="277"/>
        </pc:sldMkLst>
      </pc:sldChg>
      <pc:sldChg chg="del">
        <pc:chgData name="Sara Naidu Diaz Gonzalez" userId="S::sndiaz4@soy.sena.edu.co::94f02f45-69a4-4ff3-a3dc-fe0d52e2f980" providerId="AD" clId="Web-{D93F2B58-0B13-FC3E-D552-F441BD04ED2E}" dt="2023-03-17T15:20:56.306" v="8"/>
        <pc:sldMkLst>
          <pc:docMk/>
          <pc:sldMk cId="1949784081" sldId="279"/>
        </pc:sldMkLst>
      </pc:sldChg>
      <pc:sldChg chg="del">
        <pc:chgData name="Sara Naidu Diaz Gonzalez" userId="S::sndiaz4@soy.sena.edu.co::94f02f45-69a4-4ff3-a3dc-fe0d52e2f980" providerId="AD" clId="Web-{D93F2B58-0B13-FC3E-D552-F441BD04ED2E}" dt="2023-03-17T15:20:45.915" v="0"/>
        <pc:sldMkLst>
          <pc:docMk/>
          <pc:sldMk cId="53213621" sldId="284"/>
        </pc:sldMkLst>
      </pc:sldChg>
      <pc:sldChg chg="del">
        <pc:chgData name="Sara Naidu Diaz Gonzalez" userId="S::sndiaz4@soy.sena.edu.co::94f02f45-69a4-4ff3-a3dc-fe0d52e2f980" providerId="AD" clId="Web-{D93F2B58-0B13-FC3E-D552-F441BD04ED2E}" dt="2023-03-17T15:20:53.416" v="5"/>
        <pc:sldMkLst>
          <pc:docMk/>
          <pc:sldMk cId="1845221237" sldId="285"/>
        </pc:sldMkLst>
      </pc:sldChg>
      <pc:sldChg chg="del">
        <pc:chgData name="Sara Naidu Diaz Gonzalez" userId="S::sndiaz4@soy.sena.edu.co::94f02f45-69a4-4ff3-a3dc-fe0d52e2f980" providerId="AD" clId="Web-{D93F2B58-0B13-FC3E-D552-F441BD04ED2E}" dt="2023-03-17T15:20:49.619" v="2"/>
        <pc:sldMkLst>
          <pc:docMk/>
          <pc:sldMk cId="1857482407" sldId="286"/>
        </pc:sldMkLst>
      </pc:sldChg>
      <pc:sldChg chg="del">
        <pc:chgData name="Sara Naidu Diaz Gonzalez" userId="S::sndiaz4@soy.sena.edu.co::94f02f45-69a4-4ff3-a3dc-fe0d52e2f980" providerId="AD" clId="Web-{D93F2B58-0B13-FC3E-D552-F441BD04ED2E}" dt="2023-03-17T15:20:50.666" v="3"/>
        <pc:sldMkLst>
          <pc:docMk/>
          <pc:sldMk cId="1333623127" sldId="288"/>
        </pc:sldMkLst>
      </pc:sldChg>
      <pc:sldChg chg="del">
        <pc:chgData name="Sara Naidu Diaz Gonzalez" userId="S::sndiaz4@soy.sena.edu.co::94f02f45-69a4-4ff3-a3dc-fe0d52e2f980" providerId="AD" clId="Web-{D93F2B58-0B13-FC3E-D552-F441BD04ED2E}" dt="2023-03-17T15:21:02.025" v="11"/>
        <pc:sldMkLst>
          <pc:docMk/>
          <pc:sldMk cId="3156171871" sldId="292"/>
        </pc:sldMkLst>
      </pc:sldChg>
      <pc:sldChg chg="del">
        <pc:chgData name="Sara Naidu Diaz Gonzalez" userId="S::sndiaz4@soy.sena.edu.co::94f02f45-69a4-4ff3-a3dc-fe0d52e2f980" providerId="AD" clId="Web-{D93F2B58-0B13-FC3E-D552-F441BD04ED2E}" dt="2023-03-17T15:20:57.041" v="9"/>
        <pc:sldMkLst>
          <pc:docMk/>
          <pc:sldMk cId="3550420872" sldId="293"/>
        </pc:sldMkLst>
      </pc:sldChg>
      <pc:sldChg chg="modSp new">
        <pc:chgData name="Sara Naidu Diaz Gonzalez" userId="S::sndiaz4@soy.sena.edu.co::94f02f45-69a4-4ff3-a3dc-fe0d52e2f980" providerId="AD" clId="Web-{D93F2B58-0B13-FC3E-D552-F441BD04ED2E}" dt="2023-03-17T16:15:29.474" v="403" actId="20577"/>
        <pc:sldMkLst>
          <pc:docMk/>
          <pc:sldMk cId="4239651335" sldId="293"/>
        </pc:sldMkLst>
        <pc:spChg chg="mod">
          <ac:chgData name="Sara Naidu Diaz Gonzalez" userId="S::sndiaz4@soy.sena.edu.co::94f02f45-69a4-4ff3-a3dc-fe0d52e2f980" providerId="AD" clId="Web-{D93F2B58-0B13-FC3E-D552-F441BD04ED2E}" dt="2023-03-17T16:14:16.426" v="398" actId="20577"/>
          <ac:spMkLst>
            <pc:docMk/>
            <pc:sldMk cId="4239651335" sldId="293"/>
            <ac:spMk id="2" creationId="{5A20BE2D-92BB-A3DA-67AA-01CE4F500581}"/>
          </ac:spMkLst>
        </pc:spChg>
        <pc:spChg chg="mod">
          <ac:chgData name="Sara Naidu Diaz Gonzalez" userId="S::sndiaz4@soy.sena.edu.co::94f02f45-69a4-4ff3-a3dc-fe0d52e2f980" providerId="AD" clId="Web-{D93F2B58-0B13-FC3E-D552-F441BD04ED2E}" dt="2023-03-17T16:15:29.474" v="403" actId="20577"/>
          <ac:spMkLst>
            <pc:docMk/>
            <pc:sldMk cId="4239651335" sldId="293"/>
            <ac:spMk id="3" creationId="{D6C89990-E10A-B067-3DF6-FFF8F4147C59}"/>
          </ac:spMkLst>
        </pc:spChg>
      </pc:sldChg>
      <pc:sldChg chg="del">
        <pc:chgData name="Sara Naidu Diaz Gonzalez" userId="S::sndiaz4@soy.sena.edu.co::94f02f45-69a4-4ff3-a3dc-fe0d52e2f980" providerId="AD" clId="Web-{D93F2B58-0B13-FC3E-D552-F441BD04ED2E}" dt="2023-03-17T15:20:54.275" v="6"/>
        <pc:sldMkLst>
          <pc:docMk/>
          <pc:sldMk cId="979597101" sldId="294"/>
        </pc:sldMkLst>
      </pc:sldChg>
      <pc:sldChg chg="del">
        <pc:chgData name="Sara Naidu Diaz Gonzalez" userId="S::sndiaz4@soy.sena.edu.co::94f02f45-69a4-4ff3-a3dc-fe0d52e2f980" providerId="AD" clId="Web-{D93F2B58-0B13-FC3E-D552-F441BD04ED2E}" dt="2023-03-17T15:20:55.150" v="7"/>
        <pc:sldMkLst>
          <pc:docMk/>
          <pc:sldMk cId="3499319550" sldId="295"/>
        </pc:sldMkLst>
      </pc:sldChg>
      <pc:sldChg chg="del">
        <pc:chgData name="Sara Naidu Diaz Gonzalez" userId="S::sndiaz4@soy.sena.edu.co::94f02f45-69a4-4ff3-a3dc-fe0d52e2f980" providerId="AD" clId="Web-{D93F2B58-0B13-FC3E-D552-F441BD04ED2E}" dt="2023-03-17T15:20:57.728" v="10"/>
        <pc:sldMkLst>
          <pc:docMk/>
          <pc:sldMk cId="1435443499" sldId="296"/>
        </pc:sldMkLst>
      </pc:sldChg>
      <pc:sldChg chg="modSp new">
        <pc:chgData name="Sara Naidu Diaz Gonzalez" userId="S::sndiaz4@soy.sena.edu.co::94f02f45-69a4-4ff3-a3dc-fe0d52e2f980" providerId="AD" clId="Web-{D93F2B58-0B13-FC3E-D552-F441BD04ED2E}" dt="2023-03-17T16:18:55.480" v="411" actId="20577"/>
        <pc:sldMkLst>
          <pc:docMk/>
          <pc:sldMk cId="1946947064" sldId="296"/>
        </pc:sldMkLst>
        <pc:spChg chg="mod">
          <ac:chgData name="Sara Naidu Diaz Gonzalez" userId="S::sndiaz4@soy.sena.edu.co::94f02f45-69a4-4ff3-a3dc-fe0d52e2f980" providerId="AD" clId="Web-{D93F2B58-0B13-FC3E-D552-F441BD04ED2E}" dt="2023-03-17T16:18:55.480" v="411" actId="20577"/>
          <ac:spMkLst>
            <pc:docMk/>
            <pc:sldMk cId="1946947064" sldId="296"/>
            <ac:spMk id="2" creationId="{26C77258-3A11-2AC1-80C5-35FEC56BA3BB}"/>
          </ac:spMkLst>
        </pc:spChg>
        <pc:spChg chg="mod">
          <ac:chgData name="Sara Naidu Diaz Gonzalez" userId="S::sndiaz4@soy.sena.edu.co::94f02f45-69a4-4ff3-a3dc-fe0d52e2f980" providerId="AD" clId="Web-{D93F2B58-0B13-FC3E-D552-F441BD04ED2E}" dt="2023-03-17T16:18:14.651" v="409" actId="20577"/>
          <ac:spMkLst>
            <pc:docMk/>
            <pc:sldMk cId="1946947064" sldId="296"/>
            <ac:spMk id="3" creationId="{0A572AFF-7977-763F-4469-E861051BA45B}"/>
          </ac:spMkLst>
        </pc:spChg>
      </pc:sldChg>
    </pc:docChg>
  </pc:docChgLst>
  <pc:docChgLst>
    <pc:chgData name="Juan Sebastian Herrera Prieto" userId="S::jsherrera914@soy.sena.edu.co::ef11610f-3862-4e05-a817-05d4c3cf01c5" providerId="AD" clId="Web-{50012A7D-D5EF-BD66-2C35-8B2AA0A63873}"/>
    <pc:docChg chg="modSld">
      <pc:chgData name="Juan Sebastian Herrera Prieto" userId="S::jsherrera914@soy.sena.edu.co::ef11610f-3862-4e05-a817-05d4c3cf01c5" providerId="AD" clId="Web-{50012A7D-D5EF-BD66-2C35-8B2AA0A63873}" dt="2023-03-17T23:34:58.346" v="7" actId="20577"/>
      <pc:docMkLst>
        <pc:docMk/>
      </pc:docMkLst>
      <pc:sldChg chg="modSp">
        <pc:chgData name="Juan Sebastian Herrera Prieto" userId="S::jsherrera914@soy.sena.edu.co::ef11610f-3862-4e05-a817-05d4c3cf01c5" providerId="AD" clId="Web-{50012A7D-D5EF-BD66-2C35-8B2AA0A63873}" dt="2023-03-17T23:34:58.346" v="7" actId="20577"/>
        <pc:sldMkLst>
          <pc:docMk/>
          <pc:sldMk cId="3639669116" sldId="262"/>
        </pc:sldMkLst>
        <pc:spChg chg="mod">
          <ac:chgData name="Juan Sebastian Herrera Prieto" userId="S::jsherrera914@soy.sena.edu.co::ef11610f-3862-4e05-a817-05d4c3cf01c5" providerId="AD" clId="Web-{50012A7D-D5EF-BD66-2C35-8B2AA0A63873}" dt="2023-03-17T23:34:58.346" v="7" actId="20577"/>
          <ac:spMkLst>
            <pc:docMk/>
            <pc:sldMk cId="3639669116" sldId="262"/>
            <ac:spMk id="3" creationId="{C7F37418-CF01-C780-85FC-7C75D8CE412B}"/>
          </ac:spMkLst>
        </pc:spChg>
      </pc:sldChg>
    </pc:docChg>
  </pc:docChgLst>
  <pc:docChgLst>
    <pc:chgData name="Sara Naidu Diaz Gonzalez" userId="94f02f45-69a4-4ff3-a3dc-fe0d52e2f980" providerId="ADAL" clId="{091BF197-B2AE-1643-BC69-6DC032067007}"/>
    <pc:docChg chg="addSld modSld">
      <pc:chgData name="Sara Naidu Diaz Gonzalez" userId="94f02f45-69a4-4ff3-a3dc-fe0d52e2f980" providerId="ADAL" clId="{091BF197-B2AE-1643-BC69-6DC032067007}" dt="2023-03-14T12:33:06.249" v="66" actId="20577"/>
      <pc:docMkLst>
        <pc:docMk/>
      </pc:docMkLst>
      <pc:sldChg chg="modSp new">
        <pc:chgData name="Sara Naidu Diaz Gonzalez" userId="94f02f45-69a4-4ff3-a3dc-fe0d52e2f980" providerId="ADAL" clId="{091BF197-B2AE-1643-BC69-6DC032067007}" dt="2023-03-14T12:33:06.249" v="66" actId="20577"/>
        <pc:sldMkLst>
          <pc:docMk/>
          <pc:sldMk cId="1926663557" sldId="273"/>
        </pc:sldMkLst>
        <pc:spChg chg="mod">
          <ac:chgData name="Sara Naidu Diaz Gonzalez" userId="94f02f45-69a4-4ff3-a3dc-fe0d52e2f980" providerId="ADAL" clId="{091BF197-B2AE-1643-BC69-6DC032067007}" dt="2023-03-14T12:32:43.315" v="13" actId="20577"/>
          <ac:spMkLst>
            <pc:docMk/>
            <pc:sldMk cId="1926663557" sldId="273"/>
            <ac:spMk id="2" creationId="{6C4D676D-343C-2628-390C-AAB86554F93E}"/>
          </ac:spMkLst>
        </pc:spChg>
        <pc:spChg chg="mod">
          <ac:chgData name="Sara Naidu Diaz Gonzalez" userId="94f02f45-69a4-4ff3-a3dc-fe0d52e2f980" providerId="ADAL" clId="{091BF197-B2AE-1643-BC69-6DC032067007}" dt="2023-03-14T12:33:06.249" v="66" actId="20577"/>
          <ac:spMkLst>
            <pc:docMk/>
            <pc:sldMk cId="1926663557" sldId="273"/>
            <ac:spMk id="3" creationId="{AF2BB179-A091-87C6-EBBD-CD8071F24F84}"/>
          </ac:spMkLst>
        </pc:spChg>
      </pc:sldChg>
    </pc:docChg>
  </pc:docChgLst>
  <pc:docChgLst>
    <pc:chgData name="Sara Naidu Diaz Gonzalez" userId="94f02f45-69a4-4ff3-a3dc-fe0d52e2f980" providerId="ADAL" clId="{BED31EB9-A63C-C945-A777-6B3C2DB9855B}"/>
    <pc:docChg chg="undo custSel addSld modSld">
      <pc:chgData name="Sara Naidu Diaz Gonzalez" userId="94f02f45-69a4-4ff3-a3dc-fe0d52e2f980" providerId="ADAL" clId="{BED31EB9-A63C-C945-A777-6B3C2DB9855B}" dt="2023-03-14T12:27:59.532" v="591" actId="20577"/>
      <pc:docMkLst>
        <pc:docMk/>
      </pc:docMkLst>
      <pc:sldChg chg="modSp mod modClrScheme chgLayout">
        <pc:chgData name="Sara Naidu Diaz Gonzalez" userId="94f02f45-69a4-4ff3-a3dc-fe0d52e2f980" providerId="ADAL" clId="{BED31EB9-A63C-C945-A777-6B3C2DB9855B}" dt="2023-03-14T12:17:36.195" v="1" actId="700"/>
        <pc:sldMkLst>
          <pc:docMk/>
          <pc:sldMk cId="1495245722" sldId="263"/>
        </pc:sldMkLst>
        <pc:spChg chg="mod ord">
          <ac:chgData name="Sara Naidu Diaz Gonzalez" userId="94f02f45-69a4-4ff3-a3dc-fe0d52e2f980" providerId="ADAL" clId="{BED31EB9-A63C-C945-A777-6B3C2DB9855B}" dt="2023-03-14T12:17:36.195" v="1" actId="700"/>
          <ac:spMkLst>
            <pc:docMk/>
            <pc:sldMk cId="1495245722" sldId="263"/>
            <ac:spMk id="2" creationId="{82765DA9-3CFA-DFE4-CFB4-ED7512796DAA}"/>
          </ac:spMkLst>
        </pc:spChg>
        <pc:spChg chg="mod ord">
          <ac:chgData name="Sara Naidu Diaz Gonzalez" userId="94f02f45-69a4-4ff3-a3dc-fe0d52e2f980" providerId="ADAL" clId="{BED31EB9-A63C-C945-A777-6B3C2DB9855B}" dt="2023-03-14T12:17:36.195" v="1" actId="700"/>
          <ac:spMkLst>
            <pc:docMk/>
            <pc:sldMk cId="1495245722" sldId="263"/>
            <ac:spMk id="3" creationId="{282224B7-662E-E133-BD59-E01F5A5AD2C3}"/>
          </ac:spMkLst>
        </pc:spChg>
      </pc:sldChg>
      <pc:sldChg chg="delSp modSp new">
        <pc:chgData name="Sara Naidu Diaz Gonzalez" userId="94f02f45-69a4-4ff3-a3dc-fe0d52e2f980" providerId="ADAL" clId="{BED31EB9-A63C-C945-A777-6B3C2DB9855B}" dt="2023-03-14T12:27:59.532" v="591" actId="20577"/>
        <pc:sldMkLst>
          <pc:docMk/>
          <pc:sldMk cId="818706842" sldId="271"/>
        </pc:sldMkLst>
        <pc:spChg chg="del">
          <ac:chgData name="Sara Naidu Diaz Gonzalez" userId="94f02f45-69a4-4ff3-a3dc-fe0d52e2f980" providerId="ADAL" clId="{BED31EB9-A63C-C945-A777-6B3C2DB9855B}" dt="2023-03-14T12:17:58.351" v="3" actId="21"/>
          <ac:spMkLst>
            <pc:docMk/>
            <pc:sldMk cId="818706842" sldId="271"/>
            <ac:spMk id="2" creationId="{9DF992CD-5318-B6FE-AA7E-3F7813764FFC}"/>
          </ac:spMkLst>
        </pc:spChg>
        <pc:spChg chg="mod">
          <ac:chgData name="Sara Naidu Diaz Gonzalez" userId="94f02f45-69a4-4ff3-a3dc-fe0d52e2f980" providerId="ADAL" clId="{BED31EB9-A63C-C945-A777-6B3C2DB9855B}" dt="2023-03-14T12:27:59.532" v="591" actId="20577"/>
          <ac:spMkLst>
            <pc:docMk/>
            <pc:sldMk cId="818706842" sldId="271"/>
            <ac:spMk id="3" creationId="{84B72CFB-3CAD-9A8F-39D8-028781E8247F}"/>
          </ac:spMkLst>
        </pc:spChg>
      </pc:sldChg>
      <pc:sldChg chg="delSp modSp new">
        <pc:chgData name="Sara Naidu Diaz Gonzalez" userId="94f02f45-69a4-4ff3-a3dc-fe0d52e2f980" providerId="ADAL" clId="{BED31EB9-A63C-C945-A777-6B3C2DB9855B}" dt="2023-03-14T12:26:16.653" v="541" actId="5793"/>
        <pc:sldMkLst>
          <pc:docMk/>
          <pc:sldMk cId="2810383236" sldId="272"/>
        </pc:sldMkLst>
        <pc:spChg chg="del">
          <ac:chgData name="Sara Naidu Diaz Gonzalez" userId="94f02f45-69a4-4ff3-a3dc-fe0d52e2f980" providerId="ADAL" clId="{BED31EB9-A63C-C945-A777-6B3C2DB9855B}" dt="2023-03-14T12:23:41.949" v="340" actId="21"/>
          <ac:spMkLst>
            <pc:docMk/>
            <pc:sldMk cId="2810383236" sldId="272"/>
            <ac:spMk id="2" creationId="{82AACDFD-DD71-6DBF-F42D-8AE7086A72FB}"/>
          </ac:spMkLst>
        </pc:spChg>
        <pc:spChg chg="mod">
          <ac:chgData name="Sara Naidu Diaz Gonzalez" userId="94f02f45-69a4-4ff3-a3dc-fe0d52e2f980" providerId="ADAL" clId="{BED31EB9-A63C-C945-A777-6B3C2DB9855B}" dt="2023-03-14T12:26:16.653" v="541" actId="5793"/>
          <ac:spMkLst>
            <pc:docMk/>
            <pc:sldMk cId="2810383236" sldId="272"/>
            <ac:spMk id="3" creationId="{9380E6D9-A5E2-4DC4-4050-4D2572A72C2A}"/>
          </ac:spMkLst>
        </pc:spChg>
      </pc:sldChg>
    </pc:docChg>
  </pc:docChgLst>
  <pc:docChgLst>
    <pc:chgData name="Cristian Andres Castellanos Rodriguez" userId="S::cacastellanos76@soy.sena.edu.co::215c3ebe-82a7-4983-afe8-b53c07af928c" providerId="AD" clId="Web-{2C795B18-BFAE-DC6A-00F7-C0737834EB28}"/>
    <pc:docChg chg="modSld">
      <pc:chgData name="Cristian Andres Castellanos Rodriguez" userId="S::cacastellanos76@soy.sena.edu.co::215c3ebe-82a7-4983-afe8-b53c07af928c" providerId="AD" clId="Web-{2C795B18-BFAE-DC6A-00F7-C0737834EB28}" dt="2023-03-14T03:57:56.338" v="1772" actId="20577"/>
      <pc:docMkLst>
        <pc:docMk/>
      </pc:docMkLst>
      <pc:sldChg chg="modSp">
        <pc:chgData name="Cristian Andres Castellanos Rodriguez" userId="S::cacastellanos76@soy.sena.edu.co::215c3ebe-82a7-4983-afe8-b53c07af928c" providerId="AD" clId="Web-{2C795B18-BFAE-DC6A-00F7-C0737834EB28}" dt="2023-03-14T02:21:16.031" v="228" actId="20577"/>
        <pc:sldMkLst>
          <pc:docMk/>
          <pc:sldMk cId="1320017106" sldId="257"/>
        </pc:sldMkLst>
        <pc:spChg chg="mod">
          <ac:chgData name="Cristian Andres Castellanos Rodriguez" userId="S::cacastellanos76@soy.sena.edu.co::215c3ebe-82a7-4983-afe8-b53c07af928c" providerId="AD" clId="Web-{2C795B18-BFAE-DC6A-00F7-C0737834EB28}" dt="2023-03-14T02:21:16.031" v="228" actId="20577"/>
          <ac:spMkLst>
            <pc:docMk/>
            <pc:sldMk cId="1320017106" sldId="257"/>
            <ac:spMk id="3" creationId="{BD4BFCAB-CCF7-7691-5641-12DCB1BDF2E2}"/>
          </ac:spMkLst>
        </pc:spChg>
      </pc:sldChg>
      <pc:sldChg chg="modSp">
        <pc:chgData name="Cristian Andres Castellanos Rodriguez" userId="S::cacastellanos76@soy.sena.edu.co::215c3ebe-82a7-4983-afe8-b53c07af928c" providerId="AD" clId="Web-{2C795B18-BFAE-DC6A-00F7-C0737834EB28}" dt="2023-03-14T02:35:30.229" v="404" actId="20577"/>
        <pc:sldMkLst>
          <pc:docMk/>
          <pc:sldMk cId="3172907249" sldId="258"/>
        </pc:sldMkLst>
        <pc:spChg chg="mod">
          <ac:chgData name="Cristian Andres Castellanos Rodriguez" userId="S::cacastellanos76@soy.sena.edu.co::215c3ebe-82a7-4983-afe8-b53c07af928c" providerId="AD" clId="Web-{2C795B18-BFAE-DC6A-00F7-C0737834EB28}" dt="2023-03-14T02:35:30.229" v="404" actId="20577"/>
          <ac:spMkLst>
            <pc:docMk/>
            <pc:sldMk cId="3172907249" sldId="258"/>
            <ac:spMk id="3" creationId="{F6EB0ED4-5D12-CF1B-F948-E1619A01F743}"/>
          </ac:spMkLst>
        </pc:spChg>
      </pc:sldChg>
      <pc:sldChg chg="modSp">
        <pc:chgData name="Cristian Andres Castellanos Rodriguez" userId="S::cacastellanos76@soy.sena.edu.co::215c3ebe-82a7-4983-afe8-b53c07af928c" providerId="AD" clId="Web-{2C795B18-BFAE-DC6A-00F7-C0737834EB28}" dt="2023-03-14T02:57:37.770" v="632" actId="1076"/>
        <pc:sldMkLst>
          <pc:docMk/>
          <pc:sldMk cId="3931021644" sldId="259"/>
        </pc:sldMkLst>
        <pc:spChg chg="mod">
          <ac:chgData name="Cristian Andres Castellanos Rodriguez" userId="S::cacastellanos76@soy.sena.edu.co::215c3ebe-82a7-4983-afe8-b53c07af928c" providerId="AD" clId="Web-{2C795B18-BFAE-DC6A-00F7-C0737834EB28}" dt="2023-03-14T02:57:37.770" v="632" actId="1076"/>
          <ac:spMkLst>
            <pc:docMk/>
            <pc:sldMk cId="3931021644" sldId="259"/>
            <ac:spMk id="3" creationId="{A307E016-61E2-674A-A5F3-185B1FBA1176}"/>
          </ac:spMkLst>
        </pc:spChg>
      </pc:sldChg>
      <pc:sldChg chg="modSp">
        <pc:chgData name="Cristian Andres Castellanos Rodriguez" userId="S::cacastellanos76@soy.sena.edu.co::215c3ebe-82a7-4983-afe8-b53c07af928c" providerId="AD" clId="Web-{2C795B18-BFAE-DC6A-00F7-C0737834EB28}" dt="2023-03-14T03:15:27.898" v="943" actId="20577"/>
        <pc:sldMkLst>
          <pc:docMk/>
          <pc:sldMk cId="641297589" sldId="260"/>
        </pc:sldMkLst>
        <pc:spChg chg="mod">
          <ac:chgData name="Cristian Andres Castellanos Rodriguez" userId="S::cacastellanos76@soy.sena.edu.co::215c3ebe-82a7-4983-afe8-b53c07af928c" providerId="AD" clId="Web-{2C795B18-BFAE-DC6A-00F7-C0737834EB28}" dt="2023-03-14T03:15:27.898" v="943" actId="20577"/>
          <ac:spMkLst>
            <pc:docMk/>
            <pc:sldMk cId="641297589" sldId="260"/>
            <ac:spMk id="3" creationId="{98E6583C-5851-306D-3362-6F54EBA368DC}"/>
          </ac:spMkLst>
        </pc:spChg>
      </pc:sldChg>
      <pc:sldChg chg="modSp">
        <pc:chgData name="Cristian Andres Castellanos Rodriguez" userId="S::cacastellanos76@soy.sena.edu.co::215c3ebe-82a7-4983-afe8-b53c07af928c" providerId="AD" clId="Web-{2C795B18-BFAE-DC6A-00F7-C0737834EB28}" dt="2023-03-14T03:43:18.843" v="1481" actId="1076"/>
        <pc:sldMkLst>
          <pc:docMk/>
          <pc:sldMk cId="265086344" sldId="261"/>
        </pc:sldMkLst>
        <pc:spChg chg="mod">
          <ac:chgData name="Cristian Andres Castellanos Rodriguez" userId="S::cacastellanos76@soy.sena.edu.co::215c3ebe-82a7-4983-afe8-b53c07af928c" providerId="AD" clId="Web-{2C795B18-BFAE-DC6A-00F7-C0737834EB28}" dt="2023-03-14T03:43:18.843" v="1481" actId="1076"/>
          <ac:spMkLst>
            <pc:docMk/>
            <pc:sldMk cId="265086344" sldId="261"/>
            <ac:spMk id="3" creationId="{DAEFECAD-3859-95E0-16B3-A49A6C9D93E1}"/>
          </ac:spMkLst>
        </pc:spChg>
      </pc:sldChg>
      <pc:sldChg chg="modSp">
        <pc:chgData name="Cristian Andres Castellanos Rodriguez" userId="S::cacastellanos76@soy.sena.edu.co::215c3ebe-82a7-4983-afe8-b53c07af928c" providerId="AD" clId="Web-{2C795B18-BFAE-DC6A-00F7-C0737834EB28}" dt="2023-03-14T03:57:56.338" v="1772" actId="20577"/>
        <pc:sldMkLst>
          <pc:docMk/>
          <pc:sldMk cId="3639669116" sldId="262"/>
        </pc:sldMkLst>
        <pc:spChg chg="mod">
          <ac:chgData name="Cristian Andres Castellanos Rodriguez" userId="S::cacastellanos76@soy.sena.edu.co::215c3ebe-82a7-4983-afe8-b53c07af928c" providerId="AD" clId="Web-{2C795B18-BFAE-DC6A-00F7-C0737834EB28}" dt="2023-03-14T03:57:56.338" v="1772" actId="20577"/>
          <ac:spMkLst>
            <pc:docMk/>
            <pc:sldMk cId="3639669116" sldId="262"/>
            <ac:spMk id="3" creationId="{C7F37418-CF01-C780-85FC-7C75D8CE412B}"/>
          </ac:spMkLst>
        </pc:spChg>
      </pc:sldChg>
    </pc:docChg>
  </pc:docChgLst>
  <pc:docChgLst>
    <pc:chgData name="Juan Sebastian Herrera Prieto" userId="S::jsherrera914@soy.sena.edu.co::ef11610f-3862-4e05-a817-05d4c3cf01c5" providerId="AD" clId="Web-{B2FCECA8-9B92-42A5-B5D1-0ED39D9FC661}"/>
    <pc:docChg chg="modSld">
      <pc:chgData name="Juan Sebastian Herrera Prieto" userId="S::jsherrera914@soy.sena.edu.co::ef11610f-3862-4e05-a817-05d4c3cf01c5" providerId="AD" clId="Web-{B2FCECA8-9B92-42A5-B5D1-0ED39D9FC661}" dt="2023-03-15T19:29:02.487" v="715" actId="20577"/>
      <pc:docMkLst>
        <pc:docMk/>
      </pc:docMkLst>
      <pc:sldChg chg="modSp">
        <pc:chgData name="Juan Sebastian Herrera Prieto" userId="S::jsherrera914@soy.sena.edu.co::ef11610f-3862-4e05-a817-05d4c3cf01c5" providerId="AD" clId="Web-{B2FCECA8-9B92-42A5-B5D1-0ED39D9FC661}" dt="2023-03-15T18:15:32.887" v="1" actId="20577"/>
        <pc:sldMkLst>
          <pc:docMk/>
          <pc:sldMk cId="265086344" sldId="261"/>
        </pc:sldMkLst>
        <pc:spChg chg="mod">
          <ac:chgData name="Juan Sebastian Herrera Prieto" userId="S::jsherrera914@soy.sena.edu.co::ef11610f-3862-4e05-a817-05d4c3cf01c5" providerId="AD" clId="Web-{B2FCECA8-9B92-42A5-B5D1-0ED39D9FC661}" dt="2023-03-15T18:15:32.887" v="1" actId="20577"/>
          <ac:spMkLst>
            <pc:docMk/>
            <pc:sldMk cId="265086344" sldId="261"/>
            <ac:spMk id="3" creationId="{DAEFECAD-3859-95E0-16B3-A49A6C9D93E1}"/>
          </ac:spMkLst>
        </pc:spChg>
      </pc:sldChg>
      <pc:sldChg chg="modSp">
        <pc:chgData name="Juan Sebastian Herrera Prieto" userId="S::jsherrera914@soy.sena.edu.co::ef11610f-3862-4e05-a817-05d4c3cf01c5" providerId="AD" clId="Web-{B2FCECA8-9B92-42A5-B5D1-0ED39D9FC661}" dt="2023-03-15T18:17:51.922" v="3" actId="20577"/>
        <pc:sldMkLst>
          <pc:docMk/>
          <pc:sldMk cId="2020483110" sldId="278"/>
        </pc:sldMkLst>
        <pc:spChg chg="mod">
          <ac:chgData name="Juan Sebastian Herrera Prieto" userId="S::jsherrera914@soy.sena.edu.co::ef11610f-3862-4e05-a817-05d4c3cf01c5" providerId="AD" clId="Web-{B2FCECA8-9B92-42A5-B5D1-0ED39D9FC661}" dt="2023-03-15T18:17:51.922" v="3" actId="20577"/>
          <ac:spMkLst>
            <pc:docMk/>
            <pc:sldMk cId="2020483110" sldId="278"/>
            <ac:spMk id="3" creationId="{1EC96EED-8EBD-8201-0A01-9ABE178A741F}"/>
          </ac:spMkLst>
        </pc:spChg>
      </pc:sldChg>
      <pc:sldChg chg="modSp">
        <pc:chgData name="Juan Sebastian Herrera Prieto" userId="S::jsherrera914@soy.sena.edu.co::ef11610f-3862-4e05-a817-05d4c3cf01c5" providerId="AD" clId="Web-{B2FCECA8-9B92-42A5-B5D1-0ED39D9FC661}" dt="2023-03-15T19:06:34.197" v="615" actId="20577"/>
        <pc:sldMkLst>
          <pc:docMk/>
          <pc:sldMk cId="1949784081" sldId="279"/>
        </pc:sldMkLst>
        <pc:spChg chg="mod">
          <ac:chgData name="Juan Sebastian Herrera Prieto" userId="S::jsherrera914@soy.sena.edu.co::ef11610f-3862-4e05-a817-05d4c3cf01c5" providerId="AD" clId="Web-{B2FCECA8-9B92-42A5-B5D1-0ED39D9FC661}" dt="2023-03-15T19:06:34.197" v="615" actId="20577"/>
          <ac:spMkLst>
            <pc:docMk/>
            <pc:sldMk cId="1949784081" sldId="279"/>
            <ac:spMk id="3" creationId="{FCE9E6BC-AECE-B2B6-402E-1D2F2B7119E9}"/>
          </ac:spMkLst>
        </pc:spChg>
      </pc:sldChg>
      <pc:sldChg chg="modSp">
        <pc:chgData name="Juan Sebastian Herrera Prieto" userId="S::jsherrera914@soy.sena.edu.co::ef11610f-3862-4e05-a817-05d4c3cf01c5" providerId="AD" clId="Web-{B2FCECA8-9B92-42A5-B5D1-0ED39D9FC661}" dt="2023-03-15T18:46:24.551" v="522" actId="20577"/>
        <pc:sldMkLst>
          <pc:docMk/>
          <pc:sldMk cId="3095295970" sldId="287"/>
        </pc:sldMkLst>
        <pc:spChg chg="mod">
          <ac:chgData name="Juan Sebastian Herrera Prieto" userId="S::jsherrera914@soy.sena.edu.co::ef11610f-3862-4e05-a817-05d4c3cf01c5" providerId="AD" clId="Web-{B2FCECA8-9B92-42A5-B5D1-0ED39D9FC661}" dt="2023-03-15T18:46:24.551" v="522" actId="20577"/>
          <ac:spMkLst>
            <pc:docMk/>
            <pc:sldMk cId="3095295970" sldId="287"/>
            <ac:spMk id="3" creationId="{7D9D9527-2D18-5B65-95C0-E1EAD28FE596}"/>
          </ac:spMkLst>
        </pc:spChg>
      </pc:sldChg>
      <pc:sldChg chg="modSp">
        <pc:chgData name="Juan Sebastian Herrera Prieto" userId="S::jsherrera914@soy.sena.edu.co::ef11610f-3862-4e05-a817-05d4c3cf01c5" providerId="AD" clId="Web-{B2FCECA8-9B92-42A5-B5D1-0ED39D9FC661}" dt="2023-03-15T18:52:15.093" v="525" actId="20577"/>
        <pc:sldMkLst>
          <pc:docMk/>
          <pc:sldMk cId="2318897579" sldId="290"/>
        </pc:sldMkLst>
        <pc:spChg chg="mod">
          <ac:chgData name="Juan Sebastian Herrera Prieto" userId="S::jsherrera914@soy.sena.edu.co::ef11610f-3862-4e05-a817-05d4c3cf01c5" providerId="AD" clId="Web-{B2FCECA8-9B92-42A5-B5D1-0ED39D9FC661}" dt="2023-03-15T18:52:15.093" v="525" actId="20577"/>
          <ac:spMkLst>
            <pc:docMk/>
            <pc:sldMk cId="2318897579" sldId="290"/>
            <ac:spMk id="3" creationId="{3D41726E-9084-EE78-7B5E-CB4A51DE9048}"/>
          </ac:spMkLst>
        </pc:spChg>
      </pc:sldChg>
      <pc:sldChg chg="modSp">
        <pc:chgData name="Juan Sebastian Herrera Prieto" userId="S::jsherrera914@soy.sena.edu.co::ef11610f-3862-4e05-a817-05d4c3cf01c5" providerId="AD" clId="Web-{B2FCECA8-9B92-42A5-B5D1-0ED39D9FC661}" dt="2023-03-15T19:29:02.487" v="715" actId="20577"/>
        <pc:sldMkLst>
          <pc:docMk/>
          <pc:sldMk cId="3550420872" sldId="293"/>
        </pc:sldMkLst>
        <pc:spChg chg="mod">
          <ac:chgData name="Juan Sebastian Herrera Prieto" userId="S::jsherrera914@soy.sena.edu.co::ef11610f-3862-4e05-a817-05d4c3cf01c5" providerId="AD" clId="Web-{B2FCECA8-9B92-42A5-B5D1-0ED39D9FC661}" dt="2023-03-15T19:29:02.487" v="715" actId="20577"/>
          <ac:spMkLst>
            <pc:docMk/>
            <pc:sldMk cId="3550420872" sldId="293"/>
            <ac:spMk id="3" creationId="{A4BE6E1C-C5E1-95A2-E168-347FF5AB2A5E}"/>
          </ac:spMkLst>
        </pc:spChg>
      </pc:sldChg>
    </pc:docChg>
  </pc:docChgLst>
  <pc:docChgLst>
    <pc:chgData name="Maria Isabel Uribe Diaz" userId="S::miuribe93@soy.sena.edu.co::f874e721-cfe2-4208-953d-f23d4fbbc403" providerId="AD" clId="Web-{1258B50D-F76E-3746-2A8C-D99B71297B55}"/>
    <pc:docChg chg="addSld modSld">
      <pc:chgData name="Maria Isabel Uribe Diaz" userId="S::miuribe93@soy.sena.edu.co::f874e721-cfe2-4208-953d-f23d4fbbc403" providerId="AD" clId="Web-{1258B50D-F76E-3746-2A8C-D99B71297B55}" dt="2023-03-15T02:07:10.914" v="866" actId="20577"/>
      <pc:docMkLst>
        <pc:docMk/>
      </pc:docMkLst>
      <pc:sldChg chg="modSp">
        <pc:chgData name="Maria Isabel Uribe Diaz" userId="S::miuribe93@soy.sena.edu.co::f874e721-cfe2-4208-953d-f23d4fbbc403" providerId="AD" clId="Web-{1258B50D-F76E-3746-2A8C-D99B71297B55}" dt="2023-03-15T01:30:25.833" v="2" actId="20577"/>
        <pc:sldMkLst>
          <pc:docMk/>
          <pc:sldMk cId="2743027483" sldId="277"/>
        </pc:sldMkLst>
        <pc:spChg chg="mod">
          <ac:chgData name="Maria Isabel Uribe Diaz" userId="S::miuribe93@soy.sena.edu.co::f874e721-cfe2-4208-953d-f23d4fbbc403" providerId="AD" clId="Web-{1258B50D-F76E-3746-2A8C-D99B71297B55}" dt="2023-03-15T01:30:25.833" v="2" actId="20577"/>
          <ac:spMkLst>
            <pc:docMk/>
            <pc:sldMk cId="2743027483" sldId="277"/>
            <ac:spMk id="3" creationId="{12D3E613-174C-4827-D94C-3C2C0464AFAB}"/>
          </ac:spMkLst>
        </pc:spChg>
      </pc:sldChg>
      <pc:sldChg chg="modSp new">
        <pc:chgData name="Maria Isabel Uribe Diaz" userId="S::miuribe93@soy.sena.edu.co::f874e721-cfe2-4208-953d-f23d4fbbc403" providerId="AD" clId="Web-{1258B50D-F76E-3746-2A8C-D99B71297B55}" dt="2023-03-15T01:39:04.133" v="119" actId="20577"/>
        <pc:sldMkLst>
          <pc:docMk/>
          <pc:sldMk cId="2020483110" sldId="278"/>
        </pc:sldMkLst>
        <pc:spChg chg="mod">
          <ac:chgData name="Maria Isabel Uribe Diaz" userId="S::miuribe93@soy.sena.edu.co::f874e721-cfe2-4208-953d-f23d4fbbc403" providerId="AD" clId="Web-{1258B50D-F76E-3746-2A8C-D99B71297B55}" dt="2023-03-15T01:36:06.746" v="78" actId="1076"/>
          <ac:spMkLst>
            <pc:docMk/>
            <pc:sldMk cId="2020483110" sldId="278"/>
            <ac:spMk id="2" creationId="{83D3BC82-008D-341F-1204-DA375984CD21}"/>
          </ac:spMkLst>
        </pc:spChg>
        <pc:spChg chg="mod">
          <ac:chgData name="Maria Isabel Uribe Diaz" userId="S::miuribe93@soy.sena.edu.co::f874e721-cfe2-4208-953d-f23d4fbbc403" providerId="AD" clId="Web-{1258B50D-F76E-3746-2A8C-D99B71297B55}" dt="2023-03-15T01:39:04.133" v="119" actId="20577"/>
          <ac:spMkLst>
            <pc:docMk/>
            <pc:sldMk cId="2020483110" sldId="278"/>
            <ac:spMk id="3" creationId="{1EC96EED-8EBD-8201-0A01-9ABE178A741F}"/>
          </ac:spMkLst>
        </pc:spChg>
      </pc:sldChg>
      <pc:sldChg chg="modSp new">
        <pc:chgData name="Maria Isabel Uribe Diaz" userId="S::miuribe93@soy.sena.edu.co::f874e721-cfe2-4208-953d-f23d4fbbc403" providerId="AD" clId="Web-{1258B50D-F76E-3746-2A8C-D99B71297B55}" dt="2023-03-15T01:44:12.574" v="231" actId="20577"/>
        <pc:sldMkLst>
          <pc:docMk/>
          <pc:sldMk cId="1949784081" sldId="279"/>
        </pc:sldMkLst>
        <pc:spChg chg="mod">
          <ac:chgData name="Maria Isabel Uribe Diaz" userId="S::miuribe93@soy.sena.edu.co::f874e721-cfe2-4208-953d-f23d4fbbc403" providerId="AD" clId="Web-{1258B50D-F76E-3746-2A8C-D99B71297B55}" dt="2023-03-15T01:41:28.548" v="138" actId="14100"/>
          <ac:spMkLst>
            <pc:docMk/>
            <pc:sldMk cId="1949784081" sldId="279"/>
            <ac:spMk id="2" creationId="{08095983-076D-A51B-D680-118F155BD8AB}"/>
          </ac:spMkLst>
        </pc:spChg>
        <pc:spChg chg="mod">
          <ac:chgData name="Maria Isabel Uribe Diaz" userId="S::miuribe93@soy.sena.edu.co::f874e721-cfe2-4208-953d-f23d4fbbc403" providerId="AD" clId="Web-{1258B50D-F76E-3746-2A8C-D99B71297B55}" dt="2023-03-15T01:44:12.574" v="231" actId="20577"/>
          <ac:spMkLst>
            <pc:docMk/>
            <pc:sldMk cId="1949784081" sldId="279"/>
            <ac:spMk id="3" creationId="{FCE9E6BC-AECE-B2B6-402E-1D2F2B7119E9}"/>
          </ac:spMkLst>
        </pc:spChg>
      </pc:sldChg>
      <pc:sldChg chg="modSp new">
        <pc:chgData name="Maria Isabel Uribe Diaz" userId="S::miuribe93@soy.sena.edu.co::f874e721-cfe2-4208-953d-f23d4fbbc403" providerId="AD" clId="Web-{1258B50D-F76E-3746-2A8C-D99B71297B55}" dt="2023-03-15T01:50:37.600" v="388" actId="20577"/>
        <pc:sldMkLst>
          <pc:docMk/>
          <pc:sldMk cId="2032966107" sldId="281"/>
        </pc:sldMkLst>
        <pc:spChg chg="mod">
          <ac:chgData name="Maria Isabel Uribe Diaz" userId="S::miuribe93@soy.sena.edu.co::f874e721-cfe2-4208-953d-f23d4fbbc403" providerId="AD" clId="Web-{1258B50D-F76E-3746-2A8C-D99B71297B55}" dt="2023-03-15T01:45:03.906" v="242" actId="1076"/>
          <ac:spMkLst>
            <pc:docMk/>
            <pc:sldMk cId="2032966107" sldId="281"/>
            <ac:spMk id="2" creationId="{5774586F-04D4-92A9-E4B9-483BCB010E18}"/>
          </ac:spMkLst>
        </pc:spChg>
        <pc:spChg chg="mod">
          <ac:chgData name="Maria Isabel Uribe Diaz" userId="S::miuribe93@soy.sena.edu.co::f874e721-cfe2-4208-953d-f23d4fbbc403" providerId="AD" clId="Web-{1258B50D-F76E-3746-2A8C-D99B71297B55}" dt="2023-03-15T01:50:37.600" v="388" actId="20577"/>
          <ac:spMkLst>
            <pc:docMk/>
            <pc:sldMk cId="2032966107" sldId="281"/>
            <ac:spMk id="3" creationId="{A6419C6D-FBE1-9C4B-70FF-0FFD35B90CBE}"/>
          </ac:spMkLst>
        </pc:spChg>
      </pc:sldChg>
      <pc:sldChg chg="modSp new">
        <pc:chgData name="Maria Isabel Uribe Diaz" userId="S::miuribe93@soy.sena.edu.co::f874e721-cfe2-4208-953d-f23d4fbbc403" providerId="AD" clId="Web-{1258B50D-F76E-3746-2A8C-D99B71297B55}" dt="2023-03-15T02:02:41.584" v="659" actId="20577"/>
        <pc:sldMkLst>
          <pc:docMk/>
          <pc:sldMk cId="53213621" sldId="284"/>
        </pc:sldMkLst>
        <pc:spChg chg="mod">
          <ac:chgData name="Maria Isabel Uribe Diaz" userId="S::miuribe93@soy.sena.edu.co::f874e721-cfe2-4208-953d-f23d4fbbc403" providerId="AD" clId="Web-{1258B50D-F76E-3746-2A8C-D99B71297B55}" dt="2023-03-15T02:02:14.114" v="647" actId="20577"/>
          <ac:spMkLst>
            <pc:docMk/>
            <pc:sldMk cId="53213621" sldId="284"/>
            <ac:spMk id="2" creationId="{9339B428-DE03-47F3-8539-71C2AF62D2A1}"/>
          </ac:spMkLst>
        </pc:spChg>
        <pc:spChg chg="mod">
          <ac:chgData name="Maria Isabel Uribe Diaz" userId="S::miuribe93@soy.sena.edu.co::f874e721-cfe2-4208-953d-f23d4fbbc403" providerId="AD" clId="Web-{1258B50D-F76E-3746-2A8C-D99B71297B55}" dt="2023-03-15T02:02:41.584" v="659" actId="20577"/>
          <ac:spMkLst>
            <pc:docMk/>
            <pc:sldMk cId="53213621" sldId="284"/>
            <ac:spMk id="3" creationId="{B35C2165-61D2-E6DC-734D-A28FF8FDB961}"/>
          </ac:spMkLst>
        </pc:spChg>
      </pc:sldChg>
      <pc:sldChg chg="modSp new">
        <pc:chgData name="Maria Isabel Uribe Diaz" userId="S::miuribe93@soy.sena.edu.co::f874e721-cfe2-4208-953d-f23d4fbbc403" providerId="AD" clId="Web-{1258B50D-F76E-3746-2A8C-D99B71297B55}" dt="2023-03-15T02:07:10.914" v="866" actId="20577"/>
        <pc:sldMkLst>
          <pc:docMk/>
          <pc:sldMk cId="1845221237" sldId="285"/>
        </pc:sldMkLst>
        <pc:spChg chg="mod">
          <ac:chgData name="Maria Isabel Uribe Diaz" userId="S::miuribe93@soy.sena.edu.co::f874e721-cfe2-4208-953d-f23d4fbbc403" providerId="AD" clId="Web-{1258B50D-F76E-3746-2A8C-D99B71297B55}" dt="2023-03-15T02:03:12.727" v="669" actId="1076"/>
          <ac:spMkLst>
            <pc:docMk/>
            <pc:sldMk cId="1845221237" sldId="285"/>
            <ac:spMk id="2" creationId="{48149DE4-8D4E-BBFD-39C8-373D597ECF55}"/>
          </ac:spMkLst>
        </pc:spChg>
        <pc:spChg chg="mod">
          <ac:chgData name="Maria Isabel Uribe Diaz" userId="S::miuribe93@soy.sena.edu.co::f874e721-cfe2-4208-953d-f23d4fbbc403" providerId="AD" clId="Web-{1258B50D-F76E-3746-2A8C-D99B71297B55}" dt="2023-03-15T02:07:10.914" v="866" actId="20577"/>
          <ac:spMkLst>
            <pc:docMk/>
            <pc:sldMk cId="1845221237" sldId="285"/>
            <ac:spMk id="3" creationId="{1BDD2653-F40D-28B4-7855-8875DF8CDCF6}"/>
          </ac:spMkLst>
        </pc:spChg>
      </pc:sldChg>
    </pc:docChg>
  </pc:docChgLst>
  <pc:docChgLst>
    <pc:chgData name="Laura Nataly Garzon Suarez" userId="d606699a-8ed5-42e3-af50-3d962e60b77b" providerId="ADAL" clId="{2E1AE4B5-0F35-C049-A002-BACF630FC570}"/>
    <pc:docChg chg="custSel addSld modSld">
      <pc:chgData name="Laura Nataly Garzon Suarez" userId="d606699a-8ed5-42e3-af50-3d962e60b77b" providerId="ADAL" clId="{2E1AE4B5-0F35-C049-A002-BACF630FC570}" dt="2023-03-17T16:55:35.417" v="126" actId="680"/>
      <pc:docMkLst>
        <pc:docMk/>
      </pc:docMkLst>
      <pc:sldChg chg="modSp mod chgLayout">
        <pc:chgData name="Laura Nataly Garzon Suarez" userId="d606699a-8ed5-42e3-af50-3d962e60b77b" providerId="ADAL" clId="{2E1AE4B5-0F35-C049-A002-BACF630FC570}" dt="2023-03-17T16:51:11.027" v="0" actId="700"/>
        <pc:sldMkLst>
          <pc:docMk/>
          <pc:sldMk cId="1566375574" sldId="298"/>
        </pc:sldMkLst>
        <pc:spChg chg="mod ord">
          <ac:chgData name="Laura Nataly Garzon Suarez" userId="d606699a-8ed5-42e3-af50-3d962e60b77b" providerId="ADAL" clId="{2E1AE4B5-0F35-C049-A002-BACF630FC570}" dt="2023-03-17T16:51:11.027" v="0" actId="700"/>
          <ac:spMkLst>
            <pc:docMk/>
            <pc:sldMk cId="1566375574" sldId="298"/>
            <ac:spMk id="2" creationId="{9CD5E57A-B45A-FCE5-B25F-9766D830A1C8}"/>
          </ac:spMkLst>
        </pc:spChg>
        <pc:spChg chg="mod ord">
          <ac:chgData name="Laura Nataly Garzon Suarez" userId="d606699a-8ed5-42e3-af50-3d962e60b77b" providerId="ADAL" clId="{2E1AE4B5-0F35-C049-A002-BACF630FC570}" dt="2023-03-17T16:51:11.027" v="0" actId="700"/>
          <ac:spMkLst>
            <pc:docMk/>
            <pc:sldMk cId="1566375574" sldId="298"/>
            <ac:spMk id="3" creationId="{BB3B848D-62E8-5C32-B0C2-CA7246E00E1E}"/>
          </ac:spMkLst>
        </pc:spChg>
      </pc:sldChg>
      <pc:sldChg chg="modSp new">
        <pc:chgData name="Laura Nataly Garzon Suarez" userId="d606699a-8ed5-42e3-af50-3d962e60b77b" providerId="ADAL" clId="{2E1AE4B5-0F35-C049-A002-BACF630FC570}" dt="2023-03-17T16:55:30.573" v="125" actId="20577"/>
        <pc:sldMkLst>
          <pc:docMk/>
          <pc:sldMk cId="3562427799" sldId="299"/>
        </pc:sldMkLst>
        <pc:spChg chg="mod">
          <ac:chgData name="Laura Nataly Garzon Suarez" userId="d606699a-8ed5-42e3-af50-3d962e60b77b" providerId="ADAL" clId="{2E1AE4B5-0F35-C049-A002-BACF630FC570}" dt="2023-03-17T16:51:51.740" v="2" actId="20577"/>
          <ac:spMkLst>
            <pc:docMk/>
            <pc:sldMk cId="3562427799" sldId="299"/>
            <ac:spMk id="2" creationId="{3F6B1968-8693-EFE8-1FE8-7F0322526108}"/>
          </ac:spMkLst>
        </pc:spChg>
        <pc:spChg chg="mod">
          <ac:chgData name="Laura Nataly Garzon Suarez" userId="d606699a-8ed5-42e3-af50-3d962e60b77b" providerId="ADAL" clId="{2E1AE4B5-0F35-C049-A002-BACF630FC570}" dt="2023-03-17T16:55:30.573" v="125" actId="20577"/>
          <ac:spMkLst>
            <pc:docMk/>
            <pc:sldMk cId="3562427799" sldId="299"/>
            <ac:spMk id="3" creationId="{2296E3E5-C057-5635-3B20-7D3A4133716B}"/>
          </ac:spMkLst>
        </pc:spChg>
      </pc:sldChg>
      <pc:sldChg chg="new">
        <pc:chgData name="Laura Nataly Garzon Suarez" userId="d606699a-8ed5-42e3-af50-3d962e60b77b" providerId="ADAL" clId="{2E1AE4B5-0F35-C049-A002-BACF630FC570}" dt="2023-03-17T16:55:35.417" v="126" actId="680"/>
        <pc:sldMkLst>
          <pc:docMk/>
          <pc:sldMk cId="3233602558"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29/03/2023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29/03/2023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29/03/2023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29/03/2023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29/03/2023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29/03/2023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29/03/2023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29/03/2023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29/03/2023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29/03/2023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29/03/2023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29/03/2023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inyurl.com/2edrypz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p:cNvSpPr>
            <a:spLocks noGrp="1"/>
          </p:cNvSpPr>
          <p:nvPr>
            <p:ph type="ctrTitle"/>
          </p:nvPr>
        </p:nvSpPr>
        <p:spPr>
          <a:xfrm>
            <a:off x="145821" y="1403086"/>
            <a:ext cx="6611541" cy="3928468"/>
          </a:xfrm>
        </p:spPr>
        <p:txBody>
          <a:bodyPr vert="horz" lIns="91440" tIns="45720" rIns="91440" bIns="45720" rtlCol="0" anchor="ctr">
            <a:normAutofit/>
          </a:bodyPr>
          <a:lstStyle/>
          <a:p>
            <a:pPr algn="l"/>
            <a:r>
              <a:rPr lang="en-US" sz="8000" kern="1200" dirty="0">
                <a:solidFill>
                  <a:schemeClr val="bg1"/>
                </a:solidFill>
                <a:latin typeface="+mj-lt"/>
                <a:ea typeface="+mj-ea"/>
                <a:cs typeface="+mj-cs"/>
              </a:rPr>
              <a:t>FENIX </a:t>
            </a:r>
            <a:r>
              <a:rPr lang="en-US" sz="8000" dirty="0">
                <a:solidFill>
                  <a:schemeClr val="bg1"/>
                </a:solidFill>
              </a:rPr>
              <a:t>THECHNOLOGY</a:t>
            </a:r>
            <a:endParaRPr lang="en-US" sz="8000" kern="1200" dirty="0">
              <a:solidFill>
                <a:schemeClr val="bg1"/>
              </a:solidFill>
              <a:latin typeface="+mj-lt"/>
              <a:ea typeface="+mj-ea"/>
              <a:cs typeface="+mj-cs"/>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ítulo 2"/>
          <p:cNvSpPr>
            <a:spLocks noGrp="1"/>
          </p:cNvSpPr>
          <p:nvPr>
            <p:ph type="subTitle" idx="1"/>
          </p:nvPr>
        </p:nvSpPr>
        <p:spPr>
          <a:xfrm>
            <a:off x="6923852" y="1192728"/>
            <a:ext cx="5008901" cy="4571972"/>
          </a:xfrm>
        </p:spPr>
        <p:txBody>
          <a:bodyPr vert="horz" lIns="91440" tIns="45720" rIns="91440" bIns="45720" rtlCol="0" anchor="ctr">
            <a:normAutofit/>
          </a:bodyPr>
          <a:lstStyle/>
          <a:p>
            <a:pPr indent="-228600" algn="l">
              <a:buFont typeface="Arial" panose="020B0604020202020204" pitchFamily="34" charset="0"/>
              <a:buChar char="•"/>
            </a:pPr>
            <a:r>
              <a:rPr lang="en-US" sz="2000">
                <a:solidFill>
                  <a:schemeClr val="bg1"/>
                </a:solidFill>
              </a:rPr>
              <a:t>Sara Naidu Diaz González</a:t>
            </a:r>
          </a:p>
          <a:p>
            <a:pPr indent="-228600" algn="l">
              <a:buFont typeface="Arial" panose="020B0604020202020204" pitchFamily="34" charset="0"/>
              <a:buChar char="•"/>
            </a:pPr>
            <a:r>
              <a:rPr lang="en-US" sz="2000">
                <a:solidFill>
                  <a:schemeClr val="bg1"/>
                </a:solidFill>
              </a:rPr>
              <a:t>María Isabel Uribe Diaz</a:t>
            </a:r>
            <a:endParaRPr lang="en-US" sz="2000">
              <a:solidFill>
                <a:schemeClr val="bg1"/>
              </a:solidFill>
              <a:ea typeface="Calibri"/>
              <a:cs typeface="Calibri"/>
            </a:endParaRPr>
          </a:p>
          <a:p>
            <a:pPr indent="-228600" algn="l">
              <a:buFont typeface="Arial" panose="020B0604020202020204" pitchFamily="34" charset="0"/>
              <a:buChar char="•"/>
            </a:pPr>
            <a:r>
              <a:rPr lang="en-US" sz="2000">
                <a:solidFill>
                  <a:schemeClr val="bg1"/>
                </a:solidFill>
              </a:rPr>
              <a:t>Laura Nataly Garzón Suarez </a:t>
            </a:r>
            <a:endParaRPr lang="en-US" sz="2000">
              <a:solidFill>
                <a:schemeClr val="bg1"/>
              </a:solidFill>
              <a:ea typeface="Calibri"/>
              <a:cs typeface="Calibri"/>
            </a:endParaRPr>
          </a:p>
          <a:p>
            <a:pPr indent="-228600" algn="l">
              <a:buFont typeface="Arial" panose="020B0604020202020204" pitchFamily="34" charset="0"/>
              <a:buChar char="•"/>
            </a:pPr>
            <a:r>
              <a:rPr lang="en-US" sz="2000">
                <a:solidFill>
                  <a:schemeClr val="bg1"/>
                </a:solidFill>
              </a:rPr>
              <a:t>Juan Sebastián Herrera Prieto </a:t>
            </a:r>
            <a:endParaRPr lang="en-US" sz="2000">
              <a:solidFill>
                <a:schemeClr val="bg1"/>
              </a:solidFill>
              <a:ea typeface="Calibri"/>
              <a:cs typeface="Calibri"/>
            </a:endParaRPr>
          </a:p>
          <a:p>
            <a:pPr indent="-228600" algn="l">
              <a:buFont typeface="Arial" panose="020B0604020202020204" pitchFamily="34" charset="0"/>
              <a:buChar char="•"/>
            </a:pPr>
            <a:r>
              <a:rPr lang="en-US" sz="2000">
                <a:solidFill>
                  <a:schemeClr val="bg1"/>
                </a:solidFill>
              </a:rPr>
              <a:t>Cristian Andrés Castellanos Rodríguez</a:t>
            </a:r>
            <a:endParaRPr lang="en-US" sz="2000">
              <a:solidFill>
                <a:schemeClr val="bg1"/>
              </a:solidFill>
              <a:ea typeface="Calibri"/>
              <a:cs typeface="Calibri"/>
            </a:endParaRPr>
          </a:p>
        </p:txBody>
      </p:sp>
      <p:pic>
        <p:nvPicPr>
          <p:cNvPr id="4" name="Picture 4">
            <a:extLst>
              <a:ext uri="{FF2B5EF4-FFF2-40B4-BE49-F238E27FC236}">
                <a16:creationId xmlns:a16="http://schemas.microsoft.com/office/drawing/2014/main" id="{FD79B06F-C3C6-C34E-3E5C-40B60CD12D4E}"/>
              </a:ext>
            </a:extLst>
          </p:cNvPr>
          <p:cNvPicPr>
            <a:picLocks noChangeAspect="1"/>
          </p:cNvPicPr>
          <p:nvPr/>
        </p:nvPicPr>
        <p:blipFill>
          <a:blip r:embed="rId2"/>
          <a:stretch>
            <a:fillRect/>
          </a:stretch>
        </p:blipFill>
        <p:spPr>
          <a:xfrm>
            <a:off x="10633494" y="5335438"/>
            <a:ext cx="1564257" cy="1564257"/>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264F3-0DDF-E626-9599-6BF8353E10C1}"/>
              </a:ext>
            </a:extLst>
          </p:cNvPr>
          <p:cNvSpPr>
            <a:spLocks noGrp="1"/>
          </p:cNvSpPr>
          <p:nvPr>
            <p:ph type="title"/>
          </p:nvPr>
        </p:nvSpPr>
        <p:spPr/>
        <p:txBody>
          <a:bodyPr/>
          <a:lstStyle/>
          <a:p>
            <a:r>
              <a:rPr lang="es-US"/>
              <a:t>Las funciones de un sistema de información para empresas </a:t>
            </a:r>
          </a:p>
        </p:txBody>
      </p:sp>
      <p:sp>
        <p:nvSpPr>
          <p:cNvPr id="3" name="Marcador de contenido 2">
            <a:extLst>
              <a:ext uri="{FF2B5EF4-FFF2-40B4-BE49-F238E27FC236}">
                <a16:creationId xmlns:a16="http://schemas.microsoft.com/office/drawing/2014/main" id="{636D3904-3FEC-D7C4-C9FA-9F7F360ED572}"/>
              </a:ext>
            </a:extLst>
          </p:cNvPr>
          <p:cNvSpPr>
            <a:spLocks noGrp="1"/>
          </p:cNvSpPr>
          <p:nvPr>
            <p:ph idx="1"/>
          </p:nvPr>
        </p:nvSpPr>
        <p:spPr/>
        <p:txBody>
          <a:bodyPr/>
          <a:lstStyle/>
          <a:p>
            <a:r>
              <a:rPr lang="es-US"/>
              <a:t>Gestionar y administrar datos e información que componen a una empresa. 
Automatizar procesos internos sin necesidad de contar con intermediarios para ejecutar ciertas operaciones. 
Unificar la información de tu empresa a través de almacenes estandarizados para facilitar el uso y la comprensión de los datos</a:t>
            </a:r>
          </a:p>
          <a:p>
            <a:r>
              <a:rPr lang="es-US"/>
              <a:t>Brindar información actualizada en tiempo real disponible para todos los colaboradores o para aquellos encargados de las tomas de decisión. Esto permite agilizar y mejorar procesos y actividades de forma rápida</a:t>
            </a:r>
          </a:p>
        </p:txBody>
      </p:sp>
    </p:spTree>
    <p:extLst>
      <p:ext uri="{BB962C8B-B14F-4D97-AF65-F5344CB8AC3E}">
        <p14:creationId xmlns:p14="http://schemas.microsoft.com/office/powerpoint/2010/main" val="323360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16">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18">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20" name="Freeform: Shape 19">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sp>
          <p:nvSpPr>
            <p:cNvPr id="58" name="Freeform: Shape 20">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alpha val="14000"/>
                  </a:schemeClr>
                </a:solidFill>
              </a:endParaRPr>
            </a:p>
          </p:txBody>
        </p:sp>
      </p:grpSp>
      <p:sp>
        <p:nvSpPr>
          <p:cNvPr id="2" name="Título 1">
            <a:extLst>
              <a:ext uri="{FF2B5EF4-FFF2-40B4-BE49-F238E27FC236}">
                <a16:creationId xmlns:a16="http://schemas.microsoft.com/office/drawing/2014/main" id="{E06B47F0-05FC-84F1-36D1-07CF996FA072}"/>
              </a:ext>
            </a:extLst>
          </p:cNvPr>
          <p:cNvSpPr>
            <a:spLocks noGrp="1"/>
          </p:cNvSpPr>
          <p:nvPr>
            <p:ph type="title"/>
          </p:nvPr>
        </p:nvSpPr>
        <p:spPr>
          <a:xfrm>
            <a:off x="1268127" y="2023558"/>
            <a:ext cx="3521265" cy="2491292"/>
          </a:xfrm>
        </p:spPr>
        <p:txBody>
          <a:bodyPr anchor="t">
            <a:normAutofit/>
          </a:bodyPr>
          <a:lstStyle/>
          <a:p>
            <a:r>
              <a:rPr lang="es-ES" sz="4000">
                <a:latin typeface="Times New Roman"/>
                <a:ea typeface="Calibri Light"/>
                <a:cs typeface="Calibri Light"/>
              </a:rPr>
              <a:t>PREGUNTA PROBLEMA </a:t>
            </a:r>
            <a:endParaRPr lang="es-ES" sz="4000">
              <a:latin typeface="Times New Roman"/>
            </a:endParaRPr>
          </a:p>
        </p:txBody>
      </p:sp>
      <p:sp>
        <p:nvSpPr>
          <p:cNvPr id="59" name="Freeform: Shape 22">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24">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F6EB0ED4-5D12-CF1B-F948-E1619A01F743}"/>
              </a:ext>
            </a:extLst>
          </p:cNvPr>
          <p:cNvSpPr>
            <a:spLocks noGrp="1"/>
          </p:cNvSpPr>
          <p:nvPr>
            <p:ph idx="1"/>
          </p:nvPr>
        </p:nvSpPr>
        <p:spPr>
          <a:xfrm>
            <a:off x="5761726" y="2209834"/>
            <a:ext cx="5751302" cy="4327261"/>
          </a:xfrm>
        </p:spPr>
        <p:txBody>
          <a:bodyPr vert="horz" lIns="91440" tIns="45720" rIns="91440" bIns="45720" rtlCol="0" anchor="t">
            <a:normAutofit/>
          </a:bodyPr>
          <a:lstStyle/>
          <a:p>
            <a:pPr marL="0" indent="0">
              <a:buNone/>
            </a:pPr>
            <a:r>
              <a:rPr lang="es-US" sz="3200">
                <a:solidFill>
                  <a:schemeClr val="tx1">
                    <a:alpha val="80000"/>
                  </a:schemeClr>
                </a:solidFill>
                <a:cs typeface="Calibri"/>
              </a:rPr>
              <a:t>¿Cómo nuestro sistema de inventario ayudaría a la empresa </a:t>
            </a:r>
            <a:r>
              <a:rPr lang="es-US" sz="3200" err="1">
                <a:solidFill>
                  <a:schemeClr val="tx1">
                    <a:alpha val="80000"/>
                  </a:schemeClr>
                </a:solidFill>
                <a:cs typeface="Calibri"/>
              </a:rPr>
              <a:t>Sportling</a:t>
            </a:r>
            <a:r>
              <a:rPr lang="es-US" sz="3200">
                <a:solidFill>
                  <a:schemeClr val="tx1">
                    <a:alpha val="80000"/>
                  </a:schemeClr>
                </a:solidFill>
                <a:cs typeface="Calibri"/>
              </a:rPr>
              <a:t> de manera más eficiente a la hora de gestionar y administrar su mercancía?</a:t>
            </a:r>
          </a:p>
        </p:txBody>
      </p:sp>
    </p:spTree>
    <p:extLst>
      <p:ext uri="{BB962C8B-B14F-4D97-AF65-F5344CB8AC3E}">
        <p14:creationId xmlns:p14="http://schemas.microsoft.com/office/powerpoint/2010/main" val="31729072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20841F26-C755-06DF-BCC7-ACFAF50D4A0E}"/>
              </a:ext>
            </a:extLst>
          </p:cNvPr>
          <p:cNvSpPr>
            <a:spLocks noGrp="1"/>
          </p:cNvSpPr>
          <p:nvPr>
            <p:ph type="title"/>
          </p:nvPr>
        </p:nvSpPr>
        <p:spPr>
          <a:xfrm>
            <a:off x="913500" y="1536919"/>
            <a:ext cx="3932030" cy="3956690"/>
          </a:xfrm>
        </p:spPr>
        <p:txBody>
          <a:bodyPr anchor="ctr">
            <a:normAutofit/>
          </a:bodyPr>
          <a:lstStyle/>
          <a:p>
            <a:r>
              <a:rPr lang="es-ES" sz="3600">
                <a:solidFill>
                  <a:schemeClr val="bg1"/>
                </a:solidFill>
                <a:latin typeface="Times New Roman"/>
                <a:ea typeface="Calibri Light"/>
                <a:cs typeface="Calibri Light"/>
              </a:rPr>
              <a:t>1 OBJETIVO GENERAL </a:t>
            </a:r>
            <a:endParaRPr lang="es-ES" sz="3600">
              <a:solidFill>
                <a:schemeClr val="bg1"/>
              </a:solidFill>
              <a:latin typeface="Times New Roman"/>
              <a:cs typeface="Times New Roman"/>
            </a:endParaRP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307E016-61E2-674A-A5F3-185B1FBA1176}"/>
              </a:ext>
            </a:extLst>
          </p:cNvPr>
          <p:cNvSpPr>
            <a:spLocks noGrp="1"/>
          </p:cNvSpPr>
          <p:nvPr>
            <p:ph idx="1"/>
          </p:nvPr>
        </p:nvSpPr>
        <p:spPr>
          <a:xfrm>
            <a:off x="5185830" y="1540919"/>
            <a:ext cx="6748384" cy="5592764"/>
          </a:xfrm>
        </p:spPr>
        <p:txBody>
          <a:bodyPr vert="horz" lIns="91440" tIns="45720" rIns="91440" bIns="45720" rtlCol="0" anchor="ctr">
            <a:normAutofit/>
          </a:bodyPr>
          <a:lstStyle/>
          <a:p>
            <a:pPr marL="0" indent="0">
              <a:buNone/>
            </a:pPr>
            <a:r>
              <a:rPr lang="es-ES" sz="2400">
                <a:solidFill>
                  <a:schemeClr val="bg1"/>
                </a:solidFill>
                <a:ea typeface="+mn-lt"/>
                <a:cs typeface="+mn-lt"/>
              </a:rPr>
              <a:t>Implementar un sistema de control de inventario efectivo que permita a la empresa llevar un registro adecuado de su mercancía de manera eficiente, realizar pedidos de manera oportuna y asegurarse de que los niveles de inventario sean adecuados para satisfacer la demanda del cliente y evitar la pérdida de ventas y costos innecesarios.  </a:t>
            </a:r>
            <a:endParaRPr lang="es-ES" sz="2400">
              <a:solidFill>
                <a:schemeClr val="bg1"/>
              </a:solidFill>
              <a:ea typeface="Calibri"/>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a:p>
            <a:pPr marL="0" indent="0">
              <a:buNone/>
            </a:pPr>
            <a:endParaRPr lang="es-ES" sz="2400">
              <a:solidFill>
                <a:schemeClr val="bg1"/>
              </a:solidFill>
              <a:cs typeface="Calibri"/>
            </a:endParaRPr>
          </a:p>
        </p:txBody>
      </p:sp>
    </p:spTree>
    <p:extLst>
      <p:ext uri="{BB962C8B-B14F-4D97-AF65-F5344CB8AC3E}">
        <p14:creationId xmlns:p14="http://schemas.microsoft.com/office/powerpoint/2010/main" val="393102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E1AA83-70D6-7B8A-74E2-F3D204B2D165}"/>
              </a:ext>
            </a:extLst>
          </p:cNvPr>
          <p:cNvSpPr>
            <a:spLocks noGrp="1"/>
          </p:cNvSpPr>
          <p:nvPr>
            <p:ph type="title"/>
          </p:nvPr>
        </p:nvSpPr>
        <p:spPr>
          <a:xfrm>
            <a:off x="1156851" y="637762"/>
            <a:ext cx="9888496" cy="900131"/>
          </a:xfrm>
        </p:spPr>
        <p:txBody>
          <a:bodyPr anchor="t">
            <a:normAutofit/>
          </a:bodyPr>
          <a:lstStyle/>
          <a:p>
            <a:r>
              <a:rPr lang="es-ES" sz="4000">
                <a:solidFill>
                  <a:schemeClr val="bg1"/>
                </a:solidFill>
                <a:latin typeface="Times New Roman"/>
                <a:ea typeface="Calibri Light"/>
                <a:cs typeface="Calibri Light"/>
              </a:rPr>
              <a:t>3 OBJETIVOS ESPECIFICOS</a:t>
            </a:r>
            <a:endParaRPr lang="es-ES" sz="4000">
              <a:solidFill>
                <a:schemeClr val="bg1"/>
              </a:solidFill>
              <a:latin typeface="Times New Roman"/>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8E6583C-5851-306D-3362-6F54EBA368DC}"/>
              </a:ext>
            </a:extLst>
          </p:cNvPr>
          <p:cNvSpPr>
            <a:spLocks noGrp="1"/>
          </p:cNvSpPr>
          <p:nvPr>
            <p:ph idx="1"/>
          </p:nvPr>
        </p:nvSpPr>
        <p:spPr>
          <a:xfrm>
            <a:off x="548476" y="2007137"/>
            <a:ext cx="11318628" cy="4347807"/>
          </a:xfrm>
        </p:spPr>
        <p:txBody>
          <a:bodyPr vert="horz" lIns="91440" tIns="45720" rIns="91440" bIns="45720" rtlCol="0" anchor="t">
            <a:normAutofit fontScale="77500" lnSpcReduction="20000"/>
          </a:bodyPr>
          <a:lstStyle/>
          <a:p>
            <a:pPr marL="0" indent="0">
              <a:buNone/>
            </a:pPr>
            <a:endParaRPr lang="es-ES" sz="3600">
              <a:ea typeface="+mn-lt"/>
              <a:cs typeface="+mn-lt"/>
            </a:endParaRPr>
          </a:p>
          <a:p>
            <a:r>
              <a:rPr lang="es-ES" sz="3600">
                <a:ea typeface="+mn-lt"/>
                <a:cs typeface="+mn-lt"/>
              </a:rPr>
              <a:t> La gestión de Inventario para llevar un control de entrada y  de salida de los productos a la bodega, con una constante actualización de información sobre los </a:t>
            </a:r>
            <a:r>
              <a:rPr lang="es-ES" sz="3600" err="1">
                <a:ea typeface="+mn-lt"/>
                <a:cs typeface="+mn-lt"/>
              </a:rPr>
              <a:t>tennis</a:t>
            </a:r>
            <a:r>
              <a:rPr lang="es-ES" sz="3600">
                <a:ea typeface="+mn-lt"/>
                <a:cs typeface="+mn-lt"/>
              </a:rPr>
              <a:t>.</a:t>
            </a:r>
            <a:endParaRPr lang="es-ES" sz="3600">
              <a:ea typeface="+mn-lt"/>
              <a:cs typeface="Calibri"/>
            </a:endParaRPr>
          </a:p>
          <a:p>
            <a:r>
              <a:rPr lang="es-ES" sz="3600">
                <a:ea typeface="+mn-lt"/>
                <a:cs typeface="+mn-lt"/>
              </a:rPr>
              <a:t>Sistema de etiquetado y clasificación de zapatillas por tipo, talla y modelo, marca, precio y disponibilidad, lo que facilita la búsqueda y recuperación de los </a:t>
            </a:r>
            <a:r>
              <a:rPr lang="es-ES" sz="3600" err="1">
                <a:ea typeface="+mn-lt"/>
                <a:cs typeface="+mn-lt"/>
              </a:rPr>
              <a:t>tennis</a:t>
            </a:r>
            <a:r>
              <a:rPr lang="es-ES" sz="3600">
                <a:ea typeface="+mn-lt"/>
                <a:cs typeface="+mn-lt"/>
              </a:rPr>
              <a:t> en el inventario.</a:t>
            </a:r>
            <a:endParaRPr lang="es-ES" sz="3600">
              <a:ea typeface="Calibri"/>
              <a:cs typeface="Calibri"/>
            </a:endParaRPr>
          </a:p>
          <a:p>
            <a:r>
              <a:rPr lang="es-ES" sz="3600">
                <a:ea typeface="+mn-lt"/>
                <a:cs typeface="+mn-lt"/>
              </a:rPr>
              <a:t>Automatizar procesos, el permite a los vendedores y al jefe conocer en tiempo real la cantidad exacta de </a:t>
            </a:r>
            <a:r>
              <a:rPr lang="es-ES" sz="3600" err="1">
                <a:ea typeface="+mn-lt"/>
                <a:cs typeface="+mn-lt"/>
              </a:rPr>
              <a:t>tennis</a:t>
            </a:r>
            <a:r>
              <a:rPr lang="es-ES" sz="3600">
                <a:ea typeface="+mn-lt"/>
                <a:cs typeface="+mn-lt"/>
              </a:rPr>
              <a:t> que tienen en su inventario, lo que les ayuda a tomar decisiones informadas sobre las compras y preparación de pedidos, acelerar el almacenamiento y  para realizar las respectivas ventas de los </a:t>
            </a:r>
            <a:r>
              <a:rPr lang="es-ES" sz="3600" err="1">
                <a:ea typeface="+mn-lt"/>
                <a:cs typeface="+mn-lt"/>
              </a:rPr>
              <a:t>tennis</a:t>
            </a:r>
            <a:r>
              <a:rPr lang="es-ES" sz="3600">
                <a:ea typeface="+mn-lt"/>
                <a:cs typeface="+mn-lt"/>
              </a:rPr>
              <a:t>. </a:t>
            </a:r>
            <a:endParaRPr lang="es-ES" sz="3600">
              <a:ea typeface="Calibri"/>
              <a:cs typeface="Calibri"/>
            </a:endParaRPr>
          </a:p>
          <a:p>
            <a:endParaRPr lang="es-ES" sz="3600">
              <a:ea typeface="Calibri"/>
              <a:cs typeface="Calibri"/>
            </a:endParaRPr>
          </a:p>
          <a:p>
            <a:endParaRPr lang="es-ES" sz="3600">
              <a:ea typeface="Calibri"/>
              <a:cs typeface="Calibri"/>
            </a:endParaRPr>
          </a:p>
          <a:p>
            <a:endParaRPr lang="es-ES" sz="3600">
              <a:ea typeface="Calibri"/>
              <a:cs typeface="Calibri"/>
            </a:endParaRPr>
          </a:p>
          <a:p>
            <a:endParaRPr lang="es-ES" sz="2400">
              <a:ea typeface="Calibri" panose="020F0502020204030204"/>
              <a:cs typeface="Calibri"/>
            </a:endParaRPr>
          </a:p>
          <a:p>
            <a:endParaRPr lang="es-ES" sz="2400">
              <a:ea typeface="Calibri" panose="020F0502020204030204"/>
              <a:cs typeface="Calibri"/>
            </a:endParaRPr>
          </a:p>
          <a:p>
            <a:endParaRPr lang="es-ES" sz="2400">
              <a:ea typeface="Calibri" panose="020F0502020204030204"/>
              <a:cs typeface="Calibri"/>
            </a:endParaRPr>
          </a:p>
          <a:p>
            <a:pPr marL="0" indent="0">
              <a:buNone/>
            </a:pPr>
            <a:endParaRPr lang="es-ES" sz="2400">
              <a:ea typeface="Calibri" panose="020F0502020204030204"/>
              <a:cs typeface="Calibri"/>
            </a:endParaRPr>
          </a:p>
          <a:p>
            <a:endParaRPr lang="es-ES" sz="2400">
              <a:ea typeface="Calibri" panose="020F0502020204030204"/>
              <a:cs typeface="Calibri"/>
            </a:endParaRPr>
          </a:p>
          <a:p>
            <a:endParaRPr lang="es-ES" sz="2400">
              <a:ea typeface="Calibri" panose="020F0502020204030204"/>
              <a:cs typeface="Calibri"/>
            </a:endParaRPr>
          </a:p>
        </p:txBody>
      </p:sp>
    </p:spTree>
    <p:extLst>
      <p:ext uri="{BB962C8B-B14F-4D97-AF65-F5344CB8AC3E}">
        <p14:creationId xmlns:p14="http://schemas.microsoft.com/office/powerpoint/2010/main" val="64129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1156851" y="637762"/>
            <a:ext cx="9888496" cy="900131"/>
          </a:xfrm>
        </p:spPr>
        <p:txBody>
          <a:bodyPr anchor="t">
            <a:normAutofit/>
          </a:bodyPr>
          <a:lstStyle/>
          <a:p>
            <a:r>
              <a:rPr lang="es-ES" sz="4000">
                <a:solidFill>
                  <a:schemeClr val="bg1"/>
                </a:solidFill>
                <a:latin typeface="Times New Roman"/>
                <a:ea typeface="Calibri Light"/>
                <a:cs typeface="Calibri Light"/>
              </a:rPr>
              <a:t>JUSTIFICACION </a:t>
            </a:r>
            <a:endParaRPr lang="es-ES" sz="4000">
              <a:solidFill>
                <a:schemeClr val="bg1"/>
              </a:solidFill>
              <a:latin typeface="Times New Roman"/>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905132" y="2229286"/>
            <a:ext cx="10249552" cy="3959619"/>
          </a:xfrm>
        </p:spPr>
        <p:txBody>
          <a:bodyPr vert="horz" lIns="91440" tIns="45720" rIns="91440" bIns="45720" rtlCol="0" anchor="t">
            <a:noAutofit/>
          </a:bodyPr>
          <a:lstStyle/>
          <a:p>
            <a:pPr marL="0" indent="0">
              <a:buNone/>
            </a:pPr>
            <a:r>
              <a:rPr lang="es-ES" sz="2400">
                <a:ea typeface="Calibri" panose="020F0502020204030204"/>
                <a:cs typeface="Calibri" panose="020F0502020204030204"/>
              </a:rPr>
              <a:t>En base al análisis aplicado previamente a la problemática que se presenta en </a:t>
            </a:r>
            <a:r>
              <a:rPr lang="es-ES" sz="2400" err="1">
                <a:ea typeface="Calibri" panose="020F0502020204030204"/>
                <a:cs typeface="Calibri" panose="020F0502020204030204"/>
              </a:rPr>
              <a:t>Sportling</a:t>
            </a:r>
            <a:r>
              <a:rPr lang="es-ES" sz="2400">
                <a:ea typeface="Calibri" panose="020F0502020204030204"/>
                <a:cs typeface="Calibri" panose="020F0502020204030204"/>
              </a:rPr>
              <a:t>, se determina y evidencia claramente que no cuentan con una administración y un control adecuado de su mercancía, ya que no</a:t>
            </a:r>
            <a:r>
              <a:rPr lang="es-ES" sz="2400">
                <a:ea typeface="+mn-lt"/>
                <a:cs typeface="+mn-lt"/>
              </a:rPr>
              <a:t> se cumple con los niveles de inventario pertinentes para satisfacer la demanda del cliente, donde además se presenta la falta de productividad, agilidad y eficacia al momento que se solicita un par de </a:t>
            </a:r>
            <a:r>
              <a:rPr lang="es-ES" sz="2400" err="1">
                <a:ea typeface="+mn-lt"/>
                <a:cs typeface="+mn-lt"/>
              </a:rPr>
              <a:t>tennis</a:t>
            </a:r>
            <a:r>
              <a:rPr lang="es-ES" sz="2400">
                <a:ea typeface="+mn-lt"/>
                <a:cs typeface="+mn-lt"/>
              </a:rPr>
              <a:t>, dando como resultado un retraso de tiempo en el proceso que el bodeguero tiene que buscar dicho par de </a:t>
            </a:r>
            <a:r>
              <a:rPr lang="es-ES" sz="2400" err="1">
                <a:ea typeface="+mn-lt"/>
                <a:cs typeface="+mn-lt"/>
              </a:rPr>
              <a:t>tennis</a:t>
            </a:r>
            <a:r>
              <a:rPr lang="es-ES" sz="2400">
                <a:ea typeface="+mn-lt"/>
                <a:cs typeface="+mn-lt"/>
              </a:rPr>
              <a:t> solicitado, para luego suministrarlo al vendedor para cerrar exitosamente la venta, o por otro lado terminar perdiendo la venta, debido a que no se conoce con exactitud qué es lo que entra o sale de la bodega, y además si exite la disponibilidad especifica de ese </a:t>
            </a:r>
            <a:r>
              <a:rPr lang="es-ES" sz="2400" err="1">
                <a:ea typeface="+mn-lt"/>
                <a:cs typeface="+mn-lt"/>
              </a:rPr>
              <a:t>teni</a:t>
            </a:r>
            <a:r>
              <a:rPr lang="es-ES" sz="2400">
                <a:ea typeface="+mn-lt"/>
                <a:cs typeface="+mn-lt"/>
              </a:rPr>
              <a:t>, en esa talla, en ese color, de esa marca o de ese modelo.</a:t>
            </a:r>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p:txBody>
      </p:sp>
    </p:spTree>
    <p:extLst>
      <p:ext uri="{BB962C8B-B14F-4D97-AF65-F5344CB8AC3E}">
        <p14:creationId xmlns:p14="http://schemas.microsoft.com/office/powerpoint/2010/main" val="26508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267211-D0B0-67E9-2906-DC441D6A31BC}"/>
              </a:ext>
            </a:extLst>
          </p:cNvPr>
          <p:cNvSpPr>
            <a:spLocks noGrp="1"/>
          </p:cNvSpPr>
          <p:nvPr>
            <p:ph type="title"/>
          </p:nvPr>
        </p:nvSpPr>
        <p:spPr>
          <a:xfrm>
            <a:off x="1156851" y="637762"/>
            <a:ext cx="9888496" cy="900131"/>
          </a:xfrm>
        </p:spPr>
        <p:txBody>
          <a:bodyPr anchor="t">
            <a:normAutofit/>
          </a:bodyPr>
          <a:lstStyle/>
          <a:p>
            <a:r>
              <a:rPr lang="es-ES" sz="4000">
                <a:solidFill>
                  <a:schemeClr val="bg1"/>
                </a:solidFill>
                <a:latin typeface="Times New Roman"/>
                <a:ea typeface="Calibri Light"/>
                <a:cs typeface="Calibri Light"/>
              </a:rPr>
              <a:t>JUSTIFICACION </a:t>
            </a:r>
            <a:endParaRPr lang="es-ES" sz="4000">
              <a:solidFill>
                <a:schemeClr val="bg1"/>
              </a:solidFill>
              <a:latin typeface="Times New Roman"/>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AEFECAD-3859-95E0-16B3-A49A6C9D93E1}"/>
              </a:ext>
            </a:extLst>
          </p:cNvPr>
          <p:cNvSpPr>
            <a:spLocks noGrp="1"/>
          </p:cNvSpPr>
          <p:nvPr>
            <p:ph idx="1"/>
          </p:nvPr>
        </p:nvSpPr>
        <p:spPr>
          <a:xfrm>
            <a:off x="970822" y="2347527"/>
            <a:ext cx="10249552" cy="3959619"/>
          </a:xfrm>
        </p:spPr>
        <p:txBody>
          <a:bodyPr vert="horz" lIns="91440" tIns="45720" rIns="91440" bIns="45720" rtlCol="0" anchor="t">
            <a:noAutofit/>
          </a:bodyPr>
          <a:lstStyle/>
          <a:p>
            <a:pPr marL="0" indent="0">
              <a:buNone/>
            </a:pPr>
            <a:r>
              <a:rPr lang="es-ES" sz="2400">
                <a:ea typeface="+mn-lt"/>
                <a:cs typeface="+mn-lt"/>
              </a:rPr>
              <a:t> Como resultado, la empresa tendría que incurrir en costos adicionales consecuentemente por la pérdida de sus productos o falta de ventas, provocando que esto afecte su economía. La implementación de este sistema de control de inventario ayudará a la empresa a mejorar su eficiencia en la gestión del flujo de su mercancía mediante la recopilación y registro de datos sobre los niveles de inventario, la planificación de pedidos y la recepción de los mismos, el seguimiento de los costos y la optimización, por lo tanto, esto </a:t>
            </a:r>
            <a:r>
              <a:rPr lang="es-ES" sz="2400" err="1">
                <a:ea typeface="+mn-lt"/>
                <a:cs typeface="+mn-lt"/>
              </a:rPr>
              <a:t>producira</a:t>
            </a:r>
            <a:r>
              <a:rPr lang="es-ES" sz="2400">
                <a:ea typeface="+mn-lt"/>
                <a:cs typeface="+mn-lt"/>
              </a:rPr>
              <a:t> el aumento de sus ventas y mejorar la satisfacción del cliente.  </a:t>
            </a:r>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sz="2400">
              <a:ea typeface="Calibri" panose="020F0502020204030204"/>
              <a:cs typeface="Calibri" panose="020F0502020204030204"/>
            </a:endParaRPr>
          </a:p>
          <a:p>
            <a:endParaRPr lang="es-ES">
              <a:ea typeface="Calibri" panose="020F0502020204030204"/>
              <a:cs typeface="Calibri" panose="020F0502020204030204"/>
            </a:endParaRPr>
          </a:p>
        </p:txBody>
      </p:sp>
    </p:spTree>
    <p:extLst>
      <p:ext uri="{BB962C8B-B14F-4D97-AF65-F5344CB8AC3E}">
        <p14:creationId xmlns:p14="http://schemas.microsoft.com/office/powerpoint/2010/main" val="3891505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8DD182-8F7D-4DBB-1BDF-032EF3B21E3B}"/>
              </a:ext>
            </a:extLst>
          </p:cNvPr>
          <p:cNvSpPr>
            <a:spLocks noGrp="1"/>
          </p:cNvSpPr>
          <p:nvPr>
            <p:ph type="title"/>
          </p:nvPr>
        </p:nvSpPr>
        <p:spPr>
          <a:xfrm>
            <a:off x="1371599" y="294538"/>
            <a:ext cx="9895951" cy="1033669"/>
          </a:xfrm>
        </p:spPr>
        <p:txBody>
          <a:bodyPr>
            <a:normAutofit/>
          </a:bodyPr>
          <a:lstStyle/>
          <a:p>
            <a:r>
              <a:rPr lang="es-ES" sz="4000">
                <a:solidFill>
                  <a:srgbClr val="FFFFFF"/>
                </a:solidFill>
                <a:latin typeface="Times New Roman"/>
                <a:ea typeface="Calibri Light"/>
                <a:cs typeface="Calibri Light"/>
              </a:rPr>
              <a:t>ALCANCE Y DELIMITACIONES </a:t>
            </a:r>
            <a:endParaRPr lang="es-ES" sz="4000">
              <a:solidFill>
                <a:srgbClr val="FFFFFF"/>
              </a:solidFill>
              <a:latin typeface="Times New Roman"/>
            </a:endParaRPr>
          </a:p>
        </p:txBody>
      </p:sp>
      <p:sp>
        <p:nvSpPr>
          <p:cNvPr id="3" name="Marcador de contenido 2">
            <a:extLst>
              <a:ext uri="{FF2B5EF4-FFF2-40B4-BE49-F238E27FC236}">
                <a16:creationId xmlns:a16="http://schemas.microsoft.com/office/drawing/2014/main" id="{C7F37418-CF01-C780-85FC-7C75D8CE412B}"/>
              </a:ext>
            </a:extLst>
          </p:cNvPr>
          <p:cNvSpPr>
            <a:spLocks noGrp="1"/>
          </p:cNvSpPr>
          <p:nvPr>
            <p:ph idx="1"/>
          </p:nvPr>
        </p:nvSpPr>
        <p:spPr>
          <a:xfrm>
            <a:off x="701565" y="2882880"/>
            <a:ext cx="9925314" cy="3460262"/>
          </a:xfrm>
        </p:spPr>
        <p:txBody>
          <a:bodyPr vert="horz" lIns="91440" tIns="45720" rIns="91440" bIns="45720" rtlCol="0" anchor="ctr">
            <a:noAutofit/>
          </a:bodyPr>
          <a:lstStyle/>
          <a:p>
            <a:pPr marL="0" indent="0">
              <a:buNone/>
            </a:pPr>
            <a:endParaRPr lang="es-ES">
              <a:cs typeface="Calibri"/>
            </a:endParaRPr>
          </a:p>
          <a:p>
            <a:pPr marL="0" indent="0">
              <a:buNone/>
            </a:pPr>
            <a:r>
              <a:rPr lang="es-ES">
                <a:cs typeface="Calibri"/>
              </a:rPr>
              <a:t>Este aplicativo web se desarrollará para la empresa </a:t>
            </a:r>
            <a:r>
              <a:rPr lang="es-ES" err="1">
                <a:cs typeface="Calibri"/>
              </a:rPr>
              <a:t>Sportling</a:t>
            </a:r>
            <a:r>
              <a:rPr lang="es-ES">
                <a:cs typeface="Calibri"/>
              </a:rPr>
              <a:t>, con un tiempo estimado de un año.</a:t>
            </a:r>
            <a:endParaRPr lang="es-ES"/>
          </a:p>
          <a:p>
            <a:pPr marL="0" indent="0">
              <a:buNone/>
            </a:pPr>
            <a:r>
              <a:rPr lang="es-ES">
                <a:cs typeface="Calibri"/>
              </a:rPr>
              <a:t>Áreas a desempeñar:</a:t>
            </a:r>
            <a:endParaRPr lang="es-ES">
              <a:ea typeface="Calibri"/>
              <a:cs typeface="Calibri"/>
            </a:endParaRPr>
          </a:p>
          <a:p>
            <a:pPr marL="0" indent="0">
              <a:buNone/>
            </a:pPr>
            <a:r>
              <a:rPr lang="es-ES">
                <a:cs typeface="Calibri"/>
              </a:rPr>
              <a:t>¿Quién se va a ver beneficiado? </a:t>
            </a:r>
            <a:endParaRPr lang="es-ES">
              <a:ea typeface="Calibri"/>
              <a:cs typeface="Calibri"/>
            </a:endParaRPr>
          </a:p>
          <a:p>
            <a:pPr marL="0" indent="0">
              <a:buNone/>
            </a:pPr>
            <a:r>
              <a:rPr lang="es-ES">
                <a:cs typeface="Calibri"/>
              </a:rPr>
              <a:t>Inventario</a:t>
            </a:r>
            <a:endParaRPr lang="es-ES">
              <a:ea typeface="Calibri"/>
              <a:cs typeface="Calibri"/>
            </a:endParaRPr>
          </a:p>
          <a:p>
            <a:pPr marL="0" indent="0">
              <a:buNone/>
            </a:pPr>
            <a:r>
              <a:rPr lang="es-ES">
                <a:cs typeface="Calibri"/>
              </a:rPr>
              <a:t>Acceso</a:t>
            </a:r>
            <a:endParaRPr lang="es-ES">
              <a:ea typeface="Calibri"/>
              <a:cs typeface="Calibri"/>
            </a:endParaRPr>
          </a:p>
          <a:p>
            <a:pPr marL="0" indent="0">
              <a:buNone/>
            </a:pPr>
            <a:r>
              <a:rPr lang="es-ES">
                <a:cs typeface="Calibri"/>
              </a:rPr>
              <a:t>Entradas</a:t>
            </a:r>
            <a:endParaRPr lang="es-ES">
              <a:ea typeface="Calibri"/>
              <a:cs typeface="Calibri"/>
            </a:endParaRPr>
          </a:p>
          <a:p>
            <a:pPr marL="0" indent="0">
              <a:buNone/>
            </a:pPr>
            <a:r>
              <a:rPr lang="es-ES">
                <a:cs typeface="Calibri"/>
              </a:rPr>
              <a:t>Salidas</a:t>
            </a:r>
            <a:endParaRPr lang="es-ES">
              <a:ea typeface="Calibri"/>
              <a:cs typeface="Calibri"/>
            </a:endParaRPr>
          </a:p>
          <a:p>
            <a:pPr marL="0" indent="0">
              <a:buNone/>
            </a:pPr>
            <a:r>
              <a:rPr lang="es-ES">
                <a:cs typeface="Calibri"/>
              </a:rPr>
              <a:t>Se apoyarán en el inventario y así se  beneficiarían  el jefe  y al bodeguero tendrían un mayor orden en la entrada y en la salida de sus productos para así beneficiar a la empresa y a  los clientes </a:t>
            </a:r>
            <a:endParaRPr lang="es-ES">
              <a:ea typeface="Calibri"/>
              <a:cs typeface="Calibri"/>
            </a:endParaRPr>
          </a:p>
          <a:p>
            <a:pPr marL="0" indent="0">
              <a:buNone/>
            </a:pPr>
            <a:endParaRPr lang="es-ES">
              <a:cs typeface="Calibri"/>
            </a:endParaRPr>
          </a:p>
          <a:p>
            <a:pPr marL="0" indent="0">
              <a:buNone/>
            </a:pPr>
            <a:endParaRPr lang="es-ES">
              <a:cs typeface="Calibri"/>
            </a:endParaRPr>
          </a:p>
        </p:txBody>
      </p:sp>
    </p:spTree>
    <p:extLst>
      <p:ext uri="{BB962C8B-B14F-4D97-AF65-F5344CB8AC3E}">
        <p14:creationId xmlns:p14="http://schemas.microsoft.com/office/powerpoint/2010/main" val="363966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65DA9-3CFA-DFE4-CFB4-ED7512796DAA}"/>
              </a:ext>
            </a:extLst>
          </p:cNvPr>
          <p:cNvSpPr>
            <a:spLocks noGrp="1"/>
          </p:cNvSpPr>
          <p:nvPr>
            <p:ph type="title"/>
          </p:nvPr>
        </p:nvSpPr>
        <p:spPr/>
        <p:txBody>
          <a:bodyPr vert="horz" lIns="91440" tIns="45720" rIns="91440" bIns="45720" rtlCol="0" anchor="ctr">
            <a:noAutofit/>
          </a:bodyPr>
          <a:lstStyle/>
          <a:p>
            <a:r>
              <a:rPr lang="es-ES" sz="2400" err="1">
                <a:latin typeface="Times New Roman"/>
                <a:ea typeface="Calibri Light"/>
                <a:cs typeface="Calibri Light"/>
              </a:rPr>
              <a:t>TECNICAS</a:t>
            </a:r>
            <a:r>
              <a:rPr lang="es-ES" sz="2400">
                <a:latin typeface="Times New Roman"/>
                <a:ea typeface="Calibri Light"/>
                <a:cs typeface="Calibri Light"/>
              </a:rPr>
              <a:t> E INSTRUMENTOS DE RECOLECCIÓN (INDICAR </a:t>
            </a:r>
            <a:r>
              <a:rPr lang="es-ES" sz="2400" err="1">
                <a:latin typeface="Times New Roman"/>
                <a:ea typeface="Calibri Light"/>
                <a:cs typeface="Calibri Light"/>
              </a:rPr>
              <a:t>TECNICAS</a:t>
            </a:r>
            <a:r>
              <a:rPr lang="es-ES" sz="2400">
                <a:latin typeface="Times New Roman"/>
                <a:ea typeface="Calibri Light"/>
                <a:cs typeface="Calibri Light"/>
              </a:rPr>
              <a:t>, INSTRUMENTOS O METODOLOGÍAS,  ROLES-PREGUNTAS 10 POR CADA UNO )</a:t>
            </a:r>
          </a:p>
        </p:txBody>
      </p:sp>
      <p:sp>
        <p:nvSpPr>
          <p:cNvPr id="3" name="Marcador de contenido 2">
            <a:extLst>
              <a:ext uri="{FF2B5EF4-FFF2-40B4-BE49-F238E27FC236}">
                <a16:creationId xmlns:a16="http://schemas.microsoft.com/office/drawing/2014/main" id="{282224B7-662E-E133-BD59-E01F5A5AD2C3}"/>
              </a:ext>
            </a:extLst>
          </p:cNvPr>
          <p:cNvSpPr>
            <a:spLocks noGrp="1"/>
          </p:cNvSpPr>
          <p:nvPr>
            <p:ph idx="1"/>
          </p:nvPr>
        </p:nvSpPr>
        <p:spPr>
          <a:xfrm>
            <a:off x="838200" y="1825625"/>
            <a:ext cx="11018807" cy="5242734"/>
          </a:xfrm>
        </p:spPr>
        <p:txBody>
          <a:bodyPr vert="horz" lIns="91440" tIns="45720" rIns="91440" bIns="45720" rtlCol="0" anchor="t">
            <a:normAutofit/>
          </a:bodyPr>
          <a:lstStyle/>
          <a:p>
            <a:r>
              <a:rPr lang="es-ES" sz="2400" dirty="0">
                <a:cs typeface="Calibri"/>
              </a:rPr>
              <a:t>La observación nos </a:t>
            </a:r>
            <a:r>
              <a:rPr lang="es-ES" sz="2400" dirty="0" err="1">
                <a:cs typeface="Calibri"/>
              </a:rPr>
              <a:t>permitira</a:t>
            </a:r>
            <a:r>
              <a:rPr lang="es-ES" sz="2400" dirty="0">
                <a:cs typeface="Calibri"/>
              </a:rPr>
              <a:t> ver como se encuentra la bodega y la </a:t>
            </a:r>
            <a:r>
              <a:rPr lang="es-ES" sz="2400" dirty="0" err="1">
                <a:cs typeface="Calibri"/>
              </a:rPr>
              <a:t>administracion</a:t>
            </a:r>
            <a:r>
              <a:rPr lang="es-ES" sz="2400" dirty="0">
                <a:cs typeface="Calibri"/>
              </a:rPr>
              <a:t> que tienen a </a:t>
            </a:r>
            <a:r>
              <a:rPr lang="es-ES" sz="2400" dirty="0" err="1">
                <a:cs typeface="Calibri"/>
              </a:rPr>
              <a:t>dia</a:t>
            </a:r>
            <a:r>
              <a:rPr lang="es-ES" sz="2400" dirty="0">
                <a:cs typeface="Calibri"/>
              </a:rPr>
              <a:t> </a:t>
            </a:r>
            <a:r>
              <a:rPr lang="es-ES" sz="2400">
                <a:cs typeface="Calibri"/>
              </a:rPr>
              <a:t>de</a:t>
            </a:r>
            <a:r>
              <a:rPr lang="es-ES" sz="2400" dirty="0">
                <a:cs typeface="Calibri"/>
              </a:rPr>
              <a:t> hoy</a:t>
            </a:r>
            <a:endParaRPr lang="es-ES" sz="2400" dirty="0">
              <a:ea typeface="Calibri"/>
              <a:cs typeface="Calibri"/>
            </a:endParaRPr>
          </a:p>
          <a:p>
            <a:r>
              <a:rPr lang="es-ES" sz="2400">
                <a:cs typeface="Calibri"/>
              </a:rPr>
              <a:t>La encuesta nos ayudara a preguntarle al jefe y los bodegueros como  </a:t>
            </a:r>
            <a:endParaRPr lang="es-ES" sz="2400">
              <a:ea typeface="Calibri"/>
              <a:cs typeface="Calibri"/>
            </a:endParaRPr>
          </a:p>
          <a:p>
            <a:pPr marL="0" indent="0">
              <a:buNone/>
            </a:pPr>
            <a:endParaRPr lang="es-ES" sz="2400" dirty="0">
              <a:ea typeface="Calibri"/>
              <a:cs typeface="Calibri"/>
            </a:endParaRPr>
          </a:p>
        </p:txBody>
      </p:sp>
    </p:spTree>
    <p:extLst>
      <p:ext uri="{BB962C8B-B14F-4D97-AF65-F5344CB8AC3E}">
        <p14:creationId xmlns:p14="http://schemas.microsoft.com/office/powerpoint/2010/main" val="149524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4B72CFB-3CAD-9A8F-39D8-028781E8247F}"/>
              </a:ext>
            </a:extLst>
          </p:cNvPr>
          <p:cNvSpPr>
            <a:spLocks noGrp="1"/>
          </p:cNvSpPr>
          <p:nvPr>
            <p:ph idx="1"/>
          </p:nvPr>
        </p:nvSpPr>
        <p:spPr>
          <a:xfrm>
            <a:off x="256716" y="363198"/>
            <a:ext cx="11344428" cy="6042491"/>
          </a:xfrm>
        </p:spPr>
        <p:txBody>
          <a:bodyPr vert="horz" lIns="91440" tIns="45720" rIns="91440" bIns="45720" rtlCol="0" anchor="t">
            <a:normAutofit fontScale="92500" lnSpcReduction="20000"/>
          </a:bodyPr>
          <a:lstStyle/>
          <a:p>
            <a:pPr marL="0" indent="0">
              <a:buNone/>
            </a:pPr>
            <a:r>
              <a:rPr lang="es-US" sz="3000" b="1">
                <a:highlight>
                  <a:srgbClr val="FFFF00"/>
                </a:highlight>
                <a:cs typeface="Calibri"/>
              </a:rPr>
              <a:t>Entrevistar al dueño y al </a:t>
            </a:r>
            <a:r>
              <a:rPr lang="es-US" sz="3000" b="1" err="1">
                <a:highlight>
                  <a:srgbClr val="FFFF00"/>
                </a:highlight>
                <a:cs typeface="Calibri"/>
              </a:rPr>
              <a:t>bodegueroo</a:t>
            </a:r>
            <a:endParaRPr lang="es-US" sz="3000" b="1" err="1">
              <a:highlight>
                <a:srgbClr val="FFFF00"/>
              </a:highlight>
            </a:endParaRPr>
          </a:p>
          <a:p>
            <a:pPr marL="0" indent="0">
              <a:buNone/>
            </a:pPr>
            <a:endParaRPr lang="es-US"/>
          </a:p>
          <a:p>
            <a:pPr marL="0" indent="0">
              <a:buNone/>
            </a:pPr>
            <a:r>
              <a:rPr lang="es-US"/>
              <a:t>Encuesta:</a:t>
            </a:r>
            <a:endParaRPr lang="es-US">
              <a:cs typeface="Calibri" panose="020F0502020204030204"/>
            </a:endParaRPr>
          </a:p>
          <a:p>
            <a:pPr marL="0" indent="0">
              <a:buNone/>
            </a:pPr>
            <a:r>
              <a:rPr lang="es-US" sz="3200" b="1">
                <a:cs typeface="Calibri"/>
              </a:rPr>
              <a:t>Jefe </a:t>
            </a:r>
          </a:p>
          <a:p>
            <a:pPr marL="0" indent="0">
              <a:buNone/>
            </a:pPr>
            <a:r>
              <a:rPr lang="es-US"/>
              <a:t>1¿Cree usted que este sistema ayudará a aumentar  las ventas y subir las ganancias que genera ?</a:t>
            </a:r>
            <a:endParaRPr lang="es-US">
              <a:cs typeface="Calibri"/>
            </a:endParaRPr>
          </a:p>
          <a:p>
            <a:pPr>
              <a:buFont typeface="Arial" panose="020F0302020204030204"/>
              <a:buChar char="•"/>
            </a:pPr>
            <a:r>
              <a:rPr lang="es-US"/>
              <a:t>De acuerdo</a:t>
            </a:r>
            <a:endParaRPr lang="es-US">
              <a:cs typeface="Calibri"/>
            </a:endParaRPr>
          </a:p>
          <a:p>
            <a:pPr>
              <a:buFont typeface="Arial" panose="020F0302020204030204"/>
              <a:buChar char="•"/>
            </a:pPr>
            <a:r>
              <a:rPr lang="es-US"/>
              <a:t>En desacuerdo </a:t>
            </a:r>
            <a:endParaRPr lang="es-US">
              <a:cs typeface="Calibri" panose="020F0502020204030204"/>
            </a:endParaRPr>
          </a:p>
          <a:p>
            <a:pPr>
              <a:buFont typeface="Arial" panose="020F0302020204030204"/>
              <a:buChar char="•"/>
            </a:pPr>
            <a:r>
              <a:rPr lang="es-US"/>
              <a:t>Tal vez </a:t>
            </a:r>
            <a:endParaRPr lang="es-US">
              <a:cs typeface="Calibri"/>
            </a:endParaRPr>
          </a:p>
          <a:p>
            <a:pPr marL="0" indent="0">
              <a:buNone/>
            </a:pPr>
            <a:endParaRPr lang="es-US"/>
          </a:p>
          <a:p>
            <a:pPr marL="0" indent="0">
              <a:buNone/>
            </a:pPr>
            <a:r>
              <a:rPr lang="es-US"/>
              <a:t>2. ¿Si promocionamos la empresa  a través del marketing su empresa será más reconocida?</a:t>
            </a:r>
            <a:endParaRPr lang="es-US">
              <a:cs typeface="Calibri"/>
            </a:endParaRPr>
          </a:p>
          <a:p>
            <a:pPr>
              <a:buFont typeface="Arial" panose="020F0302020204030204"/>
              <a:buChar char="•"/>
            </a:pPr>
            <a:r>
              <a:rPr lang="es-US"/>
              <a:t>No lo creo </a:t>
            </a:r>
            <a:endParaRPr lang="es-US">
              <a:cs typeface="Calibri"/>
            </a:endParaRPr>
          </a:p>
          <a:p>
            <a:pPr>
              <a:buFont typeface="Arial" panose="020F0302020204030204"/>
              <a:buChar char="•"/>
            </a:pPr>
            <a:r>
              <a:rPr lang="es-US"/>
              <a:t>Si lo creo </a:t>
            </a:r>
            <a:endParaRPr lang="es-US">
              <a:cs typeface="Calibri"/>
            </a:endParaRPr>
          </a:p>
          <a:p>
            <a:pPr>
              <a:buFont typeface="Arial" panose="020F0302020204030204"/>
              <a:buChar char="•"/>
            </a:pPr>
            <a:r>
              <a:rPr lang="es-US"/>
              <a:t>Quizás </a:t>
            </a:r>
            <a:endParaRPr lang="es-US">
              <a:cs typeface="Calibri"/>
            </a:endParaRPr>
          </a:p>
          <a:p>
            <a:pPr marL="0" indent="0">
              <a:buNone/>
            </a:pPr>
            <a:endParaRPr lang="es-US"/>
          </a:p>
        </p:txBody>
      </p:sp>
    </p:spTree>
    <p:extLst>
      <p:ext uri="{BB962C8B-B14F-4D97-AF65-F5344CB8AC3E}">
        <p14:creationId xmlns:p14="http://schemas.microsoft.com/office/powerpoint/2010/main" val="818706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96EED-8EBD-8201-0A01-9ABE178A741F}"/>
              </a:ext>
            </a:extLst>
          </p:cNvPr>
          <p:cNvSpPr>
            <a:spLocks noGrp="1"/>
          </p:cNvSpPr>
          <p:nvPr>
            <p:ph idx="1"/>
          </p:nvPr>
        </p:nvSpPr>
        <p:spPr>
          <a:xfrm>
            <a:off x="615795" y="439009"/>
            <a:ext cx="10838646" cy="6011123"/>
          </a:xfrm>
        </p:spPr>
        <p:txBody>
          <a:bodyPr vert="horz" lIns="91440" tIns="45720" rIns="91440" bIns="45720" rtlCol="0" anchor="t">
            <a:normAutofit/>
          </a:bodyPr>
          <a:lstStyle/>
          <a:p>
            <a:pPr marL="0" indent="0">
              <a:buNone/>
            </a:pPr>
            <a:endParaRPr lang="en-US"/>
          </a:p>
          <a:p>
            <a:pPr marL="0" indent="0">
              <a:buNone/>
            </a:pPr>
            <a:r>
              <a:rPr lang="en-US"/>
              <a:t>3. ¿Como </a:t>
            </a:r>
            <a:r>
              <a:rPr lang="en-US" err="1"/>
              <a:t>hacer</a:t>
            </a:r>
            <a:r>
              <a:rPr lang="en-US"/>
              <a:t> bien una  promoción?</a:t>
            </a:r>
            <a:endParaRPr lang="en-US">
              <a:cs typeface="Calibri"/>
            </a:endParaRPr>
          </a:p>
          <a:p>
            <a:pPr marL="0" indent="0">
              <a:buNone/>
            </a:pPr>
            <a:endParaRPr lang="en-US">
              <a:cs typeface="Calibri"/>
            </a:endParaRPr>
          </a:p>
          <a:p>
            <a:pPr marL="0" indent="0">
              <a:buNone/>
            </a:pPr>
            <a:r>
              <a:rPr lang="en-US">
                <a:cs typeface="Calibri"/>
              </a:rPr>
              <a:t>4. ¿las </a:t>
            </a:r>
            <a:r>
              <a:rPr lang="en-US" err="1">
                <a:cs typeface="Calibri"/>
              </a:rPr>
              <a:t>ventas</a:t>
            </a:r>
            <a:r>
              <a:rPr lang="en-US">
                <a:cs typeface="Calibri"/>
              </a:rPr>
              <a:t> son </a:t>
            </a:r>
            <a:r>
              <a:rPr lang="en-US" err="1">
                <a:cs typeface="Calibri"/>
              </a:rPr>
              <a:t>buenas</a:t>
            </a:r>
            <a:r>
              <a:rPr lang="en-US">
                <a:cs typeface="Calibri"/>
              </a:rPr>
              <a:t> </a:t>
            </a:r>
            <a:r>
              <a:rPr lang="en-US" err="1">
                <a:cs typeface="Calibri"/>
              </a:rPr>
              <a:t>en</a:t>
            </a:r>
            <a:r>
              <a:rPr lang="en-US">
                <a:cs typeface="Calibri"/>
              </a:rPr>
              <a:t> </a:t>
            </a:r>
            <a:r>
              <a:rPr lang="en-US" err="1">
                <a:cs typeface="Calibri"/>
              </a:rPr>
              <a:t>una</a:t>
            </a:r>
            <a:r>
              <a:rPr lang="en-US">
                <a:cs typeface="Calibri"/>
              </a:rPr>
              <a:t> tienda </a:t>
            </a:r>
            <a:r>
              <a:rPr lang="en-US" err="1">
                <a:cs typeface="Calibri"/>
              </a:rPr>
              <a:t>deportiva</a:t>
            </a:r>
            <a:r>
              <a:rPr lang="en-US">
                <a:cs typeface="Calibri"/>
              </a:rPr>
              <a:t>?</a:t>
            </a:r>
          </a:p>
          <a:p>
            <a:r>
              <a:rPr lang="en-US">
                <a:cs typeface="Calibri"/>
              </a:rPr>
              <a:t>Si</a:t>
            </a:r>
          </a:p>
          <a:p>
            <a:r>
              <a:rPr lang="en-US">
                <a:cs typeface="Calibri"/>
              </a:rPr>
              <a:t>No </a:t>
            </a:r>
          </a:p>
          <a:p>
            <a:r>
              <a:rPr lang="en-US">
                <a:cs typeface="Calibri"/>
              </a:rPr>
              <a:t>Mas o </a:t>
            </a:r>
            <a:r>
              <a:rPr lang="en-US" err="1">
                <a:cs typeface="Calibri"/>
              </a:rPr>
              <a:t>menos</a:t>
            </a:r>
            <a:r>
              <a:rPr lang="en-US">
                <a:cs typeface="Calibri"/>
              </a:rPr>
              <a:t> </a:t>
            </a:r>
          </a:p>
          <a:p>
            <a:r>
              <a:rPr lang="en-US">
                <a:cs typeface="Calibri"/>
              </a:rPr>
              <a:t>Tal vez</a:t>
            </a:r>
          </a:p>
          <a:p>
            <a:endParaRPr lang="en-US">
              <a:cs typeface="Calibri"/>
            </a:endParaRPr>
          </a:p>
          <a:p>
            <a:pPr marL="0" indent="0">
              <a:buNone/>
            </a:pPr>
            <a:r>
              <a:rPr lang="es-US">
                <a:cs typeface="Calibri"/>
              </a:rPr>
              <a:t>5. ¿Cree que al sistema que le ofrecemos se podría implementar alguna otra herramienta, cuál?</a:t>
            </a:r>
            <a:endParaRPr lang="en-US"/>
          </a:p>
          <a:p>
            <a:pPr marL="0" indent="0">
              <a:buNone/>
            </a:pPr>
            <a:endParaRPr lang="en-US">
              <a:cs typeface="Calibri"/>
            </a:endParaRPr>
          </a:p>
          <a:p>
            <a:pPr marL="0" indent="0">
              <a:buNone/>
            </a:pPr>
            <a:endParaRPr lang="en-US">
              <a:cs typeface="Calibri"/>
            </a:endParaRPr>
          </a:p>
          <a:p>
            <a:pPr marL="0" indent="0">
              <a:buNone/>
            </a:pPr>
            <a:endParaRPr lang="en-US">
              <a:cs typeface="Calibri"/>
            </a:endParaRPr>
          </a:p>
          <a:p>
            <a:endParaRPr lang="en-US">
              <a:cs typeface="Calibri"/>
            </a:endParaRPr>
          </a:p>
          <a:p>
            <a:pPr marL="0" indent="0">
              <a:buNone/>
            </a:pP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02048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45DCC3C-57FE-244E-1124-569F7F859AD4}"/>
              </a:ext>
            </a:extLst>
          </p:cNvPr>
          <p:cNvSpPr>
            <a:spLocks noGrp="1"/>
          </p:cNvSpPr>
          <p:nvPr>
            <p:ph type="title"/>
          </p:nvPr>
        </p:nvSpPr>
        <p:spPr>
          <a:xfrm>
            <a:off x="866955" y="483019"/>
            <a:ext cx="7240644" cy="1354317"/>
          </a:xfrm>
        </p:spPr>
        <p:txBody>
          <a:bodyPr anchor="b">
            <a:normAutofit/>
          </a:bodyPr>
          <a:lstStyle/>
          <a:p>
            <a:pPr algn="r"/>
            <a:r>
              <a:rPr lang="es-ES" sz="3700">
                <a:solidFill>
                  <a:schemeClr val="bg1"/>
                </a:solidFill>
                <a:latin typeface="Times New Roman"/>
                <a:ea typeface="Calibri Light"/>
                <a:cs typeface="Calibri Light"/>
              </a:rPr>
              <a:t>PLANTEAMIENTO DEL PROBLEMA</a:t>
            </a:r>
            <a:r>
              <a:rPr lang="es-ES" sz="3700">
                <a:solidFill>
                  <a:schemeClr val="bg1"/>
                </a:solidFill>
                <a:ea typeface="Calibri Light"/>
                <a:cs typeface="Calibri Light"/>
              </a:rPr>
              <a:t> </a:t>
            </a:r>
            <a:endParaRPr lang="es-ES" sz="3700">
              <a:solidFill>
                <a:schemeClr val="bg1"/>
              </a:solidFill>
            </a:endParaRPr>
          </a:p>
        </p:txBody>
      </p:sp>
      <p:cxnSp>
        <p:nvCxnSpPr>
          <p:cNvPr id="25" name="Straight Connector 2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D4BFCAB-CCF7-7691-5641-12DCB1BDF2E2}"/>
              </a:ext>
            </a:extLst>
          </p:cNvPr>
          <p:cNvSpPr>
            <a:spLocks noGrp="1"/>
          </p:cNvSpPr>
          <p:nvPr>
            <p:ph idx="1"/>
          </p:nvPr>
        </p:nvSpPr>
        <p:spPr>
          <a:xfrm>
            <a:off x="864106" y="2312085"/>
            <a:ext cx="10527254" cy="3526144"/>
          </a:xfrm>
        </p:spPr>
        <p:txBody>
          <a:bodyPr vert="horz" lIns="91440" tIns="45720" rIns="91440" bIns="45720" rtlCol="0" anchor="t">
            <a:noAutofit/>
          </a:bodyPr>
          <a:lstStyle/>
          <a:p>
            <a:pPr marL="0" indent="0">
              <a:buNone/>
            </a:pPr>
            <a:r>
              <a:rPr lang="es-ES" sz="1800" err="1">
                <a:solidFill>
                  <a:schemeClr val="bg1"/>
                </a:solidFill>
                <a:ea typeface="+mn-lt"/>
                <a:cs typeface="+mn-lt"/>
              </a:rPr>
              <a:t>Sportling</a:t>
            </a:r>
            <a:r>
              <a:rPr lang="es-ES" sz="1800">
                <a:solidFill>
                  <a:schemeClr val="bg1"/>
                </a:solidFill>
                <a:ea typeface="+mn-lt"/>
                <a:cs typeface="+mn-lt"/>
              </a:rPr>
              <a:t> se dedica a la venta de </a:t>
            </a:r>
            <a:r>
              <a:rPr lang="es-ES" sz="1800" err="1">
                <a:solidFill>
                  <a:schemeClr val="bg1"/>
                </a:solidFill>
                <a:ea typeface="+mn-lt"/>
                <a:cs typeface="+mn-lt"/>
              </a:rPr>
              <a:t>tennis</a:t>
            </a:r>
            <a:r>
              <a:rPr lang="es-ES" sz="1800">
                <a:solidFill>
                  <a:schemeClr val="bg1"/>
                </a:solidFill>
                <a:ea typeface="+mn-lt"/>
                <a:cs typeface="+mn-lt"/>
              </a:rPr>
              <a:t> deportivos de réplica AAA, su bodega se encuentra ubicada en la zona de los Mártires más específicamente en el centro comercial Plaza España, desde este punto se distribuyen los </a:t>
            </a:r>
            <a:r>
              <a:rPr lang="es-ES" sz="1800" err="1">
                <a:solidFill>
                  <a:schemeClr val="bg1"/>
                </a:solidFill>
                <a:ea typeface="+mn-lt"/>
                <a:cs typeface="+mn-lt"/>
              </a:rPr>
              <a:t>tennis</a:t>
            </a:r>
            <a:r>
              <a:rPr lang="es-ES" sz="1800">
                <a:solidFill>
                  <a:schemeClr val="bg1"/>
                </a:solidFill>
                <a:ea typeface="+mn-lt"/>
                <a:cs typeface="+mn-lt"/>
              </a:rPr>
              <a:t> a los 4 locales. El problema que presenta la empresa es la falta de una gestión y administración adecuada de su mercancía, pues se evidencia que al llegar los </a:t>
            </a:r>
            <a:r>
              <a:rPr lang="es-ES" sz="1800" err="1">
                <a:solidFill>
                  <a:schemeClr val="bg1"/>
                </a:solidFill>
                <a:ea typeface="+mn-lt"/>
                <a:cs typeface="+mn-lt"/>
              </a:rPr>
              <a:t>containers</a:t>
            </a:r>
            <a:r>
              <a:rPr lang="es-ES" sz="1800">
                <a:solidFill>
                  <a:schemeClr val="bg1"/>
                </a:solidFill>
                <a:ea typeface="+mn-lt"/>
                <a:cs typeface="+mn-lt"/>
              </a:rPr>
              <a:t> con la mercancía, esta es descargada y recibida únicamente por el jefe y los bodegueros, debido a la gran cantidad, no es posible realizar un control especifico y detallado sobre lo recibido, dado que  en ocasiones mientras se está descargando la mercancía, los vendedores solicitan cierta cantidad de </a:t>
            </a:r>
            <a:r>
              <a:rPr lang="es-ES" sz="1800" err="1">
                <a:solidFill>
                  <a:schemeClr val="bg1"/>
                </a:solidFill>
                <a:ea typeface="+mn-lt"/>
                <a:cs typeface="+mn-lt"/>
              </a:rPr>
              <a:t>tennis</a:t>
            </a:r>
            <a:r>
              <a:rPr lang="es-ES" sz="1800">
                <a:solidFill>
                  <a:schemeClr val="bg1"/>
                </a:solidFill>
                <a:ea typeface="+mn-lt"/>
                <a:cs typeface="+mn-lt"/>
              </a:rPr>
              <a:t> a los bodegueros, los cuales sacan los </a:t>
            </a:r>
            <a:r>
              <a:rPr lang="es-ES" sz="1800" err="1">
                <a:solidFill>
                  <a:schemeClr val="bg1"/>
                </a:solidFill>
                <a:ea typeface="+mn-lt"/>
                <a:cs typeface="+mn-lt"/>
              </a:rPr>
              <a:t>tennis</a:t>
            </a:r>
            <a:r>
              <a:rPr lang="es-ES" sz="1800">
                <a:solidFill>
                  <a:schemeClr val="bg1"/>
                </a:solidFill>
                <a:ea typeface="+mn-lt"/>
                <a:cs typeface="+mn-lt"/>
              </a:rPr>
              <a:t> </a:t>
            </a:r>
            <a:r>
              <a:rPr lang="es-ES" sz="1800" err="1">
                <a:solidFill>
                  <a:schemeClr val="bg1"/>
                </a:solidFill>
                <a:ea typeface="+mn-lt"/>
                <a:cs typeface="+mn-lt"/>
              </a:rPr>
              <a:t>solitados</a:t>
            </a:r>
            <a:r>
              <a:rPr lang="es-ES" sz="1800">
                <a:solidFill>
                  <a:schemeClr val="bg1"/>
                </a:solidFill>
                <a:ea typeface="+mn-lt"/>
                <a:cs typeface="+mn-lt"/>
              </a:rPr>
              <a:t>, de la mercancía que se está descargando, cabe aclarar que en temporada alta la empresa presenta una excelente venta debido a la alta demanda y flujo de personas que transitan, pero en temporada baja, no se realizan las ventas esperadas de sus productos. Gracias al alto esfuerzo, dedicación y estrés laboral que implican las temporadas altas, se puede presentar la pérdida de productos, ventas y una posible disminución en la satisfacción del cliente, lo que a su vez dificulta la identificación de los niveles de inventario, la planificación de pedidos y la falta de seguimiento de los productos más vendidos. Como resultado, la empresa tendría que incurrir en costos adicionales consecuentemente por falta de la  gestión adecuada de su mercancía, </a:t>
            </a:r>
            <a:r>
              <a:rPr lang="es-ES" sz="1800">
                <a:solidFill>
                  <a:srgbClr val="000000"/>
                </a:solidFill>
                <a:ea typeface="+mn-lt"/>
                <a:cs typeface="+mn-lt"/>
              </a:rPr>
              <a:t>.</a:t>
            </a:r>
            <a:r>
              <a:rPr lang="es-ES" sz="1800">
                <a:solidFill>
                  <a:schemeClr val="bg1"/>
                </a:solidFill>
                <a:cs typeface="Calibri"/>
              </a:rPr>
              <a:t>provocando que esto afecte su economía.</a:t>
            </a:r>
            <a:endParaRPr lang="es-ES" sz="1800" b="1">
              <a:solidFill>
                <a:schemeClr val="bg1"/>
              </a:solidFill>
              <a:highlight>
                <a:srgbClr val="FFFF00"/>
              </a:highlight>
              <a:cs typeface="Calibri"/>
            </a:endParaRPr>
          </a:p>
          <a:p>
            <a:pPr>
              <a:buNone/>
            </a:pPr>
            <a:endParaRPr lang="es-ES">
              <a:solidFill>
                <a:srgbClr val="FF0000"/>
              </a:solidFill>
              <a:cs typeface="Calibri"/>
            </a:endParaRPr>
          </a:p>
          <a:p>
            <a:pPr marL="0" indent="0">
              <a:buNone/>
            </a:pPr>
            <a:endParaRPr lang="es-ES">
              <a:solidFill>
                <a:srgbClr val="FF0000"/>
              </a:solidFill>
              <a:cs typeface="Calibri"/>
            </a:endParaRPr>
          </a:p>
        </p:txBody>
      </p:sp>
      <p:sp>
        <p:nvSpPr>
          <p:cNvPr id="27" name="Rectangle 26">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01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E4A9BE-67C5-0C14-E130-6E770B1E490D}"/>
              </a:ext>
            </a:extLst>
          </p:cNvPr>
          <p:cNvSpPr>
            <a:spLocks noGrp="1"/>
          </p:cNvSpPr>
          <p:nvPr>
            <p:ph idx="1"/>
          </p:nvPr>
        </p:nvSpPr>
        <p:spPr>
          <a:xfrm>
            <a:off x="273756" y="348663"/>
            <a:ext cx="11080044" cy="5828300"/>
          </a:xfrm>
        </p:spPr>
        <p:txBody>
          <a:bodyPr vert="horz" lIns="91440" tIns="45720" rIns="91440" bIns="45720" rtlCol="0" anchor="t">
            <a:normAutofit/>
          </a:bodyPr>
          <a:lstStyle/>
          <a:p>
            <a:pPr marL="0" indent="0">
              <a:buNone/>
            </a:pPr>
            <a:r>
              <a:rPr lang="es-US">
                <a:ea typeface="+mn-lt"/>
                <a:cs typeface="+mn-lt"/>
              </a:rPr>
              <a:t>6. ¿Quién es su proveedor cuando se les acaba la mercancía ?</a:t>
            </a:r>
          </a:p>
          <a:p>
            <a:pPr marL="0" indent="0">
              <a:buNone/>
            </a:pPr>
            <a:endParaRPr lang="es-US">
              <a:cs typeface="Calibri" panose="020F0502020204030204"/>
            </a:endParaRPr>
          </a:p>
          <a:p>
            <a:pPr marL="0" indent="0">
              <a:buNone/>
            </a:pPr>
            <a:r>
              <a:rPr lang="es-US">
                <a:cs typeface="Calibri" panose="020F0502020204030204"/>
              </a:rPr>
              <a:t>7. ¿En algún momento se le ocurrió implementar un sistema a su tienda para generar más ventas ?</a:t>
            </a:r>
            <a:endParaRPr lang="en-US">
              <a:ea typeface="+mn-lt"/>
              <a:cs typeface="+mn-lt"/>
            </a:endParaRPr>
          </a:p>
          <a:p>
            <a:pPr marL="514350" indent="-514350">
              <a:buFont typeface="Arial"/>
              <a:buChar char="•"/>
            </a:pPr>
            <a:r>
              <a:rPr lang="es-US">
                <a:cs typeface="Calibri" panose="020F0502020204030204"/>
              </a:rPr>
              <a:t>Nunca lo pensé </a:t>
            </a:r>
            <a:endParaRPr lang="en-US">
              <a:ea typeface="+mn-lt"/>
              <a:cs typeface="+mn-lt"/>
            </a:endParaRPr>
          </a:p>
          <a:p>
            <a:pPr marL="514350" indent="-514350">
              <a:buFont typeface="Arial"/>
              <a:buChar char="•"/>
            </a:pPr>
            <a:r>
              <a:rPr lang="es-US">
                <a:cs typeface="Calibri" panose="020F0502020204030204"/>
              </a:rPr>
              <a:t>En algún momento lo pensé </a:t>
            </a:r>
          </a:p>
          <a:p>
            <a:pPr marL="514350" indent="-514350">
              <a:buFont typeface="Arial"/>
              <a:buChar char="•"/>
            </a:pPr>
            <a:endParaRPr lang="es-US">
              <a:cs typeface="Calibri" panose="020F0502020204030204"/>
            </a:endParaRPr>
          </a:p>
          <a:p>
            <a:pPr marL="0" indent="0">
              <a:buNone/>
            </a:pPr>
            <a:r>
              <a:rPr lang="es-US">
                <a:cs typeface="Calibri" panose="020F0502020204030204"/>
              </a:rPr>
              <a:t>8. ¿En algún momento se le ocurrió implementar un sistema a su tienda para generar más ventas ?</a:t>
            </a:r>
            <a:endParaRPr lang="en-US">
              <a:ea typeface="+mn-lt"/>
              <a:cs typeface="+mn-lt"/>
            </a:endParaRPr>
          </a:p>
          <a:p>
            <a:pPr marL="514350" indent="-514350">
              <a:buFont typeface="Arial"/>
              <a:buChar char="•"/>
            </a:pPr>
            <a:r>
              <a:rPr lang="es-US">
                <a:cs typeface="Calibri" panose="020F0502020204030204"/>
              </a:rPr>
              <a:t>Nunca lo pensé </a:t>
            </a:r>
            <a:endParaRPr lang="en-US">
              <a:ea typeface="+mn-lt"/>
              <a:cs typeface="+mn-lt"/>
            </a:endParaRPr>
          </a:p>
          <a:p>
            <a:pPr marL="514350" indent="-514350">
              <a:buFont typeface="Arial"/>
              <a:buChar char="•"/>
            </a:pPr>
            <a:r>
              <a:rPr lang="es-US">
                <a:cs typeface="Calibri" panose="020F0502020204030204"/>
              </a:rPr>
              <a:t>En algún momento lo pensé </a:t>
            </a:r>
            <a:endParaRPr lang="es-US"/>
          </a:p>
        </p:txBody>
      </p:sp>
    </p:spTree>
    <p:extLst>
      <p:ext uri="{BB962C8B-B14F-4D97-AF65-F5344CB8AC3E}">
        <p14:creationId xmlns:p14="http://schemas.microsoft.com/office/powerpoint/2010/main" val="2725864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9D9527-2D18-5B65-95C0-E1EAD28FE596}"/>
              </a:ext>
            </a:extLst>
          </p:cNvPr>
          <p:cNvSpPr>
            <a:spLocks noGrp="1"/>
          </p:cNvSpPr>
          <p:nvPr>
            <p:ph idx="1"/>
          </p:nvPr>
        </p:nvSpPr>
        <p:spPr>
          <a:xfrm>
            <a:off x="367830" y="452144"/>
            <a:ext cx="10985970" cy="5724819"/>
          </a:xfrm>
        </p:spPr>
        <p:txBody>
          <a:bodyPr vert="horz" lIns="91440" tIns="45720" rIns="91440" bIns="45720" rtlCol="0" anchor="t">
            <a:normAutofit/>
          </a:bodyPr>
          <a:lstStyle/>
          <a:p>
            <a:pPr marL="0" indent="0">
              <a:buNone/>
            </a:pPr>
            <a:r>
              <a:rPr lang="es-ES">
                <a:cs typeface="Calibri" panose="020F0502020204030204"/>
              </a:rPr>
              <a:t>9.¿usted tiene claro las cosas que tiene que realizar el bodeguero en su empresa?</a:t>
            </a:r>
          </a:p>
          <a:p>
            <a:pPr marL="457200" indent="-457200"/>
            <a:r>
              <a:rPr lang="es-ES">
                <a:cs typeface="Calibri" panose="020F0502020204030204"/>
              </a:rPr>
              <a:t>Si </a:t>
            </a:r>
          </a:p>
          <a:p>
            <a:pPr marL="457200" indent="-457200"/>
            <a:r>
              <a:rPr lang="es-ES">
                <a:cs typeface="Calibri" panose="020F0502020204030204"/>
              </a:rPr>
              <a:t>No </a:t>
            </a:r>
          </a:p>
          <a:p>
            <a:pPr marL="457200" indent="-457200"/>
            <a:r>
              <a:rPr lang="es-ES">
                <a:cs typeface="Calibri" panose="020F0502020204030204"/>
              </a:rPr>
              <a:t>Se algo</a:t>
            </a:r>
          </a:p>
          <a:p>
            <a:pPr marL="457200" indent="-457200"/>
            <a:r>
              <a:rPr lang="es-ES">
                <a:cs typeface="Calibri" panose="020F0502020204030204"/>
              </a:rPr>
              <a:t>Maso menos </a:t>
            </a:r>
          </a:p>
          <a:p>
            <a:pPr marL="0" indent="0">
              <a:buNone/>
            </a:pPr>
            <a:r>
              <a:rPr lang="es-ES">
                <a:cs typeface="Calibri" panose="020F0502020204030204"/>
              </a:rPr>
              <a:t>10.¿cómo usted puede apoyar al equipo </a:t>
            </a:r>
            <a:r>
              <a:rPr lang="es-ES">
                <a:solidFill>
                  <a:schemeClr val="tx2">
                    <a:lumMod val="50000"/>
                  </a:schemeClr>
                </a:solidFill>
                <a:cs typeface="Calibri" panose="020F0502020204030204"/>
              </a:rPr>
              <a:t>y añadir valor a l</a:t>
            </a:r>
            <a:r>
              <a:rPr lang="es-ES">
                <a:cs typeface="Calibri" panose="020F0502020204030204"/>
              </a:rPr>
              <a:t>a organización</a:t>
            </a:r>
            <a:r>
              <a:rPr lang="es-ES">
                <a:ea typeface="+mn-lt"/>
                <a:cs typeface="+mn-lt"/>
              </a:rPr>
              <a:t>?</a:t>
            </a:r>
          </a:p>
          <a:p>
            <a:pPr marL="0" indent="0">
              <a:buNone/>
            </a:pPr>
            <a:endParaRPr lang="es-ES">
              <a:ea typeface="+mn-lt"/>
              <a:cs typeface="+mn-lt"/>
            </a:endParaRPr>
          </a:p>
          <a:p>
            <a:pPr marL="0" indent="0">
              <a:buNone/>
            </a:pPr>
            <a:r>
              <a:rPr lang="es-ES">
                <a:ea typeface="+mn-lt"/>
                <a:cs typeface="+mn-lt"/>
              </a:rPr>
              <a:t>11..¿conoce usted si se lleva un estricto control con la lista de los principales proveedores?</a:t>
            </a:r>
          </a:p>
          <a:p>
            <a:pPr marL="0" indent="0">
              <a:buNone/>
            </a:pPr>
            <a:r>
              <a:rPr lang="es-ES">
                <a:ea typeface="+mn-lt"/>
                <a:cs typeface="+mn-lt"/>
              </a:rPr>
              <a:t>¿Se registra correctamente las unidades que se compran o se venden dentro del área de las existencias en la empresa?</a:t>
            </a:r>
            <a:endParaRPr lang="es-ES"/>
          </a:p>
        </p:txBody>
      </p:sp>
    </p:spTree>
    <p:extLst>
      <p:ext uri="{BB962C8B-B14F-4D97-AF65-F5344CB8AC3E}">
        <p14:creationId xmlns:p14="http://schemas.microsoft.com/office/powerpoint/2010/main" val="309529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586F-04D4-92A9-E4B9-483BCB010E18}"/>
              </a:ext>
            </a:extLst>
          </p:cNvPr>
          <p:cNvSpPr>
            <a:spLocks noGrp="1"/>
          </p:cNvSpPr>
          <p:nvPr>
            <p:ph type="title"/>
          </p:nvPr>
        </p:nvSpPr>
        <p:spPr>
          <a:xfrm>
            <a:off x="338188" y="180172"/>
            <a:ext cx="10515600" cy="1325563"/>
          </a:xfrm>
        </p:spPr>
        <p:txBody>
          <a:bodyPr/>
          <a:lstStyle/>
          <a:p>
            <a:r>
              <a:rPr lang="en-US" b="1" err="1">
                <a:latin typeface="Calibri"/>
                <a:cs typeface="Calibri Light"/>
              </a:rPr>
              <a:t>Bodeguero</a:t>
            </a:r>
            <a:r>
              <a:rPr lang="en-US" b="1">
                <a:latin typeface="Calibri"/>
                <a:cs typeface="Calibri Light"/>
              </a:rPr>
              <a:t> </a:t>
            </a:r>
            <a:endParaRPr lang="en-US">
              <a:latin typeface="Calibri"/>
              <a:cs typeface="Calibri"/>
            </a:endParaRPr>
          </a:p>
        </p:txBody>
      </p:sp>
      <p:sp>
        <p:nvSpPr>
          <p:cNvPr id="3" name="Content Placeholder 2">
            <a:extLst>
              <a:ext uri="{FF2B5EF4-FFF2-40B4-BE49-F238E27FC236}">
                <a16:creationId xmlns:a16="http://schemas.microsoft.com/office/drawing/2014/main" id="{A6419C6D-FBE1-9C4B-70FF-0FFD35B90CBE}"/>
              </a:ext>
            </a:extLst>
          </p:cNvPr>
          <p:cNvSpPr>
            <a:spLocks noGrp="1"/>
          </p:cNvSpPr>
          <p:nvPr>
            <p:ph idx="1"/>
          </p:nvPr>
        </p:nvSpPr>
        <p:spPr>
          <a:xfrm>
            <a:off x="290086" y="1414540"/>
            <a:ext cx="10600266" cy="4887560"/>
          </a:xfrm>
        </p:spPr>
        <p:txBody>
          <a:bodyPr vert="horz" lIns="91440" tIns="45720" rIns="91440" bIns="45720" rtlCol="0" anchor="ctr">
            <a:normAutofit/>
          </a:bodyPr>
          <a:lstStyle/>
          <a:p>
            <a:pPr marL="457200" indent="-457200">
              <a:buAutoNum type="arabicPeriod"/>
            </a:pPr>
            <a:r>
              <a:rPr lang="en-US" sz="2400">
                <a:cs typeface="Calibri"/>
              </a:rPr>
              <a:t>¿Cree que la Limpieza de la bodega es </a:t>
            </a:r>
            <a:r>
              <a:rPr lang="en-US" sz="2400" err="1">
                <a:cs typeface="Calibri"/>
              </a:rPr>
              <a:t>importante</a:t>
            </a:r>
            <a:r>
              <a:rPr lang="en-US" sz="2400">
                <a:cs typeface="Calibri"/>
              </a:rPr>
              <a:t>?</a:t>
            </a:r>
            <a:endParaRPr lang="es-ES" sz="2400">
              <a:cs typeface="Calibri" panose="020F0502020204030204"/>
            </a:endParaRPr>
          </a:p>
          <a:p>
            <a:pPr marL="342900" indent="-342900"/>
            <a:r>
              <a:rPr lang="en-US" sz="2400">
                <a:cs typeface="Calibri"/>
              </a:rPr>
              <a:t>Si</a:t>
            </a:r>
          </a:p>
          <a:p>
            <a:pPr marL="342900" indent="-342900"/>
            <a:r>
              <a:rPr lang="en-US" sz="2400">
                <a:cs typeface="Calibri"/>
              </a:rPr>
              <a:t>No</a:t>
            </a:r>
          </a:p>
          <a:p>
            <a:pPr marL="342900" indent="-342900"/>
            <a:r>
              <a:rPr lang="en-US" sz="2400">
                <a:cs typeface="Calibri"/>
              </a:rPr>
              <a:t>Mas o </a:t>
            </a:r>
            <a:r>
              <a:rPr lang="en-US" sz="2400" err="1">
                <a:cs typeface="Calibri"/>
              </a:rPr>
              <a:t>menos</a:t>
            </a:r>
            <a:endParaRPr lang="en-US" sz="2400">
              <a:cs typeface="Calibri"/>
            </a:endParaRPr>
          </a:p>
          <a:p>
            <a:pPr marL="342900" indent="-342900"/>
            <a:r>
              <a:rPr lang="en-US" sz="2400">
                <a:cs typeface="Calibri"/>
              </a:rPr>
              <a:t>Bastante</a:t>
            </a:r>
          </a:p>
          <a:p>
            <a:pPr marL="0" indent="0">
              <a:buNone/>
            </a:pPr>
            <a:r>
              <a:rPr lang="en-US" sz="2400" err="1">
                <a:cs typeface="Calibri"/>
              </a:rPr>
              <a:t>2</a:t>
            </a:r>
            <a:r>
              <a:rPr lang="en-US" sz="2400" err="1">
                <a:ea typeface="+mn-lt"/>
                <a:cs typeface="+mn-lt"/>
              </a:rPr>
              <a:t>¿Qué</a:t>
            </a:r>
            <a:r>
              <a:rPr lang="en-US" sz="2400">
                <a:ea typeface="+mn-lt"/>
                <a:cs typeface="+mn-lt"/>
              </a:rPr>
              <a:t> </a:t>
            </a:r>
            <a:r>
              <a:rPr lang="en-US" sz="2400" err="1">
                <a:ea typeface="+mn-lt"/>
                <a:cs typeface="+mn-lt"/>
              </a:rPr>
              <a:t>considera</a:t>
            </a:r>
            <a:r>
              <a:rPr lang="en-US" sz="2400">
                <a:ea typeface="+mn-lt"/>
                <a:cs typeface="+mn-lt"/>
              </a:rPr>
              <a:t> </a:t>
            </a:r>
            <a:r>
              <a:rPr lang="en-US" sz="2400" err="1">
                <a:ea typeface="+mn-lt"/>
                <a:cs typeface="+mn-lt"/>
              </a:rPr>
              <a:t>usted</a:t>
            </a:r>
            <a:r>
              <a:rPr lang="en-US" sz="2400">
                <a:ea typeface="+mn-lt"/>
                <a:cs typeface="+mn-lt"/>
              </a:rPr>
              <a:t> </a:t>
            </a:r>
            <a:r>
              <a:rPr lang="en-US" sz="2400" err="1">
                <a:ea typeface="+mn-lt"/>
                <a:cs typeface="+mn-lt"/>
              </a:rPr>
              <a:t>como</a:t>
            </a:r>
            <a:r>
              <a:rPr lang="en-US" sz="2400">
                <a:ea typeface="+mn-lt"/>
                <a:cs typeface="+mn-lt"/>
              </a:rPr>
              <a:t> </a:t>
            </a:r>
            <a:r>
              <a:rPr lang="en-US" sz="2400" err="1">
                <a:ea typeface="+mn-lt"/>
                <a:cs typeface="+mn-lt"/>
              </a:rPr>
              <a:t>el</a:t>
            </a:r>
            <a:r>
              <a:rPr lang="en-US" sz="2400">
                <a:ea typeface="+mn-lt"/>
                <a:cs typeface="+mn-lt"/>
              </a:rPr>
              <a:t> </a:t>
            </a:r>
            <a:r>
              <a:rPr lang="en-US" sz="2400" err="1">
                <a:ea typeface="+mn-lt"/>
                <a:cs typeface="+mn-lt"/>
              </a:rPr>
              <a:t>aspecto</a:t>
            </a:r>
            <a:r>
              <a:rPr lang="en-US" sz="2400">
                <a:ea typeface="+mn-lt"/>
                <a:cs typeface="+mn-lt"/>
              </a:rPr>
              <a:t> </a:t>
            </a:r>
            <a:r>
              <a:rPr lang="en-US" sz="2400" err="1">
                <a:ea typeface="+mn-lt"/>
                <a:cs typeface="+mn-lt"/>
              </a:rPr>
              <a:t>más</a:t>
            </a:r>
            <a:r>
              <a:rPr lang="en-US" sz="2400">
                <a:ea typeface="+mn-lt"/>
                <a:cs typeface="+mn-lt"/>
              </a:rPr>
              <a:t> </a:t>
            </a:r>
            <a:r>
              <a:rPr lang="en-US" sz="2400" err="1">
                <a:ea typeface="+mn-lt"/>
                <a:cs typeface="+mn-lt"/>
              </a:rPr>
              <a:t>importante</a:t>
            </a:r>
            <a:r>
              <a:rPr lang="en-US" sz="2400">
                <a:ea typeface="+mn-lt"/>
                <a:cs typeface="+mn-lt"/>
              </a:rPr>
              <a:t> del </a:t>
            </a:r>
            <a:r>
              <a:rPr lang="en-US" sz="2400" err="1">
                <a:ea typeface="+mn-lt"/>
                <a:cs typeface="+mn-lt"/>
              </a:rPr>
              <a:t>trabajo</a:t>
            </a:r>
            <a:r>
              <a:rPr lang="en-US" sz="2400">
                <a:ea typeface="+mn-lt"/>
                <a:cs typeface="+mn-lt"/>
              </a:rPr>
              <a:t> de bodega?</a:t>
            </a:r>
          </a:p>
          <a:p>
            <a:pPr marL="0" indent="0">
              <a:buNone/>
            </a:pPr>
            <a:endParaRPr lang="en-US" sz="2400">
              <a:ea typeface="+mn-lt"/>
              <a:cs typeface="+mn-lt"/>
            </a:endParaRPr>
          </a:p>
          <a:p>
            <a:pPr marL="0" indent="0">
              <a:buNone/>
            </a:pPr>
            <a:r>
              <a:rPr lang="en-US" sz="2400" err="1">
                <a:ea typeface="+mn-lt"/>
                <a:cs typeface="+mn-lt"/>
              </a:rPr>
              <a:t>3¿Considera</a:t>
            </a:r>
            <a:r>
              <a:rPr lang="en-US" sz="2400">
                <a:ea typeface="+mn-lt"/>
                <a:cs typeface="+mn-lt"/>
              </a:rPr>
              <a:t> que </a:t>
            </a:r>
            <a:r>
              <a:rPr lang="en-US" sz="2400" err="1">
                <a:ea typeface="+mn-lt"/>
                <a:cs typeface="+mn-lt"/>
              </a:rPr>
              <a:t>el</a:t>
            </a:r>
            <a:r>
              <a:rPr lang="en-US" sz="2400">
                <a:ea typeface="+mn-lt"/>
                <a:cs typeface="+mn-lt"/>
              </a:rPr>
              <a:t> </a:t>
            </a:r>
            <a:r>
              <a:rPr lang="en-US" sz="2400" err="1">
                <a:ea typeface="+mn-lt"/>
                <a:cs typeface="+mn-lt"/>
              </a:rPr>
              <a:t>trabajo</a:t>
            </a:r>
            <a:r>
              <a:rPr lang="en-US" sz="2400">
                <a:ea typeface="+mn-lt"/>
                <a:cs typeface="+mn-lt"/>
              </a:rPr>
              <a:t> </a:t>
            </a:r>
            <a:r>
              <a:rPr lang="en-US" sz="2400" err="1">
                <a:ea typeface="+mn-lt"/>
                <a:cs typeface="+mn-lt"/>
              </a:rPr>
              <a:t>en</a:t>
            </a:r>
            <a:r>
              <a:rPr lang="en-US" sz="2400">
                <a:ea typeface="+mn-lt"/>
                <a:cs typeface="+mn-lt"/>
              </a:rPr>
              <a:t> </a:t>
            </a:r>
            <a:r>
              <a:rPr lang="en-US" sz="2400" err="1">
                <a:ea typeface="+mn-lt"/>
                <a:cs typeface="+mn-lt"/>
              </a:rPr>
              <a:t>equipo</a:t>
            </a:r>
            <a:r>
              <a:rPr lang="en-US" sz="2400">
                <a:ea typeface="+mn-lt"/>
                <a:cs typeface="+mn-lt"/>
              </a:rPr>
              <a:t> es </a:t>
            </a:r>
            <a:r>
              <a:rPr lang="en-US" sz="2400" err="1">
                <a:ea typeface="+mn-lt"/>
                <a:cs typeface="+mn-lt"/>
              </a:rPr>
              <a:t>importante</a:t>
            </a:r>
            <a:r>
              <a:rPr lang="en-US" sz="2400">
                <a:ea typeface="+mn-lt"/>
                <a:cs typeface="+mn-lt"/>
              </a:rPr>
              <a:t> </a:t>
            </a:r>
            <a:r>
              <a:rPr lang="en-US" sz="2400" err="1">
                <a:ea typeface="+mn-lt"/>
                <a:cs typeface="+mn-lt"/>
              </a:rPr>
              <a:t>en</a:t>
            </a:r>
            <a:r>
              <a:rPr lang="en-US" sz="2400">
                <a:ea typeface="+mn-lt"/>
                <a:cs typeface="+mn-lt"/>
              </a:rPr>
              <a:t> </a:t>
            </a:r>
            <a:r>
              <a:rPr lang="en-US" sz="2400" err="1">
                <a:ea typeface="+mn-lt"/>
                <a:cs typeface="+mn-lt"/>
              </a:rPr>
              <a:t>el</a:t>
            </a:r>
            <a:r>
              <a:rPr lang="en-US" sz="2400">
                <a:ea typeface="+mn-lt"/>
                <a:cs typeface="+mn-lt"/>
              </a:rPr>
              <a:t> </a:t>
            </a:r>
            <a:r>
              <a:rPr lang="en-US" sz="2400" err="1">
                <a:ea typeface="+mn-lt"/>
                <a:cs typeface="+mn-lt"/>
              </a:rPr>
              <a:t>ambiente</a:t>
            </a:r>
            <a:r>
              <a:rPr lang="en-US" sz="2400">
                <a:ea typeface="+mn-lt"/>
                <a:cs typeface="+mn-lt"/>
              </a:rPr>
              <a:t> de bodega ?</a:t>
            </a:r>
          </a:p>
          <a:p>
            <a:pPr marL="0" indent="0">
              <a:buNone/>
            </a:pPr>
            <a:endParaRPr lang="en-US" sz="2000">
              <a:ea typeface="+mn-lt"/>
              <a:cs typeface="+mn-lt"/>
            </a:endParaRPr>
          </a:p>
        </p:txBody>
      </p:sp>
    </p:spTree>
    <p:extLst>
      <p:ext uri="{BB962C8B-B14F-4D97-AF65-F5344CB8AC3E}">
        <p14:creationId xmlns:p14="http://schemas.microsoft.com/office/powerpoint/2010/main" val="203296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FB23AF4-7128-4D0B-D8F0-71D2D37B0EBF}"/>
              </a:ext>
            </a:extLst>
          </p:cNvPr>
          <p:cNvSpPr>
            <a:spLocks noGrp="1"/>
          </p:cNvSpPr>
          <p:nvPr>
            <p:ph idx="1"/>
          </p:nvPr>
        </p:nvSpPr>
        <p:spPr>
          <a:xfrm>
            <a:off x="292570" y="273403"/>
            <a:ext cx="11315229" cy="5969412"/>
          </a:xfrm>
        </p:spPr>
        <p:txBody>
          <a:bodyPr vert="horz" lIns="91440" tIns="45720" rIns="91440" bIns="45720" rtlCol="0" anchor="t">
            <a:normAutofit fontScale="92500" lnSpcReduction="10000"/>
          </a:bodyPr>
          <a:lstStyle/>
          <a:p>
            <a:pPr marL="0" indent="0">
              <a:buNone/>
            </a:pPr>
            <a:r>
              <a:rPr lang="en-US">
                <a:cs typeface="Calibri" panose="020F0502020204030204"/>
              </a:rPr>
              <a:t>4¿Qué </a:t>
            </a:r>
            <a:r>
              <a:rPr lang="en-US" err="1">
                <a:cs typeface="Calibri" panose="020F0502020204030204"/>
              </a:rPr>
              <a:t>tipo</a:t>
            </a:r>
            <a:r>
              <a:rPr lang="en-US">
                <a:cs typeface="Calibri" panose="020F0502020204030204"/>
              </a:rPr>
              <a:t> de </a:t>
            </a:r>
            <a:r>
              <a:rPr lang="en-US" err="1">
                <a:cs typeface="Calibri" panose="020F0502020204030204"/>
              </a:rPr>
              <a:t>precauciones</a:t>
            </a:r>
            <a:r>
              <a:rPr lang="en-US">
                <a:cs typeface="Calibri" panose="020F0502020204030204"/>
              </a:rPr>
              <a:t> </a:t>
            </a:r>
            <a:r>
              <a:rPr lang="en-US" err="1">
                <a:cs typeface="Calibri" panose="020F0502020204030204"/>
              </a:rPr>
              <a:t>considera</a:t>
            </a:r>
            <a:r>
              <a:rPr lang="en-US">
                <a:cs typeface="Calibri" panose="020F0502020204030204"/>
              </a:rPr>
              <a:t> </a:t>
            </a:r>
            <a:r>
              <a:rPr lang="en-US" err="1">
                <a:cs typeface="Calibri" panose="020F0502020204030204"/>
              </a:rPr>
              <a:t>usted</a:t>
            </a:r>
            <a:r>
              <a:rPr lang="en-US">
                <a:cs typeface="Calibri" panose="020F0502020204030204"/>
              </a:rPr>
              <a:t> </a:t>
            </a:r>
            <a:r>
              <a:rPr lang="en-US" err="1">
                <a:cs typeface="Calibri" panose="020F0502020204030204"/>
              </a:rPr>
              <a:t>importantes</a:t>
            </a:r>
            <a:r>
              <a:rPr lang="en-US">
                <a:cs typeface="Calibri" panose="020F0502020204030204"/>
              </a:rPr>
              <a:t> </a:t>
            </a:r>
            <a:r>
              <a:rPr lang="en-US" err="1">
                <a:cs typeface="Calibri" panose="020F0502020204030204"/>
              </a:rPr>
              <a:t>en</a:t>
            </a:r>
            <a:r>
              <a:rPr lang="en-US">
                <a:cs typeface="Calibri" panose="020F0502020204030204"/>
              </a:rPr>
              <a:t> </a:t>
            </a:r>
            <a:r>
              <a:rPr lang="en-US" err="1">
                <a:cs typeface="Calibri" panose="020F0502020204030204"/>
              </a:rPr>
              <a:t>el</a:t>
            </a:r>
            <a:r>
              <a:rPr lang="en-US">
                <a:cs typeface="Calibri" panose="020F0502020204030204"/>
              </a:rPr>
              <a:t> </a:t>
            </a:r>
            <a:r>
              <a:rPr lang="en-US" err="1">
                <a:cs typeface="Calibri" panose="020F0502020204030204"/>
              </a:rPr>
              <a:t>ambiente</a:t>
            </a:r>
            <a:r>
              <a:rPr lang="en-US">
                <a:cs typeface="Calibri" panose="020F0502020204030204"/>
              </a:rPr>
              <a:t> de bodega?</a:t>
            </a:r>
          </a:p>
          <a:p>
            <a:pPr marL="0" indent="0">
              <a:buNone/>
            </a:pPr>
            <a:endParaRPr lang="en-US">
              <a:cs typeface="Calibri" panose="020F0502020204030204"/>
            </a:endParaRPr>
          </a:p>
          <a:p>
            <a:pPr marL="0" indent="0">
              <a:buNone/>
            </a:pPr>
            <a:r>
              <a:rPr lang="en-US">
                <a:cs typeface="Calibri" panose="020F0502020204030204"/>
              </a:rPr>
              <a:t>5. ¿</a:t>
            </a:r>
            <a:r>
              <a:rPr lang="en-US" err="1">
                <a:cs typeface="Calibri"/>
              </a:rPr>
              <a:t>como</a:t>
            </a:r>
            <a:r>
              <a:rPr lang="en-US">
                <a:cs typeface="Calibri"/>
              </a:rPr>
              <a:t> sabe </a:t>
            </a:r>
            <a:r>
              <a:rPr lang="en-US" err="1">
                <a:cs typeface="Calibri"/>
              </a:rPr>
              <a:t>usted</a:t>
            </a:r>
            <a:r>
              <a:rPr lang="en-US">
                <a:cs typeface="Calibri"/>
              </a:rPr>
              <a:t> que la </a:t>
            </a:r>
            <a:r>
              <a:rPr lang="en-US" err="1">
                <a:cs typeface="Calibri"/>
              </a:rPr>
              <a:t>mercancia</a:t>
            </a:r>
            <a:r>
              <a:rPr lang="en-US">
                <a:cs typeface="Calibri"/>
              </a:rPr>
              <a:t> </a:t>
            </a:r>
            <a:r>
              <a:rPr lang="en-US" err="1">
                <a:cs typeface="Calibri"/>
              </a:rPr>
              <a:t>esta</a:t>
            </a:r>
            <a:r>
              <a:rPr lang="en-US">
                <a:cs typeface="Calibri"/>
              </a:rPr>
              <a:t> </a:t>
            </a:r>
            <a:r>
              <a:rPr lang="en-US" err="1">
                <a:cs typeface="Calibri"/>
              </a:rPr>
              <a:t>completa</a:t>
            </a:r>
            <a:r>
              <a:rPr lang="en-US">
                <a:cs typeface="Calibri"/>
              </a:rPr>
              <a:t> o </a:t>
            </a:r>
            <a:r>
              <a:rPr lang="en-US" err="1">
                <a:cs typeface="Calibri"/>
              </a:rPr>
              <a:t>incompleta</a:t>
            </a:r>
            <a:r>
              <a:rPr lang="en-US">
                <a:cs typeface="Calibri"/>
              </a:rPr>
              <a:t>?</a:t>
            </a:r>
          </a:p>
          <a:p>
            <a:pPr marL="0" indent="0">
              <a:buNone/>
            </a:pPr>
            <a:endParaRPr lang="en-US">
              <a:cs typeface="Calibri"/>
            </a:endParaRPr>
          </a:p>
          <a:p>
            <a:pPr marL="0" indent="0">
              <a:buNone/>
            </a:pPr>
            <a:r>
              <a:rPr lang="en-US">
                <a:cs typeface="Calibri"/>
              </a:rPr>
              <a:t>6. ¿</a:t>
            </a:r>
            <a:r>
              <a:rPr lang="en-US" err="1">
                <a:cs typeface="Calibri"/>
              </a:rPr>
              <a:t>como</a:t>
            </a:r>
            <a:r>
              <a:rPr lang="en-US">
                <a:cs typeface="Calibri"/>
              </a:rPr>
              <a:t> </a:t>
            </a:r>
            <a:r>
              <a:rPr lang="en-US" err="1">
                <a:cs typeface="Calibri"/>
              </a:rPr>
              <a:t>controla</a:t>
            </a:r>
            <a:r>
              <a:rPr lang="en-US">
                <a:cs typeface="Calibri"/>
              </a:rPr>
              <a:t> </a:t>
            </a:r>
            <a:r>
              <a:rPr lang="en-US" err="1">
                <a:cs typeface="Calibri"/>
              </a:rPr>
              <a:t>si</a:t>
            </a:r>
            <a:r>
              <a:rPr lang="en-US">
                <a:cs typeface="Calibri"/>
              </a:rPr>
              <a:t> un </a:t>
            </a:r>
            <a:r>
              <a:rPr lang="en-US" err="1">
                <a:cs typeface="Calibri"/>
              </a:rPr>
              <a:t>pedido</a:t>
            </a:r>
            <a:r>
              <a:rPr lang="en-US">
                <a:cs typeface="Calibri"/>
              </a:rPr>
              <a:t> </a:t>
            </a:r>
            <a:r>
              <a:rPr lang="en-US" err="1">
                <a:cs typeface="Calibri"/>
              </a:rPr>
              <a:t>llega</a:t>
            </a:r>
            <a:r>
              <a:rPr lang="en-US">
                <a:cs typeface="Calibri"/>
              </a:rPr>
              <a:t> a </a:t>
            </a:r>
            <a:r>
              <a:rPr lang="en-US" err="1">
                <a:cs typeface="Calibri"/>
              </a:rPr>
              <a:t>tiempo</a:t>
            </a:r>
            <a:r>
              <a:rPr lang="en-US">
                <a:cs typeface="Calibri"/>
              </a:rPr>
              <a:t> o </a:t>
            </a:r>
            <a:r>
              <a:rPr lang="en-US" err="1">
                <a:cs typeface="Calibri"/>
              </a:rPr>
              <a:t>fuera</a:t>
            </a:r>
            <a:r>
              <a:rPr lang="en-US">
                <a:cs typeface="Calibri"/>
              </a:rPr>
              <a:t> de </a:t>
            </a:r>
            <a:r>
              <a:rPr lang="en-US" err="1">
                <a:cs typeface="Calibri"/>
              </a:rPr>
              <a:t>tiempo</a:t>
            </a:r>
            <a:r>
              <a:rPr lang="en-US">
                <a:cs typeface="Calibri"/>
              </a:rPr>
              <a:t>?</a:t>
            </a:r>
          </a:p>
          <a:p>
            <a:pPr marL="0" indent="0">
              <a:buNone/>
            </a:pPr>
            <a:endParaRPr lang="en-US">
              <a:cs typeface="Calibri"/>
            </a:endParaRPr>
          </a:p>
          <a:p>
            <a:pPr marL="0" indent="0">
              <a:buNone/>
            </a:pPr>
            <a:r>
              <a:rPr lang="en-US">
                <a:ea typeface="+mn-lt"/>
                <a:cs typeface="+mn-lt"/>
              </a:rPr>
              <a:t>7. ¿</a:t>
            </a:r>
            <a:r>
              <a:rPr lang="en-US" err="1">
                <a:ea typeface="+mn-lt"/>
                <a:cs typeface="+mn-lt"/>
              </a:rPr>
              <a:t>conoce</a:t>
            </a:r>
            <a:r>
              <a:rPr lang="en-US">
                <a:ea typeface="+mn-lt"/>
                <a:cs typeface="+mn-lt"/>
              </a:rPr>
              <a:t> </a:t>
            </a:r>
            <a:r>
              <a:rPr lang="en-US" err="1">
                <a:ea typeface="+mn-lt"/>
                <a:cs typeface="+mn-lt"/>
              </a:rPr>
              <a:t>todo</a:t>
            </a:r>
            <a:r>
              <a:rPr lang="en-US">
                <a:ea typeface="+mn-lt"/>
                <a:cs typeface="+mn-lt"/>
              </a:rPr>
              <a:t> lo que </a:t>
            </a:r>
            <a:r>
              <a:rPr lang="en-US" err="1">
                <a:ea typeface="+mn-lt"/>
                <a:cs typeface="+mn-lt"/>
              </a:rPr>
              <a:t>esta</a:t>
            </a:r>
            <a:r>
              <a:rPr lang="en-US">
                <a:ea typeface="+mn-lt"/>
                <a:cs typeface="+mn-lt"/>
              </a:rPr>
              <a:t> </a:t>
            </a:r>
            <a:r>
              <a:rPr lang="en-US" err="1">
                <a:ea typeface="+mn-lt"/>
                <a:cs typeface="+mn-lt"/>
              </a:rPr>
              <a:t>en</a:t>
            </a:r>
            <a:r>
              <a:rPr lang="en-US">
                <a:ea typeface="+mn-lt"/>
                <a:cs typeface="+mn-lt"/>
              </a:rPr>
              <a:t> la bodega o </a:t>
            </a:r>
            <a:r>
              <a:rPr lang="en-US" err="1">
                <a:ea typeface="+mn-lt"/>
                <a:cs typeface="+mn-lt"/>
              </a:rPr>
              <a:t>tiene</a:t>
            </a:r>
            <a:r>
              <a:rPr lang="en-US">
                <a:ea typeface="+mn-lt"/>
                <a:cs typeface="+mn-lt"/>
              </a:rPr>
              <a:t> </a:t>
            </a:r>
            <a:r>
              <a:rPr lang="en-US" err="1">
                <a:ea typeface="+mn-lt"/>
                <a:cs typeface="+mn-lt"/>
              </a:rPr>
              <a:t>algun</a:t>
            </a:r>
            <a:r>
              <a:rPr lang="en-US">
                <a:ea typeface="+mn-lt"/>
                <a:cs typeface="+mn-lt"/>
              </a:rPr>
              <a:t> </a:t>
            </a:r>
            <a:r>
              <a:rPr lang="en-US" err="1">
                <a:ea typeface="+mn-lt"/>
                <a:cs typeface="+mn-lt"/>
              </a:rPr>
              <a:t>formato</a:t>
            </a:r>
            <a:r>
              <a:rPr lang="en-US">
                <a:ea typeface="+mn-lt"/>
                <a:cs typeface="+mn-lt"/>
              </a:rPr>
              <a:t> </a:t>
            </a:r>
            <a:r>
              <a:rPr lang="en-US" err="1">
                <a:ea typeface="+mn-lt"/>
                <a:cs typeface="+mn-lt"/>
              </a:rPr>
              <a:t>donde</a:t>
            </a:r>
            <a:r>
              <a:rPr lang="en-US">
                <a:ea typeface="+mn-lt"/>
                <a:cs typeface="+mn-lt"/>
              </a:rPr>
              <a:t> </a:t>
            </a:r>
            <a:r>
              <a:rPr lang="en-US" err="1">
                <a:ea typeface="+mn-lt"/>
                <a:cs typeface="+mn-lt"/>
              </a:rPr>
              <a:t>diga</a:t>
            </a:r>
            <a:r>
              <a:rPr lang="en-US">
                <a:ea typeface="+mn-lt"/>
                <a:cs typeface="+mn-lt"/>
              </a:rPr>
              <a:t> lo que </a:t>
            </a:r>
            <a:r>
              <a:rPr lang="en-US" err="1">
                <a:ea typeface="+mn-lt"/>
                <a:cs typeface="+mn-lt"/>
              </a:rPr>
              <a:t>entra</a:t>
            </a:r>
            <a:r>
              <a:rPr lang="en-US">
                <a:ea typeface="+mn-lt"/>
                <a:cs typeface="+mn-lt"/>
              </a:rPr>
              <a:t> sale de la bodega?</a:t>
            </a:r>
          </a:p>
          <a:p>
            <a:pPr marL="457200" indent="-457200">
              <a:buFont typeface="Arial"/>
              <a:buChar char="•"/>
            </a:pPr>
            <a:r>
              <a:rPr lang="en-US">
                <a:ea typeface="+mn-lt"/>
                <a:cs typeface="+mn-lt"/>
              </a:rPr>
              <a:t>Si</a:t>
            </a:r>
          </a:p>
          <a:p>
            <a:pPr marL="457200" indent="-457200">
              <a:buFont typeface="Arial"/>
              <a:buChar char="•"/>
            </a:pPr>
            <a:r>
              <a:rPr lang="en-US">
                <a:ea typeface="+mn-lt"/>
                <a:cs typeface="+mn-lt"/>
              </a:rPr>
              <a:t>No</a:t>
            </a:r>
          </a:p>
          <a:p>
            <a:pPr marL="457200" indent="-457200">
              <a:buFont typeface="Arial"/>
              <a:buChar char="•"/>
            </a:pPr>
            <a:r>
              <a:rPr lang="en-US">
                <a:ea typeface="+mn-lt"/>
                <a:cs typeface="+mn-lt"/>
              </a:rPr>
              <a:t>Tal </a:t>
            </a:r>
            <a:r>
              <a:rPr lang="en-US" err="1">
                <a:ea typeface="+mn-lt"/>
                <a:cs typeface="+mn-lt"/>
              </a:rPr>
              <a:t>vez</a:t>
            </a:r>
            <a:r>
              <a:rPr lang="en-US">
                <a:ea typeface="+mn-lt"/>
                <a:cs typeface="+mn-lt"/>
              </a:rPr>
              <a:t> </a:t>
            </a:r>
          </a:p>
          <a:p>
            <a:pPr marL="457200" indent="-457200">
              <a:buFont typeface="Arial"/>
              <a:buChar char="•"/>
            </a:pPr>
            <a:r>
              <a:rPr lang="en-US">
                <a:ea typeface="+mn-lt"/>
                <a:cs typeface="+mn-lt"/>
              </a:rPr>
              <a:t>Solo un poco</a:t>
            </a:r>
          </a:p>
          <a:p>
            <a:pPr marL="457200" indent="-457200">
              <a:buFont typeface="Arial"/>
              <a:buChar char="•"/>
            </a:pPr>
            <a:r>
              <a:rPr lang="en-US">
                <a:ea typeface="+mn-lt"/>
                <a:cs typeface="+mn-lt"/>
              </a:rPr>
              <a:t>Si lo conozco </a:t>
            </a:r>
            <a:endParaRPr lang="en-US"/>
          </a:p>
          <a:p>
            <a:pPr marL="0" indent="0">
              <a:buNone/>
            </a:pPr>
            <a:endParaRPr lang="en-US">
              <a:cs typeface="Calibri"/>
            </a:endParaRPr>
          </a:p>
        </p:txBody>
      </p:sp>
    </p:spTree>
    <p:extLst>
      <p:ext uri="{BB962C8B-B14F-4D97-AF65-F5344CB8AC3E}">
        <p14:creationId xmlns:p14="http://schemas.microsoft.com/office/powerpoint/2010/main" val="1988385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D41726E-9084-EE78-7B5E-CB4A51DE9048}"/>
              </a:ext>
            </a:extLst>
          </p:cNvPr>
          <p:cNvSpPr>
            <a:spLocks noGrp="1"/>
          </p:cNvSpPr>
          <p:nvPr>
            <p:ph idx="1"/>
          </p:nvPr>
        </p:nvSpPr>
        <p:spPr>
          <a:xfrm>
            <a:off x="271131" y="363649"/>
            <a:ext cx="11082669" cy="5813314"/>
          </a:xfrm>
        </p:spPr>
        <p:txBody>
          <a:bodyPr vert="horz" lIns="91440" tIns="45720" rIns="91440" bIns="45720" rtlCol="0" anchor="t">
            <a:normAutofit lnSpcReduction="10000"/>
          </a:bodyPr>
          <a:lstStyle/>
          <a:p>
            <a:pPr marL="0" indent="0">
              <a:buNone/>
            </a:pPr>
            <a:r>
              <a:rPr lang="es-ES">
                <a:cs typeface="Calibri" panose="020F0502020204030204"/>
              </a:rPr>
              <a:t>8. ¿ que pasa si un producto llega defectuoso?</a:t>
            </a:r>
          </a:p>
          <a:p>
            <a:pPr marL="0" indent="0">
              <a:buNone/>
            </a:pPr>
            <a:endParaRPr lang="es-ES">
              <a:cs typeface="Calibri" panose="020F0502020204030204"/>
            </a:endParaRPr>
          </a:p>
          <a:p>
            <a:pPr marL="0" indent="0">
              <a:buNone/>
            </a:pPr>
            <a:r>
              <a:rPr lang="es-ES">
                <a:cs typeface="Calibri" panose="020F0502020204030204"/>
              </a:rPr>
              <a:t>9. </a:t>
            </a:r>
            <a:r>
              <a:rPr lang="es-ES">
                <a:ea typeface="+mn-lt"/>
                <a:cs typeface="+mn-lt"/>
              </a:rPr>
              <a:t>¿La empresa tiene un sistema de control específicamente para el área de bodega? </a:t>
            </a:r>
          </a:p>
          <a:p>
            <a:pPr marL="457200" indent="-457200"/>
            <a:r>
              <a:rPr lang="es-ES">
                <a:ea typeface="+mn-lt"/>
                <a:cs typeface="+mn-lt"/>
              </a:rPr>
              <a:t>Si </a:t>
            </a:r>
          </a:p>
          <a:p>
            <a:pPr marL="457200" indent="-457200"/>
            <a:r>
              <a:rPr lang="es-ES">
                <a:ea typeface="+mn-lt"/>
                <a:cs typeface="+mn-lt"/>
              </a:rPr>
              <a:t>No </a:t>
            </a:r>
          </a:p>
          <a:p>
            <a:pPr marL="457200" indent="-457200"/>
            <a:r>
              <a:rPr lang="es-ES">
                <a:ea typeface="+mn-lt"/>
                <a:cs typeface="+mn-lt"/>
              </a:rPr>
              <a:t>No lo se </a:t>
            </a:r>
          </a:p>
          <a:p>
            <a:pPr marL="0" indent="0">
              <a:buNone/>
            </a:pPr>
            <a:endParaRPr lang="es-ES">
              <a:ea typeface="+mn-lt"/>
              <a:cs typeface="+mn-lt"/>
            </a:endParaRPr>
          </a:p>
          <a:p>
            <a:pPr marL="0" indent="0">
              <a:buNone/>
            </a:pPr>
            <a:r>
              <a:rPr lang="es-ES">
                <a:ea typeface="+mn-lt"/>
                <a:cs typeface="+mn-lt"/>
              </a:rPr>
              <a:t>10¿Dentro de la bodega se realizan inventarios cada cierto tiempo? </a:t>
            </a:r>
          </a:p>
          <a:p>
            <a:pPr marL="457200" indent="-457200"/>
            <a:r>
              <a:rPr lang="es-ES">
                <a:ea typeface="+mn-lt"/>
                <a:cs typeface="+mn-lt"/>
              </a:rPr>
              <a:t>Si </a:t>
            </a:r>
          </a:p>
          <a:p>
            <a:pPr marL="457200" indent="-457200"/>
            <a:r>
              <a:rPr lang="es-ES">
                <a:ea typeface="+mn-lt"/>
                <a:cs typeface="+mn-lt"/>
              </a:rPr>
              <a:t>No</a:t>
            </a:r>
          </a:p>
          <a:p>
            <a:pPr marL="457200" indent="-457200"/>
            <a:r>
              <a:rPr lang="es-ES">
                <a:ea typeface="+mn-lt"/>
                <a:cs typeface="+mn-lt"/>
              </a:rPr>
              <a:t>No estoy seguro de ello </a:t>
            </a:r>
          </a:p>
        </p:txBody>
      </p:sp>
    </p:spTree>
    <p:extLst>
      <p:ext uri="{BB962C8B-B14F-4D97-AF65-F5344CB8AC3E}">
        <p14:creationId xmlns:p14="http://schemas.microsoft.com/office/powerpoint/2010/main" val="231889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D676D-343C-2628-390C-AAB86554F93E}"/>
              </a:ext>
            </a:extLst>
          </p:cNvPr>
          <p:cNvSpPr>
            <a:spLocks noGrp="1"/>
          </p:cNvSpPr>
          <p:nvPr>
            <p:ph type="title"/>
          </p:nvPr>
        </p:nvSpPr>
        <p:spPr/>
        <p:txBody>
          <a:bodyPr/>
          <a:lstStyle/>
          <a:p>
            <a:r>
              <a:rPr lang="es-US"/>
              <a:t>Observación </a:t>
            </a:r>
          </a:p>
        </p:txBody>
      </p:sp>
      <p:sp>
        <p:nvSpPr>
          <p:cNvPr id="3" name="Marcador de contenido 2">
            <a:extLst>
              <a:ext uri="{FF2B5EF4-FFF2-40B4-BE49-F238E27FC236}">
                <a16:creationId xmlns:a16="http://schemas.microsoft.com/office/drawing/2014/main" id="{AF2BB179-A091-87C6-EBBD-CD8071F24F84}"/>
              </a:ext>
            </a:extLst>
          </p:cNvPr>
          <p:cNvSpPr>
            <a:spLocks noGrp="1"/>
          </p:cNvSpPr>
          <p:nvPr>
            <p:ph idx="1"/>
          </p:nvPr>
        </p:nvSpPr>
        <p:spPr/>
        <p:txBody>
          <a:bodyPr/>
          <a:lstStyle/>
          <a:p>
            <a:pPr marL="0" indent="0">
              <a:buNone/>
            </a:pPr>
            <a:r>
              <a:rPr lang="es-US"/>
              <a:t>Observar  cómo se maneja la empresa sin intervenir en lo que hacen el fin es  saber cómo surgió la problemática y así daremos una mejor solución </a:t>
            </a:r>
          </a:p>
        </p:txBody>
      </p:sp>
    </p:spTree>
    <p:extLst>
      <p:ext uri="{BB962C8B-B14F-4D97-AF65-F5344CB8AC3E}">
        <p14:creationId xmlns:p14="http://schemas.microsoft.com/office/powerpoint/2010/main" val="1926663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B4077-969F-8D95-7EEC-64AF4984BF61}"/>
              </a:ext>
            </a:extLst>
          </p:cNvPr>
          <p:cNvSpPr>
            <a:spLocks noGrp="1"/>
          </p:cNvSpPr>
          <p:nvPr>
            <p:ph type="title"/>
          </p:nvPr>
        </p:nvSpPr>
        <p:spPr/>
        <p:txBody>
          <a:bodyPr/>
          <a:lstStyle/>
          <a:p>
            <a:r>
              <a:rPr lang="es-US"/>
              <a:t>Sesiones de grupo</a:t>
            </a:r>
          </a:p>
        </p:txBody>
      </p:sp>
      <p:sp>
        <p:nvSpPr>
          <p:cNvPr id="3" name="Marcador de contenido 2">
            <a:extLst>
              <a:ext uri="{FF2B5EF4-FFF2-40B4-BE49-F238E27FC236}">
                <a16:creationId xmlns:a16="http://schemas.microsoft.com/office/drawing/2014/main" id="{0AFC342D-1CA6-7FCC-1B72-4FC3C1847410}"/>
              </a:ext>
            </a:extLst>
          </p:cNvPr>
          <p:cNvSpPr>
            <a:spLocks noGrp="1"/>
          </p:cNvSpPr>
          <p:nvPr>
            <p:ph idx="1"/>
          </p:nvPr>
        </p:nvSpPr>
        <p:spPr/>
        <p:txBody>
          <a:bodyPr/>
          <a:lstStyle/>
          <a:p>
            <a:pPr marL="0" indent="0">
              <a:buNone/>
            </a:pPr>
            <a:r>
              <a:rPr lang="es-US"/>
              <a:t>Se reunirá a todo el personal de la empresa y se les preguntara cuál es su apreciación sobre la situación actual de la empresa además si en los últimos años han ido en caída las ventas o si se mantienen en cierto nivel </a:t>
            </a:r>
          </a:p>
        </p:txBody>
      </p:sp>
    </p:spTree>
    <p:extLst>
      <p:ext uri="{BB962C8B-B14F-4D97-AF65-F5344CB8AC3E}">
        <p14:creationId xmlns:p14="http://schemas.microsoft.com/office/powerpoint/2010/main" val="12075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A1958-C3E6-F79A-5835-45931C84E61B}"/>
              </a:ext>
            </a:extLst>
          </p:cNvPr>
          <p:cNvSpPr>
            <a:spLocks noGrp="1"/>
          </p:cNvSpPr>
          <p:nvPr>
            <p:ph type="title"/>
          </p:nvPr>
        </p:nvSpPr>
        <p:spPr/>
        <p:txBody>
          <a:bodyPr/>
          <a:lstStyle/>
          <a:p>
            <a:r>
              <a:rPr lang="es-US"/>
              <a:t>Lista de chequeo </a:t>
            </a:r>
          </a:p>
        </p:txBody>
      </p:sp>
      <p:sp>
        <p:nvSpPr>
          <p:cNvPr id="3" name="Marcador de contenido 2">
            <a:extLst>
              <a:ext uri="{FF2B5EF4-FFF2-40B4-BE49-F238E27FC236}">
                <a16:creationId xmlns:a16="http://schemas.microsoft.com/office/drawing/2014/main" id="{CD76F48B-0290-D804-328F-11E451CF1638}"/>
              </a:ext>
            </a:extLst>
          </p:cNvPr>
          <p:cNvSpPr>
            <a:spLocks noGrp="1"/>
          </p:cNvSpPr>
          <p:nvPr>
            <p:ph idx="1"/>
          </p:nvPr>
        </p:nvSpPr>
        <p:spPr/>
        <p:txBody>
          <a:bodyPr/>
          <a:lstStyle/>
          <a:p>
            <a:pPr marL="0" indent="0">
              <a:buNone/>
            </a:pPr>
            <a:r>
              <a:rPr lang="es-US"/>
              <a:t>Por último se hará una lista de chequeo mostrando si lo que planteamos  se cumple o no </a:t>
            </a:r>
          </a:p>
          <a:p>
            <a:pPr marL="0" indent="0">
              <a:buNone/>
            </a:pPr>
            <a:endParaRPr lang="es-US"/>
          </a:p>
        </p:txBody>
      </p:sp>
    </p:spTree>
    <p:extLst>
      <p:ext uri="{BB962C8B-B14F-4D97-AF65-F5344CB8AC3E}">
        <p14:creationId xmlns:p14="http://schemas.microsoft.com/office/powerpoint/2010/main" val="58200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B376EBBE-0B6F-521F-BDED-F1CB963BAFC8}"/>
              </a:ext>
            </a:extLst>
          </p:cNvPr>
          <p:cNvPicPr>
            <a:picLocks noChangeAspect="1"/>
          </p:cNvPicPr>
          <p:nvPr/>
        </p:nvPicPr>
        <p:blipFill>
          <a:blip r:embed="rId2"/>
          <a:stretch>
            <a:fillRect/>
          </a:stretch>
        </p:blipFill>
        <p:spPr>
          <a:xfrm>
            <a:off x="310552" y="504732"/>
            <a:ext cx="11125199" cy="5848538"/>
          </a:xfrm>
          <a:prstGeom prst="rect">
            <a:avLst/>
          </a:prstGeom>
        </p:spPr>
      </p:pic>
      <p:sp>
        <p:nvSpPr>
          <p:cNvPr id="11" name="TextBox 10">
            <a:extLst>
              <a:ext uri="{FF2B5EF4-FFF2-40B4-BE49-F238E27FC236}">
                <a16:creationId xmlns:a16="http://schemas.microsoft.com/office/drawing/2014/main" id="{F5C07F94-F078-A372-33F2-F246F96A64E2}"/>
              </a:ext>
            </a:extLst>
          </p:cNvPr>
          <p:cNvSpPr txBox="1"/>
          <p:nvPr/>
        </p:nvSpPr>
        <p:spPr>
          <a:xfrm>
            <a:off x="303722" y="194813"/>
            <a:ext cx="10820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BPMN DE LA SITUACIÓN ACTUAL DE LA EMPRESA</a:t>
            </a:r>
            <a:endParaRPr lang="en-US"/>
          </a:p>
        </p:txBody>
      </p:sp>
      <p:sp>
        <p:nvSpPr>
          <p:cNvPr id="12" name="TextBox 11">
            <a:extLst>
              <a:ext uri="{FF2B5EF4-FFF2-40B4-BE49-F238E27FC236}">
                <a16:creationId xmlns:a16="http://schemas.microsoft.com/office/drawing/2014/main" id="{13F54DBE-998D-24EA-82EB-B243C26B001D}"/>
              </a:ext>
            </a:extLst>
          </p:cNvPr>
          <p:cNvSpPr txBox="1"/>
          <p:nvPr/>
        </p:nvSpPr>
        <p:spPr>
          <a:xfrm>
            <a:off x="242618" y="6485986"/>
            <a:ext cx="4591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hlinkClick r:id="rId3"/>
              </a:rPr>
              <a:t>https://tinyurl.com/2edrypzx</a:t>
            </a:r>
            <a:endParaRPr lang="en-US"/>
          </a:p>
        </p:txBody>
      </p:sp>
    </p:spTree>
    <p:extLst>
      <p:ext uri="{BB962C8B-B14F-4D97-AF65-F5344CB8AC3E}">
        <p14:creationId xmlns:p14="http://schemas.microsoft.com/office/powerpoint/2010/main" val="39709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3EF0A9-4DE9-A08E-9569-51160EFF8CBB}"/>
              </a:ext>
            </a:extLst>
          </p:cNvPr>
          <p:cNvSpPr>
            <a:spLocks noGrp="1"/>
          </p:cNvSpPr>
          <p:nvPr>
            <p:ph type="title"/>
          </p:nvPr>
        </p:nvSpPr>
        <p:spPr/>
        <p:txBody>
          <a:bodyPr>
            <a:normAutofit fontScale="90000"/>
          </a:bodyPr>
          <a:lstStyle/>
          <a:p>
            <a:pPr marL="285750" indent="-285750">
              <a:buFont typeface="Arial"/>
              <a:buChar char="•"/>
            </a:pPr>
            <a:br>
              <a:rPr lang="en-US"/>
            </a:br>
            <a:r>
              <a:rPr lang="es-ES">
                <a:latin typeface="Times New Roman"/>
                <a:ea typeface="+mj-lt"/>
                <a:cs typeface="+mj-lt"/>
              </a:rPr>
              <a:t>Requisitos de Software 10 funcionales y 10 no funcionales copiar en la presentación los 4 más importantes.</a:t>
            </a:r>
            <a:endParaRPr lang="es-ES">
              <a:latin typeface="Times New Roman"/>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6ADFEEF2-45D3-353B-DFB7-9712AA90CBB7}"/>
              </a:ext>
            </a:extLst>
          </p:cNvPr>
          <p:cNvSpPr>
            <a:spLocks noGrp="1"/>
          </p:cNvSpPr>
          <p:nvPr>
            <p:ph idx="1"/>
          </p:nvPr>
        </p:nvSpPr>
        <p:spPr/>
        <p:txBody>
          <a:bodyPr vert="horz" lIns="91440" tIns="45720" rIns="91440" bIns="45720" rtlCol="0" anchor="t">
            <a:normAutofit/>
          </a:bodyPr>
          <a:lstStyle/>
          <a:p>
            <a:pPr marL="0" indent="0">
              <a:buNone/>
            </a:pPr>
            <a:r>
              <a:rPr lang="es-ES">
                <a:cs typeface="Calibri"/>
              </a:rPr>
              <a:t>Funcionales:</a:t>
            </a:r>
            <a:endParaRPr lang="es-ES"/>
          </a:p>
          <a:p>
            <a:r>
              <a:rPr lang="es-ES">
                <a:cs typeface="Calibri"/>
              </a:rPr>
              <a:t>Logear usuario</a:t>
            </a:r>
          </a:p>
          <a:p>
            <a:r>
              <a:rPr lang="es-ES">
                <a:cs typeface="Calibri"/>
              </a:rPr>
              <a:t>El software permitirá ser utilizado en los sistemas operativos </a:t>
            </a:r>
            <a:r>
              <a:rPr lang="es-ES" err="1">
                <a:cs typeface="Calibri"/>
              </a:rPr>
              <a:t>windows</a:t>
            </a:r>
            <a:r>
              <a:rPr lang="es-ES">
                <a:cs typeface="Calibri"/>
              </a:rPr>
              <a:t>, </a:t>
            </a:r>
            <a:r>
              <a:rPr lang="es-ES" err="1">
                <a:cs typeface="Calibri"/>
              </a:rPr>
              <a:t>linux</a:t>
            </a:r>
            <a:r>
              <a:rPr lang="es-ES">
                <a:cs typeface="Calibri"/>
              </a:rPr>
              <a:t> y </a:t>
            </a:r>
            <a:r>
              <a:rPr lang="es-ES" err="1">
                <a:cs typeface="Calibri"/>
              </a:rPr>
              <a:t>osx</a:t>
            </a:r>
            <a:endParaRPr lang="es-ES">
              <a:cs typeface="Calibri"/>
            </a:endParaRPr>
          </a:p>
          <a:p>
            <a:pPr marL="0" indent="0">
              <a:buNone/>
            </a:pPr>
            <a:endParaRPr lang="es-ES">
              <a:cs typeface="Calibri"/>
            </a:endParaRPr>
          </a:p>
          <a:p>
            <a:pPr marL="0" indent="0">
              <a:buNone/>
            </a:pPr>
            <a:r>
              <a:rPr lang="es-ES">
                <a:cs typeface="Calibri"/>
              </a:rPr>
              <a:t>No  funcionales:</a:t>
            </a:r>
          </a:p>
          <a:p>
            <a:r>
              <a:rPr lang="es-ES">
                <a:cs typeface="Calibri"/>
              </a:rPr>
              <a:t>Interfaz del sistema</a:t>
            </a:r>
          </a:p>
          <a:p>
            <a:r>
              <a:rPr lang="es-ES">
                <a:cs typeface="Calibri"/>
              </a:rPr>
              <a:t>portabilidad</a:t>
            </a:r>
          </a:p>
          <a:p>
            <a:endParaRPr lang="es-ES">
              <a:cs typeface="Calibri"/>
            </a:endParaRPr>
          </a:p>
        </p:txBody>
      </p:sp>
    </p:spTree>
    <p:extLst>
      <p:ext uri="{BB962C8B-B14F-4D97-AF65-F5344CB8AC3E}">
        <p14:creationId xmlns:p14="http://schemas.microsoft.com/office/powerpoint/2010/main" val="83618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E2C4-737C-F53D-5496-11BBB93D29E8}"/>
              </a:ext>
            </a:extLst>
          </p:cNvPr>
          <p:cNvSpPr>
            <a:spLocks noGrp="1"/>
          </p:cNvSpPr>
          <p:nvPr>
            <p:ph type="title"/>
          </p:nvPr>
        </p:nvSpPr>
        <p:spPr/>
        <p:txBody>
          <a:bodyPr/>
          <a:lstStyle/>
          <a:p>
            <a:r>
              <a:rPr lang="en-US" err="1">
                <a:cs typeface="Calibri Light"/>
              </a:rPr>
              <a:t>Inventarios</a:t>
            </a:r>
            <a:r>
              <a:rPr lang="en-US">
                <a:cs typeface="Calibri Light"/>
              </a:rPr>
              <a:t>: </a:t>
            </a:r>
            <a:endParaRPr lang="en-US"/>
          </a:p>
        </p:txBody>
      </p:sp>
      <p:sp>
        <p:nvSpPr>
          <p:cNvPr id="3" name="Content Placeholder 2">
            <a:extLst>
              <a:ext uri="{FF2B5EF4-FFF2-40B4-BE49-F238E27FC236}">
                <a16:creationId xmlns:a16="http://schemas.microsoft.com/office/drawing/2014/main" id="{5242FBA4-E23E-05A4-10EB-AD05D19BFF48}"/>
              </a:ext>
            </a:extLst>
          </p:cNvPr>
          <p:cNvSpPr>
            <a:spLocks noGrp="1"/>
          </p:cNvSpPr>
          <p:nvPr>
            <p:ph idx="1"/>
          </p:nvPr>
        </p:nvSpPr>
        <p:spPr>
          <a:xfrm>
            <a:off x="782171" y="1500654"/>
            <a:ext cx="10515600" cy="4351338"/>
          </a:xfrm>
        </p:spPr>
        <p:txBody>
          <a:bodyPr vert="horz" lIns="91440" tIns="45720" rIns="91440" bIns="45720" rtlCol="0" anchor="t">
            <a:normAutofit fontScale="92500" lnSpcReduction="20000"/>
          </a:bodyPr>
          <a:lstStyle/>
          <a:p>
            <a:pPr>
              <a:buNone/>
            </a:pPr>
            <a:r>
              <a:rPr lang="en-US">
                <a:ea typeface="+mn-lt"/>
                <a:cs typeface="+mn-lt"/>
              </a:rPr>
              <a:t>¿</a:t>
            </a:r>
            <a:r>
              <a:rPr lang="en-US" err="1">
                <a:ea typeface="+mn-lt"/>
                <a:cs typeface="+mn-lt"/>
              </a:rPr>
              <a:t>Qué</a:t>
            </a:r>
            <a:r>
              <a:rPr lang="en-US">
                <a:ea typeface="+mn-lt"/>
                <a:cs typeface="+mn-lt"/>
              </a:rPr>
              <a:t> es?</a:t>
            </a:r>
          </a:p>
          <a:p>
            <a:pPr>
              <a:buNone/>
            </a:pPr>
            <a:r>
              <a:rPr lang="en-US">
                <a:ea typeface="+mn-lt"/>
                <a:cs typeface="+mn-lt"/>
              </a:rPr>
              <a:t>Un </a:t>
            </a:r>
            <a:r>
              <a:rPr lang="en-US" err="1">
                <a:ea typeface="+mn-lt"/>
                <a:cs typeface="+mn-lt"/>
              </a:rPr>
              <a:t>sistema</a:t>
            </a:r>
            <a:r>
              <a:rPr lang="en-US">
                <a:ea typeface="+mn-lt"/>
                <a:cs typeface="+mn-lt"/>
              </a:rPr>
              <a:t> de </a:t>
            </a:r>
            <a:r>
              <a:rPr lang="en-US" err="1">
                <a:ea typeface="+mn-lt"/>
                <a:cs typeface="+mn-lt"/>
              </a:rPr>
              <a:t>inventario</a:t>
            </a:r>
            <a:r>
              <a:rPr lang="en-US">
                <a:ea typeface="+mn-lt"/>
                <a:cs typeface="+mn-lt"/>
              </a:rPr>
              <a:t> es un conjunto de </a:t>
            </a:r>
            <a:r>
              <a:rPr lang="en-US" err="1">
                <a:ea typeface="+mn-lt"/>
                <a:cs typeface="+mn-lt"/>
              </a:rPr>
              <a:t>procesos</a:t>
            </a:r>
            <a:r>
              <a:rPr lang="en-US">
                <a:ea typeface="+mn-lt"/>
                <a:cs typeface="+mn-lt"/>
              </a:rPr>
              <a:t> y </a:t>
            </a:r>
            <a:r>
              <a:rPr lang="en-US" err="1">
                <a:ea typeface="+mn-lt"/>
                <a:cs typeface="+mn-lt"/>
              </a:rPr>
              <a:t>herramientas</a:t>
            </a:r>
            <a:r>
              <a:rPr lang="en-US">
                <a:ea typeface="+mn-lt"/>
                <a:cs typeface="+mn-lt"/>
              </a:rPr>
              <a:t> </a:t>
            </a:r>
            <a:r>
              <a:rPr lang="en-US" err="1">
                <a:ea typeface="+mn-lt"/>
                <a:cs typeface="+mn-lt"/>
              </a:rPr>
              <a:t>utilizadas</a:t>
            </a:r>
            <a:r>
              <a:rPr lang="en-US">
                <a:ea typeface="+mn-lt"/>
                <a:cs typeface="+mn-lt"/>
              </a:rPr>
              <a:t> para </a:t>
            </a:r>
            <a:r>
              <a:rPr lang="en-US" err="1">
                <a:ea typeface="+mn-lt"/>
                <a:cs typeface="+mn-lt"/>
              </a:rPr>
              <a:t>gestionar</a:t>
            </a:r>
            <a:r>
              <a:rPr lang="en-US">
                <a:ea typeface="+mn-lt"/>
                <a:cs typeface="+mn-lt"/>
              </a:rPr>
              <a:t> y </a:t>
            </a:r>
            <a:r>
              <a:rPr lang="en-US" err="1">
                <a:ea typeface="+mn-lt"/>
                <a:cs typeface="+mn-lt"/>
              </a:rPr>
              <a:t>controlar</a:t>
            </a:r>
            <a:r>
              <a:rPr lang="en-US">
                <a:ea typeface="+mn-lt"/>
                <a:cs typeface="+mn-lt"/>
              </a:rPr>
              <a:t> </a:t>
            </a:r>
            <a:r>
              <a:rPr lang="en-US" err="1">
                <a:ea typeface="+mn-lt"/>
                <a:cs typeface="+mn-lt"/>
              </a:rPr>
              <a:t>los</a:t>
            </a:r>
            <a:r>
              <a:rPr lang="en-US">
                <a:ea typeface="+mn-lt"/>
                <a:cs typeface="+mn-lt"/>
              </a:rPr>
              <a:t> </a:t>
            </a:r>
            <a:r>
              <a:rPr lang="en-US" err="1">
                <a:ea typeface="+mn-lt"/>
                <a:cs typeface="+mn-lt"/>
              </a:rPr>
              <a:t>niveles</a:t>
            </a:r>
            <a:r>
              <a:rPr lang="en-US">
                <a:ea typeface="+mn-lt"/>
                <a:cs typeface="+mn-lt"/>
              </a:rPr>
              <a:t> de </a:t>
            </a:r>
            <a:r>
              <a:rPr lang="en-US" err="1">
                <a:ea typeface="+mn-lt"/>
                <a:cs typeface="+mn-lt"/>
              </a:rPr>
              <a:t>existencias</a:t>
            </a:r>
            <a:r>
              <a:rPr lang="en-US">
                <a:ea typeface="+mn-lt"/>
                <a:cs typeface="+mn-lt"/>
              </a:rPr>
              <a:t> de </a:t>
            </a:r>
            <a:r>
              <a:rPr lang="en-US" err="1">
                <a:ea typeface="+mn-lt"/>
                <a:cs typeface="+mn-lt"/>
              </a:rPr>
              <a:t>productos</a:t>
            </a:r>
            <a:r>
              <a:rPr lang="en-US">
                <a:ea typeface="+mn-lt"/>
                <a:cs typeface="+mn-lt"/>
              </a:rPr>
              <a:t> o </a:t>
            </a:r>
            <a:r>
              <a:rPr lang="en-US" err="1">
                <a:ea typeface="+mn-lt"/>
                <a:cs typeface="+mn-lt"/>
              </a:rPr>
              <a:t>materias</a:t>
            </a:r>
            <a:r>
              <a:rPr lang="en-US">
                <a:ea typeface="+mn-lt"/>
                <a:cs typeface="+mn-lt"/>
              </a:rPr>
              <a:t> </a:t>
            </a:r>
            <a:r>
              <a:rPr lang="en-US" err="1">
                <a:ea typeface="+mn-lt"/>
                <a:cs typeface="+mn-lt"/>
              </a:rPr>
              <a:t>primas</a:t>
            </a:r>
            <a:r>
              <a:rPr lang="en-US">
                <a:ea typeface="+mn-lt"/>
                <a:cs typeface="+mn-lt"/>
              </a:rPr>
              <a:t> </a:t>
            </a:r>
            <a:r>
              <a:rPr lang="en-US" err="1">
                <a:ea typeface="+mn-lt"/>
                <a:cs typeface="+mn-lt"/>
              </a:rPr>
              <a:t>en</a:t>
            </a:r>
            <a:r>
              <a:rPr lang="en-US">
                <a:ea typeface="+mn-lt"/>
                <a:cs typeface="+mn-lt"/>
              </a:rPr>
              <a:t> </a:t>
            </a:r>
            <a:r>
              <a:rPr lang="en-US" err="1">
                <a:ea typeface="+mn-lt"/>
                <a:cs typeface="+mn-lt"/>
              </a:rPr>
              <a:t>una</a:t>
            </a:r>
            <a:r>
              <a:rPr lang="en-US">
                <a:ea typeface="+mn-lt"/>
                <a:cs typeface="+mn-lt"/>
              </a:rPr>
              <a:t> </a:t>
            </a:r>
            <a:r>
              <a:rPr lang="en-US" err="1">
                <a:ea typeface="+mn-lt"/>
                <a:cs typeface="+mn-lt"/>
              </a:rPr>
              <a:t>empresa</a:t>
            </a:r>
            <a:r>
              <a:rPr lang="en-US">
                <a:ea typeface="+mn-lt"/>
                <a:cs typeface="+mn-lt"/>
              </a:rPr>
              <a:t>. El </a:t>
            </a:r>
            <a:r>
              <a:rPr lang="en-US" err="1">
                <a:ea typeface="+mn-lt"/>
                <a:cs typeface="+mn-lt"/>
              </a:rPr>
              <a:t>objetivo</a:t>
            </a:r>
            <a:r>
              <a:rPr lang="en-US">
                <a:ea typeface="+mn-lt"/>
                <a:cs typeface="+mn-lt"/>
              </a:rPr>
              <a:t> principal de un </a:t>
            </a:r>
            <a:r>
              <a:rPr lang="en-US" err="1">
                <a:ea typeface="+mn-lt"/>
                <a:cs typeface="+mn-lt"/>
              </a:rPr>
              <a:t>sistema</a:t>
            </a:r>
            <a:r>
              <a:rPr lang="en-US">
                <a:ea typeface="+mn-lt"/>
                <a:cs typeface="+mn-lt"/>
              </a:rPr>
              <a:t> de </a:t>
            </a:r>
            <a:r>
              <a:rPr lang="en-US" err="1">
                <a:ea typeface="+mn-lt"/>
                <a:cs typeface="+mn-lt"/>
              </a:rPr>
              <a:t>inventario</a:t>
            </a:r>
            <a:r>
              <a:rPr lang="en-US">
                <a:ea typeface="+mn-lt"/>
                <a:cs typeface="+mn-lt"/>
              </a:rPr>
              <a:t> es </a:t>
            </a:r>
            <a:r>
              <a:rPr lang="en-US" err="1">
                <a:ea typeface="+mn-lt"/>
                <a:cs typeface="+mn-lt"/>
              </a:rPr>
              <a:t>asegurarse</a:t>
            </a:r>
            <a:r>
              <a:rPr lang="en-US">
                <a:ea typeface="+mn-lt"/>
                <a:cs typeface="+mn-lt"/>
              </a:rPr>
              <a:t> de que </a:t>
            </a:r>
            <a:r>
              <a:rPr lang="en-US" err="1">
                <a:ea typeface="+mn-lt"/>
                <a:cs typeface="+mn-lt"/>
              </a:rPr>
              <a:t>los</a:t>
            </a:r>
            <a:r>
              <a:rPr lang="en-US">
                <a:ea typeface="+mn-lt"/>
                <a:cs typeface="+mn-lt"/>
              </a:rPr>
              <a:t> </a:t>
            </a:r>
            <a:r>
              <a:rPr lang="en-US" err="1">
                <a:ea typeface="+mn-lt"/>
                <a:cs typeface="+mn-lt"/>
              </a:rPr>
              <a:t>niveles</a:t>
            </a:r>
            <a:r>
              <a:rPr lang="en-US">
                <a:ea typeface="+mn-lt"/>
                <a:cs typeface="+mn-lt"/>
              </a:rPr>
              <a:t> de </a:t>
            </a:r>
            <a:r>
              <a:rPr lang="en-US" err="1">
                <a:ea typeface="+mn-lt"/>
                <a:cs typeface="+mn-lt"/>
              </a:rPr>
              <a:t>inventario</a:t>
            </a:r>
            <a:r>
              <a:rPr lang="en-US">
                <a:ea typeface="+mn-lt"/>
                <a:cs typeface="+mn-lt"/>
              </a:rPr>
              <a:t> se </a:t>
            </a:r>
            <a:r>
              <a:rPr lang="en-US" err="1">
                <a:ea typeface="+mn-lt"/>
                <a:cs typeface="+mn-lt"/>
              </a:rPr>
              <a:t>mantengan</a:t>
            </a:r>
            <a:r>
              <a:rPr lang="en-US">
                <a:ea typeface="+mn-lt"/>
                <a:cs typeface="+mn-lt"/>
              </a:rPr>
              <a:t> </a:t>
            </a:r>
            <a:r>
              <a:rPr lang="en-US" err="1">
                <a:ea typeface="+mn-lt"/>
                <a:cs typeface="+mn-lt"/>
              </a:rPr>
              <a:t>dentro</a:t>
            </a:r>
            <a:r>
              <a:rPr lang="en-US">
                <a:ea typeface="+mn-lt"/>
                <a:cs typeface="+mn-lt"/>
              </a:rPr>
              <a:t> de </a:t>
            </a:r>
            <a:r>
              <a:rPr lang="en-US" err="1">
                <a:ea typeface="+mn-lt"/>
                <a:cs typeface="+mn-lt"/>
              </a:rPr>
              <a:t>los</a:t>
            </a:r>
            <a:r>
              <a:rPr lang="en-US">
                <a:ea typeface="+mn-lt"/>
                <a:cs typeface="+mn-lt"/>
              </a:rPr>
              <a:t> </a:t>
            </a:r>
            <a:r>
              <a:rPr lang="en-US" err="1">
                <a:ea typeface="+mn-lt"/>
                <a:cs typeface="+mn-lt"/>
              </a:rPr>
              <a:t>límites</a:t>
            </a:r>
            <a:r>
              <a:rPr lang="en-US">
                <a:ea typeface="+mn-lt"/>
                <a:cs typeface="+mn-lt"/>
              </a:rPr>
              <a:t> </a:t>
            </a:r>
            <a:r>
              <a:rPr lang="en-US" err="1">
                <a:ea typeface="+mn-lt"/>
                <a:cs typeface="+mn-lt"/>
              </a:rPr>
              <a:t>adecuados</a:t>
            </a:r>
            <a:r>
              <a:rPr lang="en-US">
                <a:ea typeface="+mn-lt"/>
                <a:cs typeface="+mn-lt"/>
              </a:rPr>
              <a:t> para </a:t>
            </a:r>
            <a:r>
              <a:rPr lang="en-US" err="1">
                <a:ea typeface="+mn-lt"/>
                <a:cs typeface="+mn-lt"/>
              </a:rPr>
              <a:t>satisfacer</a:t>
            </a:r>
            <a:r>
              <a:rPr lang="en-US">
                <a:ea typeface="+mn-lt"/>
                <a:cs typeface="+mn-lt"/>
              </a:rPr>
              <a:t> la </a:t>
            </a:r>
            <a:r>
              <a:rPr lang="en-US" err="1">
                <a:ea typeface="+mn-lt"/>
                <a:cs typeface="+mn-lt"/>
              </a:rPr>
              <a:t>demanda</a:t>
            </a:r>
            <a:r>
              <a:rPr lang="en-US">
                <a:ea typeface="+mn-lt"/>
                <a:cs typeface="+mn-lt"/>
              </a:rPr>
              <a:t> del </a:t>
            </a:r>
            <a:r>
              <a:rPr lang="en-US" err="1">
                <a:ea typeface="+mn-lt"/>
                <a:cs typeface="+mn-lt"/>
              </a:rPr>
              <a:t>cliente</a:t>
            </a:r>
            <a:r>
              <a:rPr lang="en-US">
                <a:ea typeface="+mn-lt"/>
                <a:cs typeface="+mn-lt"/>
              </a:rPr>
              <a:t> y </a:t>
            </a:r>
            <a:r>
              <a:rPr lang="en-US" err="1">
                <a:ea typeface="+mn-lt"/>
                <a:cs typeface="+mn-lt"/>
              </a:rPr>
              <a:t>evitar</a:t>
            </a:r>
            <a:r>
              <a:rPr lang="en-US">
                <a:ea typeface="+mn-lt"/>
                <a:cs typeface="+mn-lt"/>
              </a:rPr>
              <a:t> la </a:t>
            </a:r>
            <a:r>
              <a:rPr lang="en-US" err="1">
                <a:ea typeface="+mn-lt"/>
                <a:cs typeface="+mn-lt"/>
              </a:rPr>
              <a:t>escasez</a:t>
            </a:r>
            <a:r>
              <a:rPr lang="en-US">
                <a:ea typeface="+mn-lt"/>
                <a:cs typeface="+mn-lt"/>
              </a:rPr>
              <a:t> o </a:t>
            </a:r>
            <a:r>
              <a:rPr lang="en-US" err="1">
                <a:ea typeface="+mn-lt"/>
                <a:cs typeface="+mn-lt"/>
              </a:rPr>
              <a:t>el</a:t>
            </a:r>
            <a:r>
              <a:rPr lang="en-US">
                <a:ea typeface="+mn-lt"/>
                <a:cs typeface="+mn-lt"/>
              </a:rPr>
              <a:t> </a:t>
            </a:r>
            <a:r>
              <a:rPr lang="en-US" err="1">
                <a:ea typeface="+mn-lt"/>
                <a:cs typeface="+mn-lt"/>
              </a:rPr>
              <a:t>exceso</a:t>
            </a:r>
            <a:r>
              <a:rPr lang="en-US">
                <a:ea typeface="+mn-lt"/>
                <a:cs typeface="+mn-lt"/>
              </a:rPr>
              <a:t> de </a:t>
            </a:r>
            <a:r>
              <a:rPr lang="en-US" err="1">
                <a:ea typeface="+mn-lt"/>
                <a:cs typeface="+mn-lt"/>
              </a:rPr>
              <a:t>inventario</a:t>
            </a:r>
            <a:r>
              <a:rPr lang="en-US">
                <a:ea typeface="+mn-lt"/>
                <a:cs typeface="+mn-lt"/>
              </a:rPr>
              <a:t>.</a:t>
            </a:r>
            <a:endParaRPr lang="en-US">
              <a:cs typeface="Calibri"/>
            </a:endParaRPr>
          </a:p>
          <a:p>
            <a:pPr>
              <a:buNone/>
            </a:pPr>
            <a:r>
              <a:rPr lang="en-US">
                <a:ea typeface="+mn-lt"/>
                <a:cs typeface="+mn-lt"/>
              </a:rPr>
              <a:t>Un </a:t>
            </a:r>
            <a:r>
              <a:rPr lang="en-US" err="1">
                <a:ea typeface="+mn-lt"/>
                <a:cs typeface="+mn-lt"/>
              </a:rPr>
              <a:t>sistema</a:t>
            </a:r>
            <a:r>
              <a:rPr lang="en-US">
                <a:ea typeface="+mn-lt"/>
                <a:cs typeface="+mn-lt"/>
              </a:rPr>
              <a:t> de </a:t>
            </a:r>
            <a:r>
              <a:rPr lang="en-US" err="1">
                <a:ea typeface="+mn-lt"/>
                <a:cs typeface="+mn-lt"/>
              </a:rPr>
              <a:t>inventario</a:t>
            </a:r>
            <a:r>
              <a:rPr lang="en-US">
                <a:ea typeface="+mn-lt"/>
                <a:cs typeface="+mn-lt"/>
              </a:rPr>
              <a:t> </a:t>
            </a:r>
            <a:r>
              <a:rPr lang="en-US" err="1">
                <a:ea typeface="+mn-lt"/>
                <a:cs typeface="+mn-lt"/>
              </a:rPr>
              <a:t>típicamente</a:t>
            </a:r>
            <a:r>
              <a:rPr lang="en-US">
                <a:ea typeface="+mn-lt"/>
                <a:cs typeface="+mn-lt"/>
              </a:rPr>
              <a:t> </a:t>
            </a:r>
            <a:r>
              <a:rPr lang="en-US" err="1">
                <a:ea typeface="+mn-lt"/>
                <a:cs typeface="+mn-lt"/>
              </a:rPr>
              <a:t>involucra</a:t>
            </a:r>
            <a:r>
              <a:rPr lang="en-US">
                <a:ea typeface="+mn-lt"/>
                <a:cs typeface="+mn-lt"/>
              </a:rPr>
              <a:t> la </a:t>
            </a:r>
            <a:r>
              <a:rPr lang="en-US" err="1">
                <a:ea typeface="+mn-lt"/>
                <a:cs typeface="+mn-lt"/>
              </a:rPr>
              <a:t>recopilación</a:t>
            </a:r>
            <a:r>
              <a:rPr lang="en-US">
                <a:ea typeface="+mn-lt"/>
                <a:cs typeface="+mn-lt"/>
              </a:rPr>
              <a:t> y </a:t>
            </a:r>
            <a:r>
              <a:rPr lang="en-US" err="1">
                <a:ea typeface="+mn-lt"/>
                <a:cs typeface="+mn-lt"/>
              </a:rPr>
              <a:t>registro</a:t>
            </a:r>
            <a:r>
              <a:rPr lang="en-US">
                <a:ea typeface="+mn-lt"/>
                <a:cs typeface="+mn-lt"/>
              </a:rPr>
              <a:t> de </a:t>
            </a:r>
            <a:r>
              <a:rPr lang="en-US" err="1">
                <a:ea typeface="+mn-lt"/>
                <a:cs typeface="+mn-lt"/>
              </a:rPr>
              <a:t>datos</a:t>
            </a:r>
            <a:r>
              <a:rPr lang="en-US">
                <a:ea typeface="+mn-lt"/>
                <a:cs typeface="+mn-lt"/>
              </a:rPr>
              <a:t> </a:t>
            </a:r>
            <a:r>
              <a:rPr lang="en-US" err="1">
                <a:ea typeface="+mn-lt"/>
                <a:cs typeface="+mn-lt"/>
              </a:rPr>
              <a:t>sobre</a:t>
            </a:r>
            <a:r>
              <a:rPr lang="en-US">
                <a:ea typeface="+mn-lt"/>
                <a:cs typeface="+mn-lt"/>
              </a:rPr>
              <a:t> </a:t>
            </a:r>
            <a:r>
              <a:rPr lang="en-US" err="1">
                <a:ea typeface="+mn-lt"/>
                <a:cs typeface="+mn-lt"/>
              </a:rPr>
              <a:t>los</a:t>
            </a:r>
            <a:r>
              <a:rPr lang="en-US">
                <a:ea typeface="+mn-lt"/>
                <a:cs typeface="+mn-lt"/>
              </a:rPr>
              <a:t> </a:t>
            </a:r>
            <a:r>
              <a:rPr lang="en-US" err="1">
                <a:ea typeface="+mn-lt"/>
                <a:cs typeface="+mn-lt"/>
              </a:rPr>
              <a:t>niveles</a:t>
            </a:r>
            <a:r>
              <a:rPr lang="en-US">
                <a:ea typeface="+mn-lt"/>
                <a:cs typeface="+mn-lt"/>
              </a:rPr>
              <a:t> de </a:t>
            </a:r>
            <a:r>
              <a:rPr lang="en-US" err="1">
                <a:ea typeface="+mn-lt"/>
                <a:cs typeface="+mn-lt"/>
              </a:rPr>
              <a:t>inventario</a:t>
            </a:r>
            <a:r>
              <a:rPr lang="en-US">
                <a:ea typeface="+mn-lt"/>
                <a:cs typeface="+mn-lt"/>
              </a:rPr>
              <a:t>, la </a:t>
            </a:r>
            <a:r>
              <a:rPr lang="en-US" err="1">
                <a:ea typeface="+mn-lt"/>
                <a:cs typeface="+mn-lt"/>
              </a:rPr>
              <a:t>planificación</a:t>
            </a:r>
            <a:r>
              <a:rPr lang="en-US">
                <a:ea typeface="+mn-lt"/>
                <a:cs typeface="+mn-lt"/>
              </a:rPr>
              <a:t> de </a:t>
            </a:r>
            <a:r>
              <a:rPr lang="en-US" err="1">
                <a:ea typeface="+mn-lt"/>
                <a:cs typeface="+mn-lt"/>
              </a:rPr>
              <a:t>pedidos</a:t>
            </a:r>
            <a:r>
              <a:rPr lang="en-US">
                <a:ea typeface="+mn-lt"/>
                <a:cs typeface="+mn-lt"/>
              </a:rPr>
              <a:t> y la </a:t>
            </a:r>
            <a:r>
              <a:rPr lang="en-US" err="1">
                <a:ea typeface="+mn-lt"/>
                <a:cs typeface="+mn-lt"/>
              </a:rPr>
              <a:t>recepción</a:t>
            </a:r>
            <a:r>
              <a:rPr lang="en-US">
                <a:ea typeface="+mn-lt"/>
                <a:cs typeface="+mn-lt"/>
              </a:rPr>
              <a:t> de </a:t>
            </a:r>
            <a:r>
              <a:rPr lang="en-US" err="1">
                <a:ea typeface="+mn-lt"/>
                <a:cs typeface="+mn-lt"/>
              </a:rPr>
              <a:t>los</a:t>
            </a:r>
            <a:r>
              <a:rPr lang="en-US">
                <a:ea typeface="+mn-lt"/>
                <a:cs typeface="+mn-lt"/>
              </a:rPr>
              <a:t> </a:t>
            </a:r>
            <a:r>
              <a:rPr lang="en-US" err="1">
                <a:ea typeface="+mn-lt"/>
                <a:cs typeface="+mn-lt"/>
              </a:rPr>
              <a:t>mismos</a:t>
            </a:r>
            <a:r>
              <a:rPr lang="en-US">
                <a:ea typeface="+mn-lt"/>
                <a:cs typeface="+mn-lt"/>
              </a:rPr>
              <a:t>, la </a:t>
            </a:r>
            <a:r>
              <a:rPr lang="en-US" err="1">
                <a:ea typeface="+mn-lt"/>
                <a:cs typeface="+mn-lt"/>
              </a:rPr>
              <a:t>gestión</a:t>
            </a:r>
            <a:r>
              <a:rPr lang="en-US">
                <a:ea typeface="+mn-lt"/>
                <a:cs typeface="+mn-lt"/>
              </a:rPr>
              <a:t> de </a:t>
            </a:r>
            <a:r>
              <a:rPr lang="en-US" err="1">
                <a:ea typeface="+mn-lt"/>
                <a:cs typeface="+mn-lt"/>
              </a:rPr>
              <a:t>los</a:t>
            </a:r>
            <a:r>
              <a:rPr lang="en-US">
                <a:ea typeface="+mn-lt"/>
                <a:cs typeface="+mn-lt"/>
              </a:rPr>
              <a:t> </a:t>
            </a:r>
            <a:r>
              <a:rPr lang="en-US" err="1">
                <a:ea typeface="+mn-lt"/>
                <a:cs typeface="+mn-lt"/>
              </a:rPr>
              <a:t>flujos</a:t>
            </a:r>
            <a:r>
              <a:rPr lang="en-US">
                <a:ea typeface="+mn-lt"/>
                <a:cs typeface="+mn-lt"/>
              </a:rPr>
              <a:t> de </a:t>
            </a:r>
            <a:r>
              <a:rPr lang="en-US" err="1">
                <a:ea typeface="+mn-lt"/>
                <a:cs typeface="+mn-lt"/>
              </a:rPr>
              <a:t>materiales</a:t>
            </a:r>
            <a:r>
              <a:rPr lang="en-US">
                <a:ea typeface="+mn-lt"/>
                <a:cs typeface="+mn-lt"/>
              </a:rPr>
              <a:t>, </a:t>
            </a:r>
            <a:r>
              <a:rPr lang="en-US" err="1">
                <a:ea typeface="+mn-lt"/>
                <a:cs typeface="+mn-lt"/>
              </a:rPr>
              <a:t>el</a:t>
            </a:r>
            <a:r>
              <a:rPr lang="en-US">
                <a:ea typeface="+mn-lt"/>
                <a:cs typeface="+mn-lt"/>
              </a:rPr>
              <a:t> </a:t>
            </a:r>
            <a:r>
              <a:rPr lang="en-US" err="1">
                <a:ea typeface="+mn-lt"/>
                <a:cs typeface="+mn-lt"/>
              </a:rPr>
              <a:t>seguimiento</a:t>
            </a:r>
            <a:r>
              <a:rPr lang="en-US">
                <a:ea typeface="+mn-lt"/>
                <a:cs typeface="+mn-lt"/>
              </a:rPr>
              <a:t> de </a:t>
            </a:r>
            <a:r>
              <a:rPr lang="en-US" err="1">
                <a:ea typeface="+mn-lt"/>
                <a:cs typeface="+mn-lt"/>
              </a:rPr>
              <a:t>los</a:t>
            </a:r>
            <a:r>
              <a:rPr lang="en-US">
                <a:ea typeface="+mn-lt"/>
                <a:cs typeface="+mn-lt"/>
              </a:rPr>
              <a:t> </a:t>
            </a:r>
            <a:r>
              <a:rPr lang="en-US" err="1">
                <a:ea typeface="+mn-lt"/>
                <a:cs typeface="+mn-lt"/>
              </a:rPr>
              <a:t>costos</a:t>
            </a:r>
            <a:r>
              <a:rPr lang="en-US">
                <a:ea typeface="+mn-lt"/>
                <a:cs typeface="+mn-lt"/>
              </a:rPr>
              <a:t> y la </a:t>
            </a:r>
            <a:r>
              <a:rPr lang="en-US" err="1">
                <a:ea typeface="+mn-lt"/>
                <a:cs typeface="+mn-lt"/>
              </a:rPr>
              <a:t>optimización</a:t>
            </a:r>
            <a:r>
              <a:rPr lang="en-US">
                <a:ea typeface="+mn-lt"/>
                <a:cs typeface="+mn-lt"/>
              </a:rPr>
              <a:t> de </a:t>
            </a:r>
            <a:r>
              <a:rPr lang="en-US" err="1">
                <a:ea typeface="+mn-lt"/>
                <a:cs typeface="+mn-lt"/>
              </a:rPr>
              <a:t>los</a:t>
            </a:r>
            <a:r>
              <a:rPr lang="en-US">
                <a:ea typeface="+mn-lt"/>
                <a:cs typeface="+mn-lt"/>
              </a:rPr>
              <a:t> </a:t>
            </a:r>
            <a:r>
              <a:rPr lang="en-US" err="1">
                <a:ea typeface="+mn-lt"/>
                <a:cs typeface="+mn-lt"/>
              </a:rPr>
              <a:t>niveles</a:t>
            </a:r>
            <a:r>
              <a:rPr lang="en-US">
                <a:ea typeface="+mn-lt"/>
                <a:cs typeface="+mn-lt"/>
              </a:rPr>
              <a:t> de </a:t>
            </a:r>
            <a:r>
              <a:rPr lang="en-US" err="1">
                <a:ea typeface="+mn-lt"/>
                <a:cs typeface="+mn-lt"/>
              </a:rPr>
              <a:t>inventario</a:t>
            </a:r>
            <a:r>
              <a:rPr lang="en-US">
                <a:ea typeface="+mn-lt"/>
                <a:cs typeface="+mn-lt"/>
              </a:rPr>
              <a:t>. Los </a:t>
            </a:r>
            <a:r>
              <a:rPr lang="en-US" err="1">
                <a:ea typeface="+mn-lt"/>
                <a:cs typeface="+mn-lt"/>
              </a:rPr>
              <a:t>sistemas</a:t>
            </a:r>
            <a:r>
              <a:rPr lang="en-US">
                <a:ea typeface="+mn-lt"/>
                <a:cs typeface="+mn-lt"/>
              </a:rPr>
              <a:t> de </a:t>
            </a:r>
            <a:r>
              <a:rPr lang="en-US" err="1">
                <a:ea typeface="+mn-lt"/>
                <a:cs typeface="+mn-lt"/>
              </a:rPr>
              <a:t>inventario</a:t>
            </a:r>
            <a:r>
              <a:rPr lang="en-US">
                <a:ea typeface="+mn-lt"/>
                <a:cs typeface="+mn-lt"/>
              </a:rPr>
              <a:t> </a:t>
            </a:r>
            <a:r>
              <a:rPr lang="en-US" err="1">
                <a:ea typeface="+mn-lt"/>
                <a:cs typeface="+mn-lt"/>
              </a:rPr>
              <a:t>pueden</a:t>
            </a:r>
            <a:r>
              <a:rPr lang="en-US">
                <a:ea typeface="+mn-lt"/>
                <a:cs typeface="+mn-lt"/>
              </a:rPr>
              <a:t> ser </a:t>
            </a:r>
            <a:r>
              <a:rPr lang="en-US" err="1">
                <a:ea typeface="+mn-lt"/>
                <a:cs typeface="+mn-lt"/>
              </a:rPr>
              <a:t>manuales</a:t>
            </a:r>
            <a:r>
              <a:rPr lang="en-US">
                <a:ea typeface="+mn-lt"/>
                <a:cs typeface="+mn-lt"/>
              </a:rPr>
              <a:t> o </a:t>
            </a:r>
            <a:r>
              <a:rPr lang="en-US" err="1">
                <a:ea typeface="+mn-lt"/>
                <a:cs typeface="+mn-lt"/>
              </a:rPr>
              <a:t>automatizados</a:t>
            </a:r>
            <a:r>
              <a:rPr lang="en-US">
                <a:ea typeface="+mn-lt"/>
                <a:cs typeface="+mn-lt"/>
              </a:rPr>
              <a:t>, y </a:t>
            </a:r>
            <a:r>
              <a:rPr lang="en-US" err="1">
                <a:ea typeface="+mn-lt"/>
                <a:cs typeface="+mn-lt"/>
              </a:rPr>
              <a:t>pueden</a:t>
            </a:r>
            <a:r>
              <a:rPr lang="en-US">
                <a:ea typeface="+mn-lt"/>
                <a:cs typeface="+mn-lt"/>
              </a:rPr>
              <a:t> ser </a:t>
            </a:r>
            <a:r>
              <a:rPr lang="en-US" err="1">
                <a:ea typeface="+mn-lt"/>
                <a:cs typeface="+mn-lt"/>
              </a:rPr>
              <a:t>diseñados</a:t>
            </a:r>
            <a:r>
              <a:rPr lang="en-US">
                <a:ea typeface="+mn-lt"/>
                <a:cs typeface="+mn-lt"/>
              </a:rPr>
              <a:t> para </a:t>
            </a:r>
            <a:r>
              <a:rPr lang="en-US" err="1">
                <a:ea typeface="+mn-lt"/>
                <a:cs typeface="+mn-lt"/>
              </a:rPr>
              <a:t>satisfacer</a:t>
            </a:r>
            <a:r>
              <a:rPr lang="en-US">
                <a:ea typeface="+mn-lt"/>
                <a:cs typeface="+mn-lt"/>
              </a:rPr>
              <a:t> las </a:t>
            </a:r>
            <a:r>
              <a:rPr lang="en-US" err="1">
                <a:ea typeface="+mn-lt"/>
                <a:cs typeface="+mn-lt"/>
              </a:rPr>
              <a:t>necesidades</a:t>
            </a:r>
            <a:r>
              <a:rPr lang="en-US">
                <a:ea typeface="+mn-lt"/>
                <a:cs typeface="+mn-lt"/>
              </a:rPr>
              <a:t> </a:t>
            </a:r>
            <a:r>
              <a:rPr lang="en-US" err="1">
                <a:ea typeface="+mn-lt"/>
                <a:cs typeface="+mn-lt"/>
              </a:rPr>
              <a:t>específicas</a:t>
            </a:r>
            <a:r>
              <a:rPr lang="en-US">
                <a:ea typeface="+mn-lt"/>
                <a:cs typeface="+mn-lt"/>
              </a:rPr>
              <a:t> de </a:t>
            </a:r>
            <a:r>
              <a:rPr lang="en-US" err="1">
                <a:ea typeface="+mn-lt"/>
                <a:cs typeface="+mn-lt"/>
              </a:rPr>
              <a:t>una</a:t>
            </a:r>
            <a:r>
              <a:rPr lang="en-US">
                <a:ea typeface="+mn-lt"/>
                <a:cs typeface="+mn-lt"/>
              </a:rPr>
              <a:t> </a:t>
            </a:r>
            <a:r>
              <a:rPr lang="en-US" err="1">
                <a:ea typeface="+mn-lt"/>
                <a:cs typeface="+mn-lt"/>
              </a:rPr>
              <a:t>empresa</a:t>
            </a:r>
            <a:r>
              <a:rPr lang="en-US">
                <a:ea typeface="+mn-lt"/>
                <a:cs typeface="+mn-lt"/>
              </a:rPr>
              <a:t>.</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3004990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3EBFE-49A1-595C-CC54-0754AD6EED66}"/>
              </a:ext>
            </a:extLst>
          </p:cNvPr>
          <p:cNvSpPr>
            <a:spLocks noGrp="1"/>
          </p:cNvSpPr>
          <p:nvPr>
            <p:ph type="title"/>
          </p:nvPr>
        </p:nvSpPr>
        <p:spPr/>
        <p:txBody>
          <a:bodyPr/>
          <a:lstStyle/>
          <a:p>
            <a:r>
              <a:rPr lang="es-ES">
                <a:latin typeface="Times New Roman"/>
                <a:ea typeface="+mj-lt"/>
                <a:cs typeface="+mj-lt"/>
              </a:rPr>
              <a:t>Mockups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E63815A-9216-381E-7F14-B96AD90BF2EC}"/>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827497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AA8F9-A6E6-7642-3D7F-25EA31F9B486}"/>
              </a:ext>
            </a:extLst>
          </p:cNvPr>
          <p:cNvSpPr>
            <a:spLocks noGrp="1"/>
          </p:cNvSpPr>
          <p:nvPr>
            <p:ph type="title"/>
          </p:nvPr>
        </p:nvSpPr>
        <p:spPr/>
        <p:txBody>
          <a:bodyPr/>
          <a:lstStyle/>
          <a:p>
            <a:r>
              <a:rPr lang="es-ES">
                <a:latin typeface="Times New Roman"/>
                <a:ea typeface="+mj-lt"/>
                <a:cs typeface="+mj-lt"/>
              </a:rPr>
              <a:t>Fichas Técnicas</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E1CAE2A4-05E9-C295-8DD5-89DB7FA4216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81651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12378-58D7-BA04-43C4-0D0DF024AD63}"/>
              </a:ext>
            </a:extLst>
          </p:cNvPr>
          <p:cNvSpPr>
            <a:spLocks noGrp="1"/>
          </p:cNvSpPr>
          <p:nvPr>
            <p:ph type="title"/>
          </p:nvPr>
        </p:nvSpPr>
        <p:spPr/>
        <p:txBody>
          <a:bodyPr/>
          <a:lstStyle/>
          <a:p>
            <a:r>
              <a:rPr lang="es-ES" err="1">
                <a:latin typeface="Times New Roman"/>
                <a:ea typeface="+mj-lt"/>
                <a:cs typeface="+mj-lt"/>
              </a:rPr>
              <a:t>Versionamiento</a:t>
            </a:r>
            <a:r>
              <a:rPr lang="es-ES">
                <a:latin typeface="Times New Roman"/>
                <a:ea typeface="+mj-lt"/>
                <a:cs typeface="+mj-lt"/>
              </a:rPr>
              <a:t>.</a:t>
            </a:r>
            <a:endParaRPr lang="es-ES">
              <a:latin typeface="Times New Roman"/>
              <a:ea typeface="Calibri Light" panose="020F0302020204030204"/>
              <a:cs typeface="Calibri Light" panose="020F0302020204030204"/>
            </a:endParaRPr>
          </a:p>
          <a:p>
            <a:endParaRPr lang="es-ES">
              <a:ea typeface="Calibri Light"/>
              <a:cs typeface="Calibri Light"/>
            </a:endParaRPr>
          </a:p>
        </p:txBody>
      </p:sp>
      <p:sp>
        <p:nvSpPr>
          <p:cNvPr id="3" name="Marcador de contenido 2">
            <a:extLst>
              <a:ext uri="{FF2B5EF4-FFF2-40B4-BE49-F238E27FC236}">
                <a16:creationId xmlns:a16="http://schemas.microsoft.com/office/drawing/2014/main" id="{6BFBECE8-5664-5E25-A525-E05373F2DDC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41040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0BE2D-92BB-A3DA-67AA-01CE4F500581}"/>
              </a:ext>
            </a:extLst>
          </p:cNvPr>
          <p:cNvSpPr>
            <a:spLocks noGrp="1"/>
          </p:cNvSpPr>
          <p:nvPr>
            <p:ph type="title"/>
          </p:nvPr>
        </p:nvSpPr>
        <p:spPr>
          <a:xfrm>
            <a:off x="1212011" y="-238724"/>
            <a:ext cx="10515600" cy="1325563"/>
          </a:xfrm>
        </p:spPr>
        <p:txBody>
          <a:bodyPr/>
          <a:lstStyle/>
          <a:p>
            <a:r>
              <a:rPr lang="es-ES" b="1">
                <a:ea typeface="+mj-lt"/>
                <a:cs typeface="+mj-lt"/>
              </a:rPr>
              <a:t>Métodos de control de inventarios</a:t>
            </a:r>
            <a:endParaRPr lang="es-ES"/>
          </a:p>
        </p:txBody>
      </p:sp>
      <p:sp>
        <p:nvSpPr>
          <p:cNvPr id="3" name="Marcador de contenido 2">
            <a:extLst>
              <a:ext uri="{FF2B5EF4-FFF2-40B4-BE49-F238E27FC236}">
                <a16:creationId xmlns:a16="http://schemas.microsoft.com/office/drawing/2014/main" id="{D6C89990-E10A-B067-3DF6-FFF8F4147C59}"/>
              </a:ext>
            </a:extLst>
          </p:cNvPr>
          <p:cNvSpPr>
            <a:spLocks noGrp="1"/>
          </p:cNvSpPr>
          <p:nvPr>
            <p:ph idx="1"/>
          </p:nvPr>
        </p:nvSpPr>
        <p:spPr>
          <a:xfrm>
            <a:off x="219974" y="934231"/>
            <a:ext cx="12197750" cy="6407298"/>
          </a:xfrm>
        </p:spPr>
        <p:txBody>
          <a:bodyPr vert="horz" lIns="91440" tIns="45720" rIns="91440" bIns="45720" rtlCol="0" anchor="t">
            <a:normAutofit fontScale="62500" lnSpcReduction="20000"/>
          </a:bodyPr>
          <a:lstStyle/>
          <a:p>
            <a:pPr>
              <a:buNone/>
            </a:pPr>
            <a:r>
              <a:rPr lang="es-ES" b="1">
                <a:ea typeface="+mn-lt"/>
                <a:cs typeface="+mn-lt"/>
              </a:rPr>
              <a:t>1. Método ABC</a:t>
            </a:r>
            <a:endParaRPr lang="es-ES"/>
          </a:p>
          <a:p>
            <a:pPr>
              <a:buNone/>
            </a:pPr>
            <a:r>
              <a:rPr lang="es-ES">
                <a:ea typeface="+mn-lt"/>
                <a:cs typeface="+mn-lt"/>
              </a:rPr>
              <a:t>Este método de control de inventarios es </a:t>
            </a:r>
            <a:r>
              <a:rPr lang="es-ES" b="1">
                <a:ea typeface="+mn-lt"/>
                <a:cs typeface="+mn-lt"/>
              </a:rPr>
              <a:t>conocido como método 80/20 </a:t>
            </a:r>
            <a:r>
              <a:rPr lang="es-ES">
                <a:ea typeface="+mn-lt"/>
                <a:cs typeface="+mn-lt"/>
              </a:rPr>
              <a:t>y consiste en </a:t>
            </a:r>
            <a:r>
              <a:rPr lang="es-ES" b="1">
                <a:ea typeface="+mn-lt"/>
                <a:cs typeface="+mn-lt"/>
              </a:rPr>
              <a:t>dividir los productos en tres categorías según su importancia, cantidad y valor</a:t>
            </a:r>
            <a:r>
              <a:rPr lang="es-ES">
                <a:ea typeface="+mn-lt"/>
                <a:cs typeface="+mn-lt"/>
              </a:rPr>
              <a:t>. Así es más fácil identificar los productos más valiosos que merecen más atención y esfuerzos de gestión.</a:t>
            </a:r>
            <a:endParaRPr lang="es-ES"/>
          </a:p>
          <a:p>
            <a:pPr>
              <a:buFont typeface="Arial"/>
              <a:buChar char="•"/>
            </a:pPr>
            <a:r>
              <a:rPr lang="es-ES" b="1">
                <a:ea typeface="+mn-lt"/>
                <a:cs typeface="+mn-lt"/>
              </a:rPr>
              <a:t>Clase A.</a:t>
            </a:r>
            <a:r>
              <a:rPr lang="es-ES">
                <a:ea typeface="+mn-lt"/>
                <a:cs typeface="+mn-lt"/>
              </a:rPr>
              <a:t> Productos que no se venden mucho, por lo que representan aproximadamente un 20% del total de inventario, pero su valor puede ser de hasta el 80 % del mismo.</a:t>
            </a:r>
            <a:endParaRPr lang="es-ES"/>
          </a:p>
          <a:p>
            <a:pPr>
              <a:buFont typeface="Arial"/>
              <a:buChar char="•"/>
            </a:pPr>
            <a:r>
              <a:rPr lang="es-ES" b="1">
                <a:ea typeface="+mn-lt"/>
                <a:cs typeface="+mn-lt"/>
              </a:rPr>
              <a:t>Clase B.</a:t>
            </a:r>
            <a:r>
              <a:rPr lang="es-ES">
                <a:ea typeface="+mn-lt"/>
                <a:cs typeface="+mn-lt"/>
              </a:rPr>
              <a:t> Productos de venta media que representan el 40 % del total de los artículos y rondan el 15 % del valor total del inventario.</a:t>
            </a:r>
            <a:endParaRPr lang="es-ES"/>
          </a:p>
          <a:p>
            <a:pPr>
              <a:buFont typeface="Arial"/>
              <a:buChar char="•"/>
            </a:pPr>
            <a:r>
              <a:rPr lang="es-ES" b="1">
                <a:ea typeface="+mn-lt"/>
                <a:cs typeface="+mn-lt"/>
              </a:rPr>
              <a:t>Clase C.</a:t>
            </a:r>
            <a:r>
              <a:rPr lang="es-ES">
                <a:ea typeface="+mn-lt"/>
                <a:cs typeface="+mn-lt"/>
              </a:rPr>
              <a:t> Productos muy vendidos que representan el 40 % del inventario, pero apenas suman un 5 % de su valor.</a:t>
            </a:r>
            <a:endParaRPr lang="es-ES"/>
          </a:p>
          <a:p>
            <a:pPr indent="0">
              <a:buNone/>
            </a:pPr>
            <a:r>
              <a:rPr lang="es-ES" b="1">
                <a:ea typeface="+mn-lt"/>
                <a:cs typeface="+mn-lt"/>
              </a:rPr>
              <a:t>2. Método PEPS</a:t>
            </a:r>
            <a:endParaRPr lang="es-ES"/>
          </a:p>
          <a:p>
            <a:pPr>
              <a:buNone/>
            </a:pPr>
            <a:r>
              <a:rPr lang="es-ES">
                <a:ea typeface="+mn-lt"/>
                <a:cs typeface="+mn-lt"/>
              </a:rPr>
              <a:t>El método PEPS (también conocido como FIFO) consiste en identificar </a:t>
            </a:r>
            <a:r>
              <a:rPr lang="es-ES" b="1">
                <a:ea typeface="+mn-lt"/>
                <a:cs typeface="+mn-lt"/>
              </a:rPr>
              <a:t>los primeros artículos en entrar al almacén</a:t>
            </a:r>
            <a:r>
              <a:rPr lang="es-ES">
                <a:ea typeface="+mn-lt"/>
                <a:cs typeface="+mn-lt"/>
              </a:rPr>
              <a:t> para que sean </a:t>
            </a:r>
            <a:r>
              <a:rPr lang="es-ES" b="1">
                <a:ea typeface="+mn-lt"/>
                <a:cs typeface="+mn-lt"/>
              </a:rPr>
              <a:t>los primeros en salir a la venta o ser utilizados en la producción</a:t>
            </a:r>
            <a:r>
              <a:rPr lang="es-ES">
                <a:ea typeface="+mn-lt"/>
                <a:cs typeface="+mn-lt"/>
              </a:rPr>
              <a:t>. Así se minimiza el riesgo de que la mercancía se eche a perder, se devalúe o venza en el almacén, además de asegurar la renovación del stock.</a:t>
            </a:r>
            <a:endParaRPr lang="es-ES"/>
          </a:p>
          <a:p>
            <a:pPr>
              <a:buNone/>
            </a:pPr>
            <a:r>
              <a:rPr lang="es-ES">
                <a:ea typeface="+mn-lt"/>
                <a:cs typeface="+mn-lt"/>
              </a:rPr>
              <a:t>Este método se utiliza cuando la empresa aplica </a:t>
            </a:r>
            <a:r>
              <a:rPr lang="es-ES" b="1">
                <a:ea typeface="+mn-lt"/>
                <a:cs typeface="+mn-lt"/>
              </a:rPr>
              <a:t>un sistema permanente de inventarios</a:t>
            </a:r>
            <a:r>
              <a:rPr lang="es-ES">
                <a:ea typeface="+mn-lt"/>
                <a:cs typeface="+mn-lt"/>
              </a:rPr>
              <a:t>. Se registra en un </a:t>
            </a:r>
            <a:r>
              <a:rPr lang="es-ES" err="1">
                <a:ea typeface="+mn-lt"/>
                <a:cs typeface="+mn-lt"/>
              </a:rPr>
              <a:t>kardex</a:t>
            </a:r>
            <a:r>
              <a:rPr lang="es-ES">
                <a:ea typeface="+mn-lt"/>
                <a:cs typeface="+mn-lt"/>
              </a:rPr>
              <a:t> la entrada y salida de la mercancía, así como las existencias en almacén. Se refleja cada producto, precio de compra, fecha de adquisición, valor y fecha de salida.</a:t>
            </a:r>
            <a:endParaRPr lang="es-ES"/>
          </a:p>
          <a:p>
            <a:pPr>
              <a:buNone/>
            </a:pPr>
            <a:r>
              <a:rPr lang="es-ES" b="1">
                <a:ea typeface="+mn-lt"/>
                <a:cs typeface="+mn-lt"/>
              </a:rPr>
              <a:t>3. Método EOQ</a:t>
            </a:r>
            <a:endParaRPr lang="es-ES"/>
          </a:p>
          <a:p>
            <a:pPr>
              <a:buNone/>
            </a:pPr>
            <a:r>
              <a:rPr lang="es-ES">
                <a:ea typeface="+mn-lt"/>
                <a:cs typeface="+mn-lt"/>
              </a:rPr>
              <a:t>Este método de control de inventarios es </a:t>
            </a:r>
            <a:r>
              <a:rPr lang="es-ES" b="1">
                <a:ea typeface="+mn-lt"/>
                <a:cs typeface="+mn-lt"/>
              </a:rPr>
              <a:t>muy sencillo y eficaz</a:t>
            </a:r>
            <a:r>
              <a:rPr lang="es-ES">
                <a:ea typeface="+mn-lt"/>
                <a:cs typeface="+mn-lt"/>
              </a:rPr>
              <a:t>. Se utiliza cuando la empresa tiene una demanda y una frecuencia de uso de inventario constantes en el tiempo. Su principal objetivo es reducir los costes de inventario siguiendo un principio muy simple: hallar el punto en que los costos por pedir un producto y los costos por mantenerlo en inventario se igualan.</a:t>
            </a:r>
            <a:endParaRPr lang="es-ES"/>
          </a:p>
          <a:p>
            <a:pPr>
              <a:buNone/>
            </a:pPr>
            <a:r>
              <a:rPr lang="es-ES">
                <a:ea typeface="+mn-lt"/>
                <a:cs typeface="+mn-lt"/>
              </a:rPr>
              <a:t>A lo largo del tiempo este modelo ha sufrido variaciones. El EOQ con descuentos por cantidad, por ejemplo, considera la disminución del costo de compra de un artículo cuando se adquiere en cantidad. El EOQ con faltantes planeados, por otra parte, tiene en cuenta que la demanda no será satisfecha durante un tiempo, generando faltantes.</a:t>
            </a:r>
            <a:endParaRPr lang="es-ES"/>
          </a:p>
          <a:p>
            <a:pPr>
              <a:buNone/>
            </a:pPr>
            <a:endParaRPr lang="es-ES">
              <a:cs typeface="Calibri" panose="020F0502020204030204"/>
            </a:endParaRPr>
          </a:p>
          <a:p>
            <a:pPr marL="0" indent="0">
              <a:buNone/>
            </a:pPr>
            <a:endParaRPr lang="es-ES">
              <a:cs typeface="Calibri" panose="020F0502020204030204"/>
            </a:endParaRPr>
          </a:p>
        </p:txBody>
      </p:sp>
    </p:spTree>
    <p:extLst>
      <p:ext uri="{BB962C8B-B14F-4D97-AF65-F5344CB8AC3E}">
        <p14:creationId xmlns:p14="http://schemas.microsoft.com/office/powerpoint/2010/main" val="423965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77258-3A11-2AC1-80C5-35FEC56BA3BB}"/>
              </a:ext>
            </a:extLst>
          </p:cNvPr>
          <p:cNvSpPr>
            <a:spLocks noGrp="1"/>
          </p:cNvSpPr>
          <p:nvPr>
            <p:ph type="title"/>
          </p:nvPr>
        </p:nvSpPr>
        <p:spPr/>
        <p:txBody>
          <a:bodyPr/>
          <a:lstStyle/>
          <a:p>
            <a:r>
              <a:rPr lang="es-ES" b="1">
                <a:ea typeface="+mj-lt"/>
                <a:cs typeface="+mj-lt"/>
              </a:rPr>
              <a:t>Tipos de sistemas de inventario</a:t>
            </a:r>
            <a:endParaRPr lang="es-ES"/>
          </a:p>
        </p:txBody>
      </p:sp>
      <p:sp>
        <p:nvSpPr>
          <p:cNvPr id="3" name="Marcador de contenido 2">
            <a:extLst>
              <a:ext uri="{FF2B5EF4-FFF2-40B4-BE49-F238E27FC236}">
                <a16:creationId xmlns:a16="http://schemas.microsoft.com/office/drawing/2014/main" id="{0A572AFF-7977-763F-4469-E861051BA45B}"/>
              </a:ext>
            </a:extLst>
          </p:cNvPr>
          <p:cNvSpPr>
            <a:spLocks noGrp="1"/>
          </p:cNvSpPr>
          <p:nvPr>
            <p:ph idx="1"/>
          </p:nvPr>
        </p:nvSpPr>
        <p:spPr>
          <a:xfrm>
            <a:off x="838200" y="1825625"/>
            <a:ext cx="10788769" cy="5156470"/>
          </a:xfrm>
        </p:spPr>
        <p:txBody>
          <a:bodyPr vert="horz" lIns="91440" tIns="45720" rIns="91440" bIns="45720" rtlCol="0" anchor="t">
            <a:normAutofit fontScale="85000" lnSpcReduction="20000"/>
          </a:bodyPr>
          <a:lstStyle/>
          <a:p>
            <a:pPr marL="0" indent="0">
              <a:buNone/>
            </a:pPr>
            <a:endParaRPr lang="es-ES" b="1">
              <a:cs typeface="Calibri" panose="020F0502020204030204"/>
            </a:endParaRPr>
          </a:p>
          <a:p>
            <a:r>
              <a:rPr lang="es-ES">
                <a:ea typeface="+mn-lt"/>
                <a:cs typeface="+mn-lt"/>
              </a:rPr>
              <a:t>Cada compañía adapta el sistema de inventario a su tipo de negocio, producto o flujos de trabajo. Este procedimiento dependerá de cuestiones como, por ejemplo, la </a:t>
            </a:r>
            <a:r>
              <a:rPr lang="es-ES" b="1">
                <a:ea typeface="+mn-lt"/>
                <a:cs typeface="+mn-lt"/>
              </a:rPr>
              <a:t>naturaleza de la mercancía</a:t>
            </a:r>
            <a:r>
              <a:rPr lang="es-ES">
                <a:ea typeface="+mn-lt"/>
                <a:cs typeface="+mn-lt"/>
              </a:rPr>
              <a:t> (si son materias primas o productos terminados) o del </a:t>
            </a:r>
            <a:r>
              <a:rPr lang="es-ES" b="1">
                <a:ea typeface="+mn-lt"/>
                <a:cs typeface="+mn-lt"/>
              </a:rPr>
              <a:t>proceso logístico</a:t>
            </a:r>
            <a:r>
              <a:rPr lang="es-ES">
                <a:ea typeface="+mn-lt"/>
                <a:cs typeface="+mn-lt"/>
              </a:rPr>
              <a:t> (si los artículos están almacenados o están moviéndose a lo largo de la red logística).</a:t>
            </a:r>
            <a:endParaRPr lang="es-ES"/>
          </a:p>
          <a:p>
            <a:r>
              <a:rPr lang="es-ES">
                <a:ea typeface="+mn-lt"/>
                <a:cs typeface="+mn-lt"/>
              </a:rPr>
              <a:t>Cabe diferenciar dos sistemas de inventario distintos en función de la periodicidad con la que se lleva a cabo el control del stock en el almacén:</a:t>
            </a:r>
            <a:endParaRPr lang="es-ES"/>
          </a:p>
          <a:p>
            <a:r>
              <a:rPr lang="es-ES" b="1">
                <a:ea typeface="+mn-lt"/>
                <a:cs typeface="+mn-lt"/>
              </a:rPr>
              <a:t>Inventario periódico.</a:t>
            </a:r>
            <a:r>
              <a:rPr lang="es-ES">
                <a:ea typeface="+mn-lt"/>
                <a:cs typeface="+mn-lt"/>
              </a:rPr>
              <a:t> Es un inventario que se realiza de modo manual y periódico (por ejemplo, cada mes, trimestre, semestre o una vez al año).</a:t>
            </a:r>
            <a:endParaRPr lang="es-ES"/>
          </a:p>
          <a:p>
            <a:r>
              <a:rPr lang="es-ES" b="1">
                <a:ea typeface="+mn-lt"/>
                <a:cs typeface="+mn-lt"/>
              </a:rPr>
              <a:t>Inventario permanente.</a:t>
            </a:r>
            <a:r>
              <a:rPr lang="es-ES">
                <a:ea typeface="+mn-lt"/>
                <a:cs typeface="+mn-lt"/>
              </a:rPr>
              <a:t> Gracias a la digitalización, la cantidad de mercancía de que dispone una compañía se mantiene actualizada en tiempo real, lo que posibilita llevar un control estricto del stock.</a:t>
            </a:r>
            <a:endParaRPr lang="es-ES"/>
          </a:p>
          <a:p>
            <a:r>
              <a:rPr lang="es-ES">
                <a:ea typeface="+mn-lt"/>
                <a:cs typeface="+mn-lt"/>
              </a:rPr>
              <a:t>Los sistemas de inventario periódico o permanente ayudan a llevar un control de las existencias disponibles en el almacén. La elección de un sistema u otro dependerá del tamaño de la empresa, de los flujos internos de mercancía, de los recursos disponibles y de la cantidad de stock en el almacén.</a:t>
            </a:r>
            <a:endParaRPr lang="es-ES"/>
          </a:p>
          <a:p>
            <a:endParaRPr lang="es-ES">
              <a:cs typeface="Calibri"/>
            </a:endParaRPr>
          </a:p>
        </p:txBody>
      </p:sp>
    </p:spTree>
    <p:extLst>
      <p:ext uri="{BB962C8B-B14F-4D97-AF65-F5344CB8AC3E}">
        <p14:creationId xmlns:p14="http://schemas.microsoft.com/office/powerpoint/2010/main" val="194694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E9EE-FE61-36B9-38B6-F7EBDFD73D66}"/>
              </a:ext>
            </a:extLst>
          </p:cNvPr>
          <p:cNvSpPr>
            <a:spLocks noGrp="1"/>
          </p:cNvSpPr>
          <p:nvPr>
            <p:ph type="title"/>
          </p:nvPr>
        </p:nvSpPr>
        <p:spPr/>
        <p:txBody>
          <a:bodyPr/>
          <a:lstStyle/>
          <a:p>
            <a:r>
              <a:rPr lang="en-US"/>
              <a:t>BENEFICIOS </a:t>
            </a:r>
            <a:r>
              <a:rPr lang="en-US" err="1"/>
              <a:t>ADMINISTRATIVOS</a:t>
            </a:r>
            <a:r>
              <a:rPr lang="en-US"/>
              <a:t> Y </a:t>
            </a:r>
            <a:r>
              <a:rPr lang="en-US" err="1"/>
              <a:t>CONTABLES</a:t>
            </a:r>
            <a:r>
              <a:rPr lang="en-US"/>
              <a:t> PARA TIENDAS DE </a:t>
            </a:r>
            <a:r>
              <a:rPr lang="en-US" err="1"/>
              <a:t>DEPORTES</a:t>
            </a:r>
            <a:endParaRPr lang="en-US" err="1">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DD9D7E5D-7F10-B31D-C1A7-69E3C2B7F641}"/>
              </a:ext>
            </a:extLst>
          </p:cNvPr>
          <p:cNvSpPr>
            <a:spLocks noGrp="1"/>
          </p:cNvSpPr>
          <p:nvPr>
            <p:ph idx="1"/>
          </p:nvPr>
        </p:nvSpPr>
        <p:spPr/>
        <p:txBody>
          <a:bodyPr vert="horz" lIns="91440" tIns="45720" rIns="91440" bIns="45720" rtlCol="0" anchor="t">
            <a:normAutofit fontScale="92500" lnSpcReduction="10000"/>
          </a:bodyPr>
          <a:lstStyle/>
          <a:p>
            <a:r>
              <a:rPr lang="en-US" b="1">
                <a:ea typeface="+mn-lt"/>
                <a:cs typeface="+mn-lt"/>
              </a:rPr>
              <a:t>Sistema de Facturación Electrónica y Tradicional,</a:t>
            </a:r>
            <a:r>
              <a:rPr lang="en-US">
                <a:ea typeface="+mn-lt"/>
                <a:cs typeface="+mn-lt"/>
              </a:rPr>
              <a:t> mantenga su negocio a la vanguardia tecnológica y al margen de ley con sus obligaciones tributarias.</a:t>
            </a:r>
            <a:endParaRPr lang="en-US">
              <a:cs typeface="Calibri" panose="020F0502020204030204"/>
            </a:endParaRPr>
          </a:p>
          <a:p>
            <a:r>
              <a:rPr lang="en-US" b="1">
                <a:ea typeface="+mn-lt"/>
                <a:cs typeface="+mn-lt"/>
              </a:rPr>
              <a:t>Punto de Venta para Tienda de </a:t>
            </a:r>
            <a:r>
              <a:rPr lang="en-US" b="1" err="1">
                <a:ea typeface="+mn-lt"/>
                <a:cs typeface="+mn-lt"/>
              </a:rPr>
              <a:t>Deportes</a:t>
            </a:r>
            <a:r>
              <a:rPr lang="en-US" b="1">
                <a:ea typeface="+mn-lt"/>
                <a:cs typeface="+mn-lt"/>
              </a:rPr>
              <a:t>,  </a:t>
            </a:r>
            <a:r>
              <a:rPr lang="en-US" err="1">
                <a:ea typeface="+mn-lt"/>
                <a:cs typeface="+mn-lt"/>
              </a:rPr>
              <a:t>múltiples</a:t>
            </a:r>
            <a:r>
              <a:rPr lang="en-US">
                <a:ea typeface="+mn-lt"/>
                <a:cs typeface="+mn-lt"/>
              </a:rPr>
              <a:t> </a:t>
            </a:r>
            <a:r>
              <a:rPr lang="en-US" err="1">
                <a:ea typeface="+mn-lt"/>
                <a:cs typeface="+mn-lt"/>
              </a:rPr>
              <a:t>sesiones</a:t>
            </a:r>
            <a:r>
              <a:rPr lang="en-US">
                <a:ea typeface="+mn-lt"/>
                <a:cs typeface="+mn-lt"/>
              </a:rPr>
              <a:t> </a:t>
            </a:r>
            <a:r>
              <a:rPr lang="en-US" err="1">
                <a:ea typeface="+mn-lt"/>
                <a:cs typeface="+mn-lt"/>
              </a:rPr>
              <a:t>por</a:t>
            </a:r>
            <a:r>
              <a:rPr lang="en-US">
                <a:ea typeface="+mn-lt"/>
                <a:cs typeface="+mn-lt"/>
              </a:rPr>
              <a:t>  </a:t>
            </a:r>
            <a:r>
              <a:rPr lang="en-US" err="1">
                <a:ea typeface="+mn-lt"/>
                <a:cs typeface="+mn-lt"/>
              </a:rPr>
              <a:t>empleado</a:t>
            </a:r>
            <a:r>
              <a:rPr lang="en-US">
                <a:ea typeface="+mn-lt"/>
                <a:cs typeface="+mn-lt"/>
              </a:rPr>
              <a:t>, </a:t>
            </a:r>
            <a:r>
              <a:rPr lang="en-US" err="1">
                <a:ea typeface="+mn-lt"/>
                <a:cs typeface="+mn-lt"/>
              </a:rPr>
              <a:t>usted</a:t>
            </a:r>
            <a:r>
              <a:rPr lang="en-US">
                <a:ea typeface="+mn-lt"/>
                <a:cs typeface="+mn-lt"/>
              </a:rPr>
              <a:t> </a:t>
            </a:r>
            <a:r>
              <a:rPr lang="en-US" err="1">
                <a:ea typeface="+mn-lt"/>
                <a:cs typeface="+mn-lt"/>
              </a:rPr>
              <a:t>podrá</a:t>
            </a:r>
            <a:r>
              <a:rPr lang="en-US">
                <a:ea typeface="+mn-lt"/>
                <a:cs typeface="+mn-lt"/>
              </a:rPr>
              <a:t> </a:t>
            </a:r>
            <a:r>
              <a:rPr lang="en-US" err="1">
                <a:ea typeface="+mn-lt"/>
                <a:cs typeface="+mn-lt"/>
              </a:rPr>
              <a:t>realizar</a:t>
            </a:r>
            <a:r>
              <a:rPr lang="en-US">
                <a:ea typeface="+mn-lt"/>
                <a:cs typeface="+mn-lt"/>
              </a:rPr>
              <a:t> la </a:t>
            </a:r>
            <a:r>
              <a:rPr lang="en-US" err="1">
                <a:ea typeface="+mn-lt"/>
                <a:cs typeface="+mn-lt"/>
              </a:rPr>
              <a:t>supervisión</a:t>
            </a:r>
            <a:r>
              <a:rPr lang="en-US">
                <a:ea typeface="+mn-lt"/>
                <a:cs typeface="+mn-lt"/>
              </a:rPr>
              <a:t> y control de </a:t>
            </a:r>
            <a:r>
              <a:rPr lang="en-US" err="1">
                <a:ea typeface="+mn-lt"/>
                <a:cs typeface="+mn-lt"/>
              </a:rPr>
              <a:t>apertura</a:t>
            </a:r>
            <a:r>
              <a:rPr lang="en-US">
                <a:ea typeface="+mn-lt"/>
                <a:cs typeface="+mn-lt"/>
              </a:rPr>
              <a:t> y </a:t>
            </a:r>
            <a:r>
              <a:rPr lang="en-US" err="1">
                <a:ea typeface="+mn-lt"/>
                <a:cs typeface="+mn-lt"/>
              </a:rPr>
              <a:t>cierre</a:t>
            </a:r>
            <a:r>
              <a:rPr lang="en-US">
                <a:ea typeface="+mn-lt"/>
                <a:cs typeface="+mn-lt"/>
              </a:rPr>
              <a:t> de </a:t>
            </a:r>
            <a:r>
              <a:rPr lang="en-US" err="1">
                <a:ea typeface="+mn-lt"/>
                <a:cs typeface="+mn-lt"/>
              </a:rPr>
              <a:t>cajas</a:t>
            </a:r>
            <a:r>
              <a:rPr lang="en-US">
                <a:ea typeface="+mn-lt"/>
                <a:cs typeface="+mn-lt"/>
              </a:rPr>
              <a:t>, control de </a:t>
            </a:r>
            <a:r>
              <a:rPr lang="en-US" err="1">
                <a:ea typeface="+mn-lt"/>
                <a:cs typeface="+mn-lt"/>
              </a:rPr>
              <a:t>comisiones</a:t>
            </a:r>
            <a:r>
              <a:rPr lang="en-US">
                <a:ea typeface="+mn-lt"/>
                <a:cs typeface="+mn-lt"/>
              </a:rPr>
              <a:t>, </a:t>
            </a:r>
            <a:r>
              <a:rPr lang="en-US" err="1">
                <a:ea typeface="+mn-lt"/>
                <a:cs typeface="+mn-lt"/>
              </a:rPr>
              <a:t>flujo</a:t>
            </a:r>
            <a:r>
              <a:rPr lang="en-US">
                <a:ea typeface="+mn-lt"/>
                <a:cs typeface="+mn-lt"/>
              </a:rPr>
              <a:t> de </a:t>
            </a:r>
            <a:r>
              <a:rPr lang="en-US" err="1">
                <a:ea typeface="+mn-lt"/>
                <a:cs typeface="+mn-lt"/>
              </a:rPr>
              <a:t>efectivo</a:t>
            </a:r>
            <a:r>
              <a:rPr lang="en-US">
                <a:ea typeface="+mn-lt"/>
                <a:cs typeface="+mn-lt"/>
              </a:rPr>
              <a:t> </a:t>
            </a:r>
            <a:r>
              <a:rPr lang="en-US" err="1">
                <a:ea typeface="+mn-lt"/>
                <a:cs typeface="+mn-lt"/>
              </a:rPr>
              <a:t>por</a:t>
            </a:r>
            <a:r>
              <a:rPr lang="en-US">
                <a:ea typeface="+mn-lt"/>
                <a:cs typeface="+mn-lt"/>
              </a:rPr>
              <a:t> </a:t>
            </a:r>
            <a:r>
              <a:rPr lang="en-US" err="1">
                <a:ea typeface="+mn-lt"/>
                <a:cs typeface="+mn-lt"/>
              </a:rPr>
              <a:t>separado</a:t>
            </a:r>
            <a:r>
              <a:rPr lang="en-US">
                <a:ea typeface="+mn-lt"/>
                <a:cs typeface="+mn-lt"/>
              </a:rPr>
              <a:t>.</a:t>
            </a:r>
            <a:endParaRPr lang="en-US"/>
          </a:p>
          <a:p>
            <a:r>
              <a:rPr lang="en-US" err="1">
                <a:ea typeface="+mn-lt"/>
                <a:cs typeface="+mn-lt"/>
              </a:rPr>
              <a:t>Gestión</a:t>
            </a:r>
            <a:r>
              <a:rPr lang="en-US">
                <a:ea typeface="+mn-lt"/>
                <a:cs typeface="+mn-lt"/>
              </a:rPr>
              <a:t> de </a:t>
            </a:r>
            <a:r>
              <a:rPr lang="en-US" err="1">
                <a:ea typeface="+mn-lt"/>
                <a:cs typeface="+mn-lt"/>
              </a:rPr>
              <a:t>D</a:t>
            </a:r>
            <a:r>
              <a:rPr lang="en-US" b="1" err="1">
                <a:ea typeface="+mn-lt"/>
                <a:cs typeface="+mn-lt"/>
              </a:rPr>
              <a:t>iferentes</a:t>
            </a:r>
            <a:r>
              <a:rPr lang="en-US" b="1">
                <a:ea typeface="+mn-lt"/>
                <a:cs typeface="+mn-lt"/>
              </a:rPr>
              <a:t> </a:t>
            </a:r>
            <a:r>
              <a:rPr lang="en-US" b="1" err="1">
                <a:ea typeface="+mn-lt"/>
                <a:cs typeface="+mn-lt"/>
              </a:rPr>
              <a:t>tipos</a:t>
            </a:r>
            <a:r>
              <a:rPr lang="en-US" b="1">
                <a:ea typeface="+mn-lt"/>
                <a:cs typeface="+mn-lt"/>
              </a:rPr>
              <a:t> de </a:t>
            </a:r>
            <a:r>
              <a:rPr lang="en-US" b="1" err="1">
                <a:ea typeface="+mn-lt"/>
                <a:cs typeface="+mn-lt"/>
              </a:rPr>
              <a:t>pagos</a:t>
            </a:r>
            <a:r>
              <a:rPr lang="en-US" b="1">
                <a:ea typeface="+mn-lt"/>
                <a:cs typeface="+mn-lt"/>
              </a:rPr>
              <a:t>,</a:t>
            </a:r>
            <a:r>
              <a:rPr lang="en-US">
                <a:ea typeface="+mn-lt"/>
                <a:cs typeface="+mn-lt"/>
              </a:rPr>
              <a:t> </a:t>
            </a:r>
            <a:r>
              <a:rPr lang="en-US" err="1">
                <a:ea typeface="+mn-lt"/>
                <a:cs typeface="+mn-lt"/>
              </a:rPr>
              <a:t>transferencia</a:t>
            </a:r>
            <a:r>
              <a:rPr lang="en-US">
                <a:ea typeface="+mn-lt"/>
                <a:cs typeface="+mn-lt"/>
              </a:rPr>
              <a:t>, </a:t>
            </a:r>
            <a:r>
              <a:rPr lang="en-US" err="1">
                <a:ea typeface="+mn-lt"/>
                <a:cs typeface="+mn-lt"/>
              </a:rPr>
              <a:t>consignaciones</a:t>
            </a:r>
            <a:r>
              <a:rPr lang="en-US">
                <a:ea typeface="+mn-lt"/>
                <a:cs typeface="+mn-lt"/>
              </a:rPr>
              <a:t>, </a:t>
            </a:r>
            <a:r>
              <a:rPr lang="en-US" err="1">
                <a:ea typeface="+mn-lt"/>
                <a:cs typeface="+mn-lt"/>
              </a:rPr>
              <a:t>tarjeta</a:t>
            </a:r>
            <a:r>
              <a:rPr lang="en-US">
                <a:ea typeface="+mn-lt"/>
                <a:cs typeface="+mn-lt"/>
              </a:rPr>
              <a:t> de </a:t>
            </a:r>
            <a:r>
              <a:rPr lang="en-US" err="1">
                <a:ea typeface="+mn-lt"/>
                <a:cs typeface="+mn-lt"/>
              </a:rPr>
              <a:t>crédito</a:t>
            </a:r>
            <a:r>
              <a:rPr lang="en-US">
                <a:ea typeface="+mn-lt"/>
                <a:cs typeface="+mn-lt"/>
              </a:rPr>
              <a:t>, </a:t>
            </a:r>
            <a:r>
              <a:rPr lang="en-US" err="1">
                <a:ea typeface="+mn-lt"/>
                <a:cs typeface="+mn-lt"/>
              </a:rPr>
              <a:t>débito</a:t>
            </a:r>
            <a:r>
              <a:rPr lang="en-US">
                <a:ea typeface="+mn-lt"/>
                <a:cs typeface="+mn-lt"/>
              </a:rPr>
              <a:t> y </a:t>
            </a:r>
            <a:r>
              <a:rPr lang="en-US" err="1">
                <a:ea typeface="+mn-lt"/>
                <a:cs typeface="+mn-lt"/>
              </a:rPr>
              <a:t>cualquier</a:t>
            </a:r>
            <a:r>
              <a:rPr lang="en-US">
                <a:ea typeface="+mn-lt"/>
                <a:cs typeface="+mn-lt"/>
              </a:rPr>
              <a:t> </a:t>
            </a:r>
            <a:r>
              <a:rPr lang="en-US" err="1">
                <a:ea typeface="+mn-lt"/>
                <a:cs typeface="+mn-lt"/>
              </a:rPr>
              <a:t>otro</a:t>
            </a:r>
            <a:r>
              <a:rPr lang="en-US">
                <a:ea typeface="+mn-lt"/>
                <a:cs typeface="+mn-lt"/>
              </a:rPr>
              <a:t> </a:t>
            </a:r>
            <a:r>
              <a:rPr lang="en-US" err="1">
                <a:ea typeface="+mn-lt"/>
                <a:cs typeface="+mn-lt"/>
              </a:rPr>
              <a:t>tipo</a:t>
            </a:r>
            <a:r>
              <a:rPr lang="en-US">
                <a:ea typeface="+mn-lt"/>
                <a:cs typeface="+mn-lt"/>
              </a:rPr>
              <a:t> </a:t>
            </a:r>
            <a:r>
              <a:rPr lang="en-US" err="1">
                <a:ea typeface="+mn-lt"/>
                <a:cs typeface="+mn-lt"/>
              </a:rPr>
              <a:t>pago</a:t>
            </a:r>
            <a:r>
              <a:rPr lang="en-US">
                <a:ea typeface="+mn-lt"/>
                <a:cs typeface="+mn-lt"/>
              </a:rPr>
              <a:t>, asientos </a:t>
            </a:r>
            <a:r>
              <a:rPr lang="en-US" err="1">
                <a:ea typeface="+mn-lt"/>
                <a:cs typeface="+mn-lt"/>
              </a:rPr>
              <a:t>contables</a:t>
            </a:r>
            <a:r>
              <a:rPr lang="en-US">
                <a:ea typeface="+mn-lt"/>
                <a:cs typeface="+mn-lt"/>
              </a:rPr>
              <a:t> de </a:t>
            </a:r>
            <a:r>
              <a:rPr lang="en-US" err="1">
                <a:ea typeface="+mn-lt"/>
                <a:cs typeface="+mn-lt"/>
              </a:rPr>
              <a:t>venta</a:t>
            </a:r>
            <a:r>
              <a:rPr lang="en-US">
                <a:ea typeface="+mn-lt"/>
                <a:cs typeface="+mn-lt"/>
              </a:rPr>
              <a:t> e </a:t>
            </a:r>
            <a:r>
              <a:rPr lang="en-US" err="1">
                <a:ea typeface="+mn-lt"/>
                <a:cs typeface="+mn-lt"/>
              </a:rPr>
              <a:t>inventario</a:t>
            </a:r>
            <a:r>
              <a:rPr lang="en-US">
                <a:ea typeface="+mn-lt"/>
                <a:cs typeface="+mn-lt"/>
              </a:rPr>
              <a:t> </a:t>
            </a:r>
            <a:r>
              <a:rPr lang="en-US" err="1">
                <a:ea typeface="+mn-lt"/>
                <a:cs typeface="+mn-lt"/>
              </a:rPr>
              <a:t>automáticos</a:t>
            </a:r>
            <a:r>
              <a:rPr lang="en-US">
                <a:ea typeface="+mn-lt"/>
                <a:cs typeface="+mn-lt"/>
              </a:rPr>
              <a:t>.</a:t>
            </a:r>
            <a:endParaRPr lang="en-US"/>
          </a:p>
          <a:p>
            <a:r>
              <a:rPr lang="en-US" b="1">
                <a:ea typeface="+mn-lt"/>
                <a:cs typeface="+mn-lt"/>
              </a:rPr>
              <a:t>Gestión y Control de Ventas, Compras,</a:t>
            </a:r>
            <a:r>
              <a:rPr lang="en-US">
                <a:ea typeface="+mn-lt"/>
                <a:cs typeface="+mn-lt"/>
              </a:rPr>
              <a:t> Control de Caja, Información en tiempo real del dinero que entra y sale de Caja, Flujo de efectivo, clientes nuevos, recurrentes y procesar sus</a:t>
            </a:r>
            <a:endParaRPr lang="en-US"/>
          </a:p>
          <a:p>
            <a:endParaRPr lang="en-US">
              <a:cs typeface="Calibri"/>
            </a:endParaRPr>
          </a:p>
        </p:txBody>
      </p:sp>
    </p:spTree>
    <p:extLst>
      <p:ext uri="{BB962C8B-B14F-4D97-AF65-F5344CB8AC3E}">
        <p14:creationId xmlns:p14="http://schemas.microsoft.com/office/powerpoint/2010/main" val="45987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F81D-2419-8A07-69FF-CBE2C5C2E84F}"/>
              </a:ext>
            </a:extLst>
          </p:cNvPr>
          <p:cNvSpPr>
            <a:spLocks noGrp="1"/>
          </p:cNvSpPr>
          <p:nvPr>
            <p:ph type="title"/>
          </p:nvPr>
        </p:nvSpPr>
        <p:spPr/>
        <p:txBody>
          <a:bodyPr/>
          <a:lstStyle/>
          <a:p>
            <a:r>
              <a:rPr lang="en-US" err="1"/>
              <a:t>CARACTERÍSTICAS</a:t>
            </a:r>
            <a:r>
              <a:rPr lang="en-US"/>
              <a:t> </a:t>
            </a:r>
            <a:r>
              <a:rPr lang="en-US" err="1"/>
              <a:t>PRINCIPALES</a:t>
            </a:r>
            <a:r>
              <a:rPr lang="en-US"/>
              <a:t> DEL SISTEMA ERP PARA TIENDAS </a:t>
            </a:r>
          </a:p>
          <a:p>
            <a:endParaRPr lang="en-US">
              <a:cs typeface="Calibri Light"/>
            </a:endParaRPr>
          </a:p>
        </p:txBody>
      </p:sp>
      <p:sp>
        <p:nvSpPr>
          <p:cNvPr id="3" name="Content Placeholder 2">
            <a:extLst>
              <a:ext uri="{FF2B5EF4-FFF2-40B4-BE49-F238E27FC236}">
                <a16:creationId xmlns:a16="http://schemas.microsoft.com/office/drawing/2014/main" id="{CE3EAF9F-89C6-FB87-D52B-78A25B0CF3E0}"/>
              </a:ext>
            </a:extLst>
          </p:cNvPr>
          <p:cNvSpPr>
            <a:spLocks noGrp="1"/>
          </p:cNvSpPr>
          <p:nvPr>
            <p:ph idx="1"/>
          </p:nvPr>
        </p:nvSpPr>
        <p:spPr/>
        <p:txBody>
          <a:bodyPr vert="horz" lIns="91440" tIns="45720" rIns="91440" bIns="45720" rtlCol="0" anchor="t">
            <a:normAutofit fontScale="70000" lnSpcReduction="20000"/>
          </a:bodyPr>
          <a:lstStyle/>
          <a:p>
            <a:r>
              <a:rPr lang="en-US" b="1">
                <a:ea typeface="+mn-lt"/>
                <a:cs typeface="+mn-lt"/>
              </a:rPr>
              <a:t>Software Punto de Ventas</a:t>
            </a:r>
            <a:r>
              <a:rPr lang="en-US">
                <a:ea typeface="+mn-lt"/>
                <a:cs typeface="+mn-lt"/>
              </a:rPr>
              <a:t> para Tiendas </a:t>
            </a:r>
            <a:r>
              <a:rPr lang="en-US" err="1">
                <a:ea typeface="+mn-lt"/>
                <a:cs typeface="+mn-lt"/>
              </a:rPr>
              <a:t>deportivas</a:t>
            </a:r>
            <a:r>
              <a:rPr lang="en-US">
                <a:ea typeface="+mn-lt"/>
                <a:cs typeface="+mn-lt"/>
              </a:rPr>
              <a:t> (TPV-POS).</a:t>
            </a:r>
            <a:endParaRPr lang="en-US">
              <a:cs typeface="Calibri" panose="020F0502020204030204"/>
            </a:endParaRPr>
          </a:p>
          <a:p>
            <a:r>
              <a:rPr lang="en-US" b="1" err="1">
                <a:ea typeface="+mn-lt"/>
                <a:cs typeface="+mn-lt"/>
              </a:rPr>
              <a:t>Capacidad</a:t>
            </a:r>
            <a:r>
              <a:rPr lang="en-US" b="1">
                <a:ea typeface="+mn-lt"/>
                <a:cs typeface="+mn-lt"/>
              </a:rPr>
              <a:t> de </a:t>
            </a:r>
            <a:r>
              <a:rPr lang="en-US" b="1" err="1">
                <a:ea typeface="+mn-lt"/>
                <a:cs typeface="+mn-lt"/>
              </a:rPr>
              <a:t>Múltiples</a:t>
            </a:r>
            <a:r>
              <a:rPr lang="en-US" b="1">
                <a:ea typeface="+mn-lt"/>
                <a:cs typeface="+mn-lt"/>
              </a:rPr>
              <a:t> Cajas </a:t>
            </a:r>
            <a:r>
              <a:rPr lang="en-US" b="1" err="1">
                <a:ea typeface="+mn-lt"/>
                <a:cs typeface="+mn-lt"/>
              </a:rPr>
              <a:t>Registradoras</a:t>
            </a:r>
            <a:r>
              <a:rPr lang="en-US" b="1">
                <a:ea typeface="+mn-lt"/>
                <a:cs typeface="+mn-lt"/>
              </a:rPr>
              <a:t>, </a:t>
            </a:r>
            <a:r>
              <a:rPr lang="en-US" err="1">
                <a:ea typeface="+mn-lt"/>
                <a:cs typeface="+mn-lt"/>
              </a:rPr>
              <a:t>fácil</a:t>
            </a:r>
            <a:r>
              <a:rPr lang="en-US">
                <a:ea typeface="+mn-lt"/>
                <a:cs typeface="+mn-lt"/>
              </a:rPr>
              <a:t> </a:t>
            </a:r>
            <a:r>
              <a:rPr lang="en-US" err="1">
                <a:ea typeface="+mn-lt"/>
                <a:cs typeface="+mn-lt"/>
              </a:rPr>
              <a:t>gestión</a:t>
            </a:r>
            <a:r>
              <a:rPr lang="en-US">
                <a:ea typeface="+mn-lt"/>
                <a:cs typeface="+mn-lt"/>
              </a:rPr>
              <a:t> </a:t>
            </a:r>
            <a:r>
              <a:rPr lang="en-US" err="1">
                <a:ea typeface="+mn-lt"/>
                <a:cs typeface="+mn-lt"/>
              </a:rPr>
              <a:t>por</a:t>
            </a:r>
            <a:r>
              <a:rPr lang="en-US">
                <a:ea typeface="+mn-lt"/>
                <a:cs typeface="+mn-lt"/>
              </a:rPr>
              <a:t> </a:t>
            </a:r>
            <a:r>
              <a:rPr lang="en-US" err="1">
                <a:ea typeface="+mn-lt"/>
                <a:cs typeface="+mn-lt"/>
              </a:rPr>
              <a:t>parte</a:t>
            </a:r>
            <a:r>
              <a:rPr lang="en-US">
                <a:ea typeface="+mn-lt"/>
                <a:cs typeface="+mn-lt"/>
              </a:rPr>
              <a:t> de </a:t>
            </a:r>
            <a:r>
              <a:rPr lang="en-US" err="1">
                <a:ea typeface="+mn-lt"/>
                <a:cs typeface="+mn-lt"/>
              </a:rPr>
              <a:t>empleados</a:t>
            </a:r>
            <a:r>
              <a:rPr lang="en-US">
                <a:ea typeface="+mn-lt"/>
                <a:cs typeface="+mn-lt"/>
              </a:rPr>
              <a:t>.</a:t>
            </a:r>
            <a:endParaRPr lang="en-US"/>
          </a:p>
          <a:p>
            <a:r>
              <a:rPr lang="en-US" b="1">
                <a:ea typeface="+mn-lt"/>
                <a:cs typeface="+mn-lt"/>
              </a:rPr>
              <a:t>Control de </a:t>
            </a:r>
            <a:r>
              <a:rPr lang="en-US" b="1" err="1">
                <a:ea typeface="+mn-lt"/>
                <a:cs typeface="+mn-lt"/>
              </a:rPr>
              <a:t>Inventario</a:t>
            </a:r>
            <a:r>
              <a:rPr lang="en-US">
                <a:ea typeface="+mn-lt"/>
                <a:cs typeface="+mn-lt"/>
              </a:rPr>
              <a:t>, Control de entrada y </a:t>
            </a:r>
            <a:r>
              <a:rPr lang="en-US" err="1">
                <a:ea typeface="+mn-lt"/>
                <a:cs typeface="+mn-lt"/>
              </a:rPr>
              <a:t>salida</a:t>
            </a:r>
            <a:r>
              <a:rPr lang="en-US">
                <a:ea typeface="+mn-lt"/>
                <a:cs typeface="+mn-lt"/>
              </a:rPr>
              <a:t> de </a:t>
            </a:r>
            <a:r>
              <a:rPr lang="en-US" err="1">
                <a:ea typeface="+mn-lt"/>
                <a:cs typeface="+mn-lt"/>
              </a:rPr>
              <a:t>Productos</a:t>
            </a:r>
            <a:r>
              <a:rPr lang="en-US">
                <a:ea typeface="+mn-lt"/>
                <a:cs typeface="+mn-lt"/>
              </a:rPr>
              <a:t>.</a:t>
            </a:r>
            <a:endParaRPr lang="en-US"/>
          </a:p>
          <a:p>
            <a:r>
              <a:rPr lang="en-US" b="1" err="1">
                <a:ea typeface="+mn-lt"/>
                <a:cs typeface="+mn-lt"/>
              </a:rPr>
              <a:t>Soporte</a:t>
            </a:r>
            <a:r>
              <a:rPr lang="en-US" b="1">
                <a:ea typeface="+mn-lt"/>
                <a:cs typeface="+mn-lt"/>
              </a:rPr>
              <a:t> para Tiendas</a:t>
            </a:r>
            <a:r>
              <a:rPr lang="en-US">
                <a:ea typeface="+mn-lt"/>
                <a:cs typeface="+mn-lt"/>
              </a:rPr>
              <a:t> de </a:t>
            </a:r>
            <a:r>
              <a:rPr lang="en-US" err="1">
                <a:ea typeface="+mn-lt"/>
                <a:cs typeface="+mn-lt"/>
              </a:rPr>
              <a:t>Deportes</a:t>
            </a:r>
            <a:r>
              <a:rPr lang="en-US">
                <a:ea typeface="+mn-lt"/>
                <a:cs typeface="+mn-lt"/>
              </a:rPr>
              <a:t> </a:t>
            </a:r>
            <a:r>
              <a:rPr lang="en-US" err="1">
                <a:ea typeface="+mn-lt"/>
                <a:cs typeface="+mn-lt"/>
              </a:rPr>
              <a:t>por</a:t>
            </a:r>
            <a:r>
              <a:rPr lang="en-US">
                <a:ea typeface="+mn-lt"/>
                <a:cs typeface="+mn-lt"/>
              </a:rPr>
              <a:t> Internet. Tu Tienda de </a:t>
            </a:r>
            <a:r>
              <a:rPr lang="en-US" err="1">
                <a:ea typeface="+mn-lt"/>
                <a:cs typeface="+mn-lt"/>
              </a:rPr>
              <a:t>moda</a:t>
            </a:r>
            <a:r>
              <a:rPr lang="en-US">
                <a:ea typeface="+mn-lt"/>
                <a:cs typeface="+mn-lt"/>
              </a:rPr>
              <a:t> Online.</a:t>
            </a:r>
            <a:endParaRPr lang="en-US"/>
          </a:p>
          <a:p>
            <a:r>
              <a:rPr lang="en-US" err="1">
                <a:ea typeface="+mn-lt"/>
                <a:cs typeface="+mn-lt"/>
              </a:rPr>
              <a:t>Atienda</a:t>
            </a:r>
            <a:r>
              <a:rPr lang="en-US">
                <a:ea typeface="+mn-lt"/>
                <a:cs typeface="+mn-lt"/>
              </a:rPr>
              <a:t> a </a:t>
            </a:r>
            <a:r>
              <a:rPr lang="en-US" err="1">
                <a:ea typeface="+mn-lt"/>
                <a:cs typeface="+mn-lt"/>
              </a:rPr>
              <a:t>todas</a:t>
            </a:r>
            <a:r>
              <a:rPr lang="en-US">
                <a:ea typeface="+mn-lt"/>
                <a:cs typeface="+mn-lt"/>
              </a:rPr>
              <a:t> sus </a:t>
            </a:r>
            <a:r>
              <a:rPr lang="en-US" err="1">
                <a:ea typeface="+mn-lt"/>
                <a:cs typeface="+mn-lt"/>
              </a:rPr>
              <a:t>sucursales</a:t>
            </a:r>
            <a:r>
              <a:rPr lang="en-US">
                <a:ea typeface="+mn-lt"/>
                <a:cs typeface="+mn-lt"/>
              </a:rPr>
              <a:t> </a:t>
            </a:r>
            <a:r>
              <a:rPr lang="en-US" err="1">
                <a:ea typeface="+mn-lt"/>
                <a:cs typeface="+mn-lt"/>
              </a:rPr>
              <a:t>desde</a:t>
            </a:r>
            <a:r>
              <a:rPr lang="en-US">
                <a:ea typeface="+mn-lt"/>
                <a:cs typeface="+mn-lt"/>
              </a:rPr>
              <a:t> un solo </a:t>
            </a:r>
            <a:r>
              <a:rPr lang="en-US" err="1">
                <a:ea typeface="+mn-lt"/>
                <a:cs typeface="+mn-lt"/>
              </a:rPr>
              <a:t>Programa</a:t>
            </a:r>
            <a:r>
              <a:rPr lang="en-US">
                <a:ea typeface="+mn-lt"/>
                <a:cs typeface="+mn-lt"/>
              </a:rPr>
              <a:t>.</a:t>
            </a:r>
            <a:endParaRPr lang="en-US"/>
          </a:p>
          <a:p>
            <a:r>
              <a:rPr lang="en-US" b="1" err="1">
                <a:ea typeface="+mn-lt"/>
                <a:cs typeface="+mn-lt"/>
              </a:rPr>
              <a:t>Recursos</a:t>
            </a:r>
            <a:r>
              <a:rPr lang="en-US" b="1">
                <a:ea typeface="+mn-lt"/>
                <a:cs typeface="+mn-lt"/>
              </a:rPr>
              <a:t> Humanos,</a:t>
            </a:r>
            <a:r>
              <a:rPr lang="en-US">
                <a:ea typeface="+mn-lt"/>
                <a:cs typeface="+mn-lt"/>
              </a:rPr>
              <a:t> </a:t>
            </a:r>
            <a:r>
              <a:rPr lang="en-US" err="1">
                <a:ea typeface="+mn-lt"/>
                <a:cs typeface="+mn-lt"/>
              </a:rPr>
              <a:t>supervisión</a:t>
            </a:r>
            <a:r>
              <a:rPr lang="en-US">
                <a:ea typeface="+mn-lt"/>
                <a:cs typeface="+mn-lt"/>
              </a:rPr>
              <a:t> de </a:t>
            </a:r>
            <a:r>
              <a:rPr lang="en-US" err="1">
                <a:ea typeface="+mn-lt"/>
                <a:cs typeface="+mn-lt"/>
              </a:rPr>
              <a:t>empleados</a:t>
            </a:r>
            <a:r>
              <a:rPr lang="en-US">
                <a:ea typeface="+mn-lt"/>
                <a:cs typeface="+mn-lt"/>
              </a:rPr>
              <a:t>, </a:t>
            </a:r>
            <a:r>
              <a:rPr lang="en-US" err="1">
                <a:ea typeface="+mn-lt"/>
                <a:cs typeface="+mn-lt"/>
              </a:rPr>
              <a:t>pago</a:t>
            </a:r>
            <a:r>
              <a:rPr lang="en-US">
                <a:ea typeface="+mn-lt"/>
                <a:cs typeface="+mn-lt"/>
              </a:rPr>
              <a:t> de </a:t>
            </a:r>
            <a:r>
              <a:rPr lang="en-US" err="1">
                <a:ea typeface="+mn-lt"/>
                <a:cs typeface="+mn-lt"/>
              </a:rPr>
              <a:t>nómina</a:t>
            </a:r>
            <a:r>
              <a:rPr lang="en-US">
                <a:ea typeface="+mn-lt"/>
                <a:cs typeface="+mn-lt"/>
              </a:rPr>
              <a:t>.</a:t>
            </a:r>
            <a:endParaRPr lang="en-US"/>
          </a:p>
          <a:p>
            <a:r>
              <a:rPr lang="en-US" b="1" err="1">
                <a:ea typeface="+mn-lt"/>
                <a:cs typeface="+mn-lt"/>
              </a:rPr>
              <a:t>Facturación</a:t>
            </a:r>
            <a:r>
              <a:rPr lang="en-US" b="1">
                <a:ea typeface="+mn-lt"/>
                <a:cs typeface="+mn-lt"/>
              </a:rPr>
              <a:t> </a:t>
            </a:r>
            <a:r>
              <a:rPr lang="en-US" b="1" err="1">
                <a:ea typeface="+mn-lt"/>
                <a:cs typeface="+mn-lt"/>
              </a:rPr>
              <a:t>Compra</a:t>
            </a:r>
            <a:r>
              <a:rPr lang="en-US" b="1">
                <a:ea typeface="+mn-lt"/>
                <a:cs typeface="+mn-lt"/>
              </a:rPr>
              <a:t> y Ventas, </a:t>
            </a:r>
            <a:r>
              <a:rPr lang="en-US">
                <a:ea typeface="+mn-lt"/>
                <a:cs typeface="+mn-lt"/>
              </a:rPr>
              <a:t>Facturas </a:t>
            </a:r>
            <a:r>
              <a:rPr lang="en-US" err="1">
                <a:ea typeface="+mn-lt"/>
                <a:cs typeface="+mn-lt"/>
              </a:rPr>
              <a:t>Tradicional</a:t>
            </a:r>
            <a:r>
              <a:rPr lang="en-US">
                <a:ea typeface="+mn-lt"/>
                <a:cs typeface="+mn-lt"/>
              </a:rPr>
              <a:t> y Electrónica (</a:t>
            </a:r>
            <a:r>
              <a:rPr lang="en-US" err="1">
                <a:ea typeface="+mn-lt"/>
                <a:cs typeface="+mn-lt"/>
              </a:rPr>
              <a:t>módulo</a:t>
            </a:r>
            <a:r>
              <a:rPr lang="en-US">
                <a:ea typeface="+mn-lt"/>
                <a:cs typeface="+mn-lt"/>
              </a:rPr>
              <a:t> </a:t>
            </a:r>
            <a:r>
              <a:rPr lang="en-US" err="1">
                <a:ea typeface="+mn-lt"/>
                <a:cs typeface="+mn-lt"/>
              </a:rPr>
              <a:t>adicional</a:t>
            </a:r>
            <a:r>
              <a:rPr lang="en-US">
                <a:ea typeface="+mn-lt"/>
                <a:cs typeface="+mn-lt"/>
              </a:rPr>
              <a:t>).</a:t>
            </a:r>
            <a:endParaRPr lang="en-US"/>
          </a:p>
          <a:p>
            <a:r>
              <a:rPr lang="en-US" b="1" err="1">
                <a:ea typeface="+mn-lt"/>
                <a:cs typeface="+mn-lt"/>
              </a:rPr>
              <a:t>Registro</a:t>
            </a:r>
            <a:r>
              <a:rPr lang="en-US" b="1">
                <a:ea typeface="+mn-lt"/>
                <a:cs typeface="+mn-lt"/>
              </a:rPr>
              <a:t> </a:t>
            </a:r>
            <a:r>
              <a:rPr lang="en-US" b="1" err="1">
                <a:ea typeface="+mn-lt"/>
                <a:cs typeface="+mn-lt"/>
              </a:rPr>
              <a:t>en</a:t>
            </a:r>
            <a:r>
              <a:rPr lang="en-US" b="1">
                <a:ea typeface="+mn-lt"/>
                <a:cs typeface="+mn-lt"/>
              </a:rPr>
              <a:t> </a:t>
            </a:r>
            <a:r>
              <a:rPr lang="en-US" b="1" err="1">
                <a:ea typeface="+mn-lt"/>
                <a:cs typeface="+mn-lt"/>
              </a:rPr>
              <a:t>tiempo</a:t>
            </a:r>
            <a:r>
              <a:rPr lang="en-US" b="1">
                <a:ea typeface="+mn-lt"/>
                <a:cs typeface="+mn-lt"/>
              </a:rPr>
              <a:t> real de </a:t>
            </a:r>
            <a:r>
              <a:rPr lang="en-US" b="1" err="1">
                <a:ea typeface="+mn-lt"/>
                <a:cs typeface="+mn-lt"/>
              </a:rPr>
              <a:t>venta</a:t>
            </a:r>
            <a:r>
              <a:rPr lang="en-US" err="1">
                <a:ea typeface="+mn-lt"/>
                <a:cs typeface="+mn-lt"/>
              </a:rPr>
              <a:t>s</a:t>
            </a:r>
            <a:r>
              <a:rPr lang="en-US">
                <a:ea typeface="+mn-lt"/>
                <a:cs typeface="+mn-lt"/>
              </a:rPr>
              <a:t>, </a:t>
            </a:r>
            <a:r>
              <a:rPr lang="en-US" err="1">
                <a:ea typeface="+mn-lt"/>
                <a:cs typeface="+mn-lt"/>
              </a:rPr>
              <a:t>compras</a:t>
            </a:r>
            <a:r>
              <a:rPr lang="en-US">
                <a:ea typeface="+mn-lt"/>
                <a:cs typeface="+mn-lt"/>
              </a:rPr>
              <a:t>, </a:t>
            </a:r>
            <a:r>
              <a:rPr lang="en-US" err="1">
                <a:ea typeface="+mn-lt"/>
                <a:cs typeface="+mn-lt"/>
              </a:rPr>
              <a:t>cuentas</a:t>
            </a:r>
            <a:r>
              <a:rPr lang="en-US">
                <a:ea typeface="+mn-lt"/>
                <a:cs typeface="+mn-lt"/>
              </a:rPr>
              <a:t> </a:t>
            </a:r>
            <a:r>
              <a:rPr lang="en-US" err="1">
                <a:ea typeface="+mn-lt"/>
                <a:cs typeface="+mn-lt"/>
              </a:rPr>
              <a:t>por</a:t>
            </a:r>
            <a:r>
              <a:rPr lang="en-US">
                <a:ea typeface="+mn-lt"/>
                <a:cs typeface="+mn-lt"/>
              </a:rPr>
              <a:t> </a:t>
            </a:r>
            <a:r>
              <a:rPr lang="en-US" err="1">
                <a:ea typeface="+mn-lt"/>
                <a:cs typeface="+mn-lt"/>
              </a:rPr>
              <a:t>cobrar</a:t>
            </a:r>
            <a:r>
              <a:rPr lang="en-US">
                <a:ea typeface="+mn-lt"/>
                <a:cs typeface="+mn-lt"/>
              </a:rPr>
              <a:t>, </a:t>
            </a:r>
            <a:r>
              <a:rPr lang="en-US" err="1">
                <a:ea typeface="+mn-lt"/>
                <a:cs typeface="+mn-lt"/>
              </a:rPr>
              <a:t>cuenta</a:t>
            </a:r>
            <a:r>
              <a:rPr lang="en-US">
                <a:ea typeface="+mn-lt"/>
                <a:cs typeface="+mn-lt"/>
              </a:rPr>
              <a:t> </a:t>
            </a:r>
            <a:r>
              <a:rPr lang="en-US" err="1">
                <a:ea typeface="+mn-lt"/>
                <a:cs typeface="+mn-lt"/>
              </a:rPr>
              <a:t>por</a:t>
            </a:r>
            <a:r>
              <a:rPr lang="en-US">
                <a:ea typeface="+mn-lt"/>
                <a:cs typeface="+mn-lt"/>
              </a:rPr>
              <a:t> </a:t>
            </a:r>
            <a:r>
              <a:rPr lang="en-US" err="1">
                <a:ea typeface="+mn-lt"/>
                <a:cs typeface="+mn-lt"/>
              </a:rPr>
              <a:t>pagar</a:t>
            </a:r>
            <a:r>
              <a:rPr lang="en-US">
                <a:ea typeface="+mn-lt"/>
                <a:cs typeface="+mn-lt"/>
              </a:rPr>
              <a:t>. </a:t>
            </a:r>
            <a:r>
              <a:rPr lang="en-US" err="1">
                <a:ea typeface="+mn-lt"/>
                <a:cs typeface="+mn-lt"/>
              </a:rPr>
              <a:t>Impresión</a:t>
            </a:r>
            <a:r>
              <a:rPr lang="en-US">
                <a:ea typeface="+mn-lt"/>
                <a:cs typeface="+mn-lt"/>
              </a:rPr>
              <a:t> de </a:t>
            </a:r>
            <a:r>
              <a:rPr lang="en-US" err="1">
                <a:ea typeface="+mn-lt"/>
                <a:cs typeface="+mn-lt"/>
              </a:rPr>
              <a:t>reportes</a:t>
            </a:r>
            <a:r>
              <a:rPr lang="en-US">
                <a:ea typeface="+mn-lt"/>
                <a:cs typeface="+mn-lt"/>
              </a:rPr>
              <a:t>.</a:t>
            </a:r>
            <a:endParaRPr lang="en-US"/>
          </a:p>
          <a:p>
            <a:r>
              <a:rPr lang="en-US" b="1" err="1">
                <a:ea typeface="+mn-lt"/>
                <a:cs typeface="+mn-lt"/>
              </a:rPr>
              <a:t>Contabilidad</a:t>
            </a:r>
            <a:r>
              <a:rPr lang="en-US" b="1">
                <a:ea typeface="+mn-lt"/>
                <a:cs typeface="+mn-lt"/>
              </a:rPr>
              <a:t> </a:t>
            </a:r>
            <a:r>
              <a:rPr lang="en-US" b="1" err="1">
                <a:ea typeface="+mn-lt"/>
                <a:cs typeface="+mn-lt"/>
              </a:rPr>
              <a:t>Automática</a:t>
            </a:r>
            <a:r>
              <a:rPr lang="en-US" b="1">
                <a:ea typeface="+mn-lt"/>
                <a:cs typeface="+mn-lt"/>
              </a:rPr>
              <a:t> y </a:t>
            </a:r>
            <a:r>
              <a:rPr lang="en-US" b="1" err="1">
                <a:ea typeface="+mn-lt"/>
                <a:cs typeface="+mn-lt"/>
              </a:rPr>
              <a:t>reportes</a:t>
            </a:r>
            <a:r>
              <a:rPr lang="en-US" b="1">
                <a:ea typeface="+mn-lt"/>
                <a:cs typeface="+mn-lt"/>
              </a:rPr>
              <a:t> </a:t>
            </a:r>
            <a:r>
              <a:rPr lang="en-US" b="1" err="1">
                <a:ea typeface="+mn-lt"/>
                <a:cs typeface="+mn-lt"/>
              </a:rPr>
              <a:t>financieros</a:t>
            </a:r>
            <a:r>
              <a:rPr lang="en-US" b="1">
                <a:ea typeface="+mn-lt"/>
                <a:cs typeface="+mn-lt"/>
              </a:rPr>
              <a:t> </a:t>
            </a:r>
            <a:r>
              <a:rPr lang="en-US">
                <a:ea typeface="+mn-lt"/>
                <a:cs typeface="+mn-lt"/>
              </a:rPr>
              <a:t>( Estado de </a:t>
            </a:r>
            <a:r>
              <a:rPr lang="en-US" err="1">
                <a:ea typeface="+mn-lt"/>
                <a:cs typeface="+mn-lt"/>
              </a:rPr>
              <a:t>situación</a:t>
            </a:r>
            <a:r>
              <a:rPr lang="en-US">
                <a:ea typeface="+mn-lt"/>
                <a:cs typeface="+mn-lt"/>
              </a:rPr>
              <a:t> Financiera, Estado de </a:t>
            </a:r>
            <a:r>
              <a:rPr lang="en-US" err="1">
                <a:ea typeface="+mn-lt"/>
                <a:cs typeface="+mn-lt"/>
              </a:rPr>
              <a:t>resultado</a:t>
            </a:r>
            <a:r>
              <a:rPr lang="en-US">
                <a:ea typeface="+mn-lt"/>
                <a:cs typeface="+mn-lt"/>
              </a:rPr>
              <a:t>, Estado de </a:t>
            </a:r>
            <a:r>
              <a:rPr lang="en-US" err="1">
                <a:ea typeface="+mn-lt"/>
                <a:cs typeface="+mn-lt"/>
              </a:rPr>
              <a:t>flujo</a:t>
            </a:r>
            <a:r>
              <a:rPr lang="en-US">
                <a:ea typeface="+mn-lt"/>
                <a:cs typeface="+mn-lt"/>
              </a:rPr>
              <a:t> de </a:t>
            </a:r>
            <a:r>
              <a:rPr lang="en-US" err="1">
                <a:ea typeface="+mn-lt"/>
                <a:cs typeface="+mn-lt"/>
              </a:rPr>
              <a:t>efectivo</a:t>
            </a:r>
            <a:endParaRPr lang="en-US" err="1"/>
          </a:p>
          <a:p>
            <a:r>
              <a:rPr lang="en-US" b="1">
                <a:ea typeface="+mn-lt"/>
                <a:cs typeface="+mn-lt"/>
              </a:rPr>
              <a:t>Administración </a:t>
            </a:r>
            <a:r>
              <a:rPr lang="en-US" b="1" err="1">
                <a:ea typeface="+mn-lt"/>
                <a:cs typeface="+mn-lt"/>
              </a:rPr>
              <a:t>remota</a:t>
            </a:r>
            <a:r>
              <a:rPr lang="en-US" b="1">
                <a:ea typeface="+mn-lt"/>
                <a:cs typeface="+mn-lt"/>
              </a:rPr>
              <a:t>,</a:t>
            </a:r>
            <a:r>
              <a:rPr lang="en-US">
                <a:ea typeface="+mn-lt"/>
                <a:cs typeface="+mn-lt"/>
              </a:rPr>
              <a:t> </a:t>
            </a:r>
            <a:r>
              <a:rPr lang="en-US" err="1">
                <a:ea typeface="+mn-lt"/>
                <a:cs typeface="+mn-lt"/>
              </a:rPr>
              <a:t>acceda</a:t>
            </a:r>
            <a:r>
              <a:rPr lang="en-US">
                <a:ea typeface="+mn-lt"/>
                <a:cs typeface="+mn-lt"/>
              </a:rPr>
              <a:t> al </a:t>
            </a:r>
            <a:r>
              <a:rPr lang="en-US" err="1">
                <a:ea typeface="+mn-lt"/>
                <a:cs typeface="+mn-lt"/>
              </a:rPr>
              <a:t>sistema</a:t>
            </a:r>
            <a:r>
              <a:rPr lang="en-US">
                <a:ea typeface="+mn-lt"/>
                <a:cs typeface="+mn-lt"/>
              </a:rPr>
              <a:t> </a:t>
            </a:r>
            <a:r>
              <a:rPr lang="en-US" err="1">
                <a:ea typeface="+mn-lt"/>
                <a:cs typeface="+mn-lt"/>
              </a:rPr>
              <a:t>desde</a:t>
            </a:r>
            <a:r>
              <a:rPr lang="en-US">
                <a:ea typeface="+mn-lt"/>
                <a:cs typeface="+mn-lt"/>
              </a:rPr>
              <a:t> </a:t>
            </a:r>
            <a:r>
              <a:rPr lang="en-US" err="1">
                <a:ea typeface="+mn-lt"/>
                <a:cs typeface="+mn-lt"/>
              </a:rPr>
              <a:t>su</a:t>
            </a:r>
            <a:r>
              <a:rPr lang="en-US">
                <a:ea typeface="+mn-lt"/>
                <a:cs typeface="+mn-lt"/>
              </a:rPr>
              <a:t> Table y </a:t>
            </a:r>
            <a:r>
              <a:rPr lang="en-US" err="1">
                <a:ea typeface="+mn-lt"/>
                <a:cs typeface="+mn-lt"/>
              </a:rPr>
              <a:t>Teléfono</a:t>
            </a:r>
            <a:r>
              <a:rPr lang="en-US">
                <a:ea typeface="+mn-lt"/>
                <a:cs typeface="+mn-lt"/>
              </a:rPr>
              <a:t> </a:t>
            </a:r>
            <a:r>
              <a:rPr lang="en-US" err="1">
                <a:ea typeface="+mn-lt"/>
                <a:cs typeface="+mn-lt"/>
              </a:rPr>
              <a:t>Inteligente</a:t>
            </a:r>
            <a:r>
              <a:rPr lang="en-US">
                <a:ea typeface="+mn-lt"/>
                <a:cs typeface="+mn-lt"/>
              </a:rPr>
              <a:t> Android / iOS. </a:t>
            </a:r>
            <a:r>
              <a:rPr lang="en-US" err="1">
                <a:ea typeface="+mn-lt"/>
                <a:cs typeface="+mn-lt"/>
              </a:rPr>
              <a:t>Opción</a:t>
            </a:r>
            <a:r>
              <a:rPr lang="en-US">
                <a:ea typeface="+mn-lt"/>
                <a:cs typeface="+mn-lt"/>
              </a:rPr>
              <a:t> de </a:t>
            </a:r>
            <a:r>
              <a:rPr lang="en-US" err="1">
                <a:ea typeface="+mn-lt"/>
                <a:cs typeface="+mn-lt"/>
              </a:rPr>
              <a:t>Instalación</a:t>
            </a:r>
            <a:r>
              <a:rPr lang="en-US">
                <a:ea typeface="+mn-lt"/>
                <a:cs typeface="+mn-lt"/>
              </a:rPr>
              <a:t> </a:t>
            </a:r>
            <a:r>
              <a:rPr lang="en-US" err="1">
                <a:ea typeface="+mn-lt"/>
                <a:cs typeface="+mn-lt"/>
              </a:rPr>
              <a:t>en</a:t>
            </a:r>
            <a:r>
              <a:rPr lang="en-US">
                <a:ea typeface="+mn-lt"/>
                <a:cs typeface="+mn-lt"/>
              </a:rPr>
              <a:t> la </a:t>
            </a:r>
            <a:r>
              <a:rPr lang="en-US" err="1">
                <a:ea typeface="+mn-lt"/>
                <a:cs typeface="+mn-lt"/>
              </a:rPr>
              <a:t>nube</a:t>
            </a:r>
            <a:r>
              <a:rPr lang="en-US">
                <a:ea typeface="+mn-lt"/>
                <a:cs typeface="+mn-lt"/>
              </a:rPr>
              <a:t> o </a:t>
            </a:r>
            <a:r>
              <a:rPr lang="en-US" err="1">
                <a:ea typeface="+mn-lt"/>
                <a:cs typeface="+mn-lt"/>
              </a:rPr>
              <a:t>instalación</a:t>
            </a:r>
            <a:r>
              <a:rPr lang="en-US">
                <a:ea typeface="+mn-lt"/>
                <a:cs typeface="+mn-lt"/>
              </a:rPr>
              <a:t> local.</a:t>
            </a:r>
            <a:endParaRPr lang="en-US"/>
          </a:p>
          <a:p>
            <a:r>
              <a:rPr lang="en-US" b="1" err="1">
                <a:ea typeface="+mn-lt"/>
                <a:cs typeface="+mn-lt"/>
              </a:rPr>
              <a:t>Información</a:t>
            </a:r>
            <a:r>
              <a:rPr lang="en-US" b="1">
                <a:ea typeface="+mn-lt"/>
                <a:cs typeface="+mn-lt"/>
              </a:rPr>
              <a:t> </a:t>
            </a:r>
            <a:r>
              <a:rPr lang="en-US" err="1">
                <a:ea typeface="+mn-lt"/>
                <a:cs typeface="+mn-lt"/>
              </a:rPr>
              <a:t>sobre</a:t>
            </a:r>
            <a:r>
              <a:rPr lang="en-US">
                <a:ea typeface="+mn-lt"/>
                <a:cs typeface="+mn-lt"/>
              </a:rPr>
              <a:t> tienda </a:t>
            </a:r>
            <a:r>
              <a:rPr lang="en-US" err="1">
                <a:ea typeface="+mn-lt"/>
                <a:cs typeface="+mn-lt"/>
              </a:rPr>
              <a:t>deportiva</a:t>
            </a:r>
            <a:r>
              <a:rPr lang="en-US">
                <a:ea typeface="+mn-lt"/>
                <a:cs typeface="+mn-lt"/>
              </a:rPr>
              <a:t> disponible</a:t>
            </a:r>
            <a:r>
              <a:rPr lang="en-US" b="1">
                <a:ea typeface="+mn-lt"/>
                <a:cs typeface="+mn-lt"/>
              </a:rPr>
              <a:t> las 24 horas del día.</a:t>
            </a:r>
            <a:endParaRPr lang="en-US"/>
          </a:p>
          <a:p>
            <a:endParaRPr lang="en-US">
              <a:cs typeface="Calibri"/>
            </a:endParaRPr>
          </a:p>
        </p:txBody>
      </p:sp>
    </p:spTree>
    <p:extLst>
      <p:ext uri="{BB962C8B-B14F-4D97-AF65-F5344CB8AC3E}">
        <p14:creationId xmlns:p14="http://schemas.microsoft.com/office/powerpoint/2010/main" val="225065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909E-0ABF-32F2-D010-EF86AFF5EAAA}"/>
              </a:ext>
            </a:extLst>
          </p:cNvPr>
          <p:cNvSpPr>
            <a:spLocks noGrp="1"/>
          </p:cNvSpPr>
          <p:nvPr>
            <p:ph type="title"/>
          </p:nvPr>
        </p:nvSpPr>
        <p:spPr/>
        <p:txBody>
          <a:bodyPr/>
          <a:lstStyle/>
          <a:p>
            <a:pPr algn="ctr"/>
            <a:r>
              <a:rPr lang="en-US"/>
              <a:t>Punto de Venta POS</a:t>
            </a:r>
          </a:p>
          <a:p>
            <a:endParaRPr lang="en-US">
              <a:cs typeface="Calibri Light"/>
            </a:endParaRPr>
          </a:p>
        </p:txBody>
      </p:sp>
      <p:sp>
        <p:nvSpPr>
          <p:cNvPr id="3" name="Content Placeholder 2">
            <a:extLst>
              <a:ext uri="{FF2B5EF4-FFF2-40B4-BE49-F238E27FC236}">
                <a16:creationId xmlns:a16="http://schemas.microsoft.com/office/drawing/2014/main" id="{89114CCE-E394-FBD3-80ED-151A22CA5990}"/>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El Software para Tiendas de Deportes y Almacenes de artículos varios, </a:t>
            </a:r>
            <a:r>
              <a:rPr lang="en-US" b="1">
                <a:ea typeface="+mn-lt"/>
                <a:cs typeface="+mn-lt"/>
              </a:rPr>
              <a:t>agilizará los procesos de su establecimiento</a:t>
            </a:r>
            <a:r>
              <a:rPr lang="en-US">
                <a:ea typeface="+mn-lt"/>
                <a:cs typeface="+mn-lt"/>
              </a:rPr>
              <a:t>, además es una aplicación fácil de usar, eficiente y económica</a:t>
            </a:r>
            <a:endParaRPr lang="en-US">
              <a:cs typeface="Calibri" panose="020F0502020204030204"/>
            </a:endParaRPr>
          </a:p>
          <a:p>
            <a:r>
              <a:rPr lang="en-US">
                <a:ea typeface="+mn-lt"/>
                <a:cs typeface="+mn-lt"/>
              </a:rPr>
              <a:t>Control de </a:t>
            </a:r>
            <a:r>
              <a:rPr lang="en-US" err="1">
                <a:ea typeface="+mn-lt"/>
                <a:cs typeface="+mn-lt"/>
              </a:rPr>
              <a:t>Inventario</a:t>
            </a:r>
            <a:r>
              <a:rPr lang="en-US">
                <a:ea typeface="+mn-lt"/>
                <a:cs typeface="+mn-lt"/>
              </a:rPr>
              <a:t> de artículos, proveedores, compras, inventario de almacén, listado y </a:t>
            </a:r>
            <a:r>
              <a:rPr lang="en-US" err="1">
                <a:ea typeface="+mn-lt"/>
                <a:cs typeface="+mn-lt"/>
              </a:rPr>
              <a:t>alertas</a:t>
            </a:r>
            <a:r>
              <a:rPr lang="en-US">
                <a:ea typeface="+mn-lt"/>
                <a:cs typeface="+mn-lt"/>
              </a:rPr>
              <a:t> de</a:t>
            </a:r>
            <a:r>
              <a:rPr lang="en-US" b="1">
                <a:ea typeface="+mn-lt"/>
                <a:cs typeface="+mn-lt"/>
              </a:rPr>
              <a:t> stock </a:t>
            </a:r>
            <a:r>
              <a:rPr lang="en-US" b="1" err="1">
                <a:ea typeface="+mn-lt"/>
                <a:cs typeface="+mn-lt"/>
              </a:rPr>
              <a:t>mínimo</a:t>
            </a:r>
            <a:r>
              <a:rPr lang="en-US">
                <a:ea typeface="+mn-lt"/>
                <a:cs typeface="+mn-lt"/>
              </a:rPr>
              <a:t>, </a:t>
            </a:r>
            <a:r>
              <a:rPr lang="en-US" b="1" err="1">
                <a:ea typeface="+mn-lt"/>
                <a:cs typeface="+mn-lt"/>
              </a:rPr>
              <a:t>artículos</a:t>
            </a:r>
            <a:r>
              <a:rPr lang="en-US" b="1">
                <a:ea typeface="+mn-lt"/>
                <a:cs typeface="+mn-lt"/>
              </a:rPr>
              <a:t> sin </a:t>
            </a:r>
            <a:r>
              <a:rPr lang="en-US" b="1" err="1">
                <a:ea typeface="+mn-lt"/>
                <a:cs typeface="+mn-lt"/>
              </a:rPr>
              <a:t>ventas</a:t>
            </a:r>
            <a:r>
              <a:rPr lang="en-US">
                <a:ea typeface="+mn-lt"/>
                <a:cs typeface="+mn-lt"/>
              </a:rPr>
              <a:t>, </a:t>
            </a:r>
            <a:r>
              <a:rPr lang="en-US" b="1" err="1">
                <a:ea typeface="+mn-lt"/>
                <a:cs typeface="+mn-lt"/>
              </a:rPr>
              <a:t>análisis</a:t>
            </a:r>
            <a:r>
              <a:rPr lang="en-US" b="1">
                <a:ea typeface="+mn-lt"/>
                <a:cs typeface="+mn-lt"/>
              </a:rPr>
              <a:t> de </a:t>
            </a:r>
            <a:r>
              <a:rPr lang="en-US" b="1" err="1">
                <a:ea typeface="+mn-lt"/>
                <a:cs typeface="+mn-lt"/>
              </a:rPr>
              <a:t>compras</a:t>
            </a:r>
            <a:r>
              <a:rPr lang="en-US">
                <a:ea typeface="+mn-lt"/>
                <a:cs typeface="+mn-lt"/>
              </a:rPr>
              <a:t> </a:t>
            </a:r>
            <a:r>
              <a:rPr lang="en-US" err="1">
                <a:ea typeface="+mn-lt"/>
                <a:cs typeface="+mn-lt"/>
              </a:rPr>
              <a:t>por</a:t>
            </a:r>
            <a:r>
              <a:rPr lang="en-US">
                <a:ea typeface="+mn-lt"/>
                <a:cs typeface="+mn-lt"/>
              </a:rPr>
              <a:t> </a:t>
            </a:r>
            <a:r>
              <a:rPr lang="en-US" err="1">
                <a:ea typeface="+mn-lt"/>
                <a:cs typeface="+mn-lt"/>
              </a:rPr>
              <a:t>artículos</a:t>
            </a:r>
            <a:r>
              <a:rPr lang="en-US">
                <a:ea typeface="+mn-lt"/>
                <a:cs typeface="+mn-lt"/>
              </a:rPr>
              <a:t>, </a:t>
            </a:r>
            <a:r>
              <a:rPr lang="en-US" err="1">
                <a:ea typeface="+mn-lt"/>
                <a:cs typeface="+mn-lt"/>
              </a:rPr>
              <a:t>por</a:t>
            </a:r>
            <a:r>
              <a:rPr lang="en-US">
                <a:ea typeface="+mn-lt"/>
                <a:cs typeface="+mn-lt"/>
              </a:rPr>
              <a:t> </a:t>
            </a:r>
            <a:r>
              <a:rPr lang="en-US" err="1">
                <a:ea typeface="+mn-lt"/>
                <a:cs typeface="+mn-lt"/>
              </a:rPr>
              <a:t>proveedor</a:t>
            </a:r>
            <a:r>
              <a:rPr lang="en-US">
                <a:ea typeface="+mn-lt"/>
                <a:cs typeface="+mn-lt"/>
              </a:rPr>
              <a:t>, </a:t>
            </a:r>
            <a:r>
              <a:rPr lang="en-US" err="1">
                <a:ea typeface="+mn-lt"/>
                <a:cs typeface="+mn-lt"/>
              </a:rPr>
              <a:t>por</a:t>
            </a:r>
            <a:r>
              <a:rPr lang="en-US">
                <a:ea typeface="+mn-lt"/>
                <a:cs typeface="+mn-lt"/>
              </a:rPr>
              <a:t> </a:t>
            </a:r>
            <a:r>
              <a:rPr lang="en-US" err="1">
                <a:ea typeface="+mn-lt"/>
                <a:cs typeface="+mn-lt"/>
              </a:rPr>
              <a:t>fechas</a:t>
            </a:r>
            <a:r>
              <a:rPr lang="en-US">
                <a:ea typeface="+mn-lt"/>
                <a:cs typeface="+mn-lt"/>
              </a:rPr>
              <a:t>. </a:t>
            </a:r>
            <a:r>
              <a:rPr lang="en-US" b="1" err="1">
                <a:ea typeface="+mn-lt"/>
                <a:cs typeface="+mn-lt"/>
              </a:rPr>
              <a:t>Comparativo</a:t>
            </a:r>
            <a:r>
              <a:rPr lang="en-US" b="1">
                <a:ea typeface="+mn-lt"/>
                <a:cs typeface="+mn-lt"/>
              </a:rPr>
              <a:t> </a:t>
            </a:r>
            <a:r>
              <a:rPr lang="en-US" b="1" err="1">
                <a:ea typeface="+mn-lt"/>
                <a:cs typeface="+mn-lt"/>
              </a:rPr>
              <a:t>compras-ventas</a:t>
            </a:r>
            <a:r>
              <a:rPr lang="en-US" b="1">
                <a:ea typeface="+mn-lt"/>
                <a:cs typeface="+mn-lt"/>
              </a:rPr>
              <a:t>,</a:t>
            </a:r>
            <a:r>
              <a:rPr lang="en-US">
                <a:ea typeface="+mn-lt"/>
                <a:cs typeface="+mn-lt"/>
              </a:rPr>
              <a:t> </a:t>
            </a:r>
            <a:r>
              <a:rPr lang="en-US" err="1">
                <a:ea typeface="+mn-lt"/>
                <a:cs typeface="+mn-lt"/>
              </a:rPr>
              <a:t>esta</a:t>
            </a:r>
            <a:r>
              <a:rPr lang="en-US">
                <a:ea typeface="+mn-lt"/>
                <a:cs typeface="+mn-lt"/>
              </a:rPr>
              <a:t> </a:t>
            </a:r>
            <a:r>
              <a:rPr lang="en-US" b="1" err="1">
                <a:ea typeface="+mn-lt"/>
                <a:cs typeface="+mn-lt"/>
              </a:rPr>
              <a:t>información</a:t>
            </a:r>
            <a:r>
              <a:rPr lang="en-US" b="1">
                <a:ea typeface="+mn-lt"/>
                <a:cs typeface="+mn-lt"/>
              </a:rPr>
              <a:t> </a:t>
            </a:r>
            <a:r>
              <a:rPr lang="en-US" b="1" err="1">
                <a:ea typeface="+mn-lt"/>
                <a:cs typeface="+mn-lt"/>
              </a:rPr>
              <a:t>en</a:t>
            </a:r>
            <a:r>
              <a:rPr lang="en-US" b="1">
                <a:ea typeface="+mn-lt"/>
                <a:cs typeface="+mn-lt"/>
              </a:rPr>
              <a:t> </a:t>
            </a:r>
            <a:r>
              <a:rPr lang="en-US" b="1" err="1">
                <a:ea typeface="+mn-lt"/>
                <a:cs typeface="+mn-lt"/>
              </a:rPr>
              <a:t>tiempo</a:t>
            </a:r>
            <a:r>
              <a:rPr lang="en-US" b="1">
                <a:ea typeface="+mn-lt"/>
                <a:cs typeface="+mn-lt"/>
              </a:rPr>
              <a:t> real</a:t>
            </a:r>
            <a:r>
              <a:rPr lang="en-US">
                <a:ea typeface="+mn-lt"/>
                <a:cs typeface="+mn-lt"/>
              </a:rPr>
              <a:t> y </a:t>
            </a:r>
            <a:r>
              <a:rPr lang="en-US" err="1">
                <a:ea typeface="+mn-lt"/>
                <a:cs typeface="+mn-lt"/>
              </a:rPr>
              <a:t>resguardada</a:t>
            </a:r>
            <a:r>
              <a:rPr lang="en-US">
                <a:ea typeface="+mn-lt"/>
                <a:cs typeface="+mn-lt"/>
              </a:rPr>
              <a:t> </a:t>
            </a:r>
            <a:r>
              <a:rPr lang="en-US" err="1">
                <a:ea typeface="+mn-lt"/>
                <a:cs typeface="+mn-lt"/>
              </a:rPr>
              <a:t>en</a:t>
            </a:r>
            <a:r>
              <a:rPr lang="en-US">
                <a:ea typeface="+mn-lt"/>
                <a:cs typeface="+mn-lt"/>
              </a:rPr>
              <a:t> base de </a:t>
            </a:r>
            <a:r>
              <a:rPr lang="en-US" err="1">
                <a:ea typeface="+mn-lt"/>
                <a:cs typeface="+mn-lt"/>
              </a:rPr>
              <a:t>datos</a:t>
            </a:r>
            <a:r>
              <a:rPr lang="en-US">
                <a:ea typeface="+mn-lt"/>
                <a:cs typeface="+mn-lt"/>
              </a:rPr>
              <a:t>.</a:t>
            </a:r>
            <a:endParaRPr lang="en-US"/>
          </a:p>
          <a:p>
            <a:r>
              <a:rPr lang="en-US">
                <a:ea typeface="+mn-lt"/>
                <a:cs typeface="+mn-lt"/>
              </a:rPr>
              <a:t>Las </a:t>
            </a:r>
            <a:r>
              <a:rPr lang="en-US" b="1">
                <a:ea typeface="+mn-lt"/>
                <a:cs typeface="+mn-lt"/>
              </a:rPr>
              <a:t>Empresas de Fabricación de Textiles y Artículos deportivos</a:t>
            </a:r>
            <a:r>
              <a:rPr lang="en-US">
                <a:ea typeface="+mn-lt"/>
                <a:cs typeface="+mn-lt"/>
              </a:rPr>
              <a:t> cuenta con el Sistema de Producción y Fabricación integrando en el mismo Software.  Rutas de fabricación, gestión y control de materia prima.</a:t>
            </a:r>
            <a:endParaRPr lang="en-US"/>
          </a:p>
          <a:p>
            <a:r>
              <a:rPr lang="en-US">
                <a:ea typeface="+mn-lt"/>
                <a:cs typeface="+mn-lt"/>
              </a:rPr>
              <a:t>Tenga el</a:t>
            </a:r>
            <a:r>
              <a:rPr lang="en-US" b="1">
                <a:ea typeface="+mn-lt"/>
                <a:cs typeface="+mn-lt"/>
              </a:rPr>
              <a:t> control e Información sobre su tienda en cualquier parte</a:t>
            </a:r>
            <a:r>
              <a:rPr lang="en-US">
                <a:ea typeface="+mn-lt"/>
                <a:cs typeface="+mn-lt"/>
              </a:rPr>
              <a:t>, acceda a su negocio desde su tablet, teléfono inteligente, controle su caja registrador, flujo de efectivo, valorar el rendimiento de la tienda por artículos o por grupos o ver las ventas a los mejores clientes o las compras a sus proveedores</a:t>
            </a:r>
            <a:r>
              <a:rPr lang="en-US" b="1">
                <a:ea typeface="+mn-lt"/>
                <a:cs typeface="+mn-lt"/>
              </a:rPr>
              <a:t>, </a:t>
            </a:r>
            <a:r>
              <a:rPr lang="en-US">
                <a:ea typeface="+mn-lt"/>
                <a:cs typeface="+mn-lt"/>
              </a:rPr>
              <a:t> todo esta información </a:t>
            </a:r>
            <a:r>
              <a:rPr lang="en-US" b="1">
                <a:ea typeface="+mn-lt"/>
                <a:cs typeface="+mn-lt"/>
              </a:rPr>
              <a:t>accesible con una simple conexión a Internet.</a:t>
            </a:r>
            <a:endParaRPr lang="en-US"/>
          </a:p>
          <a:p>
            <a:r>
              <a:rPr lang="en-US" b="1">
                <a:ea typeface="+mn-lt"/>
                <a:cs typeface="+mn-lt"/>
              </a:rPr>
              <a:t>Gestión de Recursos Humanos,</a:t>
            </a:r>
            <a:r>
              <a:rPr lang="en-US">
                <a:ea typeface="+mn-lt"/>
                <a:cs typeface="+mn-lt"/>
              </a:rPr>
              <a:t> pago de nómina, control de asistencia, incentivos, reportes en tiempo real de cuánto vende cada unos de los vendedores.</a:t>
            </a:r>
            <a:endParaRPr lang="en-US"/>
          </a:p>
          <a:p>
            <a:r>
              <a:rPr lang="en-US">
                <a:ea typeface="+mn-lt"/>
                <a:cs typeface="+mn-lt"/>
              </a:rPr>
              <a:t>Podrá </a:t>
            </a:r>
            <a:r>
              <a:rPr lang="en-US" b="1">
                <a:ea typeface="+mn-lt"/>
                <a:cs typeface="+mn-lt"/>
              </a:rPr>
              <a:t>Supervisar y Controlar desde un solo Programa todas sus Tiendas de Deportes.</a:t>
            </a:r>
            <a:r>
              <a:rPr lang="en-US">
                <a:ea typeface="+mn-lt"/>
                <a:cs typeface="+mn-lt"/>
              </a:rPr>
              <a:t> Ideal Franquicias o Sucursales Mayoristas de Textiles.</a:t>
            </a:r>
            <a:endParaRPr lang="en-US"/>
          </a:p>
          <a:p>
            <a:endParaRPr lang="en-US">
              <a:cs typeface="Calibri"/>
            </a:endParaRPr>
          </a:p>
        </p:txBody>
      </p:sp>
    </p:spTree>
    <p:extLst>
      <p:ext uri="{BB962C8B-B14F-4D97-AF65-F5344CB8AC3E}">
        <p14:creationId xmlns:p14="http://schemas.microsoft.com/office/powerpoint/2010/main" val="3554534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E57A-B45A-FCE5-B25F-9766D830A1C8}"/>
              </a:ext>
            </a:extLst>
          </p:cNvPr>
          <p:cNvSpPr>
            <a:spLocks noGrp="1"/>
          </p:cNvSpPr>
          <p:nvPr>
            <p:ph type="title"/>
          </p:nvPr>
        </p:nvSpPr>
        <p:spPr/>
        <p:txBody>
          <a:bodyPr/>
          <a:lstStyle/>
          <a:p>
            <a:r>
              <a:rPr lang="es-CO">
                <a:cs typeface="Calibri Light"/>
              </a:rPr>
              <a:t>Tipos de sistemas de inventarios</a:t>
            </a:r>
          </a:p>
        </p:txBody>
      </p:sp>
      <p:sp>
        <p:nvSpPr>
          <p:cNvPr id="3" name="Content Placeholder 2">
            <a:extLst>
              <a:ext uri="{FF2B5EF4-FFF2-40B4-BE49-F238E27FC236}">
                <a16:creationId xmlns:a16="http://schemas.microsoft.com/office/drawing/2014/main" id="{BB3B848D-62E8-5C32-B0C2-CA7246E00E1E}"/>
              </a:ext>
            </a:extLst>
          </p:cNvPr>
          <p:cNvSpPr>
            <a:spLocks noGrp="1"/>
          </p:cNvSpPr>
          <p:nvPr>
            <p:ph idx="1"/>
          </p:nvPr>
        </p:nvSpPr>
        <p:spPr>
          <a:xfrm>
            <a:off x="737347" y="1500654"/>
            <a:ext cx="10515600" cy="4351338"/>
          </a:xfrm>
        </p:spPr>
        <p:txBody>
          <a:bodyPr vert="horz" lIns="91440" tIns="45720" rIns="91440" bIns="45720" rtlCol="0" anchor="t">
            <a:normAutofit fontScale="62500" lnSpcReduction="20000"/>
          </a:bodyPr>
          <a:lstStyle/>
          <a:p>
            <a:pPr marL="0" indent="0">
              <a:buNone/>
            </a:pPr>
            <a:r>
              <a:rPr lang="es-CO">
                <a:ea typeface="+mn-lt"/>
                <a:cs typeface="+mn-lt"/>
              </a:rPr>
              <a:t>Existen varios tipos de sistemas de inventarios, entre los que se incluyen:</a:t>
            </a:r>
            <a:endParaRPr lang="es-CO">
              <a:cs typeface="Calibri" panose="020F0502020204030204"/>
            </a:endParaRPr>
          </a:p>
          <a:p>
            <a:r>
              <a:rPr lang="es-CO" b="1">
                <a:ea typeface="+mn-lt"/>
                <a:cs typeface="+mn-lt"/>
              </a:rPr>
              <a:t>Sistema de inventario de punto de reorden</a:t>
            </a:r>
            <a:r>
              <a:rPr lang="es-CO">
                <a:ea typeface="+mn-lt"/>
                <a:cs typeface="+mn-lt"/>
              </a:rPr>
              <a:t> (ROP, por sus siglas en inglés): Este sistema utiliza un punto de reorden para decidir cuándo se debe realizar un pedido de inventario. El punto de reorden es el nivel de inventario en el que se debe realizar un pedido para evitar quedarse sin inventario.</a:t>
            </a:r>
            <a:endParaRPr lang="es-CO">
              <a:cs typeface="Calibri"/>
            </a:endParaRPr>
          </a:p>
          <a:p>
            <a:r>
              <a:rPr lang="es-CO" b="1">
                <a:ea typeface="+mn-lt"/>
                <a:cs typeface="+mn-lt"/>
              </a:rPr>
              <a:t>Sistema de inventario de cantidad económica de pedido </a:t>
            </a:r>
            <a:r>
              <a:rPr lang="es-CO">
                <a:ea typeface="+mn-lt"/>
                <a:cs typeface="+mn-lt"/>
              </a:rPr>
              <a:t>(EOQ, por sus siglas en inglés): Este sistema utiliza la cantidad económica de pedido para determinar cuánto inventario se debe pedir en un momento dado para minimizar los costos de inventario.</a:t>
            </a:r>
            <a:endParaRPr lang="es-CO">
              <a:cs typeface="Calibri"/>
            </a:endParaRPr>
          </a:p>
          <a:p>
            <a:r>
              <a:rPr lang="es-CO" b="1">
                <a:ea typeface="+mn-lt"/>
                <a:cs typeface="+mn-lt"/>
              </a:rPr>
              <a:t>Sistema de inventario </a:t>
            </a:r>
            <a:r>
              <a:rPr lang="es-CO" b="1" err="1">
                <a:ea typeface="+mn-lt"/>
                <a:cs typeface="+mn-lt"/>
              </a:rPr>
              <a:t>just</a:t>
            </a:r>
            <a:r>
              <a:rPr lang="es-CO" b="1">
                <a:ea typeface="+mn-lt"/>
                <a:cs typeface="+mn-lt"/>
              </a:rPr>
              <a:t> in time</a:t>
            </a:r>
            <a:r>
              <a:rPr lang="es-CO">
                <a:ea typeface="+mn-lt"/>
                <a:cs typeface="+mn-lt"/>
              </a:rPr>
              <a:t> (JIT): Este sistema se enfoca en mantener un inventario mínimo y justo a tiempo para cumplir con la demanda del cliente. Este sistema requiere una planificación precisa y una comunicación fluida con los proveedores para garantizar que los materiales y productos lleguen a tiempo.</a:t>
            </a:r>
            <a:endParaRPr lang="es-CO">
              <a:cs typeface="Calibri"/>
            </a:endParaRPr>
          </a:p>
          <a:p>
            <a:r>
              <a:rPr lang="es-CO" b="1">
                <a:ea typeface="+mn-lt"/>
                <a:cs typeface="+mn-lt"/>
              </a:rPr>
              <a:t>Sistema de inventario de promedio ponderado </a:t>
            </a:r>
            <a:r>
              <a:rPr lang="es-CO">
                <a:ea typeface="+mn-lt"/>
                <a:cs typeface="+mn-lt"/>
              </a:rPr>
              <a:t>(AVCO, por sus siglas en inglés): Este sistema utiliza el costo promedio ponderado de los productos en el inventario para determinar el costo de los productos vendidos.</a:t>
            </a:r>
            <a:endParaRPr lang="es-CO">
              <a:cs typeface="Calibri"/>
            </a:endParaRPr>
          </a:p>
          <a:p>
            <a:pPr marL="0" indent="0">
              <a:buNone/>
            </a:pPr>
            <a:r>
              <a:rPr lang="es-CO">
                <a:ea typeface="+mn-lt"/>
                <a:cs typeface="+mn-lt"/>
              </a:rPr>
              <a:t>Cada tipo de sistema de inventario tiene sus propias ventajas y desventajas, y la elección del sistema adecuado depende de factores como la naturaleza del negocio, el tamaño del inventario y la demanda del cliente.</a:t>
            </a:r>
            <a:endParaRPr lang="es-CO">
              <a:cs typeface="Calibri"/>
            </a:endParaRPr>
          </a:p>
          <a:p>
            <a:endParaRPr lang="en-US">
              <a:cs typeface="Calibri"/>
            </a:endParaRPr>
          </a:p>
        </p:txBody>
      </p:sp>
    </p:spTree>
    <p:extLst>
      <p:ext uri="{BB962C8B-B14F-4D97-AF65-F5344CB8AC3E}">
        <p14:creationId xmlns:p14="http://schemas.microsoft.com/office/powerpoint/2010/main" val="15663755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32</Slides>
  <Notes>0</Notes>
  <HiddenSlides>0</HiddenSlide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FENIX THECHNOLOGY</vt:lpstr>
      <vt:lpstr>PLANTEAMIENTO DEL PROBLEMA </vt:lpstr>
      <vt:lpstr>Inventarios: </vt:lpstr>
      <vt:lpstr>Métodos de control de inventarios</vt:lpstr>
      <vt:lpstr>Tipos de sistemas de inventario</vt:lpstr>
      <vt:lpstr>BENEFICIOS ADMINISTRATIVOS Y CONTABLES PARA TIENDAS DE DEPORTES </vt:lpstr>
      <vt:lpstr>CARACTERÍSTICAS PRINCIPALES DEL SISTEMA ERP PARA TIENDAS  </vt:lpstr>
      <vt:lpstr>Punto de Venta POS </vt:lpstr>
      <vt:lpstr>Tipos de sistemas de inventarios</vt:lpstr>
      <vt:lpstr>Las funciones de un sistema de información para empresas </vt:lpstr>
      <vt:lpstr>PREGUNTA PROBLEMA </vt:lpstr>
      <vt:lpstr>1 OBJETIVO GENERAL </vt:lpstr>
      <vt:lpstr>3 OBJETIVOS ESPECIFICOS</vt:lpstr>
      <vt:lpstr>JUSTIFICACION </vt:lpstr>
      <vt:lpstr>JUSTIFICACION </vt:lpstr>
      <vt:lpstr>ALCANCE Y DELIMITACIONES </vt:lpstr>
      <vt:lpstr>TECNICAS E INSTRUMENTOS DE RECOLECCIÓN (INDICAR TECNICAS, INSTRUMENTOS O METODOLOGÍAS,  ROLES-PREGUNTAS 10 POR CADA UNO )</vt:lpstr>
      <vt:lpstr>Presentación de PowerPoint</vt:lpstr>
      <vt:lpstr>Presentación de PowerPoint</vt:lpstr>
      <vt:lpstr>Presentación de PowerPoint</vt:lpstr>
      <vt:lpstr>Presentación de PowerPoint</vt:lpstr>
      <vt:lpstr>Bodeguero </vt:lpstr>
      <vt:lpstr>Presentación de PowerPoint</vt:lpstr>
      <vt:lpstr>Presentación de PowerPoint</vt:lpstr>
      <vt:lpstr>Observación </vt:lpstr>
      <vt:lpstr>Sesiones de grupo</vt:lpstr>
      <vt:lpstr>Lista de chequeo </vt:lpstr>
      <vt:lpstr>Presentación de PowerPoint</vt:lpstr>
      <vt:lpstr> Requisitos de Software 10 funcionales y 10 no funcionales copiar en la presentación los 4 más importantes. </vt:lpstr>
      <vt:lpstr>Mockups </vt:lpstr>
      <vt:lpstr>Fichas Técnicas </vt:lpstr>
      <vt:lpstr>Versionamiento.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18</cp:revision>
  <dcterms:created xsi:type="dcterms:W3CDTF">2023-03-10T15:17:37Z</dcterms:created>
  <dcterms:modified xsi:type="dcterms:W3CDTF">2023-03-30T01:38:37Z</dcterms:modified>
</cp:coreProperties>
</file>