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5" r:id="rId4"/>
    <p:sldId id="258" r:id="rId5"/>
    <p:sldId id="259" r:id="rId6"/>
    <p:sldId id="260" r:id="rId7"/>
    <p:sldId id="261" r:id="rId8"/>
    <p:sldId id="301" r:id="rId9"/>
    <p:sldId id="262" r:id="rId10"/>
    <p:sldId id="263" r:id="rId11"/>
    <p:sldId id="271" r:id="rId12"/>
    <p:sldId id="278" r:id="rId13"/>
    <p:sldId id="280" r:id="rId14"/>
    <p:sldId id="287" r:id="rId15"/>
    <p:sldId id="281" r:id="rId16"/>
    <p:sldId id="289" r:id="rId17"/>
    <p:sldId id="290" r:id="rId18"/>
    <p:sldId id="264" r:id="rId19"/>
    <p:sldId id="265" r:id="rId20"/>
    <p:sldId id="266" r:id="rId21"/>
    <p:sldId id="309" r:id="rId22"/>
    <p:sldId id="307" r:id="rId23"/>
    <p:sldId id="310" r:id="rId24"/>
    <p:sldId id="311" r:id="rId25"/>
    <p:sldId id="302" r:id="rId26"/>
    <p:sldId id="303" r:id="rId27"/>
    <p:sldId id="304" r:id="rId28"/>
    <p:sldId id="305" r:id="rId29"/>
    <p:sldId id="306" r:id="rId30"/>
    <p:sldId id="267" r:id="rId31"/>
    <p:sldId id="312" r:id="rId32"/>
    <p:sldId id="313" r:id="rId33"/>
    <p:sldId id="314" r:id="rId34"/>
    <p:sldId id="268" r:id="rId35"/>
    <p:sldId id="269" r:id="rId36"/>
    <p:sldId id="270" r:id="rId3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3C416-BF55-91C6-AC23-C9D58ADACCB8}" v="683" dt="2023-03-17T16:56:18.135"/>
    <p1510:client id="{03F1A2C7-130F-F244-867B-0850DDD16218}" v="4" dt="2023-03-17T17:10:30.212"/>
    <p1510:client id="{0D239562-E446-1A88-2D8B-A32002DBA9ED}" v="50" dt="2023-03-19T18:26:45.045"/>
    <p1510:client id="{1A3E1004-F36D-9630-4F0C-5522D111BE4D}" v="3445" dt="2023-03-17T23:55:21.664"/>
    <p1510:client id="{1B1D424C-02D5-8DD8-A3E4-4991FE783E59}" v="2681" dt="2023-03-20T03:00:30.884"/>
    <p1510:client id="{21670C2C-4440-7C84-40FA-AB187BA3401A}" v="410" dt="2023-03-17T23:35:35.844"/>
    <p1510:client id="{223A4B1E-BFD7-7824-3665-5E3417DDABA9}" v="7151" dt="2023-03-20T02:40:30.391"/>
    <p1510:client id="{2E1AE4B5-0F35-C049-A002-BACF630FC570}" v="125" dt="2023-03-17T16:55:30.573"/>
    <p1510:client id="{3212FB7D-89A9-40C6-9DCF-BD3852E4A4F1}" v="2681" dt="2023-03-20T02:45:02.082"/>
    <p1510:client id="{42F11EC4-FC65-C31C-6472-A93664BCC2C4}" v="437" dt="2023-03-20T01:11:08.882"/>
    <p1510:client id="{474EBD19-8A54-0CCA-7C93-1D8D3B5786BE}" v="263" dt="2023-03-20T02:17:32.512"/>
    <p1510:client id="{48851D3B-2DA9-3B3D-754B-9ECB322B51A0}" v="5" dt="2023-03-21T00:05:08.350"/>
    <p1510:client id="{50012A7D-D5EF-BD66-2C35-8B2AA0A63873}" v="8" dt="2023-03-17T23:34:58.346"/>
    <p1510:client id="{512AF1CC-1853-5A42-AD7B-E78E54FF7117}" v="1" dt="2023-03-17T17:04:46.023"/>
    <p1510:client id="{629FC6E6-F6B2-4B27-9712-756F0F11062C}" v="609" dt="2023-03-21T13:48:43.534"/>
    <p1510:client id="{7E638973-93C5-4094-B82E-BB882FA6CEF9}" v="11" dt="2023-03-21T16:07:57.600"/>
    <p1510:client id="{8AC46C2B-502B-A0F8-7EF4-3A9B8539F6E1}" v="3683" dt="2023-03-17T19:06:11.290"/>
    <p1510:client id="{8B20FFD0-B2B2-2947-AC85-363687295FE9}" v="1" dt="2023-03-17T15:04:37.442"/>
    <p1510:client id="{8D6B79E8-2034-C865-79E1-8C3F00AB9688}" v="18" dt="2023-03-17T23:45:47.364"/>
    <p1510:client id="{98075409-B579-464E-A3AD-DAB255713E0C}" v="2" dt="2023-03-17T17:37:05.111"/>
    <p1510:client id="{A2C1B3F7-3289-8B18-FE68-662E055D4A7D}" v="38" dt="2023-03-21T03:06:27.472"/>
    <p1510:client id="{A7EE034D-2B1B-1451-DD98-1B93A8C67C9B}" v="1" dt="2023-03-21T13:43:28.366"/>
    <p1510:client id="{AE27CC15-BAD3-A78E-344C-3A0BD0899458}" v="610" dt="2023-03-20T01:10:16.452"/>
    <p1510:client id="{B36AD687-2878-1A40-3D2E-E96B669A0096}" v="494" dt="2023-03-21T13:13:17.221"/>
    <p1510:client id="{B509181E-406F-6F48-8286-8EBFE4250B1B}" v="121" dt="2023-03-17T15:31:02.004"/>
    <p1510:client id="{BB06A24C-121B-20D6-FA1C-60ACD6BCA34D}" v="2343" dt="2023-03-17T19:08:40.798"/>
    <p1510:client id="{C6AC7D50-C81F-F958-DB07-DFB441A8E869}" v="461" dt="2023-03-17T15:21:14.066"/>
    <p1510:client id="{CBD0D5A1-439A-1BFA-5908-CC323257A8BC}" v="44" dt="2023-03-20T01:08:08.973"/>
    <p1510:client id="{D5BBCFED-1CFB-68DB-50A1-5EAF85CF5C27}" v="1" dt="2023-03-21T13:46:15.232"/>
    <p1510:client id="{D93F2B58-0B13-FC3E-D552-F441BD04ED2E}" v="629" dt="2023-03-17T19:33:07.936"/>
    <p1510:client id="{D99C187F-3392-4061-A415-7F8E085D618B}" v="54" dt="2023-03-21T13:12:54.033"/>
    <p1510:client id="{E4C3FA12-0F7C-CCA6-1B2A-550AA69422DF}" v="76" dt="2023-03-21T15:21:20.506"/>
    <p1510:client id="{E8743048-68B5-CE30-8238-DBD66CE20F11}" v="6" dt="2023-03-30T01:39:06.996"/>
    <p1510:client id="{ED8F5994-0FD1-A10D-1678-7F91F93A41C1}" v="847" dt="2023-03-17T18:03:08.086"/>
    <p1510:client id="{F2BF6B17-4104-48EA-ABB7-8933D4892C9F}" v="32" dt="2023-03-21T12:50:27.059"/>
    <p1510:client id="{F2F95A37-98C0-7847-8DF5-82C935BDC6C6}" v="271" dt="2023-03-17T16:04:25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Nataly Garzon Suarez" userId="S::laungarzon11@soy.sena.edu.co::d606699a-8ed5-42e3-af50-3d962e60b77b" providerId="AD" clId="Web-{94347743-46CD-E114-D51B-F149D0C9D7BB}"/>
    <pc:docChg chg="modSld">
      <pc:chgData name="Laura Nataly Garzon Suarez" userId="S::laungarzon11@soy.sena.edu.co::d606699a-8ed5-42e3-af50-3d962e60b77b" providerId="AD" clId="Web-{94347743-46CD-E114-D51B-F149D0C9D7BB}" dt="2023-03-12T04:31:04.210" v="22" actId="20577"/>
      <pc:docMkLst>
        <pc:docMk/>
      </pc:docMkLst>
      <pc:sldChg chg="modSp">
        <pc:chgData name="Laura Nataly Garzon Suarez" userId="S::laungarzon11@soy.sena.edu.co::d606699a-8ed5-42e3-af50-3d962e60b77b" providerId="AD" clId="Web-{94347743-46CD-E114-D51B-F149D0C9D7BB}" dt="2023-03-12T04:16:39.521" v="8" actId="20577"/>
        <pc:sldMkLst>
          <pc:docMk/>
          <pc:sldMk cId="3931021644" sldId="259"/>
        </pc:sldMkLst>
        <pc:spChg chg="mod">
          <ac:chgData name="Laura Nataly Garzon Suarez" userId="S::laungarzon11@soy.sena.edu.co::d606699a-8ed5-42e3-af50-3d962e60b77b" providerId="AD" clId="Web-{94347743-46CD-E114-D51B-F149D0C9D7BB}" dt="2023-03-12T04:16:39.521" v="8" actId="20577"/>
          <ac:spMkLst>
            <pc:docMk/>
            <pc:sldMk cId="3931021644" sldId="259"/>
            <ac:spMk id="3" creationId="{A307E016-61E2-674A-A5F3-185B1FBA1176}"/>
          </ac:spMkLst>
        </pc:spChg>
      </pc:sldChg>
      <pc:sldChg chg="modSp">
        <pc:chgData name="Laura Nataly Garzon Suarez" userId="S::laungarzon11@soy.sena.edu.co::d606699a-8ed5-42e3-af50-3d962e60b77b" providerId="AD" clId="Web-{94347743-46CD-E114-D51B-F149D0C9D7BB}" dt="2023-03-12T04:31:04.210" v="22" actId="20577"/>
        <pc:sldMkLst>
          <pc:docMk/>
          <pc:sldMk cId="265086344" sldId="261"/>
        </pc:sldMkLst>
        <pc:spChg chg="mod">
          <ac:chgData name="Laura Nataly Garzon Suarez" userId="S::laungarzon11@soy.sena.edu.co::d606699a-8ed5-42e3-af50-3d962e60b77b" providerId="AD" clId="Web-{94347743-46CD-E114-D51B-F149D0C9D7BB}" dt="2023-03-12T04:31:04.210" v="22" actId="20577"/>
          <ac:spMkLst>
            <pc:docMk/>
            <pc:sldMk cId="265086344" sldId="261"/>
            <ac:spMk id="3" creationId="{DAEFECAD-3859-95E0-16B3-A49A6C9D93E1}"/>
          </ac:spMkLst>
        </pc:spChg>
      </pc:sldChg>
    </pc:docChg>
  </pc:docChgLst>
  <pc:docChgLst>
    <pc:chgData name="Laura Nataly Garzon Suarez" userId="S::laungarzon11@soy.sena.edu.co::d606699a-8ed5-42e3-af50-3d962e60b77b" providerId="AD" clId="Web-{3212FB7D-89A9-40C6-9DCF-BD3852E4A4F1}"/>
    <pc:docChg chg="modSld">
      <pc:chgData name="Laura Nataly Garzon Suarez" userId="S::laungarzon11@soy.sena.edu.co::d606699a-8ed5-42e3-af50-3d962e60b77b" providerId="AD" clId="Web-{3212FB7D-89A9-40C6-9DCF-BD3852E4A4F1}" dt="2023-03-20T02:45:00.692" v="2478"/>
      <pc:docMkLst>
        <pc:docMk/>
      </pc:docMkLst>
      <pc:sldChg chg="modSp">
        <pc:chgData name="Laura Nataly Garzon Suarez" userId="S::laungarzon11@soy.sena.edu.co::d606699a-8ed5-42e3-af50-3d962e60b77b" providerId="AD" clId="Web-{3212FB7D-89A9-40C6-9DCF-BD3852E4A4F1}" dt="2023-03-20T01:53:22.692" v="888"/>
        <pc:sldMkLst>
          <pc:docMk/>
          <pc:sldMk cId="2971174205" sldId="266"/>
        </pc:sldMkLst>
        <pc:graphicFrameChg chg="mod modGraphic">
          <ac:chgData name="Laura Nataly Garzon Suarez" userId="S::laungarzon11@soy.sena.edu.co::d606699a-8ed5-42e3-af50-3d962e60b77b" providerId="AD" clId="Web-{3212FB7D-89A9-40C6-9DCF-BD3852E4A4F1}" dt="2023-03-20T01:45:54.297" v="565"/>
          <ac:graphicFrameMkLst>
            <pc:docMk/>
            <pc:sldMk cId="2971174205" sldId="266"/>
            <ac:graphicFrameMk id="4" creationId="{5B6537AD-F71D-AC63-0E0E-5F9272C67D0D}"/>
          </ac:graphicFrameMkLst>
        </pc:graphicFrameChg>
        <pc:graphicFrameChg chg="mod modGraphic">
          <ac:chgData name="Laura Nataly Garzon Suarez" userId="S::laungarzon11@soy.sena.edu.co::d606699a-8ed5-42e3-af50-3d962e60b77b" providerId="AD" clId="Web-{3212FB7D-89A9-40C6-9DCF-BD3852E4A4F1}" dt="2023-03-20T01:53:22.692" v="888"/>
          <ac:graphicFrameMkLst>
            <pc:docMk/>
            <pc:sldMk cId="2971174205" sldId="266"/>
            <ac:graphicFrameMk id="6" creationId="{5B6CB188-6D26-D1B0-10E6-22EBF179AC66}"/>
          </ac:graphicFrameMkLst>
        </pc:graphicFrameChg>
      </pc:sldChg>
      <pc:sldChg chg="modSp">
        <pc:chgData name="Laura Nataly Garzon Suarez" userId="S::laungarzon11@soy.sena.edu.co::d606699a-8ed5-42e3-af50-3d962e60b77b" providerId="AD" clId="Web-{3212FB7D-89A9-40C6-9DCF-BD3852E4A4F1}" dt="2023-03-20T02:45:00.692" v="2478"/>
        <pc:sldMkLst>
          <pc:docMk/>
          <pc:sldMk cId="2185372916" sldId="307"/>
        </pc:sldMkLst>
        <pc:graphicFrameChg chg="mod modGraphic">
          <ac:chgData name="Laura Nataly Garzon Suarez" userId="S::laungarzon11@soy.sena.edu.co::d606699a-8ed5-42e3-af50-3d962e60b77b" providerId="AD" clId="Web-{3212FB7D-89A9-40C6-9DCF-BD3852E4A4F1}" dt="2023-03-20T02:45:00.692" v="2478"/>
          <ac:graphicFrameMkLst>
            <pc:docMk/>
            <pc:sldMk cId="2185372916" sldId="307"/>
            <ac:graphicFrameMk id="5" creationId="{543DCA20-A97D-42EA-44F9-17B572F6362D}"/>
          </ac:graphicFrameMkLst>
        </pc:graphicFrameChg>
        <pc:graphicFrameChg chg="mod modGraphic">
          <ac:chgData name="Laura Nataly Garzon Suarez" userId="S::laungarzon11@soy.sena.edu.co::d606699a-8ed5-42e3-af50-3d962e60b77b" providerId="AD" clId="Web-{3212FB7D-89A9-40C6-9DCF-BD3852E4A4F1}" dt="2023-03-20T02:37:24.670" v="2306"/>
          <ac:graphicFrameMkLst>
            <pc:docMk/>
            <pc:sldMk cId="2185372916" sldId="307"/>
            <ac:graphicFrameMk id="7" creationId="{12F58077-1C71-E921-57FA-2C0D48AE55D1}"/>
          </ac:graphicFrameMkLst>
        </pc:graphicFrameChg>
      </pc:sldChg>
      <pc:sldChg chg="modSp">
        <pc:chgData name="Laura Nataly Garzon Suarez" userId="S::laungarzon11@soy.sena.edu.co::d606699a-8ed5-42e3-af50-3d962e60b77b" providerId="AD" clId="Web-{3212FB7D-89A9-40C6-9DCF-BD3852E4A4F1}" dt="2023-03-20T02:34:43.898" v="1922"/>
        <pc:sldMkLst>
          <pc:docMk/>
          <pc:sldMk cId="2495732612" sldId="309"/>
        </pc:sldMkLst>
        <pc:graphicFrameChg chg="mod modGraphic">
          <ac:chgData name="Laura Nataly Garzon Suarez" userId="S::laungarzon11@soy.sena.edu.co::d606699a-8ed5-42e3-af50-3d962e60b77b" providerId="AD" clId="Web-{3212FB7D-89A9-40C6-9DCF-BD3852E4A4F1}" dt="2023-03-20T02:34:43.898" v="1922"/>
          <ac:graphicFrameMkLst>
            <pc:docMk/>
            <pc:sldMk cId="2495732612" sldId="309"/>
            <ac:graphicFrameMk id="4" creationId="{5B6537AD-F71D-AC63-0E0E-5F9272C67D0D}"/>
          </ac:graphicFrameMkLst>
        </pc:graphicFrameChg>
        <pc:graphicFrameChg chg="mod modGraphic">
          <ac:chgData name="Laura Nataly Garzon Suarez" userId="S::laungarzon11@soy.sena.edu.co::d606699a-8ed5-42e3-af50-3d962e60b77b" providerId="AD" clId="Web-{3212FB7D-89A9-40C6-9DCF-BD3852E4A4F1}" dt="2023-03-20T01:54:51.117" v="904"/>
          <ac:graphicFrameMkLst>
            <pc:docMk/>
            <pc:sldMk cId="2495732612" sldId="309"/>
            <ac:graphicFrameMk id="6" creationId="{5B6CB188-6D26-D1B0-10E6-22EBF179AC66}"/>
          </ac:graphicFrameMkLst>
        </pc:graphicFrameChg>
      </pc:sldChg>
      <pc:sldChg chg="modSp">
        <pc:chgData name="Laura Nataly Garzon Suarez" userId="S::laungarzon11@soy.sena.edu.co::d606699a-8ed5-42e3-af50-3d962e60b77b" providerId="AD" clId="Web-{3212FB7D-89A9-40C6-9DCF-BD3852E4A4F1}" dt="2023-03-20T02:32:22.095" v="1836"/>
        <pc:sldMkLst>
          <pc:docMk/>
          <pc:sldMk cId="1023302592" sldId="310"/>
        </pc:sldMkLst>
        <pc:graphicFrameChg chg="mod modGraphic">
          <ac:chgData name="Laura Nataly Garzon Suarez" userId="S::laungarzon11@soy.sena.edu.co::d606699a-8ed5-42e3-af50-3d962e60b77b" providerId="AD" clId="Web-{3212FB7D-89A9-40C6-9DCF-BD3852E4A4F1}" dt="2023-03-20T02:32:17.876" v="1822"/>
          <ac:graphicFrameMkLst>
            <pc:docMk/>
            <pc:sldMk cId="1023302592" sldId="310"/>
            <ac:graphicFrameMk id="5" creationId="{543DCA20-A97D-42EA-44F9-17B572F6362D}"/>
          </ac:graphicFrameMkLst>
        </pc:graphicFrameChg>
        <pc:graphicFrameChg chg="mod modGraphic">
          <ac:chgData name="Laura Nataly Garzon Suarez" userId="S::laungarzon11@soy.sena.edu.co::d606699a-8ed5-42e3-af50-3d962e60b77b" providerId="AD" clId="Web-{3212FB7D-89A9-40C6-9DCF-BD3852E4A4F1}" dt="2023-03-20T02:32:22.095" v="1836"/>
          <ac:graphicFrameMkLst>
            <pc:docMk/>
            <pc:sldMk cId="1023302592" sldId="310"/>
            <ac:graphicFrameMk id="7" creationId="{12F58077-1C71-E921-57FA-2C0D48AE55D1}"/>
          </ac:graphicFrameMkLst>
        </pc:graphicFrameChg>
      </pc:sldChg>
      <pc:sldChg chg="modSp">
        <pc:chgData name="Laura Nataly Garzon Suarez" userId="S::laungarzon11@soy.sena.edu.co::d606699a-8ed5-42e3-af50-3d962e60b77b" providerId="AD" clId="Web-{3212FB7D-89A9-40C6-9DCF-BD3852E4A4F1}" dt="2023-03-20T02:32:43.486" v="1896"/>
        <pc:sldMkLst>
          <pc:docMk/>
          <pc:sldMk cId="3450289627" sldId="311"/>
        </pc:sldMkLst>
        <pc:graphicFrameChg chg="mod modGraphic">
          <ac:chgData name="Laura Nataly Garzon Suarez" userId="S::laungarzon11@soy.sena.edu.co::d606699a-8ed5-42e3-af50-3d962e60b77b" providerId="AD" clId="Web-{3212FB7D-89A9-40C6-9DCF-BD3852E4A4F1}" dt="2023-03-20T02:32:33.423" v="1864"/>
          <ac:graphicFrameMkLst>
            <pc:docMk/>
            <pc:sldMk cId="3450289627" sldId="311"/>
            <ac:graphicFrameMk id="5" creationId="{543DCA20-A97D-42EA-44F9-17B572F6362D}"/>
          </ac:graphicFrameMkLst>
        </pc:graphicFrameChg>
        <pc:graphicFrameChg chg="mod modGraphic">
          <ac:chgData name="Laura Nataly Garzon Suarez" userId="S::laungarzon11@soy.sena.edu.co::d606699a-8ed5-42e3-af50-3d962e60b77b" providerId="AD" clId="Web-{3212FB7D-89A9-40C6-9DCF-BD3852E4A4F1}" dt="2023-03-20T02:32:43.486" v="1896"/>
          <ac:graphicFrameMkLst>
            <pc:docMk/>
            <pc:sldMk cId="3450289627" sldId="311"/>
            <ac:graphicFrameMk id="7" creationId="{12F58077-1C71-E921-57FA-2C0D48AE55D1}"/>
          </ac:graphicFrameMkLst>
        </pc:graphicFrameChg>
      </pc:sldChg>
    </pc:docChg>
  </pc:docChgLst>
  <pc:docChgLst>
    <pc:chgData name="Maria Isabel Uribe Diaz" userId="S::miuribe93@soy.sena.edu.co::f874e721-cfe2-4208-953d-f23d4fbbc403" providerId="AD" clId="Web-{8D6B79E8-2034-C865-79E1-8C3F00AB9688}"/>
    <pc:docChg chg="modSld">
      <pc:chgData name="Maria Isabel Uribe Diaz" userId="S::miuribe93@soy.sena.edu.co::f874e721-cfe2-4208-953d-f23d4fbbc403" providerId="AD" clId="Web-{8D6B79E8-2034-C865-79E1-8C3F00AB9688}" dt="2023-03-17T23:45:44.442" v="15" actId="20577"/>
      <pc:docMkLst>
        <pc:docMk/>
      </pc:docMkLst>
      <pc:sldChg chg="modSp">
        <pc:chgData name="Maria Isabel Uribe Diaz" userId="S::miuribe93@soy.sena.edu.co::f874e721-cfe2-4208-953d-f23d4fbbc403" providerId="AD" clId="Web-{8D6B79E8-2034-C865-79E1-8C3F00AB9688}" dt="2023-03-17T23:45:44.442" v="15" actId="20577"/>
        <pc:sldMkLst>
          <pc:docMk/>
          <pc:sldMk cId="3639669116" sldId="262"/>
        </pc:sldMkLst>
        <pc:spChg chg="mod">
          <ac:chgData name="Maria Isabel Uribe Diaz" userId="S::miuribe93@soy.sena.edu.co::f874e721-cfe2-4208-953d-f23d4fbbc403" providerId="AD" clId="Web-{8D6B79E8-2034-C865-79E1-8C3F00AB9688}" dt="2023-03-17T23:45:44.442" v="15" actId="20577"/>
          <ac:spMkLst>
            <pc:docMk/>
            <pc:sldMk cId="3639669116" sldId="262"/>
            <ac:spMk id="3" creationId="{C7F37418-CF01-C780-85FC-7C75D8CE412B}"/>
          </ac:spMkLst>
        </pc:spChg>
      </pc:sldChg>
    </pc:docChg>
  </pc:docChgLst>
  <pc:docChgLst>
    <pc:chgData name="Maria Isabel Uribe Diaz" userId="S::miuribe93@soy.sena.edu.co::f874e721-cfe2-4208-953d-f23d4fbbc403" providerId="AD" clId="Web-{887C0405-A99E-42C9-9892-96E2491F1D0B}"/>
    <pc:docChg chg="modSld">
      <pc:chgData name="Maria Isabel Uribe Diaz" userId="S::miuribe93@soy.sena.edu.co::f874e721-cfe2-4208-953d-f23d4fbbc403" providerId="AD" clId="Web-{887C0405-A99E-42C9-9892-96E2491F1D0B}" dt="2023-03-14T11:40:30.099" v="3" actId="20577"/>
      <pc:docMkLst>
        <pc:docMk/>
      </pc:docMkLst>
      <pc:sldChg chg="modSp">
        <pc:chgData name="Maria Isabel Uribe Diaz" userId="S::miuribe93@soy.sena.edu.co::f874e721-cfe2-4208-953d-f23d4fbbc403" providerId="AD" clId="Web-{887C0405-A99E-42C9-9892-96E2491F1D0B}" dt="2023-03-14T11:40:30.099" v="3" actId="20577"/>
        <pc:sldMkLst>
          <pc:docMk/>
          <pc:sldMk cId="1495245722" sldId="263"/>
        </pc:sldMkLst>
        <pc:spChg chg="mod">
          <ac:chgData name="Maria Isabel Uribe Diaz" userId="S::miuribe93@soy.sena.edu.co::f874e721-cfe2-4208-953d-f23d4fbbc403" providerId="AD" clId="Web-{887C0405-A99E-42C9-9892-96E2491F1D0B}" dt="2023-03-14T11:40:30.099" v="3" actId="20577"/>
          <ac:spMkLst>
            <pc:docMk/>
            <pc:sldMk cId="1495245722" sldId="263"/>
            <ac:spMk id="2" creationId="{82765DA9-3CFA-DFE4-CFB4-ED7512796DAA}"/>
          </ac:spMkLst>
        </pc:spChg>
        <pc:spChg chg="mod">
          <ac:chgData name="Maria Isabel Uribe Diaz" userId="S::miuribe93@soy.sena.edu.co::f874e721-cfe2-4208-953d-f23d4fbbc403" providerId="AD" clId="Web-{887C0405-A99E-42C9-9892-96E2491F1D0B}" dt="2023-03-14T11:40:24.646" v="1" actId="20577"/>
          <ac:spMkLst>
            <pc:docMk/>
            <pc:sldMk cId="1495245722" sldId="263"/>
            <ac:spMk id="3" creationId="{282224B7-662E-E133-BD59-E01F5A5AD2C3}"/>
          </ac:spMkLst>
        </pc:spChg>
      </pc:sldChg>
    </pc:docChg>
  </pc:docChgLst>
  <pc:docChgLst>
    <pc:chgData name="Sara Naidu Diaz Gonzalez" userId="S::sndiaz4@soy.sena.edu.co::94f02f45-69a4-4ff3-a3dc-fe0d52e2f980" providerId="AD" clId="Web-{AC53F4F2-C435-647B-AE8B-16FDF37B7F44}"/>
    <pc:docChg chg="addSld modSld">
      <pc:chgData name="Sara Naidu Diaz Gonzalez" userId="S::sndiaz4@soy.sena.edu.co::94f02f45-69a4-4ff3-a3dc-fe0d52e2f980" providerId="AD" clId="Web-{AC53F4F2-C435-647B-AE8B-16FDF37B7F44}" dt="2023-03-15T19:31:22.251" v="998" actId="20577"/>
      <pc:docMkLst>
        <pc:docMk/>
      </pc:docMkLst>
      <pc:sldChg chg="modSp">
        <pc:chgData name="Sara Naidu Diaz Gonzalez" userId="S::sndiaz4@soy.sena.edu.co::94f02f45-69a4-4ff3-a3dc-fe0d52e2f980" providerId="AD" clId="Web-{AC53F4F2-C435-647B-AE8B-16FDF37B7F44}" dt="2023-03-15T18:19:22.448" v="161" actId="20577"/>
        <pc:sldMkLst>
          <pc:docMk/>
          <pc:sldMk cId="3931021644" sldId="259"/>
        </pc:sldMkLst>
        <pc:spChg chg="mod">
          <ac:chgData name="Sara Naidu Diaz Gonzalez" userId="S::sndiaz4@soy.sena.edu.co::94f02f45-69a4-4ff3-a3dc-fe0d52e2f980" providerId="AD" clId="Web-{AC53F4F2-C435-647B-AE8B-16FDF37B7F44}" dt="2023-03-15T18:19:22.448" v="161" actId="20577"/>
          <ac:spMkLst>
            <pc:docMk/>
            <pc:sldMk cId="3931021644" sldId="259"/>
            <ac:spMk id="3" creationId="{A307E016-61E2-674A-A5F3-185B1FBA1176}"/>
          </ac:spMkLst>
        </pc:spChg>
      </pc:sldChg>
      <pc:sldChg chg="modSp">
        <pc:chgData name="Sara Naidu Diaz Gonzalez" userId="S::sndiaz4@soy.sena.edu.co::94f02f45-69a4-4ff3-a3dc-fe0d52e2f980" providerId="AD" clId="Web-{AC53F4F2-C435-647B-AE8B-16FDF37B7F44}" dt="2023-03-15T19:06:30.185" v="546" actId="20577"/>
        <pc:sldMkLst>
          <pc:docMk/>
          <pc:sldMk cId="2810383236" sldId="272"/>
        </pc:sldMkLst>
        <pc:spChg chg="mod">
          <ac:chgData name="Sara Naidu Diaz Gonzalez" userId="S::sndiaz4@soy.sena.edu.co::94f02f45-69a4-4ff3-a3dc-fe0d52e2f980" providerId="AD" clId="Web-{AC53F4F2-C435-647B-AE8B-16FDF37B7F44}" dt="2023-03-15T19:06:30.185" v="546" actId="20577"/>
          <ac:spMkLst>
            <pc:docMk/>
            <pc:sldMk cId="2810383236" sldId="272"/>
            <ac:spMk id="3" creationId="{9380E6D9-A5E2-4DC4-4050-4D2572A72C2A}"/>
          </ac:spMkLst>
        </pc:spChg>
      </pc:sldChg>
      <pc:sldChg chg="modSp">
        <pc:chgData name="Sara Naidu Diaz Gonzalez" userId="S::sndiaz4@soy.sena.edu.co::94f02f45-69a4-4ff3-a3dc-fe0d52e2f980" providerId="AD" clId="Web-{AC53F4F2-C435-647B-AE8B-16FDF37B7F44}" dt="2023-03-15T19:17:39.114" v="603" actId="20577"/>
        <pc:sldMkLst>
          <pc:docMk/>
          <pc:sldMk cId="2743027483" sldId="277"/>
        </pc:sldMkLst>
        <pc:spChg chg="mod">
          <ac:chgData name="Sara Naidu Diaz Gonzalez" userId="S::sndiaz4@soy.sena.edu.co::94f02f45-69a4-4ff3-a3dc-fe0d52e2f980" providerId="AD" clId="Web-{AC53F4F2-C435-647B-AE8B-16FDF37B7F44}" dt="2023-03-15T19:17:39.114" v="603" actId="20577"/>
          <ac:spMkLst>
            <pc:docMk/>
            <pc:sldMk cId="2743027483" sldId="277"/>
            <ac:spMk id="3" creationId="{12D3E613-174C-4827-D94C-3C2C0464AFAB}"/>
          </ac:spMkLst>
        </pc:spChg>
      </pc:sldChg>
      <pc:sldChg chg="modSp">
        <pc:chgData name="Sara Naidu Diaz Gonzalez" userId="S::sndiaz4@soy.sena.edu.co::94f02f45-69a4-4ff3-a3dc-fe0d52e2f980" providerId="AD" clId="Web-{AC53F4F2-C435-647B-AE8B-16FDF37B7F44}" dt="2023-03-15T18:11:01.603" v="92" actId="20577"/>
        <pc:sldMkLst>
          <pc:docMk/>
          <pc:sldMk cId="2020483110" sldId="278"/>
        </pc:sldMkLst>
        <pc:spChg chg="mod">
          <ac:chgData name="Sara Naidu Diaz Gonzalez" userId="S::sndiaz4@soy.sena.edu.co::94f02f45-69a4-4ff3-a3dc-fe0d52e2f980" providerId="AD" clId="Web-{AC53F4F2-C435-647B-AE8B-16FDF37B7F44}" dt="2023-03-15T18:11:01.603" v="92" actId="20577"/>
          <ac:spMkLst>
            <pc:docMk/>
            <pc:sldMk cId="2020483110" sldId="278"/>
            <ac:spMk id="3" creationId="{1EC96EED-8EBD-8201-0A01-9ABE178A741F}"/>
          </ac:spMkLst>
        </pc:spChg>
      </pc:sldChg>
      <pc:sldChg chg="modSp">
        <pc:chgData name="Sara Naidu Diaz Gonzalez" userId="S::sndiaz4@soy.sena.edu.co::94f02f45-69a4-4ff3-a3dc-fe0d52e2f980" providerId="AD" clId="Web-{AC53F4F2-C435-647B-AE8B-16FDF37B7F44}" dt="2023-03-15T19:29:36.888" v="931" actId="20577"/>
        <pc:sldMkLst>
          <pc:docMk/>
          <pc:sldMk cId="1949784081" sldId="279"/>
        </pc:sldMkLst>
        <pc:spChg chg="mod">
          <ac:chgData name="Sara Naidu Diaz Gonzalez" userId="S::sndiaz4@soy.sena.edu.co::94f02f45-69a4-4ff3-a3dc-fe0d52e2f980" providerId="AD" clId="Web-{AC53F4F2-C435-647B-AE8B-16FDF37B7F44}" dt="2023-03-15T19:29:36.888" v="931" actId="20577"/>
          <ac:spMkLst>
            <pc:docMk/>
            <pc:sldMk cId="1949784081" sldId="279"/>
            <ac:spMk id="3" creationId="{FCE9E6BC-AECE-B2B6-402E-1D2F2B7119E9}"/>
          </ac:spMkLst>
        </pc:spChg>
      </pc:sldChg>
      <pc:sldChg chg="modSp">
        <pc:chgData name="Sara Naidu Diaz Gonzalez" userId="S::sndiaz4@soy.sena.edu.co::94f02f45-69a4-4ff3-a3dc-fe0d52e2f980" providerId="AD" clId="Web-{AC53F4F2-C435-647B-AE8B-16FDF37B7F44}" dt="2023-03-15T18:29:13.108" v="170" actId="20577"/>
        <pc:sldMkLst>
          <pc:docMk/>
          <pc:sldMk cId="2032966107" sldId="281"/>
        </pc:sldMkLst>
        <pc:spChg chg="mod">
          <ac:chgData name="Sara Naidu Diaz Gonzalez" userId="S::sndiaz4@soy.sena.edu.co::94f02f45-69a4-4ff3-a3dc-fe0d52e2f980" providerId="AD" clId="Web-{AC53F4F2-C435-647B-AE8B-16FDF37B7F44}" dt="2023-03-15T18:29:13.108" v="170" actId="20577"/>
          <ac:spMkLst>
            <pc:docMk/>
            <pc:sldMk cId="2032966107" sldId="281"/>
            <ac:spMk id="3" creationId="{A6419C6D-FBE1-9C4B-70FF-0FFD35B90CBE}"/>
          </ac:spMkLst>
        </pc:spChg>
      </pc:sldChg>
      <pc:sldChg chg="modSp">
        <pc:chgData name="Sara Naidu Diaz Gonzalez" userId="S::sndiaz4@soy.sena.edu.co::94f02f45-69a4-4ff3-a3dc-fe0d52e2f980" providerId="AD" clId="Web-{AC53F4F2-C435-647B-AE8B-16FDF37B7F44}" dt="2023-03-15T19:06:15.700" v="534" actId="20577"/>
        <pc:sldMkLst>
          <pc:docMk/>
          <pc:sldMk cId="53213621" sldId="284"/>
        </pc:sldMkLst>
        <pc:spChg chg="mod">
          <ac:chgData name="Sara Naidu Diaz Gonzalez" userId="S::sndiaz4@soy.sena.edu.co::94f02f45-69a4-4ff3-a3dc-fe0d52e2f980" providerId="AD" clId="Web-{AC53F4F2-C435-647B-AE8B-16FDF37B7F44}" dt="2023-03-15T19:06:15.700" v="534" actId="20577"/>
          <ac:spMkLst>
            <pc:docMk/>
            <pc:sldMk cId="53213621" sldId="284"/>
            <ac:spMk id="3" creationId="{B35C2165-61D2-E6DC-734D-A28FF8FDB961}"/>
          </ac:spMkLst>
        </pc:spChg>
      </pc:sldChg>
      <pc:sldChg chg="modSp">
        <pc:chgData name="Sara Naidu Diaz Gonzalez" userId="S::sndiaz4@soy.sena.edu.co::94f02f45-69a4-4ff3-a3dc-fe0d52e2f980" providerId="AD" clId="Web-{AC53F4F2-C435-647B-AE8B-16FDF37B7F44}" dt="2023-03-15T19:18:22.272" v="618" actId="20577"/>
        <pc:sldMkLst>
          <pc:docMk/>
          <pc:sldMk cId="1845221237" sldId="285"/>
        </pc:sldMkLst>
        <pc:spChg chg="mod">
          <ac:chgData name="Sara Naidu Diaz Gonzalez" userId="S::sndiaz4@soy.sena.edu.co::94f02f45-69a4-4ff3-a3dc-fe0d52e2f980" providerId="AD" clId="Web-{AC53F4F2-C435-647B-AE8B-16FDF37B7F44}" dt="2023-03-15T19:18:22.272" v="618" actId="20577"/>
          <ac:spMkLst>
            <pc:docMk/>
            <pc:sldMk cId="1845221237" sldId="285"/>
            <ac:spMk id="3" creationId="{1BDD2653-F40D-28B4-7855-8875DF8CDCF6}"/>
          </ac:spMkLst>
        </pc:spChg>
      </pc:sldChg>
      <pc:sldChg chg="modSp">
        <pc:chgData name="Sara Naidu Diaz Gonzalez" userId="S::sndiaz4@soy.sena.edu.co::94f02f45-69a4-4ff3-a3dc-fe0d52e2f980" providerId="AD" clId="Web-{AC53F4F2-C435-647B-AE8B-16FDF37B7F44}" dt="2023-03-15T19:06:46.795" v="555" actId="20577"/>
        <pc:sldMkLst>
          <pc:docMk/>
          <pc:sldMk cId="1857482407" sldId="286"/>
        </pc:sldMkLst>
        <pc:spChg chg="mod">
          <ac:chgData name="Sara Naidu Diaz Gonzalez" userId="S::sndiaz4@soy.sena.edu.co::94f02f45-69a4-4ff3-a3dc-fe0d52e2f980" providerId="AD" clId="Web-{AC53F4F2-C435-647B-AE8B-16FDF37B7F44}" dt="2023-03-15T19:06:46.795" v="555" actId="20577"/>
          <ac:spMkLst>
            <pc:docMk/>
            <pc:sldMk cId="1857482407" sldId="286"/>
            <ac:spMk id="3" creationId="{F875C430-4D58-6276-15F5-0E2D50A5760A}"/>
          </ac:spMkLst>
        </pc:spChg>
      </pc:sldChg>
      <pc:sldChg chg="modSp">
        <pc:chgData name="Sara Naidu Diaz Gonzalez" userId="S::sndiaz4@soy.sena.edu.co::94f02f45-69a4-4ff3-a3dc-fe0d52e2f980" providerId="AD" clId="Web-{AC53F4F2-C435-647B-AE8B-16FDF37B7F44}" dt="2023-03-15T18:53:18.799" v="450" actId="20577"/>
        <pc:sldMkLst>
          <pc:docMk/>
          <pc:sldMk cId="3095295970" sldId="287"/>
        </pc:sldMkLst>
        <pc:spChg chg="mod">
          <ac:chgData name="Sara Naidu Diaz Gonzalez" userId="S::sndiaz4@soy.sena.edu.co::94f02f45-69a4-4ff3-a3dc-fe0d52e2f980" providerId="AD" clId="Web-{AC53F4F2-C435-647B-AE8B-16FDF37B7F44}" dt="2023-03-15T18:53:18.799" v="450" actId="20577"/>
          <ac:spMkLst>
            <pc:docMk/>
            <pc:sldMk cId="3095295970" sldId="287"/>
            <ac:spMk id="3" creationId="{7D9D9527-2D18-5B65-95C0-E1EAD28FE596}"/>
          </ac:spMkLst>
        </pc:spChg>
      </pc:sldChg>
      <pc:sldChg chg="modSp">
        <pc:chgData name="Sara Naidu Diaz Gonzalez" userId="S::sndiaz4@soy.sena.edu.co::94f02f45-69a4-4ff3-a3dc-fe0d52e2f980" providerId="AD" clId="Web-{AC53F4F2-C435-647B-AE8B-16FDF37B7F44}" dt="2023-03-15T19:06:51.280" v="557" actId="14100"/>
        <pc:sldMkLst>
          <pc:docMk/>
          <pc:sldMk cId="1333623127" sldId="288"/>
        </pc:sldMkLst>
        <pc:spChg chg="mod">
          <ac:chgData name="Sara Naidu Diaz Gonzalez" userId="S::sndiaz4@soy.sena.edu.co::94f02f45-69a4-4ff3-a3dc-fe0d52e2f980" providerId="AD" clId="Web-{AC53F4F2-C435-647B-AE8B-16FDF37B7F44}" dt="2023-03-15T19:06:51.280" v="557" actId="14100"/>
          <ac:spMkLst>
            <pc:docMk/>
            <pc:sldMk cId="1333623127" sldId="288"/>
            <ac:spMk id="3" creationId="{305D108B-E137-B5E9-D458-4A19BDCC6F81}"/>
          </ac:spMkLst>
        </pc:spChg>
      </pc:sldChg>
      <pc:sldChg chg="modSp">
        <pc:chgData name="Sara Naidu Diaz Gonzalez" userId="S::sndiaz4@soy.sena.edu.co::94f02f45-69a4-4ff3-a3dc-fe0d52e2f980" providerId="AD" clId="Web-{AC53F4F2-C435-647B-AE8B-16FDF37B7F44}" dt="2023-03-15T18:36:00.481" v="387" actId="20577"/>
        <pc:sldMkLst>
          <pc:docMk/>
          <pc:sldMk cId="1988385547" sldId="289"/>
        </pc:sldMkLst>
        <pc:spChg chg="mod">
          <ac:chgData name="Sara Naidu Diaz Gonzalez" userId="S::sndiaz4@soy.sena.edu.co::94f02f45-69a4-4ff3-a3dc-fe0d52e2f980" providerId="AD" clId="Web-{AC53F4F2-C435-647B-AE8B-16FDF37B7F44}" dt="2023-03-15T18:36:00.481" v="387" actId="20577"/>
          <ac:spMkLst>
            <pc:docMk/>
            <pc:sldMk cId="1988385547" sldId="289"/>
            <ac:spMk id="3" creationId="{6FB23AF4-7128-4D0B-D8F0-71D2D37B0EBF}"/>
          </ac:spMkLst>
        </pc:spChg>
      </pc:sldChg>
      <pc:sldChg chg="delSp modSp new">
        <pc:chgData name="Sara Naidu Diaz Gonzalez" userId="S::sndiaz4@soy.sena.edu.co::94f02f45-69a4-4ff3-a3dc-fe0d52e2f980" providerId="AD" clId="Web-{AC53F4F2-C435-647B-AE8B-16FDF37B7F44}" dt="2023-03-15T18:58:32.107" v="511" actId="20577"/>
        <pc:sldMkLst>
          <pc:docMk/>
          <pc:sldMk cId="2318897579" sldId="290"/>
        </pc:sldMkLst>
        <pc:spChg chg="del">
          <ac:chgData name="Sara Naidu Diaz Gonzalez" userId="S::sndiaz4@soy.sena.edu.co::94f02f45-69a4-4ff3-a3dc-fe0d52e2f980" providerId="AD" clId="Web-{AC53F4F2-C435-647B-AE8B-16FDF37B7F44}" dt="2023-03-15T18:36:30.076" v="389"/>
          <ac:spMkLst>
            <pc:docMk/>
            <pc:sldMk cId="2318897579" sldId="290"/>
            <ac:spMk id="2" creationId="{41CBFDD6-CF99-4A9C-59D7-D4C34505A528}"/>
          </ac:spMkLst>
        </pc:spChg>
        <pc:spChg chg="mod">
          <ac:chgData name="Sara Naidu Diaz Gonzalez" userId="S::sndiaz4@soy.sena.edu.co::94f02f45-69a4-4ff3-a3dc-fe0d52e2f980" providerId="AD" clId="Web-{AC53F4F2-C435-647B-AE8B-16FDF37B7F44}" dt="2023-03-15T18:58:32.107" v="511" actId="20577"/>
          <ac:spMkLst>
            <pc:docMk/>
            <pc:sldMk cId="2318897579" sldId="290"/>
            <ac:spMk id="3" creationId="{3D41726E-9084-EE78-7B5E-CB4A51DE9048}"/>
          </ac:spMkLst>
        </pc:spChg>
      </pc:sldChg>
      <pc:sldChg chg="delSp modSp new">
        <pc:chgData name="Sara Naidu Diaz Gonzalez" userId="S::sndiaz4@soy.sena.edu.co::94f02f45-69a4-4ff3-a3dc-fe0d52e2f980" providerId="AD" clId="Web-{AC53F4F2-C435-647B-AE8B-16FDF37B7F44}" dt="2023-03-15T18:54:20.067" v="456" actId="14100"/>
        <pc:sldMkLst>
          <pc:docMk/>
          <pc:sldMk cId="3600151241" sldId="291"/>
        </pc:sldMkLst>
        <pc:spChg chg="del">
          <ac:chgData name="Sara Naidu Diaz Gonzalez" userId="S::sndiaz4@soy.sena.edu.co::94f02f45-69a4-4ff3-a3dc-fe0d52e2f980" providerId="AD" clId="Web-{AC53F4F2-C435-647B-AE8B-16FDF37B7F44}" dt="2023-03-15T18:53:21.674" v="452"/>
          <ac:spMkLst>
            <pc:docMk/>
            <pc:sldMk cId="3600151241" sldId="291"/>
            <ac:spMk id="2" creationId="{BF6CF13A-D394-6515-0777-A96007FD35D7}"/>
          </ac:spMkLst>
        </pc:spChg>
        <pc:spChg chg="mod">
          <ac:chgData name="Sara Naidu Diaz Gonzalez" userId="S::sndiaz4@soy.sena.edu.co::94f02f45-69a4-4ff3-a3dc-fe0d52e2f980" providerId="AD" clId="Web-{AC53F4F2-C435-647B-AE8B-16FDF37B7F44}" dt="2023-03-15T18:54:20.067" v="456" actId="14100"/>
          <ac:spMkLst>
            <pc:docMk/>
            <pc:sldMk cId="3600151241" sldId="291"/>
            <ac:spMk id="3" creationId="{A514FA0E-9B56-4D9C-2C56-986A70223B7D}"/>
          </ac:spMkLst>
        </pc:spChg>
      </pc:sldChg>
      <pc:sldChg chg="delSp modSp new">
        <pc:chgData name="Sara Naidu Diaz Gonzalez" userId="S::sndiaz4@soy.sena.edu.co::94f02f45-69a4-4ff3-a3dc-fe0d52e2f980" providerId="AD" clId="Web-{AC53F4F2-C435-647B-AE8B-16FDF37B7F44}" dt="2023-03-15T19:04:39.541" v="527" actId="20577"/>
        <pc:sldMkLst>
          <pc:docMk/>
          <pc:sldMk cId="3156171871" sldId="292"/>
        </pc:sldMkLst>
        <pc:spChg chg="del">
          <ac:chgData name="Sara Naidu Diaz Gonzalez" userId="S::sndiaz4@soy.sena.edu.co::94f02f45-69a4-4ff3-a3dc-fe0d52e2f980" providerId="AD" clId="Web-{AC53F4F2-C435-647B-AE8B-16FDF37B7F44}" dt="2023-03-15T18:59:13.077" v="515"/>
          <ac:spMkLst>
            <pc:docMk/>
            <pc:sldMk cId="3156171871" sldId="292"/>
            <ac:spMk id="2" creationId="{CE1B21A5-219E-774D-D2E7-73431FD00CB0}"/>
          </ac:spMkLst>
        </pc:spChg>
        <pc:spChg chg="mod">
          <ac:chgData name="Sara Naidu Diaz Gonzalez" userId="S::sndiaz4@soy.sena.edu.co::94f02f45-69a4-4ff3-a3dc-fe0d52e2f980" providerId="AD" clId="Web-{AC53F4F2-C435-647B-AE8B-16FDF37B7F44}" dt="2023-03-15T19:04:39.541" v="527" actId="20577"/>
          <ac:spMkLst>
            <pc:docMk/>
            <pc:sldMk cId="3156171871" sldId="292"/>
            <ac:spMk id="3" creationId="{CA63616A-1418-98D4-A5FA-35C6E85E8690}"/>
          </ac:spMkLst>
        </pc:spChg>
      </pc:sldChg>
      <pc:sldChg chg="delSp modSp new">
        <pc:chgData name="Sara Naidu Diaz Gonzalez" userId="S::sndiaz4@soy.sena.edu.co::94f02f45-69a4-4ff3-a3dc-fe0d52e2f980" providerId="AD" clId="Web-{AC53F4F2-C435-647B-AE8B-16FDF37B7F44}" dt="2023-03-15T19:31:22.251" v="998" actId="20577"/>
        <pc:sldMkLst>
          <pc:docMk/>
          <pc:sldMk cId="3550420872" sldId="293"/>
        </pc:sldMkLst>
        <pc:spChg chg="del">
          <ac:chgData name="Sara Naidu Diaz Gonzalez" userId="S::sndiaz4@soy.sena.edu.co::94f02f45-69a4-4ff3-a3dc-fe0d52e2f980" providerId="AD" clId="Web-{AC53F4F2-C435-647B-AE8B-16FDF37B7F44}" dt="2023-03-15T19:07:12.218" v="564"/>
          <ac:spMkLst>
            <pc:docMk/>
            <pc:sldMk cId="3550420872" sldId="293"/>
            <ac:spMk id="2" creationId="{569EB1EA-B544-466D-BD84-94EF67A5BCC3}"/>
          </ac:spMkLst>
        </pc:spChg>
        <pc:spChg chg="mod">
          <ac:chgData name="Sara Naidu Diaz Gonzalez" userId="S::sndiaz4@soy.sena.edu.co::94f02f45-69a4-4ff3-a3dc-fe0d52e2f980" providerId="AD" clId="Web-{AC53F4F2-C435-647B-AE8B-16FDF37B7F44}" dt="2023-03-15T19:31:22.251" v="998" actId="20577"/>
          <ac:spMkLst>
            <pc:docMk/>
            <pc:sldMk cId="3550420872" sldId="293"/>
            <ac:spMk id="3" creationId="{A4BE6E1C-C5E1-95A2-E168-347FF5AB2A5E}"/>
          </ac:spMkLst>
        </pc:spChg>
      </pc:sldChg>
      <pc:sldChg chg="delSp modSp new">
        <pc:chgData name="Sara Naidu Diaz Gonzalez" userId="S::sndiaz4@soy.sena.edu.co::94f02f45-69a4-4ff3-a3dc-fe0d52e2f980" providerId="AD" clId="Web-{AC53F4F2-C435-647B-AE8B-16FDF37B7F44}" dt="2023-03-15T19:21:24.918" v="752" actId="20577"/>
        <pc:sldMkLst>
          <pc:docMk/>
          <pc:sldMk cId="979597101" sldId="294"/>
        </pc:sldMkLst>
        <pc:spChg chg="del">
          <ac:chgData name="Sara Naidu Diaz Gonzalez" userId="S::sndiaz4@soy.sena.edu.co::94f02f45-69a4-4ff3-a3dc-fe0d52e2f980" providerId="AD" clId="Web-{AC53F4F2-C435-647B-AE8B-16FDF37B7F44}" dt="2023-03-15T19:18:25.100" v="620"/>
          <ac:spMkLst>
            <pc:docMk/>
            <pc:sldMk cId="979597101" sldId="294"/>
            <ac:spMk id="2" creationId="{E65F336A-5B93-FE77-7C04-C19A30D1ED39}"/>
          </ac:spMkLst>
        </pc:spChg>
        <pc:spChg chg="mod">
          <ac:chgData name="Sara Naidu Diaz Gonzalez" userId="S::sndiaz4@soy.sena.edu.co::94f02f45-69a4-4ff3-a3dc-fe0d52e2f980" providerId="AD" clId="Web-{AC53F4F2-C435-647B-AE8B-16FDF37B7F44}" dt="2023-03-15T19:21:24.918" v="752" actId="20577"/>
          <ac:spMkLst>
            <pc:docMk/>
            <pc:sldMk cId="979597101" sldId="294"/>
            <ac:spMk id="3" creationId="{F6EF97B3-96A9-46C6-0420-C6F873683D51}"/>
          </ac:spMkLst>
        </pc:spChg>
      </pc:sldChg>
      <pc:sldChg chg="delSp modSp new">
        <pc:chgData name="Sara Naidu Diaz Gonzalez" userId="S::sndiaz4@soy.sena.edu.co::94f02f45-69a4-4ff3-a3dc-fe0d52e2f980" providerId="AD" clId="Web-{AC53F4F2-C435-647B-AE8B-16FDF37B7F44}" dt="2023-03-15T19:27:04.320" v="891" actId="20577"/>
        <pc:sldMkLst>
          <pc:docMk/>
          <pc:sldMk cId="3499319550" sldId="295"/>
        </pc:sldMkLst>
        <pc:spChg chg="del">
          <ac:chgData name="Sara Naidu Diaz Gonzalez" userId="S::sndiaz4@soy.sena.edu.co::94f02f45-69a4-4ff3-a3dc-fe0d52e2f980" providerId="AD" clId="Web-{AC53F4F2-C435-647B-AE8B-16FDF37B7F44}" dt="2023-03-15T19:21:29.247" v="754"/>
          <ac:spMkLst>
            <pc:docMk/>
            <pc:sldMk cId="3499319550" sldId="295"/>
            <ac:spMk id="2" creationId="{C479120B-9CBE-6532-8A87-52012E96B190}"/>
          </ac:spMkLst>
        </pc:spChg>
        <pc:spChg chg="mod">
          <ac:chgData name="Sara Naidu Diaz Gonzalez" userId="S::sndiaz4@soy.sena.edu.co::94f02f45-69a4-4ff3-a3dc-fe0d52e2f980" providerId="AD" clId="Web-{AC53F4F2-C435-647B-AE8B-16FDF37B7F44}" dt="2023-03-15T19:27:04.320" v="891" actId="20577"/>
          <ac:spMkLst>
            <pc:docMk/>
            <pc:sldMk cId="3499319550" sldId="295"/>
            <ac:spMk id="3" creationId="{13B1A332-792F-9C7C-6AF1-34E89E993676}"/>
          </ac:spMkLst>
        </pc:spChg>
      </pc:sldChg>
      <pc:sldChg chg="delSp modSp new">
        <pc:chgData name="Sara Naidu Diaz Gonzalez" userId="S::sndiaz4@soy.sena.edu.co::94f02f45-69a4-4ff3-a3dc-fe0d52e2f980" providerId="AD" clId="Web-{AC53F4F2-C435-647B-AE8B-16FDF37B7F44}" dt="2023-03-15T19:31:02" v="977" actId="14100"/>
        <pc:sldMkLst>
          <pc:docMk/>
          <pc:sldMk cId="1435443499" sldId="296"/>
        </pc:sldMkLst>
        <pc:spChg chg="del">
          <ac:chgData name="Sara Naidu Diaz Gonzalez" userId="S::sndiaz4@soy.sena.edu.co::94f02f45-69a4-4ff3-a3dc-fe0d52e2f980" providerId="AD" clId="Web-{AC53F4F2-C435-647B-AE8B-16FDF37B7F44}" dt="2023-03-15T19:30:59.875" v="976"/>
          <ac:spMkLst>
            <pc:docMk/>
            <pc:sldMk cId="1435443499" sldId="296"/>
            <ac:spMk id="2" creationId="{C2EF8ADE-0B6F-26E2-9C80-DE7DEFF4AB0E}"/>
          </ac:spMkLst>
        </pc:spChg>
        <pc:spChg chg="mod">
          <ac:chgData name="Sara Naidu Diaz Gonzalez" userId="S::sndiaz4@soy.sena.edu.co::94f02f45-69a4-4ff3-a3dc-fe0d52e2f980" providerId="AD" clId="Web-{AC53F4F2-C435-647B-AE8B-16FDF37B7F44}" dt="2023-03-15T19:31:02" v="977" actId="14100"/>
          <ac:spMkLst>
            <pc:docMk/>
            <pc:sldMk cId="1435443499" sldId="296"/>
            <ac:spMk id="3" creationId="{6E5D35DF-C0A7-2995-24B0-E0CE69A5BCB3}"/>
          </ac:spMkLst>
        </pc:spChg>
      </pc:sldChg>
    </pc:docChg>
  </pc:docChgLst>
  <pc:docChgLst>
    <pc:chgData name="Maria Isabel Uribe Diaz" userId="S::miuribe93@soy.sena.edu.co::f874e721-cfe2-4208-953d-f23d4fbbc403" providerId="AD" clId="Web-{ED8F5994-0FD1-A10D-1678-7F91F93A41C1}"/>
    <pc:docChg chg="modSld">
      <pc:chgData name="Maria Isabel Uribe Diaz" userId="S::miuribe93@soy.sena.edu.co::f874e721-cfe2-4208-953d-f23d4fbbc403" providerId="AD" clId="Web-{ED8F5994-0FD1-A10D-1678-7F91F93A41C1}" dt="2023-03-17T17:54:03.264" v="853" actId="20577"/>
      <pc:docMkLst>
        <pc:docMk/>
      </pc:docMkLst>
      <pc:sldChg chg="modSp">
        <pc:chgData name="Maria Isabel Uribe Diaz" userId="S::miuribe93@soy.sena.edu.co::f874e721-cfe2-4208-953d-f23d4fbbc403" providerId="AD" clId="Web-{ED8F5994-0FD1-A10D-1678-7F91F93A41C1}" dt="2023-03-17T17:54:03.264" v="853" actId="20577"/>
        <pc:sldMkLst>
          <pc:docMk/>
          <pc:sldMk cId="3931021644" sldId="259"/>
        </pc:sldMkLst>
        <pc:spChg chg="mod">
          <ac:chgData name="Maria Isabel Uribe Diaz" userId="S::miuribe93@soy.sena.edu.co::f874e721-cfe2-4208-953d-f23d4fbbc403" providerId="AD" clId="Web-{ED8F5994-0FD1-A10D-1678-7F91F93A41C1}" dt="2023-03-17T17:42:20.486" v="60" actId="1076"/>
          <ac:spMkLst>
            <pc:docMk/>
            <pc:sldMk cId="3931021644" sldId="259"/>
            <ac:spMk id="2" creationId="{20841F26-C755-06DF-BCC7-ACFAF50D4A0E}"/>
          </ac:spMkLst>
        </pc:spChg>
        <pc:spChg chg="mod">
          <ac:chgData name="Maria Isabel Uribe Diaz" userId="S::miuribe93@soy.sena.edu.co::f874e721-cfe2-4208-953d-f23d4fbbc403" providerId="AD" clId="Web-{ED8F5994-0FD1-A10D-1678-7F91F93A41C1}" dt="2023-03-17T17:54:03.264" v="853" actId="20577"/>
          <ac:spMkLst>
            <pc:docMk/>
            <pc:sldMk cId="3931021644" sldId="259"/>
            <ac:spMk id="3" creationId="{A307E016-61E2-674A-A5F3-185B1FBA1176}"/>
          </ac:spMkLst>
        </pc:spChg>
      </pc:sldChg>
      <pc:sldChg chg="modSp">
        <pc:chgData name="Maria Isabel Uribe Diaz" userId="S::miuribe93@soy.sena.edu.co::f874e721-cfe2-4208-953d-f23d4fbbc403" providerId="AD" clId="Web-{ED8F5994-0FD1-A10D-1678-7F91F93A41C1}" dt="2023-03-17T17:22:38.386" v="59" actId="20577"/>
        <pc:sldMkLst>
          <pc:docMk/>
          <pc:sldMk cId="265086344" sldId="261"/>
        </pc:sldMkLst>
        <pc:spChg chg="mod">
          <ac:chgData name="Maria Isabel Uribe Diaz" userId="S::miuribe93@soy.sena.edu.co::f874e721-cfe2-4208-953d-f23d4fbbc403" providerId="AD" clId="Web-{ED8F5994-0FD1-A10D-1678-7F91F93A41C1}" dt="2023-03-17T17:22:38.386" v="59" actId="20577"/>
          <ac:spMkLst>
            <pc:docMk/>
            <pc:sldMk cId="265086344" sldId="261"/>
            <ac:spMk id="3" creationId="{DAEFECAD-3859-95E0-16B3-A49A6C9D93E1}"/>
          </ac:spMkLst>
        </pc:spChg>
      </pc:sldChg>
    </pc:docChg>
  </pc:docChgLst>
  <pc:docChgLst>
    <pc:chgData name="Maria Isabel Uribe Diaz" userId="S::miuribe93@soy.sena.edu.co::f874e721-cfe2-4208-953d-f23d4fbbc403" providerId="AD" clId="Web-{0183C416-BF55-91C6-AC23-C9D58ADACCB8}"/>
    <pc:docChg chg="addSld delSld modSld">
      <pc:chgData name="Maria Isabel Uribe Diaz" userId="S::miuribe93@soy.sena.edu.co::f874e721-cfe2-4208-953d-f23d4fbbc403" providerId="AD" clId="Web-{0183C416-BF55-91C6-AC23-C9D58ADACCB8}" dt="2023-03-17T16:56:18.135" v="670" actId="14100"/>
      <pc:docMkLst>
        <pc:docMk/>
      </pc:docMkLst>
      <pc:sldChg chg="addSp delSp modSp mod setClrOvrMap">
        <pc:chgData name="Maria Isabel Uribe Diaz" userId="S::miuribe93@soy.sena.edu.co::f874e721-cfe2-4208-953d-f23d4fbbc403" providerId="AD" clId="Web-{0183C416-BF55-91C6-AC23-C9D58ADACCB8}" dt="2023-03-17T16:48:22.235" v="641" actId="1076"/>
        <pc:sldMkLst>
          <pc:docMk/>
          <pc:sldMk cId="2406273178" sldId="256"/>
        </pc:sldMkLst>
        <pc:spChg chg="mod">
          <ac:chgData name="Maria Isabel Uribe Diaz" userId="S::miuribe93@soy.sena.edu.co::f874e721-cfe2-4208-953d-f23d4fbbc403" providerId="AD" clId="Web-{0183C416-BF55-91C6-AC23-C9D58ADACCB8}" dt="2023-03-17T16:48:22.235" v="641" actId="107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Maria Isabel Uribe Diaz" userId="S::miuribe93@soy.sena.edu.co::f874e721-cfe2-4208-953d-f23d4fbbc403" providerId="AD" clId="Web-{0183C416-BF55-91C6-AC23-C9D58ADACCB8}" dt="2023-03-17T16:40:59.929" v="546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Maria Isabel Uribe Diaz" userId="S::miuribe93@soy.sena.edu.co::f874e721-cfe2-4208-953d-f23d4fbbc403" providerId="AD" clId="Web-{0183C416-BF55-91C6-AC23-C9D58ADACCB8}" dt="2023-03-17T16:40:59.929" v="546"/>
          <ac:spMkLst>
            <pc:docMk/>
            <pc:sldMk cId="2406273178" sldId="256"/>
            <ac:spMk id="8" creationId="{E8A8EAB8-D2FF-444D-B34B-7D32F106AD0E}"/>
          </ac:spMkLst>
        </pc:spChg>
        <pc:spChg chg="add del">
          <ac:chgData name="Maria Isabel Uribe Diaz" userId="S::miuribe93@soy.sena.edu.co::f874e721-cfe2-4208-953d-f23d4fbbc403" providerId="AD" clId="Web-{0183C416-BF55-91C6-AC23-C9D58ADACCB8}" dt="2023-03-17T16:40:59.929" v="546"/>
          <ac:spMkLst>
            <pc:docMk/>
            <pc:sldMk cId="2406273178" sldId="256"/>
            <ac:spMk id="17" creationId="{0671A8AE-40A1-4631-A6B8-581AFF065482}"/>
          </ac:spMkLst>
        </pc:spChg>
        <pc:spChg chg="add del">
          <ac:chgData name="Maria Isabel Uribe Diaz" userId="S::miuribe93@soy.sena.edu.co::f874e721-cfe2-4208-953d-f23d4fbbc403" providerId="AD" clId="Web-{0183C416-BF55-91C6-AC23-C9D58ADACCB8}" dt="2023-03-17T16:40:59.929" v="546"/>
          <ac:spMkLst>
            <pc:docMk/>
            <pc:sldMk cId="2406273178" sldId="256"/>
            <ac:spMk id="19" creationId="{AB58EF07-17C2-48CF-ABB0-EEF1F17CB8F0}"/>
          </ac:spMkLst>
        </pc:spChg>
        <pc:spChg chg="add del">
          <ac:chgData name="Maria Isabel Uribe Diaz" userId="S::miuribe93@soy.sena.edu.co::f874e721-cfe2-4208-953d-f23d4fbbc403" providerId="AD" clId="Web-{0183C416-BF55-91C6-AC23-C9D58ADACCB8}" dt="2023-03-17T16:40:59.929" v="546"/>
          <ac:spMkLst>
            <pc:docMk/>
            <pc:sldMk cId="2406273178" sldId="256"/>
            <ac:spMk id="21" creationId="{AF2F604E-43BE-4DC3-B983-E071523364F8}"/>
          </ac:spMkLst>
        </pc:spChg>
        <pc:spChg chg="add del">
          <ac:chgData name="Maria Isabel Uribe Diaz" userId="S::miuribe93@soy.sena.edu.co::f874e721-cfe2-4208-953d-f23d4fbbc403" providerId="AD" clId="Web-{0183C416-BF55-91C6-AC23-C9D58ADACCB8}" dt="2023-03-17T16:40:59.929" v="546"/>
          <ac:spMkLst>
            <pc:docMk/>
            <pc:sldMk cId="2406273178" sldId="256"/>
            <ac:spMk id="23" creationId="{08C9B587-E65E-4B52-B37C-ABEBB6E87928}"/>
          </ac:spMkLst>
        </pc:spChg>
        <pc:picChg chg="add del mod ord">
          <ac:chgData name="Maria Isabel Uribe Diaz" userId="S::miuribe93@soy.sena.edu.co::f874e721-cfe2-4208-953d-f23d4fbbc403" providerId="AD" clId="Web-{0183C416-BF55-91C6-AC23-C9D58ADACCB8}" dt="2023-03-17T16:47:57.406" v="637"/>
          <ac:picMkLst>
            <pc:docMk/>
            <pc:sldMk cId="2406273178" sldId="256"/>
            <ac:picMk id="4" creationId="{72ECD501-2E92-F141-AD29-3BD9518587B5}"/>
          </ac:picMkLst>
        </pc:picChg>
        <pc:picChg chg="add mod">
          <ac:chgData name="Maria Isabel Uribe Diaz" userId="S::miuribe93@soy.sena.edu.co::f874e721-cfe2-4208-953d-f23d4fbbc403" providerId="AD" clId="Web-{0183C416-BF55-91C6-AC23-C9D58ADACCB8}" dt="2023-03-17T16:48:05.969" v="639" actId="1076"/>
          <ac:picMkLst>
            <pc:docMk/>
            <pc:sldMk cId="2406273178" sldId="256"/>
            <ac:picMk id="5" creationId="{789A34D1-0AC0-762E-B772-7596793D2844}"/>
          </ac:picMkLst>
        </pc:picChg>
        <pc:cxnChg chg="add del">
          <ac:chgData name="Maria Isabel Uribe Diaz" userId="S::miuribe93@soy.sena.edu.co::f874e721-cfe2-4208-953d-f23d4fbbc403" providerId="AD" clId="Web-{0183C416-BF55-91C6-AC23-C9D58ADACCB8}" dt="2023-03-17T16:40:59.929" v="546"/>
          <ac:cxnSpMkLst>
            <pc:docMk/>
            <pc:sldMk cId="2406273178" sldId="256"/>
            <ac:cxnSpMk id="10" creationId="{067633D1-6EE6-4118-B9F0-B363477BEE7A}"/>
          </ac:cxnSpMkLst>
        </pc:cxnChg>
        <pc:cxnChg chg="add del">
          <ac:chgData name="Maria Isabel Uribe Diaz" userId="S::miuribe93@soy.sena.edu.co::f874e721-cfe2-4208-953d-f23d4fbbc403" providerId="AD" clId="Web-{0183C416-BF55-91C6-AC23-C9D58ADACCB8}" dt="2023-03-17T16:40:59.929" v="546"/>
          <ac:cxnSpMkLst>
            <pc:docMk/>
            <pc:sldMk cId="2406273178" sldId="256"/>
            <ac:cxnSpMk id="12" creationId="{4AD7FFC6-42A9-49CB-B5E9-B3F6B038331B}"/>
          </ac:cxnSpMkLst>
        </pc:cxnChg>
      </pc:sldChg>
      <pc:sldChg chg="modSp">
        <pc:chgData name="Maria Isabel Uribe Diaz" userId="S::miuribe93@soy.sena.edu.co::f874e721-cfe2-4208-953d-f23d4fbbc403" providerId="AD" clId="Web-{0183C416-BF55-91C6-AC23-C9D58ADACCB8}" dt="2023-03-17T16:52:08.161" v="664" actId="20577"/>
        <pc:sldMkLst>
          <pc:docMk/>
          <pc:sldMk cId="3931021644" sldId="259"/>
        </pc:sldMkLst>
        <pc:spChg chg="mod">
          <ac:chgData name="Maria Isabel Uribe Diaz" userId="S::miuribe93@soy.sena.edu.co::f874e721-cfe2-4208-953d-f23d4fbbc403" providerId="AD" clId="Web-{0183C416-BF55-91C6-AC23-C9D58ADACCB8}" dt="2023-03-17T16:52:08.161" v="664" actId="20577"/>
          <ac:spMkLst>
            <pc:docMk/>
            <pc:sldMk cId="3931021644" sldId="259"/>
            <ac:spMk id="3" creationId="{A307E016-61E2-674A-A5F3-185B1FBA1176}"/>
          </ac:spMkLst>
        </pc:spChg>
      </pc:sldChg>
      <pc:sldChg chg="modSp">
        <pc:chgData name="Maria Isabel Uribe Diaz" userId="S::miuribe93@soy.sena.edu.co::f874e721-cfe2-4208-953d-f23d4fbbc403" providerId="AD" clId="Web-{0183C416-BF55-91C6-AC23-C9D58ADACCB8}" dt="2023-03-17T16:55:53.135" v="669" actId="14100"/>
        <pc:sldMkLst>
          <pc:docMk/>
          <pc:sldMk cId="4239651335" sldId="293"/>
        </pc:sldMkLst>
        <pc:spChg chg="mod">
          <ac:chgData name="Maria Isabel Uribe Diaz" userId="S::miuribe93@soy.sena.edu.co::f874e721-cfe2-4208-953d-f23d4fbbc403" providerId="AD" clId="Web-{0183C416-BF55-91C6-AC23-C9D58ADACCB8}" dt="2023-03-17T16:55:45.931" v="666" actId="1076"/>
          <ac:spMkLst>
            <pc:docMk/>
            <pc:sldMk cId="4239651335" sldId="293"/>
            <ac:spMk id="2" creationId="{5A20BE2D-92BB-A3DA-67AA-01CE4F500581}"/>
          </ac:spMkLst>
        </pc:spChg>
        <pc:spChg chg="mod">
          <ac:chgData name="Maria Isabel Uribe Diaz" userId="S::miuribe93@soy.sena.edu.co::f874e721-cfe2-4208-953d-f23d4fbbc403" providerId="AD" clId="Web-{0183C416-BF55-91C6-AC23-C9D58ADACCB8}" dt="2023-03-17T16:55:53.135" v="669" actId="14100"/>
          <ac:spMkLst>
            <pc:docMk/>
            <pc:sldMk cId="4239651335" sldId="293"/>
            <ac:spMk id="3" creationId="{D6C89990-E10A-B067-3DF6-FFF8F4147C59}"/>
          </ac:spMkLst>
        </pc:spChg>
      </pc:sldChg>
      <pc:sldChg chg="modSp new">
        <pc:chgData name="Maria Isabel Uribe Diaz" userId="S::miuribe93@soy.sena.edu.co::f874e721-cfe2-4208-953d-f23d4fbbc403" providerId="AD" clId="Web-{0183C416-BF55-91C6-AC23-C9D58ADACCB8}" dt="2023-03-17T16:15:54.491" v="525" actId="20577"/>
        <pc:sldMkLst>
          <pc:docMk/>
          <pc:sldMk cId="459870705" sldId="294"/>
        </pc:sldMkLst>
        <pc:spChg chg="mod">
          <ac:chgData name="Maria Isabel Uribe Diaz" userId="S::miuribe93@soy.sena.edu.co::f874e721-cfe2-4208-953d-f23d4fbbc403" providerId="AD" clId="Web-{0183C416-BF55-91C6-AC23-C9D58ADACCB8}" dt="2023-03-17T16:15:35.053" v="522" actId="20577"/>
          <ac:spMkLst>
            <pc:docMk/>
            <pc:sldMk cId="459870705" sldId="294"/>
            <ac:spMk id="2" creationId="{70BEE9EE-FE61-36B9-38B6-F7EBDFD73D66}"/>
          </ac:spMkLst>
        </pc:spChg>
        <pc:spChg chg="mod">
          <ac:chgData name="Maria Isabel Uribe Diaz" userId="S::miuribe93@soy.sena.edu.co::f874e721-cfe2-4208-953d-f23d4fbbc403" providerId="AD" clId="Web-{0183C416-BF55-91C6-AC23-C9D58ADACCB8}" dt="2023-03-17T16:15:54.491" v="525" actId="20577"/>
          <ac:spMkLst>
            <pc:docMk/>
            <pc:sldMk cId="459870705" sldId="294"/>
            <ac:spMk id="3" creationId="{DD9D7E5D-7F10-B31D-C1A7-69E3C2B7F641}"/>
          </ac:spMkLst>
        </pc:spChg>
      </pc:sldChg>
      <pc:sldChg chg="modSp new">
        <pc:chgData name="Maria Isabel Uribe Diaz" userId="S::miuribe93@soy.sena.edu.co::f874e721-cfe2-4208-953d-f23d4fbbc403" providerId="AD" clId="Web-{0183C416-BF55-91C6-AC23-C9D58ADACCB8}" dt="2023-03-17T16:28:43.054" v="531" actId="20577"/>
        <pc:sldMkLst>
          <pc:docMk/>
          <pc:sldMk cId="2250654203" sldId="295"/>
        </pc:sldMkLst>
        <pc:spChg chg="mod">
          <ac:chgData name="Maria Isabel Uribe Diaz" userId="S::miuribe93@soy.sena.edu.co::f874e721-cfe2-4208-953d-f23d4fbbc403" providerId="AD" clId="Web-{0183C416-BF55-91C6-AC23-C9D58ADACCB8}" dt="2023-03-17T16:16:18.101" v="528" actId="20577"/>
          <ac:spMkLst>
            <pc:docMk/>
            <pc:sldMk cId="2250654203" sldId="295"/>
            <ac:spMk id="2" creationId="{49D6F81D-2419-8A07-69FF-CBE2C5C2E84F}"/>
          </ac:spMkLst>
        </pc:spChg>
        <pc:spChg chg="mod">
          <ac:chgData name="Maria Isabel Uribe Diaz" userId="S::miuribe93@soy.sena.edu.co::f874e721-cfe2-4208-953d-f23d4fbbc403" providerId="AD" clId="Web-{0183C416-BF55-91C6-AC23-C9D58ADACCB8}" dt="2023-03-17T16:28:43.054" v="531" actId="20577"/>
          <ac:spMkLst>
            <pc:docMk/>
            <pc:sldMk cId="2250654203" sldId="295"/>
            <ac:spMk id="3" creationId="{CE3EAF9F-89C6-FB87-D52B-78A25B0CF3E0}"/>
          </ac:spMkLst>
        </pc:spChg>
      </pc:sldChg>
      <pc:sldChg chg="modSp">
        <pc:chgData name="Maria Isabel Uribe Diaz" userId="S::miuribe93@soy.sena.edu.co::f874e721-cfe2-4208-953d-f23d4fbbc403" providerId="AD" clId="Web-{0183C416-BF55-91C6-AC23-C9D58ADACCB8}" dt="2023-03-17T16:56:18.135" v="670" actId="14100"/>
        <pc:sldMkLst>
          <pc:docMk/>
          <pc:sldMk cId="1946947064" sldId="296"/>
        </pc:sldMkLst>
        <pc:spChg chg="mod">
          <ac:chgData name="Maria Isabel Uribe Diaz" userId="S::miuribe93@soy.sena.edu.co::f874e721-cfe2-4208-953d-f23d4fbbc403" providerId="AD" clId="Web-{0183C416-BF55-91C6-AC23-C9D58ADACCB8}" dt="2023-03-17T16:56:18.135" v="670" actId="14100"/>
          <ac:spMkLst>
            <pc:docMk/>
            <pc:sldMk cId="1946947064" sldId="296"/>
            <ac:spMk id="3" creationId="{0A572AFF-7977-763F-4469-E861051BA45B}"/>
          </ac:spMkLst>
        </pc:spChg>
      </pc:sldChg>
      <pc:sldChg chg="modSp new">
        <pc:chgData name="Maria Isabel Uribe Diaz" userId="S::miuribe93@soy.sena.edu.co::f874e721-cfe2-4208-953d-f23d4fbbc403" providerId="AD" clId="Web-{0183C416-BF55-91C6-AC23-C9D58ADACCB8}" dt="2023-03-17T16:35:44.016" v="537" actId="20577"/>
        <pc:sldMkLst>
          <pc:docMk/>
          <pc:sldMk cId="3554534662" sldId="297"/>
        </pc:sldMkLst>
        <pc:spChg chg="mod">
          <ac:chgData name="Maria Isabel Uribe Diaz" userId="S::miuribe93@soy.sena.edu.co::f874e721-cfe2-4208-953d-f23d4fbbc403" providerId="AD" clId="Web-{0183C416-BF55-91C6-AC23-C9D58ADACCB8}" dt="2023-03-17T16:35:20.062" v="534" actId="20577"/>
          <ac:spMkLst>
            <pc:docMk/>
            <pc:sldMk cId="3554534662" sldId="297"/>
            <ac:spMk id="2" creationId="{2ED8909E-0ABF-32F2-D010-EF86AFF5EAAA}"/>
          </ac:spMkLst>
        </pc:spChg>
        <pc:spChg chg="mod">
          <ac:chgData name="Maria Isabel Uribe Diaz" userId="S::miuribe93@soy.sena.edu.co::f874e721-cfe2-4208-953d-f23d4fbbc403" providerId="AD" clId="Web-{0183C416-BF55-91C6-AC23-C9D58ADACCB8}" dt="2023-03-17T16:35:44.016" v="537" actId="20577"/>
          <ac:spMkLst>
            <pc:docMk/>
            <pc:sldMk cId="3554534662" sldId="297"/>
            <ac:spMk id="3" creationId="{89114CCE-E394-FBD3-80ED-151A22CA5990}"/>
          </ac:spMkLst>
        </pc:spChg>
      </pc:sldChg>
      <pc:sldChg chg="add del replId">
        <pc:chgData name="Maria Isabel Uribe Diaz" userId="S::miuribe93@soy.sena.edu.co::f874e721-cfe2-4208-953d-f23d4fbbc403" providerId="AD" clId="Web-{0183C416-BF55-91C6-AC23-C9D58ADACCB8}" dt="2023-03-17T16:40:38.053" v="539"/>
        <pc:sldMkLst>
          <pc:docMk/>
          <pc:sldMk cId="49894802" sldId="298"/>
        </pc:sldMkLst>
      </pc:sldChg>
    </pc:docChg>
  </pc:docChgLst>
  <pc:docChgLst>
    <pc:chgData name="Juan Sebastian Herrera Prieto" userId="S::jsherrera914@soy.sena.edu.co::ef11610f-3862-4e05-a817-05d4c3cf01c5" providerId="AD" clId="Web-{1B1D424C-02D5-8DD8-A3E4-4991FE783E59}"/>
    <pc:docChg chg="modSld">
      <pc:chgData name="Juan Sebastian Herrera Prieto" userId="S::jsherrera914@soy.sena.edu.co::ef11610f-3862-4e05-a817-05d4c3cf01c5" providerId="AD" clId="Web-{1B1D424C-02D5-8DD8-A3E4-4991FE783E59}" dt="2023-03-20T03:00:27.837" v="2577"/>
      <pc:docMkLst>
        <pc:docMk/>
      </pc:docMkLst>
      <pc:sldChg chg="modSp">
        <pc:chgData name="Juan Sebastian Herrera Prieto" userId="S::jsherrera914@soy.sena.edu.co::ef11610f-3862-4e05-a817-05d4c3cf01c5" providerId="AD" clId="Web-{1B1D424C-02D5-8DD8-A3E4-4991FE783E59}" dt="2023-03-20T01:48:34.683" v="337"/>
        <pc:sldMkLst>
          <pc:docMk/>
          <pc:sldMk cId="2971174205" sldId="266"/>
        </pc:sldMkLst>
        <pc:graphicFrameChg chg="mod modGraphic">
          <ac:chgData name="Juan Sebastian Herrera Prieto" userId="S::jsherrera914@soy.sena.edu.co::ef11610f-3862-4e05-a817-05d4c3cf01c5" providerId="AD" clId="Web-{1B1D424C-02D5-8DD8-A3E4-4991FE783E59}" dt="2023-03-20T01:37:08.821" v="255" actId="1076"/>
          <ac:graphicFrameMkLst>
            <pc:docMk/>
            <pc:sldMk cId="2971174205" sldId="266"/>
            <ac:graphicFrameMk id="4" creationId="{5B6537AD-F71D-AC63-0E0E-5F9272C67D0D}"/>
          </ac:graphicFrameMkLst>
        </pc:graphicFrameChg>
        <pc:graphicFrameChg chg="mod modGraphic">
          <ac:chgData name="Juan Sebastian Herrera Prieto" userId="S::jsherrera914@soy.sena.edu.co::ef11610f-3862-4e05-a817-05d4c3cf01c5" providerId="AD" clId="Web-{1B1D424C-02D5-8DD8-A3E4-4991FE783E59}" dt="2023-03-20T01:48:34.683" v="337"/>
          <ac:graphicFrameMkLst>
            <pc:docMk/>
            <pc:sldMk cId="2971174205" sldId="266"/>
            <ac:graphicFrameMk id="6" creationId="{5B6CB188-6D26-D1B0-10E6-22EBF179AC66}"/>
          </ac:graphicFrameMkLst>
        </pc:graphicFrameChg>
      </pc:sldChg>
      <pc:sldChg chg="modSp">
        <pc:chgData name="Juan Sebastian Herrera Prieto" userId="S::jsherrera914@soy.sena.edu.co::ef11610f-3862-4e05-a817-05d4c3cf01c5" providerId="AD" clId="Web-{1B1D424C-02D5-8DD8-A3E4-4991FE783E59}" dt="2023-03-20T02:07:39.496" v="379" actId="20577"/>
        <pc:sldMkLst>
          <pc:docMk/>
          <pc:sldMk cId="823951855" sldId="267"/>
        </pc:sldMkLst>
        <pc:spChg chg="mod">
          <ac:chgData name="Juan Sebastian Herrera Prieto" userId="S::jsherrera914@soy.sena.edu.co::ef11610f-3862-4e05-a817-05d4c3cf01c5" providerId="AD" clId="Web-{1B1D424C-02D5-8DD8-A3E4-4991FE783E59}" dt="2023-03-20T02:07:39.496" v="379" actId="20577"/>
          <ac:spMkLst>
            <pc:docMk/>
            <pc:sldMk cId="823951855" sldId="267"/>
            <ac:spMk id="3" creationId="{20BE4D5C-8933-A39D-A11E-68CCBA02D706}"/>
          </ac:spMkLst>
        </pc:spChg>
      </pc:sldChg>
      <pc:sldChg chg="modSp">
        <pc:chgData name="Juan Sebastian Herrera Prieto" userId="S::jsherrera914@soy.sena.edu.co::ef11610f-3862-4e05-a817-05d4c3cf01c5" providerId="AD" clId="Web-{1B1D424C-02D5-8DD8-A3E4-4991FE783E59}" dt="2023-03-20T01:59:22.435" v="377"/>
        <pc:sldMkLst>
          <pc:docMk/>
          <pc:sldMk cId="2495732612" sldId="309"/>
        </pc:sldMkLst>
        <pc:graphicFrameChg chg="mod modGraphic">
          <ac:chgData name="Juan Sebastian Herrera Prieto" userId="S::jsherrera914@soy.sena.edu.co::ef11610f-3862-4e05-a817-05d4c3cf01c5" providerId="AD" clId="Web-{1B1D424C-02D5-8DD8-A3E4-4991FE783E59}" dt="2023-03-20T01:59:22.435" v="377"/>
          <ac:graphicFrameMkLst>
            <pc:docMk/>
            <pc:sldMk cId="2495732612" sldId="309"/>
            <ac:graphicFrameMk id="6" creationId="{5B6CB188-6D26-D1B0-10E6-22EBF179AC66}"/>
          </ac:graphicFrameMkLst>
        </pc:graphicFrameChg>
      </pc:sldChg>
      <pc:sldChg chg="modSp">
        <pc:chgData name="Juan Sebastian Herrera Prieto" userId="S::jsherrera914@soy.sena.edu.co::ef11610f-3862-4e05-a817-05d4c3cf01c5" providerId="AD" clId="Web-{1B1D424C-02D5-8DD8-A3E4-4991FE783E59}" dt="2023-03-20T02:41:04.492" v="1381"/>
        <pc:sldMkLst>
          <pc:docMk/>
          <pc:sldMk cId="3947837946" sldId="312"/>
        </pc:sldMkLst>
        <pc:graphicFrameChg chg="mod modGraphic">
          <ac:chgData name="Juan Sebastian Herrera Prieto" userId="S::jsherrera914@soy.sena.edu.co::ef11610f-3862-4e05-a817-05d4c3cf01c5" providerId="AD" clId="Web-{1B1D424C-02D5-8DD8-A3E4-4991FE783E59}" dt="2023-03-20T02:41:04.492" v="1381"/>
          <ac:graphicFrameMkLst>
            <pc:docMk/>
            <pc:sldMk cId="3947837946" sldId="312"/>
            <ac:graphicFrameMk id="4" creationId="{1234237E-1D96-90C7-7779-3ABE1E96A12B}"/>
          </ac:graphicFrameMkLst>
        </pc:graphicFrameChg>
      </pc:sldChg>
      <pc:sldChg chg="modSp">
        <pc:chgData name="Juan Sebastian Herrera Prieto" userId="S::jsherrera914@soy.sena.edu.co::ef11610f-3862-4e05-a817-05d4c3cf01c5" providerId="AD" clId="Web-{1B1D424C-02D5-8DD8-A3E4-4991FE783E59}" dt="2023-03-20T02:55:34.656" v="2123"/>
        <pc:sldMkLst>
          <pc:docMk/>
          <pc:sldMk cId="3440883651" sldId="313"/>
        </pc:sldMkLst>
        <pc:graphicFrameChg chg="mod modGraphic">
          <ac:chgData name="Juan Sebastian Herrera Prieto" userId="S::jsherrera914@soy.sena.edu.co::ef11610f-3862-4e05-a817-05d4c3cf01c5" providerId="AD" clId="Web-{1B1D424C-02D5-8DD8-A3E4-4991FE783E59}" dt="2023-03-20T02:55:34.656" v="2123"/>
          <ac:graphicFrameMkLst>
            <pc:docMk/>
            <pc:sldMk cId="3440883651" sldId="313"/>
            <ac:graphicFrameMk id="4" creationId="{93350C26-A508-7570-D500-3F271AE44D16}"/>
          </ac:graphicFrameMkLst>
        </pc:graphicFrameChg>
      </pc:sldChg>
      <pc:sldChg chg="modSp">
        <pc:chgData name="Juan Sebastian Herrera Prieto" userId="S::jsherrera914@soy.sena.edu.co::ef11610f-3862-4e05-a817-05d4c3cf01c5" providerId="AD" clId="Web-{1B1D424C-02D5-8DD8-A3E4-4991FE783E59}" dt="2023-03-20T03:00:27.837" v="2577"/>
        <pc:sldMkLst>
          <pc:docMk/>
          <pc:sldMk cId="1510209722" sldId="314"/>
        </pc:sldMkLst>
        <pc:graphicFrameChg chg="mod modGraphic">
          <ac:chgData name="Juan Sebastian Herrera Prieto" userId="S::jsherrera914@soy.sena.edu.co::ef11610f-3862-4e05-a817-05d4c3cf01c5" providerId="AD" clId="Web-{1B1D424C-02D5-8DD8-A3E4-4991FE783E59}" dt="2023-03-20T03:00:27.837" v="2577"/>
          <ac:graphicFrameMkLst>
            <pc:docMk/>
            <pc:sldMk cId="1510209722" sldId="314"/>
            <ac:graphicFrameMk id="4" creationId="{CC5CE4C0-AF5A-1E72-7806-B50625DA700A}"/>
          </ac:graphicFrameMkLst>
        </pc:graphicFrameChg>
      </pc:sldChg>
    </pc:docChg>
  </pc:docChgLst>
  <pc:docChgLst>
    <pc:chgData name="Sara Naidu Diaz Gonzalez" userId="94f02f45-69a4-4ff3-a3dc-fe0d52e2f980" providerId="ADAL" clId="{FD6236EF-E1CB-EE4C-8768-9E4804513475}"/>
    <pc:docChg chg="custSel addSld modSld">
      <pc:chgData name="Sara Naidu Diaz Gonzalez" userId="94f02f45-69a4-4ff3-a3dc-fe0d52e2f980" providerId="ADAL" clId="{FD6236EF-E1CB-EE4C-8768-9E4804513475}" dt="2023-03-14T12:42:16.667" v="778" actId="20577"/>
      <pc:docMkLst>
        <pc:docMk/>
      </pc:docMkLst>
      <pc:sldChg chg="modSp">
        <pc:chgData name="Sara Naidu Diaz Gonzalez" userId="94f02f45-69a4-4ff3-a3dc-fe0d52e2f980" providerId="ADAL" clId="{FD6236EF-E1CB-EE4C-8768-9E4804513475}" dt="2023-03-14T12:35:54.515" v="150" actId="20577"/>
        <pc:sldMkLst>
          <pc:docMk/>
          <pc:sldMk cId="1495245722" sldId="263"/>
        </pc:sldMkLst>
        <pc:spChg chg="mod">
          <ac:chgData name="Sara Naidu Diaz Gonzalez" userId="94f02f45-69a4-4ff3-a3dc-fe0d52e2f980" providerId="ADAL" clId="{FD6236EF-E1CB-EE4C-8768-9E4804513475}" dt="2023-03-14T12:35:54.515" v="150" actId="20577"/>
          <ac:spMkLst>
            <pc:docMk/>
            <pc:sldMk cId="1495245722" sldId="263"/>
            <ac:spMk id="3" creationId="{282224B7-662E-E133-BD59-E01F5A5AD2C3}"/>
          </ac:spMkLst>
        </pc:spChg>
      </pc:sldChg>
      <pc:sldChg chg="modSp">
        <pc:chgData name="Sara Naidu Diaz Gonzalez" userId="94f02f45-69a4-4ff3-a3dc-fe0d52e2f980" providerId="ADAL" clId="{FD6236EF-E1CB-EE4C-8768-9E4804513475}" dt="2023-03-14T12:37:08.136" v="257" actId="20577"/>
        <pc:sldMkLst>
          <pc:docMk/>
          <pc:sldMk cId="2810383236" sldId="272"/>
        </pc:sldMkLst>
        <pc:spChg chg="mod">
          <ac:chgData name="Sara Naidu Diaz Gonzalez" userId="94f02f45-69a4-4ff3-a3dc-fe0d52e2f980" providerId="ADAL" clId="{FD6236EF-E1CB-EE4C-8768-9E4804513475}" dt="2023-03-14T12:37:08.136" v="257" actId="20577"/>
          <ac:spMkLst>
            <pc:docMk/>
            <pc:sldMk cId="2810383236" sldId="272"/>
            <ac:spMk id="3" creationId="{9380E6D9-A5E2-4DC4-4050-4D2572A72C2A}"/>
          </ac:spMkLst>
        </pc:spChg>
      </pc:sldChg>
      <pc:sldChg chg="modSp">
        <pc:chgData name="Sara Naidu Diaz Gonzalez" userId="94f02f45-69a4-4ff3-a3dc-fe0d52e2f980" providerId="ADAL" clId="{FD6236EF-E1CB-EE4C-8768-9E4804513475}" dt="2023-03-14T12:35:32.725" v="149" actId="20577"/>
        <pc:sldMkLst>
          <pc:docMk/>
          <pc:sldMk cId="1926663557" sldId="273"/>
        </pc:sldMkLst>
        <pc:spChg chg="mod">
          <ac:chgData name="Sara Naidu Diaz Gonzalez" userId="94f02f45-69a4-4ff3-a3dc-fe0d52e2f980" providerId="ADAL" clId="{FD6236EF-E1CB-EE4C-8768-9E4804513475}" dt="2023-03-14T12:35:32.725" v="149" actId="20577"/>
          <ac:spMkLst>
            <pc:docMk/>
            <pc:sldMk cId="1926663557" sldId="273"/>
            <ac:spMk id="3" creationId="{AF2BB179-A091-87C6-EBBD-CD8071F24F84}"/>
          </ac:spMkLst>
        </pc:spChg>
      </pc:sldChg>
      <pc:sldChg chg="modSp new">
        <pc:chgData name="Sara Naidu Diaz Gonzalez" userId="94f02f45-69a4-4ff3-a3dc-fe0d52e2f980" providerId="ADAL" clId="{FD6236EF-E1CB-EE4C-8768-9E4804513475}" dt="2023-03-14T12:39:00.975" v="570" actId="20577"/>
        <pc:sldMkLst>
          <pc:docMk/>
          <pc:sldMk cId="12075372" sldId="274"/>
        </pc:sldMkLst>
        <pc:spChg chg="mod">
          <ac:chgData name="Sara Naidu Diaz Gonzalez" userId="94f02f45-69a4-4ff3-a3dc-fe0d52e2f980" providerId="ADAL" clId="{FD6236EF-E1CB-EE4C-8768-9E4804513475}" dt="2023-03-14T12:37:41.851" v="276" actId="20577"/>
          <ac:spMkLst>
            <pc:docMk/>
            <pc:sldMk cId="12075372" sldId="274"/>
            <ac:spMk id="2" creationId="{853B4077-969F-8D95-7EEC-64AF4984BF61}"/>
          </ac:spMkLst>
        </pc:spChg>
        <pc:spChg chg="mod">
          <ac:chgData name="Sara Naidu Diaz Gonzalez" userId="94f02f45-69a4-4ff3-a3dc-fe0d52e2f980" providerId="ADAL" clId="{FD6236EF-E1CB-EE4C-8768-9E4804513475}" dt="2023-03-14T12:39:00.975" v="570" actId="20577"/>
          <ac:spMkLst>
            <pc:docMk/>
            <pc:sldMk cId="12075372" sldId="274"/>
            <ac:spMk id="3" creationId="{0AFC342D-1CA6-7FCC-1B72-4FC3C1847410}"/>
          </ac:spMkLst>
        </pc:spChg>
      </pc:sldChg>
      <pc:sldChg chg="modSp new">
        <pc:chgData name="Sara Naidu Diaz Gonzalez" userId="94f02f45-69a4-4ff3-a3dc-fe0d52e2f980" providerId="ADAL" clId="{FD6236EF-E1CB-EE4C-8768-9E4804513475}" dt="2023-03-14T12:42:16.667" v="778" actId="20577"/>
        <pc:sldMkLst>
          <pc:docMk/>
          <pc:sldMk cId="58200129" sldId="275"/>
        </pc:sldMkLst>
        <pc:spChg chg="mod">
          <ac:chgData name="Sara Naidu Diaz Gonzalez" userId="94f02f45-69a4-4ff3-a3dc-fe0d52e2f980" providerId="ADAL" clId="{FD6236EF-E1CB-EE4C-8768-9E4804513475}" dt="2023-03-14T12:40:33.448" v="590" actId="20577"/>
          <ac:spMkLst>
            <pc:docMk/>
            <pc:sldMk cId="58200129" sldId="275"/>
            <ac:spMk id="2" creationId="{B76A1958-C3E6-F79A-5835-45931C84E61B}"/>
          </ac:spMkLst>
        </pc:spChg>
        <pc:spChg chg="mod">
          <ac:chgData name="Sara Naidu Diaz Gonzalez" userId="94f02f45-69a4-4ff3-a3dc-fe0d52e2f980" providerId="ADAL" clId="{FD6236EF-E1CB-EE4C-8768-9E4804513475}" dt="2023-03-14T12:42:16.667" v="778" actId="20577"/>
          <ac:spMkLst>
            <pc:docMk/>
            <pc:sldMk cId="58200129" sldId="275"/>
            <ac:spMk id="3" creationId="{CD76F48B-0290-D804-328F-11E451CF1638}"/>
          </ac:spMkLst>
        </pc:spChg>
      </pc:sldChg>
    </pc:docChg>
  </pc:docChgLst>
  <pc:docChgLst>
    <pc:chgData name="Sara Naidu Diaz Gonzalez" userId="94f02f45-69a4-4ff3-a3dc-fe0d52e2f980" providerId="ADAL" clId="{AB6E16BD-3617-EA4B-B86C-671946A9556D}"/>
    <pc:docChg chg="custSel addSld modSld">
      <pc:chgData name="Sara Naidu Diaz Gonzalez" userId="94f02f45-69a4-4ff3-a3dc-fe0d52e2f980" providerId="ADAL" clId="{AB6E16BD-3617-EA4B-B86C-671946A9556D}" dt="2023-03-14T13:00:55.632" v="429" actId="20577"/>
      <pc:docMkLst>
        <pc:docMk/>
      </pc:docMkLst>
      <pc:sldChg chg="modSp">
        <pc:chgData name="Sara Naidu Diaz Gonzalez" userId="94f02f45-69a4-4ff3-a3dc-fe0d52e2f980" providerId="ADAL" clId="{AB6E16BD-3617-EA4B-B86C-671946A9556D}" dt="2023-03-14T12:50:37.817" v="29" actId="5793"/>
        <pc:sldMkLst>
          <pc:docMk/>
          <pc:sldMk cId="818706842" sldId="271"/>
        </pc:sldMkLst>
        <pc:spChg chg="mod">
          <ac:chgData name="Sara Naidu Diaz Gonzalez" userId="94f02f45-69a4-4ff3-a3dc-fe0d52e2f980" providerId="ADAL" clId="{AB6E16BD-3617-EA4B-B86C-671946A9556D}" dt="2023-03-14T12:50:37.817" v="29" actId="5793"/>
          <ac:spMkLst>
            <pc:docMk/>
            <pc:sldMk cId="818706842" sldId="271"/>
            <ac:spMk id="3" creationId="{84B72CFB-3CAD-9A8F-39D8-028781E8247F}"/>
          </ac:spMkLst>
        </pc:spChg>
      </pc:sldChg>
      <pc:sldChg chg="delSp modSp new">
        <pc:chgData name="Sara Naidu Diaz Gonzalez" userId="94f02f45-69a4-4ff3-a3dc-fe0d52e2f980" providerId="ADAL" clId="{AB6E16BD-3617-EA4B-B86C-671946A9556D}" dt="2023-03-14T12:58:48.235" v="242" actId="20577"/>
        <pc:sldMkLst>
          <pc:docMk/>
          <pc:sldMk cId="2562421729" sldId="276"/>
        </pc:sldMkLst>
        <pc:spChg chg="del">
          <ac:chgData name="Sara Naidu Diaz Gonzalez" userId="94f02f45-69a4-4ff3-a3dc-fe0d52e2f980" providerId="ADAL" clId="{AB6E16BD-3617-EA4B-B86C-671946A9556D}" dt="2023-03-14T12:53:32.233" v="31" actId="21"/>
          <ac:spMkLst>
            <pc:docMk/>
            <pc:sldMk cId="2562421729" sldId="276"/>
            <ac:spMk id="2" creationId="{A3CC75A4-0C82-6E74-7BC1-41749CF651C4}"/>
          </ac:spMkLst>
        </pc:spChg>
        <pc:spChg chg="mod">
          <ac:chgData name="Sara Naidu Diaz Gonzalez" userId="94f02f45-69a4-4ff3-a3dc-fe0d52e2f980" providerId="ADAL" clId="{AB6E16BD-3617-EA4B-B86C-671946A9556D}" dt="2023-03-14T12:58:48.235" v="242" actId="20577"/>
          <ac:spMkLst>
            <pc:docMk/>
            <pc:sldMk cId="2562421729" sldId="276"/>
            <ac:spMk id="3" creationId="{9F3FBEFE-6F49-0A01-CCF4-24106B3A5657}"/>
          </ac:spMkLst>
        </pc:spChg>
      </pc:sldChg>
      <pc:sldChg chg="delSp modSp new">
        <pc:chgData name="Sara Naidu Diaz Gonzalez" userId="94f02f45-69a4-4ff3-a3dc-fe0d52e2f980" providerId="ADAL" clId="{AB6E16BD-3617-EA4B-B86C-671946A9556D}" dt="2023-03-14T13:00:55.632" v="429" actId="20577"/>
        <pc:sldMkLst>
          <pc:docMk/>
          <pc:sldMk cId="2743027483" sldId="277"/>
        </pc:sldMkLst>
        <pc:spChg chg="del">
          <ac:chgData name="Sara Naidu Diaz Gonzalez" userId="94f02f45-69a4-4ff3-a3dc-fe0d52e2f980" providerId="ADAL" clId="{AB6E16BD-3617-EA4B-B86C-671946A9556D}" dt="2023-03-14T12:59:14.541" v="244" actId="21"/>
          <ac:spMkLst>
            <pc:docMk/>
            <pc:sldMk cId="2743027483" sldId="277"/>
            <ac:spMk id="2" creationId="{C13290B9-3490-8F9A-486E-48DDA241F743}"/>
          </ac:spMkLst>
        </pc:spChg>
        <pc:spChg chg="mod">
          <ac:chgData name="Sara Naidu Diaz Gonzalez" userId="94f02f45-69a4-4ff3-a3dc-fe0d52e2f980" providerId="ADAL" clId="{AB6E16BD-3617-EA4B-B86C-671946A9556D}" dt="2023-03-14T13:00:55.632" v="429" actId="20577"/>
          <ac:spMkLst>
            <pc:docMk/>
            <pc:sldMk cId="2743027483" sldId="277"/>
            <ac:spMk id="3" creationId="{12D3E613-174C-4827-D94C-3C2C0464AFAB}"/>
          </ac:spMkLst>
        </pc:spChg>
      </pc:sldChg>
    </pc:docChg>
  </pc:docChgLst>
  <pc:docChgLst>
    <pc:chgData name="Sara Naidu Diaz Gonzalez" userId="S::sndiaz4@soy.sena.edu.co::94f02f45-69a4-4ff3-a3dc-fe0d52e2f980" providerId="AD" clId="Web-{629FC6E6-F6B2-4B27-9712-756F0F11062C}"/>
    <pc:docChg chg="modSld">
      <pc:chgData name="Sara Naidu Diaz Gonzalez" userId="S::sndiaz4@soy.sena.edu.co::94f02f45-69a4-4ff3-a3dc-fe0d52e2f980" providerId="AD" clId="Web-{629FC6E6-F6B2-4B27-9712-756F0F11062C}" dt="2023-03-21T13:48:42.096" v="562"/>
      <pc:docMkLst>
        <pc:docMk/>
      </pc:docMkLst>
      <pc:sldChg chg="modSp">
        <pc:chgData name="Sara Naidu Diaz Gonzalez" userId="S::sndiaz4@soy.sena.edu.co::94f02f45-69a4-4ff3-a3dc-fe0d52e2f980" providerId="AD" clId="Web-{629FC6E6-F6B2-4B27-9712-756F0F11062C}" dt="2023-03-21T13:44:27.309" v="489" actId="1076"/>
        <pc:sldMkLst>
          <pc:docMk/>
          <pc:sldMk cId="2971174205" sldId="266"/>
        </pc:sldMkLst>
        <pc:spChg chg="mod">
          <ac:chgData name="Sara Naidu Diaz Gonzalez" userId="S::sndiaz4@soy.sena.edu.co::94f02f45-69a4-4ff3-a3dc-fe0d52e2f980" providerId="AD" clId="Web-{629FC6E6-F6B2-4B27-9712-756F0F11062C}" dt="2023-03-21T13:39:51.474" v="385" actId="20577"/>
          <ac:spMkLst>
            <pc:docMk/>
            <pc:sldMk cId="2971174205" sldId="266"/>
            <ac:spMk id="2" creationId="{D2C7AA8A-64C8-2AE2-AD77-837417D36B22}"/>
          </ac:spMkLst>
        </pc:spChg>
        <pc:graphicFrameChg chg="mod modGraphic">
          <ac:chgData name="Sara Naidu Diaz Gonzalez" userId="S::sndiaz4@soy.sena.edu.co::94f02f45-69a4-4ff3-a3dc-fe0d52e2f980" providerId="AD" clId="Web-{629FC6E6-F6B2-4B27-9712-756F0F11062C}" dt="2023-03-21T13:44:24.684" v="488" actId="1076"/>
          <ac:graphicFrameMkLst>
            <pc:docMk/>
            <pc:sldMk cId="2971174205" sldId="266"/>
            <ac:graphicFrameMk id="4" creationId="{5B6537AD-F71D-AC63-0E0E-5F9272C67D0D}"/>
          </ac:graphicFrameMkLst>
        </pc:graphicFrameChg>
        <pc:graphicFrameChg chg="mod modGraphic">
          <ac:chgData name="Sara Naidu Diaz Gonzalez" userId="S::sndiaz4@soy.sena.edu.co::94f02f45-69a4-4ff3-a3dc-fe0d52e2f980" providerId="AD" clId="Web-{629FC6E6-F6B2-4B27-9712-756F0F11062C}" dt="2023-03-21T13:44:27.309" v="489" actId="1076"/>
          <ac:graphicFrameMkLst>
            <pc:docMk/>
            <pc:sldMk cId="2971174205" sldId="266"/>
            <ac:graphicFrameMk id="6" creationId="{5B6CB188-6D26-D1B0-10E6-22EBF179AC66}"/>
          </ac:graphicFrameMkLst>
        </pc:graphicFrameChg>
      </pc:sldChg>
      <pc:sldChg chg="modSp">
        <pc:chgData name="Sara Naidu Diaz Gonzalez" userId="S::sndiaz4@soy.sena.edu.co::94f02f45-69a4-4ff3-a3dc-fe0d52e2f980" providerId="AD" clId="Web-{629FC6E6-F6B2-4B27-9712-756F0F11062C}" dt="2023-03-21T13:39:02.583" v="379"/>
        <pc:sldMkLst>
          <pc:docMk/>
          <pc:sldMk cId="2185372916" sldId="307"/>
        </pc:sldMkLst>
        <pc:graphicFrameChg chg="mod modGraphic">
          <ac:chgData name="Sara Naidu Diaz Gonzalez" userId="S::sndiaz4@soy.sena.edu.co::94f02f45-69a4-4ff3-a3dc-fe0d52e2f980" providerId="AD" clId="Web-{629FC6E6-F6B2-4B27-9712-756F0F11062C}" dt="2023-03-21T13:38:58.442" v="377"/>
          <ac:graphicFrameMkLst>
            <pc:docMk/>
            <pc:sldMk cId="2185372916" sldId="307"/>
            <ac:graphicFrameMk id="5" creationId="{543DCA20-A97D-42EA-44F9-17B572F6362D}"/>
          </ac:graphicFrameMkLst>
        </pc:graphicFrameChg>
        <pc:graphicFrameChg chg="mod modGraphic">
          <ac:chgData name="Sara Naidu Diaz Gonzalez" userId="S::sndiaz4@soy.sena.edu.co::94f02f45-69a4-4ff3-a3dc-fe0d52e2f980" providerId="AD" clId="Web-{629FC6E6-F6B2-4B27-9712-756F0F11062C}" dt="2023-03-21T13:39:02.583" v="379"/>
          <ac:graphicFrameMkLst>
            <pc:docMk/>
            <pc:sldMk cId="2185372916" sldId="307"/>
            <ac:graphicFrameMk id="7" creationId="{12F58077-1C71-E921-57FA-2C0D48AE55D1}"/>
          </ac:graphicFrameMkLst>
        </pc:graphicFrameChg>
      </pc:sldChg>
      <pc:sldChg chg="modSp">
        <pc:chgData name="Sara Naidu Diaz Gonzalez" userId="S::sndiaz4@soy.sena.edu.co::94f02f45-69a4-4ff3-a3dc-fe0d52e2f980" providerId="AD" clId="Web-{629FC6E6-F6B2-4B27-9712-756F0F11062C}" dt="2023-03-21T13:48:38.033" v="558"/>
        <pc:sldMkLst>
          <pc:docMk/>
          <pc:sldMk cId="2495732612" sldId="309"/>
        </pc:sldMkLst>
        <pc:graphicFrameChg chg="mod modGraphic">
          <ac:chgData name="Sara Naidu Diaz Gonzalez" userId="S::sndiaz4@soy.sena.edu.co::94f02f45-69a4-4ff3-a3dc-fe0d52e2f980" providerId="AD" clId="Web-{629FC6E6-F6B2-4B27-9712-756F0F11062C}" dt="2023-03-21T13:30:28.836" v="194"/>
          <ac:graphicFrameMkLst>
            <pc:docMk/>
            <pc:sldMk cId="2495732612" sldId="309"/>
            <ac:graphicFrameMk id="4" creationId="{5B6537AD-F71D-AC63-0E0E-5F9272C67D0D}"/>
          </ac:graphicFrameMkLst>
        </pc:graphicFrameChg>
        <pc:graphicFrameChg chg="mod modGraphic">
          <ac:chgData name="Sara Naidu Diaz Gonzalez" userId="S::sndiaz4@soy.sena.edu.co::94f02f45-69a4-4ff3-a3dc-fe0d52e2f980" providerId="AD" clId="Web-{629FC6E6-F6B2-4B27-9712-756F0F11062C}" dt="2023-03-21T13:48:38.033" v="558"/>
          <ac:graphicFrameMkLst>
            <pc:docMk/>
            <pc:sldMk cId="2495732612" sldId="309"/>
            <ac:graphicFrameMk id="6" creationId="{5B6CB188-6D26-D1B0-10E6-22EBF179AC66}"/>
          </ac:graphicFrameMkLst>
        </pc:graphicFrameChg>
      </pc:sldChg>
      <pc:sldChg chg="modSp">
        <pc:chgData name="Sara Naidu Diaz Gonzalez" userId="S::sndiaz4@soy.sena.edu.co::94f02f45-69a4-4ff3-a3dc-fe0d52e2f980" providerId="AD" clId="Web-{629FC6E6-F6B2-4B27-9712-756F0F11062C}" dt="2023-03-21T13:38:03.628" v="359" actId="1076"/>
        <pc:sldMkLst>
          <pc:docMk/>
          <pc:sldMk cId="1023302592" sldId="310"/>
        </pc:sldMkLst>
        <pc:graphicFrameChg chg="mod modGraphic">
          <ac:chgData name="Sara Naidu Diaz Gonzalez" userId="S::sndiaz4@soy.sena.edu.co::94f02f45-69a4-4ff3-a3dc-fe0d52e2f980" providerId="AD" clId="Web-{629FC6E6-F6B2-4B27-9712-756F0F11062C}" dt="2023-03-21T13:37:58.237" v="358"/>
          <ac:graphicFrameMkLst>
            <pc:docMk/>
            <pc:sldMk cId="1023302592" sldId="310"/>
            <ac:graphicFrameMk id="5" creationId="{543DCA20-A97D-42EA-44F9-17B572F6362D}"/>
          </ac:graphicFrameMkLst>
        </pc:graphicFrameChg>
        <pc:graphicFrameChg chg="mod modGraphic">
          <ac:chgData name="Sara Naidu Diaz Gonzalez" userId="S::sndiaz4@soy.sena.edu.co::94f02f45-69a4-4ff3-a3dc-fe0d52e2f980" providerId="AD" clId="Web-{629FC6E6-F6B2-4B27-9712-756F0F11062C}" dt="2023-03-21T13:38:03.628" v="359" actId="1076"/>
          <ac:graphicFrameMkLst>
            <pc:docMk/>
            <pc:sldMk cId="1023302592" sldId="310"/>
            <ac:graphicFrameMk id="7" creationId="{12F58077-1C71-E921-57FA-2C0D48AE55D1}"/>
          </ac:graphicFrameMkLst>
        </pc:graphicFrameChg>
      </pc:sldChg>
      <pc:sldChg chg="modSp">
        <pc:chgData name="Sara Naidu Diaz Gonzalez" userId="S::sndiaz4@soy.sena.edu.co::94f02f45-69a4-4ff3-a3dc-fe0d52e2f980" providerId="AD" clId="Web-{629FC6E6-F6B2-4B27-9712-756F0F11062C}" dt="2023-03-21T13:48:42.096" v="562"/>
        <pc:sldMkLst>
          <pc:docMk/>
          <pc:sldMk cId="3450289627" sldId="311"/>
        </pc:sldMkLst>
        <pc:graphicFrameChg chg="mod modGraphic">
          <ac:chgData name="Sara Naidu Diaz Gonzalez" userId="S::sndiaz4@soy.sena.edu.co::94f02f45-69a4-4ff3-a3dc-fe0d52e2f980" providerId="AD" clId="Web-{629FC6E6-F6B2-4B27-9712-756F0F11062C}" dt="2023-03-21T13:42:21.837" v="469"/>
          <ac:graphicFrameMkLst>
            <pc:docMk/>
            <pc:sldMk cId="3450289627" sldId="311"/>
            <ac:graphicFrameMk id="5" creationId="{543DCA20-A97D-42EA-44F9-17B572F6362D}"/>
          </ac:graphicFrameMkLst>
        </pc:graphicFrameChg>
        <pc:graphicFrameChg chg="mod modGraphic">
          <ac:chgData name="Sara Naidu Diaz Gonzalez" userId="S::sndiaz4@soy.sena.edu.co::94f02f45-69a4-4ff3-a3dc-fe0d52e2f980" providerId="AD" clId="Web-{629FC6E6-F6B2-4B27-9712-756F0F11062C}" dt="2023-03-21T13:48:42.096" v="562"/>
          <ac:graphicFrameMkLst>
            <pc:docMk/>
            <pc:sldMk cId="3450289627" sldId="311"/>
            <ac:graphicFrameMk id="7" creationId="{12F58077-1C71-E921-57FA-2C0D48AE55D1}"/>
          </ac:graphicFrameMkLst>
        </pc:graphicFrameChg>
      </pc:sldChg>
    </pc:docChg>
  </pc:docChgLst>
  <pc:docChgLst>
    <pc:chgData name="Cristian Andres Castellanos Rodriguez" userId="S::cacastellanos76@soy.sena.edu.co::215c3ebe-82a7-4983-afe8-b53c07af928c" providerId="AD" clId="Web-{8AC46C2B-502B-A0F8-7EF4-3A9B8539F6E1}"/>
    <pc:docChg chg="addSld delSld modSld sldOrd">
      <pc:chgData name="Cristian Andres Castellanos Rodriguez" userId="S::cacastellanos76@soy.sena.edu.co::215c3ebe-82a7-4983-afe8-b53c07af928c" providerId="AD" clId="Web-{8AC46C2B-502B-A0F8-7EF4-3A9B8539F6E1}" dt="2023-03-17T19:06:11.290" v="3702" actId="1076"/>
      <pc:docMkLst>
        <pc:docMk/>
      </pc:docMkLst>
      <pc:sldChg chg="modSp">
        <pc:chgData name="Cristian Andres Castellanos Rodriguez" userId="S::cacastellanos76@soy.sena.edu.co::215c3ebe-82a7-4983-afe8-b53c07af928c" providerId="AD" clId="Web-{8AC46C2B-502B-A0F8-7EF4-3A9B8539F6E1}" dt="2023-03-17T18:45:37.354" v="3404" actId="1076"/>
        <pc:sldMkLst>
          <pc:docMk/>
          <pc:sldMk cId="1320017106" sldId="257"/>
        </pc:sldMkLst>
        <pc:spChg chg="mod">
          <ac:chgData name="Cristian Andres Castellanos Rodriguez" userId="S::cacastellanos76@soy.sena.edu.co::215c3ebe-82a7-4983-afe8-b53c07af928c" providerId="AD" clId="Web-{8AC46C2B-502B-A0F8-7EF4-3A9B8539F6E1}" dt="2023-03-17T18:45:37.354" v="3404" actId="1076"/>
          <ac:spMkLst>
            <pc:docMk/>
            <pc:sldMk cId="1320017106" sldId="257"/>
            <ac:spMk id="3" creationId="{BD4BFCAB-CCF7-7691-5641-12DCB1BDF2E2}"/>
          </ac:spMkLst>
        </pc:spChg>
      </pc:sldChg>
      <pc:sldChg chg="modSp">
        <pc:chgData name="Cristian Andres Castellanos Rodriguez" userId="S::cacastellanos76@soy.sena.edu.co::215c3ebe-82a7-4983-afe8-b53c07af928c" providerId="AD" clId="Web-{8AC46C2B-502B-A0F8-7EF4-3A9B8539F6E1}" dt="2023-03-17T19:06:11.290" v="3702" actId="1076"/>
        <pc:sldMkLst>
          <pc:docMk/>
          <pc:sldMk cId="3172907249" sldId="258"/>
        </pc:sldMkLst>
        <pc:spChg chg="mod">
          <ac:chgData name="Cristian Andres Castellanos Rodriguez" userId="S::cacastellanos76@soy.sena.edu.co::215c3ebe-82a7-4983-afe8-b53c07af928c" providerId="AD" clId="Web-{8AC46C2B-502B-A0F8-7EF4-3A9B8539F6E1}" dt="2023-03-17T19:06:11.290" v="3702" actId="1076"/>
          <ac:spMkLst>
            <pc:docMk/>
            <pc:sldMk cId="3172907249" sldId="258"/>
            <ac:spMk id="3" creationId="{F6EB0ED4-5D12-CF1B-F948-E1619A01F743}"/>
          </ac:spMkLst>
        </pc:spChg>
      </pc:sldChg>
      <pc:sldChg chg="modSp">
        <pc:chgData name="Cristian Andres Castellanos Rodriguez" userId="S::cacastellanos76@soy.sena.edu.co::215c3ebe-82a7-4983-afe8-b53c07af928c" providerId="AD" clId="Web-{8AC46C2B-502B-A0F8-7EF4-3A9B8539F6E1}" dt="2023-03-17T15:22:05.662" v="520" actId="20577"/>
        <pc:sldMkLst>
          <pc:docMk/>
          <pc:sldMk cId="3931021644" sldId="259"/>
        </pc:sldMkLst>
        <pc:spChg chg="mod">
          <ac:chgData name="Cristian Andres Castellanos Rodriguez" userId="S::cacastellanos76@soy.sena.edu.co::215c3ebe-82a7-4983-afe8-b53c07af928c" providerId="AD" clId="Web-{8AC46C2B-502B-A0F8-7EF4-3A9B8539F6E1}" dt="2023-03-17T15:22:05.662" v="520" actId="20577"/>
          <ac:spMkLst>
            <pc:docMk/>
            <pc:sldMk cId="3931021644" sldId="259"/>
            <ac:spMk id="3" creationId="{A307E016-61E2-674A-A5F3-185B1FBA1176}"/>
          </ac:spMkLst>
        </pc:spChg>
      </pc:sldChg>
      <pc:sldChg chg="modSp">
        <pc:chgData name="Cristian Andres Castellanos Rodriguez" userId="S::cacastellanos76@soy.sena.edu.co::215c3ebe-82a7-4983-afe8-b53c07af928c" providerId="AD" clId="Web-{8AC46C2B-502B-A0F8-7EF4-3A9B8539F6E1}" dt="2023-03-17T15:45:21.405" v="685" actId="20577"/>
        <pc:sldMkLst>
          <pc:docMk/>
          <pc:sldMk cId="265086344" sldId="261"/>
        </pc:sldMkLst>
        <pc:spChg chg="mod">
          <ac:chgData name="Cristian Andres Castellanos Rodriguez" userId="S::cacastellanos76@soy.sena.edu.co::215c3ebe-82a7-4983-afe8-b53c07af928c" providerId="AD" clId="Web-{8AC46C2B-502B-A0F8-7EF4-3A9B8539F6E1}" dt="2023-03-17T15:45:21.405" v="685" actId="20577"/>
          <ac:spMkLst>
            <pc:docMk/>
            <pc:sldMk cId="265086344" sldId="261"/>
            <ac:spMk id="3" creationId="{DAEFECAD-3859-95E0-16B3-A49A6C9D93E1}"/>
          </ac:spMkLst>
        </pc:spChg>
      </pc:sldChg>
      <pc:sldChg chg="modSp">
        <pc:chgData name="Cristian Andres Castellanos Rodriguez" userId="S::cacastellanos76@soy.sena.edu.co::215c3ebe-82a7-4983-afe8-b53c07af928c" providerId="AD" clId="Web-{8AC46C2B-502B-A0F8-7EF4-3A9B8539F6E1}" dt="2023-03-17T15:00:55.345" v="260" actId="20577"/>
        <pc:sldMkLst>
          <pc:docMk/>
          <pc:sldMk cId="3639669116" sldId="262"/>
        </pc:sldMkLst>
        <pc:spChg chg="mod">
          <ac:chgData name="Cristian Andres Castellanos Rodriguez" userId="S::cacastellanos76@soy.sena.edu.co::215c3ebe-82a7-4983-afe8-b53c07af928c" providerId="AD" clId="Web-{8AC46C2B-502B-A0F8-7EF4-3A9B8539F6E1}" dt="2023-03-17T15:00:55.345" v="260" actId="20577"/>
          <ac:spMkLst>
            <pc:docMk/>
            <pc:sldMk cId="3639669116" sldId="262"/>
            <ac:spMk id="3" creationId="{C7F37418-CF01-C780-85FC-7C75D8CE412B}"/>
          </ac:spMkLst>
        </pc:spChg>
      </pc:sldChg>
      <pc:sldChg chg="modSp">
        <pc:chgData name="Cristian Andres Castellanos Rodriguez" userId="S::cacastellanos76@soy.sena.edu.co::215c3ebe-82a7-4983-afe8-b53c07af928c" providerId="AD" clId="Web-{8AC46C2B-502B-A0F8-7EF4-3A9B8539F6E1}" dt="2023-03-17T15:01:42.658" v="302" actId="20577"/>
        <pc:sldMkLst>
          <pc:docMk/>
          <pc:sldMk cId="818706842" sldId="271"/>
        </pc:sldMkLst>
        <pc:spChg chg="mod">
          <ac:chgData name="Cristian Andres Castellanos Rodriguez" userId="S::cacastellanos76@soy.sena.edu.co::215c3ebe-82a7-4983-afe8-b53c07af928c" providerId="AD" clId="Web-{8AC46C2B-502B-A0F8-7EF4-3A9B8539F6E1}" dt="2023-03-17T15:01:42.658" v="302" actId="20577"/>
          <ac:spMkLst>
            <pc:docMk/>
            <pc:sldMk cId="818706842" sldId="271"/>
            <ac:spMk id="3" creationId="{84B72CFB-3CAD-9A8F-39D8-028781E8247F}"/>
          </ac:spMkLst>
        </pc:spChg>
      </pc:sldChg>
      <pc:sldChg chg="modSp new ord">
        <pc:chgData name="Cristian Andres Castellanos Rodriguez" userId="S::cacastellanos76@soy.sena.edu.co::215c3ebe-82a7-4983-afe8-b53c07af928c" providerId="AD" clId="Web-{8AC46C2B-502B-A0F8-7EF4-3A9B8539F6E1}" dt="2023-03-17T16:18:40.400" v="827" actId="20577"/>
        <pc:sldMkLst>
          <pc:docMk/>
          <pc:sldMk cId="3004990455" sldId="292"/>
        </pc:sldMkLst>
        <pc:spChg chg="mod">
          <ac:chgData name="Cristian Andres Castellanos Rodriguez" userId="S::cacastellanos76@soy.sena.edu.co::215c3ebe-82a7-4983-afe8-b53c07af928c" providerId="AD" clId="Web-{8AC46C2B-502B-A0F8-7EF4-3A9B8539F6E1}" dt="2023-03-17T16:10:35.261" v="799" actId="20577"/>
          <ac:spMkLst>
            <pc:docMk/>
            <pc:sldMk cId="3004990455" sldId="292"/>
            <ac:spMk id="2" creationId="{74A7E2C4-737C-F53D-5496-11BBB93D29E8}"/>
          </ac:spMkLst>
        </pc:spChg>
        <pc:spChg chg="mod">
          <ac:chgData name="Cristian Andres Castellanos Rodriguez" userId="S::cacastellanos76@soy.sena.edu.co::215c3ebe-82a7-4983-afe8-b53c07af928c" providerId="AD" clId="Web-{8AC46C2B-502B-A0F8-7EF4-3A9B8539F6E1}" dt="2023-03-17T16:18:40.400" v="827" actId="20577"/>
          <ac:spMkLst>
            <pc:docMk/>
            <pc:sldMk cId="3004990455" sldId="292"/>
            <ac:spMk id="3" creationId="{5242FBA4-E23E-05A4-10EB-AD05D19BFF48}"/>
          </ac:spMkLst>
        </pc:spChg>
      </pc:sldChg>
      <pc:sldChg chg="modSp new">
        <pc:chgData name="Cristian Andres Castellanos Rodriguez" userId="S::cacastellanos76@soy.sena.edu.co::215c3ebe-82a7-4983-afe8-b53c07af928c" providerId="AD" clId="Web-{8AC46C2B-502B-A0F8-7EF4-3A9B8539F6E1}" dt="2023-03-17T17:08:18.358" v="896" actId="20577"/>
        <pc:sldMkLst>
          <pc:docMk/>
          <pc:sldMk cId="1566375574" sldId="298"/>
        </pc:sldMkLst>
        <pc:spChg chg="mod">
          <ac:chgData name="Cristian Andres Castellanos Rodriguez" userId="S::cacastellanos76@soy.sena.edu.co::215c3ebe-82a7-4983-afe8-b53c07af928c" providerId="AD" clId="Web-{8AC46C2B-502B-A0F8-7EF4-3A9B8539F6E1}" dt="2023-03-17T16:51:28.293" v="864" actId="20577"/>
          <ac:spMkLst>
            <pc:docMk/>
            <pc:sldMk cId="1566375574" sldId="298"/>
            <ac:spMk id="2" creationId="{9CD5E57A-B45A-FCE5-B25F-9766D830A1C8}"/>
          </ac:spMkLst>
        </pc:spChg>
        <pc:spChg chg="mod">
          <ac:chgData name="Cristian Andres Castellanos Rodriguez" userId="S::cacastellanos76@soy.sena.edu.co::215c3ebe-82a7-4983-afe8-b53c07af928c" providerId="AD" clId="Web-{8AC46C2B-502B-A0F8-7EF4-3A9B8539F6E1}" dt="2023-03-17T17:08:18.358" v="896" actId="20577"/>
          <ac:spMkLst>
            <pc:docMk/>
            <pc:sldMk cId="1566375574" sldId="298"/>
            <ac:spMk id="3" creationId="{BB3B848D-62E8-5C32-B0C2-CA7246E00E1E}"/>
          </ac:spMkLst>
        </pc:spChg>
      </pc:sldChg>
      <pc:sldChg chg="del">
        <pc:chgData name="Cristian Andres Castellanos Rodriguez" userId="S::cacastellanos76@soy.sena.edu.co::215c3ebe-82a7-4983-afe8-b53c07af928c" providerId="AD" clId="Web-{8AC46C2B-502B-A0F8-7EF4-3A9B8539F6E1}" dt="2023-03-17T18:52:05.128" v="3405"/>
        <pc:sldMkLst>
          <pc:docMk/>
          <pc:sldMk cId="3965500062" sldId="302"/>
        </pc:sldMkLst>
      </pc:sldChg>
    </pc:docChg>
  </pc:docChgLst>
  <pc:docChgLst>
    <pc:chgData name="Sara Naidu Diaz Gonzalez" userId="94f02f45-69a4-4ff3-a3dc-fe0d52e2f980" providerId="ADAL" clId="{EED7752E-4F5D-E842-9ED3-E64540D27F1B}"/>
    <pc:docChg chg="undo custSel modSld">
      <pc:chgData name="Sara Naidu Diaz Gonzalez" userId="94f02f45-69a4-4ff3-a3dc-fe0d52e2f980" providerId="ADAL" clId="{EED7752E-4F5D-E842-9ED3-E64540D27F1B}" dt="2023-03-17T15:12:59.227" v="119" actId="20577"/>
      <pc:docMkLst>
        <pc:docMk/>
      </pc:docMkLst>
      <pc:sldChg chg="modSp">
        <pc:chgData name="Sara Naidu Diaz Gonzalez" userId="94f02f45-69a4-4ff3-a3dc-fe0d52e2f980" providerId="ADAL" clId="{EED7752E-4F5D-E842-9ED3-E64540D27F1B}" dt="2023-03-17T15:12:59.227" v="119" actId="20577"/>
        <pc:sldMkLst>
          <pc:docMk/>
          <pc:sldMk cId="3931021644" sldId="259"/>
        </pc:sldMkLst>
        <pc:spChg chg="mod">
          <ac:chgData name="Sara Naidu Diaz Gonzalez" userId="94f02f45-69a4-4ff3-a3dc-fe0d52e2f980" providerId="ADAL" clId="{EED7752E-4F5D-E842-9ED3-E64540D27F1B}" dt="2023-03-17T15:12:59.227" v="119" actId="20577"/>
          <ac:spMkLst>
            <pc:docMk/>
            <pc:sldMk cId="3931021644" sldId="259"/>
            <ac:spMk id="3" creationId="{A307E016-61E2-674A-A5F3-185B1FBA1176}"/>
          </ac:spMkLst>
        </pc:spChg>
      </pc:sldChg>
    </pc:docChg>
  </pc:docChgLst>
  <pc:docChgLst>
    <pc:chgData name="Cristian Andres Castellanos Rodriguez" userId="S::cacastellanos76@soy.sena.edu.co::215c3ebe-82a7-4983-afe8-b53c07af928c" providerId="AD" clId="Web-{A2C1B3F7-3289-8B18-FE68-662E055D4A7D}"/>
    <pc:docChg chg="modSld">
      <pc:chgData name="Cristian Andres Castellanos Rodriguez" userId="S::cacastellanos76@soy.sena.edu.co::215c3ebe-82a7-4983-afe8-b53c07af928c" providerId="AD" clId="Web-{A2C1B3F7-3289-8B18-FE68-662E055D4A7D}" dt="2023-03-21T03:06:27.472" v="34" actId="20577"/>
      <pc:docMkLst>
        <pc:docMk/>
      </pc:docMkLst>
      <pc:sldChg chg="modSp">
        <pc:chgData name="Cristian Andres Castellanos Rodriguez" userId="S::cacastellanos76@soy.sena.edu.co::215c3ebe-82a7-4983-afe8-b53c07af928c" providerId="AD" clId="Web-{A2C1B3F7-3289-8B18-FE68-662E055D4A7D}" dt="2023-03-21T03:03:13.858" v="24" actId="20577"/>
        <pc:sldMkLst>
          <pc:docMk/>
          <pc:sldMk cId="3639669116" sldId="262"/>
        </pc:sldMkLst>
        <pc:spChg chg="mod">
          <ac:chgData name="Cristian Andres Castellanos Rodriguez" userId="S::cacastellanos76@soy.sena.edu.co::215c3ebe-82a7-4983-afe8-b53c07af928c" providerId="AD" clId="Web-{A2C1B3F7-3289-8B18-FE68-662E055D4A7D}" dt="2023-03-21T03:03:13.858" v="24" actId="20577"/>
          <ac:spMkLst>
            <pc:docMk/>
            <pc:sldMk cId="3639669116" sldId="262"/>
            <ac:spMk id="3" creationId="{C7F37418-CF01-C780-85FC-7C75D8CE412B}"/>
          </ac:spMkLst>
        </pc:spChg>
      </pc:sldChg>
      <pc:sldChg chg="modSp">
        <pc:chgData name="Cristian Andres Castellanos Rodriguez" userId="S::cacastellanos76@soy.sena.edu.co::215c3ebe-82a7-4983-afe8-b53c07af928c" providerId="AD" clId="Web-{A2C1B3F7-3289-8B18-FE68-662E055D4A7D}" dt="2023-03-21T03:00:13.885" v="4" actId="20577"/>
        <pc:sldMkLst>
          <pc:docMk/>
          <pc:sldMk cId="818706842" sldId="271"/>
        </pc:sldMkLst>
        <pc:spChg chg="mod">
          <ac:chgData name="Cristian Andres Castellanos Rodriguez" userId="S::cacastellanos76@soy.sena.edu.co::215c3ebe-82a7-4983-afe8-b53c07af928c" providerId="AD" clId="Web-{A2C1B3F7-3289-8B18-FE68-662E055D4A7D}" dt="2023-03-21T03:00:13.885" v="4" actId="20577"/>
          <ac:spMkLst>
            <pc:docMk/>
            <pc:sldMk cId="818706842" sldId="271"/>
            <ac:spMk id="3" creationId="{84B72CFB-3CAD-9A8F-39D8-028781E8247F}"/>
          </ac:spMkLst>
        </pc:spChg>
      </pc:sldChg>
      <pc:sldChg chg="modSp">
        <pc:chgData name="Cristian Andres Castellanos Rodriguez" userId="S::cacastellanos76@soy.sena.edu.co::215c3ebe-82a7-4983-afe8-b53c07af928c" providerId="AD" clId="Web-{A2C1B3F7-3289-8B18-FE68-662E055D4A7D}" dt="2023-03-21T03:06:27.472" v="34" actId="20577"/>
        <pc:sldMkLst>
          <pc:docMk/>
          <pc:sldMk cId="2020483110" sldId="278"/>
        </pc:sldMkLst>
        <pc:spChg chg="mod">
          <ac:chgData name="Cristian Andres Castellanos Rodriguez" userId="S::cacastellanos76@soy.sena.edu.co::215c3ebe-82a7-4983-afe8-b53c07af928c" providerId="AD" clId="Web-{A2C1B3F7-3289-8B18-FE68-662E055D4A7D}" dt="2023-03-21T03:06:27.472" v="34" actId="20577"/>
          <ac:spMkLst>
            <pc:docMk/>
            <pc:sldMk cId="2020483110" sldId="278"/>
            <ac:spMk id="3" creationId="{1EC96EED-8EBD-8201-0A01-9ABE178A741F}"/>
          </ac:spMkLst>
        </pc:spChg>
      </pc:sldChg>
      <pc:sldChg chg="modSp">
        <pc:chgData name="Cristian Andres Castellanos Rodriguez" userId="S::cacastellanos76@soy.sena.edu.co::215c3ebe-82a7-4983-afe8-b53c07af928c" providerId="AD" clId="Web-{A2C1B3F7-3289-8B18-FE68-662E055D4A7D}" dt="2023-03-21T03:05:49.878" v="30" actId="20577"/>
        <pc:sldMkLst>
          <pc:docMk/>
          <pc:sldMk cId="3095295970" sldId="287"/>
        </pc:sldMkLst>
        <pc:spChg chg="mod">
          <ac:chgData name="Cristian Andres Castellanos Rodriguez" userId="S::cacastellanos76@soy.sena.edu.co::215c3ebe-82a7-4983-afe8-b53c07af928c" providerId="AD" clId="Web-{A2C1B3F7-3289-8B18-FE68-662E055D4A7D}" dt="2023-03-21T03:05:49.878" v="30" actId="20577"/>
          <ac:spMkLst>
            <pc:docMk/>
            <pc:sldMk cId="3095295970" sldId="287"/>
            <ac:spMk id="3" creationId="{7D9D9527-2D18-5B65-95C0-E1EAD28FE596}"/>
          </ac:spMkLst>
        </pc:spChg>
      </pc:sldChg>
    </pc:docChg>
  </pc:docChgLst>
  <pc:docChgLst>
    <pc:chgData name="Cristian Andres Castellanos Rodriguez" userId="S::cacastellanos76@soy.sena.edu.co::215c3ebe-82a7-4983-afe8-b53c07af928c" providerId="AD" clId="Web-{1A3E1004-F36D-9630-4F0C-5522D111BE4D}"/>
    <pc:docChg chg="addSld delSld modSld">
      <pc:chgData name="Cristian Andres Castellanos Rodriguez" userId="S::cacastellanos76@soy.sena.edu.co::215c3ebe-82a7-4983-afe8-b53c07af928c" providerId="AD" clId="Web-{1A3E1004-F36D-9630-4F0C-5522D111BE4D}" dt="2023-03-17T23:55:21.024" v="3478" actId="20577"/>
      <pc:docMkLst>
        <pc:docMk/>
      </pc:docMkLst>
      <pc:sldChg chg="modSp">
        <pc:chgData name="Cristian Andres Castellanos Rodriguez" userId="S::cacastellanos76@soy.sena.edu.co::215c3ebe-82a7-4983-afe8-b53c07af928c" providerId="AD" clId="Web-{1A3E1004-F36D-9630-4F0C-5522D111BE4D}" dt="2023-03-17T23:55:21.024" v="3478" actId="20577"/>
        <pc:sldMkLst>
          <pc:docMk/>
          <pc:sldMk cId="2406273178" sldId="256"/>
        </pc:sldMkLst>
        <pc:spChg chg="mod">
          <ac:chgData name="Cristian Andres Castellanos Rodriguez" userId="S::cacastellanos76@soy.sena.edu.co::215c3ebe-82a7-4983-afe8-b53c07af928c" providerId="AD" clId="Web-{1A3E1004-F36D-9630-4F0C-5522D111BE4D}" dt="2023-03-17T23:55:21.024" v="3478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Cristian Andres Castellanos Rodriguez" userId="S::cacastellanos76@soy.sena.edu.co::215c3ebe-82a7-4983-afe8-b53c07af928c" providerId="AD" clId="Web-{1A3E1004-F36D-9630-4F0C-5522D111BE4D}" dt="2023-03-17T19:13:03.070" v="5" actId="20577"/>
        <pc:sldMkLst>
          <pc:docMk/>
          <pc:sldMk cId="1320017106" sldId="257"/>
        </pc:sldMkLst>
        <pc:spChg chg="mod">
          <ac:chgData name="Cristian Andres Castellanos Rodriguez" userId="S::cacastellanos76@soy.sena.edu.co::215c3ebe-82a7-4983-afe8-b53c07af928c" providerId="AD" clId="Web-{1A3E1004-F36D-9630-4F0C-5522D111BE4D}" dt="2023-03-17T19:13:03.070" v="5" actId="20577"/>
          <ac:spMkLst>
            <pc:docMk/>
            <pc:sldMk cId="1320017106" sldId="257"/>
            <ac:spMk id="3" creationId="{BD4BFCAB-CCF7-7691-5641-12DCB1BDF2E2}"/>
          </ac:spMkLst>
        </pc:spChg>
      </pc:sldChg>
      <pc:sldChg chg="modSp">
        <pc:chgData name="Cristian Andres Castellanos Rodriguez" userId="S::cacastellanos76@soy.sena.edu.co::215c3ebe-82a7-4983-afe8-b53c07af928c" providerId="AD" clId="Web-{1A3E1004-F36D-9630-4F0C-5522D111BE4D}" dt="2023-03-17T19:36:10.446" v="440" actId="1076"/>
        <pc:sldMkLst>
          <pc:docMk/>
          <pc:sldMk cId="3931021644" sldId="259"/>
        </pc:sldMkLst>
        <pc:spChg chg="mod">
          <ac:chgData name="Cristian Andres Castellanos Rodriguez" userId="S::cacastellanos76@soy.sena.edu.co::215c3ebe-82a7-4983-afe8-b53c07af928c" providerId="AD" clId="Web-{1A3E1004-F36D-9630-4F0C-5522D111BE4D}" dt="2023-03-17T19:36:10.446" v="440" actId="1076"/>
          <ac:spMkLst>
            <pc:docMk/>
            <pc:sldMk cId="3931021644" sldId="259"/>
            <ac:spMk id="3" creationId="{A307E016-61E2-674A-A5F3-185B1FBA1176}"/>
          </ac:spMkLst>
        </pc:spChg>
      </pc:sldChg>
      <pc:sldChg chg="modSp">
        <pc:chgData name="Cristian Andres Castellanos Rodriguez" userId="S::cacastellanos76@soy.sena.edu.co::215c3ebe-82a7-4983-afe8-b53c07af928c" providerId="AD" clId="Web-{1A3E1004-F36D-9630-4F0C-5522D111BE4D}" dt="2023-03-17T20:21:28.759" v="1184" actId="1076"/>
        <pc:sldMkLst>
          <pc:docMk/>
          <pc:sldMk cId="641297589" sldId="260"/>
        </pc:sldMkLst>
        <pc:spChg chg="mod">
          <ac:chgData name="Cristian Andres Castellanos Rodriguez" userId="S::cacastellanos76@soy.sena.edu.co::215c3ebe-82a7-4983-afe8-b53c07af928c" providerId="AD" clId="Web-{1A3E1004-F36D-9630-4F0C-5522D111BE4D}" dt="2023-03-17T20:21:28.759" v="1184" actId="1076"/>
          <ac:spMkLst>
            <pc:docMk/>
            <pc:sldMk cId="641297589" sldId="260"/>
            <ac:spMk id="3" creationId="{98E6583C-5851-306D-3362-6F54EBA368DC}"/>
          </ac:spMkLst>
        </pc:spChg>
      </pc:sldChg>
      <pc:sldChg chg="modSp">
        <pc:chgData name="Cristian Andres Castellanos Rodriguez" userId="S::cacastellanos76@soy.sena.edu.co::215c3ebe-82a7-4983-afe8-b53c07af928c" providerId="AD" clId="Web-{1A3E1004-F36D-9630-4F0C-5522D111BE4D}" dt="2023-03-17T23:53:08.177" v="3471" actId="1076"/>
        <pc:sldMkLst>
          <pc:docMk/>
          <pc:sldMk cId="265086344" sldId="261"/>
        </pc:sldMkLst>
        <pc:spChg chg="mod">
          <ac:chgData name="Cristian Andres Castellanos Rodriguez" userId="S::cacastellanos76@soy.sena.edu.co::215c3ebe-82a7-4983-afe8-b53c07af928c" providerId="AD" clId="Web-{1A3E1004-F36D-9630-4F0C-5522D111BE4D}" dt="2023-03-17T23:53:08.177" v="3471" actId="1076"/>
          <ac:spMkLst>
            <pc:docMk/>
            <pc:sldMk cId="265086344" sldId="261"/>
            <ac:spMk id="3" creationId="{DAEFECAD-3859-95E0-16B3-A49A6C9D93E1}"/>
          </ac:spMkLst>
        </pc:spChg>
      </pc:sldChg>
      <pc:sldChg chg="modSp">
        <pc:chgData name="Cristian Andres Castellanos Rodriguez" userId="S::cacastellanos76@soy.sena.edu.co::215c3ebe-82a7-4983-afe8-b53c07af928c" providerId="AD" clId="Web-{1A3E1004-F36D-9630-4F0C-5522D111BE4D}" dt="2023-03-17T23:27:18.746" v="3048" actId="20577"/>
        <pc:sldMkLst>
          <pc:docMk/>
          <pc:sldMk cId="3639669116" sldId="262"/>
        </pc:sldMkLst>
        <pc:spChg chg="mod">
          <ac:chgData name="Cristian Andres Castellanos Rodriguez" userId="S::cacastellanos76@soy.sena.edu.co::215c3ebe-82a7-4983-afe8-b53c07af928c" providerId="AD" clId="Web-{1A3E1004-F36D-9630-4F0C-5522D111BE4D}" dt="2023-03-17T23:27:18.746" v="3048" actId="20577"/>
          <ac:spMkLst>
            <pc:docMk/>
            <pc:sldMk cId="3639669116" sldId="262"/>
            <ac:spMk id="3" creationId="{C7F37418-CF01-C780-85FC-7C75D8CE412B}"/>
          </ac:spMkLst>
        </pc:spChg>
      </pc:sldChg>
      <pc:sldChg chg="del">
        <pc:chgData name="Cristian Andres Castellanos Rodriguez" userId="S::cacastellanos76@soy.sena.edu.co::215c3ebe-82a7-4983-afe8-b53c07af928c" providerId="AD" clId="Web-{1A3E1004-F36D-9630-4F0C-5522D111BE4D}" dt="2023-03-17T23:54:04.647" v="3474"/>
        <pc:sldMkLst>
          <pc:docMk/>
          <pc:sldMk cId="3562427799" sldId="299"/>
        </pc:sldMkLst>
      </pc:sldChg>
      <pc:sldChg chg="del">
        <pc:chgData name="Cristian Andres Castellanos Rodriguez" userId="S::cacastellanos76@soy.sena.edu.co::215c3ebe-82a7-4983-afe8-b53c07af928c" providerId="AD" clId="Web-{1A3E1004-F36D-9630-4F0C-5522D111BE4D}" dt="2023-03-17T20:18:44.099" v="1116"/>
        <pc:sldMkLst>
          <pc:docMk/>
          <pc:sldMk cId="1729065404" sldId="301"/>
        </pc:sldMkLst>
      </pc:sldChg>
      <pc:sldChg chg="modSp add replId">
        <pc:chgData name="Cristian Andres Castellanos Rodriguez" userId="S::cacastellanos76@soy.sena.edu.co::215c3ebe-82a7-4983-afe8-b53c07af928c" providerId="AD" clId="Web-{1A3E1004-F36D-9630-4F0C-5522D111BE4D}" dt="2023-03-17T23:53:20.974" v="3473" actId="1076"/>
        <pc:sldMkLst>
          <pc:docMk/>
          <pc:sldMk cId="3891505596" sldId="301"/>
        </pc:sldMkLst>
        <pc:spChg chg="mod">
          <ac:chgData name="Cristian Andres Castellanos Rodriguez" userId="S::cacastellanos76@soy.sena.edu.co::215c3ebe-82a7-4983-afe8-b53c07af928c" providerId="AD" clId="Web-{1A3E1004-F36D-9630-4F0C-5522D111BE4D}" dt="2023-03-17T23:53:20.974" v="3473" actId="1076"/>
          <ac:spMkLst>
            <pc:docMk/>
            <pc:sldMk cId="3891505596" sldId="301"/>
            <ac:spMk id="3" creationId="{DAEFECAD-3859-95E0-16B3-A49A6C9D93E1}"/>
          </ac:spMkLst>
        </pc:spChg>
      </pc:sldChg>
    </pc:docChg>
  </pc:docChgLst>
  <pc:docChgLst>
    <pc:chgData name="Juan Sebastian Herrera Prieto" userId="S::jsherrera914@soy.sena.edu.co::ef11610f-3862-4e05-a817-05d4c3cf01c5" providerId="AD" clId="Web-{42F11EC4-FC65-C31C-6472-A93664BCC2C4}"/>
    <pc:docChg chg="addSld modSld">
      <pc:chgData name="Juan Sebastian Herrera Prieto" userId="S::jsherrera914@soy.sena.edu.co::ef11610f-3862-4e05-a817-05d4c3cf01c5" providerId="AD" clId="Web-{42F11EC4-FC65-C31C-6472-A93664BCC2C4}" dt="2023-03-20T01:11:03.538" v="426"/>
      <pc:docMkLst>
        <pc:docMk/>
      </pc:docMkLst>
      <pc:sldChg chg="modSp">
        <pc:chgData name="Juan Sebastian Herrera Prieto" userId="S::jsherrera914@soy.sena.edu.co::ef11610f-3862-4e05-a817-05d4c3cf01c5" providerId="AD" clId="Web-{42F11EC4-FC65-C31C-6472-A93664BCC2C4}" dt="2023-03-20T00:28:03.277" v="69" actId="20577"/>
        <pc:sldMkLst>
          <pc:docMk/>
          <pc:sldMk cId="836181485" sldId="265"/>
        </pc:sldMkLst>
        <pc:spChg chg="mod">
          <ac:chgData name="Juan Sebastian Herrera Prieto" userId="S::jsherrera914@soy.sena.edu.co::ef11610f-3862-4e05-a817-05d4c3cf01c5" providerId="AD" clId="Web-{42F11EC4-FC65-C31C-6472-A93664BCC2C4}" dt="2023-03-20T00:28:03.277" v="69" actId="20577"/>
          <ac:spMkLst>
            <pc:docMk/>
            <pc:sldMk cId="836181485" sldId="265"/>
            <ac:spMk id="3" creationId="{6ADFEEF2-45D3-353B-DFB7-9712AA90CBB7}"/>
          </ac:spMkLst>
        </pc:spChg>
      </pc:sldChg>
      <pc:sldChg chg="addSp delSp modSp">
        <pc:chgData name="Juan Sebastian Herrera Prieto" userId="S::jsherrera914@soy.sena.edu.co::ef11610f-3862-4e05-a817-05d4c3cf01c5" providerId="AD" clId="Web-{42F11EC4-FC65-C31C-6472-A93664BCC2C4}" dt="2023-03-20T01:11:03.538" v="426"/>
        <pc:sldMkLst>
          <pc:docMk/>
          <pc:sldMk cId="2971174205" sldId="266"/>
        </pc:sldMkLst>
        <pc:spChg chg="del">
          <ac:chgData name="Juan Sebastian Herrera Prieto" userId="S::jsherrera914@soy.sena.edu.co::ef11610f-3862-4e05-a817-05d4c3cf01c5" providerId="AD" clId="Web-{42F11EC4-FC65-C31C-6472-A93664BCC2C4}" dt="2023-03-20T01:01:17.461" v="70"/>
          <ac:spMkLst>
            <pc:docMk/>
            <pc:sldMk cId="2971174205" sldId="266"/>
            <ac:spMk id="3" creationId="{EEC987C9-696A-F22B-E36C-E6359921912F}"/>
          </ac:spMkLst>
        </pc:spChg>
        <pc:graphicFrameChg chg="add mod ord modGraphic">
          <ac:chgData name="Juan Sebastian Herrera Prieto" userId="S::jsherrera914@soy.sena.edu.co::ef11610f-3862-4e05-a817-05d4c3cf01c5" providerId="AD" clId="Web-{42F11EC4-FC65-C31C-6472-A93664BCC2C4}" dt="2023-03-20T01:11:03.538" v="426"/>
          <ac:graphicFrameMkLst>
            <pc:docMk/>
            <pc:sldMk cId="2971174205" sldId="266"/>
            <ac:graphicFrameMk id="4" creationId="{5B6537AD-F71D-AC63-0E0E-5F9272C67D0D}"/>
          </ac:graphicFrameMkLst>
        </pc:graphicFrameChg>
        <pc:graphicFrameChg chg="add">
          <ac:chgData name="Juan Sebastian Herrera Prieto" userId="S::jsherrera914@soy.sena.edu.co::ef11610f-3862-4e05-a817-05d4c3cf01c5" providerId="AD" clId="Web-{42F11EC4-FC65-C31C-6472-A93664BCC2C4}" dt="2023-03-20T01:06:10.398" v="383"/>
          <ac:graphicFrameMkLst>
            <pc:docMk/>
            <pc:sldMk cId="2971174205" sldId="266"/>
            <ac:graphicFrameMk id="6" creationId="{5B6CB188-6D26-D1B0-10E6-22EBF179AC66}"/>
          </ac:graphicFrameMkLst>
        </pc:graphicFrameChg>
      </pc:sldChg>
      <pc:sldChg chg="addSp delSp modSp new">
        <pc:chgData name="Juan Sebastian Herrera Prieto" userId="S::jsherrera914@soy.sena.edu.co::ef11610f-3862-4e05-a817-05d4c3cf01c5" providerId="AD" clId="Web-{42F11EC4-FC65-C31C-6472-A93664BCC2C4}" dt="2023-03-20T01:07:05.916" v="393"/>
        <pc:sldMkLst>
          <pc:docMk/>
          <pc:sldMk cId="2185372916" sldId="307"/>
        </pc:sldMkLst>
        <pc:spChg chg="del">
          <ac:chgData name="Juan Sebastian Herrera Prieto" userId="S::jsherrera914@soy.sena.edu.co::ef11610f-3862-4e05-a817-05d4c3cf01c5" providerId="AD" clId="Web-{42F11EC4-FC65-C31C-6472-A93664BCC2C4}" dt="2023-03-20T01:07:03.666" v="391"/>
          <ac:spMkLst>
            <pc:docMk/>
            <pc:sldMk cId="2185372916" sldId="307"/>
            <ac:spMk id="2" creationId="{09B67975-42E1-23A0-6A21-DC128FF580CF}"/>
          </ac:spMkLst>
        </pc:spChg>
        <pc:spChg chg="del mod">
          <ac:chgData name="Juan Sebastian Herrera Prieto" userId="S::jsherrera914@soy.sena.edu.co::ef11610f-3862-4e05-a817-05d4c3cf01c5" providerId="AD" clId="Web-{42F11EC4-FC65-C31C-6472-A93664BCC2C4}" dt="2023-03-20T01:07:05.916" v="393"/>
          <ac:spMkLst>
            <pc:docMk/>
            <pc:sldMk cId="2185372916" sldId="307"/>
            <ac:spMk id="3" creationId="{C147F64B-9D88-F51B-E3C9-9241BB7217C3}"/>
          </ac:spMkLst>
        </pc:spChg>
        <pc:graphicFrameChg chg="add mod">
          <ac:chgData name="Juan Sebastian Herrera Prieto" userId="S::jsherrera914@soy.sena.edu.co::ef11610f-3862-4e05-a817-05d4c3cf01c5" providerId="AD" clId="Web-{42F11EC4-FC65-C31C-6472-A93664BCC2C4}" dt="2023-03-20T01:07:01.479" v="390" actId="1076"/>
          <ac:graphicFrameMkLst>
            <pc:docMk/>
            <pc:sldMk cId="2185372916" sldId="307"/>
            <ac:graphicFrameMk id="5" creationId="{543DCA20-A97D-42EA-44F9-17B572F6362D}"/>
          </ac:graphicFrameMkLst>
        </pc:graphicFrameChg>
        <pc:graphicFrameChg chg="add mod modGraphic">
          <ac:chgData name="Juan Sebastian Herrera Prieto" userId="S::jsherrera914@soy.sena.edu.co::ef11610f-3862-4e05-a817-05d4c3cf01c5" providerId="AD" clId="Web-{42F11EC4-FC65-C31C-6472-A93664BCC2C4}" dt="2023-03-20T01:06:55.400" v="389" actId="1076"/>
          <ac:graphicFrameMkLst>
            <pc:docMk/>
            <pc:sldMk cId="2185372916" sldId="307"/>
            <ac:graphicFrameMk id="7" creationId="{12F58077-1C71-E921-57FA-2C0D48AE55D1}"/>
          </ac:graphicFrameMkLst>
        </pc:graphicFrameChg>
      </pc:sldChg>
      <pc:sldChg chg="new">
        <pc:chgData name="Juan Sebastian Herrera Prieto" userId="S::jsherrera914@soy.sena.edu.co::ef11610f-3862-4e05-a817-05d4c3cf01c5" providerId="AD" clId="Web-{42F11EC4-FC65-C31C-6472-A93664BCC2C4}" dt="2023-03-20T01:06:18.914" v="385"/>
        <pc:sldMkLst>
          <pc:docMk/>
          <pc:sldMk cId="714597462" sldId="308"/>
        </pc:sldMkLst>
      </pc:sldChg>
    </pc:docChg>
  </pc:docChgLst>
  <pc:docChgLst>
    <pc:chgData name="Sara Naidu Diaz Gonzalez" userId="94f02f45-69a4-4ff3-a3dc-fe0d52e2f980" providerId="ADAL" clId="{290B3C88-DE33-3F40-BA8F-173BB2DFF55D}"/>
    <pc:docChg chg="modSld">
      <pc:chgData name="Sara Naidu Diaz Gonzalez" userId="94f02f45-69a4-4ff3-a3dc-fe0d52e2f980" providerId="ADAL" clId="{290B3C88-DE33-3F40-BA8F-173BB2DFF55D}" dt="2023-03-14T13:38:17.302" v="109" actId="20577"/>
      <pc:docMkLst>
        <pc:docMk/>
      </pc:docMkLst>
      <pc:sldChg chg="modSp">
        <pc:chgData name="Sara Naidu Diaz Gonzalez" userId="94f02f45-69a4-4ff3-a3dc-fe0d52e2f980" providerId="ADAL" clId="{290B3C88-DE33-3F40-BA8F-173BB2DFF55D}" dt="2023-03-14T13:38:17.302" v="109" actId="20577"/>
        <pc:sldMkLst>
          <pc:docMk/>
          <pc:sldMk cId="2743027483" sldId="277"/>
        </pc:sldMkLst>
        <pc:spChg chg="mod">
          <ac:chgData name="Sara Naidu Diaz Gonzalez" userId="94f02f45-69a4-4ff3-a3dc-fe0d52e2f980" providerId="ADAL" clId="{290B3C88-DE33-3F40-BA8F-173BB2DFF55D}" dt="2023-03-14T13:38:17.302" v="109" actId="20577"/>
          <ac:spMkLst>
            <pc:docMk/>
            <pc:sldMk cId="2743027483" sldId="277"/>
            <ac:spMk id="3" creationId="{12D3E613-174C-4827-D94C-3C2C0464AFAB}"/>
          </ac:spMkLst>
        </pc:spChg>
      </pc:sldChg>
    </pc:docChg>
  </pc:docChgLst>
  <pc:docChgLst>
    <pc:chgData name="Laura Nataly Garzon Suarez" userId="d606699a-8ed5-42e3-af50-3d962e60b77b" providerId="ADAL" clId="{512AF1CC-1853-5A42-AD7B-E78E54FF7117}"/>
    <pc:docChg chg="modSld">
      <pc:chgData name="Laura Nataly Garzon Suarez" userId="d606699a-8ed5-42e3-af50-3d962e60b77b" providerId="ADAL" clId="{512AF1CC-1853-5A42-AD7B-E78E54FF7117}" dt="2023-03-17T17:04:46.026" v="1" actId="20577"/>
      <pc:docMkLst>
        <pc:docMk/>
      </pc:docMkLst>
      <pc:sldChg chg="modSp">
        <pc:chgData name="Laura Nataly Garzon Suarez" userId="d606699a-8ed5-42e3-af50-3d962e60b77b" providerId="ADAL" clId="{512AF1CC-1853-5A42-AD7B-E78E54FF7117}" dt="2023-03-17T17:04:46.026" v="1" actId="20577"/>
        <pc:sldMkLst>
          <pc:docMk/>
          <pc:sldMk cId="3233602558" sldId="300"/>
        </pc:sldMkLst>
        <pc:spChg chg="mod">
          <ac:chgData name="Laura Nataly Garzon Suarez" userId="d606699a-8ed5-42e3-af50-3d962e60b77b" providerId="ADAL" clId="{512AF1CC-1853-5A42-AD7B-E78E54FF7117}" dt="2023-03-17T17:03:52.100" v="0" actId="20577"/>
          <ac:spMkLst>
            <pc:docMk/>
            <pc:sldMk cId="3233602558" sldId="300"/>
            <ac:spMk id="2" creationId="{D2F264F3-0DDF-E626-9599-6BF8353E10C1}"/>
          </ac:spMkLst>
        </pc:spChg>
        <pc:spChg chg="mod">
          <ac:chgData name="Laura Nataly Garzon Suarez" userId="d606699a-8ed5-42e3-af50-3d962e60b77b" providerId="ADAL" clId="{512AF1CC-1853-5A42-AD7B-E78E54FF7117}" dt="2023-03-17T17:04:46.026" v="1" actId="20577"/>
          <ac:spMkLst>
            <pc:docMk/>
            <pc:sldMk cId="3233602558" sldId="300"/>
            <ac:spMk id="3" creationId="{636D3904-3FEC-D7C4-C9FA-9F7F360ED572}"/>
          </ac:spMkLst>
        </pc:spChg>
      </pc:sldChg>
    </pc:docChg>
  </pc:docChgLst>
  <pc:docChgLst>
    <pc:chgData name="Cristian Andres Castellanos Rodriguez" userId="S::cacastellanos76@soy.sena.edu.co::215c3ebe-82a7-4983-afe8-b53c07af928c" providerId="AD" clId="Web-{A7EE034D-2B1B-1451-DD98-1B93A8C67C9B}"/>
    <pc:docChg chg="modSld">
      <pc:chgData name="Cristian Andres Castellanos Rodriguez" userId="S::cacastellanos76@soy.sena.edu.co::215c3ebe-82a7-4983-afe8-b53c07af928c" providerId="AD" clId="Web-{A7EE034D-2B1B-1451-DD98-1B93A8C67C9B}" dt="2023-03-21T13:43:28.366" v="0" actId="14100"/>
      <pc:docMkLst>
        <pc:docMk/>
      </pc:docMkLst>
      <pc:sldChg chg="modSp">
        <pc:chgData name="Cristian Andres Castellanos Rodriguez" userId="S::cacastellanos76@soy.sena.edu.co::215c3ebe-82a7-4983-afe8-b53c07af928c" providerId="AD" clId="Web-{A7EE034D-2B1B-1451-DD98-1B93A8C67C9B}" dt="2023-03-21T13:43:28.366" v="0" actId="14100"/>
        <pc:sldMkLst>
          <pc:docMk/>
          <pc:sldMk cId="397091163" sldId="264"/>
        </pc:sldMkLst>
        <pc:picChg chg="mod">
          <ac:chgData name="Cristian Andres Castellanos Rodriguez" userId="S::cacastellanos76@soy.sena.edu.co::215c3ebe-82a7-4983-afe8-b53c07af928c" providerId="AD" clId="Web-{A7EE034D-2B1B-1451-DD98-1B93A8C67C9B}" dt="2023-03-21T13:43:28.366" v="0" actId="14100"/>
          <ac:picMkLst>
            <pc:docMk/>
            <pc:sldMk cId="397091163" sldId="264"/>
            <ac:picMk id="10" creationId="{B376EBBE-0B6F-521F-BDED-F1CB963BAFC8}"/>
          </ac:picMkLst>
        </pc:picChg>
      </pc:sldChg>
    </pc:docChg>
  </pc:docChgLst>
  <pc:docChgLst>
    <pc:chgData name="Sara Naidu Diaz Gonzalez" userId="94f02f45-69a4-4ff3-a3dc-fe0d52e2f980" providerId="ADAL" clId="{AAF27B56-94D2-614D-A6B5-FB08499FCF44}"/>
    <pc:docChg chg="modSld">
      <pc:chgData name="Sara Naidu Diaz Gonzalez" userId="94f02f45-69a4-4ff3-a3dc-fe0d52e2f980" providerId="ADAL" clId="{AAF27B56-94D2-614D-A6B5-FB08499FCF44}" dt="2023-03-14T12:31:21.577" v="14" actId="20577"/>
      <pc:docMkLst>
        <pc:docMk/>
      </pc:docMkLst>
      <pc:sldChg chg="modSp">
        <pc:chgData name="Sara Naidu Diaz Gonzalez" userId="94f02f45-69a4-4ff3-a3dc-fe0d52e2f980" providerId="ADAL" clId="{AAF27B56-94D2-614D-A6B5-FB08499FCF44}" dt="2023-03-14T12:31:06.618" v="11" actId="20577"/>
        <pc:sldMkLst>
          <pc:docMk/>
          <pc:sldMk cId="818706842" sldId="271"/>
        </pc:sldMkLst>
        <pc:spChg chg="mod">
          <ac:chgData name="Sara Naidu Diaz Gonzalez" userId="94f02f45-69a4-4ff3-a3dc-fe0d52e2f980" providerId="ADAL" clId="{AAF27B56-94D2-614D-A6B5-FB08499FCF44}" dt="2023-03-14T12:31:06.618" v="11" actId="20577"/>
          <ac:spMkLst>
            <pc:docMk/>
            <pc:sldMk cId="818706842" sldId="271"/>
            <ac:spMk id="3" creationId="{84B72CFB-3CAD-9A8F-39D8-028781E8247F}"/>
          </ac:spMkLst>
        </pc:spChg>
      </pc:sldChg>
      <pc:sldChg chg="modSp">
        <pc:chgData name="Sara Naidu Diaz Gonzalez" userId="94f02f45-69a4-4ff3-a3dc-fe0d52e2f980" providerId="ADAL" clId="{AAF27B56-94D2-614D-A6B5-FB08499FCF44}" dt="2023-03-14T12:31:21.577" v="14" actId="20577"/>
        <pc:sldMkLst>
          <pc:docMk/>
          <pc:sldMk cId="2810383236" sldId="272"/>
        </pc:sldMkLst>
        <pc:spChg chg="mod">
          <ac:chgData name="Sara Naidu Diaz Gonzalez" userId="94f02f45-69a4-4ff3-a3dc-fe0d52e2f980" providerId="ADAL" clId="{AAF27B56-94D2-614D-A6B5-FB08499FCF44}" dt="2023-03-14T12:31:21.577" v="14" actId="20577"/>
          <ac:spMkLst>
            <pc:docMk/>
            <pc:sldMk cId="2810383236" sldId="272"/>
            <ac:spMk id="3" creationId="{9380E6D9-A5E2-4DC4-4050-4D2572A72C2A}"/>
          </ac:spMkLst>
        </pc:spChg>
      </pc:sldChg>
    </pc:docChg>
  </pc:docChgLst>
  <pc:docChgLst>
    <pc:chgData name="Juan Sebastian Herrera Prieto" userId="S::jsherrera914@soy.sena.edu.co::ef11610f-3862-4e05-a817-05d4c3cf01c5" providerId="AD" clId="Web-{A238A935-5B6C-90E3-C060-AD87475FC147}"/>
    <pc:docChg chg="modSld">
      <pc:chgData name="Juan Sebastian Herrera Prieto" userId="S::jsherrera914@soy.sena.edu.co::ef11610f-3862-4e05-a817-05d4c3cf01c5" providerId="AD" clId="Web-{A238A935-5B6C-90E3-C060-AD87475FC147}" dt="2023-03-14T04:10:14.686" v="762" actId="20577"/>
      <pc:docMkLst>
        <pc:docMk/>
      </pc:docMkLst>
      <pc:sldChg chg="modSp">
        <pc:chgData name="Juan Sebastian Herrera Prieto" userId="S::jsherrera914@soy.sena.edu.co::ef11610f-3862-4e05-a817-05d4c3cf01c5" providerId="AD" clId="Web-{A238A935-5B6C-90E3-C060-AD87475FC147}" dt="2023-03-14T04:10:14.686" v="762" actId="20577"/>
        <pc:sldMkLst>
          <pc:docMk/>
          <pc:sldMk cId="1495245722" sldId="263"/>
        </pc:sldMkLst>
        <pc:spChg chg="mod">
          <ac:chgData name="Juan Sebastian Herrera Prieto" userId="S::jsherrera914@soy.sena.edu.co::ef11610f-3862-4e05-a817-05d4c3cf01c5" providerId="AD" clId="Web-{A238A935-5B6C-90E3-C060-AD87475FC147}" dt="2023-03-14T04:10:14.686" v="762" actId="20577"/>
          <ac:spMkLst>
            <pc:docMk/>
            <pc:sldMk cId="1495245722" sldId="263"/>
            <ac:spMk id="3" creationId="{282224B7-662E-E133-BD59-E01F5A5AD2C3}"/>
          </ac:spMkLst>
        </pc:spChg>
      </pc:sldChg>
    </pc:docChg>
  </pc:docChgLst>
  <pc:docChgLst>
    <pc:chgData name="Sara Naidu Diaz Gonzalez" userId="94f02f45-69a4-4ff3-a3dc-fe0d52e2f980" providerId="ADAL" clId="{8AB42669-F9ED-BA48-9D88-EE53BA0C789C}"/>
    <pc:docChg chg="modSld">
      <pc:chgData name="Sara Naidu Diaz Gonzalez" userId="94f02f45-69a4-4ff3-a3dc-fe0d52e2f980" providerId="ADAL" clId="{8AB42669-F9ED-BA48-9D88-EE53BA0C789C}" dt="2023-03-14T13:39:21.062" v="53" actId="20577"/>
      <pc:docMkLst>
        <pc:docMk/>
      </pc:docMkLst>
      <pc:sldChg chg="modSp">
        <pc:chgData name="Sara Naidu Diaz Gonzalez" userId="94f02f45-69a4-4ff3-a3dc-fe0d52e2f980" providerId="ADAL" clId="{8AB42669-F9ED-BA48-9D88-EE53BA0C789C}" dt="2023-03-14T13:39:21.062" v="53" actId="20577"/>
        <pc:sldMkLst>
          <pc:docMk/>
          <pc:sldMk cId="2743027483" sldId="277"/>
        </pc:sldMkLst>
        <pc:spChg chg="mod">
          <ac:chgData name="Sara Naidu Diaz Gonzalez" userId="94f02f45-69a4-4ff3-a3dc-fe0d52e2f980" providerId="ADAL" clId="{8AB42669-F9ED-BA48-9D88-EE53BA0C789C}" dt="2023-03-14T13:39:21.062" v="53" actId="20577"/>
          <ac:spMkLst>
            <pc:docMk/>
            <pc:sldMk cId="2743027483" sldId="277"/>
            <ac:spMk id="3" creationId="{12D3E613-174C-4827-D94C-3C2C0464AFAB}"/>
          </ac:spMkLst>
        </pc:spChg>
      </pc:sldChg>
    </pc:docChg>
  </pc:docChgLst>
  <pc:docChgLst>
    <pc:chgData name="Laura Nataly Garzon Suarez" userId="S::laungarzon11@soy.sena.edu.co::d606699a-8ed5-42e3-af50-3d962e60b77b" providerId="AD" clId="Web-{B36AD687-2878-1A40-3D2E-E96B669A0096}"/>
    <pc:docChg chg="modSld">
      <pc:chgData name="Laura Nataly Garzon Suarez" userId="S::laungarzon11@soy.sena.edu.co::d606699a-8ed5-42e3-af50-3d962e60b77b" providerId="AD" clId="Web-{B36AD687-2878-1A40-3D2E-E96B669A0096}" dt="2023-03-21T13:13:17.221" v="333"/>
      <pc:docMkLst>
        <pc:docMk/>
      </pc:docMkLst>
      <pc:sldChg chg="modSp">
        <pc:chgData name="Laura Nataly Garzon Suarez" userId="S::laungarzon11@soy.sena.edu.co::d606699a-8ed5-42e3-af50-3d962e60b77b" providerId="AD" clId="Web-{B36AD687-2878-1A40-3D2E-E96B669A0096}" dt="2023-03-21T13:07:11.413" v="27"/>
        <pc:sldMkLst>
          <pc:docMk/>
          <pc:sldMk cId="2971174205" sldId="266"/>
        </pc:sldMkLst>
        <pc:graphicFrameChg chg="mod modGraphic">
          <ac:chgData name="Laura Nataly Garzon Suarez" userId="S::laungarzon11@soy.sena.edu.co::d606699a-8ed5-42e3-af50-3d962e60b77b" providerId="AD" clId="Web-{B36AD687-2878-1A40-3D2E-E96B669A0096}" dt="2023-03-21T13:06:21.178" v="7"/>
          <ac:graphicFrameMkLst>
            <pc:docMk/>
            <pc:sldMk cId="2971174205" sldId="266"/>
            <ac:graphicFrameMk id="4" creationId="{5B6537AD-F71D-AC63-0E0E-5F9272C67D0D}"/>
          </ac:graphicFrameMkLst>
        </pc:graphicFrameChg>
        <pc:graphicFrameChg chg="mod modGraphic">
          <ac:chgData name="Laura Nataly Garzon Suarez" userId="S::laungarzon11@soy.sena.edu.co::d606699a-8ed5-42e3-af50-3d962e60b77b" providerId="AD" clId="Web-{B36AD687-2878-1A40-3D2E-E96B669A0096}" dt="2023-03-21T13:07:11.413" v="27"/>
          <ac:graphicFrameMkLst>
            <pc:docMk/>
            <pc:sldMk cId="2971174205" sldId="266"/>
            <ac:graphicFrameMk id="6" creationId="{5B6CB188-6D26-D1B0-10E6-22EBF179AC66}"/>
          </ac:graphicFrameMkLst>
        </pc:graphicFrameChg>
      </pc:sldChg>
      <pc:sldChg chg="modSp">
        <pc:chgData name="Laura Nataly Garzon Suarez" userId="S::laungarzon11@soy.sena.edu.co::d606699a-8ed5-42e3-af50-3d962e60b77b" providerId="AD" clId="Web-{B36AD687-2878-1A40-3D2E-E96B669A0096}" dt="2023-03-21T13:13:17.221" v="333"/>
        <pc:sldMkLst>
          <pc:docMk/>
          <pc:sldMk cId="2185372916" sldId="307"/>
        </pc:sldMkLst>
        <pc:graphicFrameChg chg="mod modGraphic">
          <ac:chgData name="Laura Nataly Garzon Suarez" userId="S::laungarzon11@soy.sena.edu.co::d606699a-8ed5-42e3-af50-3d962e60b77b" providerId="AD" clId="Web-{B36AD687-2878-1A40-3D2E-E96B669A0096}" dt="2023-03-21T13:13:17.221" v="333"/>
          <ac:graphicFrameMkLst>
            <pc:docMk/>
            <pc:sldMk cId="2185372916" sldId="307"/>
            <ac:graphicFrameMk id="5" creationId="{543DCA20-A97D-42EA-44F9-17B572F6362D}"/>
          </ac:graphicFrameMkLst>
        </pc:graphicFrameChg>
        <pc:graphicFrameChg chg="mod modGraphic">
          <ac:chgData name="Laura Nataly Garzon Suarez" userId="S::laungarzon11@soy.sena.edu.co::d606699a-8ed5-42e3-af50-3d962e60b77b" providerId="AD" clId="Web-{B36AD687-2878-1A40-3D2E-E96B669A0096}" dt="2023-03-21T13:10:31.700" v="225"/>
          <ac:graphicFrameMkLst>
            <pc:docMk/>
            <pc:sldMk cId="2185372916" sldId="307"/>
            <ac:graphicFrameMk id="7" creationId="{12F58077-1C71-E921-57FA-2C0D48AE55D1}"/>
          </ac:graphicFrameMkLst>
        </pc:graphicFrameChg>
      </pc:sldChg>
      <pc:sldChg chg="addSp delSp modSp">
        <pc:chgData name="Laura Nataly Garzon Suarez" userId="S::laungarzon11@soy.sena.edu.co::d606699a-8ed5-42e3-af50-3d962e60b77b" providerId="AD" clId="Web-{B36AD687-2878-1A40-3D2E-E96B669A0096}" dt="2023-03-21T13:12:48.141" v="313"/>
        <pc:sldMkLst>
          <pc:docMk/>
          <pc:sldMk cId="2495732612" sldId="309"/>
        </pc:sldMkLst>
        <pc:graphicFrameChg chg="mod modGraphic">
          <ac:chgData name="Laura Nataly Garzon Suarez" userId="S::laungarzon11@soy.sena.edu.co::d606699a-8ed5-42e3-af50-3d962e60b77b" providerId="AD" clId="Web-{B36AD687-2878-1A40-3D2E-E96B669A0096}" dt="2023-03-21T13:11:44.999" v="247"/>
          <ac:graphicFrameMkLst>
            <pc:docMk/>
            <pc:sldMk cId="2495732612" sldId="309"/>
            <ac:graphicFrameMk id="4" creationId="{5B6537AD-F71D-AC63-0E0E-5F9272C67D0D}"/>
          </ac:graphicFrameMkLst>
        </pc:graphicFrameChg>
        <pc:graphicFrameChg chg="add del mod modGraphic">
          <ac:chgData name="Laura Nataly Garzon Suarez" userId="S::laungarzon11@soy.sena.edu.co::d606699a-8ed5-42e3-af50-3d962e60b77b" providerId="AD" clId="Web-{B36AD687-2878-1A40-3D2E-E96B669A0096}" dt="2023-03-21T13:12:48.141" v="313"/>
          <ac:graphicFrameMkLst>
            <pc:docMk/>
            <pc:sldMk cId="2495732612" sldId="309"/>
            <ac:graphicFrameMk id="6" creationId="{5B6CB188-6D26-D1B0-10E6-22EBF179AC66}"/>
          </ac:graphicFrameMkLst>
        </pc:graphicFrameChg>
      </pc:sldChg>
      <pc:sldChg chg="modSp">
        <pc:chgData name="Laura Nataly Garzon Suarez" userId="S::laungarzon11@soy.sena.edu.co::d606699a-8ed5-42e3-af50-3d962e60b77b" providerId="AD" clId="Web-{B36AD687-2878-1A40-3D2E-E96B669A0096}" dt="2023-03-21T13:11:14.670" v="229"/>
        <pc:sldMkLst>
          <pc:docMk/>
          <pc:sldMk cId="1023302592" sldId="310"/>
        </pc:sldMkLst>
        <pc:graphicFrameChg chg="mod modGraphic">
          <ac:chgData name="Laura Nataly Garzon Suarez" userId="S::laungarzon11@soy.sena.edu.co::d606699a-8ed5-42e3-af50-3d962e60b77b" providerId="AD" clId="Web-{B36AD687-2878-1A40-3D2E-E96B669A0096}" dt="2023-03-21T13:10:36.528" v="227"/>
          <ac:graphicFrameMkLst>
            <pc:docMk/>
            <pc:sldMk cId="1023302592" sldId="310"/>
            <ac:graphicFrameMk id="5" creationId="{543DCA20-A97D-42EA-44F9-17B572F6362D}"/>
          </ac:graphicFrameMkLst>
        </pc:graphicFrameChg>
        <pc:graphicFrameChg chg="mod modGraphic">
          <ac:chgData name="Laura Nataly Garzon Suarez" userId="S::laungarzon11@soy.sena.edu.co::d606699a-8ed5-42e3-af50-3d962e60b77b" providerId="AD" clId="Web-{B36AD687-2878-1A40-3D2E-E96B669A0096}" dt="2023-03-21T13:11:14.670" v="229"/>
          <ac:graphicFrameMkLst>
            <pc:docMk/>
            <pc:sldMk cId="1023302592" sldId="310"/>
            <ac:graphicFrameMk id="7" creationId="{12F58077-1C71-E921-57FA-2C0D48AE55D1}"/>
          </ac:graphicFrameMkLst>
        </pc:graphicFrameChg>
      </pc:sldChg>
      <pc:sldChg chg="modSp">
        <pc:chgData name="Laura Nataly Garzon Suarez" userId="S::laungarzon11@soy.sena.edu.co::d606699a-8ed5-42e3-af50-3d962e60b77b" providerId="AD" clId="Web-{B36AD687-2878-1A40-3D2E-E96B669A0096}" dt="2023-03-21T13:07:24.695" v="35"/>
        <pc:sldMkLst>
          <pc:docMk/>
          <pc:sldMk cId="3450289627" sldId="311"/>
        </pc:sldMkLst>
        <pc:graphicFrameChg chg="mod modGraphic">
          <ac:chgData name="Laura Nataly Garzon Suarez" userId="S::laungarzon11@soy.sena.edu.co::d606699a-8ed5-42e3-af50-3d962e60b77b" providerId="AD" clId="Web-{B36AD687-2878-1A40-3D2E-E96B669A0096}" dt="2023-03-21T13:07:20.039" v="31"/>
          <ac:graphicFrameMkLst>
            <pc:docMk/>
            <pc:sldMk cId="3450289627" sldId="311"/>
            <ac:graphicFrameMk id="5" creationId="{543DCA20-A97D-42EA-44F9-17B572F6362D}"/>
          </ac:graphicFrameMkLst>
        </pc:graphicFrameChg>
        <pc:graphicFrameChg chg="mod modGraphic">
          <ac:chgData name="Laura Nataly Garzon Suarez" userId="S::laungarzon11@soy.sena.edu.co::d606699a-8ed5-42e3-af50-3d962e60b77b" providerId="AD" clId="Web-{B36AD687-2878-1A40-3D2E-E96B669A0096}" dt="2023-03-21T13:07:24.695" v="35"/>
          <ac:graphicFrameMkLst>
            <pc:docMk/>
            <pc:sldMk cId="3450289627" sldId="311"/>
            <ac:graphicFrameMk id="7" creationId="{12F58077-1C71-E921-57FA-2C0D48AE55D1}"/>
          </ac:graphicFrameMkLst>
        </pc:graphicFrameChg>
      </pc:sldChg>
    </pc:docChg>
  </pc:docChgLst>
  <pc:docChgLst>
    <pc:chgData name="Juan Sebastian Herrera Prieto" userId="S::jsherrera914@soy.sena.edu.co::ef11610f-3862-4e05-a817-05d4c3cf01c5" providerId="AD" clId="Web-{64E51E65-DED0-0C33-607F-37D03D1836B2}"/>
    <pc:docChg chg="modSld">
      <pc:chgData name="Juan Sebastian Herrera Prieto" userId="S::jsherrera914@soy.sena.edu.co::ef11610f-3862-4e05-a817-05d4c3cf01c5" providerId="AD" clId="Web-{64E51E65-DED0-0C33-607F-37D03D1836B2}" dt="2023-03-14T03:40:02.215" v="39" actId="20577"/>
      <pc:docMkLst>
        <pc:docMk/>
      </pc:docMkLst>
      <pc:sldChg chg="modSp">
        <pc:chgData name="Juan Sebastian Herrera Prieto" userId="S::jsherrera914@soy.sena.edu.co::ef11610f-3862-4e05-a817-05d4c3cf01c5" providerId="AD" clId="Web-{64E51E65-DED0-0C33-607F-37D03D1836B2}" dt="2023-03-14T03:40:02.215" v="39" actId="20577"/>
        <pc:sldMkLst>
          <pc:docMk/>
          <pc:sldMk cId="3639669116" sldId="262"/>
        </pc:sldMkLst>
        <pc:spChg chg="mod">
          <ac:chgData name="Juan Sebastian Herrera Prieto" userId="S::jsherrera914@soy.sena.edu.co::ef11610f-3862-4e05-a817-05d4c3cf01c5" providerId="AD" clId="Web-{64E51E65-DED0-0C33-607F-37D03D1836B2}" dt="2023-03-14T03:40:02.215" v="39" actId="20577"/>
          <ac:spMkLst>
            <pc:docMk/>
            <pc:sldMk cId="3639669116" sldId="262"/>
            <ac:spMk id="3" creationId="{C7F37418-CF01-C780-85FC-7C75D8CE412B}"/>
          </ac:spMkLst>
        </pc:spChg>
      </pc:sldChg>
    </pc:docChg>
  </pc:docChgLst>
  <pc:docChgLst>
    <pc:chgData name="Sara Naidu Diaz Gonzalez" userId="S::sndiaz4@soy.sena.edu.co::94f02f45-69a4-4ff3-a3dc-fe0d52e2f980" providerId="AD" clId="Web-{223A4B1E-BFD7-7824-3665-5E3417DDABA9}"/>
    <pc:docChg chg="addSld delSld modSld">
      <pc:chgData name="Sara Naidu Diaz Gonzalez" userId="S::sndiaz4@soy.sena.edu.co::94f02f45-69a4-4ff3-a3dc-fe0d52e2f980" providerId="AD" clId="Web-{223A4B1E-BFD7-7824-3665-5E3417DDABA9}" dt="2023-03-20T02:38:16.513" v="6911"/>
      <pc:docMkLst>
        <pc:docMk/>
      </pc:docMkLst>
      <pc:sldChg chg="modSp">
        <pc:chgData name="Sara Naidu Diaz Gonzalez" userId="S::sndiaz4@soy.sena.edu.co::94f02f45-69a4-4ff3-a3dc-fe0d52e2f980" providerId="AD" clId="Web-{223A4B1E-BFD7-7824-3665-5E3417DDABA9}" dt="2023-03-20T02:13:06.595" v="5402" actId="20577"/>
        <pc:sldMkLst>
          <pc:docMk/>
          <pc:sldMk cId="823951855" sldId="267"/>
        </pc:sldMkLst>
        <pc:spChg chg="mod">
          <ac:chgData name="Sara Naidu Diaz Gonzalez" userId="S::sndiaz4@soy.sena.edu.co::94f02f45-69a4-4ff3-a3dc-fe0d52e2f980" providerId="AD" clId="Web-{223A4B1E-BFD7-7824-3665-5E3417DDABA9}" dt="2023-03-20T02:13:06.595" v="5402" actId="20577"/>
          <ac:spMkLst>
            <pc:docMk/>
            <pc:sldMk cId="823951855" sldId="267"/>
            <ac:spMk id="3" creationId="{20BE4D5C-8933-A39D-A11E-68CCBA02D706}"/>
          </ac:spMkLst>
        </pc:spChg>
      </pc:sldChg>
      <pc:sldChg chg="del">
        <pc:chgData name="Sara Naidu Diaz Gonzalez" userId="S::sndiaz4@soy.sena.edu.co::94f02f45-69a4-4ff3-a3dc-fe0d52e2f980" providerId="AD" clId="Web-{223A4B1E-BFD7-7824-3665-5E3417DDABA9}" dt="2023-03-20T01:14:02.062" v="7"/>
        <pc:sldMkLst>
          <pc:docMk/>
          <pc:sldMk cId="3004990455" sldId="292"/>
        </pc:sldMkLst>
      </pc:sldChg>
      <pc:sldChg chg="del">
        <pc:chgData name="Sara Naidu Diaz Gonzalez" userId="S::sndiaz4@soy.sena.edu.co::94f02f45-69a4-4ff3-a3dc-fe0d52e2f980" providerId="AD" clId="Web-{223A4B1E-BFD7-7824-3665-5E3417DDABA9}" dt="2023-03-20T01:14:02.062" v="6"/>
        <pc:sldMkLst>
          <pc:docMk/>
          <pc:sldMk cId="4239651335" sldId="293"/>
        </pc:sldMkLst>
      </pc:sldChg>
      <pc:sldChg chg="del">
        <pc:chgData name="Sara Naidu Diaz Gonzalez" userId="S::sndiaz4@soy.sena.edu.co::94f02f45-69a4-4ff3-a3dc-fe0d52e2f980" providerId="AD" clId="Web-{223A4B1E-BFD7-7824-3665-5E3417DDABA9}" dt="2023-03-20T01:14:02.062" v="4"/>
        <pc:sldMkLst>
          <pc:docMk/>
          <pc:sldMk cId="459870705" sldId="294"/>
        </pc:sldMkLst>
      </pc:sldChg>
      <pc:sldChg chg="del">
        <pc:chgData name="Sara Naidu Diaz Gonzalez" userId="S::sndiaz4@soy.sena.edu.co::94f02f45-69a4-4ff3-a3dc-fe0d52e2f980" providerId="AD" clId="Web-{223A4B1E-BFD7-7824-3665-5E3417DDABA9}" dt="2023-03-20T01:14:02.062" v="3"/>
        <pc:sldMkLst>
          <pc:docMk/>
          <pc:sldMk cId="2250654203" sldId="295"/>
        </pc:sldMkLst>
      </pc:sldChg>
      <pc:sldChg chg="del">
        <pc:chgData name="Sara Naidu Diaz Gonzalez" userId="S::sndiaz4@soy.sena.edu.co::94f02f45-69a4-4ff3-a3dc-fe0d52e2f980" providerId="AD" clId="Web-{223A4B1E-BFD7-7824-3665-5E3417DDABA9}" dt="2023-03-20T01:14:02.062" v="5"/>
        <pc:sldMkLst>
          <pc:docMk/>
          <pc:sldMk cId="1946947064" sldId="296"/>
        </pc:sldMkLst>
      </pc:sldChg>
      <pc:sldChg chg="del">
        <pc:chgData name="Sara Naidu Diaz Gonzalez" userId="S::sndiaz4@soy.sena.edu.co::94f02f45-69a4-4ff3-a3dc-fe0d52e2f980" providerId="AD" clId="Web-{223A4B1E-BFD7-7824-3665-5E3417DDABA9}" dt="2023-03-20T01:14:02.062" v="2"/>
        <pc:sldMkLst>
          <pc:docMk/>
          <pc:sldMk cId="3554534662" sldId="297"/>
        </pc:sldMkLst>
      </pc:sldChg>
      <pc:sldChg chg="del">
        <pc:chgData name="Sara Naidu Diaz Gonzalez" userId="S::sndiaz4@soy.sena.edu.co::94f02f45-69a4-4ff3-a3dc-fe0d52e2f980" providerId="AD" clId="Web-{223A4B1E-BFD7-7824-3665-5E3417DDABA9}" dt="2023-03-20T01:14:02.062" v="1"/>
        <pc:sldMkLst>
          <pc:docMk/>
          <pc:sldMk cId="1566375574" sldId="298"/>
        </pc:sldMkLst>
      </pc:sldChg>
      <pc:sldChg chg="del">
        <pc:chgData name="Sara Naidu Diaz Gonzalez" userId="S::sndiaz4@soy.sena.edu.co::94f02f45-69a4-4ff3-a3dc-fe0d52e2f980" providerId="AD" clId="Web-{223A4B1E-BFD7-7824-3665-5E3417DDABA9}" dt="2023-03-20T01:14:02.062" v="0"/>
        <pc:sldMkLst>
          <pc:docMk/>
          <pc:sldMk cId="3233602558" sldId="300"/>
        </pc:sldMkLst>
      </pc:sldChg>
      <pc:sldChg chg="modSp">
        <pc:chgData name="Sara Naidu Diaz Gonzalez" userId="S::sndiaz4@soy.sena.edu.co::94f02f45-69a4-4ff3-a3dc-fe0d52e2f980" providerId="AD" clId="Web-{223A4B1E-BFD7-7824-3665-5E3417DDABA9}" dt="2023-03-20T01:18:46.257" v="15"/>
        <pc:sldMkLst>
          <pc:docMk/>
          <pc:sldMk cId="1494052318" sldId="302"/>
        </pc:sldMkLst>
        <pc:graphicFrameChg chg="mod modGraphic">
          <ac:chgData name="Sara Naidu Diaz Gonzalez" userId="S::sndiaz4@soy.sena.edu.co::94f02f45-69a4-4ff3-a3dc-fe0d52e2f980" providerId="AD" clId="Web-{223A4B1E-BFD7-7824-3665-5E3417DDABA9}" dt="2023-03-20T01:18:46.257" v="15"/>
          <ac:graphicFrameMkLst>
            <pc:docMk/>
            <pc:sldMk cId="1494052318" sldId="302"/>
            <ac:graphicFrameMk id="6" creationId="{13ACA745-7FED-6F67-1D62-A181AF7C3881}"/>
          </ac:graphicFrameMkLst>
        </pc:graphicFrameChg>
      </pc:sldChg>
      <pc:sldChg chg="modSp">
        <pc:chgData name="Sara Naidu Diaz Gonzalez" userId="S::sndiaz4@soy.sena.edu.co::94f02f45-69a4-4ff3-a3dc-fe0d52e2f980" providerId="AD" clId="Web-{223A4B1E-BFD7-7824-3665-5E3417DDABA9}" dt="2023-03-20T01:40:09.044" v="2735"/>
        <pc:sldMkLst>
          <pc:docMk/>
          <pc:sldMk cId="2891560249" sldId="303"/>
        </pc:sldMkLst>
        <pc:graphicFrameChg chg="mod modGraphic">
          <ac:chgData name="Sara Naidu Diaz Gonzalez" userId="S::sndiaz4@soy.sena.edu.co::94f02f45-69a4-4ff3-a3dc-fe0d52e2f980" providerId="AD" clId="Web-{223A4B1E-BFD7-7824-3665-5E3417DDABA9}" dt="2023-03-20T01:40:01.419" v="2730" actId="1076"/>
          <ac:graphicFrameMkLst>
            <pc:docMk/>
            <pc:sldMk cId="2891560249" sldId="303"/>
            <ac:graphicFrameMk id="5" creationId="{B606AC13-7060-5B5E-CAFD-F05B1C111CFF}"/>
          </ac:graphicFrameMkLst>
        </pc:graphicFrameChg>
        <pc:graphicFrameChg chg="mod modGraphic">
          <ac:chgData name="Sara Naidu Diaz Gonzalez" userId="S::sndiaz4@soy.sena.edu.co::94f02f45-69a4-4ff3-a3dc-fe0d52e2f980" providerId="AD" clId="Web-{223A4B1E-BFD7-7824-3665-5E3417DDABA9}" dt="2023-03-20T01:40:09.044" v="2735"/>
          <ac:graphicFrameMkLst>
            <pc:docMk/>
            <pc:sldMk cId="2891560249" sldId="303"/>
            <ac:graphicFrameMk id="6" creationId="{13ACA745-7FED-6F67-1D62-A181AF7C3881}"/>
          </ac:graphicFrameMkLst>
        </pc:graphicFrameChg>
      </pc:sldChg>
      <pc:sldChg chg="modSp">
        <pc:chgData name="Sara Naidu Diaz Gonzalez" userId="S::sndiaz4@soy.sena.edu.co::94f02f45-69a4-4ff3-a3dc-fe0d52e2f980" providerId="AD" clId="Web-{223A4B1E-BFD7-7824-3665-5E3417DDABA9}" dt="2023-03-20T01:42:56.471" v="3413"/>
        <pc:sldMkLst>
          <pc:docMk/>
          <pc:sldMk cId="779966770" sldId="304"/>
        </pc:sldMkLst>
        <pc:graphicFrameChg chg="mod modGraphic">
          <ac:chgData name="Sara Naidu Diaz Gonzalez" userId="S::sndiaz4@soy.sena.edu.co::94f02f45-69a4-4ff3-a3dc-fe0d52e2f980" providerId="AD" clId="Web-{223A4B1E-BFD7-7824-3665-5E3417DDABA9}" dt="2023-03-20T01:41:17.874" v="2967"/>
          <ac:graphicFrameMkLst>
            <pc:docMk/>
            <pc:sldMk cId="779966770" sldId="304"/>
            <ac:graphicFrameMk id="5" creationId="{B606AC13-7060-5B5E-CAFD-F05B1C111CFF}"/>
          </ac:graphicFrameMkLst>
        </pc:graphicFrameChg>
        <pc:graphicFrameChg chg="mod modGraphic">
          <ac:chgData name="Sara Naidu Diaz Gonzalez" userId="S::sndiaz4@soy.sena.edu.co::94f02f45-69a4-4ff3-a3dc-fe0d52e2f980" providerId="AD" clId="Web-{223A4B1E-BFD7-7824-3665-5E3417DDABA9}" dt="2023-03-20T01:42:56.471" v="3413"/>
          <ac:graphicFrameMkLst>
            <pc:docMk/>
            <pc:sldMk cId="779966770" sldId="304"/>
            <ac:graphicFrameMk id="6" creationId="{13ACA745-7FED-6F67-1D62-A181AF7C3881}"/>
          </ac:graphicFrameMkLst>
        </pc:graphicFrameChg>
      </pc:sldChg>
      <pc:sldChg chg="modSp">
        <pc:chgData name="Sara Naidu Diaz Gonzalez" userId="S::sndiaz4@soy.sena.edu.co::94f02f45-69a4-4ff3-a3dc-fe0d52e2f980" providerId="AD" clId="Web-{223A4B1E-BFD7-7824-3665-5E3417DDABA9}" dt="2023-03-20T01:47:42.510" v="3891"/>
        <pc:sldMkLst>
          <pc:docMk/>
          <pc:sldMk cId="3690059742" sldId="305"/>
        </pc:sldMkLst>
        <pc:graphicFrameChg chg="mod modGraphic">
          <ac:chgData name="Sara Naidu Diaz Gonzalez" userId="S::sndiaz4@soy.sena.edu.co::94f02f45-69a4-4ff3-a3dc-fe0d52e2f980" providerId="AD" clId="Web-{223A4B1E-BFD7-7824-3665-5E3417DDABA9}" dt="2023-03-20T01:45:23.600" v="3591"/>
          <ac:graphicFrameMkLst>
            <pc:docMk/>
            <pc:sldMk cId="3690059742" sldId="305"/>
            <ac:graphicFrameMk id="5" creationId="{B606AC13-7060-5B5E-CAFD-F05B1C111CFF}"/>
          </ac:graphicFrameMkLst>
        </pc:graphicFrameChg>
        <pc:graphicFrameChg chg="mod modGraphic">
          <ac:chgData name="Sara Naidu Diaz Gonzalez" userId="S::sndiaz4@soy.sena.edu.co::94f02f45-69a4-4ff3-a3dc-fe0d52e2f980" providerId="AD" clId="Web-{223A4B1E-BFD7-7824-3665-5E3417DDABA9}" dt="2023-03-20T01:47:42.510" v="3891"/>
          <ac:graphicFrameMkLst>
            <pc:docMk/>
            <pc:sldMk cId="3690059742" sldId="305"/>
            <ac:graphicFrameMk id="6" creationId="{13ACA745-7FED-6F67-1D62-A181AF7C3881}"/>
          </ac:graphicFrameMkLst>
        </pc:graphicFrameChg>
      </pc:sldChg>
      <pc:sldChg chg="modSp">
        <pc:chgData name="Sara Naidu Diaz Gonzalez" userId="S::sndiaz4@soy.sena.edu.co::94f02f45-69a4-4ff3-a3dc-fe0d52e2f980" providerId="AD" clId="Web-{223A4B1E-BFD7-7824-3665-5E3417DDABA9}" dt="2023-03-20T01:53:11.317" v="4548"/>
        <pc:sldMkLst>
          <pc:docMk/>
          <pc:sldMk cId="1813008592" sldId="306"/>
        </pc:sldMkLst>
        <pc:graphicFrameChg chg="mod modGraphic">
          <ac:chgData name="Sara Naidu Diaz Gonzalez" userId="S::sndiaz4@soy.sena.edu.co::94f02f45-69a4-4ff3-a3dc-fe0d52e2f980" providerId="AD" clId="Web-{223A4B1E-BFD7-7824-3665-5E3417DDABA9}" dt="2023-03-20T01:53:11.317" v="4548"/>
          <ac:graphicFrameMkLst>
            <pc:docMk/>
            <pc:sldMk cId="1813008592" sldId="306"/>
            <ac:graphicFrameMk id="5" creationId="{B606AC13-7060-5B5E-CAFD-F05B1C111CFF}"/>
          </ac:graphicFrameMkLst>
        </pc:graphicFrameChg>
        <pc:graphicFrameChg chg="mod modGraphic">
          <ac:chgData name="Sara Naidu Diaz Gonzalez" userId="S::sndiaz4@soy.sena.edu.co::94f02f45-69a4-4ff3-a3dc-fe0d52e2f980" providerId="AD" clId="Web-{223A4B1E-BFD7-7824-3665-5E3417DDABA9}" dt="2023-03-20T01:53:04.458" v="4546"/>
          <ac:graphicFrameMkLst>
            <pc:docMk/>
            <pc:sldMk cId="1813008592" sldId="306"/>
            <ac:graphicFrameMk id="6" creationId="{13ACA745-7FED-6F67-1D62-A181AF7C3881}"/>
          </ac:graphicFrameMkLst>
        </pc:graphicFrameChg>
      </pc:sldChg>
      <pc:sldChg chg="addSp delSp modSp new">
        <pc:chgData name="Sara Naidu Diaz Gonzalez" userId="S::sndiaz4@soy.sena.edu.co::94f02f45-69a4-4ff3-a3dc-fe0d52e2f980" providerId="AD" clId="Web-{223A4B1E-BFD7-7824-3665-5E3417DDABA9}" dt="2023-03-20T02:21:44.984" v="5858"/>
        <pc:sldMkLst>
          <pc:docMk/>
          <pc:sldMk cId="3947837946" sldId="312"/>
        </pc:sldMkLst>
        <pc:spChg chg="del">
          <ac:chgData name="Sara Naidu Diaz Gonzalez" userId="S::sndiaz4@soy.sena.edu.co::94f02f45-69a4-4ff3-a3dc-fe0d52e2f980" providerId="AD" clId="Web-{223A4B1E-BFD7-7824-3665-5E3417DDABA9}" dt="2023-03-20T01:54:02.662" v="4551"/>
          <ac:spMkLst>
            <pc:docMk/>
            <pc:sldMk cId="3947837946" sldId="312"/>
            <ac:spMk id="2" creationId="{B053632E-E2CB-08D3-043A-2FCE381C6BB3}"/>
          </ac:spMkLst>
        </pc:spChg>
        <pc:spChg chg="del">
          <ac:chgData name="Sara Naidu Diaz Gonzalez" userId="S::sndiaz4@soy.sena.edu.co::94f02f45-69a4-4ff3-a3dc-fe0d52e2f980" providerId="AD" clId="Web-{223A4B1E-BFD7-7824-3665-5E3417DDABA9}" dt="2023-03-20T01:54:01.444" v="4550"/>
          <ac:spMkLst>
            <pc:docMk/>
            <pc:sldMk cId="3947837946" sldId="312"/>
            <ac:spMk id="3" creationId="{5835D60F-4A2F-2C5A-4252-04F6A7A69B94}"/>
          </ac:spMkLst>
        </pc:spChg>
        <pc:graphicFrameChg chg="add mod modGraphic">
          <ac:chgData name="Sara Naidu Diaz Gonzalez" userId="S::sndiaz4@soy.sena.edu.co::94f02f45-69a4-4ff3-a3dc-fe0d52e2f980" providerId="AD" clId="Web-{223A4B1E-BFD7-7824-3665-5E3417DDABA9}" dt="2023-03-20T02:21:44.984" v="5858"/>
          <ac:graphicFrameMkLst>
            <pc:docMk/>
            <pc:sldMk cId="3947837946" sldId="312"/>
            <ac:graphicFrameMk id="4" creationId="{1234237E-1D96-90C7-7779-3ABE1E96A12B}"/>
          </ac:graphicFrameMkLst>
        </pc:graphicFrameChg>
      </pc:sldChg>
      <pc:sldChg chg="addSp delSp modSp new del">
        <pc:chgData name="Sara Naidu Diaz Gonzalez" userId="S::sndiaz4@soy.sena.edu.co::94f02f45-69a4-4ff3-a3dc-fe0d52e2f980" providerId="AD" clId="Web-{223A4B1E-BFD7-7824-3665-5E3417DDABA9}" dt="2023-03-20T02:00:51.316" v="4940"/>
        <pc:sldMkLst>
          <pc:docMk/>
          <pc:sldMk cId="2886110887" sldId="313"/>
        </pc:sldMkLst>
        <pc:spChg chg="del">
          <ac:chgData name="Sara Naidu Diaz Gonzalez" userId="S::sndiaz4@soy.sena.edu.co::94f02f45-69a4-4ff3-a3dc-fe0d52e2f980" providerId="AD" clId="Web-{223A4B1E-BFD7-7824-3665-5E3417DDABA9}" dt="2023-03-20T02:00:04.361" v="4920"/>
          <ac:spMkLst>
            <pc:docMk/>
            <pc:sldMk cId="2886110887" sldId="313"/>
            <ac:spMk id="2" creationId="{0A85CAB5-1F99-5FA2-E54A-A9B37E86D147}"/>
          </ac:spMkLst>
        </pc:spChg>
        <pc:spChg chg="del">
          <ac:chgData name="Sara Naidu Diaz Gonzalez" userId="S::sndiaz4@soy.sena.edu.co::94f02f45-69a4-4ff3-a3dc-fe0d52e2f980" providerId="AD" clId="Web-{223A4B1E-BFD7-7824-3665-5E3417DDABA9}" dt="2023-03-20T02:00:03.033" v="4919"/>
          <ac:spMkLst>
            <pc:docMk/>
            <pc:sldMk cId="2886110887" sldId="313"/>
            <ac:spMk id="3" creationId="{6CA4B961-6288-3C30-7D7B-3732752B6B1E}"/>
          </ac:spMkLst>
        </pc:spChg>
        <pc:graphicFrameChg chg="add mod modGraphic">
          <ac:chgData name="Sara Naidu Diaz Gonzalez" userId="S::sndiaz4@soy.sena.edu.co::94f02f45-69a4-4ff3-a3dc-fe0d52e2f980" providerId="AD" clId="Web-{223A4B1E-BFD7-7824-3665-5E3417DDABA9}" dt="2023-03-20T02:00:37.800" v="4939"/>
          <ac:graphicFrameMkLst>
            <pc:docMk/>
            <pc:sldMk cId="2886110887" sldId="313"/>
            <ac:graphicFrameMk id="5" creationId="{4A36036B-52AB-F5C4-47D8-3DF152EB4BF0}"/>
          </ac:graphicFrameMkLst>
        </pc:graphicFrameChg>
      </pc:sldChg>
      <pc:sldChg chg="addSp delSp modSp new">
        <pc:chgData name="Sara Naidu Diaz Gonzalez" userId="S::sndiaz4@soy.sena.edu.co::94f02f45-69a4-4ff3-a3dc-fe0d52e2f980" providerId="AD" clId="Web-{223A4B1E-BFD7-7824-3665-5E3417DDABA9}" dt="2023-03-20T02:29:44.045" v="6207"/>
        <pc:sldMkLst>
          <pc:docMk/>
          <pc:sldMk cId="3440883651" sldId="313"/>
        </pc:sldMkLst>
        <pc:spChg chg="del">
          <ac:chgData name="Sara Naidu Diaz Gonzalez" userId="S::sndiaz4@soy.sena.edu.co::94f02f45-69a4-4ff3-a3dc-fe0d52e2f980" providerId="AD" clId="Web-{223A4B1E-BFD7-7824-3665-5E3417DDABA9}" dt="2023-03-20T02:02:19.732" v="4992"/>
          <ac:spMkLst>
            <pc:docMk/>
            <pc:sldMk cId="3440883651" sldId="313"/>
            <ac:spMk id="2" creationId="{DA41EF0E-B74F-4A99-CD91-08AA89F99C2A}"/>
          </ac:spMkLst>
        </pc:spChg>
        <pc:spChg chg="del">
          <ac:chgData name="Sara Naidu Diaz Gonzalez" userId="S::sndiaz4@soy.sena.edu.co::94f02f45-69a4-4ff3-a3dc-fe0d52e2f980" providerId="AD" clId="Web-{223A4B1E-BFD7-7824-3665-5E3417DDABA9}" dt="2023-03-20T02:01:13.785" v="4943"/>
          <ac:spMkLst>
            <pc:docMk/>
            <pc:sldMk cId="3440883651" sldId="313"/>
            <ac:spMk id="3" creationId="{D22027E8-851A-791D-3FF2-EA6E511BEE2B}"/>
          </ac:spMkLst>
        </pc:spChg>
        <pc:graphicFrameChg chg="add mod ord modGraphic">
          <ac:chgData name="Sara Naidu Diaz Gonzalez" userId="S::sndiaz4@soy.sena.edu.co::94f02f45-69a4-4ff3-a3dc-fe0d52e2f980" providerId="AD" clId="Web-{223A4B1E-BFD7-7824-3665-5E3417DDABA9}" dt="2023-03-20T02:29:44.045" v="6207"/>
          <ac:graphicFrameMkLst>
            <pc:docMk/>
            <pc:sldMk cId="3440883651" sldId="313"/>
            <ac:graphicFrameMk id="4" creationId="{93350C26-A508-7570-D500-3F271AE44D16}"/>
          </ac:graphicFrameMkLst>
        </pc:graphicFrameChg>
        <pc:graphicFrameChg chg="add del mod">
          <ac:chgData name="Sara Naidu Diaz Gonzalez" userId="S::sndiaz4@soy.sena.edu.co::94f02f45-69a4-4ff3-a3dc-fe0d52e2f980" providerId="AD" clId="Web-{223A4B1E-BFD7-7824-3665-5E3417DDABA9}" dt="2023-03-20T02:02:04.216" v="4957"/>
          <ac:graphicFrameMkLst>
            <pc:docMk/>
            <pc:sldMk cId="3440883651" sldId="313"/>
            <ac:graphicFrameMk id="6" creationId="{7C4D2A9F-1964-C1D6-016E-562A818B45C4}"/>
          </ac:graphicFrameMkLst>
        </pc:graphicFrameChg>
      </pc:sldChg>
      <pc:sldChg chg="addSp delSp modSp new">
        <pc:chgData name="Sara Naidu Diaz Gonzalez" userId="S::sndiaz4@soy.sena.edu.co::94f02f45-69a4-4ff3-a3dc-fe0d52e2f980" providerId="AD" clId="Web-{223A4B1E-BFD7-7824-3665-5E3417DDABA9}" dt="2023-03-20T02:38:16.513" v="6911"/>
        <pc:sldMkLst>
          <pc:docMk/>
          <pc:sldMk cId="1510209722" sldId="314"/>
        </pc:sldMkLst>
        <pc:spChg chg="del">
          <ac:chgData name="Sara Naidu Diaz Gonzalez" userId="S::sndiaz4@soy.sena.edu.co::94f02f45-69a4-4ff3-a3dc-fe0d52e2f980" providerId="AD" clId="Web-{223A4B1E-BFD7-7824-3665-5E3417DDABA9}" dt="2023-03-20T02:02:42.967" v="4999"/>
          <ac:spMkLst>
            <pc:docMk/>
            <pc:sldMk cId="1510209722" sldId="314"/>
            <ac:spMk id="2" creationId="{E674D103-0EC0-AC8C-EDD6-4A1C141B3346}"/>
          </ac:spMkLst>
        </pc:spChg>
        <pc:spChg chg="del">
          <ac:chgData name="Sara Naidu Diaz Gonzalez" userId="S::sndiaz4@soy.sena.edu.co::94f02f45-69a4-4ff3-a3dc-fe0d52e2f980" providerId="AD" clId="Web-{223A4B1E-BFD7-7824-3665-5E3417DDABA9}" dt="2023-03-20T02:02:46.358" v="5000"/>
          <ac:spMkLst>
            <pc:docMk/>
            <pc:sldMk cId="1510209722" sldId="314"/>
            <ac:spMk id="3" creationId="{0B774BE9-F329-2DF4-9DF4-E25BAA842F26}"/>
          </ac:spMkLst>
        </pc:spChg>
        <pc:graphicFrameChg chg="add mod modGraphic">
          <ac:chgData name="Sara Naidu Diaz Gonzalez" userId="S::sndiaz4@soy.sena.edu.co::94f02f45-69a4-4ff3-a3dc-fe0d52e2f980" providerId="AD" clId="Web-{223A4B1E-BFD7-7824-3665-5E3417DDABA9}" dt="2023-03-20T02:38:16.513" v="6911"/>
          <ac:graphicFrameMkLst>
            <pc:docMk/>
            <pc:sldMk cId="1510209722" sldId="314"/>
            <ac:graphicFrameMk id="4" creationId="{CC5CE4C0-AF5A-1E72-7806-B50625DA700A}"/>
          </ac:graphicFrameMkLst>
        </pc:graphicFrameChg>
      </pc:sldChg>
    </pc:docChg>
  </pc:docChgLst>
  <pc:docChgLst>
    <pc:chgData name="Sara Naidu Diaz Gonzalez" userId="S::sndiaz4@soy.sena.edu.co::94f02f45-69a4-4ff3-a3dc-fe0d52e2f980" providerId="AD" clId="Web-{AE27CC15-BAD3-A78E-344C-3A0BD0899458}"/>
    <pc:docChg chg="addSld modSld">
      <pc:chgData name="Sara Naidu Diaz Gonzalez" userId="S::sndiaz4@soy.sena.edu.co::94f02f45-69a4-4ff3-a3dc-fe0d52e2f980" providerId="AD" clId="Web-{AE27CC15-BAD3-A78E-344C-3A0BD0899458}" dt="2023-03-20T01:10:16.452" v="518"/>
      <pc:docMkLst>
        <pc:docMk/>
      </pc:docMkLst>
      <pc:sldChg chg="modSp">
        <pc:chgData name="Sara Naidu Diaz Gonzalez" userId="S::sndiaz4@soy.sena.edu.co::94f02f45-69a4-4ff3-a3dc-fe0d52e2f980" providerId="AD" clId="Web-{AE27CC15-BAD3-A78E-344C-3A0BD0899458}" dt="2023-03-20T00:55:14.603" v="119" actId="20577"/>
        <pc:sldMkLst>
          <pc:docMk/>
          <pc:sldMk cId="836181485" sldId="265"/>
        </pc:sldMkLst>
        <pc:spChg chg="mod">
          <ac:chgData name="Sara Naidu Diaz Gonzalez" userId="S::sndiaz4@soy.sena.edu.co::94f02f45-69a4-4ff3-a3dc-fe0d52e2f980" providerId="AD" clId="Web-{AE27CC15-BAD3-A78E-344C-3A0BD0899458}" dt="2023-03-20T00:55:14.603" v="119" actId="20577"/>
          <ac:spMkLst>
            <pc:docMk/>
            <pc:sldMk cId="836181485" sldId="265"/>
            <ac:spMk id="3" creationId="{6ADFEEF2-45D3-353B-DFB7-9712AA90CBB7}"/>
          </ac:spMkLst>
        </pc:spChg>
      </pc:sldChg>
      <pc:sldChg chg="addSp delSp modSp">
        <pc:chgData name="Sara Naidu Diaz Gonzalez" userId="S::sndiaz4@soy.sena.edu.co::94f02f45-69a4-4ff3-a3dc-fe0d52e2f980" providerId="AD" clId="Web-{AE27CC15-BAD3-A78E-344C-3A0BD0899458}" dt="2023-03-20T00:59:07.331" v="122"/>
        <pc:sldMkLst>
          <pc:docMk/>
          <pc:sldMk cId="2971174205" sldId="266"/>
        </pc:sldMkLst>
        <pc:spChg chg="add del mod">
          <ac:chgData name="Sara Naidu Diaz Gonzalez" userId="S::sndiaz4@soy.sena.edu.co::94f02f45-69a4-4ff3-a3dc-fe0d52e2f980" providerId="AD" clId="Web-{AE27CC15-BAD3-A78E-344C-3A0BD0899458}" dt="2023-03-20T00:59:07.331" v="122"/>
          <ac:spMkLst>
            <pc:docMk/>
            <pc:sldMk cId="2971174205" sldId="266"/>
            <ac:spMk id="3" creationId="{EEC987C9-696A-F22B-E36C-E6359921912F}"/>
          </ac:spMkLst>
        </pc:spChg>
      </pc:sldChg>
      <pc:sldChg chg="addSp delSp modSp new">
        <pc:chgData name="Sara Naidu Diaz Gonzalez" userId="S::sndiaz4@soy.sena.edu.co::94f02f45-69a4-4ff3-a3dc-fe0d52e2f980" providerId="AD" clId="Web-{AE27CC15-BAD3-A78E-344C-3A0BD0899458}" dt="2023-03-20T01:10:16.452" v="518"/>
        <pc:sldMkLst>
          <pc:docMk/>
          <pc:sldMk cId="1494052318" sldId="302"/>
        </pc:sldMkLst>
        <pc:spChg chg="del">
          <ac:chgData name="Sara Naidu Diaz Gonzalez" userId="S::sndiaz4@soy.sena.edu.co::94f02f45-69a4-4ff3-a3dc-fe0d52e2f980" providerId="AD" clId="Web-{AE27CC15-BAD3-A78E-344C-3A0BD0899458}" dt="2023-03-20T00:59:14.426" v="125"/>
          <ac:spMkLst>
            <pc:docMk/>
            <pc:sldMk cId="1494052318" sldId="302"/>
            <ac:spMk id="2" creationId="{296A29B6-347D-0D24-E4B9-3EEDAA8DCC9B}"/>
          </ac:spMkLst>
        </pc:spChg>
        <pc:spChg chg="del">
          <ac:chgData name="Sara Naidu Diaz Gonzalez" userId="S::sndiaz4@soy.sena.edu.co::94f02f45-69a4-4ff3-a3dc-fe0d52e2f980" providerId="AD" clId="Web-{AE27CC15-BAD3-A78E-344C-3A0BD0899458}" dt="2023-03-20T00:59:13.160" v="124"/>
          <ac:spMkLst>
            <pc:docMk/>
            <pc:sldMk cId="1494052318" sldId="302"/>
            <ac:spMk id="3" creationId="{07D74545-7478-0CB5-C1BB-652B56DE0406}"/>
          </ac:spMkLst>
        </pc:spChg>
        <pc:graphicFrameChg chg="add del">
          <ac:chgData name="Sara Naidu Diaz Gonzalez" userId="S::sndiaz4@soy.sena.edu.co::94f02f45-69a4-4ff3-a3dc-fe0d52e2f980" providerId="AD" clId="Web-{AE27CC15-BAD3-A78E-344C-3A0BD0899458}" dt="2023-03-20T01:01:30.681" v="127"/>
          <ac:graphicFrameMkLst>
            <pc:docMk/>
            <pc:sldMk cId="1494052318" sldId="302"/>
            <ac:graphicFrameMk id="4" creationId="{B60FD120-B8E4-EA32-355B-B8D62AE23056}"/>
          </ac:graphicFrameMkLst>
        </pc:graphicFrameChg>
        <pc:graphicFrameChg chg="add mod modGraphic">
          <ac:chgData name="Sara Naidu Diaz Gonzalez" userId="S::sndiaz4@soy.sena.edu.co::94f02f45-69a4-4ff3-a3dc-fe0d52e2f980" providerId="AD" clId="Web-{AE27CC15-BAD3-A78E-344C-3A0BD0899458}" dt="2023-03-20T01:10:11.030" v="517"/>
          <ac:graphicFrameMkLst>
            <pc:docMk/>
            <pc:sldMk cId="1494052318" sldId="302"/>
            <ac:graphicFrameMk id="5" creationId="{B606AC13-7060-5B5E-CAFD-F05B1C111CFF}"/>
          </ac:graphicFrameMkLst>
        </pc:graphicFrameChg>
        <pc:graphicFrameChg chg="add mod modGraphic">
          <ac:chgData name="Sara Naidu Diaz Gonzalez" userId="S::sndiaz4@soy.sena.edu.co::94f02f45-69a4-4ff3-a3dc-fe0d52e2f980" providerId="AD" clId="Web-{AE27CC15-BAD3-A78E-344C-3A0BD0899458}" dt="2023-03-20T01:08:02.681" v="492"/>
          <ac:graphicFrameMkLst>
            <pc:docMk/>
            <pc:sldMk cId="1494052318" sldId="302"/>
            <ac:graphicFrameMk id="6" creationId="{13ACA745-7FED-6F67-1D62-A181AF7C3881}"/>
          </ac:graphicFrameMkLst>
        </pc:graphicFrameChg>
        <pc:graphicFrameChg chg="add del mod">
          <ac:chgData name="Sara Naidu Diaz Gonzalez" userId="S::sndiaz4@soy.sena.edu.co::94f02f45-69a4-4ff3-a3dc-fe0d52e2f980" providerId="AD" clId="Web-{AE27CC15-BAD3-A78E-344C-3A0BD0899458}" dt="2023-03-20T01:09:47.404" v="506"/>
          <ac:graphicFrameMkLst>
            <pc:docMk/>
            <pc:sldMk cId="1494052318" sldId="302"/>
            <ac:graphicFrameMk id="8" creationId="{DEDFD341-6119-4A03-E98E-F790F4906B57}"/>
          </ac:graphicFrameMkLst>
        </pc:graphicFrameChg>
        <pc:graphicFrameChg chg="add del mod">
          <ac:chgData name="Sara Naidu Diaz Gonzalez" userId="S::sndiaz4@soy.sena.edu.co::94f02f45-69a4-4ff3-a3dc-fe0d52e2f980" providerId="AD" clId="Web-{AE27CC15-BAD3-A78E-344C-3A0BD0899458}" dt="2023-03-20T01:09:46.342" v="505"/>
          <ac:graphicFrameMkLst>
            <pc:docMk/>
            <pc:sldMk cId="1494052318" sldId="302"/>
            <ac:graphicFrameMk id="10" creationId="{89EF3A1A-F0B2-7378-6EFE-82BFD8EDED2F}"/>
          </ac:graphicFrameMkLst>
        </pc:graphicFrameChg>
        <pc:graphicFrameChg chg="add del mod">
          <ac:chgData name="Sara Naidu Diaz Gonzalez" userId="S::sndiaz4@soy.sena.edu.co::94f02f45-69a4-4ff3-a3dc-fe0d52e2f980" providerId="AD" clId="Web-{AE27CC15-BAD3-A78E-344C-3A0BD0899458}" dt="2023-03-20T01:10:16.452" v="518"/>
          <ac:graphicFrameMkLst>
            <pc:docMk/>
            <pc:sldMk cId="1494052318" sldId="302"/>
            <ac:graphicFrameMk id="12" creationId="{8DF1FAD6-52FB-5303-3C1F-1247760FC3F9}"/>
          </ac:graphicFrameMkLst>
        </pc:graphicFrameChg>
      </pc:sldChg>
      <pc:sldChg chg="modSp">
        <pc:chgData name="Sara Naidu Diaz Gonzalez" userId="S::sndiaz4@soy.sena.edu.co::94f02f45-69a4-4ff3-a3dc-fe0d52e2f980" providerId="AD" clId="Web-{AE27CC15-BAD3-A78E-344C-3A0BD0899458}" dt="2023-03-20T01:08:08.807" v="494"/>
        <pc:sldMkLst>
          <pc:docMk/>
          <pc:sldMk cId="2891560249" sldId="303"/>
        </pc:sldMkLst>
        <pc:graphicFrameChg chg="mod modGraphic">
          <ac:chgData name="Sara Naidu Diaz Gonzalez" userId="S::sndiaz4@soy.sena.edu.co::94f02f45-69a4-4ff3-a3dc-fe0d52e2f980" providerId="AD" clId="Web-{AE27CC15-BAD3-A78E-344C-3A0BD0899458}" dt="2023-03-20T01:07:26.930" v="448"/>
          <ac:graphicFrameMkLst>
            <pc:docMk/>
            <pc:sldMk cId="2891560249" sldId="303"/>
            <ac:graphicFrameMk id="5" creationId="{B606AC13-7060-5B5E-CAFD-F05B1C111CFF}"/>
          </ac:graphicFrameMkLst>
        </pc:graphicFrameChg>
        <pc:graphicFrameChg chg="mod modGraphic">
          <ac:chgData name="Sara Naidu Diaz Gonzalez" userId="S::sndiaz4@soy.sena.edu.co::94f02f45-69a4-4ff3-a3dc-fe0d52e2f980" providerId="AD" clId="Web-{AE27CC15-BAD3-A78E-344C-3A0BD0899458}" dt="2023-03-20T01:08:08.807" v="494"/>
          <ac:graphicFrameMkLst>
            <pc:docMk/>
            <pc:sldMk cId="2891560249" sldId="303"/>
            <ac:graphicFrameMk id="6" creationId="{13ACA745-7FED-6F67-1D62-A181AF7C3881}"/>
          </ac:graphicFrameMkLst>
        </pc:graphicFrameChg>
      </pc:sldChg>
      <pc:sldChg chg="modSp">
        <pc:chgData name="Sara Naidu Diaz Gonzalez" userId="S::sndiaz4@soy.sena.edu.co::94f02f45-69a4-4ff3-a3dc-fe0d52e2f980" providerId="AD" clId="Web-{AE27CC15-BAD3-A78E-344C-3A0BD0899458}" dt="2023-03-20T01:08:13.026" v="496"/>
        <pc:sldMkLst>
          <pc:docMk/>
          <pc:sldMk cId="779966770" sldId="304"/>
        </pc:sldMkLst>
        <pc:graphicFrameChg chg="mod modGraphic">
          <ac:chgData name="Sara Naidu Diaz Gonzalez" userId="S::sndiaz4@soy.sena.edu.co::94f02f45-69a4-4ff3-a3dc-fe0d52e2f980" providerId="AD" clId="Web-{AE27CC15-BAD3-A78E-344C-3A0BD0899458}" dt="2023-03-20T01:07:32.961" v="456"/>
          <ac:graphicFrameMkLst>
            <pc:docMk/>
            <pc:sldMk cId="779966770" sldId="304"/>
            <ac:graphicFrameMk id="5" creationId="{B606AC13-7060-5B5E-CAFD-F05B1C111CFF}"/>
          </ac:graphicFrameMkLst>
        </pc:graphicFrameChg>
        <pc:graphicFrameChg chg="mod modGraphic">
          <ac:chgData name="Sara Naidu Diaz Gonzalez" userId="S::sndiaz4@soy.sena.edu.co::94f02f45-69a4-4ff3-a3dc-fe0d52e2f980" providerId="AD" clId="Web-{AE27CC15-BAD3-A78E-344C-3A0BD0899458}" dt="2023-03-20T01:08:13.026" v="496"/>
          <ac:graphicFrameMkLst>
            <pc:docMk/>
            <pc:sldMk cId="779966770" sldId="304"/>
            <ac:graphicFrameMk id="6" creationId="{13ACA745-7FED-6F67-1D62-A181AF7C3881}"/>
          </ac:graphicFrameMkLst>
        </pc:graphicFrameChg>
      </pc:sldChg>
      <pc:sldChg chg="modSp">
        <pc:chgData name="Sara Naidu Diaz Gonzalez" userId="S::sndiaz4@soy.sena.edu.co::94f02f45-69a4-4ff3-a3dc-fe0d52e2f980" providerId="AD" clId="Web-{AE27CC15-BAD3-A78E-344C-3A0BD0899458}" dt="2023-03-20T01:08:16.432" v="498"/>
        <pc:sldMkLst>
          <pc:docMk/>
          <pc:sldMk cId="3690059742" sldId="305"/>
        </pc:sldMkLst>
        <pc:graphicFrameChg chg="mod modGraphic">
          <ac:chgData name="Sara Naidu Diaz Gonzalez" userId="S::sndiaz4@soy.sena.edu.co::94f02f45-69a4-4ff3-a3dc-fe0d52e2f980" providerId="AD" clId="Web-{AE27CC15-BAD3-A78E-344C-3A0BD0899458}" dt="2023-03-20T01:07:40.712" v="466"/>
          <ac:graphicFrameMkLst>
            <pc:docMk/>
            <pc:sldMk cId="3690059742" sldId="305"/>
            <ac:graphicFrameMk id="5" creationId="{B606AC13-7060-5B5E-CAFD-F05B1C111CFF}"/>
          </ac:graphicFrameMkLst>
        </pc:graphicFrameChg>
        <pc:graphicFrameChg chg="mod modGraphic">
          <ac:chgData name="Sara Naidu Diaz Gonzalez" userId="S::sndiaz4@soy.sena.edu.co::94f02f45-69a4-4ff3-a3dc-fe0d52e2f980" providerId="AD" clId="Web-{AE27CC15-BAD3-A78E-344C-3A0BD0899458}" dt="2023-03-20T01:08:16.432" v="498"/>
          <ac:graphicFrameMkLst>
            <pc:docMk/>
            <pc:sldMk cId="3690059742" sldId="305"/>
            <ac:graphicFrameMk id="6" creationId="{13ACA745-7FED-6F67-1D62-A181AF7C3881}"/>
          </ac:graphicFrameMkLst>
        </pc:graphicFrameChg>
      </pc:sldChg>
      <pc:sldChg chg="modSp">
        <pc:chgData name="Sara Naidu Diaz Gonzalez" userId="S::sndiaz4@soy.sena.edu.co::94f02f45-69a4-4ff3-a3dc-fe0d52e2f980" providerId="AD" clId="Web-{AE27CC15-BAD3-A78E-344C-3A0BD0899458}" dt="2023-03-20T01:08:24.917" v="500"/>
        <pc:sldMkLst>
          <pc:docMk/>
          <pc:sldMk cId="1813008592" sldId="306"/>
        </pc:sldMkLst>
        <pc:graphicFrameChg chg="mod modGraphic">
          <ac:chgData name="Sara Naidu Diaz Gonzalez" userId="S::sndiaz4@soy.sena.edu.co::94f02f45-69a4-4ff3-a3dc-fe0d52e2f980" providerId="AD" clId="Web-{AE27CC15-BAD3-A78E-344C-3A0BD0899458}" dt="2023-03-20T01:07:53.994" v="484"/>
          <ac:graphicFrameMkLst>
            <pc:docMk/>
            <pc:sldMk cId="1813008592" sldId="306"/>
            <ac:graphicFrameMk id="5" creationId="{B606AC13-7060-5B5E-CAFD-F05B1C111CFF}"/>
          </ac:graphicFrameMkLst>
        </pc:graphicFrameChg>
        <pc:graphicFrameChg chg="mod modGraphic">
          <ac:chgData name="Sara Naidu Diaz Gonzalez" userId="S::sndiaz4@soy.sena.edu.co::94f02f45-69a4-4ff3-a3dc-fe0d52e2f980" providerId="AD" clId="Web-{AE27CC15-BAD3-A78E-344C-3A0BD0899458}" dt="2023-03-20T01:08:24.917" v="500"/>
          <ac:graphicFrameMkLst>
            <pc:docMk/>
            <pc:sldMk cId="1813008592" sldId="306"/>
            <ac:graphicFrameMk id="6" creationId="{13ACA745-7FED-6F67-1D62-A181AF7C3881}"/>
          </ac:graphicFrameMkLst>
        </pc:graphicFrameChg>
      </pc:sldChg>
    </pc:docChg>
  </pc:docChgLst>
  <pc:docChgLst>
    <pc:chgData name="Maria Isabel Uribe Diaz" userId="S::miuribe93@soy.sena.edu.co::f874e721-cfe2-4208-953d-f23d4fbbc403" providerId="AD" clId="Web-{21670C2C-4440-7C84-40FA-AB187BA3401A}"/>
    <pc:docChg chg="delSld modSld">
      <pc:chgData name="Maria Isabel Uribe Diaz" userId="S::miuribe93@soy.sena.edu.co::f874e721-cfe2-4208-953d-f23d4fbbc403" providerId="AD" clId="Web-{21670C2C-4440-7C84-40FA-AB187BA3401A}" dt="2023-03-17T23:32:58.479" v="409" actId="20577"/>
      <pc:docMkLst>
        <pc:docMk/>
      </pc:docMkLst>
      <pc:sldChg chg="delSp modSp">
        <pc:chgData name="Maria Isabel Uribe Diaz" userId="S::miuribe93@soy.sena.edu.co::f874e721-cfe2-4208-953d-f23d4fbbc403" providerId="AD" clId="Web-{21670C2C-4440-7C84-40FA-AB187BA3401A}" dt="2023-03-17T23:32:09.962" v="406"/>
        <pc:sldMkLst>
          <pc:docMk/>
          <pc:sldMk cId="2406273178" sldId="256"/>
        </pc:sldMkLst>
        <pc:picChg chg="del mod">
          <ac:chgData name="Maria Isabel Uribe Diaz" userId="S::miuribe93@soy.sena.edu.co::f874e721-cfe2-4208-953d-f23d4fbbc403" providerId="AD" clId="Web-{21670C2C-4440-7C84-40FA-AB187BA3401A}" dt="2023-03-17T23:32:09.962" v="406"/>
          <ac:picMkLst>
            <pc:docMk/>
            <pc:sldMk cId="2406273178" sldId="256"/>
            <ac:picMk id="5" creationId="{789A34D1-0AC0-762E-B772-7596793D2844}"/>
          </ac:picMkLst>
        </pc:picChg>
      </pc:sldChg>
      <pc:sldChg chg="modSp">
        <pc:chgData name="Maria Isabel Uribe Diaz" userId="S::miuribe93@soy.sena.edu.co::f874e721-cfe2-4208-953d-f23d4fbbc403" providerId="AD" clId="Web-{21670C2C-4440-7C84-40FA-AB187BA3401A}" dt="2023-03-17T19:42:48.771" v="4" actId="20577"/>
        <pc:sldMkLst>
          <pc:docMk/>
          <pc:sldMk cId="641297589" sldId="260"/>
        </pc:sldMkLst>
        <pc:spChg chg="mod">
          <ac:chgData name="Maria Isabel Uribe Diaz" userId="S::miuribe93@soy.sena.edu.co::f874e721-cfe2-4208-953d-f23d4fbbc403" providerId="AD" clId="Web-{21670C2C-4440-7C84-40FA-AB187BA3401A}" dt="2023-03-17T19:42:48.771" v="4" actId="20577"/>
          <ac:spMkLst>
            <pc:docMk/>
            <pc:sldMk cId="641297589" sldId="260"/>
            <ac:spMk id="3" creationId="{98E6583C-5851-306D-3362-6F54EBA368DC}"/>
          </ac:spMkLst>
        </pc:spChg>
      </pc:sldChg>
      <pc:sldChg chg="modSp">
        <pc:chgData name="Maria Isabel Uribe Diaz" userId="S::miuribe93@soy.sena.edu.co::f874e721-cfe2-4208-953d-f23d4fbbc403" providerId="AD" clId="Web-{21670C2C-4440-7C84-40FA-AB187BA3401A}" dt="2023-03-17T22:35:53.762" v="23" actId="20577"/>
        <pc:sldMkLst>
          <pc:docMk/>
          <pc:sldMk cId="265086344" sldId="261"/>
        </pc:sldMkLst>
        <pc:spChg chg="mod">
          <ac:chgData name="Maria Isabel Uribe Diaz" userId="S::miuribe93@soy.sena.edu.co::f874e721-cfe2-4208-953d-f23d4fbbc403" providerId="AD" clId="Web-{21670C2C-4440-7C84-40FA-AB187BA3401A}" dt="2023-03-17T22:35:53.762" v="23" actId="20577"/>
          <ac:spMkLst>
            <pc:docMk/>
            <pc:sldMk cId="265086344" sldId="261"/>
            <ac:spMk id="3" creationId="{DAEFECAD-3859-95E0-16B3-A49A6C9D93E1}"/>
          </ac:spMkLst>
        </pc:spChg>
      </pc:sldChg>
      <pc:sldChg chg="modSp">
        <pc:chgData name="Maria Isabel Uribe Diaz" userId="S::miuribe93@soy.sena.edu.co::f874e721-cfe2-4208-953d-f23d4fbbc403" providerId="AD" clId="Web-{21670C2C-4440-7C84-40FA-AB187BA3401A}" dt="2023-03-17T23:26:51.217" v="375" actId="20577"/>
        <pc:sldMkLst>
          <pc:docMk/>
          <pc:sldMk cId="3639669116" sldId="262"/>
        </pc:sldMkLst>
        <pc:spChg chg="mod">
          <ac:chgData name="Maria Isabel Uribe Diaz" userId="S::miuribe93@soy.sena.edu.co::f874e721-cfe2-4208-953d-f23d4fbbc403" providerId="AD" clId="Web-{21670C2C-4440-7C84-40FA-AB187BA3401A}" dt="2023-03-17T23:26:51.217" v="375" actId="20577"/>
          <ac:spMkLst>
            <pc:docMk/>
            <pc:sldMk cId="3639669116" sldId="262"/>
            <ac:spMk id="3" creationId="{C7F37418-CF01-C780-85FC-7C75D8CE412B}"/>
          </ac:spMkLst>
        </pc:spChg>
      </pc:sldChg>
      <pc:sldChg chg="modSp">
        <pc:chgData name="Maria Isabel Uribe Diaz" userId="S::miuribe93@soy.sena.edu.co::f874e721-cfe2-4208-953d-f23d4fbbc403" providerId="AD" clId="Web-{21670C2C-4440-7C84-40FA-AB187BA3401A}" dt="2023-03-17T23:28:29.204" v="380" actId="20577"/>
        <pc:sldMkLst>
          <pc:docMk/>
          <pc:sldMk cId="1495245722" sldId="263"/>
        </pc:sldMkLst>
        <pc:spChg chg="mod">
          <ac:chgData name="Maria Isabel Uribe Diaz" userId="S::miuribe93@soy.sena.edu.co::f874e721-cfe2-4208-953d-f23d4fbbc403" providerId="AD" clId="Web-{21670C2C-4440-7C84-40FA-AB187BA3401A}" dt="2023-03-17T23:28:29.204" v="380" actId="20577"/>
          <ac:spMkLst>
            <pc:docMk/>
            <pc:sldMk cId="1495245722" sldId="263"/>
            <ac:spMk id="2" creationId="{82765DA9-3CFA-DFE4-CFB4-ED7512796DAA}"/>
          </ac:spMkLst>
        </pc:spChg>
        <pc:spChg chg="mod">
          <ac:chgData name="Maria Isabel Uribe Diaz" userId="S::miuribe93@soy.sena.edu.co::f874e721-cfe2-4208-953d-f23d4fbbc403" providerId="AD" clId="Web-{21670C2C-4440-7C84-40FA-AB187BA3401A}" dt="2023-03-17T23:28:20.626" v="378" actId="20577"/>
          <ac:spMkLst>
            <pc:docMk/>
            <pc:sldMk cId="1495245722" sldId="263"/>
            <ac:spMk id="3" creationId="{282224B7-662E-E133-BD59-E01F5A5AD2C3}"/>
          </ac:spMkLst>
        </pc:spChg>
      </pc:sldChg>
      <pc:sldChg chg="modSp">
        <pc:chgData name="Maria Isabel Uribe Diaz" userId="S::miuribe93@soy.sena.edu.co::f874e721-cfe2-4208-953d-f23d4fbbc403" providerId="AD" clId="Web-{21670C2C-4440-7C84-40FA-AB187BA3401A}" dt="2023-03-17T23:29:00.690" v="383" actId="20577"/>
        <pc:sldMkLst>
          <pc:docMk/>
          <pc:sldMk cId="818706842" sldId="271"/>
        </pc:sldMkLst>
        <pc:spChg chg="mod">
          <ac:chgData name="Maria Isabel Uribe Diaz" userId="S::miuribe93@soy.sena.edu.co::f874e721-cfe2-4208-953d-f23d4fbbc403" providerId="AD" clId="Web-{21670C2C-4440-7C84-40FA-AB187BA3401A}" dt="2023-03-17T23:29:00.690" v="383" actId="20577"/>
          <ac:spMkLst>
            <pc:docMk/>
            <pc:sldMk cId="818706842" sldId="271"/>
            <ac:spMk id="3" creationId="{84B72CFB-3CAD-9A8F-39D8-028781E8247F}"/>
          </ac:spMkLst>
        </pc:spChg>
      </pc:sldChg>
      <pc:sldChg chg="modSp">
        <pc:chgData name="Maria Isabel Uribe Diaz" userId="S::miuribe93@soy.sena.edu.co::f874e721-cfe2-4208-953d-f23d4fbbc403" providerId="AD" clId="Web-{21670C2C-4440-7C84-40FA-AB187BA3401A}" dt="2023-03-17T23:29:45.207" v="398" actId="20577"/>
        <pc:sldMkLst>
          <pc:docMk/>
          <pc:sldMk cId="2020483110" sldId="278"/>
        </pc:sldMkLst>
        <pc:spChg chg="mod">
          <ac:chgData name="Maria Isabel Uribe Diaz" userId="S::miuribe93@soy.sena.edu.co::f874e721-cfe2-4208-953d-f23d4fbbc403" providerId="AD" clId="Web-{21670C2C-4440-7C84-40FA-AB187BA3401A}" dt="2023-03-17T23:29:45.207" v="398" actId="20577"/>
          <ac:spMkLst>
            <pc:docMk/>
            <pc:sldMk cId="2020483110" sldId="278"/>
            <ac:spMk id="3" creationId="{1EC96EED-8EBD-8201-0A01-9ABE178A741F}"/>
          </ac:spMkLst>
        </pc:spChg>
      </pc:sldChg>
      <pc:sldChg chg="modSp">
        <pc:chgData name="Maria Isabel Uribe Diaz" userId="S::miuribe93@soy.sena.edu.co::f874e721-cfe2-4208-953d-f23d4fbbc403" providerId="AD" clId="Web-{21670C2C-4440-7C84-40FA-AB187BA3401A}" dt="2023-03-17T23:32:58.479" v="409" actId="20577"/>
        <pc:sldMkLst>
          <pc:docMk/>
          <pc:sldMk cId="2032966107" sldId="281"/>
        </pc:sldMkLst>
        <pc:spChg chg="mod">
          <ac:chgData name="Maria Isabel Uribe Diaz" userId="S::miuribe93@soy.sena.edu.co::f874e721-cfe2-4208-953d-f23d4fbbc403" providerId="AD" clId="Web-{21670C2C-4440-7C84-40FA-AB187BA3401A}" dt="2023-03-17T23:32:58.479" v="409" actId="20577"/>
          <ac:spMkLst>
            <pc:docMk/>
            <pc:sldMk cId="2032966107" sldId="281"/>
            <ac:spMk id="3" creationId="{A6419C6D-FBE1-9C4B-70FF-0FFD35B90CBE}"/>
          </ac:spMkLst>
        </pc:spChg>
      </pc:sldChg>
      <pc:sldChg chg="modSp">
        <pc:chgData name="Maria Isabel Uribe Diaz" userId="S::miuribe93@soy.sena.edu.co::f874e721-cfe2-4208-953d-f23d4fbbc403" providerId="AD" clId="Web-{21670C2C-4440-7C84-40FA-AB187BA3401A}" dt="2023-03-17T23:30:27.615" v="403" actId="20577"/>
        <pc:sldMkLst>
          <pc:docMk/>
          <pc:sldMk cId="3095295970" sldId="287"/>
        </pc:sldMkLst>
        <pc:spChg chg="mod">
          <ac:chgData name="Maria Isabel Uribe Diaz" userId="S::miuribe93@soy.sena.edu.co::f874e721-cfe2-4208-953d-f23d4fbbc403" providerId="AD" clId="Web-{21670C2C-4440-7C84-40FA-AB187BA3401A}" dt="2023-03-17T23:30:27.615" v="403" actId="20577"/>
          <ac:spMkLst>
            <pc:docMk/>
            <pc:sldMk cId="3095295970" sldId="287"/>
            <ac:spMk id="3" creationId="{7D9D9527-2D18-5B65-95C0-E1EAD28FE596}"/>
          </ac:spMkLst>
        </pc:spChg>
      </pc:sldChg>
      <pc:sldChg chg="del">
        <pc:chgData name="Maria Isabel Uribe Diaz" userId="S::miuribe93@soy.sena.edu.co::f874e721-cfe2-4208-953d-f23d4fbbc403" providerId="AD" clId="Web-{21670C2C-4440-7C84-40FA-AB187BA3401A}" dt="2023-03-17T23:30:37.537" v="404"/>
        <pc:sldMkLst>
          <pc:docMk/>
          <pc:sldMk cId="3600151241" sldId="291"/>
        </pc:sldMkLst>
      </pc:sldChg>
    </pc:docChg>
  </pc:docChgLst>
  <pc:docChgLst>
    <pc:chgData name="Juan Sebastian Herrera Prieto" userId="S::jsherrera914@soy.sena.edu.co::ef11610f-3862-4e05-a817-05d4c3cf01c5" providerId="AD" clId="Web-{D5BBCFED-1CFB-68DB-50A1-5EAF85CF5C27}"/>
    <pc:docChg chg="modSld">
      <pc:chgData name="Juan Sebastian Herrera Prieto" userId="S::jsherrera914@soy.sena.edu.co::ef11610f-3862-4e05-a817-05d4c3cf01c5" providerId="AD" clId="Web-{D5BBCFED-1CFB-68DB-50A1-5EAF85CF5C27}" dt="2023-03-21T13:48:23.704" v="21"/>
      <pc:docMkLst>
        <pc:docMk/>
      </pc:docMkLst>
      <pc:sldChg chg="addSp delSp modSp">
        <pc:chgData name="Juan Sebastian Herrera Prieto" userId="S::jsherrera914@soy.sena.edu.co::ef11610f-3862-4e05-a817-05d4c3cf01c5" providerId="AD" clId="Web-{D5BBCFED-1CFB-68DB-50A1-5EAF85CF5C27}" dt="2023-03-21T13:48:23.704" v="21"/>
        <pc:sldMkLst>
          <pc:docMk/>
          <pc:sldMk cId="2406273178" sldId="256"/>
        </pc:sldMkLst>
        <pc:spChg chg="mod ord">
          <ac:chgData name="Juan Sebastian Herrera Prieto" userId="S::jsherrera914@soy.sena.edu.co::ef11610f-3862-4e05-a817-05d4c3cf01c5" providerId="AD" clId="Web-{D5BBCFED-1CFB-68DB-50A1-5EAF85CF5C27}" dt="2023-03-21T13:48:23.704" v="21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Juan Sebastian Herrera Prieto" userId="S::jsherrera914@soy.sena.edu.co::ef11610f-3862-4e05-a817-05d4c3cf01c5" providerId="AD" clId="Web-{D5BBCFED-1CFB-68DB-50A1-5EAF85CF5C27}" dt="2023-03-21T13:48:23.704" v="21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2:45.164" v="4"/>
          <ac:spMkLst>
            <pc:docMk/>
            <pc:sldMk cId="2406273178" sldId="256"/>
            <ac:spMk id="8" creationId="{E8A8EAB8-D2FF-444D-B34B-7D32F106AD0E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2:39.633" v="1"/>
          <ac:spMkLst>
            <pc:docMk/>
            <pc:sldMk cId="2406273178" sldId="256"/>
            <ac:spMk id="14" creationId="{7B831B6F-405A-4B47-B9BB-5CA88F285844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2:39.633" v="1"/>
          <ac:spMkLst>
            <pc:docMk/>
            <pc:sldMk cId="2406273178" sldId="256"/>
            <ac:spMk id="15" creationId="{953EE71A-6488-4203-A7C4-77102FD0DCCA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2:45.164" v="3"/>
          <ac:spMkLst>
            <pc:docMk/>
            <pc:sldMk cId="2406273178" sldId="256"/>
            <ac:spMk id="18" creationId="{04812C46-200A-4DEB-A05E-3ED6C68C2387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2:45.164" v="3"/>
          <ac:spMkLst>
            <pc:docMk/>
            <pc:sldMk cId="2406273178" sldId="256"/>
            <ac:spMk id="20" creationId="{D1EA859B-E555-4109-94F3-6700E046E008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4:35.995" v="7"/>
          <ac:spMkLst>
            <pc:docMk/>
            <pc:sldMk cId="2406273178" sldId="256"/>
            <ac:spMk id="22" creationId="{7B831B6F-405A-4B47-B9BB-5CA88F285844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4:35.995" v="7"/>
          <ac:spMkLst>
            <pc:docMk/>
            <pc:sldMk cId="2406273178" sldId="256"/>
            <ac:spMk id="24" creationId="{953EE71A-6488-4203-A7C4-77102FD0DCCA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4:35.995" v="6"/>
          <ac:spMkLst>
            <pc:docMk/>
            <pc:sldMk cId="2406273178" sldId="256"/>
            <ac:spMk id="29" creationId="{9B7AD9F6-8CE7-4299-8FC6-328F4DCD3FF9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4:35.995" v="6"/>
          <ac:spMkLst>
            <pc:docMk/>
            <pc:sldMk cId="2406273178" sldId="256"/>
            <ac:spMk id="31" creationId="{F49775AF-8896-43EE-92C6-83497D6DC56F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8:23.704" v="21"/>
          <ac:spMkLst>
            <pc:docMk/>
            <pc:sldMk cId="2406273178" sldId="256"/>
            <ac:spMk id="33" creationId="{086A5A31-B10A-4793-84D4-D785959AE5B8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8:23.704" v="21"/>
          <ac:spMkLst>
            <pc:docMk/>
            <pc:sldMk cId="2406273178" sldId="256"/>
            <ac:spMk id="34" creationId="{9D25F302-27C5-414F-97F8-6EA0A6C028BA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8:23.704" v="21"/>
          <ac:spMkLst>
            <pc:docMk/>
            <pc:sldMk cId="2406273178" sldId="256"/>
            <ac:spMk id="35" creationId="{830A36F8-48C2-4842-A87B-8CE8DF4E7FD2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8:16.422" v="18"/>
          <ac:spMkLst>
            <pc:docMk/>
            <pc:sldMk cId="2406273178" sldId="256"/>
            <ac:spMk id="40" creationId="{04812C46-200A-4DEB-A05E-3ED6C68C2387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8:23.704" v="20"/>
          <ac:spMkLst>
            <pc:docMk/>
            <pc:sldMk cId="2406273178" sldId="256"/>
            <ac:spMk id="42" creationId="{91E5A9A7-95C6-4F4F-B00E-C82E07FE62EF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8:23.704" v="20"/>
          <ac:spMkLst>
            <pc:docMk/>
            <pc:sldMk cId="2406273178" sldId="256"/>
            <ac:spMk id="43" creationId="{A8384FB5-9ADC-4DDC-881B-597D56F5B15D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8:23.704" v="20"/>
          <ac:spMkLst>
            <pc:docMk/>
            <pc:sldMk cId="2406273178" sldId="256"/>
            <ac:spMk id="44" creationId="{D07DD2DE-F619-49DD-B5E7-03A290FF4ED1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8:23.704" v="20"/>
          <ac:spMkLst>
            <pc:docMk/>
            <pc:sldMk cId="2406273178" sldId="256"/>
            <ac:spMk id="46" creationId="{85149191-5F60-4A28-AAFF-039F96B0F3EC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8:23.704" v="20"/>
          <ac:spMkLst>
            <pc:docMk/>
            <pc:sldMk cId="2406273178" sldId="256"/>
            <ac:spMk id="48" creationId="{F8260ED5-17F7-4158-B241-D51DD4CF1B7E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8:23.704" v="21"/>
          <ac:spMkLst>
            <pc:docMk/>
            <pc:sldMk cId="2406273178" sldId="256"/>
            <ac:spMk id="50" creationId="{04812C46-200A-4DEB-A05E-3ED6C68C2387}"/>
          </ac:spMkLst>
        </pc:spChg>
        <pc:picChg chg="mod ord">
          <ac:chgData name="Juan Sebastian Herrera Prieto" userId="S::jsherrera914@soy.sena.edu.co::ef11610f-3862-4e05-a817-05d4c3cf01c5" providerId="AD" clId="Web-{D5BBCFED-1CFB-68DB-50A1-5EAF85CF5C27}" dt="2023-03-21T13:48:23.704" v="21"/>
          <ac:picMkLst>
            <pc:docMk/>
            <pc:sldMk cId="2406273178" sldId="256"/>
            <ac:picMk id="4" creationId="{FD79B06F-C3C6-C34E-3E5C-40B60CD12D4E}"/>
          </ac:picMkLst>
        </pc:picChg>
        <pc:cxnChg chg="add del">
          <ac:chgData name="Juan Sebastian Herrera Prieto" userId="S::jsherrera914@soy.sena.edu.co::ef11610f-3862-4e05-a817-05d4c3cf01c5" providerId="AD" clId="Web-{D5BBCFED-1CFB-68DB-50A1-5EAF85CF5C27}" dt="2023-03-21T13:42:45.164" v="4"/>
          <ac:cxnSpMkLst>
            <pc:docMk/>
            <pc:sldMk cId="2406273178" sldId="256"/>
            <ac:cxnSpMk id="10" creationId="{067633D1-6EE6-4118-B9F0-B363477BEE7A}"/>
          </ac:cxnSpMkLst>
        </pc:cxnChg>
        <pc:cxnChg chg="add del">
          <ac:chgData name="Juan Sebastian Herrera Prieto" userId="S::jsherrera914@soy.sena.edu.co::ef11610f-3862-4e05-a817-05d4c3cf01c5" providerId="AD" clId="Web-{D5BBCFED-1CFB-68DB-50A1-5EAF85CF5C27}" dt="2023-03-21T13:42:45.164" v="4"/>
          <ac:cxnSpMkLst>
            <pc:docMk/>
            <pc:sldMk cId="2406273178" sldId="256"/>
            <ac:cxnSpMk id="12" creationId="{4AD7FFC6-42A9-49CB-B5E9-B3F6B038331B}"/>
          </ac:cxnSpMkLst>
        </pc:cxnChg>
      </pc:sldChg>
      <pc:sldChg chg="addSp modSp mod setBg">
        <pc:chgData name="Juan Sebastian Herrera Prieto" userId="S::jsherrera914@soy.sena.edu.co::ef11610f-3862-4e05-a817-05d4c3cf01c5" providerId="AD" clId="Web-{D5BBCFED-1CFB-68DB-50A1-5EAF85CF5C27}" dt="2023-03-21T13:47:05.452" v="11"/>
        <pc:sldMkLst>
          <pc:docMk/>
          <pc:sldMk cId="1494052318" sldId="302"/>
        </pc:sldMkLst>
        <pc:spChg chg="add">
          <ac:chgData name="Juan Sebastian Herrera Prieto" userId="S::jsherrera914@soy.sena.edu.co::ef11610f-3862-4e05-a817-05d4c3cf01c5" providerId="AD" clId="Web-{D5BBCFED-1CFB-68DB-50A1-5EAF85CF5C27}" dt="2023-03-21T13:47:05.452" v="11"/>
          <ac:spMkLst>
            <pc:docMk/>
            <pc:sldMk cId="1494052318" sldId="302"/>
            <ac:spMk id="11" creationId="{F3060C83-F051-4F0E-ABAD-AA0DFC48B218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7:05.452" v="11"/>
          <ac:spMkLst>
            <pc:docMk/>
            <pc:sldMk cId="1494052318" sldId="302"/>
            <ac:spMk id="13" creationId="{83C98ABE-055B-441F-B07E-44F97F083C39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7:05.452" v="11"/>
          <ac:spMkLst>
            <pc:docMk/>
            <pc:sldMk cId="1494052318" sldId="302"/>
            <ac:spMk id="15" creationId="{29FDB030-9B49-4CED-8CCD-4D99382388AC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7:05.452" v="11"/>
          <ac:spMkLst>
            <pc:docMk/>
            <pc:sldMk cId="1494052318" sldId="302"/>
            <ac:spMk id="17" creationId="{3783CA14-24A1-485C-8B30-D6A5D87987AD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7:05.452" v="11"/>
          <ac:spMkLst>
            <pc:docMk/>
            <pc:sldMk cId="1494052318" sldId="302"/>
            <ac:spMk id="19" creationId="{9A97C86A-04D6-40F7-AE84-31AB43E6A846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7:05.452" v="11"/>
          <ac:spMkLst>
            <pc:docMk/>
            <pc:sldMk cId="1494052318" sldId="302"/>
            <ac:spMk id="21" creationId="{FF9F2414-84E8-453E-B1F3-389FDE8192D9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7:05.452" v="11"/>
          <ac:spMkLst>
            <pc:docMk/>
            <pc:sldMk cId="1494052318" sldId="302"/>
            <ac:spMk id="23" creationId="{3ECA69A1-7536-43AC-85EF-C7106179F5ED}"/>
          </ac:spMkLst>
        </pc:spChg>
        <pc:graphicFrameChg chg="mod modGraphic">
          <ac:chgData name="Juan Sebastian Herrera Prieto" userId="S::jsherrera914@soy.sena.edu.co::ef11610f-3862-4e05-a817-05d4c3cf01c5" providerId="AD" clId="Web-{D5BBCFED-1CFB-68DB-50A1-5EAF85CF5C27}" dt="2023-03-21T13:47:05.452" v="11"/>
          <ac:graphicFrameMkLst>
            <pc:docMk/>
            <pc:sldMk cId="1494052318" sldId="302"/>
            <ac:graphicFrameMk id="5" creationId="{B606AC13-7060-5B5E-CAFD-F05B1C111CFF}"/>
          </ac:graphicFrameMkLst>
        </pc:graphicFrameChg>
        <pc:graphicFrameChg chg="mod modGraphic">
          <ac:chgData name="Juan Sebastian Herrera Prieto" userId="S::jsherrera914@soy.sena.edu.co::ef11610f-3862-4e05-a817-05d4c3cf01c5" providerId="AD" clId="Web-{D5BBCFED-1CFB-68DB-50A1-5EAF85CF5C27}" dt="2023-03-21T13:47:05.452" v="11"/>
          <ac:graphicFrameMkLst>
            <pc:docMk/>
            <pc:sldMk cId="1494052318" sldId="302"/>
            <ac:graphicFrameMk id="6" creationId="{13ACA745-7FED-6F67-1D62-A181AF7C3881}"/>
          </ac:graphicFrameMkLst>
        </pc:graphicFrameChg>
      </pc:sldChg>
      <pc:sldChg chg="addSp modSp mod setBg">
        <pc:chgData name="Juan Sebastian Herrera Prieto" userId="S::jsherrera914@soy.sena.edu.co::ef11610f-3862-4e05-a817-05d4c3cf01c5" providerId="AD" clId="Web-{D5BBCFED-1CFB-68DB-50A1-5EAF85CF5C27}" dt="2023-03-21T13:47:17.233" v="12"/>
        <pc:sldMkLst>
          <pc:docMk/>
          <pc:sldMk cId="2891560249" sldId="303"/>
        </pc:sldMkLst>
        <pc:spChg chg="add">
          <ac:chgData name="Juan Sebastian Herrera Prieto" userId="S::jsherrera914@soy.sena.edu.co::ef11610f-3862-4e05-a817-05d4c3cf01c5" providerId="AD" clId="Web-{D5BBCFED-1CFB-68DB-50A1-5EAF85CF5C27}" dt="2023-03-21T13:47:17.233" v="12"/>
          <ac:spMkLst>
            <pc:docMk/>
            <pc:sldMk cId="2891560249" sldId="303"/>
            <ac:spMk id="11" creationId="{5F879AC3-D4CE-493C-ADC7-06205677F4F8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7:17.233" v="12"/>
          <ac:spMkLst>
            <pc:docMk/>
            <pc:sldMk cId="2891560249" sldId="303"/>
            <ac:spMk id="13" creationId="{736F0DFD-0954-464F-BF12-DD2E6F6E0380}"/>
          </ac:spMkLst>
        </pc:spChg>
        <pc:graphicFrameChg chg="mod modGraphic">
          <ac:chgData name="Juan Sebastian Herrera Prieto" userId="S::jsherrera914@soy.sena.edu.co::ef11610f-3862-4e05-a817-05d4c3cf01c5" providerId="AD" clId="Web-{D5BBCFED-1CFB-68DB-50A1-5EAF85CF5C27}" dt="2023-03-21T13:47:17.233" v="12"/>
          <ac:graphicFrameMkLst>
            <pc:docMk/>
            <pc:sldMk cId="2891560249" sldId="303"/>
            <ac:graphicFrameMk id="5" creationId="{B606AC13-7060-5B5E-CAFD-F05B1C111CFF}"/>
          </ac:graphicFrameMkLst>
        </pc:graphicFrameChg>
        <pc:graphicFrameChg chg="mod modGraphic">
          <ac:chgData name="Juan Sebastian Herrera Prieto" userId="S::jsherrera914@soy.sena.edu.co::ef11610f-3862-4e05-a817-05d4c3cf01c5" providerId="AD" clId="Web-{D5BBCFED-1CFB-68DB-50A1-5EAF85CF5C27}" dt="2023-03-21T13:47:17.233" v="12"/>
          <ac:graphicFrameMkLst>
            <pc:docMk/>
            <pc:sldMk cId="2891560249" sldId="303"/>
            <ac:graphicFrameMk id="6" creationId="{13ACA745-7FED-6F67-1D62-A181AF7C3881}"/>
          </ac:graphicFrameMkLst>
        </pc:graphicFrameChg>
      </pc:sldChg>
      <pc:sldChg chg="addSp modSp mod setBg">
        <pc:chgData name="Juan Sebastian Herrera Prieto" userId="S::jsherrera914@soy.sena.edu.co::ef11610f-3862-4e05-a817-05d4c3cf01c5" providerId="AD" clId="Web-{D5BBCFED-1CFB-68DB-50A1-5EAF85CF5C27}" dt="2023-03-21T13:47:35.280" v="13"/>
        <pc:sldMkLst>
          <pc:docMk/>
          <pc:sldMk cId="779966770" sldId="304"/>
        </pc:sldMkLst>
        <pc:spChg chg="add">
          <ac:chgData name="Juan Sebastian Herrera Prieto" userId="S::jsherrera914@soy.sena.edu.co::ef11610f-3862-4e05-a817-05d4c3cf01c5" providerId="AD" clId="Web-{D5BBCFED-1CFB-68DB-50A1-5EAF85CF5C27}" dt="2023-03-21T13:47:35.280" v="13"/>
          <ac:spMkLst>
            <pc:docMk/>
            <pc:sldMk cId="779966770" sldId="304"/>
            <ac:spMk id="11" creationId="{86FF76B9-219D-4469-AF87-0236D29032F1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7:35.280" v="13"/>
          <ac:spMkLst>
            <pc:docMk/>
            <pc:sldMk cId="779966770" sldId="304"/>
            <ac:spMk id="17" creationId="{2E80C965-DB6D-4F81-9E9E-B027384D0BD6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7:35.280" v="13"/>
          <ac:spMkLst>
            <pc:docMk/>
            <pc:sldMk cId="779966770" sldId="304"/>
            <ac:spMk id="19" creationId="{633C5E46-DAC5-4661-9C87-22B08E2A512F}"/>
          </ac:spMkLst>
        </pc:spChg>
        <pc:grpChg chg="add">
          <ac:chgData name="Juan Sebastian Herrera Prieto" userId="S::jsherrera914@soy.sena.edu.co::ef11610f-3862-4e05-a817-05d4c3cf01c5" providerId="AD" clId="Web-{D5BBCFED-1CFB-68DB-50A1-5EAF85CF5C27}" dt="2023-03-21T13:47:35.280" v="13"/>
          <ac:grpSpMkLst>
            <pc:docMk/>
            <pc:sldMk cId="779966770" sldId="304"/>
            <ac:grpSpMk id="13" creationId="{DB88BD78-87E1-424D-B479-C37D8E41B12E}"/>
          </ac:grpSpMkLst>
        </pc:grpChg>
        <pc:graphicFrameChg chg="mod modGraphic">
          <ac:chgData name="Juan Sebastian Herrera Prieto" userId="S::jsherrera914@soy.sena.edu.co::ef11610f-3862-4e05-a817-05d4c3cf01c5" providerId="AD" clId="Web-{D5BBCFED-1CFB-68DB-50A1-5EAF85CF5C27}" dt="2023-03-21T13:47:35.280" v="13"/>
          <ac:graphicFrameMkLst>
            <pc:docMk/>
            <pc:sldMk cId="779966770" sldId="304"/>
            <ac:graphicFrameMk id="5" creationId="{B606AC13-7060-5B5E-CAFD-F05B1C111CFF}"/>
          </ac:graphicFrameMkLst>
        </pc:graphicFrameChg>
        <pc:graphicFrameChg chg="mod modGraphic">
          <ac:chgData name="Juan Sebastian Herrera Prieto" userId="S::jsherrera914@soy.sena.edu.co::ef11610f-3862-4e05-a817-05d4c3cf01c5" providerId="AD" clId="Web-{D5BBCFED-1CFB-68DB-50A1-5EAF85CF5C27}" dt="2023-03-21T13:47:35.280" v="13"/>
          <ac:graphicFrameMkLst>
            <pc:docMk/>
            <pc:sldMk cId="779966770" sldId="304"/>
            <ac:graphicFrameMk id="6" creationId="{13ACA745-7FED-6F67-1D62-A181AF7C3881}"/>
          </ac:graphicFrameMkLst>
        </pc:graphicFrameChg>
      </pc:sldChg>
      <pc:sldChg chg="addSp delSp modSp mod setBg">
        <pc:chgData name="Juan Sebastian Herrera Prieto" userId="S::jsherrera914@soy.sena.edu.co::ef11610f-3862-4e05-a817-05d4c3cf01c5" providerId="AD" clId="Web-{D5BBCFED-1CFB-68DB-50A1-5EAF85CF5C27}" dt="2023-03-21T13:47:43.937" v="16"/>
        <pc:sldMkLst>
          <pc:docMk/>
          <pc:sldMk cId="3690059742" sldId="305"/>
        </pc:sldMkLst>
        <pc:spChg chg="add del">
          <ac:chgData name="Juan Sebastian Herrera Prieto" userId="S::jsherrera914@soy.sena.edu.co::ef11610f-3862-4e05-a817-05d4c3cf01c5" providerId="AD" clId="Web-{D5BBCFED-1CFB-68DB-50A1-5EAF85CF5C27}" dt="2023-03-21T13:47:43.890" v="15"/>
          <ac:spMkLst>
            <pc:docMk/>
            <pc:sldMk cId="3690059742" sldId="305"/>
            <ac:spMk id="11" creationId="{2D2B266D-3625-4584-A5C3-7D3F672CFF30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7:43.890" v="15"/>
          <ac:spMkLst>
            <pc:docMk/>
            <pc:sldMk cId="3690059742" sldId="305"/>
            <ac:spMk id="13" creationId="{C463B99A-73EE-4FBB-B7C4-F9F9BCC25C65}"/>
          </ac:spMkLst>
        </pc:spChg>
        <pc:spChg chg="add del">
          <ac:chgData name="Juan Sebastian Herrera Prieto" userId="S::jsherrera914@soy.sena.edu.co::ef11610f-3862-4e05-a817-05d4c3cf01c5" providerId="AD" clId="Web-{D5BBCFED-1CFB-68DB-50A1-5EAF85CF5C27}" dt="2023-03-21T13:47:43.890" v="15"/>
          <ac:spMkLst>
            <pc:docMk/>
            <pc:sldMk cId="3690059742" sldId="305"/>
            <ac:spMk id="15" creationId="{A5D2A5D1-BA0D-47D3-B051-DA7743C46E28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7:43.937" v="16"/>
          <ac:spMkLst>
            <pc:docMk/>
            <pc:sldMk cId="3690059742" sldId="305"/>
            <ac:spMk id="17" creationId="{DA2E7C1E-2B5A-4BBA-AE51-1CD8C19309D7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7:43.937" v="16"/>
          <ac:spMkLst>
            <pc:docMk/>
            <pc:sldMk cId="3690059742" sldId="305"/>
            <ac:spMk id="18" creationId="{43DF76B1-5174-4FAF-9D19-FFEE98426836}"/>
          </ac:spMkLst>
        </pc:spChg>
        <pc:graphicFrameChg chg="mod modGraphic">
          <ac:chgData name="Juan Sebastian Herrera Prieto" userId="S::jsherrera914@soy.sena.edu.co::ef11610f-3862-4e05-a817-05d4c3cf01c5" providerId="AD" clId="Web-{D5BBCFED-1CFB-68DB-50A1-5EAF85CF5C27}" dt="2023-03-21T13:47:43.937" v="16"/>
          <ac:graphicFrameMkLst>
            <pc:docMk/>
            <pc:sldMk cId="3690059742" sldId="305"/>
            <ac:graphicFrameMk id="5" creationId="{B606AC13-7060-5B5E-CAFD-F05B1C111CFF}"/>
          </ac:graphicFrameMkLst>
        </pc:graphicFrameChg>
        <pc:graphicFrameChg chg="mod modGraphic">
          <ac:chgData name="Juan Sebastian Herrera Prieto" userId="S::jsherrera914@soy.sena.edu.co::ef11610f-3862-4e05-a817-05d4c3cf01c5" providerId="AD" clId="Web-{D5BBCFED-1CFB-68DB-50A1-5EAF85CF5C27}" dt="2023-03-21T13:47:43.937" v="16"/>
          <ac:graphicFrameMkLst>
            <pc:docMk/>
            <pc:sldMk cId="3690059742" sldId="305"/>
            <ac:graphicFrameMk id="6" creationId="{13ACA745-7FED-6F67-1D62-A181AF7C3881}"/>
          </ac:graphicFrameMkLst>
        </pc:graphicFrameChg>
      </pc:sldChg>
      <pc:sldChg chg="addSp modSp mod setBg">
        <pc:chgData name="Juan Sebastian Herrera Prieto" userId="S::jsherrera914@soy.sena.edu.co::ef11610f-3862-4e05-a817-05d4c3cf01c5" providerId="AD" clId="Web-{D5BBCFED-1CFB-68DB-50A1-5EAF85CF5C27}" dt="2023-03-21T13:46:32.951" v="10"/>
        <pc:sldMkLst>
          <pc:docMk/>
          <pc:sldMk cId="2185372916" sldId="307"/>
        </pc:sldMkLst>
        <pc:spChg chg="add">
          <ac:chgData name="Juan Sebastian Herrera Prieto" userId="S::jsherrera914@soy.sena.edu.co::ef11610f-3862-4e05-a817-05d4c3cf01c5" providerId="AD" clId="Web-{D5BBCFED-1CFB-68DB-50A1-5EAF85CF5C27}" dt="2023-03-21T13:46:32.951" v="10"/>
          <ac:spMkLst>
            <pc:docMk/>
            <pc:sldMk cId="2185372916" sldId="307"/>
            <ac:spMk id="12" creationId="{01D0AF59-99C3-4251-AB9A-C966C6AD4400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6:32.951" v="10"/>
          <ac:spMkLst>
            <pc:docMk/>
            <pc:sldMk cId="2185372916" sldId="307"/>
            <ac:spMk id="14" creationId="{1855405F-37A2-4869-9154-F8BE3BECE6C3}"/>
          </ac:spMkLst>
        </pc:spChg>
        <pc:graphicFrameChg chg="mod modGraphic">
          <ac:chgData name="Juan Sebastian Herrera Prieto" userId="S::jsherrera914@soy.sena.edu.co::ef11610f-3862-4e05-a817-05d4c3cf01c5" providerId="AD" clId="Web-{D5BBCFED-1CFB-68DB-50A1-5EAF85CF5C27}" dt="2023-03-21T13:46:32.951" v="10"/>
          <ac:graphicFrameMkLst>
            <pc:docMk/>
            <pc:sldMk cId="2185372916" sldId="307"/>
            <ac:graphicFrameMk id="5" creationId="{543DCA20-A97D-42EA-44F9-17B572F6362D}"/>
          </ac:graphicFrameMkLst>
        </pc:graphicFrameChg>
        <pc:graphicFrameChg chg="mod modGraphic">
          <ac:chgData name="Juan Sebastian Herrera Prieto" userId="S::jsherrera914@soy.sena.edu.co::ef11610f-3862-4e05-a817-05d4c3cf01c5" providerId="AD" clId="Web-{D5BBCFED-1CFB-68DB-50A1-5EAF85CF5C27}" dt="2023-03-21T13:46:32.951" v="10"/>
          <ac:graphicFrameMkLst>
            <pc:docMk/>
            <pc:sldMk cId="2185372916" sldId="307"/>
            <ac:graphicFrameMk id="7" creationId="{12F58077-1C71-E921-57FA-2C0D48AE55D1}"/>
          </ac:graphicFrameMkLst>
        </pc:graphicFrameChg>
      </pc:sldChg>
      <pc:sldChg chg="addSp modSp mod setBg">
        <pc:chgData name="Juan Sebastian Herrera Prieto" userId="S::jsherrera914@soy.sena.edu.co::ef11610f-3862-4e05-a817-05d4c3cf01c5" providerId="AD" clId="Web-{D5BBCFED-1CFB-68DB-50A1-5EAF85CF5C27}" dt="2023-03-21T13:46:15.232" v="9"/>
        <pc:sldMkLst>
          <pc:docMk/>
          <pc:sldMk cId="1023302592" sldId="310"/>
        </pc:sldMkLst>
        <pc:spChg chg="add">
          <ac:chgData name="Juan Sebastian Herrera Prieto" userId="S::jsherrera914@soy.sena.edu.co::ef11610f-3862-4e05-a817-05d4c3cf01c5" providerId="AD" clId="Web-{D5BBCFED-1CFB-68DB-50A1-5EAF85CF5C27}" dt="2023-03-21T13:46:15.232" v="9"/>
          <ac:spMkLst>
            <pc:docMk/>
            <pc:sldMk cId="1023302592" sldId="310"/>
            <ac:spMk id="12" creationId="{AB8C311F-7253-4AED-9701-7FC0708C41C7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6:15.232" v="9"/>
          <ac:spMkLst>
            <pc:docMk/>
            <pc:sldMk cId="1023302592" sldId="310"/>
            <ac:spMk id="14" creationId="{E2384209-CB15-4CDF-9D31-C44FD9A3F20D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6:15.232" v="9"/>
          <ac:spMkLst>
            <pc:docMk/>
            <pc:sldMk cId="1023302592" sldId="310"/>
            <ac:spMk id="16" creationId="{2633B3B5-CC90-43F0-8714-D31D1F3F0209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6:15.232" v="9"/>
          <ac:spMkLst>
            <pc:docMk/>
            <pc:sldMk cId="1023302592" sldId="310"/>
            <ac:spMk id="18" creationId="{A8D57A06-A426-446D-B02C-A2DC6B62E45E}"/>
          </ac:spMkLst>
        </pc:spChg>
        <pc:graphicFrameChg chg="mod">
          <ac:chgData name="Juan Sebastian Herrera Prieto" userId="S::jsherrera914@soy.sena.edu.co::ef11610f-3862-4e05-a817-05d4c3cf01c5" providerId="AD" clId="Web-{D5BBCFED-1CFB-68DB-50A1-5EAF85CF5C27}" dt="2023-03-21T13:46:15.232" v="9"/>
          <ac:graphicFrameMkLst>
            <pc:docMk/>
            <pc:sldMk cId="1023302592" sldId="310"/>
            <ac:graphicFrameMk id="5" creationId="{543DCA20-A97D-42EA-44F9-17B572F6362D}"/>
          </ac:graphicFrameMkLst>
        </pc:graphicFrameChg>
        <pc:graphicFrameChg chg="mod">
          <ac:chgData name="Juan Sebastian Herrera Prieto" userId="S::jsherrera914@soy.sena.edu.co::ef11610f-3862-4e05-a817-05d4c3cf01c5" providerId="AD" clId="Web-{D5BBCFED-1CFB-68DB-50A1-5EAF85CF5C27}" dt="2023-03-21T13:46:15.232" v="9"/>
          <ac:graphicFrameMkLst>
            <pc:docMk/>
            <pc:sldMk cId="1023302592" sldId="310"/>
            <ac:graphicFrameMk id="7" creationId="{12F58077-1C71-E921-57FA-2C0D48AE55D1}"/>
          </ac:graphicFrameMkLst>
        </pc:graphicFrameChg>
      </pc:sldChg>
      <pc:sldChg chg="addSp modSp mod setBg">
        <pc:chgData name="Juan Sebastian Herrera Prieto" userId="S::jsherrera914@soy.sena.edu.co::ef11610f-3862-4e05-a817-05d4c3cf01c5" providerId="AD" clId="Web-{D5BBCFED-1CFB-68DB-50A1-5EAF85CF5C27}" dt="2023-03-21T13:46:07.153" v="8"/>
        <pc:sldMkLst>
          <pc:docMk/>
          <pc:sldMk cId="3450289627" sldId="311"/>
        </pc:sldMkLst>
        <pc:spChg chg="add">
          <ac:chgData name="Juan Sebastian Herrera Prieto" userId="S::jsherrera914@soy.sena.edu.co::ef11610f-3862-4e05-a817-05d4c3cf01c5" providerId="AD" clId="Web-{D5BBCFED-1CFB-68DB-50A1-5EAF85CF5C27}" dt="2023-03-21T13:46:07.153" v="8"/>
          <ac:spMkLst>
            <pc:docMk/>
            <pc:sldMk cId="3450289627" sldId="311"/>
            <ac:spMk id="12" creationId="{AB8C311F-7253-4AED-9701-7FC0708C41C7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6:07.153" v="8"/>
          <ac:spMkLst>
            <pc:docMk/>
            <pc:sldMk cId="3450289627" sldId="311"/>
            <ac:spMk id="14" creationId="{FD073016-B734-483B-8953-5BADEE145112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6:07.153" v="8"/>
          <ac:spMkLst>
            <pc:docMk/>
            <pc:sldMk cId="3450289627" sldId="311"/>
            <ac:spMk id="16" creationId="{90A7EAB6-59D3-4325-8DE6-E0CA4009CE53}"/>
          </ac:spMkLst>
        </pc:spChg>
        <pc:spChg chg="add">
          <ac:chgData name="Juan Sebastian Herrera Prieto" userId="S::jsherrera914@soy.sena.edu.co::ef11610f-3862-4e05-a817-05d4c3cf01c5" providerId="AD" clId="Web-{D5BBCFED-1CFB-68DB-50A1-5EAF85CF5C27}" dt="2023-03-21T13:46:07.153" v="8"/>
          <ac:spMkLst>
            <pc:docMk/>
            <pc:sldMk cId="3450289627" sldId="311"/>
            <ac:spMk id="18" creationId="{A8D57A06-A426-446D-B02C-A2DC6B62E45E}"/>
          </ac:spMkLst>
        </pc:spChg>
        <pc:graphicFrameChg chg="mod modGraphic">
          <ac:chgData name="Juan Sebastian Herrera Prieto" userId="S::jsherrera914@soy.sena.edu.co::ef11610f-3862-4e05-a817-05d4c3cf01c5" providerId="AD" clId="Web-{D5BBCFED-1CFB-68DB-50A1-5EAF85CF5C27}" dt="2023-03-21T13:46:07.153" v="8"/>
          <ac:graphicFrameMkLst>
            <pc:docMk/>
            <pc:sldMk cId="3450289627" sldId="311"/>
            <ac:graphicFrameMk id="5" creationId="{543DCA20-A97D-42EA-44F9-17B572F6362D}"/>
          </ac:graphicFrameMkLst>
        </pc:graphicFrameChg>
        <pc:graphicFrameChg chg="mod modGraphic">
          <ac:chgData name="Juan Sebastian Herrera Prieto" userId="S::jsherrera914@soy.sena.edu.co::ef11610f-3862-4e05-a817-05d4c3cf01c5" providerId="AD" clId="Web-{D5BBCFED-1CFB-68DB-50A1-5EAF85CF5C27}" dt="2023-03-21T13:46:07.153" v="8"/>
          <ac:graphicFrameMkLst>
            <pc:docMk/>
            <pc:sldMk cId="3450289627" sldId="311"/>
            <ac:graphicFrameMk id="7" creationId="{12F58077-1C71-E921-57FA-2C0D48AE55D1}"/>
          </ac:graphicFrameMkLst>
        </pc:graphicFrameChg>
      </pc:sldChg>
    </pc:docChg>
  </pc:docChgLst>
  <pc:docChgLst>
    <pc:chgData name="Usuario invitado" userId="S::urn:spo:anon#1fa7ad9dad75279dff9216eb8877d6a31ae606b08ef511ebeddbec4334ff3643::" providerId="AD" clId="Web-{64FA842C-77AA-4AD4-BA26-1DC594237665}"/>
    <pc:docChg chg="modSld">
      <pc:chgData name="Usuario invitado" userId="S::urn:spo:anon#1fa7ad9dad75279dff9216eb8877d6a31ae606b08ef511ebeddbec4334ff3643::" providerId="AD" clId="Web-{64FA842C-77AA-4AD4-BA26-1DC594237665}" dt="2023-03-15T12:15:46.142" v="212" actId="20577"/>
      <pc:docMkLst>
        <pc:docMk/>
      </pc:docMkLst>
      <pc:sldChg chg="modSp">
        <pc:chgData name="Usuario invitado" userId="S::urn:spo:anon#1fa7ad9dad75279dff9216eb8877d6a31ae606b08ef511ebeddbec4334ff3643::" providerId="AD" clId="Web-{64FA842C-77AA-4AD4-BA26-1DC594237665}" dt="2023-03-15T12:14:31.453" v="200" actId="20577"/>
        <pc:sldMkLst>
          <pc:docMk/>
          <pc:sldMk cId="1320017106" sldId="257"/>
        </pc:sldMkLst>
        <pc:spChg chg="mod">
          <ac:chgData name="Usuario invitado" userId="S::urn:spo:anon#1fa7ad9dad75279dff9216eb8877d6a31ae606b08ef511ebeddbec4334ff3643::" providerId="AD" clId="Web-{64FA842C-77AA-4AD4-BA26-1DC594237665}" dt="2023-03-15T12:14:31.453" v="200" actId="20577"/>
          <ac:spMkLst>
            <pc:docMk/>
            <pc:sldMk cId="1320017106" sldId="257"/>
            <ac:spMk id="3" creationId="{BD4BFCAB-CCF7-7691-5641-12DCB1BDF2E2}"/>
          </ac:spMkLst>
        </pc:spChg>
      </pc:sldChg>
      <pc:sldChg chg="modSp">
        <pc:chgData name="Usuario invitado" userId="S::urn:spo:anon#1fa7ad9dad75279dff9216eb8877d6a31ae606b08ef511ebeddbec4334ff3643::" providerId="AD" clId="Web-{64FA842C-77AA-4AD4-BA26-1DC594237665}" dt="2023-03-15T12:15:01.657" v="208" actId="20577"/>
        <pc:sldMkLst>
          <pc:docMk/>
          <pc:sldMk cId="3172907249" sldId="258"/>
        </pc:sldMkLst>
        <pc:spChg chg="mod">
          <ac:chgData name="Usuario invitado" userId="S::urn:spo:anon#1fa7ad9dad75279dff9216eb8877d6a31ae606b08ef511ebeddbec4334ff3643::" providerId="AD" clId="Web-{64FA842C-77AA-4AD4-BA26-1DC594237665}" dt="2023-03-15T12:15:01.657" v="208" actId="20577"/>
          <ac:spMkLst>
            <pc:docMk/>
            <pc:sldMk cId="3172907249" sldId="258"/>
            <ac:spMk id="3" creationId="{F6EB0ED4-5D12-CF1B-F948-E1619A01F743}"/>
          </ac:spMkLst>
        </pc:spChg>
      </pc:sldChg>
      <pc:sldChg chg="modSp">
        <pc:chgData name="Usuario invitado" userId="S::urn:spo:anon#1fa7ad9dad75279dff9216eb8877d6a31ae606b08ef511ebeddbec4334ff3643::" providerId="AD" clId="Web-{64FA842C-77AA-4AD4-BA26-1DC594237665}" dt="2023-03-15T12:15:11.407" v="209" actId="20577"/>
        <pc:sldMkLst>
          <pc:docMk/>
          <pc:sldMk cId="3931021644" sldId="259"/>
        </pc:sldMkLst>
        <pc:spChg chg="mod">
          <ac:chgData name="Usuario invitado" userId="S::urn:spo:anon#1fa7ad9dad75279dff9216eb8877d6a31ae606b08ef511ebeddbec4334ff3643::" providerId="AD" clId="Web-{64FA842C-77AA-4AD4-BA26-1DC594237665}" dt="2023-03-15T12:15:11.407" v="209" actId="20577"/>
          <ac:spMkLst>
            <pc:docMk/>
            <pc:sldMk cId="3931021644" sldId="259"/>
            <ac:spMk id="3" creationId="{A307E016-61E2-674A-A5F3-185B1FBA1176}"/>
          </ac:spMkLst>
        </pc:spChg>
      </pc:sldChg>
      <pc:sldChg chg="modSp">
        <pc:chgData name="Usuario invitado" userId="S::urn:spo:anon#1fa7ad9dad75279dff9216eb8877d6a31ae606b08ef511ebeddbec4334ff3643::" providerId="AD" clId="Web-{64FA842C-77AA-4AD4-BA26-1DC594237665}" dt="2023-03-15T12:15:26.626" v="211" actId="20577"/>
        <pc:sldMkLst>
          <pc:docMk/>
          <pc:sldMk cId="641297589" sldId="260"/>
        </pc:sldMkLst>
        <pc:spChg chg="mod">
          <ac:chgData name="Usuario invitado" userId="S::urn:spo:anon#1fa7ad9dad75279dff9216eb8877d6a31ae606b08ef511ebeddbec4334ff3643::" providerId="AD" clId="Web-{64FA842C-77AA-4AD4-BA26-1DC594237665}" dt="2023-03-15T12:15:26.626" v="211" actId="20577"/>
          <ac:spMkLst>
            <pc:docMk/>
            <pc:sldMk cId="641297589" sldId="260"/>
            <ac:spMk id="3" creationId="{98E6583C-5851-306D-3362-6F54EBA368DC}"/>
          </ac:spMkLst>
        </pc:spChg>
      </pc:sldChg>
      <pc:sldChg chg="modSp">
        <pc:chgData name="Usuario invitado" userId="S::urn:spo:anon#1fa7ad9dad75279dff9216eb8877d6a31ae606b08ef511ebeddbec4334ff3643::" providerId="AD" clId="Web-{64FA842C-77AA-4AD4-BA26-1DC594237665}" dt="2023-03-15T12:15:46.142" v="212" actId="20577"/>
        <pc:sldMkLst>
          <pc:docMk/>
          <pc:sldMk cId="265086344" sldId="261"/>
        </pc:sldMkLst>
        <pc:spChg chg="mod">
          <ac:chgData name="Usuario invitado" userId="S::urn:spo:anon#1fa7ad9dad75279dff9216eb8877d6a31ae606b08ef511ebeddbec4334ff3643::" providerId="AD" clId="Web-{64FA842C-77AA-4AD4-BA26-1DC594237665}" dt="2023-03-15T12:15:46.142" v="212" actId="20577"/>
          <ac:spMkLst>
            <pc:docMk/>
            <pc:sldMk cId="265086344" sldId="261"/>
            <ac:spMk id="3" creationId="{DAEFECAD-3859-95E0-16B3-A49A6C9D93E1}"/>
          </ac:spMkLst>
        </pc:spChg>
      </pc:sldChg>
    </pc:docChg>
  </pc:docChgLst>
  <pc:docChgLst>
    <pc:chgData name="Laura Nataly Garzon Suarez" userId="d606699a-8ed5-42e3-af50-3d962e60b77b" providerId="ADAL" clId="{98075409-B579-464E-A3AD-DAB255713E0C}"/>
    <pc:docChg chg="modSld">
      <pc:chgData name="Laura Nataly Garzon Suarez" userId="d606699a-8ed5-42e3-af50-3d962e60b77b" providerId="ADAL" clId="{98075409-B579-464E-A3AD-DAB255713E0C}" dt="2023-03-17T17:37:05.111" v="4" actId="20577"/>
      <pc:docMkLst>
        <pc:docMk/>
      </pc:docMkLst>
      <pc:sldChg chg="modSp">
        <pc:chgData name="Laura Nataly Garzon Suarez" userId="d606699a-8ed5-42e3-af50-3d962e60b77b" providerId="ADAL" clId="{98075409-B579-464E-A3AD-DAB255713E0C}" dt="2023-03-17T17:37:05.111" v="4" actId="20577"/>
        <pc:sldMkLst>
          <pc:docMk/>
          <pc:sldMk cId="3172907249" sldId="258"/>
        </pc:sldMkLst>
        <pc:spChg chg="mod">
          <ac:chgData name="Laura Nataly Garzon Suarez" userId="d606699a-8ed5-42e3-af50-3d962e60b77b" providerId="ADAL" clId="{98075409-B579-464E-A3AD-DAB255713E0C}" dt="2023-03-17T17:37:05.111" v="4" actId="20577"/>
          <ac:spMkLst>
            <pc:docMk/>
            <pc:sldMk cId="3172907249" sldId="258"/>
            <ac:spMk id="3" creationId="{F6EB0ED4-5D12-CF1B-F948-E1619A01F743}"/>
          </ac:spMkLst>
        </pc:spChg>
      </pc:sldChg>
    </pc:docChg>
  </pc:docChgLst>
  <pc:docChgLst>
    <pc:chgData name="Juan Sebastian Herrera Prieto" userId="S::jsherrera914@soy.sena.edu.co::ef11610f-3862-4e05-a817-05d4c3cf01c5" providerId="AD" clId="Web-{8D889B33-EEFD-3A94-044A-CEA179153F57}"/>
    <pc:docChg chg="modSld">
      <pc:chgData name="Juan Sebastian Herrera Prieto" userId="S::jsherrera914@soy.sena.edu.co::ef11610f-3862-4e05-a817-05d4c3cf01c5" providerId="AD" clId="Web-{8D889B33-EEFD-3A94-044A-CEA179153F57}" dt="2023-03-14T03:02:15.568" v="204" actId="20577"/>
      <pc:docMkLst>
        <pc:docMk/>
      </pc:docMkLst>
      <pc:sldChg chg="modSp">
        <pc:chgData name="Juan Sebastian Herrera Prieto" userId="S::jsherrera914@soy.sena.edu.co::ef11610f-3862-4e05-a817-05d4c3cf01c5" providerId="AD" clId="Web-{8D889B33-EEFD-3A94-044A-CEA179153F57}" dt="2023-03-14T03:02:15.568" v="204" actId="20577"/>
        <pc:sldMkLst>
          <pc:docMk/>
          <pc:sldMk cId="641297589" sldId="260"/>
        </pc:sldMkLst>
        <pc:spChg chg="mod">
          <ac:chgData name="Juan Sebastian Herrera Prieto" userId="S::jsherrera914@soy.sena.edu.co::ef11610f-3862-4e05-a817-05d4c3cf01c5" providerId="AD" clId="Web-{8D889B33-EEFD-3A94-044A-CEA179153F57}" dt="2023-03-14T03:02:15.568" v="204" actId="20577"/>
          <ac:spMkLst>
            <pc:docMk/>
            <pc:sldMk cId="641297589" sldId="260"/>
            <ac:spMk id="3" creationId="{98E6583C-5851-306D-3362-6F54EBA368DC}"/>
          </ac:spMkLst>
        </pc:spChg>
      </pc:sldChg>
    </pc:docChg>
  </pc:docChgLst>
  <pc:docChgLst>
    <pc:chgData name="Laura Nataly Garzon Suarez" userId="d606699a-8ed5-42e3-af50-3d962e60b77b" providerId="ADAL" clId="{03F1A2C7-130F-F244-867B-0850DDD16218}"/>
    <pc:docChg chg="addSld modSld">
      <pc:chgData name="Laura Nataly Garzon Suarez" userId="d606699a-8ed5-42e3-af50-3d962e60b77b" providerId="ADAL" clId="{03F1A2C7-130F-F244-867B-0850DDD16218}" dt="2023-03-17T17:10:55.957" v="10" actId="680"/>
      <pc:docMkLst>
        <pc:docMk/>
      </pc:docMkLst>
      <pc:sldChg chg="modSp">
        <pc:chgData name="Laura Nataly Garzon Suarez" userId="d606699a-8ed5-42e3-af50-3d962e60b77b" providerId="ADAL" clId="{03F1A2C7-130F-F244-867B-0850DDD16218}" dt="2023-03-17T17:08:25.836" v="4" actId="20577"/>
        <pc:sldMkLst>
          <pc:docMk/>
          <pc:sldMk cId="3562427799" sldId="299"/>
        </pc:sldMkLst>
        <pc:spChg chg="mod">
          <ac:chgData name="Laura Nataly Garzon Suarez" userId="d606699a-8ed5-42e3-af50-3d962e60b77b" providerId="ADAL" clId="{03F1A2C7-130F-F244-867B-0850DDD16218}" dt="2023-03-17T17:08:25.836" v="4" actId="20577"/>
          <ac:spMkLst>
            <pc:docMk/>
            <pc:sldMk cId="3562427799" sldId="299"/>
            <ac:spMk id="2" creationId="{3F6B1968-8693-EFE8-1FE8-7F0322526108}"/>
          </ac:spMkLst>
        </pc:spChg>
      </pc:sldChg>
      <pc:sldChg chg="modSp">
        <pc:chgData name="Laura Nataly Garzon Suarez" userId="d606699a-8ed5-42e3-af50-3d962e60b77b" providerId="ADAL" clId="{03F1A2C7-130F-F244-867B-0850DDD16218}" dt="2023-03-17T17:09:37.463" v="7" actId="20577"/>
        <pc:sldMkLst>
          <pc:docMk/>
          <pc:sldMk cId="3233602558" sldId="300"/>
        </pc:sldMkLst>
        <pc:spChg chg="mod">
          <ac:chgData name="Laura Nataly Garzon Suarez" userId="d606699a-8ed5-42e3-af50-3d962e60b77b" providerId="ADAL" clId="{03F1A2C7-130F-F244-867B-0850DDD16218}" dt="2023-03-17T17:09:37.463" v="7" actId="20577"/>
          <ac:spMkLst>
            <pc:docMk/>
            <pc:sldMk cId="3233602558" sldId="300"/>
            <ac:spMk id="3" creationId="{636D3904-3FEC-D7C4-C9FA-9F7F360ED572}"/>
          </ac:spMkLst>
        </pc:spChg>
      </pc:sldChg>
      <pc:sldChg chg="modSp new">
        <pc:chgData name="Laura Nataly Garzon Suarez" userId="d606699a-8ed5-42e3-af50-3d962e60b77b" providerId="ADAL" clId="{03F1A2C7-130F-F244-867B-0850DDD16218}" dt="2023-03-17T17:10:30.212" v="9" actId="20577"/>
        <pc:sldMkLst>
          <pc:docMk/>
          <pc:sldMk cId="1729065404" sldId="301"/>
        </pc:sldMkLst>
        <pc:spChg chg="mod">
          <ac:chgData name="Laura Nataly Garzon Suarez" userId="d606699a-8ed5-42e3-af50-3d962e60b77b" providerId="ADAL" clId="{03F1A2C7-130F-F244-867B-0850DDD16218}" dt="2023-03-17T17:10:30.212" v="9" actId="20577"/>
          <ac:spMkLst>
            <pc:docMk/>
            <pc:sldMk cId="1729065404" sldId="301"/>
            <ac:spMk id="3" creationId="{78D3BE01-7F1B-451A-3BCA-B45EC9A229BB}"/>
          </ac:spMkLst>
        </pc:spChg>
      </pc:sldChg>
      <pc:sldChg chg="new">
        <pc:chgData name="Laura Nataly Garzon Suarez" userId="d606699a-8ed5-42e3-af50-3d962e60b77b" providerId="ADAL" clId="{03F1A2C7-130F-F244-867B-0850DDD16218}" dt="2023-03-17T17:10:55.957" v="10" actId="680"/>
        <pc:sldMkLst>
          <pc:docMk/>
          <pc:sldMk cId="3965500062" sldId="302"/>
        </pc:sldMkLst>
      </pc:sldChg>
    </pc:docChg>
  </pc:docChgLst>
  <pc:docChgLst>
    <pc:chgData name="Laura Nataly Garzon Suarez" userId="d606699a-8ed5-42e3-af50-3d962e60b77b" providerId="ADAL" clId="{F2F95A37-98C0-7847-8DF5-82C935BDC6C6}"/>
    <pc:docChg chg="custSel modSld">
      <pc:chgData name="Laura Nataly Garzon Suarez" userId="d606699a-8ed5-42e3-af50-3d962e60b77b" providerId="ADAL" clId="{F2F95A37-98C0-7847-8DF5-82C935BDC6C6}" dt="2023-03-17T16:04:25.005" v="270" actId="25668"/>
      <pc:docMkLst>
        <pc:docMk/>
      </pc:docMkLst>
      <pc:sldChg chg="modSp">
        <pc:chgData name="Laura Nataly Garzon Suarez" userId="d606699a-8ed5-42e3-af50-3d962e60b77b" providerId="ADAL" clId="{F2F95A37-98C0-7847-8DF5-82C935BDC6C6}" dt="2023-03-17T16:04:25.005" v="270" actId="25668"/>
        <pc:sldMkLst>
          <pc:docMk/>
          <pc:sldMk cId="3172907249" sldId="258"/>
        </pc:sldMkLst>
        <pc:spChg chg="mod">
          <ac:chgData name="Laura Nataly Garzon Suarez" userId="d606699a-8ed5-42e3-af50-3d962e60b77b" providerId="ADAL" clId="{F2F95A37-98C0-7847-8DF5-82C935BDC6C6}" dt="2023-03-17T16:04:25.005" v="270" actId="25668"/>
          <ac:spMkLst>
            <pc:docMk/>
            <pc:sldMk cId="3172907249" sldId="258"/>
            <ac:spMk id="3" creationId="{F6EB0ED4-5D12-CF1B-F948-E1619A01F743}"/>
          </ac:spMkLst>
        </pc:spChg>
      </pc:sldChg>
    </pc:docChg>
  </pc:docChgLst>
  <pc:docChgLst>
    <pc:chgData name="Laura Nataly Garzon Suarez" userId="d606699a-8ed5-42e3-af50-3d962e60b77b" providerId="ADAL" clId="{B509181E-406F-6F48-8286-8EBFE4250B1B}"/>
    <pc:docChg chg="modSld">
      <pc:chgData name="Laura Nataly Garzon Suarez" userId="d606699a-8ed5-42e3-af50-3d962e60b77b" providerId="ADAL" clId="{B509181E-406F-6F48-8286-8EBFE4250B1B}" dt="2023-03-17T15:31:02.004" v="120" actId="20577"/>
      <pc:docMkLst>
        <pc:docMk/>
      </pc:docMkLst>
      <pc:sldChg chg="modSp">
        <pc:chgData name="Laura Nataly Garzon Suarez" userId="d606699a-8ed5-42e3-af50-3d962e60b77b" providerId="ADAL" clId="{B509181E-406F-6F48-8286-8EBFE4250B1B}" dt="2023-03-17T15:31:02.004" v="120" actId="20577"/>
        <pc:sldMkLst>
          <pc:docMk/>
          <pc:sldMk cId="3172907249" sldId="258"/>
        </pc:sldMkLst>
        <pc:spChg chg="mod">
          <ac:chgData name="Laura Nataly Garzon Suarez" userId="d606699a-8ed5-42e3-af50-3d962e60b77b" providerId="ADAL" clId="{B509181E-406F-6F48-8286-8EBFE4250B1B}" dt="2023-03-17T15:31:02.004" v="120" actId="20577"/>
          <ac:spMkLst>
            <pc:docMk/>
            <pc:sldMk cId="3172907249" sldId="258"/>
            <ac:spMk id="3" creationId="{F6EB0ED4-5D12-CF1B-F948-E1619A01F743}"/>
          </ac:spMkLst>
        </pc:spChg>
      </pc:sldChg>
    </pc:docChg>
  </pc:docChgLst>
  <pc:docChgLst>
    <pc:chgData name="Juan Sebastian Herrera Prieto" userId="S::jsherrera914@soy.sena.edu.co::ef11610f-3862-4e05-a817-05d4c3cf01c5" providerId="AD" clId="Web-{BB06A24C-121B-20D6-FA1C-60ACD6BCA34D}"/>
    <pc:docChg chg="modSld">
      <pc:chgData name="Juan Sebastian Herrera Prieto" userId="S::jsherrera914@soy.sena.edu.co::ef11610f-3862-4e05-a817-05d4c3cf01c5" providerId="AD" clId="Web-{BB06A24C-121B-20D6-FA1C-60ACD6BCA34D}" dt="2023-03-17T19:08:40.798" v="2370" actId="20577"/>
      <pc:docMkLst>
        <pc:docMk/>
      </pc:docMkLst>
      <pc:sldChg chg="modSp">
        <pc:chgData name="Juan Sebastian Herrera Prieto" userId="S::jsherrera914@soy.sena.edu.co::ef11610f-3862-4e05-a817-05d4c3cf01c5" providerId="AD" clId="Web-{BB06A24C-121B-20D6-FA1C-60ACD6BCA34D}" dt="2023-03-17T19:08:40.798" v="2370" actId="20577"/>
        <pc:sldMkLst>
          <pc:docMk/>
          <pc:sldMk cId="265086344" sldId="261"/>
        </pc:sldMkLst>
        <pc:spChg chg="mod">
          <ac:chgData name="Juan Sebastian Herrera Prieto" userId="S::jsherrera914@soy.sena.edu.co::ef11610f-3862-4e05-a817-05d4c3cf01c5" providerId="AD" clId="Web-{BB06A24C-121B-20D6-FA1C-60ACD6BCA34D}" dt="2023-03-17T19:08:40.798" v="2370" actId="20577"/>
          <ac:spMkLst>
            <pc:docMk/>
            <pc:sldMk cId="265086344" sldId="261"/>
            <ac:spMk id="3" creationId="{DAEFECAD-3859-95E0-16B3-A49A6C9D93E1}"/>
          </ac:spMkLst>
        </pc:spChg>
      </pc:sldChg>
    </pc:docChg>
  </pc:docChgLst>
  <pc:docChgLst>
    <pc:chgData name="Maria Isabel Uribe Diaz" userId="S::miuribe93@soy.sena.edu.co::f874e721-cfe2-4208-953d-f23d4fbbc403" providerId="AD" clId="Web-{C6AC7D50-C81F-F958-DB07-DFB441A8E869}"/>
    <pc:docChg chg="modSld">
      <pc:chgData name="Maria Isabel Uribe Diaz" userId="S::miuribe93@soy.sena.edu.co::f874e721-cfe2-4208-953d-f23d4fbbc403" providerId="AD" clId="Web-{C6AC7D50-C81F-F958-DB07-DFB441A8E869}" dt="2023-03-17T15:21:14.066" v="456" actId="20577"/>
      <pc:docMkLst>
        <pc:docMk/>
      </pc:docMkLst>
      <pc:sldChg chg="modSp">
        <pc:chgData name="Maria Isabel Uribe Diaz" userId="S::miuribe93@soy.sena.edu.co::f874e721-cfe2-4208-953d-f23d4fbbc403" providerId="AD" clId="Web-{C6AC7D50-C81F-F958-DB07-DFB441A8E869}" dt="2023-03-17T15:04:50.119" v="2" actId="1076"/>
        <pc:sldMkLst>
          <pc:docMk/>
          <pc:sldMk cId="1320017106" sldId="257"/>
        </pc:sldMkLst>
        <pc:spChg chg="mod">
          <ac:chgData name="Maria Isabel Uribe Diaz" userId="S::miuribe93@soy.sena.edu.co::f874e721-cfe2-4208-953d-f23d4fbbc403" providerId="AD" clId="Web-{C6AC7D50-C81F-F958-DB07-DFB441A8E869}" dt="2023-03-17T15:04:50.119" v="2" actId="1076"/>
          <ac:spMkLst>
            <pc:docMk/>
            <pc:sldMk cId="1320017106" sldId="257"/>
            <ac:spMk id="3" creationId="{BD4BFCAB-CCF7-7691-5641-12DCB1BDF2E2}"/>
          </ac:spMkLst>
        </pc:spChg>
      </pc:sldChg>
      <pc:sldChg chg="modSp">
        <pc:chgData name="Maria Isabel Uribe Diaz" userId="S::miuribe93@soy.sena.edu.co::f874e721-cfe2-4208-953d-f23d4fbbc403" providerId="AD" clId="Web-{C6AC7D50-C81F-F958-DB07-DFB441A8E869}" dt="2023-03-17T15:21:14.066" v="456" actId="20577"/>
        <pc:sldMkLst>
          <pc:docMk/>
          <pc:sldMk cId="3931021644" sldId="259"/>
        </pc:sldMkLst>
        <pc:spChg chg="mod">
          <ac:chgData name="Maria Isabel Uribe Diaz" userId="S::miuribe93@soy.sena.edu.co::f874e721-cfe2-4208-953d-f23d4fbbc403" providerId="AD" clId="Web-{C6AC7D50-C81F-F958-DB07-DFB441A8E869}" dt="2023-03-17T15:21:14.066" v="456" actId="20577"/>
          <ac:spMkLst>
            <pc:docMk/>
            <pc:sldMk cId="3931021644" sldId="259"/>
            <ac:spMk id="3" creationId="{A307E016-61E2-674A-A5F3-185B1FBA1176}"/>
          </ac:spMkLst>
        </pc:spChg>
      </pc:sldChg>
      <pc:sldChg chg="modSp">
        <pc:chgData name="Maria Isabel Uribe Diaz" userId="S::miuribe93@soy.sena.edu.co::f874e721-cfe2-4208-953d-f23d4fbbc403" providerId="AD" clId="Web-{C6AC7D50-C81F-F958-DB07-DFB441A8E869}" dt="2023-03-17T14:30:56.646" v="0" actId="1076"/>
        <pc:sldMkLst>
          <pc:docMk/>
          <pc:sldMk cId="397091163" sldId="264"/>
        </pc:sldMkLst>
        <pc:picChg chg="mod">
          <ac:chgData name="Maria Isabel Uribe Diaz" userId="S::miuribe93@soy.sena.edu.co::f874e721-cfe2-4208-953d-f23d4fbbc403" providerId="AD" clId="Web-{C6AC7D50-C81F-F958-DB07-DFB441A8E869}" dt="2023-03-17T14:30:56.646" v="0" actId="1076"/>
          <ac:picMkLst>
            <pc:docMk/>
            <pc:sldMk cId="397091163" sldId="264"/>
            <ac:picMk id="10" creationId="{B376EBBE-0B6F-521F-BDED-F1CB963BAFC8}"/>
          </ac:picMkLst>
        </pc:picChg>
      </pc:sldChg>
    </pc:docChg>
  </pc:docChgLst>
  <pc:docChgLst>
    <pc:chgData name="Juan Sebastian Herrera Prieto" userId="S::jsherrera914@soy.sena.edu.co::ef11610f-3862-4e05-a817-05d4c3cf01c5" providerId="AD" clId="Web-{D99C187F-3392-4061-A415-7F8E085D618B}"/>
    <pc:docChg chg="modSld">
      <pc:chgData name="Juan Sebastian Herrera Prieto" userId="S::jsherrera914@soy.sena.edu.co::ef11610f-3862-4e05-a817-05d4c3cf01c5" providerId="AD" clId="Web-{D99C187F-3392-4061-A415-7F8E085D618B}" dt="2023-03-21T13:12:54.033" v="28" actId="1076"/>
      <pc:docMkLst>
        <pc:docMk/>
      </pc:docMkLst>
      <pc:sldChg chg="modSp">
        <pc:chgData name="Juan Sebastian Herrera Prieto" userId="S::jsherrera914@soy.sena.edu.co::ef11610f-3862-4e05-a817-05d4c3cf01c5" providerId="AD" clId="Web-{D99C187F-3392-4061-A415-7F8E085D618B}" dt="2023-03-21T12:31:17.055" v="1" actId="20577"/>
        <pc:sldMkLst>
          <pc:docMk/>
          <pc:sldMk cId="3891505596" sldId="301"/>
        </pc:sldMkLst>
        <pc:spChg chg="mod">
          <ac:chgData name="Juan Sebastian Herrera Prieto" userId="S::jsherrera914@soy.sena.edu.co::ef11610f-3862-4e05-a817-05d4c3cf01c5" providerId="AD" clId="Web-{D99C187F-3392-4061-A415-7F8E085D618B}" dt="2023-03-21T12:31:17.055" v="1" actId="20577"/>
          <ac:spMkLst>
            <pc:docMk/>
            <pc:sldMk cId="3891505596" sldId="301"/>
            <ac:spMk id="3" creationId="{DAEFECAD-3859-95E0-16B3-A49A6C9D93E1}"/>
          </ac:spMkLst>
        </pc:spChg>
      </pc:sldChg>
      <pc:sldChg chg="modSp">
        <pc:chgData name="Juan Sebastian Herrera Prieto" userId="S::jsherrera914@soy.sena.edu.co::ef11610f-3862-4e05-a817-05d4c3cf01c5" providerId="AD" clId="Web-{D99C187F-3392-4061-A415-7F8E085D618B}" dt="2023-03-21T13:12:54.033" v="28" actId="1076"/>
        <pc:sldMkLst>
          <pc:docMk/>
          <pc:sldMk cId="1023302592" sldId="310"/>
        </pc:sldMkLst>
        <pc:graphicFrameChg chg="mod modGraphic">
          <ac:chgData name="Juan Sebastian Herrera Prieto" userId="S::jsherrera914@soy.sena.edu.co::ef11610f-3862-4e05-a817-05d4c3cf01c5" providerId="AD" clId="Web-{D99C187F-3392-4061-A415-7F8E085D618B}" dt="2023-03-21T13:12:54.033" v="28" actId="1076"/>
          <ac:graphicFrameMkLst>
            <pc:docMk/>
            <pc:sldMk cId="1023302592" sldId="310"/>
            <ac:graphicFrameMk id="5" creationId="{543DCA20-A97D-42EA-44F9-17B572F6362D}"/>
          </ac:graphicFrameMkLst>
        </pc:graphicFrameChg>
        <pc:graphicFrameChg chg="mod modGraphic">
          <ac:chgData name="Juan Sebastian Herrera Prieto" userId="S::jsherrera914@soy.sena.edu.co::ef11610f-3862-4e05-a817-05d4c3cf01c5" providerId="AD" clId="Web-{D99C187F-3392-4061-A415-7F8E085D618B}" dt="2023-03-21T13:09:37.716" v="23"/>
          <ac:graphicFrameMkLst>
            <pc:docMk/>
            <pc:sldMk cId="1023302592" sldId="310"/>
            <ac:graphicFrameMk id="7" creationId="{12F58077-1C71-E921-57FA-2C0D48AE55D1}"/>
          </ac:graphicFrameMkLst>
        </pc:graphicFrameChg>
      </pc:sldChg>
    </pc:docChg>
  </pc:docChgLst>
  <pc:docChgLst>
    <pc:chgData name="Cristian Andres Castellanos Rodriguez" userId="S::cacastellanos76@soy.sena.edu.co::215c3ebe-82a7-4983-afe8-b53c07af928c" providerId="AD" clId="Web-{B28D39FA-14C7-77A8-8902-96A0588FDBF0}"/>
    <pc:docChg chg="modSld">
      <pc:chgData name="Cristian Andres Castellanos Rodriguez" userId="S::cacastellanos76@soy.sena.edu.co::215c3ebe-82a7-4983-afe8-b53c07af928c" providerId="AD" clId="Web-{B28D39FA-14C7-77A8-8902-96A0588FDBF0}" dt="2023-03-16T00:08:47.443" v="65" actId="1076"/>
      <pc:docMkLst>
        <pc:docMk/>
      </pc:docMkLst>
      <pc:sldChg chg="addSp delSp modSp mod setBg">
        <pc:chgData name="Cristian Andres Castellanos Rodriguez" userId="S::cacastellanos76@soy.sena.edu.co::215c3ebe-82a7-4983-afe8-b53c07af928c" providerId="AD" clId="Web-{B28D39FA-14C7-77A8-8902-96A0588FDBF0}" dt="2023-03-16T00:08:47.443" v="65" actId="1076"/>
        <pc:sldMkLst>
          <pc:docMk/>
          <pc:sldMk cId="397091163" sldId="264"/>
        </pc:sldMkLst>
        <pc:spChg chg="del mod">
          <ac:chgData name="Cristian Andres Castellanos Rodriguez" userId="S::cacastellanos76@soy.sena.edu.co::215c3ebe-82a7-4983-afe8-b53c07af928c" providerId="AD" clId="Web-{B28D39FA-14C7-77A8-8902-96A0588FDBF0}" dt="2023-03-16T00:06:36.908" v="15"/>
          <ac:spMkLst>
            <pc:docMk/>
            <pc:sldMk cId="397091163" sldId="264"/>
            <ac:spMk id="2" creationId="{2D8E8DB4-5544-FB64-93BE-AA5653CFA918}"/>
          </ac:spMkLst>
        </pc:spChg>
        <pc:spChg chg="del">
          <ac:chgData name="Cristian Andres Castellanos Rodriguez" userId="S::cacastellanos76@soy.sena.edu.co::215c3ebe-82a7-4983-afe8-b53c07af928c" providerId="AD" clId="Web-{B28D39FA-14C7-77A8-8902-96A0588FDBF0}" dt="2023-03-16T00:05:56.016" v="0"/>
          <ac:spMkLst>
            <pc:docMk/>
            <pc:sldMk cId="397091163" sldId="264"/>
            <ac:spMk id="3" creationId="{29985E71-9EB8-BE73-DDC8-8829746ADE3C}"/>
          </ac:spMkLst>
        </pc:spChg>
        <pc:spChg chg="add del mod">
          <ac:chgData name="Cristian Andres Castellanos Rodriguez" userId="S::cacastellanos76@soy.sena.edu.co::215c3ebe-82a7-4983-afe8-b53c07af928c" providerId="AD" clId="Web-{B28D39FA-14C7-77A8-8902-96A0588FDBF0}" dt="2023-03-16T00:06:40.064" v="17"/>
          <ac:spMkLst>
            <pc:docMk/>
            <pc:sldMk cId="397091163" sldId="264"/>
            <ac:spMk id="6" creationId="{5D68DB10-6EAC-A6E7-6AB6-E5F442568AB4}"/>
          </ac:spMkLst>
        </pc:spChg>
        <pc:spChg chg="add del mod">
          <ac:chgData name="Cristian Andres Castellanos Rodriguez" userId="S::cacastellanos76@soy.sena.edu.co::215c3ebe-82a7-4983-afe8-b53c07af928c" providerId="AD" clId="Web-{B28D39FA-14C7-77A8-8902-96A0588FDBF0}" dt="2023-03-16T00:06:42.501" v="18"/>
          <ac:spMkLst>
            <pc:docMk/>
            <pc:sldMk cId="397091163" sldId="264"/>
            <ac:spMk id="8" creationId="{A4F493AF-BC08-69A5-EA81-5D2DD870BDAC}"/>
          </ac:spMkLst>
        </pc:spChg>
        <pc:spChg chg="add del">
          <ac:chgData name="Cristian Andres Castellanos Rodriguez" userId="S::cacastellanos76@soy.sena.edu.co::215c3ebe-82a7-4983-afe8-b53c07af928c" providerId="AD" clId="Web-{B28D39FA-14C7-77A8-8902-96A0588FDBF0}" dt="2023-03-16T00:06:22.407" v="11"/>
          <ac:spMkLst>
            <pc:docMk/>
            <pc:sldMk cId="397091163" sldId="264"/>
            <ac:spMk id="9" creationId="{A4AC5506-6312-4701-8D3C-40187889A947}"/>
          </ac:spMkLst>
        </pc:spChg>
        <pc:spChg chg="add mod">
          <ac:chgData name="Cristian Andres Castellanos Rodriguez" userId="S::cacastellanos76@soy.sena.edu.co::215c3ebe-82a7-4983-afe8-b53c07af928c" providerId="AD" clId="Web-{B28D39FA-14C7-77A8-8902-96A0588FDBF0}" dt="2023-03-16T00:07:33.675" v="59" actId="1076"/>
          <ac:spMkLst>
            <pc:docMk/>
            <pc:sldMk cId="397091163" sldId="264"/>
            <ac:spMk id="11" creationId="{F5C07F94-F078-A372-33F2-F246F96A64E2}"/>
          </ac:spMkLst>
        </pc:spChg>
        <pc:spChg chg="add mod">
          <ac:chgData name="Cristian Andres Castellanos Rodriguez" userId="S::cacastellanos76@soy.sena.edu.co::215c3ebe-82a7-4983-afe8-b53c07af928c" providerId="AD" clId="Web-{B28D39FA-14C7-77A8-8902-96A0588FDBF0}" dt="2023-03-16T00:08:47.443" v="65" actId="1076"/>
          <ac:spMkLst>
            <pc:docMk/>
            <pc:sldMk cId="397091163" sldId="264"/>
            <ac:spMk id="12" creationId="{13F54DBE-998D-24EA-82EB-B243C26B001D}"/>
          </ac:spMkLst>
        </pc:spChg>
        <pc:picChg chg="add del mod ord">
          <ac:chgData name="Cristian Andres Castellanos Rodriguez" userId="S::cacastellanos76@soy.sena.edu.co::215c3ebe-82a7-4983-afe8-b53c07af928c" providerId="AD" clId="Web-{B28D39FA-14C7-77A8-8902-96A0588FDBF0}" dt="2023-03-16T00:06:38.751" v="16"/>
          <ac:picMkLst>
            <pc:docMk/>
            <pc:sldMk cId="397091163" sldId="264"/>
            <ac:picMk id="4" creationId="{6C4D0F14-669B-D9A5-4564-F929B71CCB66}"/>
          </ac:picMkLst>
        </pc:picChg>
        <pc:picChg chg="add mod">
          <ac:chgData name="Cristian Andres Castellanos Rodriguez" userId="S::cacastellanos76@soy.sena.edu.co::215c3ebe-82a7-4983-afe8-b53c07af928c" providerId="AD" clId="Web-{B28D39FA-14C7-77A8-8902-96A0588FDBF0}" dt="2023-03-16T00:07:35.222" v="60" actId="1076"/>
          <ac:picMkLst>
            <pc:docMk/>
            <pc:sldMk cId="397091163" sldId="264"/>
            <ac:picMk id="10" creationId="{B376EBBE-0B6F-521F-BDED-F1CB963BAFC8}"/>
          </ac:picMkLst>
        </pc:picChg>
      </pc:sldChg>
    </pc:docChg>
  </pc:docChgLst>
  <pc:docChgLst>
    <pc:chgData name="Maria Isabel Uribe Diaz" userId="S::miuribe93@soy.sena.edu.co::f874e721-cfe2-4208-953d-f23d4fbbc403" providerId="AD" clId="Web-{CBD0D5A1-439A-1BFA-5908-CC323257A8BC}"/>
    <pc:docChg chg="addSld delSld modSld">
      <pc:chgData name="Maria Isabel Uribe Diaz" userId="S::miuribe93@soy.sena.edu.co::f874e721-cfe2-4208-953d-f23d4fbbc403" providerId="AD" clId="Web-{CBD0D5A1-439A-1BFA-5908-CC323257A8BC}" dt="2023-03-20T01:08:08.957" v="31" actId="1076"/>
      <pc:docMkLst>
        <pc:docMk/>
      </pc:docMkLst>
      <pc:sldChg chg="modSp">
        <pc:chgData name="Maria Isabel Uribe Diaz" userId="S::miuribe93@soy.sena.edu.co::f874e721-cfe2-4208-953d-f23d4fbbc403" providerId="AD" clId="Web-{CBD0D5A1-439A-1BFA-5908-CC323257A8BC}" dt="2023-03-20T01:06:24.545" v="9" actId="1076"/>
        <pc:sldMkLst>
          <pc:docMk/>
          <pc:sldMk cId="2971174205" sldId="266"/>
        </pc:sldMkLst>
        <pc:graphicFrameChg chg="mod">
          <ac:chgData name="Maria Isabel Uribe Diaz" userId="S::miuribe93@soy.sena.edu.co::f874e721-cfe2-4208-953d-f23d4fbbc403" providerId="AD" clId="Web-{CBD0D5A1-439A-1BFA-5908-CC323257A8BC}" dt="2023-03-20T01:06:24.545" v="9" actId="1076"/>
          <ac:graphicFrameMkLst>
            <pc:docMk/>
            <pc:sldMk cId="2971174205" sldId="266"/>
            <ac:graphicFrameMk id="4" creationId="{5B6537AD-F71D-AC63-0E0E-5F9272C67D0D}"/>
          </ac:graphicFrameMkLst>
        </pc:graphicFrameChg>
        <pc:graphicFrameChg chg="mod">
          <ac:chgData name="Maria Isabel Uribe Diaz" userId="S::miuribe93@soy.sena.edu.co::f874e721-cfe2-4208-953d-f23d4fbbc403" providerId="AD" clId="Web-{CBD0D5A1-439A-1BFA-5908-CC323257A8BC}" dt="2023-03-20T01:06:22.045" v="8" actId="1076"/>
          <ac:graphicFrameMkLst>
            <pc:docMk/>
            <pc:sldMk cId="2971174205" sldId="266"/>
            <ac:graphicFrameMk id="6" creationId="{5B6CB188-6D26-D1B0-10E6-22EBF179AC66}"/>
          </ac:graphicFrameMkLst>
        </pc:graphicFrameChg>
      </pc:sldChg>
      <pc:sldChg chg="new del">
        <pc:chgData name="Maria Isabel Uribe Diaz" userId="S::miuribe93@soy.sena.edu.co::f874e721-cfe2-4208-953d-f23d4fbbc403" providerId="AD" clId="Web-{CBD0D5A1-439A-1BFA-5908-CC323257A8BC}" dt="2023-03-20T01:06:01.044" v="2"/>
        <pc:sldMkLst>
          <pc:docMk/>
          <pc:sldMk cId="2055410912" sldId="303"/>
        </pc:sldMkLst>
      </pc:sldChg>
      <pc:sldChg chg="add replId">
        <pc:chgData name="Maria Isabel Uribe Diaz" userId="S::miuribe93@soy.sena.edu.co::f874e721-cfe2-4208-953d-f23d4fbbc403" providerId="AD" clId="Web-{CBD0D5A1-439A-1BFA-5908-CC323257A8BC}" dt="2023-03-20T01:06:08.919" v="4"/>
        <pc:sldMkLst>
          <pc:docMk/>
          <pc:sldMk cId="2891560249" sldId="303"/>
        </pc:sldMkLst>
      </pc:sldChg>
      <pc:sldChg chg="new del">
        <pc:chgData name="Maria Isabel Uribe Diaz" userId="S::miuribe93@soy.sena.edu.co::f874e721-cfe2-4208-953d-f23d4fbbc403" providerId="AD" clId="Web-{CBD0D5A1-439A-1BFA-5908-CC323257A8BC}" dt="2023-03-20T01:06:01.950" v="3"/>
        <pc:sldMkLst>
          <pc:docMk/>
          <pc:sldMk cId="333495428" sldId="304"/>
        </pc:sldMkLst>
      </pc:sldChg>
      <pc:sldChg chg="add replId">
        <pc:chgData name="Maria Isabel Uribe Diaz" userId="S::miuribe93@soy.sena.edu.co::f874e721-cfe2-4208-953d-f23d4fbbc403" providerId="AD" clId="Web-{CBD0D5A1-439A-1BFA-5908-CC323257A8BC}" dt="2023-03-20T01:06:09.825" v="5"/>
        <pc:sldMkLst>
          <pc:docMk/>
          <pc:sldMk cId="779966770" sldId="304"/>
        </pc:sldMkLst>
      </pc:sldChg>
      <pc:sldChg chg="add replId">
        <pc:chgData name="Maria Isabel Uribe Diaz" userId="S::miuribe93@soy.sena.edu.co::f874e721-cfe2-4208-953d-f23d4fbbc403" providerId="AD" clId="Web-{CBD0D5A1-439A-1BFA-5908-CC323257A8BC}" dt="2023-03-20T01:06:10.482" v="6"/>
        <pc:sldMkLst>
          <pc:docMk/>
          <pc:sldMk cId="3690059742" sldId="305"/>
        </pc:sldMkLst>
      </pc:sldChg>
      <pc:sldChg chg="add replId">
        <pc:chgData name="Maria Isabel Uribe Diaz" userId="S::miuribe93@soy.sena.edu.co::f874e721-cfe2-4208-953d-f23d4fbbc403" providerId="AD" clId="Web-{CBD0D5A1-439A-1BFA-5908-CC323257A8BC}" dt="2023-03-20T01:06:13.216" v="7"/>
        <pc:sldMkLst>
          <pc:docMk/>
          <pc:sldMk cId="1813008592" sldId="306"/>
        </pc:sldMkLst>
      </pc:sldChg>
      <pc:sldChg chg="modSp">
        <pc:chgData name="Maria Isabel Uribe Diaz" userId="S::miuribe93@soy.sena.edu.co::f874e721-cfe2-4208-953d-f23d4fbbc403" providerId="AD" clId="Web-{CBD0D5A1-439A-1BFA-5908-CC323257A8BC}" dt="2023-03-20T01:07:16.095" v="24" actId="1076"/>
        <pc:sldMkLst>
          <pc:docMk/>
          <pc:sldMk cId="2185372916" sldId="307"/>
        </pc:sldMkLst>
        <pc:graphicFrameChg chg="mod modGraphic">
          <ac:chgData name="Maria Isabel Uribe Diaz" userId="S::miuribe93@soy.sena.edu.co::f874e721-cfe2-4208-953d-f23d4fbbc403" providerId="AD" clId="Web-{CBD0D5A1-439A-1BFA-5908-CC323257A8BC}" dt="2023-03-20T01:07:16.095" v="24" actId="1076"/>
          <ac:graphicFrameMkLst>
            <pc:docMk/>
            <pc:sldMk cId="2185372916" sldId="307"/>
            <ac:graphicFrameMk id="5" creationId="{543DCA20-A97D-42EA-44F9-17B572F6362D}"/>
          </ac:graphicFrameMkLst>
        </pc:graphicFrameChg>
      </pc:sldChg>
      <pc:sldChg chg="del">
        <pc:chgData name="Maria Isabel Uribe Diaz" userId="S::miuribe93@soy.sena.edu.co::f874e721-cfe2-4208-953d-f23d4fbbc403" providerId="AD" clId="Web-{CBD0D5A1-439A-1BFA-5908-CC323257A8BC}" dt="2023-03-20T01:07:35.096" v="29"/>
        <pc:sldMkLst>
          <pc:docMk/>
          <pc:sldMk cId="714597462" sldId="308"/>
        </pc:sldMkLst>
      </pc:sldChg>
      <pc:sldChg chg="addSp delSp modSp add replId">
        <pc:chgData name="Maria Isabel Uribe Diaz" userId="S::miuribe93@soy.sena.edu.co::f874e721-cfe2-4208-953d-f23d4fbbc403" providerId="AD" clId="Web-{CBD0D5A1-439A-1BFA-5908-CC323257A8BC}" dt="2023-03-20T01:07:04.578" v="21" actId="1076"/>
        <pc:sldMkLst>
          <pc:docMk/>
          <pc:sldMk cId="2495732612" sldId="309"/>
        </pc:sldMkLst>
        <pc:spChg chg="mod">
          <ac:chgData name="Maria Isabel Uribe Diaz" userId="S::miuribe93@soy.sena.edu.co::f874e721-cfe2-4208-953d-f23d4fbbc403" providerId="AD" clId="Web-{CBD0D5A1-439A-1BFA-5908-CC323257A8BC}" dt="2023-03-20T01:06:34.295" v="11" actId="20577"/>
          <ac:spMkLst>
            <pc:docMk/>
            <pc:sldMk cId="2495732612" sldId="309"/>
            <ac:spMk id="2" creationId="{D2C7AA8A-64C8-2AE2-AD77-837417D36B22}"/>
          </ac:spMkLst>
        </pc:spChg>
        <pc:spChg chg="add del mod">
          <ac:chgData name="Maria Isabel Uribe Diaz" userId="S::miuribe93@soy.sena.edu.co::f874e721-cfe2-4208-953d-f23d4fbbc403" providerId="AD" clId="Web-{CBD0D5A1-439A-1BFA-5908-CC323257A8BC}" dt="2023-03-20T01:06:40.843" v="14"/>
          <ac:spMkLst>
            <pc:docMk/>
            <pc:sldMk cId="2495732612" sldId="309"/>
            <ac:spMk id="5" creationId="{78D023DA-5B74-DA23-7F7D-FAC7B4121774}"/>
          </ac:spMkLst>
        </pc:spChg>
        <pc:graphicFrameChg chg="add del mod modGraphic">
          <ac:chgData name="Maria Isabel Uribe Diaz" userId="S::miuribe93@soy.sena.edu.co::f874e721-cfe2-4208-953d-f23d4fbbc403" providerId="AD" clId="Web-{CBD0D5A1-439A-1BFA-5908-CC323257A8BC}" dt="2023-03-20T01:06:56.125" v="19" actId="1076"/>
          <ac:graphicFrameMkLst>
            <pc:docMk/>
            <pc:sldMk cId="2495732612" sldId="309"/>
            <ac:graphicFrameMk id="4" creationId="{5B6537AD-F71D-AC63-0E0E-5F9272C67D0D}"/>
          </ac:graphicFrameMkLst>
        </pc:graphicFrameChg>
        <pc:graphicFrameChg chg="mod modGraphic">
          <ac:chgData name="Maria Isabel Uribe Diaz" userId="S::miuribe93@soy.sena.edu.co::f874e721-cfe2-4208-953d-f23d4fbbc403" providerId="AD" clId="Web-{CBD0D5A1-439A-1BFA-5908-CC323257A8BC}" dt="2023-03-20T01:07:04.578" v="21" actId="1076"/>
          <ac:graphicFrameMkLst>
            <pc:docMk/>
            <pc:sldMk cId="2495732612" sldId="309"/>
            <ac:graphicFrameMk id="6" creationId="{5B6CB188-6D26-D1B0-10E6-22EBF179AC66}"/>
          </ac:graphicFrameMkLst>
        </pc:graphicFrameChg>
      </pc:sldChg>
      <pc:sldChg chg="add replId">
        <pc:chgData name="Maria Isabel Uribe Diaz" userId="S::miuribe93@soy.sena.edu.co::f874e721-cfe2-4208-953d-f23d4fbbc403" providerId="AD" clId="Web-{CBD0D5A1-439A-1BFA-5908-CC323257A8BC}" dt="2023-03-20T01:07:24.142" v="25"/>
        <pc:sldMkLst>
          <pc:docMk/>
          <pc:sldMk cId="1023302592" sldId="310"/>
        </pc:sldMkLst>
      </pc:sldChg>
      <pc:sldChg chg="modSp add replId">
        <pc:chgData name="Maria Isabel Uribe Diaz" userId="S::miuribe93@soy.sena.edu.co::f874e721-cfe2-4208-953d-f23d4fbbc403" providerId="AD" clId="Web-{CBD0D5A1-439A-1BFA-5908-CC323257A8BC}" dt="2023-03-20T01:08:08.957" v="31" actId="1076"/>
        <pc:sldMkLst>
          <pc:docMk/>
          <pc:sldMk cId="3450289627" sldId="311"/>
        </pc:sldMkLst>
        <pc:graphicFrameChg chg="mod modGraphic">
          <ac:chgData name="Maria Isabel Uribe Diaz" userId="S::miuribe93@soy.sena.edu.co::f874e721-cfe2-4208-953d-f23d4fbbc403" providerId="AD" clId="Web-{CBD0D5A1-439A-1BFA-5908-CC323257A8BC}" dt="2023-03-20T01:08:08.957" v="31" actId="1076"/>
          <ac:graphicFrameMkLst>
            <pc:docMk/>
            <pc:sldMk cId="3450289627" sldId="311"/>
            <ac:graphicFrameMk id="5" creationId="{543DCA20-A97D-42EA-44F9-17B572F6362D}"/>
          </ac:graphicFrameMkLst>
        </pc:graphicFrameChg>
        <pc:graphicFrameChg chg="mod">
          <ac:chgData name="Maria Isabel Uribe Diaz" userId="S::miuribe93@soy.sena.edu.co::f874e721-cfe2-4208-953d-f23d4fbbc403" providerId="AD" clId="Web-{CBD0D5A1-439A-1BFA-5908-CC323257A8BC}" dt="2023-03-20T01:08:06.723" v="30" actId="1076"/>
          <ac:graphicFrameMkLst>
            <pc:docMk/>
            <pc:sldMk cId="3450289627" sldId="311"/>
            <ac:graphicFrameMk id="7" creationId="{12F58077-1C71-E921-57FA-2C0D48AE55D1}"/>
          </ac:graphicFrameMkLst>
        </pc:graphicFrameChg>
      </pc:sldChg>
    </pc:docChg>
  </pc:docChgLst>
  <pc:docChgLst>
    <pc:chgData name="Sara Naidu Diaz Gonzalez" userId="S::sndiaz4@soy.sena.edu.co::94f02f45-69a4-4ff3-a3dc-fe0d52e2f980" providerId="AD" clId="Web-{30BD4AA8-DE6F-4858-8682-2C881DC8A1E8}"/>
    <pc:docChg chg="addSld modSld">
      <pc:chgData name="Sara Naidu Diaz Gonzalez" userId="S::sndiaz4@soy.sena.edu.co::94f02f45-69a4-4ff3-a3dc-fe0d52e2f980" providerId="AD" clId="Web-{30BD4AA8-DE6F-4858-8682-2C881DC8A1E8}" dt="2023-03-10T15:21:27.679" v="21"/>
      <pc:docMkLst>
        <pc:docMk/>
      </pc:docMkLst>
      <pc:sldChg chg="modSp">
        <pc:chgData name="Sara Naidu Diaz Gonzalez" userId="S::sndiaz4@soy.sena.edu.co::94f02f45-69a4-4ff3-a3dc-fe0d52e2f980" providerId="AD" clId="Web-{30BD4AA8-DE6F-4858-8682-2C881DC8A1E8}" dt="2023-03-10T15:21:25.711" v="20" actId="20577"/>
        <pc:sldMkLst>
          <pc:docMk/>
          <pc:sldMk cId="2406273178" sldId="256"/>
        </pc:sldMkLst>
        <pc:spChg chg="mod">
          <ac:chgData name="Sara Naidu Diaz Gonzalez" userId="S::sndiaz4@soy.sena.edu.co::94f02f45-69a4-4ff3-a3dc-fe0d52e2f980" providerId="AD" clId="Web-{30BD4AA8-DE6F-4858-8682-2C881DC8A1E8}" dt="2023-03-10T15:21:19.320" v="7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Sara Naidu Diaz Gonzalez" userId="S::sndiaz4@soy.sena.edu.co::94f02f45-69a4-4ff3-a3dc-fe0d52e2f980" providerId="AD" clId="Web-{30BD4AA8-DE6F-4858-8682-2C881DC8A1E8}" dt="2023-03-10T15:21:25.711" v="20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new">
        <pc:chgData name="Sara Naidu Diaz Gonzalez" userId="S::sndiaz4@soy.sena.edu.co::94f02f45-69a4-4ff3-a3dc-fe0d52e2f980" providerId="AD" clId="Web-{30BD4AA8-DE6F-4858-8682-2C881DC8A1E8}" dt="2023-03-10T15:21:27.679" v="21"/>
        <pc:sldMkLst>
          <pc:docMk/>
          <pc:sldMk cId="1320017106" sldId="257"/>
        </pc:sldMkLst>
      </pc:sldChg>
    </pc:docChg>
  </pc:docChgLst>
  <pc:docChgLst>
    <pc:chgData name="Laura Nataly Garzon Suarez" userId="d606699a-8ed5-42e3-af50-3d962e60b77b" providerId="ADAL" clId="{8B20FFD0-B2B2-2947-AC85-363687295FE9}"/>
    <pc:docChg chg="modSld">
      <pc:chgData name="Laura Nataly Garzon Suarez" userId="d606699a-8ed5-42e3-af50-3d962e60b77b" providerId="ADAL" clId="{8B20FFD0-B2B2-2947-AC85-363687295FE9}" dt="2023-03-17T15:04:37.442" v="0" actId="1076"/>
      <pc:docMkLst>
        <pc:docMk/>
      </pc:docMkLst>
      <pc:sldChg chg="modSp">
        <pc:chgData name="Laura Nataly Garzon Suarez" userId="d606699a-8ed5-42e3-af50-3d962e60b77b" providerId="ADAL" clId="{8B20FFD0-B2B2-2947-AC85-363687295FE9}" dt="2023-03-17T15:04:37.442" v="0" actId="1076"/>
        <pc:sldMkLst>
          <pc:docMk/>
          <pc:sldMk cId="1320017106" sldId="257"/>
        </pc:sldMkLst>
        <pc:spChg chg="mod">
          <ac:chgData name="Laura Nataly Garzon Suarez" userId="d606699a-8ed5-42e3-af50-3d962e60b77b" providerId="ADAL" clId="{8B20FFD0-B2B2-2947-AC85-363687295FE9}" dt="2023-03-17T15:04:37.442" v="0" actId="1076"/>
          <ac:spMkLst>
            <pc:docMk/>
            <pc:sldMk cId="1320017106" sldId="257"/>
            <ac:spMk id="3" creationId="{BD4BFCAB-CCF7-7691-5641-12DCB1BDF2E2}"/>
          </ac:spMkLst>
        </pc:spChg>
      </pc:sldChg>
    </pc:docChg>
  </pc:docChgLst>
  <pc:docChgLst>
    <pc:chgData name="Maria Isabel Uribe Diaz" userId="S::miuribe93@soy.sena.edu.co::f874e721-cfe2-4208-953d-f23d4fbbc403" providerId="AD" clId="Web-{0D239562-E446-1A88-2D8B-A32002DBA9ED}"/>
    <pc:docChg chg="addSld delSld modSld">
      <pc:chgData name="Maria Isabel Uribe Diaz" userId="S::miuribe93@soy.sena.edu.co::f874e721-cfe2-4208-953d-f23d4fbbc403" providerId="AD" clId="Web-{0D239562-E446-1A88-2D8B-A32002DBA9ED}" dt="2023-03-19T18:26:45.045" v="49" actId="1076"/>
      <pc:docMkLst>
        <pc:docMk/>
      </pc:docMkLst>
      <pc:sldChg chg="addSp modSp">
        <pc:chgData name="Maria Isabel Uribe Diaz" userId="S::miuribe93@soy.sena.edu.co::f874e721-cfe2-4208-953d-f23d4fbbc403" providerId="AD" clId="Web-{0D239562-E446-1A88-2D8B-A32002DBA9ED}" dt="2023-03-19T18:16:51.482" v="4" actId="1076"/>
        <pc:sldMkLst>
          <pc:docMk/>
          <pc:sldMk cId="2406273178" sldId="256"/>
        </pc:sldMkLst>
        <pc:picChg chg="add mod">
          <ac:chgData name="Maria Isabel Uribe Diaz" userId="S::miuribe93@soy.sena.edu.co::f874e721-cfe2-4208-953d-f23d4fbbc403" providerId="AD" clId="Web-{0D239562-E446-1A88-2D8B-A32002DBA9ED}" dt="2023-03-19T18:16:51.482" v="4" actId="1076"/>
          <ac:picMkLst>
            <pc:docMk/>
            <pc:sldMk cId="2406273178" sldId="256"/>
            <ac:picMk id="4" creationId="{FD79B06F-C3C6-C34E-3E5C-40B60CD12D4E}"/>
          </ac:picMkLst>
        </pc:picChg>
      </pc:sldChg>
      <pc:sldChg chg="modSp">
        <pc:chgData name="Maria Isabel Uribe Diaz" userId="S::miuribe93@soy.sena.edu.co::f874e721-cfe2-4208-953d-f23d4fbbc403" providerId="AD" clId="Web-{0D239562-E446-1A88-2D8B-A32002DBA9ED}" dt="2023-03-19T18:17:29.139" v="5" actId="1076"/>
        <pc:sldMkLst>
          <pc:docMk/>
          <pc:sldMk cId="397091163" sldId="264"/>
        </pc:sldMkLst>
        <pc:picChg chg="mod">
          <ac:chgData name="Maria Isabel Uribe Diaz" userId="S::miuribe93@soy.sena.edu.co::f874e721-cfe2-4208-953d-f23d4fbbc403" providerId="AD" clId="Web-{0D239562-E446-1A88-2D8B-A32002DBA9ED}" dt="2023-03-19T18:17:29.139" v="5" actId="1076"/>
          <ac:picMkLst>
            <pc:docMk/>
            <pc:sldMk cId="397091163" sldId="264"/>
            <ac:picMk id="10" creationId="{B376EBBE-0B6F-521F-BDED-F1CB963BAFC8}"/>
          </ac:picMkLst>
        </pc:picChg>
      </pc:sldChg>
      <pc:sldChg chg="modSp">
        <pc:chgData name="Maria Isabel Uribe Diaz" userId="S::miuribe93@soy.sena.edu.co::f874e721-cfe2-4208-953d-f23d4fbbc403" providerId="AD" clId="Web-{0D239562-E446-1A88-2D8B-A32002DBA9ED}" dt="2023-03-19T18:26:45.045" v="49" actId="1076"/>
        <pc:sldMkLst>
          <pc:docMk/>
          <pc:sldMk cId="2971174205" sldId="266"/>
        </pc:sldMkLst>
        <pc:spChg chg="mod">
          <ac:chgData name="Maria Isabel Uribe Diaz" userId="S::miuribe93@soy.sena.edu.co::f874e721-cfe2-4208-953d-f23d4fbbc403" providerId="AD" clId="Web-{0D239562-E446-1A88-2D8B-A32002DBA9ED}" dt="2023-03-19T18:26:45.045" v="49" actId="1076"/>
          <ac:spMkLst>
            <pc:docMk/>
            <pc:sldMk cId="2971174205" sldId="266"/>
            <ac:spMk id="2" creationId="{D2C7AA8A-64C8-2AE2-AD77-837417D36B22}"/>
          </ac:spMkLst>
        </pc:spChg>
      </pc:sldChg>
      <pc:sldChg chg="modSp">
        <pc:chgData name="Maria Isabel Uribe Diaz" userId="S::miuribe93@soy.sena.edu.co::f874e721-cfe2-4208-953d-f23d4fbbc403" providerId="AD" clId="Web-{0D239562-E446-1A88-2D8B-A32002DBA9ED}" dt="2023-03-19T18:24:26.104" v="47" actId="20577"/>
        <pc:sldMkLst>
          <pc:docMk/>
          <pc:sldMk cId="823951855" sldId="267"/>
        </pc:sldMkLst>
        <pc:spChg chg="mod">
          <ac:chgData name="Maria Isabel Uribe Diaz" userId="S::miuribe93@soy.sena.edu.co::f874e721-cfe2-4208-953d-f23d4fbbc403" providerId="AD" clId="Web-{0D239562-E446-1A88-2D8B-A32002DBA9ED}" dt="2023-03-19T18:24:26.104" v="47" actId="20577"/>
          <ac:spMkLst>
            <pc:docMk/>
            <pc:sldMk cId="823951855" sldId="267"/>
            <ac:spMk id="3" creationId="{20BE4D5C-8933-A39D-A11E-68CCBA02D706}"/>
          </ac:spMkLst>
        </pc:spChg>
      </pc:sldChg>
      <pc:sldChg chg="new del">
        <pc:chgData name="Maria Isabel Uribe Diaz" userId="S::miuribe93@soy.sena.edu.co::f874e721-cfe2-4208-953d-f23d4fbbc403" providerId="AD" clId="Web-{0D239562-E446-1A88-2D8B-A32002DBA9ED}" dt="2023-03-19T18:24:32.354" v="48"/>
        <pc:sldMkLst>
          <pc:docMk/>
          <pc:sldMk cId="2982187576" sldId="302"/>
        </pc:sldMkLst>
      </pc:sldChg>
    </pc:docChg>
  </pc:docChgLst>
  <pc:docChgLst>
    <pc:chgData name="Sara Naidu Diaz Gonzalez" userId="S::sndiaz4@soy.sena.edu.co::94f02f45-69a4-4ff3-a3dc-fe0d52e2f980" providerId="AD" clId="Web-{94CA1C6E-AA05-5B92-39E9-EBD40BB68EC5}"/>
    <pc:docChg chg="addSld modSld">
      <pc:chgData name="Sara Naidu Diaz Gonzalez" userId="S::sndiaz4@soy.sena.edu.co::94f02f45-69a4-4ff3-a3dc-fe0d52e2f980" providerId="AD" clId="Web-{94CA1C6E-AA05-5B92-39E9-EBD40BB68EC5}" dt="2023-03-11T04:48:29.029" v="314" actId="20577"/>
      <pc:docMkLst>
        <pc:docMk/>
      </pc:docMkLst>
      <pc:sldChg chg="modSp">
        <pc:chgData name="Sara Naidu Diaz Gonzalez" userId="S::sndiaz4@soy.sena.edu.co::94f02f45-69a4-4ff3-a3dc-fe0d52e2f980" providerId="AD" clId="Web-{94CA1C6E-AA05-5B92-39E9-EBD40BB68EC5}" dt="2023-03-11T04:48:29.029" v="314" actId="20577"/>
        <pc:sldMkLst>
          <pc:docMk/>
          <pc:sldMk cId="2406273178" sldId="256"/>
        </pc:sldMkLst>
        <pc:spChg chg="mod">
          <ac:chgData name="Sara Naidu Diaz Gonzalez" userId="S::sndiaz4@soy.sena.edu.co::94f02f45-69a4-4ff3-a3dc-fe0d52e2f980" providerId="AD" clId="Web-{94CA1C6E-AA05-5B92-39E9-EBD40BB68EC5}" dt="2023-03-11T04:48:29.029" v="314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Sara Naidu Diaz Gonzalez" userId="S::sndiaz4@soy.sena.edu.co::94f02f45-69a4-4ff3-a3dc-fe0d52e2f980" providerId="AD" clId="Web-{94CA1C6E-AA05-5B92-39E9-EBD40BB68EC5}" dt="2023-03-11T04:45:07.444" v="286" actId="20577"/>
        <pc:sldMkLst>
          <pc:docMk/>
          <pc:sldMk cId="1320017106" sldId="257"/>
        </pc:sldMkLst>
        <pc:spChg chg="mod">
          <ac:chgData name="Sara Naidu Diaz Gonzalez" userId="S::sndiaz4@soy.sena.edu.co::94f02f45-69a4-4ff3-a3dc-fe0d52e2f980" providerId="AD" clId="Web-{94CA1C6E-AA05-5B92-39E9-EBD40BB68EC5}" dt="2023-03-11T04:45:07.444" v="286" actId="20577"/>
          <ac:spMkLst>
            <pc:docMk/>
            <pc:sldMk cId="1320017106" sldId="257"/>
            <ac:spMk id="2" creationId="{645DCC3C-57FE-244E-1124-569F7F859AD4}"/>
          </ac:spMkLst>
        </pc:spChg>
      </pc:sldChg>
      <pc:sldChg chg="modSp new">
        <pc:chgData name="Sara Naidu Diaz Gonzalez" userId="S::sndiaz4@soy.sena.edu.co::94f02f45-69a4-4ff3-a3dc-fe0d52e2f980" providerId="AD" clId="Web-{94CA1C6E-AA05-5B92-39E9-EBD40BB68EC5}" dt="2023-03-11T04:45:02.225" v="285" actId="20577"/>
        <pc:sldMkLst>
          <pc:docMk/>
          <pc:sldMk cId="3172907249" sldId="258"/>
        </pc:sldMkLst>
        <pc:spChg chg="mod">
          <ac:chgData name="Sara Naidu Diaz Gonzalez" userId="S::sndiaz4@soy.sena.edu.co::94f02f45-69a4-4ff3-a3dc-fe0d52e2f980" providerId="AD" clId="Web-{94CA1C6E-AA05-5B92-39E9-EBD40BB68EC5}" dt="2023-03-11T04:45:02.225" v="285" actId="20577"/>
          <ac:spMkLst>
            <pc:docMk/>
            <pc:sldMk cId="3172907249" sldId="258"/>
            <ac:spMk id="2" creationId="{E06B47F0-05FC-84F1-36D1-07CF996FA072}"/>
          </ac:spMkLst>
        </pc:spChg>
      </pc:sldChg>
      <pc:sldChg chg="modSp new">
        <pc:chgData name="Sara Naidu Diaz Gonzalez" userId="S::sndiaz4@soy.sena.edu.co::94f02f45-69a4-4ff3-a3dc-fe0d52e2f980" providerId="AD" clId="Web-{94CA1C6E-AA05-5B92-39E9-EBD40BB68EC5}" dt="2023-03-11T04:44:57.585" v="284" actId="20577"/>
        <pc:sldMkLst>
          <pc:docMk/>
          <pc:sldMk cId="3931021644" sldId="259"/>
        </pc:sldMkLst>
        <pc:spChg chg="mod">
          <ac:chgData name="Sara Naidu Diaz Gonzalez" userId="S::sndiaz4@soy.sena.edu.co::94f02f45-69a4-4ff3-a3dc-fe0d52e2f980" providerId="AD" clId="Web-{94CA1C6E-AA05-5B92-39E9-EBD40BB68EC5}" dt="2023-03-11T04:44:57.585" v="284" actId="20577"/>
          <ac:spMkLst>
            <pc:docMk/>
            <pc:sldMk cId="3931021644" sldId="259"/>
            <ac:spMk id="2" creationId="{20841F26-C755-06DF-BCC7-ACFAF50D4A0E}"/>
          </ac:spMkLst>
        </pc:spChg>
      </pc:sldChg>
      <pc:sldChg chg="modSp new">
        <pc:chgData name="Sara Naidu Diaz Gonzalez" userId="S::sndiaz4@soy.sena.edu.co::94f02f45-69a4-4ff3-a3dc-fe0d52e2f980" providerId="AD" clId="Web-{94CA1C6E-AA05-5B92-39E9-EBD40BB68EC5}" dt="2023-03-11T04:44:53.334" v="283" actId="20577"/>
        <pc:sldMkLst>
          <pc:docMk/>
          <pc:sldMk cId="641297589" sldId="260"/>
        </pc:sldMkLst>
        <pc:spChg chg="mod">
          <ac:chgData name="Sara Naidu Diaz Gonzalez" userId="S::sndiaz4@soy.sena.edu.co::94f02f45-69a4-4ff3-a3dc-fe0d52e2f980" providerId="AD" clId="Web-{94CA1C6E-AA05-5B92-39E9-EBD40BB68EC5}" dt="2023-03-11T04:44:53.334" v="283" actId="20577"/>
          <ac:spMkLst>
            <pc:docMk/>
            <pc:sldMk cId="641297589" sldId="260"/>
            <ac:spMk id="2" creationId="{6AE1AA83-70D6-7B8A-74E2-F3D204B2D165}"/>
          </ac:spMkLst>
        </pc:spChg>
      </pc:sldChg>
      <pc:sldChg chg="modSp new">
        <pc:chgData name="Sara Naidu Diaz Gonzalez" userId="S::sndiaz4@soy.sena.edu.co::94f02f45-69a4-4ff3-a3dc-fe0d52e2f980" providerId="AD" clId="Web-{94CA1C6E-AA05-5B92-39E9-EBD40BB68EC5}" dt="2023-03-11T04:44:46.397" v="282" actId="20577"/>
        <pc:sldMkLst>
          <pc:docMk/>
          <pc:sldMk cId="265086344" sldId="261"/>
        </pc:sldMkLst>
        <pc:spChg chg="mod">
          <ac:chgData name="Sara Naidu Diaz Gonzalez" userId="S::sndiaz4@soy.sena.edu.co::94f02f45-69a4-4ff3-a3dc-fe0d52e2f980" providerId="AD" clId="Web-{94CA1C6E-AA05-5B92-39E9-EBD40BB68EC5}" dt="2023-03-11T04:44:46.397" v="282" actId="20577"/>
          <ac:spMkLst>
            <pc:docMk/>
            <pc:sldMk cId="265086344" sldId="261"/>
            <ac:spMk id="2" creationId="{FD267211-D0B0-67E9-2906-DC441D6A31BC}"/>
          </ac:spMkLst>
        </pc:spChg>
      </pc:sldChg>
      <pc:sldChg chg="modSp new">
        <pc:chgData name="Sara Naidu Diaz Gonzalez" userId="S::sndiaz4@soy.sena.edu.co::94f02f45-69a4-4ff3-a3dc-fe0d52e2f980" providerId="AD" clId="Web-{94CA1C6E-AA05-5B92-39E9-EBD40BB68EC5}" dt="2023-03-11T04:44:42.084" v="281" actId="20577"/>
        <pc:sldMkLst>
          <pc:docMk/>
          <pc:sldMk cId="3639669116" sldId="262"/>
        </pc:sldMkLst>
        <pc:spChg chg="mod">
          <ac:chgData name="Sara Naidu Diaz Gonzalez" userId="S::sndiaz4@soy.sena.edu.co::94f02f45-69a4-4ff3-a3dc-fe0d52e2f980" providerId="AD" clId="Web-{94CA1C6E-AA05-5B92-39E9-EBD40BB68EC5}" dt="2023-03-11T04:44:42.084" v="281" actId="20577"/>
          <ac:spMkLst>
            <pc:docMk/>
            <pc:sldMk cId="3639669116" sldId="262"/>
            <ac:spMk id="2" creationId="{3C8DD182-8F7D-4DBB-1BDF-032EF3B21E3B}"/>
          </ac:spMkLst>
        </pc:spChg>
      </pc:sldChg>
      <pc:sldChg chg="modSp new">
        <pc:chgData name="Sara Naidu Diaz Gonzalez" userId="S::sndiaz4@soy.sena.edu.co::94f02f45-69a4-4ff3-a3dc-fe0d52e2f980" providerId="AD" clId="Web-{94CA1C6E-AA05-5B92-39E9-EBD40BB68EC5}" dt="2023-03-11T04:44:33.428" v="279" actId="20577"/>
        <pc:sldMkLst>
          <pc:docMk/>
          <pc:sldMk cId="1495245722" sldId="263"/>
        </pc:sldMkLst>
        <pc:spChg chg="mod">
          <ac:chgData name="Sara Naidu Diaz Gonzalez" userId="S::sndiaz4@soy.sena.edu.co::94f02f45-69a4-4ff3-a3dc-fe0d52e2f980" providerId="AD" clId="Web-{94CA1C6E-AA05-5B92-39E9-EBD40BB68EC5}" dt="2023-03-11T04:44:33.428" v="279" actId="20577"/>
          <ac:spMkLst>
            <pc:docMk/>
            <pc:sldMk cId="1495245722" sldId="263"/>
            <ac:spMk id="2" creationId="{82765DA9-3CFA-DFE4-CFB4-ED7512796DAA}"/>
          </ac:spMkLst>
        </pc:spChg>
      </pc:sldChg>
      <pc:sldChg chg="modSp new">
        <pc:chgData name="Sara Naidu Diaz Gonzalez" userId="S::sndiaz4@soy.sena.edu.co::94f02f45-69a4-4ff3-a3dc-fe0d52e2f980" providerId="AD" clId="Web-{94CA1C6E-AA05-5B92-39E9-EBD40BB68EC5}" dt="2023-03-11T04:44:38.162" v="280" actId="20577"/>
        <pc:sldMkLst>
          <pc:docMk/>
          <pc:sldMk cId="397091163" sldId="264"/>
        </pc:sldMkLst>
        <pc:spChg chg="mod">
          <ac:chgData name="Sara Naidu Diaz Gonzalez" userId="S::sndiaz4@soy.sena.edu.co::94f02f45-69a4-4ff3-a3dc-fe0d52e2f980" providerId="AD" clId="Web-{94CA1C6E-AA05-5B92-39E9-EBD40BB68EC5}" dt="2023-03-11T04:44:38.162" v="280" actId="20577"/>
          <ac:spMkLst>
            <pc:docMk/>
            <pc:sldMk cId="397091163" sldId="264"/>
            <ac:spMk id="2" creationId="{2D8E8DB4-5544-FB64-93BE-AA5653CFA918}"/>
          </ac:spMkLst>
        </pc:spChg>
      </pc:sldChg>
      <pc:sldChg chg="modSp new">
        <pc:chgData name="Sara Naidu Diaz Gonzalez" userId="S::sndiaz4@soy.sena.edu.co::94f02f45-69a4-4ff3-a3dc-fe0d52e2f980" providerId="AD" clId="Web-{94CA1C6E-AA05-5B92-39E9-EBD40BB68EC5}" dt="2023-03-11T04:45:27.445" v="290" actId="20577"/>
        <pc:sldMkLst>
          <pc:docMk/>
          <pc:sldMk cId="836181485" sldId="265"/>
        </pc:sldMkLst>
        <pc:spChg chg="mod">
          <ac:chgData name="Sara Naidu Diaz Gonzalez" userId="S::sndiaz4@soy.sena.edu.co::94f02f45-69a4-4ff3-a3dc-fe0d52e2f980" providerId="AD" clId="Web-{94CA1C6E-AA05-5B92-39E9-EBD40BB68EC5}" dt="2023-03-11T04:45:27.445" v="290" actId="20577"/>
          <ac:spMkLst>
            <pc:docMk/>
            <pc:sldMk cId="836181485" sldId="265"/>
            <ac:spMk id="2" creationId="{993EF0A9-4DE9-A08E-9569-51160EFF8CBB}"/>
          </ac:spMkLst>
        </pc:spChg>
      </pc:sldChg>
      <pc:sldChg chg="modSp new">
        <pc:chgData name="Sara Naidu Diaz Gonzalez" userId="S::sndiaz4@soy.sena.edu.co::94f02f45-69a4-4ff3-a3dc-fe0d52e2f980" providerId="AD" clId="Web-{94CA1C6E-AA05-5B92-39E9-EBD40BB68EC5}" dt="2023-03-11T04:45:47.570" v="297" actId="20577"/>
        <pc:sldMkLst>
          <pc:docMk/>
          <pc:sldMk cId="2971174205" sldId="266"/>
        </pc:sldMkLst>
        <pc:spChg chg="mod">
          <ac:chgData name="Sara Naidu Diaz Gonzalez" userId="S::sndiaz4@soy.sena.edu.co::94f02f45-69a4-4ff3-a3dc-fe0d52e2f980" providerId="AD" clId="Web-{94CA1C6E-AA05-5B92-39E9-EBD40BB68EC5}" dt="2023-03-11T04:45:47.570" v="297" actId="20577"/>
          <ac:spMkLst>
            <pc:docMk/>
            <pc:sldMk cId="2971174205" sldId="266"/>
            <ac:spMk id="2" creationId="{D2C7AA8A-64C8-2AE2-AD77-837417D36B22}"/>
          </ac:spMkLst>
        </pc:spChg>
      </pc:sldChg>
      <pc:sldChg chg="modSp new">
        <pc:chgData name="Sara Naidu Diaz Gonzalez" userId="S::sndiaz4@soy.sena.edu.co::94f02f45-69a4-4ff3-a3dc-fe0d52e2f980" providerId="AD" clId="Web-{94CA1C6E-AA05-5B92-39E9-EBD40BB68EC5}" dt="2023-03-11T04:46:05.790" v="301" actId="20577"/>
        <pc:sldMkLst>
          <pc:docMk/>
          <pc:sldMk cId="823951855" sldId="267"/>
        </pc:sldMkLst>
        <pc:spChg chg="mod">
          <ac:chgData name="Sara Naidu Diaz Gonzalez" userId="S::sndiaz4@soy.sena.edu.co::94f02f45-69a4-4ff3-a3dc-fe0d52e2f980" providerId="AD" clId="Web-{94CA1C6E-AA05-5B92-39E9-EBD40BB68EC5}" dt="2023-03-11T04:46:05.790" v="301" actId="20577"/>
          <ac:spMkLst>
            <pc:docMk/>
            <pc:sldMk cId="823951855" sldId="267"/>
            <ac:spMk id="2" creationId="{378926DF-9E9C-B895-F9A9-369B6F2773E1}"/>
          </ac:spMkLst>
        </pc:spChg>
      </pc:sldChg>
      <pc:sldChg chg="modSp new">
        <pc:chgData name="Sara Naidu Diaz Gonzalez" userId="S::sndiaz4@soy.sena.edu.co::94f02f45-69a4-4ff3-a3dc-fe0d52e2f980" providerId="AD" clId="Web-{94CA1C6E-AA05-5B92-39E9-EBD40BB68EC5}" dt="2023-03-11T04:46:18.196" v="305" actId="20577"/>
        <pc:sldMkLst>
          <pc:docMk/>
          <pc:sldMk cId="3827497238" sldId="268"/>
        </pc:sldMkLst>
        <pc:spChg chg="mod">
          <ac:chgData name="Sara Naidu Diaz Gonzalez" userId="S::sndiaz4@soy.sena.edu.co::94f02f45-69a4-4ff3-a3dc-fe0d52e2f980" providerId="AD" clId="Web-{94CA1C6E-AA05-5B92-39E9-EBD40BB68EC5}" dt="2023-03-11T04:46:18.196" v="305" actId="20577"/>
          <ac:spMkLst>
            <pc:docMk/>
            <pc:sldMk cId="3827497238" sldId="268"/>
            <ac:spMk id="2" creationId="{7713EBFE-49A1-595C-CC54-0754AD6EED66}"/>
          </ac:spMkLst>
        </pc:spChg>
      </pc:sldChg>
      <pc:sldChg chg="modSp new">
        <pc:chgData name="Sara Naidu Diaz Gonzalez" userId="S::sndiaz4@soy.sena.edu.co::94f02f45-69a4-4ff3-a3dc-fe0d52e2f980" providerId="AD" clId="Web-{94CA1C6E-AA05-5B92-39E9-EBD40BB68EC5}" dt="2023-03-11T04:46:31.010" v="309" actId="20577"/>
        <pc:sldMkLst>
          <pc:docMk/>
          <pc:sldMk cId="3816518876" sldId="269"/>
        </pc:sldMkLst>
        <pc:spChg chg="mod">
          <ac:chgData name="Sara Naidu Diaz Gonzalez" userId="S::sndiaz4@soy.sena.edu.co::94f02f45-69a4-4ff3-a3dc-fe0d52e2f980" providerId="AD" clId="Web-{94CA1C6E-AA05-5B92-39E9-EBD40BB68EC5}" dt="2023-03-11T04:46:31.010" v="309" actId="20577"/>
          <ac:spMkLst>
            <pc:docMk/>
            <pc:sldMk cId="3816518876" sldId="269"/>
            <ac:spMk id="2" creationId="{7B5AA8F9-A6E6-7642-3D7F-25EA31F9B486}"/>
          </ac:spMkLst>
        </pc:spChg>
      </pc:sldChg>
      <pc:sldChg chg="modSp new">
        <pc:chgData name="Sara Naidu Diaz Gonzalez" userId="S::sndiaz4@soy.sena.edu.co::94f02f45-69a4-4ff3-a3dc-fe0d52e2f980" providerId="AD" clId="Web-{94CA1C6E-AA05-5B92-39E9-EBD40BB68EC5}" dt="2023-03-11T04:46:46.432" v="313" actId="20577"/>
        <pc:sldMkLst>
          <pc:docMk/>
          <pc:sldMk cId="1410405190" sldId="270"/>
        </pc:sldMkLst>
        <pc:spChg chg="mod">
          <ac:chgData name="Sara Naidu Diaz Gonzalez" userId="S::sndiaz4@soy.sena.edu.co::94f02f45-69a4-4ff3-a3dc-fe0d52e2f980" providerId="AD" clId="Web-{94CA1C6E-AA05-5B92-39E9-EBD40BB68EC5}" dt="2023-03-11T04:46:46.432" v="313" actId="20577"/>
          <ac:spMkLst>
            <pc:docMk/>
            <pc:sldMk cId="1410405190" sldId="270"/>
            <ac:spMk id="2" creationId="{69012378-58D7-BA04-43C4-0D0DF024AD63}"/>
          </ac:spMkLst>
        </pc:spChg>
      </pc:sldChg>
    </pc:docChg>
  </pc:docChgLst>
  <pc:docChgLst>
    <pc:chgData name="Juan Sebastian Herrera Prieto" userId="S::jsherrera914@soy.sena.edu.co::ef11610f-3862-4e05-a817-05d4c3cf01c5" providerId="AD" clId="Web-{E4C3FA12-0F7C-CCA6-1B2A-550AA69422DF}"/>
    <pc:docChg chg="modSld">
      <pc:chgData name="Juan Sebastian Herrera Prieto" userId="S::jsherrera914@soy.sena.edu.co::ef11610f-3862-4e05-a817-05d4c3cf01c5" providerId="AD" clId="Web-{E4C3FA12-0F7C-CCA6-1B2A-550AA69422DF}" dt="2023-03-21T15:21:20.506" v="83" actId="1076"/>
      <pc:docMkLst>
        <pc:docMk/>
      </pc:docMkLst>
      <pc:sldChg chg="modSp">
        <pc:chgData name="Juan Sebastian Herrera Prieto" userId="S::jsherrera914@soy.sena.edu.co::ef11610f-3862-4e05-a817-05d4c3cf01c5" providerId="AD" clId="Web-{E4C3FA12-0F7C-CCA6-1B2A-550AA69422DF}" dt="2023-03-21T15:10:29.132" v="52" actId="20577"/>
        <pc:sldMkLst>
          <pc:docMk/>
          <pc:sldMk cId="1320017106" sldId="257"/>
        </pc:sldMkLst>
        <pc:spChg chg="mod">
          <ac:chgData name="Juan Sebastian Herrera Prieto" userId="S::jsherrera914@soy.sena.edu.co::ef11610f-3862-4e05-a817-05d4c3cf01c5" providerId="AD" clId="Web-{E4C3FA12-0F7C-CCA6-1B2A-550AA69422DF}" dt="2023-03-21T15:10:29.132" v="52" actId="20577"/>
          <ac:spMkLst>
            <pc:docMk/>
            <pc:sldMk cId="1320017106" sldId="257"/>
            <ac:spMk id="3" creationId="{BD4BFCAB-CCF7-7691-5641-12DCB1BDF2E2}"/>
          </ac:spMkLst>
        </pc:spChg>
      </pc:sldChg>
      <pc:sldChg chg="addSp delSp modSp mod setClrOvrMap">
        <pc:chgData name="Juan Sebastian Herrera Prieto" userId="S::jsherrera914@soy.sena.edu.co::ef11610f-3862-4e05-a817-05d4c3cf01c5" providerId="AD" clId="Web-{E4C3FA12-0F7C-CCA6-1B2A-550AA69422DF}" dt="2023-03-21T14:59:50.196" v="1" actId="1076"/>
        <pc:sldMkLst>
          <pc:docMk/>
          <pc:sldMk cId="3172907249" sldId="258"/>
        </pc:sldMkLst>
        <pc:spChg chg="mod">
          <ac:chgData name="Juan Sebastian Herrera Prieto" userId="S::jsherrera914@soy.sena.edu.co::ef11610f-3862-4e05-a817-05d4c3cf01c5" providerId="AD" clId="Web-{E4C3FA12-0F7C-CCA6-1B2A-550AA69422DF}" dt="2023-03-21T14:59:45.196" v="0"/>
          <ac:spMkLst>
            <pc:docMk/>
            <pc:sldMk cId="3172907249" sldId="258"/>
            <ac:spMk id="2" creationId="{E06B47F0-05FC-84F1-36D1-07CF996FA072}"/>
          </ac:spMkLst>
        </pc:spChg>
        <pc:spChg chg="mod">
          <ac:chgData name="Juan Sebastian Herrera Prieto" userId="S::jsherrera914@soy.sena.edu.co::ef11610f-3862-4e05-a817-05d4c3cf01c5" providerId="AD" clId="Web-{E4C3FA12-0F7C-CCA6-1B2A-550AA69422DF}" dt="2023-03-21T14:59:50.196" v="1" actId="1076"/>
          <ac:spMkLst>
            <pc:docMk/>
            <pc:sldMk cId="3172907249" sldId="258"/>
            <ac:spMk id="3" creationId="{F6EB0ED4-5D12-CF1B-F948-E1619A01F743}"/>
          </ac:spMkLst>
        </pc:spChg>
        <pc:spChg chg="del">
          <ac:chgData name="Juan Sebastian Herrera Prieto" userId="S::jsherrera914@soy.sena.edu.co::ef11610f-3862-4e05-a817-05d4c3cf01c5" providerId="AD" clId="Web-{E4C3FA12-0F7C-CCA6-1B2A-550AA69422DF}" dt="2023-03-21T14:59:45.196" v="0"/>
          <ac:spMkLst>
            <pc:docMk/>
            <pc:sldMk cId="3172907249" sldId="258"/>
            <ac:spMk id="56" creationId="{5FEF463D-EE6B-46FF-B7C7-74B09A96C8AB}"/>
          </ac:spMkLst>
        </pc:spChg>
        <pc:spChg chg="del">
          <ac:chgData name="Juan Sebastian Herrera Prieto" userId="S::jsherrera914@soy.sena.edu.co::ef11610f-3862-4e05-a817-05d4c3cf01c5" providerId="AD" clId="Web-{E4C3FA12-0F7C-CCA6-1B2A-550AA69422DF}" dt="2023-03-21T14:59:45.196" v="0"/>
          <ac:spMkLst>
            <pc:docMk/>
            <pc:sldMk cId="3172907249" sldId="258"/>
            <ac:spMk id="59" creationId="{30B5ED20-499B-41E7-95BE-8BBD3131456F}"/>
          </ac:spMkLst>
        </pc:spChg>
        <pc:spChg chg="del">
          <ac:chgData name="Juan Sebastian Herrera Prieto" userId="S::jsherrera914@soy.sena.edu.co::ef11610f-3862-4e05-a817-05d4c3cf01c5" providerId="AD" clId="Web-{E4C3FA12-0F7C-CCA6-1B2A-550AA69422DF}" dt="2023-03-21T14:59:45.196" v="0"/>
          <ac:spMkLst>
            <pc:docMk/>
            <pc:sldMk cId="3172907249" sldId="258"/>
            <ac:spMk id="60" creationId="{35A51D22-76EA-4C70-B5C9-ED3946924CB7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4:59:45.196" v="0"/>
          <ac:spMkLst>
            <pc:docMk/>
            <pc:sldMk cId="3172907249" sldId="258"/>
            <ac:spMk id="65" creationId="{5A0118C5-4F8D-4CF4-BADD-53FEACC6C42A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4:59:45.196" v="0"/>
          <ac:spMkLst>
            <pc:docMk/>
            <pc:sldMk cId="3172907249" sldId="258"/>
            <ac:spMk id="67" creationId="{4E0A5C5C-2A95-428E-9F6A-0D29EBD57C9F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4:59:45.196" v="0"/>
          <ac:spMkLst>
            <pc:docMk/>
            <pc:sldMk cId="3172907249" sldId="258"/>
            <ac:spMk id="69" creationId="{1056F38F-7C4E-461D-8709-7D0024AE1F79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4:59:45.196" v="0"/>
          <ac:spMkLst>
            <pc:docMk/>
            <pc:sldMk cId="3172907249" sldId="258"/>
            <ac:spMk id="71" creationId="{C7278469-3C3C-49CE-AEEE-E176A4900B78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4:59:45.196" v="0"/>
          <ac:spMkLst>
            <pc:docMk/>
            <pc:sldMk cId="3172907249" sldId="258"/>
            <ac:spMk id="77" creationId="{4C6598AB-1C17-4D54-951C-A082D94ACB7A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4:59:45.196" v="0"/>
          <ac:spMkLst>
            <pc:docMk/>
            <pc:sldMk cId="3172907249" sldId="258"/>
            <ac:spMk id="79" creationId="{C83B66D7-137D-4AC1-B172-53D60F08BEB5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4:59:45.196" v="0"/>
          <ac:spMkLst>
            <pc:docMk/>
            <pc:sldMk cId="3172907249" sldId="258"/>
            <ac:spMk id="81" creationId="{F6B92503-6984-4D15-8B98-8718709B785D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4:59:45.196" v="0"/>
          <ac:spMkLst>
            <pc:docMk/>
            <pc:sldMk cId="3172907249" sldId="258"/>
            <ac:spMk id="83" creationId="{08DDF938-524E-4C18-A47D-C00627832366}"/>
          </ac:spMkLst>
        </pc:spChg>
        <pc:grpChg chg="del">
          <ac:chgData name="Juan Sebastian Herrera Prieto" userId="S::jsherrera914@soy.sena.edu.co::ef11610f-3862-4e05-a817-05d4c3cf01c5" providerId="AD" clId="Web-{E4C3FA12-0F7C-CCA6-1B2A-550AA69422DF}" dt="2023-03-21T14:59:45.196" v="0"/>
          <ac:grpSpMkLst>
            <pc:docMk/>
            <pc:sldMk cId="3172907249" sldId="258"/>
            <ac:grpSpMk id="57" creationId="{11A27B3A-460C-4100-99B5-817F25979F6C}"/>
          </ac:grpSpMkLst>
        </pc:grpChg>
        <pc:grpChg chg="add">
          <ac:chgData name="Juan Sebastian Herrera Prieto" userId="S::jsherrera914@soy.sena.edu.co::ef11610f-3862-4e05-a817-05d4c3cf01c5" providerId="AD" clId="Web-{E4C3FA12-0F7C-CCA6-1B2A-550AA69422DF}" dt="2023-03-21T14:59:45.196" v="0"/>
          <ac:grpSpMkLst>
            <pc:docMk/>
            <pc:sldMk cId="3172907249" sldId="258"/>
            <ac:grpSpMk id="73" creationId="{93DC754C-7E09-422D-A8BB-AF632E90DFA2}"/>
          </ac:grpSpMkLst>
        </pc:grpChg>
        <pc:grpChg chg="add">
          <ac:chgData name="Juan Sebastian Herrera Prieto" userId="S::jsherrera914@soy.sena.edu.co::ef11610f-3862-4e05-a817-05d4c3cf01c5" providerId="AD" clId="Web-{E4C3FA12-0F7C-CCA6-1B2A-550AA69422DF}" dt="2023-03-21T14:59:45.196" v="0"/>
          <ac:grpSpMkLst>
            <pc:docMk/>
            <pc:sldMk cId="3172907249" sldId="258"/>
            <ac:grpSpMk id="85" creationId="{3773FAF5-C452-4455-9411-D6AF5EBD4CA9}"/>
          </ac:grpSpMkLst>
        </pc:grpChg>
      </pc:sldChg>
      <pc:sldChg chg="addSp delSp modSp">
        <pc:chgData name="Juan Sebastian Herrera Prieto" userId="S::jsherrera914@soy.sena.edu.co::ef11610f-3862-4e05-a817-05d4c3cf01c5" providerId="AD" clId="Web-{E4C3FA12-0F7C-CCA6-1B2A-550AA69422DF}" dt="2023-03-21T15:19:10.785" v="62" actId="20577"/>
        <pc:sldMkLst>
          <pc:docMk/>
          <pc:sldMk cId="641297589" sldId="260"/>
        </pc:sldMkLst>
        <pc:spChg chg="mod">
          <ac:chgData name="Juan Sebastian Herrera Prieto" userId="S::jsherrera914@soy.sena.edu.co::ef11610f-3862-4e05-a817-05d4c3cf01c5" providerId="AD" clId="Web-{E4C3FA12-0F7C-CCA6-1B2A-550AA69422DF}" dt="2023-03-21T15:18:23.205" v="57"/>
          <ac:spMkLst>
            <pc:docMk/>
            <pc:sldMk cId="641297589" sldId="260"/>
            <ac:spMk id="2" creationId="{6AE1AA83-70D6-7B8A-74E2-F3D204B2D165}"/>
          </ac:spMkLst>
        </pc:spChg>
        <pc:spChg chg="mod">
          <ac:chgData name="Juan Sebastian Herrera Prieto" userId="S::jsherrera914@soy.sena.edu.co::ef11610f-3862-4e05-a817-05d4c3cf01c5" providerId="AD" clId="Web-{E4C3FA12-0F7C-CCA6-1B2A-550AA69422DF}" dt="2023-03-21T15:19:10.785" v="62" actId="20577"/>
          <ac:spMkLst>
            <pc:docMk/>
            <pc:sldMk cId="641297589" sldId="260"/>
            <ac:spMk id="3" creationId="{98E6583C-5851-306D-3362-6F54EBA368DC}"/>
          </ac:spMkLst>
        </pc:spChg>
        <pc:spChg chg="del">
          <ac:chgData name="Juan Sebastian Herrera Prieto" userId="S::jsherrera914@soy.sena.edu.co::ef11610f-3862-4e05-a817-05d4c3cf01c5" providerId="AD" clId="Web-{E4C3FA12-0F7C-CCA6-1B2A-550AA69422DF}" dt="2023-03-21T15:18:23.205" v="57"/>
          <ac:spMkLst>
            <pc:docMk/>
            <pc:sldMk cId="641297589" sldId="260"/>
            <ac:spMk id="8" creationId="{70DFC902-7D23-471A-B557-B6B6917D7A0D}"/>
          </ac:spMkLst>
        </pc:spChg>
        <pc:spChg chg="del">
          <ac:chgData name="Juan Sebastian Herrera Prieto" userId="S::jsherrera914@soy.sena.edu.co::ef11610f-3862-4e05-a817-05d4c3cf01c5" providerId="AD" clId="Web-{E4C3FA12-0F7C-CCA6-1B2A-550AA69422DF}" dt="2023-03-21T15:18:23.205" v="57"/>
          <ac:spMkLst>
            <pc:docMk/>
            <pc:sldMk cId="641297589" sldId="260"/>
            <ac:spMk id="10" creationId="{A55D5633-D557-4DCA-982C-FF36EB7A1C00}"/>
          </ac:spMkLst>
        </pc:spChg>
        <pc:spChg chg="del">
          <ac:chgData name="Juan Sebastian Herrera Prieto" userId="S::jsherrera914@soy.sena.edu.co::ef11610f-3862-4e05-a817-05d4c3cf01c5" providerId="AD" clId="Web-{E4C3FA12-0F7C-CCA6-1B2A-550AA69422DF}" dt="2023-03-21T15:18:23.205" v="57"/>
          <ac:spMkLst>
            <pc:docMk/>
            <pc:sldMk cId="641297589" sldId="260"/>
            <ac:spMk id="12" creationId="{450D3AD2-FA80-415F-A9CE-54D884561CD7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18:23.205" v="57"/>
          <ac:spMkLst>
            <pc:docMk/>
            <pc:sldMk cId="641297589" sldId="260"/>
            <ac:spMk id="17" creationId="{777A147A-9ED8-46B4-8660-1B3C2AA880B5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18:23.205" v="57"/>
          <ac:spMkLst>
            <pc:docMk/>
            <pc:sldMk cId="641297589" sldId="260"/>
            <ac:spMk id="19" creationId="{5D6C15A0-C087-4593-8414-2B4EC1CDC3DE}"/>
          </ac:spMkLst>
        </pc:spChg>
      </pc:sldChg>
      <pc:sldChg chg="addSp delSp modSp">
        <pc:chgData name="Juan Sebastian Herrera Prieto" userId="S::jsherrera914@soy.sena.edu.co::ef11610f-3862-4e05-a817-05d4c3cf01c5" providerId="AD" clId="Web-{E4C3FA12-0F7C-CCA6-1B2A-550AA69422DF}" dt="2023-03-21T15:09:59.288" v="32" actId="20577"/>
        <pc:sldMkLst>
          <pc:docMk/>
          <pc:sldMk cId="265086344" sldId="261"/>
        </pc:sldMkLst>
        <pc:spChg chg="mod">
          <ac:chgData name="Juan Sebastian Herrera Prieto" userId="S::jsherrera914@soy.sena.edu.co::ef11610f-3862-4e05-a817-05d4c3cf01c5" providerId="AD" clId="Web-{E4C3FA12-0F7C-CCA6-1B2A-550AA69422DF}" dt="2023-03-21T15:09:59.288" v="32" actId="20577"/>
          <ac:spMkLst>
            <pc:docMk/>
            <pc:sldMk cId="265086344" sldId="261"/>
            <ac:spMk id="2" creationId="{FD267211-D0B0-67E9-2906-DC441D6A31BC}"/>
          </ac:spMkLst>
        </pc:spChg>
        <pc:spChg chg="mod">
          <ac:chgData name="Juan Sebastian Herrera Prieto" userId="S::jsherrera914@soy.sena.edu.co::ef11610f-3862-4e05-a817-05d4c3cf01c5" providerId="AD" clId="Web-{E4C3FA12-0F7C-CCA6-1B2A-550AA69422DF}" dt="2023-03-21T15:09:21.318" v="23" actId="20577"/>
          <ac:spMkLst>
            <pc:docMk/>
            <pc:sldMk cId="265086344" sldId="261"/>
            <ac:spMk id="3" creationId="{DAEFECAD-3859-95E0-16B3-A49A6C9D93E1}"/>
          </ac:spMkLst>
        </pc:spChg>
        <pc:spChg chg="del">
          <ac:chgData name="Juan Sebastian Herrera Prieto" userId="S::jsherrera914@soy.sena.edu.co::ef11610f-3862-4e05-a817-05d4c3cf01c5" providerId="AD" clId="Web-{E4C3FA12-0F7C-CCA6-1B2A-550AA69422DF}" dt="2023-03-21T15:00:57.292" v="7"/>
          <ac:spMkLst>
            <pc:docMk/>
            <pc:sldMk cId="265086344" sldId="261"/>
            <ac:spMk id="8" creationId="{70DFC902-7D23-471A-B557-B6B6917D7A0D}"/>
          </ac:spMkLst>
        </pc:spChg>
        <pc:spChg chg="del">
          <ac:chgData name="Juan Sebastian Herrera Prieto" userId="S::jsherrera914@soy.sena.edu.co::ef11610f-3862-4e05-a817-05d4c3cf01c5" providerId="AD" clId="Web-{E4C3FA12-0F7C-CCA6-1B2A-550AA69422DF}" dt="2023-03-21T15:00:57.292" v="7"/>
          <ac:spMkLst>
            <pc:docMk/>
            <pc:sldMk cId="265086344" sldId="261"/>
            <ac:spMk id="10" creationId="{A55D5633-D557-4DCA-982C-FF36EB7A1C00}"/>
          </ac:spMkLst>
        </pc:spChg>
        <pc:spChg chg="del">
          <ac:chgData name="Juan Sebastian Herrera Prieto" userId="S::jsherrera914@soy.sena.edu.co::ef11610f-3862-4e05-a817-05d4c3cf01c5" providerId="AD" clId="Web-{E4C3FA12-0F7C-CCA6-1B2A-550AA69422DF}" dt="2023-03-21T15:00:57.292" v="7"/>
          <ac:spMkLst>
            <pc:docMk/>
            <pc:sldMk cId="265086344" sldId="261"/>
            <ac:spMk id="12" creationId="{450D3AD2-FA80-415F-A9CE-54D884561CD7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00:57.292" v="7"/>
          <ac:spMkLst>
            <pc:docMk/>
            <pc:sldMk cId="265086344" sldId="261"/>
            <ac:spMk id="17" creationId="{4BC99CB9-DDAD-44A2-8A1C-E3AF4E72DF5C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00:57.292" v="7"/>
          <ac:spMkLst>
            <pc:docMk/>
            <pc:sldMk cId="265086344" sldId="261"/>
            <ac:spMk id="19" creationId="{64053CBF-3932-45FF-8285-EE5146085F3A}"/>
          </ac:spMkLst>
        </pc:spChg>
        <pc:grpChg chg="add">
          <ac:chgData name="Juan Sebastian Herrera Prieto" userId="S::jsherrera914@soy.sena.edu.co::ef11610f-3862-4e05-a817-05d4c3cf01c5" providerId="AD" clId="Web-{E4C3FA12-0F7C-CCA6-1B2A-550AA69422DF}" dt="2023-03-21T15:00:57.292" v="7"/>
          <ac:grpSpMkLst>
            <pc:docMk/>
            <pc:sldMk cId="265086344" sldId="261"/>
            <ac:grpSpMk id="21" creationId="{2E751C04-BEA6-446B-A678-9C74819EBD4C}"/>
          </ac:grpSpMkLst>
        </pc:grpChg>
        <pc:grpChg chg="add">
          <ac:chgData name="Juan Sebastian Herrera Prieto" userId="S::jsherrera914@soy.sena.edu.co::ef11610f-3862-4e05-a817-05d4c3cf01c5" providerId="AD" clId="Web-{E4C3FA12-0F7C-CCA6-1B2A-550AA69422DF}" dt="2023-03-21T15:00:57.292" v="7"/>
          <ac:grpSpMkLst>
            <pc:docMk/>
            <pc:sldMk cId="265086344" sldId="261"/>
            <ac:grpSpMk id="27" creationId="{B63ACBA3-DEFD-4C6D-BBA0-64468FA99C2D}"/>
          </ac:grpSpMkLst>
        </pc:grpChg>
      </pc:sldChg>
      <pc:sldChg chg="addSp delSp modSp mod setClrOvrMap">
        <pc:chgData name="Juan Sebastian Herrera Prieto" userId="S::jsherrera914@soy.sena.edu.co::ef11610f-3862-4e05-a817-05d4c3cf01c5" providerId="AD" clId="Web-{E4C3FA12-0F7C-CCA6-1B2A-550AA69422DF}" dt="2023-03-21T15:03:04.060" v="22" actId="20577"/>
        <pc:sldMkLst>
          <pc:docMk/>
          <pc:sldMk cId="3639669116" sldId="262"/>
        </pc:sldMkLst>
        <pc:spChg chg="mod">
          <ac:chgData name="Juan Sebastian Herrera Prieto" userId="S::jsherrera914@soy.sena.edu.co::ef11610f-3862-4e05-a817-05d4c3cf01c5" providerId="AD" clId="Web-{E4C3FA12-0F7C-CCA6-1B2A-550AA69422DF}" dt="2023-03-21T15:02:58.466" v="21" actId="1076"/>
          <ac:spMkLst>
            <pc:docMk/>
            <pc:sldMk cId="3639669116" sldId="262"/>
            <ac:spMk id="2" creationId="{3C8DD182-8F7D-4DBB-1BDF-032EF3B21E3B}"/>
          </ac:spMkLst>
        </pc:spChg>
        <pc:spChg chg="mod">
          <ac:chgData name="Juan Sebastian Herrera Prieto" userId="S::jsherrera914@soy.sena.edu.co::ef11610f-3862-4e05-a817-05d4c3cf01c5" providerId="AD" clId="Web-{E4C3FA12-0F7C-CCA6-1B2A-550AA69422DF}" dt="2023-03-21T15:03:04.060" v="22" actId="20577"/>
          <ac:spMkLst>
            <pc:docMk/>
            <pc:sldMk cId="3639669116" sldId="262"/>
            <ac:spMk id="3" creationId="{C7F37418-CF01-C780-85FC-7C75D8CE412B}"/>
          </ac:spMkLst>
        </pc:spChg>
        <pc:spChg chg="del">
          <ac:chgData name="Juan Sebastian Herrera Prieto" userId="S::jsherrera914@soy.sena.edu.co::ef11610f-3862-4e05-a817-05d4c3cf01c5" providerId="AD" clId="Web-{E4C3FA12-0F7C-CCA6-1B2A-550AA69422DF}" dt="2023-03-21T15:01:35.042" v="16"/>
          <ac:spMkLst>
            <pc:docMk/>
            <pc:sldMk cId="3639669116" sldId="262"/>
            <ac:spMk id="8" creationId="{1B15ED52-F352-441B-82BF-E0EA34836D08}"/>
          </ac:spMkLst>
        </pc:spChg>
        <pc:spChg chg="del">
          <ac:chgData name="Juan Sebastian Herrera Prieto" userId="S::jsherrera914@soy.sena.edu.co::ef11610f-3862-4e05-a817-05d4c3cf01c5" providerId="AD" clId="Web-{E4C3FA12-0F7C-CCA6-1B2A-550AA69422DF}" dt="2023-03-21T15:01:35.042" v="16"/>
          <ac:spMkLst>
            <pc:docMk/>
            <pc:sldMk cId="3639669116" sldId="262"/>
            <ac:spMk id="10" creationId="{3B2E3793-BFE6-45A2-9B7B-E18844431C99}"/>
          </ac:spMkLst>
        </pc:spChg>
        <pc:spChg chg="del">
          <ac:chgData name="Juan Sebastian Herrera Prieto" userId="S::jsherrera914@soy.sena.edu.co::ef11610f-3862-4e05-a817-05d4c3cf01c5" providerId="AD" clId="Web-{E4C3FA12-0F7C-CCA6-1B2A-550AA69422DF}" dt="2023-03-21T15:01:35.042" v="16"/>
          <ac:spMkLst>
            <pc:docMk/>
            <pc:sldMk cId="3639669116" sldId="262"/>
            <ac:spMk id="12" creationId="{BC4C4868-CB8F-4AF9-9CDB-8108F2C19B67}"/>
          </ac:spMkLst>
        </pc:spChg>
        <pc:spChg chg="del">
          <ac:chgData name="Juan Sebastian Herrera Prieto" userId="S::jsherrera914@soy.sena.edu.co::ef11610f-3862-4e05-a817-05d4c3cf01c5" providerId="AD" clId="Web-{E4C3FA12-0F7C-CCA6-1B2A-550AA69422DF}" dt="2023-03-21T15:01:35.042" v="16"/>
          <ac:spMkLst>
            <pc:docMk/>
            <pc:sldMk cId="3639669116" sldId="262"/>
            <ac:spMk id="14" creationId="{375E0459-6403-40CD-989D-56A4407CA12E}"/>
          </ac:spMkLst>
        </pc:spChg>
        <pc:spChg chg="del">
          <ac:chgData name="Juan Sebastian Herrera Prieto" userId="S::jsherrera914@soy.sena.edu.co::ef11610f-3862-4e05-a817-05d4c3cf01c5" providerId="AD" clId="Web-{E4C3FA12-0F7C-CCA6-1B2A-550AA69422DF}" dt="2023-03-21T15:01:35.042" v="16"/>
          <ac:spMkLst>
            <pc:docMk/>
            <pc:sldMk cId="3639669116" sldId="262"/>
            <ac:spMk id="16" creationId="{53E5B1A8-3AC9-4BD1-9BBC-78CA94F2D1BA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01:35.042" v="16"/>
          <ac:spMkLst>
            <pc:docMk/>
            <pc:sldMk cId="3639669116" sldId="262"/>
            <ac:spMk id="22" creationId="{7C432AFE-B3D2-4BFF-BF8F-96C27AFF1AC7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01:35.042" v="16"/>
          <ac:spMkLst>
            <pc:docMk/>
            <pc:sldMk cId="3639669116" sldId="262"/>
            <ac:spMk id="24" creationId="{AF2F604E-43BE-4DC3-B983-E071523364F8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01:35.042" v="16"/>
          <ac:spMkLst>
            <pc:docMk/>
            <pc:sldMk cId="3639669116" sldId="262"/>
            <ac:spMk id="26" creationId="{08C9B587-E65E-4B52-B37C-ABEBB6E87928}"/>
          </ac:spMkLst>
        </pc:spChg>
        <pc:picChg chg="add mod">
          <ac:chgData name="Juan Sebastian Herrera Prieto" userId="S::jsherrera914@soy.sena.edu.co::ef11610f-3862-4e05-a817-05d4c3cf01c5" providerId="AD" clId="Web-{E4C3FA12-0F7C-CCA6-1B2A-550AA69422DF}" dt="2023-03-21T15:02:56.075" v="20" actId="1076"/>
          <ac:picMkLst>
            <pc:docMk/>
            <pc:sldMk cId="3639669116" sldId="262"/>
            <ac:picMk id="18" creationId="{74B16ACF-4A6C-F1E7-CB6C-6BDEE7EB324E}"/>
          </ac:picMkLst>
        </pc:picChg>
      </pc:sldChg>
      <pc:sldChg chg="addSp delSp modSp mod setBg">
        <pc:chgData name="Juan Sebastian Herrera Prieto" userId="S::jsherrera914@soy.sena.edu.co::ef11610f-3862-4e05-a817-05d4c3cf01c5" providerId="AD" clId="Web-{E4C3FA12-0F7C-CCA6-1B2A-550AA69422DF}" dt="2023-03-21T15:19:51.551" v="64"/>
        <pc:sldMkLst>
          <pc:docMk/>
          <pc:sldMk cId="1495245722" sldId="263"/>
        </pc:sldMkLst>
        <pc:spChg chg="mod">
          <ac:chgData name="Juan Sebastian Herrera Prieto" userId="S::jsherrera914@soy.sena.edu.co::ef11610f-3862-4e05-a817-05d4c3cf01c5" providerId="AD" clId="Web-{E4C3FA12-0F7C-CCA6-1B2A-550AA69422DF}" dt="2023-03-21T15:19:51.551" v="64"/>
          <ac:spMkLst>
            <pc:docMk/>
            <pc:sldMk cId="1495245722" sldId="263"/>
            <ac:spMk id="2" creationId="{82765DA9-3CFA-DFE4-CFB4-ED7512796DAA}"/>
          </ac:spMkLst>
        </pc:spChg>
        <pc:spChg chg="mod">
          <ac:chgData name="Juan Sebastian Herrera Prieto" userId="S::jsherrera914@soy.sena.edu.co::ef11610f-3862-4e05-a817-05d4c3cf01c5" providerId="AD" clId="Web-{E4C3FA12-0F7C-CCA6-1B2A-550AA69422DF}" dt="2023-03-21T15:19:51.551" v="64"/>
          <ac:spMkLst>
            <pc:docMk/>
            <pc:sldMk cId="1495245722" sldId="263"/>
            <ac:spMk id="3" creationId="{282224B7-662E-E133-BD59-E01F5A5AD2C3}"/>
          </ac:spMkLst>
        </pc:spChg>
        <pc:spChg chg="add del">
          <ac:chgData name="Juan Sebastian Herrera Prieto" userId="S::jsherrera914@soy.sena.edu.co::ef11610f-3862-4e05-a817-05d4c3cf01c5" providerId="AD" clId="Web-{E4C3FA12-0F7C-CCA6-1B2A-550AA69422DF}" dt="2023-03-21T15:19:51.551" v="64"/>
          <ac:spMkLst>
            <pc:docMk/>
            <pc:sldMk cId="1495245722" sldId="263"/>
            <ac:spMk id="8" creationId="{907EF6B7-1338-4443-8C46-6A318D952DFD}"/>
          </ac:spMkLst>
        </pc:spChg>
        <pc:spChg chg="add del">
          <ac:chgData name="Juan Sebastian Herrera Prieto" userId="S::jsherrera914@soy.sena.edu.co::ef11610f-3862-4e05-a817-05d4c3cf01c5" providerId="AD" clId="Web-{E4C3FA12-0F7C-CCA6-1B2A-550AA69422DF}" dt="2023-03-21T15:19:51.551" v="64"/>
          <ac:spMkLst>
            <pc:docMk/>
            <pc:sldMk cId="1495245722" sldId="263"/>
            <ac:spMk id="10" creationId="{DAAE4CDD-124C-4DCF-9584-B6033B545DD5}"/>
          </ac:spMkLst>
        </pc:spChg>
        <pc:spChg chg="add del">
          <ac:chgData name="Juan Sebastian Herrera Prieto" userId="S::jsherrera914@soy.sena.edu.co::ef11610f-3862-4e05-a817-05d4c3cf01c5" providerId="AD" clId="Web-{E4C3FA12-0F7C-CCA6-1B2A-550AA69422DF}" dt="2023-03-21T15:19:51.551" v="64"/>
          <ac:spMkLst>
            <pc:docMk/>
            <pc:sldMk cId="1495245722" sldId="263"/>
            <ac:spMk id="12" creationId="{081E4A58-353D-44AE-B2FC-2A74E2E400F7}"/>
          </ac:spMkLst>
        </pc:spChg>
      </pc:sldChg>
      <pc:sldChg chg="addSp modSp mod setBg">
        <pc:chgData name="Juan Sebastian Herrera Prieto" userId="S::jsherrera914@soy.sena.edu.co::ef11610f-3862-4e05-a817-05d4c3cf01c5" providerId="AD" clId="Web-{E4C3FA12-0F7C-CCA6-1B2A-550AA69422DF}" dt="2023-03-21T15:21:01.490" v="81"/>
        <pc:sldMkLst>
          <pc:docMk/>
          <pc:sldMk cId="836181485" sldId="265"/>
        </pc:sldMkLst>
        <pc:spChg chg="mod">
          <ac:chgData name="Juan Sebastian Herrera Prieto" userId="S::jsherrera914@soy.sena.edu.co::ef11610f-3862-4e05-a817-05d4c3cf01c5" providerId="AD" clId="Web-{E4C3FA12-0F7C-CCA6-1B2A-550AA69422DF}" dt="2023-03-21T15:21:01.490" v="81"/>
          <ac:spMkLst>
            <pc:docMk/>
            <pc:sldMk cId="836181485" sldId="265"/>
            <ac:spMk id="2" creationId="{993EF0A9-4DE9-A08E-9569-51160EFF8CBB}"/>
          </ac:spMkLst>
        </pc:spChg>
        <pc:spChg chg="mod">
          <ac:chgData name="Juan Sebastian Herrera Prieto" userId="S::jsherrera914@soy.sena.edu.co::ef11610f-3862-4e05-a817-05d4c3cf01c5" providerId="AD" clId="Web-{E4C3FA12-0F7C-CCA6-1B2A-550AA69422DF}" dt="2023-03-21T15:21:01.490" v="81"/>
          <ac:spMkLst>
            <pc:docMk/>
            <pc:sldMk cId="836181485" sldId="265"/>
            <ac:spMk id="3" creationId="{6ADFEEF2-45D3-353B-DFB7-9712AA90CBB7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1:01.490" v="81"/>
          <ac:spMkLst>
            <pc:docMk/>
            <pc:sldMk cId="836181485" sldId="265"/>
            <ac:spMk id="8" creationId="{E92FEB64-6EEA-4759-B4A4-BD2C1E660BA8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1:01.490" v="81"/>
          <ac:spMkLst>
            <pc:docMk/>
            <pc:sldMk cId="836181485" sldId="265"/>
            <ac:spMk id="10" creationId="{B10BB131-AC8E-4A8E-A5D1-36260F720C3B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1:01.490" v="81"/>
          <ac:spMkLst>
            <pc:docMk/>
            <pc:sldMk cId="836181485" sldId="265"/>
            <ac:spMk id="12" creationId="{14847E93-7DC1-4D4B-8829-B19AA7137C50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1:01.490" v="81"/>
          <ac:spMkLst>
            <pc:docMk/>
            <pc:sldMk cId="836181485" sldId="265"/>
            <ac:spMk id="14" creationId="{5566D6E1-03A1-4D73-A4E0-35D74D568A04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1:01.490" v="81"/>
          <ac:spMkLst>
            <pc:docMk/>
            <pc:sldMk cId="836181485" sldId="265"/>
            <ac:spMk id="16" creationId="{9F835A99-04AC-494A-A572-AFE8413CC938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1:01.490" v="81"/>
          <ac:spMkLst>
            <pc:docMk/>
            <pc:sldMk cId="836181485" sldId="265"/>
            <ac:spMk id="18" creationId="{7B786209-1B0B-4CA9-9BDD-F7327066A84D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1:01.490" v="81"/>
          <ac:spMkLst>
            <pc:docMk/>
            <pc:sldMk cId="836181485" sldId="265"/>
            <ac:spMk id="20" creationId="{2D2964BB-484D-45AE-AD66-D407D0629652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1:01.490" v="81"/>
          <ac:spMkLst>
            <pc:docMk/>
            <pc:sldMk cId="836181485" sldId="265"/>
            <ac:spMk id="22" creationId="{6691AC69-A76E-4DAB-B565-468B6B87ACF3}"/>
          </ac:spMkLst>
        </pc:spChg>
      </pc:sldChg>
      <pc:sldChg chg="addSp modSp mod setBg">
        <pc:chgData name="Juan Sebastian Herrera Prieto" userId="S::jsherrera914@soy.sena.edu.co::ef11610f-3862-4e05-a817-05d4c3cf01c5" providerId="AD" clId="Web-{E4C3FA12-0F7C-CCA6-1B2A-550AA69422DF}" dt="2023-03-21T15:21:20.506" v="83" actId="1076"/>
        <pc:sldMkLst>
          <pc:docMk/>
          <pc:sldMk cId="823951855" sldId="267"/>
        </pc:sldMkLst>
        <pc:spChg chg="mod">
          <ac:chgData name="Juan Sebastian Herrera Prieto" userId="S::jsherrera914@soy.sena.edu.co::ef11610f-3862-4e05-a817-05d4c3cf01c5" providerId="AD" clId="Web-{E4C3FA12-0F7C-CCA6-1B2A-550AA69422DF}" dt="2023-03-21T15:21:14.256" v="82"/>
          <ac:spMkLst>
            <pc:docMk/>
            <pc:sldMk cId="823951855" sldId="267"/>
            <ac:spMk id="2" creationId="{378926DF-9E9C-B895-F9A9-369B6F2773E1}"/>
          </ac:spMkLst>
        </pc:spChg>
        <pc:spChg chg="mod">
          <ac:chgData name="Juan Sebastian Herrera Prieto" userId="S::jsherrera914@soy.sena.edu.co::ef11610f-3862-4e05-a817-05d4c3cf01c5" providerId="AD" clId="Web-{E4C3FA12-0F7C-CCA6-1B2A-550AA69422DF}" dt="2023-03-21T15:21:20.506" v="83" actId="1076"/>
          <ac:spMkLst>
            <pc:docMk/>
            <pc:sldMk cId="823951855" sldId="267"/>
            <ac:spMk id="3" creationId="{20BE4D5C-8933-A39D-A11E-68CCBA02D706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1:14.256" v="82"/>
          <ac:spMkLst>
            <pc:docMk/>
            <pc:sldMk cId="823951855" sldId="267"/>
            <ac:spMk id="8" creationId="{E92FEB64-6EEA-4759-B4A4-BD2C1E660BA8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1:14.256" v="82"/>
          <ac:spMkLst>
            <pc:docMk/>
            <pc:sldMk cId="823951855" sldId="267"/>
            <ac:spMk id="10" creationId="{B10BB131-AC8E-4A8E-A5D1-36260F720C3B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1:14.256" v="82"/>
          <ac:spMkLst>
            <pc:docMk/>
            <pc:sldMk cId="823951855" sldId="267"/>
            <ac:spMk id="12" creationId="{14847E93-7DC1-4D4B-8829-B19AA7137C50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1:14.256" v="82"/>
          <ac:spMkLst>
            <pc:docMk/>
            <pc:sldMk cId="823951855" sldId="267"/>
            <ac:spMk id="14" creationId="{5566D6E1-03A1-4D73-A4E0-35D74D568A04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1:14.256" v="82"/>
          <ac:spMkLst>
            <pc:docMk/>
            <pc:sldMk cId="823951855" sldId="267"/>
            <ac:spMk id="16" creationId="{9F835A99-04AC-494A-A572-AFE8413CC938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1:14.256" v="82"/>
          <ac:spMkLst>
            <pc:docMk/>
            <pc:sldMk cId="823951855" sldId="267"/>
            <ac:spMk id="18" creationId="{7B786209-1B0B-4CA9-9BDD-F7327066A84D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1:14.256" v="82"/>
          <ac:spMkLst>
            <pc:docMk/>
            <pc:sldMk cId="823951855" sldId="267"/>
            <ac:spMk id="20" creationId="{2D2964BB-484D-45AE-AD66-D407D0629652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1:14.256" v="82"/>
          <ac:spMkLst>
            <pc:docMk/>
            <pc:sldMk cId="823951855" sldId="267"/>
            <ac:spMk id="22" creationId="{6691AC69-A76E-4DAB-B565-468B6B87ACF3}"/>
          </ac:spMkLst>
        </pc:spChg>
      </pc:sldChg>
      <pc:sldChg chg="addSp modSp mod setBg">
        <pc:chgData name="Juan Sebastian Herrera Prieto" userId="S::jsherrera914@soy.sena.edu.co::ef11610f-3862-4e05-a817-05d4c3cf01c5" providerId="AD" clId="Web-{E4C3FA12-0F7C-CCA6-1B2A-550AA69422DF}" dt="2023-03-21T15:17:44.923" v="53"/>
        <pc:sldMkLst>
          <pc:docMk/>
          <pc:sldMk cId="818706842" sldId="271"/>
        </pc:sldMkLst>
        <pc:spChg chg="mod">
          <ac:chgData name="Juan Sebastian Herrera Prieto" userId="S::jsherrera914@soy.sena.edu.co::ef11610f-3862-4e05-a817-05d4c3cf01c5" providerId="AD" clId="Web-{E4C3FA12-0F7C-CCA6-1B2A-550AA69422DF}" dt="2023-03-21T15:17:44.923" v="53"/>
          <ac:spMkLst>
            <pc:docMk/>
            <pc:sldMk cId="818706842" sldId="271"/>
            <ac:spMk id="3" creationId="{84B72CFB-3CAD-9A8F-39D8-028781E8247F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17:44.923" v="53"/>
          <ac:spMkLst>
            <pc:docMk/>
            <pc:sldMk cId="818706842" sldId="271"/>
            <ac:spMk id="8" creationId="{907EF6B7-1338-4443-8C46-6A318D952DFD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17:44.923" v="53"/>
          <ac:spMkLst>
            <pc:docMk/>
            <pc:sldMk cId="818706842" sldId="271"/>
            <ac:spMk id="10" creationId="{DAAE4CDD-124C-4DCF-9584-B6033B545DD5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17:44.923" v="53"/>
          <ac:spMkLst>
            <pc:docMk/>
            <pc:sldMk cId="818706842" sldId="271"/>
            <ac:spMk id="12" creationId="{081E4A58-353D-44AE-B2FC-2A74E2E400F7}"/>
          </ac:spMkLst>
        </pc:spChg>
      </pc:sldChg>
      <pc:sldChg chg="addSp modSp mod setBg">
        <pc:chgData name="Juan Sebastian Herrera Prieto" userId="S::jsherrera914@soy.sena.edu.co::ef11610f-3862-4e05-a817-05d4c3cf01c5" providerId="AD" clId="Web-{E4C3FA12-0F7C-CCA6-1B2A-550AA69422DF}" dt="2023-03-21T15:17:57.674" v="54"/>
        <pc:sldMkLst>
          <pc:docMk/>
          <pc:sldMk cId="2020483110" sldId="278"/>
        </pc:sldMkLst>
        <pc:spChg chg="mod">
          <ac:chgData name="Juan Sebastian Herrera Prieto" userId="S::jsherrera914@soy.sena.edu.co::ef11610f-3862-4e05-a817-05d4c3cf01c5" providerId="AD" clId="Web-{E4C3FA12-0F7C-CCA6-1B2A-550AA69422DF}" dt="2023-03-21T15:17:57.674" v="54"/>
          <ac:spMkLst>
            <pc:docMk/>
            <pc:sldMk cId="2020483110" sldId="278"/>
            <ac:spMk id="3" creationId="{1EC96EED-8EBD-8201-0A01-9ABE178A741F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17:57.674" v="54"/>
          <ac:spMkLst>
            <pc:docMk/>
            <pc:sldMk cId="2020483110" sldId="278"/>
            <ac:spMk id="8" creationId="{907EF6B7-1338-4443-8C46-6A318D952DFD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17:57.674" v="54"/>
          <ac:spMkLst>
            <pc:docMk/>
            <pc:sldMk cId="2020483110" sldId="278"/>
            <ac:spMk id="10" creationId="{DAAE4CDD-124C-4DCF-9584-B6033B545DD5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17:57.674" v="54"/>
          <ac:spMkLst>
            <pc:docMk/>
            <pc:sldMk cId="2020483110" sldId="278"/>
            <ac:spMk id="12" creationId="{081E4A58-353D-44AE-B2FC-2A74E2E400F7}"/>
          </ac:spMkLst>
        </pc:spChg>
      </pc:sldChg>
      <pc:sldChg chg="addSp modSp mod setBg">
        <pc:chgData name="Juan Sebastian Herrera Prieto" userId="S::jsherrera914@soy.sena.edu.co::ef11610f-3862-4e05-a817-05d4c3cf01c5" providerId="AD" clId="Web-{E4C3FA12-0F7C-CCA6-1B2A-550AA69422DF}" dt="2023-03-21T15:18:02.877" v="55"/>
        <pc:sldMkLst>
          <pc:docMk/>
          <pc:sldMk cId="2725864415" sldId="280"/>
        </pc:sldMkLst>
        <pc:spChg chg="mod">
          <ac:chgData name="Juan Sebastian Herrera Prieto" userId="S::jsherrera914@soy.sena.edu.co::ef11610f-3862-4e05-a817-05d4c3cf01c5" providerId="AD" clId="Web-{E4C3FA12-0F7C-CCA6-1B2A-550AA69422DF}" dt="2023-03-21T15:18:02.877" v="55"/>
          <ac:spMkLst>
            <pc:docMk/>
            <pc:sldMk cId="2725864415" sldId="280"/>
            <ac:spMk id="3" creationId="{59E4A9BE-67C5-0C14-E130-6E770B1E490D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18:02.877" v="55"/>
          <ac:spMkLst>
            <pc:docMk/>
            <pc:sldMk cId="2725864415" sldId="280"/>
            <ac:spMk id="8" creationId="{907EF6B7-1338-4443-8C46-6A318D952DFD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18:02.877" v="55"/>
          <ac:spMkLst>
            <pc:docMk/>
            <pc:sldMk cId="2725864415" sldId="280"/>
            <ac:spMk id="10" creationId="{DAAE4CDD-124C-4DCF-9584-B6033B545DD5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18:02.877" v="55"/>
          <ac:spMkLst>
            <pc:docMk/>
            <pc:sldMk cId="2725864415" sldId="280"/>
            <ac:spMk id="12" creationId="{081E4A58-353D-44AE-B2FC-2A74E2E400F7}"/>
          </ac:spMkLst>
        </pc:spChg>
      </pc:sldChg>
      <pc:sldChg chg="addSp modSp mod setBg">
        <pc:chgData name="Juan Sebastian Herrera Prieto" userId="S::jsherrera914@soy.sena.edu.co::ef11610f-3862-4e05-a817-05d4c3cf01c5" providerId="AD" clId="Web-{E4C3FA12-0F7C-CCA6-1B2A-550AA69422DF}" dt="2023-03-21T15:18:11.658" v="56"/>
        <pc:sldMkLst>
          <pc:docMk/>
          <pc:sldMk cId="3095295970" sldId="287"/>
        </pc:sldMkLst>
        <pc:spChg chg="mod">
          <ac:chgData name="Juan Sebastian Herrera Prieto" userId="S::jsherrera914@soy.sena.edu.co::ef11610f-3862-4e05-a817-05d4c3cf01c5" providerId="AD" clId="Web-{E4C3FA12-0F7C-CCA6-1B2A-550AA69422DF}" dt="2023-03-21T15:18:11.658" v="56"/>
          <ac:spMkLst>
            <pc:docMk/>
            <pc:sldMk cId="3095295970" sldId="287"/>
            <ac:spMk id="3" creationId="{7D9D9527-2D18-5B65-95C0-E1EAD28FE596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18:11.658" v="56"/>
          <ac:spMkLst>
            <pc:docMk/>
            <pc:sldMk cId="3095295970" sldId="287"/>
            <ac:spMk id="8" creationId="{907EF6B7-1338-4443-8C46-6A318D952DFD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18:11.658" v="56"/>
          <ac:spMkLst>
            <pc:docMk/>
            <pc:sldMk cId="3095295970" sldId="287"/>
            <ac:spMk id="10" creationId="{DAAE4CDD-124C-4DCF-9584-B6033B545DD5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18:11.658" v="56"/>
          <ac:spMkLst>
            <pc:docMk/>
            <pc:sldMk cId="3095295970" sldId="287"/>
            <ac:spMk id="12" creationId="{081E4A58-353D-44AE-B2FC-2A74E2E400F7}"/>
          </ac:spMkLst>
        </pc:spChg>
      </pc:sldChg>
      <pc:sldChg chg="addSp modSp mod setBg">
        <pc:chgData name="Juan Sebastian Herrera Prieto" userId="S::jsherrera914@soy.sena.edu.co::ef11610f-3862-4e05-a817-05d4c3cf01c5" providerId="AD" clId="Web-{E4C3FA12-0F7C-CCA6-1B2A-550AA69422DF}" dt="2023-03-21T15:20:50.662" v="80" actId="20577"/>
        <pc:sldMkLst>
          <pc:docMk/>
          <pc:sldMk cId="1988385547" sldId="289"/>
        </pc:sldMkLst>
        <pc:spChg chg="mod">
          <ac:chgData name="Juan Sebastian Herrera Prieto" userId="S::jsherrera914@soy.sena.edu.co::ef11610f-3862-4e05-a817-05d4c3cf01c5" providerId="AD" clId="Web-{E4C3FA12-0F7C-CCA6-1B2A-550AA69422DF}" dt="2023-03-21T15:20:50.662" v="80" actId="20577"/>
          <ac:spMkLst>
            <pc:docMk/>
            <pc:sldMk cId="1988385547" sldId="289"/>
            <ac:spMk id="3" creationId="{6FB23AF4-7128-4D0B-D8F0-71D2D37B0EBF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0:02.989" v="66"/>
          <ac:spMkLst>
            <pc:docMk/>
            <pc:sldMk cId="1988385547" sldId="289"/>
            <ac:spMk id="8" creationId="{907EF6B7-1338-4443-8C46-6A318D952DFD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0:02.989" v="66"/>
          <ac:spMkLst>
            <pc:docMk/>
            <pc:sldMk cId="1988385547" sldId="289"/>
            <ac:spMk id="10" creationId="{DAAE4CDD-124C-4DCF-9584-B6033B545DD5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20:02.989" v="66"/>
          <ac:spMkLst>
            <pc:docMk/>
            <pc:sldMk cId="1988385547" sldId="289"/>
            <ac:spMk id="12" creationId="{081E4A58-353D-44AE-B2FC-2A74E2E400F7}"/>
          </ac:spMkLst>
        </pc:spChg>
      </pc:sldChg>
      <pc:sldChg chg="addSp modSp mod setBg">
        <pc:chgData name="Juan Sebastian Herrera Prieto" userId="S::jsherrera914@soy.sena.edu.co::ef11610f-3862-4e05-a817-05d4c3cf01c5" providerId="AD" clId="Web-{E4C3FA12-0F7C-CCA6-1B2A-550AA69422DF}" dt="2023-03-21T15:19:57.832" v="65"/>
        <pc:sldMkLst>
          <pc:docMk/>
          <pc:sldMk cId="2318897579" sldId="290"/>
        </pc:sldMkLst>
        <pc:spChg chg="mod">
          <ac:chgData name="Juan Sebastian Herrera Prieto" userId="S::jsherrera914@soy.sena.edu.co::ef11610f-3862-4e05-a817-05d4c3cf01c5" providerId="AD" clId="Web-{E4C3FA12-0F7C-CCA6-1B2A-550AA69422DF}" dt="2023-03-21T15:19:57.832" v="65"/>
          <ac:spMkLst>
            <pc:docMk/>
            <pc:sldMk cId="2318897579" sldId="290"/>
            <ac:spMk id="3" creationId="{3D41726E-9084-EE78-7B5E-CB4A51DE9048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19:57.832" v="65"/>
          <ac:spMkLst>
            <pc:docMk/>
            <pc:sldMk cId="2318897579" sldId="290"/>
            <ac:spMk id="8" creationId="{907EF6B7-1338-4443-8C46-6A318D952DFD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19:57.832" v="65"/>
          <ac:spMkLst>
            <pc:docMk/>
            <pc:sldMk cId="2318897579" sldId="290"/>
            <ac:spMk id="10" creationId="{DAAE4CDD-124C-4DCF-9584-B6033B545DD5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19:57.832" v="65"/>
          <ac:spMkLst>
            <pc:docMk/>
            <pc:sldMk cId="2318897579" sldId="290"/>
            <ac:spMk id="12" creationId="{081E4A58-353D-44AE-B2FC-2A74E2E400F7}"/>
          </ac:spMkLst>
        </pc:spChg>
      </pc:sldChg>
      <pc:sldChg chg="addSp delSp modSp">
        <pc:chgData name="Juan Sebastian Herrera Prieto" userId="S::jsherrera914@soy.sena.edu.co::ef11610f-3862-4e05-a817-05d4c3cf01c5" providerId="AD" clId="Web-{E4C3FA12-0F7C-CCA6-1B2A-550AA69422DF}" dt="2023-03-21T15:10:05.601" v="34" actId="20577"/>
        <pc:sldMkLst>
          <pc:docMk/>
          <pc:sldMk cId="3891505596" sldId="301"/>
        </pc:sldMkLst>
        <pc:spChg chg="mod">
          <ac:chgData name="Juan Sebastian Herrera Prieto" userId="S::jsherrera914@soy.sena.edu.co::ef11610f-3862-4e05-a817-05d4c3cf01c5" providerId="AD" clId="Web-{E4C3FA12-0F7C-CCA6-1B2A-550AA69422DF}" dt="2023-03-21T15:10:05.601" v="34" actId="20577"/>
          <ac:spMkLst>
            <pc:docMk/>
            <pc:sldMk cId="3891505596" sldId="301"/>
            <ac:spMk id="2" creationId="{FD267211-D0B0-67E9-2906-DC441D6A31BC}"/>
          </ac:spMkLst>
        </pc:spChg>
        <pc:spChg chg="mod">
          <ac:chgData name="Juan Sebastian Herrera Prieto" userId="S::jsherrera914@soy.sena.edu.co::ef11610f-3862-4e05-a817-05d4c3cf01c5" providerId="AD" clId="Web-{E4C3FA12-0F7C-CCA6-1B2A-550AA69422DF}" dt="2023-03-21T15:09:30.584" v="24" actId="20577"/>
          <ac:spMkLst>
            <pc:docMk/>
            <pc:sldMk cId="3891505596" sldId="301"/>
            <ac:spMk id="3" creationId="{DAEFECAD-3859-95E0-16B3-A49A6C9D93E1}"/>
          </ac:spMkLst>
        </pc:spChg>
        <pc:spChg chg="del">
          <ac:chgData name="Juan Sebastian Herrera Prieto" userId="S::jsherrera914@soy.sena.edu.co::ef11610f-3862-4e05-a817-05d4c3cf01c5" providerId="AD" clId="Web-{E4C3FA12-0F7C-CCA6-1B2A-550AA69422DF}" dt="2023-03-21T15:00:28.494" v="2"/>
          <ac:spMkLst>
            <pc:docMk/>
            <pc:sldMk cId="3891505596" sldId="301"/>
            <ac:spMk id="8" creationId="{70DFC902-7D23-471A-B557-B6B6917D7A0D}"/>
          </ac:spMkLst>
        </pc:spChg>
        <pc:spChg chg="del">
          <ac:chgData name="Juan Sebastian Herrera Prieto" userId="S::jsherrera914@soy.sena.edu.co::ef11610f-3862-4e05-a817-05d4c3cf01c5" providerId="AD" clId="Web-{E4C3FA12-0F7C-CCA6-1B2A-550AA69422DF}" dt="2023-03-21T15:00:28.494" v="2"/>
          <ac:spMkLst>
            <pc:docMk/>
            <pc:sldMk cId="3891505596" sldId="301"/>
            <ac:spMk id="10" creationId="{A55D5633-D557-4DCA-982C-FF36EB7A1C00}"/>
          </ac:spMkLst>
        </pc:spChg>
        <pc:spChg chg="del">
          <ac:chgData name="Juan Sebastian Herrera Prieto" userId="S::jsherrera914@soy.sena.edu.co::ef11610f-3862-4e05-a817-05d4c3cf01c5" providerId="AD" clId="Web-{E4C3FA12-0F7C-CCA6-1B2A-550AA69422DF}" dt="2023-03-21T15:00:28.494" v="2"/>
          <ac:spMkLst>
            <pc:docMk/>
            <pc:sldMk cId="3891505596" sldId="301"/>
            <ac:spMk id="12" creationId="{450D3AD2-FA80-415F-A9CE-54D884561CD7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00:28.494" v="2"/>
          <ac:spMkLst>
            <pc:docMk/>
            <pc:sldMk cId="3891505596" sldId="301"/>
            <ac:spMk id="17" creationId="{4BC99CB9-DDAD-44A2-8A1C-E3AF4E72DF5C}"/>
          </ac:spMkLst>
        </pc:spChg>
        <pc:spChg chg="add">
          <ac:chgData name="Juan Sebastian Herrera Prieto" userId="S::jsherrera914@soy.sena.edu.co::ef11610f-3862-4e05-a817-05d4c3cf01c5" providerId="AD" clId="Web-{E4C3FA12-0F7C-CCA6-1B2A-550AA69422DF}" dt="2023-03-21T15:00:28.494" v="2"/>
          <ac:spMkLst>
            <pc:docMk/>
            <pc:sldMk cId="3891505596" sldId="301"/>
            <ac:spMk id="19" creationId="{64053CBF-3932-45FF-8285-EE5146085F3A}"/>
          </ac:spMkLst>
        </pc:spChg>
        <pc:grpChg chg="add">
          <ac:chgData name="Juan Sebastian Herrera Prieto" userId="S::jsherrera914@soy.sena.edu.co::ef11610f-3862-4e05-a817-05d4c3cf01c5" providerId="AD" clId="Web-{E4C3FA12-0F7C-CCA6-1B2A-550AA69422DF}" dt="2023-03-21T15:00:28.494" v="2"/>
          <ac:grpSpMkLst>
            <pc:docMk/>
            <pc:sldMk cId="3891505596" sldId="301"/>
            <ac:grpSpMk id="21" creationId="{2E751C04-BEA6-446B-A678-9C74819EBD4C}"/>
          </ac:grpSpMkLst>
        </pc:grpChg>
        <pc:grpChg chg="add">
          <ac:chgData name="Juan Sebastian Herrera Prieto" userId="S::jsherrera914@soy.sena.edu.co::ef11610f-3862-4e05-a817-05d4c3cf01c5" providerId="AD" clId="Web-{E4C3FA12-0F7C-CCA6-1B2A-550AA69422DF}" dt="2023-03-21T15:00:28.494" v="2"/>
          <ac:grpSpMkLst>
            <pc:docMk/>
            <pc:sldMk cId="3891505596" sldId="301"/>
            <ac:grpSpMk id="27" creationId="{B63ACBA3-DEFD-4C6D-BBA0-64468FA99C2D}"/>
          </ac:grpSpMkLst>
        </pc:grpChg>
      </pc:sldChg>
    </pc:docChg>
  </pc:docChgLst>
  <pc:docChgLst>
    <pc:chgData name="Sara Naidu Diaz Gonzalez" userId="S::sndiaz4@soy.sena.edu.co::94f02f45-69a4-4ff3-a3dc-fe0d52e2f980" providerId="AD" clId="Web-{E13A5A5D-8E7F-0451-8C24-BA3EAC07F0A6}"/>
    <pc:docChg chg="addSld delSld modSld sldOrd">
      <pc:chgData name="Sara Naidu Diaz Gonzalez" userId="S::sndiaz4@soy.sena.edu.co::94f02f45-69a4-4ff3-a3dc-fe0d52e2f980" providerId="AD" clId="Web-{E13A5A5D-8E7F-0451-8C24-BA3EAC07F0A6}" dt="2023-03-15T02:12:40.892" v="529" actId="20577"/>
      <pc:docMkLst>
        <pc:docMk/>
      </pc:docMkLst>
      <pc:sldChg chg="modSp">
        <pc:chgData name="Sara Naidu Diaz Gonzalez" userId="S::sndiaz4@soy.sena.edu.co::94f02f45-69a4-4ff3-a3dc-fe0d52e2f980" providerId="AD" clId="Web-{E13A5A5D-8E7F-0451-8C24-BA3EAC07F0A6}" dt="2023-03-15T01:59:24.597" v="329" actId="20577"/>
        <pc:sldMkLst>
          <pc:docMk/>
          <pc:sldMk cId="818706842" sldId="271"/>
        </pc:sldMkLst>
        <pc:spChg chg="mod">
          <ac:chgData name="Sara Naidu Diaz Gonzalez" userId="S::sndiaz4@soy.sena.edu.co::94f02f45-69a4-4ff3-a3dc-fe0d52e2f980" providerId="AD" clId="Web-{E13A5A5D-8E7F-0451-8C24-BA3EAC07F0A6}" dt="2023-03-15T01:59:24.597" v="329" actId="20577"/>
          <ac:spMkLst>
            <pc:docMk/>
            <pc:sldMk cId="818706842" sldId="271"/>
            <ac:spMk id="3" creationId="{84B72CFB-3CAD-9A8F-39D8-028781E8247F}"/>
          </ac:spMkLst>
        </pc:spChg>
      </pc:sldChg>
      <pc:sldChg chg="addSp delSp modSp">
        <pc:chgData name="Sara Naidu Diaz Gonzalez" userId="S::sndiaz4@soy.sena.edu.co::94f02f45-69a4-4ff3-a3dc-fe0d52e2f980" providerId="AD" clId="Web-{E13A5A5D-8E7F-0451-8C24-BA3EAC07F0A6}" dt="2023-03-15T02:12:40.892" v="529" actId="20577"/>
        <pc:sldMkLst>
          <pc:docMk/>
          <pc:sldMk cId="2810383236" sldId="272"/>
        </pc:sldMkLst>
        <pc:spChg chg="add del mod">
          <ac:chgData name="Sara Naidu Diaz Gonzalez" userId="S::sndiaz4@soy.sena.edu.co::94f02f45-69a4-4ff3-a3dc-fe0d52e2f980" providerId="AD" clId="Web-{E13A5A5D-8E7F-0451-8C24-BA3EAC07F0A6}" dt="2023-03-15T02:01:57.105" v="355"/>
          <ac:spMkLst>
            <pc:docMk/>
            <pc:sldMk cId="2810383236" sldId="272"/>
            <ac:spMk id="2" creationId="{911DE5F2-96D6-F7F5-3F5A-5DF3856036B2}"/>
          </ac:spMkLst>
        </pc:spChg>
        <pc:spChg chg="mod">
          <ac:chgData name="Sara Naidu Diaz Gonzalez" userId="S::sndiaz4@soy.sena.edu.co::94f02f45-69a4-4ff3-a3dc-fe0d52e2f980" providerId="AD" clId="Web-{E13A5A5D-8E7F-0451-8C24-BA3EAC07F0A6}" dt="2023-03-15T02:12:40.892" v="529" actId="20577"/>
          <ac:spMkLst>
            <pc:docMk/>
            <pc:sldMk cId="2810383236" sldId="272"/>
            <ac:spMk id="3" creationId="{9380E6D9-A5E2-4DC4-4050-4D2572A72C2A}"/>
          </ac:spMkLst>
        </pc:spChg>
      </pc:sldChg>
      <pc:sldChg chg="modSp del">
        <pc:chgData name="Sara Naidu Diaz Gonzalez" userId="S::sndiaz4@soy.sena.edu.co::94f02f45-69a4-4ff3-a3dc-fe0d52e2f980" providerId="AD" clId="Web-{E13A5A5D-8E7F-0451-8C24-BA3EAC07F0A6}" dt="2023-03-15T01:48:41.310" v="165"/>
        <pc:sldMkLst>
          <pc:docMk/>
          <pc:sldMk cId="2562421729" sldId="276"/>
        </pc:sldMkLst>
        <pc:spChg chg="mod">
          <ac:chgData name="Sara Naidu Diaz Gonzalez" userId="S::sndiaz4@soy.sena.edu.co::94f02f45-69a4-4ff3-a3dc-fe0d52e2f980" providerId="AD" clId="Web-{E13A5A5D-8E7F-0451-8C24-BA3EAC07F0A6}" dt="2023-03-15T01:48:32.935" v="158" actId="20577"/>
          <ac:spMkLst>
            <pc:docMk/>
            <pc:sldMk cId="2562421729" sldId="276"/>
            <ac:spMk id="3" creationId="{9F3FBEFE-6F49-0A01-CCF4-24106B3A5657}"/>
          </ac:spMkLst>
        </pc:spChg>
      </pc:sldChg>
      <pc:sldChg chg="addSp modSp">
        <pc:chgData name="Sara Naidu Diaz Gonzalez" userId="S::sndiaz4@soy.sena.edu.co::94f02f45-69a4-4ff3-a3dc-fe0d52e2f980" providerId="AD" clId="Web-{E13A5A5D-8E7F-0451-8C24-BA3EAC07F0A6}" dt="2023-03-15T02:09:24.397" v="458" actId="20577"/>
        <pc:sldMkLst>
          <pc:docMk/>
          <pc:sldMk cId="2743027483" sldId="277"/>
        </pc:sldMkLst>
        <pc:spChg chg="add mod">
          <ac:chgData name="Sara Naidu Diaz Gonzalez" userId="S::sndiaz4@soy.sena.edu.co::94f02f45-69a4-4ff3-a3dc-fe0d52e2f980" providerId="AD" clId="Web-{E13A5A5D-8E7F-0451-8C24-BA3EAC07F0A6}" dt="2023-03-15T02:05:17.523" v="435" actId="20577"/>
          <ac:spMkLst>
            <pc:docMk/>
            <pc:sldMk cId="2743027483" sldId="277"/>
            <ac:spMk id="2" creationId="{B573C77A-FA28-1727-BAD3-19C77AE65D84}"/>
          </ac:spMkLst>
        </pc:spChg>
        <pc:spChg chg="mod">
          <ac:chgData name="Sara Naidu Diaz Gonzalez" userId="S::sndiaz4@soy.sena.edu.co::94f02f45-69a4-4ff3-a3dc-fe0d52e2f980" providerId="AD" clId="Web-{E13A5A5D-8E7F-0451-8C24-BA3EAC07F0A6}" dt="2023-03-15T02:09:24.397" v="458" actId="20577"/>
          <ac:spMkLst>
            <pc:docMk/>
            <pc:sldMk cId="2743027483" sldId="277"/>
            <ac:spMk id="3" creationId="{12D3E613-174C-4827-D94C-3C2C0464AFAB}"/>
          </ac:spMkLst>
        </pc:spChg>
      </pc:sldChg>
      <pc:sldChg chg="delSp modSp ord">
        <pc:chgData name="Sara Naidu Diaz Gonzalez" userId="S::sndiaz4@soy.sena.edu.co::94f02f45-69a4-4ff3-a3dc-fe0d52e2f980" providerId="AD" clId="Web-{E13A5A5D-8E7F-0451-8C24-BA3EAC07F0A6}" dt="2023-03-15T01:56:21.024" v="269" actId="20577"/>
        <pc:sldMkLst>
          <pc:docMk/>
          <pc:sldMk cId="2020483110" sldId="278"/>
        </pc:sldMkLst>
        <pc:spChg chg="del mod">
          <ac:chgData name="Sara Naidu Diaz Gonzalez" userId="S::sndiaz4@soy.sena.edu.co::94f02f45-69a4-4ff3-a3dc-fe0d52e2f980" providerId="AD" clId="Web-{E13A5A5D-8E7F-0451-8C24-BA3EAC07F0A6}" dt="2023-03-15T01:43:11.494" v="57"/>
          <ac:spMkLst>
            <pc:docMk/>
            <pc:sldMk cId="2020483110" sldId="278"/>
            <ac:spMk id="2" creationId="{83D3BC82-008D-341F-1204-DA375984CD21}"/>
          </ac:spMkLst>
        </pc:spChg>
        <pc:spChg chg="mod">
          <ac:chgData name="Sara Naidu Diaz Gonzalez" userId="S::sndiaz4@soy.sena.edu.co::94f02f45-69a4-4ff3-a3dc-fe0d52e2f980" providerId="AD" clId="Web-{E13A5A5D-8E7F-0451-8C24-BA3EAC07F0A6}" dt="2023-03-15T01:56:21.024" v="269" actId="20577"/>
          <ac:spMkLst>
            <pc:docMk/>
            <pc:sldMk cId="2020483110" sldId="278"/>
            <ac:spMk id="3" creationId="{1EC96EED-8EBD-8201-0A01-9ABE178A741F}"/>
          </ac:spMkLst>
        </pc:spChg>
      </pc:sldChg>
      <pc:sldChg chg="modSp">
        <pc:chgData name="Sara Naidu Diaz Gonzalez" userId="S::sndiaz4@soy.sena.edu.co::94f02f45-69a4-4ff3-a3dc-fe0d52e2f980" providerId="AD" clId="Web-{E13A5A5D-8E7F-0451-8C24-BA3EAC07F0A6}" dt="2023-03-15T02:11:23.091" v="508" actId="20577"/>
        <pc:sldMkLst>
          <pc:docMk/>
          <pc:sldMk cId="1949784081" sldId="279"/>
        </pc:sldMkLst>
        <pc:spChg chg="mod">
          <ac:chgData name="Sara Naidu Diaz Gonzalez" userId="S::sndiaz4@soy.sena.edu.co::94f02f45-69a4-4ff3-a3dc-fe0d52e2f980" providerId="AD" clId="Web-{E13A5A5D-8E7F-0451-8C24-BA3EAC07F0A6}" dt="2023-03-15T02:11:23.091" v="508" actId="20577"/>
          <ac:spMkLst>
            <pc:docMk/>
            <pc:sldMk cId="1949784081" sldId="279"/>
            <ac:spMk id="2" creationId="{08095983-076D-A51B-D680-118F155BD8AB}"/>
          </ac:spMkLst>
        </pc:spChg>
        <pc:spChg chg="mod">
          <ac:chgData name="Sara Naidu Diaz Gonzalez" userId="S::sndiaz4@soy.sena.edu.co::94f02f45-69a4-4ff3-a3dc-fe0d52e2f980" providerId="AD" clId="Web-{E13A5A5D-8E7F-0451-8C24-BA3EAC07F0A6}" dt="2023-03-15T02:11:09.278" v="504" actId="20577"/>
          <ac:spMkLst>
            <pc:docMk/>
            <pc:sldMk cId="1949784081" sldId="279"/>
            <ac:spMk id="3" creationId="{FCE9E6BC-AECE-B2B6-402E-1D2F2B7119E9}"/>
          </ac:spMkLst>
        </pc:spChg>
      </pc:sldChg>
      <pc:sldChg chg="delSp modSp new">
        <pc:chgData name="Sara Naidu Diaz Gonzalez" userId="S::sndiaz4@soy.sena.edu.co::94f02f45-69a4-4ff3-a3dc-fe0d52e2f980" providerId="AD" clId="Web-{E13A5A5D-8E7F-0451-8C24-BA3EAC07F0A6}" dt="2023-03-15T01:55:57.710" v="267" actId="20577"/>
        <pc:sldMkLst>
          <pc:docMk/>
          <pc:sldMk cId="2725864415" sldId="280"/>
        </pc:sldMkLst>
        <pc:spChg chg="del">
          <ac:chgData name="Sara Naidu Diaz Gonzalez" userId="S::sndiaz4@soy.sena.edu.co::94f02f45-69a4-4ff3-a3dc-fe0d52e2f980" providerId="AD" clId="Web-{E13A5A5D-8E7F-0451-8C24-BA3EAC07F0A6}" dt="2023-03-15T01:41:27.098" v="32"/>
          <ac:spMkLst>
            <pc:docMk/>
            <pc:sldMk cId="2725864415" sldId="280"/>
            <ac:spMk id="2" creationId="{04E44EB4-3AD2-D5E9-86F9-DB28DEFA4CB9}"/>
          </ac:spMkLst>
        </pc:spChg>
        <pc:spChg chg="mod">
          <ac:chgData name="Sara Naidu Diaz Gonzalez" userId="S::sndiaz4@soy.sena.edu.co::94f02f45-69a4-4ff3-a3dc-fe0d52e2f980" providerId="AD" clId="Web-{E13A5A5D-8E7F-0451-8C24-BA3EAC07F0A6}" dt="2023-03-15T01:55:57.710" v="267" actId="20577"/>
          <ac:spMkLst>
            <pc:docMk/>
            <pc:sldMk cId="2725864415" sldId="280"/>
            <ac:spMk id="3" creationId="{59E4A9BE-67C5-0C14-E130-6E770B1E490D}"/>
          </ac:spMkLst>
        </pc:spChg>
      </pc:sldChg>
      <pc:sldChg chg="modSp">
        <pc:chgData name="Sara Naidu Diaz Gonzalez" userId="S::sndiaz4@soy.sena.edu.co::94f02f45-69a4-4ff3-a3dc-fe0d52e2f980" providerId="AD" clId="Web-{E13A5A5D-8E7F-0451-8C24-BA3EAC07F0A6}" dt="2023-03-15T02:11:41.701" v="513" actId="20577"/>
        <pc:sldMkLst>
          <pc:docMk/>
          <pc:sldMk cId="2032966107" sldId="281"/>
        </pc:sldMkLst>
        <pc:spChg chg="mod">
          <ac:chgData name="Sara Naidu Diaz Gonzalez" userId="S::sndiaz4@soy.sena.edu.co::94f02f45-69a4-4ff3-a3dc-fe0d52e2f980" providerId="AD" clId="Web-{E13A5A5D-8E7F-0451-8C24-BA3EAC07F0A6}" dt="2023-03-15T02:11:30.357" v="511" actId="20577"/>
          <ac:spMkLst>
            <pc:docMk/>
            <pc:sldMk cId="2032966107" sldId="281"/>
            <ac:spMk id="2" creationId="{5774586F-04D4-92A9-E4B9-483BCB010E18}"/>
          </ac:spMkLst>
        </pc:spChg>
        <pc:spChg chg="mod">
          <ac:chgData name="Sara Naidu Diaz Gonzalez" userId="S::sndiaz4@soy.sena.edu.co::94f02f45-69a4-4ff3-a3dc-fe0d52e2f980" providerId="AD" clId="Web-{E13A5A5D-8E7F-0451-8C24-BA3EAC07F0A6}" dt="2023-03-15T02:11:41.701" v="513" actId="20577"/>
          <ac:spMkLst>
            <pc:docMk/>
            <pc:sldMk cId="2032966107" sldId="281"/>
            <ac:spMk id="3" creationId="{A6419C6D-FBE1-9C4B-70FF-0FFD35B90CBE}"/>
          </ac:spMkLst>
        </pc:spChg>
      </pc:sldChg>
      <pc:sldChg chg="delSp modSp new del">
        <pc:chgData name="Sara Naidu Diaz Gonzalez" userId="S::sndiaz4@soy.sena.edu.co::94f02f45-69a4-4ff3-a3dc-fe0d52e2f980" providerId="AD" clId="Web-{E13A5A5D-8E7F-0451-8C24-BA3EAC07F0A6}" dt="2023-03-15T01:51:03.896" v="204"/>
        <pc:sldMkLst>
          <pc:docMk/>
          <pc:sldMk cId="2742910041" sldId="282"/>
        </pc:sldMkLst>
        <pc:spChg chg="del">
          <ac:chgData name="Sara Naidu Diaz Gonzalez" userId="S::sndiaz4@soy.sena.edu.co::94f02f45-69a4-4ff3-a3dc-fe0d52e2f980" providerId="AD" clId="Web-{E13A5A5D-8E7F-0451-8C24-BA3EAC07F0A6}" dt="2023-03-15T01:46:56.929" v="131"/>
          <ac:spMkLst>
            <pc:docMk/>
            <pc:sldMk cId="2742910041" sldId="282"/>
            <ac:spMk id="2" creationId="{F496C790-481C-A7D7-8526-DCD51EC16538}"/>
          </ac:spMkLst>
        </pc:spChg>
        <pc:spChg chg="mod">
          <ac:chgData name="Sara Naidu Diaz Gonzalez" userId="S::sndiaz4@soy.sena.edu.co::94f02f45-69a4-4ff3-a3dc-fe0d52e2f980" providerId="AD" clId="Web-{E13A5A5D-8E7F-0451-8C24-BA3EAC07F0A6}" dt="2023-03-15T01:51:02.271" v="203" actId="20577"/>
          <ac:spMkLst>
            <pc:docMk/>
            <pc:sldMk cId="2742910041" sldId="282"/>
            <ac:spMk id="3" creationId="{0653870D-5500-CBB7-EB0C-A24904E06465}"/>
          </ac:spMkLst>
        </pc:spChg>
      </pc:sldChg>
      <pc:sldChg chg="delSp modSp new del">
        <pc:chgData name="Sara Naidu Diaz Gonzalez" userId="S::sndiaz4@soy.sena.edu.co::94f02f45-69a4-4ff3-a3dc-fe0d52e2f980" providerId="AD" clId="Web-{E13A5A5D-8E7F-0451-8C24-BA3EAC07F0A6}" dt="2023-03-15T02:00:01.552" v="350"/>
        <pc:sldMkLst>
          <pc:docMk/>
          <pc:sldMk cId="3213650083" sldId="283"/>
        </pc:sldMkLst>
        <pc:spChg chg="del">
          <ac:chgData name="Sara Naidu Diaz Gonzalez" userId="S::sndiaz4@soy.sena.edu.co::94f02f45-69a4-4ff3-a3dc-fe0d52e2f980" providerId="AD" clId="Web-{E13A5A5D-8E7F-0451-8C24-BA3EAC07F0A6}" dt="2023-03-15T01:48:09.011" v="154"/>
          <ac:spMkLst>
            <pc:docMk/>
            <pc:sldMk cId="3213650083" sldId="283"/>
            <ac:spMk id="2" creationId="{EC440C97-A0D6-E835-D924-5A65AB71D366}"/>
          </ac:spMkLst>
        </pc:spChg>
        <pc:spChg chg="mod">
          <ac:chgData name="Sara Naidu Diaz Gonzalez" userId="S::sndiaz4@soy.sena.edu.co::94f02f45-69a4-4ff3-a3dc-fe0d52e2f980" providerId="AD" clId="Web-{E13A5A5D-8E7F-0451-8C24-BA3EAC07F0A6}" dt="2023-03-15T01:57:13.996" v="287" actId="20577"/>
          <ac:spMkLst>
            <pc:docMk/>
            <pc:sldMk cId="3213650083" sldId="283"/>
            <ac:spMk id="3" creationId="{6C809DE4-5C64-9F2F-1AE8-DDAB003ACD6C}"/>
          </ac:spMkLst>
        </pc:spChg>
      </pc:sldChg>
      <pc:sldChg chg="modSp ord">
        <pc:chgData name="Sara Naidu Diaz Gonzalez" userId="S::sndiaz4@soy.sena.edu.co::94f02f45-69a4-4ff3-a3dc-fe0d52e2f980" providerId="AD" clId="Web-{E13A5A5D-8E7F-0451-8C24-BA3EAC07F0A6}" dt="2023-03-15T02:12:36.626" v="528" actId="20577"/>
        <pc:sldMkLst>
          <pc:docMk/>
          <pc:sldMk cId="53213621" sldId="284"/>
        </pc:sldMkLst>
        <pc:spChg chg="mod">
          <ac:chgData name="Sara Naidu Diaz Gonzalez" userId="S::sndiaz4@soy.sena.edu.co::94f02f45-69a4-4ff3-a3dc-fe0d52e2f980" providerId="AD" clId="Web-{E13A5A5D-8E7F-0451-8C24-BA3EAC07F0A6}" dt="2023-03-15T02:04:29.692" v="407" actId="20577"/>
          <ac:spMkLst>
            <pc:docMk/>
            <pc:sldMk cId="53213621" sldId="284"/>
            <ac:spMk id="2" creationId="{9339B428-DE03-47F3-8539-71C2AF62D2A1}"/>
          </ac:spMkLst>
        </pc:spChg>
        <pc:spChg chg="mod">
          <ac:chgData name="Sara Naidu Diaz Gonzalez" userId="S::sndiaz4@soy.sena.edu.co::94f02f45-69a4-4ff3-a3dc-fe0d52e2f980" providerId="AD" clId="Web-{E13A5A5D-8E7F-0451-8C24-BA3EAC07F0A6}" dt="2023-03-15T02:12:36.626" v="528" actId="20577"/>
          <ac:spMkLst>
            <pc:docMk/>
            <pc:sldMk cId="53213621" sldId="284"/>
            <ac:spMk id="3" creationId="{B35C2165-61D2-E6DC-734D-A28FF8FDB961}"/>
          </ac:spMkLst>
        </pc:spChg>
      </pc:sldChg>
      <pc:sldChg chg="delSp modSp new del">
        <pc:chgData name="Sara Naidu Diaz Gonzalez" userId="S::sndiaz4@soy.sena.edu.co::94f02f45-69a4-4ff3-a3dc-fe0d52e2f980" providerId="AD" clId="Web-{E13A5A5D-8E7F-0451-8C24-BA3EAC07F0A6}" dt="2023-03-15T01:53:35.858" v="258"/>
        <pc:sldMkLst>
          <pc:docMk/>
          <pc:sldMk cId="1272200627" sldId="284"/>
        </pc:sldMkLst>
        <pc:spChg chg="del">
          <ac:chgData name="Sara Naidu Diaz Gonzalez" userId="S::sndiaz4@soy.sena.edu.co::94f02f45-69a4-4ff3-a3dc-fe0d52e2f980" providerId="AD" clId="Web-{E13A5A5D-8E7F-0451-8C24-BA3EAC07F0A6}" dt="2023-03-15T01:52:47.074" v="241"/>
          <ac:spMkLst>
            <pc:docMk/>
            <pc:sldMk cId="1272200627" sldId="284"/>
            <ac:spMk id="2" creationId="{3E9C115A-C085-E6FC-135D-6C8F4E447F7F}"/>
          </ac:spMkLst>
        </pc:spChg>
        <pc:spChg chg="mod">
          <ac:chgData name="Sara Naidu Diaz Gonzalez" userId="S::sndiaz4@soy.sena.edu.co::94f02f45-69a4-4ff3-a3dc-fe0d52e2f980" providerId="AD" clId="Web-{E13A5A5D-8E7F-0451-8C24-BA3EAC07F0A6}" dt="2023-03-15T01:53:29.952" v="252" actId="20577"/>
          <ac:spMkLst>
            <pc:docMk/>
            <pc:sldMk cId="1272200627" sldId="284"/>
            <ac:spMk id="3" creationId="{3A5BBECA-3AB9-B598-032E-E1B9B68B1CB8}"/>
          </ac:spMkLst>
        </pc:spChg>
      </pc:sldChg>
      <pc:sldChg chg="addSp delSp modSp ord">
        <pc:chgData name="Sara Naidu Diaz Gonzalez" userId="S::sndiaz4@soy.sena.edu.co::94f02f45-69a4-4ff3-a3dc-fe0d52e2f980" providerId="AD" clId="Web-{E13A5A5D-8E7F-0451-8C24-BA3EAC07F0A6}" dt="2023-03-15T02:10:34.729" v="484" actId="20577"/>
        <pc:sldMkLst>
          <pc:docMk/>
          <pc:sldMk cId="1845221237" sldId="285"/>
        </pc:sldMkLst>
        <pc:spChg chg="del">
          <ac:chgData name="Sara Naidu Diaz Gonzalez" userId="S::sndiaz4@soy.sena.edu.co::94f02f45-69a4-4ff3-a3dc-fe0d52e2f980" providerId="AD" clId="Web-{E13A5A5D-8E7F-0451-8C24-BA3EAC07F0A6}" dt="2023-03-15T02:09:35.585" v="459"/>
          <ac:spMkLst>
            <pc:docMk/>
            <pc:sldMk cId="1845221237" sldId="285"/>
            <ac:spMk id="2" creationId="{48149DE4-8D4E-BBFD-39C8-373D597ECF55}"/>
          </ac:spMkLst>
        </pc:spChg>
        <pc:spChg chg="mod">
          <ac:chgData name="Sara Naidu Diaz Gonzalez" userId="S::sndiaz4@soy.sena.edu.co::94f02f45-69a4-4ff3-a3dc-fe0d52e2f980" providerId="AD" clId="Web-{E13A5A5D-8E7F-0451-8C24-BA3EAC07F0A6}" dt="2023-03-15T02:10:34.729" v="484" actId="20577"/>
          <ac:spMkLst>
            <pc:docMk/>
            <pc:sldMk cId="1845221237" sldId="285"/>
            <ac:spMk id="3" creationId="{1BDD2653-F40D-28B4-7855-8875DF8CDCF6}"/>
          </ac:spMkLst>
        </pc:spChg>
        <pc:spChg chg="add del mod">
          <ac:chgData name="Sara Naidu Diaz Gonzalez" userId="S::sndiaz4@soy.sena.edu.co::94f02f45-69a4-4ff3-a3dc-fe0d52e2f980" providerId="AD" clId="Web-{E13A5A5D-8E7F-0451-8C24-BA3EAC07F0A6}" dt="2023-03-15T02:09:38.163" v="460"/>
          <ac:spMkLst>
            <pc:docMk/>
            <pc:sldMk cId="1845221237" sldId="285"/>
            <ac:spMk id="5" creationId="{E16E6D1B-0894-B8E9-BF6E-70A5AC1CE954}"/>
          </ac:spMkLst>
        </pc:spChg>
      </pc:sldChg>
      <pc:sldChg chg="delSp modSp new">
        <pc:chgData name="Sara Naidu Diaz Gonzalez" userId="S::sndiaz4@soy.sena.edu.co::94f02f45-69a4-4ff3-a3dc-fe0d52e2f980" providerId="AD" clId="Web-{E13A5A5D-8E7F-0451-8C24-BA3EAC07F0A6}" dt="2023-03-15T02:04:07.144" v="404" actId="20577"/>
        <pc:sldMkLst>
          <pc:docMk/>
          <pc:sldMk cId="1857482407" sldId="286"/>
        </pc:sldMkLst>
        <pc:spChg chg="del">
          <ac:chgData name="Sara Naidu Diaz Gonzalez" userId="S::sndiaz4@soy.sena.edu.co::94f02f45-69a4-4ff3-a3dc-fe0d52e2f980" providerId="AD" clId="Web-{E13A5A5D-8E7F-0451-8C24-BA3EAC07F0A6}" dt="2023-03-15T02:04:01.081" v="398"/>
          <ac:spMkLst>
            <pc:docMk/>
            <pc:sldMk cId="1857482407" sldId="286"/>
            <ac:spMk id="2" creationId="{4C17CC9E-1209-6979-3F1A-BEAB7BB22814}"/>
          </ac:spMkLst>
        </pc:spChg>
        <pc:spChg chg="mod">
          <ac:chgData name="Sara Naidu Diaz Gonzalez" userId="S::sndiaz4@soy.sena.edu.co::94f02f45-69a4-4ff3-a3dc-fe0d52e2f980" providerId="AD" clId="Web-{E13A5A5D-8E7F-0451-8C24-BA3EAC07F0A6}" dt="2023-03-15T02:04:07.144" v="404" actId="20577"/>
          <ac:spMkLst>
            <pc:docMk/>
            <pc:sldMk cId="1857482407" sldId="286"/>
            <ac:spMk id="3" creationId="{F875C430-4D58-6276-15F5-0E2D50A5760A}"/>
          </ac:spMkLst>
        </pc:spChg>
      </pc:sldChg>
      <pc:sldChg chg="addSp delSp modSp new">
        <pc:chgData name="Sara Naidu Diaz Gonzalez" userId="S::sndiaz4@soy.sena.edu.co::94f02f45-69a4-4ff3-a3dc-fe0d52e2f980" providerId="AD" clId="Web-{E13A5A5D-8E7F-0451-8C24-BA3EAC07F0A6}" dt="2023-03-15T02:10:11.290" v="475" actId="14100"/>
        <pc:sldMkLst>
          <pc:docMk/>
          <pc:sldMk cId="3095295970" sldId="287"/>
        </pc:sldMkLst>
        <pc:spChg chg="del">
          <ac:chgData name="Sara Naidu Diaz Gonzalez" userId="S::sndiaz4@soy.sena.edu.co::94f02f45-69a4-4ff3-a3dc-fe0d52e2f980" providerId="AD" clId="Web-{E13A5A5D-8E7F-0451-8C24-BA3EAC07F0A6}" dt="2023-03-15T02:10:08.055" v="474"/>
          <ac:spMkLst>
            <pc:docMk/>
            <pc:sldMk cId="3095295970" sldId="287"/>
            <ac:spMk id="2" creationId="{E24F32BE-AD83-B994-F458-9ABCC16E9A31}"/>
          </ac:spMkLst>
        </pc:spChg>
        <pc:spChg chg="add del mod">
          <ac:chgData name="Sara Naidu Diaz Gonzalez" userId="S::sndiaz4@soy.sena.edu.co::94f02f45-69a4-4ff3-a3dc-fe0d52e2f980" providerId="AD" clId="Web-{E13A5A5D-8E7F-0451-8C24-BA3EAC07F0A6}" dt="2023-03-15T02:10:11.290" v="475" actId="14100"/>
          <ac:spMkLst>
            <pc:docMk/>
            <pc:sldMk cId="3095295970" sldId="287"/>
            <ac:spMk id="3" creationId="{7D9D9527-2D18-5B65-95C0-E1EAD28FE596}"/>
          </ac:spMkLst>
        </pc:spChg>
        <pc:spChg chg="add del mod">
          <ac:chgData name="Sara Naidu Diaz Gonzalez" userId="S::sndiaz4@soy.sena.edu.co::94f02f45-69a4-4ff3-a3dc-fe0d52e2f980" providerId="AD" clId="Web-{E13A5A5D-8E7F-0451-8C24-BA3EAC07F0A6}" dt="2023-03-15T02:10:06.368" v="473"/>
          <ac:spMkLst>
            <pc:docMk/>
            <pc:sldMk cId="3095295970" sldId="287"/>
            <ac:spMk id="5" creationId="{BFEE0331-22D1-F8C3-0CE9-96EF3573609C}"/>
          </ac:spMkLst>
        </pc:spChg>
      </pc:sldChg>
      <pc:sldChg chg="delSp modSp new">
        <pc:chgData name="Sara Naidu Diaz Gonzalez" userId="S::sndiaz4@soy.sena.edu.co::94f02f45-69a4-4ff3-a3dc-fe0d52e2f980" providerId="AD" clId="Web-{E13A5A5D-8E7F-0451-8C24-BA3EAC07F0A6}" dt="2023-03-15T02:10:25.838" v="482"/>
        <pc:sldMkLst>
          <pc:docMk/>
          <pc:sldMk cId="1333623127" sldId="288"/>
        </pc:sldMkLst>
        <pc:spChg chg="del">
          <ac:chgData name="Sara Naidu Diaz Gonzalez" userId="S::sndiaz4@soy.sena.edu.co::94f02f45-69a4-4ff3-a3dc-fe0d52e2f980" providerId="AD" clId="Web-{E13A5A5D-8E7F-0451-8C24-BA3EAC07F0A6}" dt="2023-03-15T02:10:25.838" v="482"/>
          <ac:spMkLst>
            <pc:docMk/>
            <pc:sldMk cId="1333623127" sldId="288"/>
            <ac:spMk id="2" creationId="{FAEDBDAB-2847-A08F-A334-6D725C328CA9}"/>
          </ac:spMkLst>
        </pc:spChg>
        <pc:spChg chg="mod">
          <ac:chgData name="Sara Naidu Diaz Gonzalez" userId="S::sndiaz4@soy.sena.edu.co::94f02f45-69a4-4ff3-a3dc-fe0d52e2f980" providerId="AD" clId="Web-{E13A5A5D-8E7F-0451-8C24-BA3EAC07F0A6}" dt="2023-03-15T02:10:24.431" v="481" actId="20577"/>
          <ac:spMkLst>
            <pc:docMk/>
            <pc:sldMk cId="1333623127" sldId="288"/>
            <ac:spMk id="3" creationId="{305D108B-E137-B5E9-D458-4A19BDCC6F81}"/>
          </ac:spMkLst>
        </pc:spChg>
      </pc:sldChg>
      <pc:sldChg chg="new del">
        <pc:chgData name="Sara Naidu Diaz Gonzalez" userId="S::sndiaz4@soy.sena.edu.co::94f02f45-69a4-4ff3-a3dc-fe0d52e2f980" providerId="AD" clId="Web-{E13A5A5D-8E7F-0451-8C24-BA3EAC07F0A6}" dt="2023-03-15T02:11:14.637" v="506"/>
        <pc:sldMkLst>
          <pc:docMk/>
          <pc:sldMk cId="1420831933" sldId="289"/>
        </pc:sldMkLst>
      </pc:sldChg>
      <pc:sldChg chg="delSp modSp new">
        <pc:chgData name="Sara Naidu Diaz Gonzalez" userId="S::sndiaz4@soy.sena.edu.co::94f02f45-69a4-4ff3-a3dc-fe0d52e2f980" providerId="AD" clId="Web-{E13A5A5D-8E7F-0451-8C24-BA3EAC07F0A6}" dt="2023-03-15T02:12:05.968" v="521" actId="14100"/>
        <pc:sldMkLst>
          <pc:docMk/>
          <pc:sldMk cId="1988385547" sldId="289"/>
        </pc:sldMkLst>
        <pc:spChg chg="del">
          <ac:chgData name="Sara Naidu Diaz Gonzalez" userId="S::sndiaz4@soy.sena.edu.co::94f02f45-69a4-4ff3-a3dc-fe0d52e2f980" providerId="AD" clId="Web-{E13A5A5D-8E7F-0451-8C24-BA3EAC07F0A6}" dt="2023-03-15T02:11:54.514" v="518"/>
          <ac:spMkLst>
            <pc:docMk/>
            <pc:sldMk cId="1988385547" sldId="289"/>
            <ac:spMk id="2" creationId="{6930F111-A163-25B6-AE08-DAFF70D22884}"/>
          </ac:spMkLst>
        </pc:spChg>
        <pc:spChg chg="mod">
          <ac:chgData name="Sara Naidu Diaz Gonzalez" userId="S::sndiaz4@soy.sena.edu.co::94f02f45-69a4-4ff3-a3dc-fe0d52e2f980" providerId="AD" clId="Web-{E13A5A5D-8E7F-0451-8C24-BA3EAC07F0A6}" dt="2023-03-15T02:12:05.968" v="521" actId="14100"/>
          <ac:spMkLst>
            <pc:docMk/>
            <pc:sldMk cId="1988385547" sldId="289"/>
            <ac:spMk id="3" creationId="{6FB23AF4-7128-4D0B-D8F0-71D2D37B0EBF}"/>
          </ac:spMkLst>
        </pc:spChg>
      </pc:sldChg>
    </pc:docChg>
  </pc:docChgLst>
  <pc:docChgLst>
    <pc:chgData name="Maria Isabel Uribe Diaz" userId="S::miuribe93@soy.sena.edu.co::f874e721-cfe2-4208-953d-f23d4fbbc403" providerId="AD" clId="Web-{63292899-451C-7EB0-88A0-FBAB5282E3C2}"/>
    <pc:docChg chg="modSld">
      <pc:chgData name="Maria Isabel Uribe Diaz" userId="S::miuribe93@soy.sena.edu.co::f874e721-cfe2-4208-953d-f23d4fbbc403" providerId="AD" clId="Web-{63292899-451C-7EB0-88A0-FBAB5282E3C2}" dt="2023-03-12T04:30:24.452" v="1126" actId="14100"/>
      <pc:docMkLst>
        <pc:docMk/>
      </pc:docMkLst>
      <pc:sldChg chg="addSp modSp mod setBg">
        <pc:chgData name="Maria Isabel Uribe Diaz" userId="S::miuribe93@soy.sena.edu.co::f874e721-cfe2-4208-953d-f23d4fbbc403" providerId="AD" clId="Web-{63292899-451C-7EB0-88A0-FBAB5282E3C2}" dt="2023-03-12T03:32:45.335" v="0"/>
        <pc:sldMkLst>
          <pc:docMk/>
          <pc:sldMk cId="2406273178" sldId="256"/>
        </pc:sldMkLst>
        <pc:spChg chg="mod">
          <ac:chgData name="Maria Isabel Uribe Diaz" userId="S::miuribe93@soy.sena.edu.co::f874e721-cfe2-4208-953d-f23d4fbbc403" providerId="AD" clId="Web-{63292899-451C-7EB0-88A0-FBAB5282E3C2}" dt="2023-03-12T03:32:45.335" v="0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Maria Isabel Uribe Diaz" userId="S::miuribe93@soy.sena.edu.co::f874e721-cfe2-4208-953d-f23d4fbbc403" providerId="AD" clId="Web-{63292899-451C-7EB0-88A0-FBAB5282E3C2}" dt="2023-03-12T03:32:45.335" v="0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3:32:45.335" v="0"/>
          <ac:spMkLst>
            <pc:docMk/>
            <pc:sldMk cId="2406273178" sldId="256"/>
            <ac:spMk id="8" creationId="{E8A8EAB8-D2FF-444D-B34B-7D32F106AD0E}"/>
          </ac:spMkLst>
        </pc:spChg>
        <pc:cxnChg chg="add">
          <ac:chgData name="Maria Isabel Uribe Diaz" userId="S::miuribe93@soy.sena.edu.co::f874e721-cfe2-4208-953d-f23d4fbbc403" providerId="AD" clId="Web-{63292899-451C-7EB0-88A0-FBAB5282E3C2}" dt="2023-03-12T03:32:45.335" v="0"/>
          <ac:cxnSpMkLst>
            <pc:docMk/>
            <pc:sldMk cId="2406273178" sldId="256"/>
            <ac:cxnSpMk id="10" creationId="{067633D1-6EE6-4118-B9F0-B363477BEE7A}"/>
          </ac:cxnSpMkLst>
        </pc:cxnChg>
        <pc:cxnChg chg="add">
          <ac:chgData name="Maria Isabel Uribe Diaz" userId="S::miuribe93@soy.sena.edu.co::f874e721-cfe2-4208-953d-f23d4fbbc403" providerId="AD" clId="Web-{63292899-451C-7EB0-88A0-FBAB5282E3C2}" dt="2023-03-12T03:32:45.335" v="0"/>
          <ac:cxnSpMkLst>
            <pc:docMk/>
            <pc:sldMk cId="2406273178" sldId="256"/>
            <ac:cxnSpMk id="12" creationId="{4AD7FFC6-42A9-49CB-B5E9-B3F6B038331B}"/>
          </ac:cxnSpMkLst>
        </pc:cxnChg>
      </pc:sldChg>
      <pc:sldChg chg="addSp delSp modSp mod setBg">
        <pc:chgData name="Maria Isabel Uribe Diaz" userId="S::miuribe93@soy.sena.edu.co::f874e721-cfe2-4208-953d-f23d4fbbc403" providerId="AD" clId="Web-{63292899-451C-7EB0-88A0-FBAB5282E3C2}" dt="2023-03-12T04:14:37.094" v="572" actId="1076"/>
        <pc:sldMkLst>
          <pc:docMk/>
          <pc:sldMk cId="1320017106" sldId="257"/>
        </pc:sldMkLst>
        <pc:spChg chg="mod">
          <ac:chgData name="Maria Isabel Uribe Diaz" userId="S::miuribe93@soy.sena.edu.co::f874e721-cfe2-4208-953d-f23d4fbbc403" providerId="AD" clId="Web-{63292899-451C-7EB0-88A0-FBAB5282E3C2}" dt="2023-03-12T04:14:37.094" v="572" actId="1076"/>
          <ac:spMkLst>
            <pc:docMk/>
            <pc:sldMk cId="1320017106" sldId="257"/>
            <ac:spMk id="2" creationId="{645DCC3C-57FE-244E-1124-569F7F859AD4}"/>
          </ac:spMkLst>
        </pc:spChg>
        <pc:spChg chg="mod">
          <ac:chgData name="Maria Isabel Uribe Diaz" userId="S::miuribe93@soy.sena.edu.co::f874e721-cfe2-4208-953d-f23d4fbbc403" providerId="AD" clId="Web-{63292899-451C-7EB0-88A0-FBAB5282E3C2}" dt="2023-03-12T04:14:19.156" v="570" actId="1076"/>
          <ac:spMkLst>
            <pc:docMk/>
            <pc:sldMk cId="1320017106" sldId="257"/>
            <ac:spMk id="3" creationId="{BD4BFCAB-CCF7-7691-5641-12DCB1BDF2E2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3:41:59.743" v="3"/>
          <ac:spMkLst>
            <pc:docMk/>
            <pc:sldMk cId="1320017106" sldId="257"/>
            <ac:spMk id="8" creationId="{70DFC902-7D23-471A-B557-B6B6917D7A0D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3:41:59.743" v="3"/>
          <ac:spMkLst>
            <pc:docMk/>
            <pc:sldMk cId="1320017106" sldId="257"/>
            <ac:spMk id="10" creationId="{A55D5633-D557-4DCA-982C-FF36EB7A1C00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3:41:59.743" v="3"/>
          <ac:spMkLst>
            <pc:docMk/>
            <pc:sldMk cId="1320017106" sldId="257"/>
            <ac:spMk id="12" creationId="{450D3AD2-FA80-415F-A9CE-54D884561CD7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4:10.546" v="567"/>
          <ac:spMkLst>
            <pc:docMk/>
            <pc:sldMk cId="1320017106" sldId="257"/>
            <ac:spMk id="14" creationId="{375E0459-6403-40CD-989D-56A4407CA12E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4:10.546" v="567"/>
          <ac:spMkLst>
            <pc:docMk/>
            <pc:sldMk cId="1320017106" sldId="257"/>
            <ac:spMk id="15" creationId="{1B15ED52-F352-441B-82BF-E0EA34836D08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4:10.546" v="567"/>
          <ac:spMkLst>
            <pc:docMk/>
            <pc:sldMk cId="1320017106" sldId="257"/>
            <ac:spMk id="16" creationId="{53E5B1A8-3AC9-4BD1-9BBC-78CA94F2D1BA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4:10.546" v="567"/>
          <ac:spMkLst>
            <pc:docMk/>
            <pc:sldMk cId="1320017106" sldId="257"/>
            <ac:spMk id="17" creationId="{3B2E3793-BFE6-45A2-9B7B-E18844431C99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4:10.546" v="567"/>
          <ac:spMkLst>
            <pc:docMk/>
            <pc:sldMk cId="1320017106" sldId="257"/>
            <ac:spMk id="18" creationId="{BC4C4868-CB8F-4AF9-9CDB-8108F2C19B67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4:14:10.546" v="567"/>
          <ac:spMkLst>
            <pc:docMk/>
            <pc:sldMk cId="1320017106" sldId="257"/>
            <ac:spMk id="23" creationId="{A7AE9375-4664-4DB2-922D-2782A6E439AC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4:14:10.546" v="567"/>
          <ac:spMkLst>
            <pc:docMk/>
            <pc:sldMk cId="1320017106" sldId="257"/>
            <ac:spMk id="27" creationId="{9DD005C1-8C51-42D6-9BEE-B9B83849743D}"/>
          </ac:spMkLst>
        </pc:spChg>
        <pc:cxnChg chg="add">
          <ac:chgData name="Maria Isabel Uribe Diaz" userId="S::miuribe93@soy.sena.edu.co::f874e721-cfe2-4208-953d-f23d4fbbc403" providerId="AD" clId="Web-{63292899-451C-7EB0-88A0-FBAB5282E3C2}" dt="2023-03-12T04:14:10.546" v="567"/>
          <ac:cxnSpMkLst>
            <pc:docMk/>
            <pc:sldMk cId="1320017106" sldId="257"/>
            <ac:cxnSpMk id="25" creationId="{EE504C98-6397-41C1-A8D8-2D9C4ED307E0}"/>
          </ac:cxnSpMkLst>
        </pc:cxnChg>
      </pc:sldChg>
      <pc:sldChg chg="addSp delSp modSp mod setBg setClrOvrMap">
        <pc:chgData name="Maria Isabel Uribe Diaz" userId="S::miuribe93@soy.sena.edu.co::f874e721-cfe2-4208-953d-f23d4fbbc403" providerId="AD" clId="Web-{63292899-451C-7EB0-88A0-FBAB5282E3C2}" dt="2023-03-12T04:28:08.432" v="1123" actId="20577"/>
        <pc:sldMkLst>
          <pc:docMk/>
          <pc:sldMk cId="3172907249" sldId="258"/>
        </pc:sldMkLst>
        <pc:spChg chg="mod">
          <ac:chgData name="Maria Isabel Uribe Diaz" userId="S::miuribe93@soy.sena.edu.co::f874e721-cfe2-4208-953d-f23d4fbbc403" providerId="AD" clId="Web-{63292899-451C-7EB0-88A0-FBAB5282E3C2}" dt="2023-03-12T04:13:28.701" v="564"/>
          <ac:spMkLst>
            <pc:docMk/>
            <pc:sldMk cId="3172907249" sldId="258"/>
            <ac:spMk id="2" creationId="{E06B47F0-05FC-84F1-36D1-07CF996FA072}"/>
          </ac:spMkLst>
        </pc:spChg>
        <pc:spChg chg="mod">
          <ac:chgData name="Maria Isabel Uribe Diaz" userId="S::miuribe93@soy.sena.edu.co::f874e721-cfe2-4208-953d-f23d4fbbc403" providerId="AD" clId="Web-{63292899-451C-7EB0-88A0-FBAB5282E3C2}" dt="2023-03-12T04:28:08.432" v="1123" actId="20577"/>
          <ac:spMkLst>
            <pc:docMk/>
            <pc:sldMk cId="3172907249" sldId="258"/>
            <ac:spMk id="3" creationId="{F6EB0ED4-5D12-CF1B-F948-E1619A01F743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3:28.701" v="564"/>
          <ac:spMkLst>
            <pc:docMk/>
            <pc:sldMk cId="3172907249" sldId="258"/>
            <ac:spMk id="8" creationId="{70DFC902-7D23-471A-B557-B6B6917D7A0D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3:28.701" v="564"/>
          <ac:spMkLst>
            <pc:docMk/>
            <pc:sldMk cId="3172907249" sldId="258"/>
            <ac:spMk id="10" creationId="{A55D5633-D557-4DCA-982C-FF36EB7A1C00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3:28.701" v="564"/>
          <ac:spMkLst>
            <pc:docMk/>
            <pc:sldMk cId="3172907249" sldId="258"/>
            <ac:spMk id="12" creationId="{450D3AD2-FA80-415F-A9CE-54D884561CD7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3:12.388" v="559"/>
          <ac:spMkLst>
            <pc:docMk/>
            <pc:sldMk cId="3172907249" sldId="258"/>
            <ac:spMk id="17" creationId="{5A0118C5-4F8D-4CF4-BADD-53FEACC6C42A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3:12.388" v="559"/>
          <ac:spMkLst>
            <pc:docMk/>
            <pc:sldMk cId="3172907249" sldId="258"/>
            <ac:spMk id="19" creationId="{4E0A5C5C-2A95-428E-9F6A-0D29EBD57C9F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3:12.388" v="559"/>
          <ac:spMkLst>
            <pc:docMk/>
            <pc:sldMk cId="3172907249" sldId="258"/>
            <ac:spMk id="21" creationId="{1056F38F-7C4E-461D-8709-7D0024AE1F79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3:12.388" v="559"/>
          <ac:spMkLst>
            <pc:docMk/>
            <pc:sldMk cId="3172907249" sldId="258"/>
            <ac:spMk id="23" creationId="{C7278469-3C3C-49CE-AEEE-E176A4900B78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3:12.388" v="559"/>
          <ac:spMkLst>
            <pc:docMk/>
            <pc:sldMk cId="3172907249" sldId="258"/>
            <ac:spMk id="29" creationId="{4C6598AB-1C17-4D54-951C-A082D94ACB7A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3:12.388" v="559"/>
          <ac:spMkLst>
            <pc:docMk/>
            <pc:sldMk cId="3172907249" sldId="258"/>
            <ac:spMk id="31" creationId="{C83B66D7-137D-4AC1-B172-53D60F08BEB5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3:12.388" v="559"/>
          <ac:spMkLst>
            <pc:docMk/>
            <pc:sldMk cId="3172907249" sldId="258"/>
            <ac:spMk id="33" creationId="{F6B92503-6984-4D15-8B98-8718709B785D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3:12.388" v="559"/>
          <ac:spMkLst>
            <pc:docMk/>
            <pc:sldMk cId="3172907249" sldId="258"/>
            <ac:spMk id="35" creationId="{08DDF938-524E-4C18-A47D-C00627832366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3:20.279" v="561"/>
          <ac:spMkLst>
            <pc:docMk/>
            <pc:sldMk cId="3172907249" sldId="258"/>
            <ac:spMk id="44" creationId="{E8A8EAB8-D2FF-444D-B34B-7D32F106AD0E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4:13:28.670" v="563"/>
          <ac:spMkLst>
            <pc:docMk/>
            <pc:sldMk cId="3172907249" sldId="258"/>
            <ac:spMk id="49" creationId="{B95B9BA8-1D69-4796-85F5-B6D0BD52354B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4:13:28.701" v="564"/>
          <ac:spMkLst>
            <pc:docMk/>
            <pc:sldMk cId="3172907249" sldId="258"/>
            <ac:spMk id="56" creationId="{5FEF463D-EE6B-46FF-B7C7-74B09A96C8AB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4:13:28.701" v="564"/>
          <ac:spMkLst>
            <pc:docMk/>
            <pc:sldMk cId="3172907249" sldId="258"/>
            <ac:spMk id="59" creationId="{30B5ED20-499B-41E7-95BE-8BBD3131456F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4:13:28.701" v="564"/>
          <ac:spMkLst>
            <pc:docMk/>
            <pc:sldMk cId="3172907249" sldId="258"/>
            <ac:spMk id="60" creationId="{35A51D22-76EA-4C70-B5C9-ED3946924CB7}"/>
          </ac:spMkLst>
        </pc:spChg>
        <pc:grpChg chg="add del">
          <ac:chgData name="Maria Isabel Uribe Diaz" userId="S::miuribe93@soy.sena.edu.co::f874e721-cfe2-4208-953d-f23d4fbbc403" providerId="AD" clId="Web-{63292899-451C-7EB0-88A0-FBAB5282E3C2}" dt="2023-03-12T04:13:12.388" v="559"/>
          <ac:grpSpMkLst>
            <pc:docMk/>
            <pc:sldMk cId="3172907249" sldId="258"/>
            <ac:grpSpMk id="25" creationId="{93DC754C-7E09-422D-A8BB-AF632E90DFA2}"/>
          </ac:grpSpMkLst>
        </pc:grpChg>
        <pc:grpChg chg="add del">
          <ac:chgData name="Maria Isabel Uribe Diaz" userId="S::miuribe93@soy.sena.edu.co::f874e721-cfe2-4208-953d-f23d4fbbc403" providerId="AD" clId="Web-{63292899-451C-7EB0-88A0-FBAB5282E3C2}" dt="2023-03-12T04:13:12.388" v="559"/>
          <ac:grpSpMkLst>
            <pc:docMk/>
            <pc:sldMk cId="3172907249" sldId="258"/>
            <ac:grpSpMk id="37" creationId="{3773FAF5-C452-4455-9411-D6AF5EBD4CA9}"/>
          </ac:grpSpMkLst>
        </pc:grpChg>
        <pc:grpChg chg="add del">
          <ac:chgData name="Maria Isabel Uribe Diaz" userId="S::miuribe93@soy.sena.edu.co::f874e721-cfe2-4208-953d-f23d4fbbc403" providerId="AD" clId="Web-{63292899-451C-7EB0-88A0-FBAB5282E3C2}" dt="2023-03-12T04:13:20.279" v="561"/>
          <ac:grpSpMkLst>
            <pc:docMk/>
            <pc:sldMk cId="3172907249" sldId="258"/>
            <ac:grpSpMk id="46" creationId="{9D20816A-53A8-414B-9615-2877C1081698}"/>
          </ac:grpSpMkLst>
        </pc:grpChg>
        <pc:grpChg chg="add del">
          <ac:chgData name="Maria Isabel Uribe Diaz" userId="S::miuribe93@soy.sena.edu.co::f874e721-cfe2-4208-953d-f23d4fbbc403" providerId="AD" clId="Web-{63292899-451C-7EB0-88A0-FBAB5282E3C2}" dt="2023-03-12T04:13:28.670" v="563"/>
          <ac:grpSpMkLst>
            <pc:docMk/>
            <pc:sldMk cId="3172907249" sldId="258"/>
            <ac:grpSpMk id="50" creationId="{5F892E19-92E7-4BB2-8C3F-DBDFE8D9D324}"/>
          </ac:grpSpMkLst>
        </pc:grpChg>
        <pc:grpChg chg="add">
          <ac:chgData name="Maria Isabel Uribe Diaz" userId="S::miuribe93@soy.sena.edu.co::f874e721-cfe2-4208-953d-f23d4fbbc403" providerId="AD" clId="Web-{63292899-451C-7EB0-88A0-FBAB5282E3C2}" dt="2023-03-12T04:13:28.701" v="564"/>
          <ac:grpSpMkLst>
            <pc:docMk/>
            <pc:sldMk cId="3172907249" sldId="258"/>
            <ac:grpSpMk id="57" creationId="{11A27B3A-460C-4100-99B5-817F25979F6C}"/>
          </ac:grpSpMkLst>
        </pc:grpChg>
        <pc:picChg chg="add del">
          <ac:chgData name="Maria Isabel Uribe Diaz" userId="S::miuribe93@soy.sena.edu.co::f874e721-cfe2-4208-953d-f23d4fbbc403" providerId="AD" clId="Web-{63292899-451C-7EB0-88A0-FBAB5282E3C2}" dt="2023-03-12T04:13:20.279" v="561"/>
          <ac:picMkLst>
            <pc:docMk/>
            <pc:sldMk cId="3172907249" sldId="258"/>
            <ac:picMk id="16" creationId="{478ABAD2-6AEA-10EB-3755-468FFE6FB614}"/>
          </ac:picMkLst>
        </pc:picChg>
        <pc:cxnChg chg="add del">
          <ac:chgData name="Maria Isabel Uribe Diaz" userId="S::miuribe93@soy.sena.edu.co::f874e721-cfe2-4208-953d-f23d4fbbc403" providerId="AD" clId="Web-{63292899-451C-7EB0-88A0-FBAB5282E3C2}" dt="2023-03-12T04:13:20.279" v="561"/>
          <ac:cxnSpMkLst>
            <pc:docMk/>
            <pc:sldMk cId="3172907249" sldId="258"/>
            <ac:cxnSpMk id="45" creationId="{DAE05351-315A-4BA9-A90A-FE5C949522D1}"/>
          </ac:cxnSpMkLst>
        </pc:cxnChg>
      </pc:sldChg>
      <pc:sldChg chg="addSp delSp modSp mod setBg">
        <pc:chgData name="Maria Isabel Uribe Diaz" userId="S::miuribe93@soy.sena.edu.co::f874e721-cfe2-4208-953d-f23d4fbbc403" providerId="AD" clId="Web-{63292899-451C-7EB0-88A0-FBAB5282E3C2}" dt="2023-03-12T04:30:24.452" v="1126" actId="14100"/>
        <pc:sldMkLst>
          <pc:docMk/>
          <pc:sldMk cId="3931021644" sldId="259"/>
        </pc:sldMkLst>
        <pc:spChg chg="mod">
          <ac:chgData name="Maria Isabel Uribe Diaz" userId="S::miuribe93@soy.sena.edu.co::f874e721-cfe2-4208-953d-f23d4fbbc403" providerId="AD" clId="Web-{63292899-451C-7EB0-88A0-FBAB5282E3C2}" dt="2023-03-12T04:30:19.686" v="1125" actId="20577"/>
          <ac:spMkLst>
            <pc:docMk/>
            <pc:sldMk cId="3931021644" sldId="259"/>
            <ac:spMk id="2" creationId="{20841F26-C755-06DF-BCC7-ACFAF50D4A0E}"/>
          </ac:spMkLst>
        </pc:spChg>
        <pc:spChg chg="mod">
          <ac:chgData name="Maria Isabel Uribe Diaz" userId="S::miuribe93@soy.sena.edu.co::f874e721-cfe2-4208-953d-f23d4fbbc403" providerId="AD" clId="Web-{63292899-451C-7EB0-88A0-FBAB5282E3C2}" dt="2023-03-12T04:30:24.452" v="1126" actId="14100"/>
          <ac:spMkLst>
            <pc:docMk/>
            <pc:sldMk cId="3931021644" sldId="259"/>
            <ac:spMk id="3" creationId="{A307E016-61E2-674A-A5F3-185B1FBA1176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3:47:22.879" v="169"/>
          <ac:spMkLst>
            <pc:docMk/>
            <pc:sldMk cId="3931021644" sldId="259"/>
            <ac:spMk id="8" creationId="{70DFC902-7D23-471A-B557-B6B6917D7A0D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3:47:22.879" v="169"/>
          <ac:spMkLst>
            <pc:docMk/>
            <pc:sldMk cId="3931021644" sldId="259"/>
            <ac:spMk id="10" creationId="{A55D5633-D557-4DCA-982C-FF36EB7A1C00}"/>
          </ac:spMkLst>
        </pc:spChg>
        <pc:spChg chg="add del">
          <ac:chgData name="Maria Isabel Uribe Diaz" userId="S::miuribe93@soy.sena.edu.co::f874e721-cfe2-4208-953d-f23d4fbbc403" providerId="AD" clId="Web-{63292899-451C-7EB0-88A0-FBAB5282E3C2}" dt="2023-03-12T03:47:22.879" v="169"/>
          <ac:spMkLst>
            <pc:docMk/>
            <pc:sldMk cId="3931021644" sldId="259"/>
            <ac:spMk id="12" creationId="{450D3AD2-FA80-415F-A9CE-54D884561CD7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3:47:22.879" v="169"/>
          <ac:spMkLst>
            <pc:docMk/>
            <pc:sldMk cId="3931021644" sldId="259"/>
            <ac:spMk id="17" creationId="{E8A8EAB8-D2FF-444D-B34B-7D32F106AD0E}"/>
          </ac:spMkLst>
        </pc:spChg>
        <pc:cxnChg chg="add">
          <ac:chgData name="Maria Isabel Uribe Diaz" userId="S::miuribe93@soy.sena.edu.co::f874e721-cfe2-4208-953d-f23d4fbbc403" providerId="AD" clId="Web-{63292899-451C-7EB0-88A0-FBAB5282E3C2}" dt="2023-03-12T03:47:22.879" v="169"/>
          <ac:cxnSpMkLst>
            <pc:docMk/>
            <pc:sldMk cId="3931021644" sldId="259"/>
            <ac:cxnSpMk id="19" creationId="{067633D1-6EE6-4118-B9F0-B363477BEE7A}"/>
          </ac:cxnSpMkLst>
        </pc:cxnChg>
        <pc:cxnChg chg="add">
          <ac:chgData name="Maria Isabel Uribe Diaz" userId="S::miuribe93@soy.sena.edu.co::f874e721-cfe2-4208-953d-f23d4fbbc403" providerId="AD" clId="Web-{63292899-451C-7EB0-88A0-FBAB5282E3C2}" dt="2023-03-12T03:47:22.879" v="169"/>
          <ac:cxnSpMkLst>
            <pc:docMk/>
            <pc:sldMk cId="3931021644" sldId="259"/>
            <ac:cxnSpMk id="21" creationId="{4AD7FFC6-42A9-49CB-B5E9-B3F6B038331B}"/>
          </ac:cxnSpMkLst>
        </pc:cxnChg>
      </pc:sldChg>
      <pc:sldChg chg="addSp modSp mod setBg">
        <pc:chgData name="Maria Isabel Uribe Diaz" userId="S::miuribe93@soy.sena.edu.co::f874e721-cfe2-4208-953d-f23d4fbbc403" providerId="AD" clId="Web-{63292899-451C-7EB0-88A0-FBAB5282E3C2}" dt="2023-03-12T04:22:02.249" v="913" actId="14100"/>
        <pc:sldMkLst>
          <pc:docMk/>
          <pc:sldMk cId="641297589" sldId="260"/>
        </pc:sldMkLst>
        <pc:spChg chg="mod">
          <ac:chgData name="Maria Isabel Uribe Diaz" userId="S::miuribe93@soy.sena.edu.co::f874e721-cfe2-4208-953d-f23d4fbbc403" providerId="AD" clId="Web-{63292899-451C-7EB0-88A0-FBAB5282E3C2}" dt="2023-03-12T03:42:10.275" v="7"/>
          <ac:spMkLst>
            <pc:docMk/>
            <pc:sldMk cId="641297589" sldId="260"/>
            <ac:spMk id="2" creationId="{6AE1AA83-70D6-7B8A-74E2-F3D204B2D165}"/>
          </ac:spMkLst>
        </pc:spChg>
        <pc:spChg chg="mod">
          <ac:chgData name="Maria Isabel Uribe Diaz" userId="S::miuribe93@soy.sena.edu.co::f874e721-cfe2-4208-953d-f23d4fbbc403" providerId="AD" clId="Web-{63292899-451C-7EB0-88A0-FBAB5282E3C2}" dt="2023-03-12T04:22:02.249" v="913" actId="14100"/>
          <ac:spMkLst>
            <pc:docMk/>
            <pc:sldMk cId="641297589" sldId="260"/>
            <ac:spMk id="3" creationId="{98E6583C-5851-306D-3362-6F54EBA368DC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3:42:10.275" v="7"/>
          <ac:spMkLst>
            <pc:docMk/>
            <pc:sldMk cId="641297589" sldId="260"/>
            <ac:spMk id="8" creationId="{70DFC902-7D23-471A-B557-B6B6917D7A0D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3:42:10.275" v="7"/>
          <ac:spMkLst>
            <pc:docMk/>
            <pc:sldMk cId="641297589" sldId="260"/>
            <ac:spMk id="10" creationId="{A55D5633-D557-4DCA-982C-FF36EB7A1C00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3:42:10.275" v="7"/>
          <ac:spMkLst>
            <pc:docMk/>
            <pc:sldMk cId="641297589" sldId="260"/>
            <ac:spMk id="12" creationId="{450D3AD2-FA80-415F-A9CE-54D884561CD7}"/>
          </ac:spMkLst>
        </pc:spChg>
      </pc:sldChg>
      <pc:sldChg chg="addSp modSp mod setBg">
        <pc:chgData name="Maria Isabel Uribe Diaz" userId="S::miuribe93@soy.sena.edu.co::f874e721-cfe2-4208-953d-f23d4fbbc403" providerId="AD" clId="Web-{63292899-451C-7EB0-88A0-FBAB5282E3C2}" dt="2023-03-12T04:27:52.603" v="1118" actId="20577"/>
        <pc:sldMkLst>
          <pc:docMk/>
          <pc:sldMk cId="265086344" sldId="261"/>
        </pc:sldMkLst>
        <pc:spChg chg="mod">
          <ac:chgData name="Maria Isabel Uribe Diaz" userId="S::miuribe93@soy.sena.edu.co::f874e721-cfe2-4208-953d-f23d4fbbc403" providerId="AD" clId="Web-{63292899-451C-7EB0-88A0-FBAB5282E3C2}" dt="2023-03-12T03:42:14.494" v="8"/>
          <ac:spMkLst>
            <pc:docMk/>
            <pc:sldMk cId="265086344" sldId="261"/>
            <ac:spMk id="2" creationId="{FD267211-D0B0-67E9-2906-DC441D6A31BC}"/>
          </ac:spMkLst>
        </pc:spChg>
        <pc:spChg chg="mod">
          <ac:chgData name="Maria Isabel Uribe Diaz" userId="S::miuribe93@soy.sena.edu.co::f874e721-cfe2-4208-953d-f23d4fbbc403" providerId="AD" clId="Web-{63292899-451C-7EB0-88A0-FBAB5282E3C2}" dt="2023-03-12T04:27:52.603" v="1118" actId="20577"/>
          <ac:spMkLst>
            <pc:docMk/>
            <pc:sldMk cId="265086344" sldId="261"/>
            <ac:spMk id="3" creationId="{DAEFECAD-3859-95E0-16B3-A49A6C9D93E1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3:42:14.494" v="8"/>
          <ac:spMkLst>
            <pc:docMk/>
            <pc:sldMk cId="265086344" sldId="261"/>
            <ac:spMk id="8" creationId="{70DFC902-7D23-471A-B557-B6B6917D7A0D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3:42:14.494" v="8"/>
          <ac:spMkLst>
            <pc:docMk/>
            <pc:sldMk cId="265086344" sldId="261"/>
            <ac:spMk id="10" creationId="{A55D5633-D557-4DCA-982C-FF36EB7A1C00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3:42:14.494" v="8"/>
          <ac:spMkLst>
            <pc:docMk/>
            <pc:sldMk cId="265086344" sldId="261"/>
            <ac:spMk id="12" creationId="{450D3AD2-FA80-415F-A9CE-54D884561CD7}"/>
          </ac:spMkLst>
        </pc:spChg>
      </pc:sldChg>
      <pc:sldChg chg="addSp modSp mod setBg">
        <pc:chgData name="Maria Isabel Uribe Diaz" userId="S::miuribe93@soy.sena.edu.co::f874e721-cfe2-4208-953d-f23d4fbbc403" providerId="AD" clId="Web-{63292899-451C-7EB0-88A0-FBAB5282E3C2}" dt="2023-03-12T03:41:53.118" v="1"/>
        <pc:sldMkLst>
          <pc:docMk/>
          <pc:sldMk cId="3639669116" sldId="262"/>
        </pc:sldMkLst>
        <pc:spChg chg="mod">
          <ac:chgData name="Maria Isabel Uribe Diaz" userId="S::miuribe93@soy.sena.edu.co::f874e721-cfe2-4208-953d-f23d4fbbc403" providerId="AD" clId="Web-{63292899-451C-7EB0-88A0-FBAB5282E3C2}" dt="2023-03-12T03:41:53.118" v="1"/>
          <ac:spMkLst>
            <pc:docMk/>
            <pc:sldMk cId="3639669116" sldId="262"/>
            <ac:spMk id="2" creationId="{3C8DD182-8F7D-4DBB-1BDF-032EF3B21E3B}"/>
          </ac:spMkLst>
        </pc:spChg>
        <pc:spChg chg="mod">
          <ac:chgData name="Maria Isabel Uribe Diaz" userId="S::miuribe93@soy.sena.edu.co::f874e721-cfe2-4208-953d-f23d4fbbc403" providerId="AD" clId="Web-{63292899-451C-7EB0-88A0-FBAB5282E3C2}" dt="2023-03-12T03:41:53.118" v="1"/>
          <ac:spMkLst>
            <pc:docMk/>
            <pc:sldMk cId="3639669116" sldId="262"/>
            <ac:spMk id="3" creationId="{C7F37418-CF01-C780-85FC-7C75D8CE412B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3:41:53.118" v="1"/>
          <ac:spMkLst>
            <pc:docMk/>
            <pc:sldMk cId="3639669116" sldId="262"/>
            <ac:spMk id="8" creationId="{1B15ED52-F352-441B-82BF-E0EA34836D08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3:41:53.118" v="1"/>
          <ac:spMkLst>
            <pc:docMk/>
            <pc:sldMk cId="3639669116" sldId="262"/>
            <ac:spMk id="10" creationId="{3B2E3793-BFE6-45A2-9B7B-E18844431C99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3:41:53.118" v="1"/>
          <ac:spMkLst>
            <pc:docMk/>
            <pc:sldMk cId="3639669116" sldId="262"/>
            <ac:spMk id="12" creationId="{BC4C4868-CB8F-4AF9-9CDB-8108F2C19B67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3:41:53.118" v="1"/>
          <ac:spMkLst>
            <pc:docMk/>
            <pc:sldMk cId="3639669116" sldId="262"/>
            <ac:spMk id="14" creationId="{375E0459-6403-40CD-989D-56A4407CA12E}"/>
          </ac:spMkLst>
        </pc:spChg>
        <pc:spChg chg="add">
          <ac:chgData name="Maria Isabel Uribe Diaz" userId="S::miuribe93@soy.sena.edu.co::f874e721-cfe2-4208-953d-f23d4fbbc403" providerId="AD" clId="Web-{63292899-451C-7EB0-88A0-FBAB5282E3C2}" dt="2023-03-12T03:41:53.118" v="1"/>
          <ac:spMkLst>
            <pc:docMk/>
            <pc:sldMk cId="3639669116" sldId="262"/>
            <ac:spMk id="16" creationId="{53E5B1A8-3AC9-4BD1-9BBC-78CA94F2D1BA}"/>
          </ac:spMkLst>
        </pc:spChg>
      </pc:sldChg>
    </pc:docChg>
  </pc:docChgLst>
  <pc:docChgLst>
    <pc:chgData name="Sara Naidu Diaz Gonzalez" userId="S::sndiaz4@soy.sena.edu.co::94f02f45-69a4-4ff3-a3dc-fe0d52e2f980" providerId="AD" clId="Web-{D93F2B58-0B13-FC3E-D552-F441BD04ED2E}"/>
    <pc:docChg chg="addSld delSld modSld">
      <pc:chgData name="Sara Naidu Diaz Gonzalez" userId="S::sndiaz4@soy.sena.edu.co::94f02f45-69a4-4ff3-a3dc-fe0d52e2f980" providerId="AD" clId="Web-{D93F2B58-0B13-FC3E-D552-F441BD04ED2E}" dt="2023-03-17T19:33:07.936" v="630" actId="20577"/>
      <pc:docMkLst>
        <pc:docMk/>
      </pc:docMkLst>
      <pc:sldChg chg="modSp">
        <pc:chgData name="Sara Naidu Diaz Gonzalez" userId="S::sndiaz4@soy.sena.edu.co::94f02f45-69a4-4ff3-a3dc-fe0d52e2f980" providerId="AD" clId="Web-{D93F2B58-0B13-FC3E-D552-F441BD04ED2E}" dt="2023-03-17T19:33:07.936" v="630" actId="20577"/>
        <pc:sldMkLst>
          <pc:docMk/>
          <pc:sldMk cId="3931021644" sldId="259"/>
        </pc:sldMkLst>
        <pc:spChg chg="mod">
          <ac:chgData name="Sara Naidu Diaz Gonzalez" userId="S::sndiaz4@soy.sena.edu.co::94f02f45-69a4-4ff3-a3dc-fe0d52e2f980" providerId="AD" clId="Web-{D93F2B58-0B13-FC3E-D552-F441BD04ED2E}" dt="2023-03-17T19:33:07.936" v="630" actId="20577"/>
          <ac:spMkLst>
            <pc:docMk/>
            <pc:sldMk cId="3931021644" sldId="259"/>
            <ac:spMk id="3" creationId="{A307E016-61E2-674A-A5F3-185B1FBA1176}"/>
          </ac:spMkLst>
        </pc:spChg>
      </pc:sldChg>
      <pc:sldChg chg="modSp">
        <pc:chgData name="Sara Naidu Diaz Gonzalez" userId="S::sndiaz4@soy.sena.edu.co::94f02f45-69a4-4ff3-a3dc-fe0d52e2f980" providerId="AD" clId="Web-{D93F2B58-0B13-FC3E-D552-F441BD04ED2E}" dt="2023-03-17T18:34:47.109" v="538" actId="20577"/>
        <pc:sldMkLst>
          <pc:docMk/>
          <pc:sldMk cId="641297589" sldId="260"/>
        </pc:sldMkLst>
        <pc:spChg chg="mod">
          <ac:chgData name="Sara Naidu Diaz Gonzalez" userId="S::sndiaz4@soy.sena.edu.co::94f02f45-69a4-4ff3-a3dc-fe0d52e2f980" providerId="AD" clId="Web-{D93F2B58-0B13-FC3E-D552-F441BD04ED2E}" dt="2023-03-17T18:34:47.109" v="538" actId="20577"/>
          <ac:spMkLst>
            <pc:docMk/>
            <pc:sldMk cId="641297589" sldId="260"/>
            <ac:spMk id="3" creationId="{98E6583C-5851-306D-3362-6F54EBA368DC}"/>
          </ac:spMkLst>
        </pc:spChg>
      </pc:sldChg>
      <pc:sldChg chg="del">
        <pc:chgData name="Sara Naidu Diaz Gonzalez" userId="S::sndiaz4@soy.sena.edu.co::94f02f45-69a4-4ff3-a3dc-fe0d52e2f980" providerId="AD" clId="Web-{D93F2B58-0B13-FC3E-D552-F441BD04ED2E}" dt="2023-03-17T15:20:48.697" v="1"/>
        <pc:sldMkLst>
          <pc:docMk/>
          <pc:sldMk cId="2810383236" sldId="272"/>
        </pc:sldMkLst>
      </pc:sldChg>
      <pc:sldChg chg="del">
        <pc:chgData name="Sara Naidu Diaz Gonzalez" userId="S::sndiaz4@soy.sena.edu.co::94f02f45-69a4-4ff3-a3dc-fe0d52e2f980" providerId="AD" clId="Web-{D93F2B58-0B13-FC3E-D552-F441BD04ED2E}" dt="2023-03-17T15:20:52.275" v="4"/>
        <pc:sldMkLst>
          <pc:docMk/>
          <pc:sldMk cId="2743027483" sldId="277"/>
        </pc:sldMkLst>
      </pc:sldChg>
      <pc:sldChg chg="del">
        <pc:chgData name="Sara Naidu Diaz Gonzalez" userId="S::sndiaz4@soy.sena.edu.co::94f02f45-69a4-4ff3-a3dc-fe0d52e2f980" providerId="AD" clId="Web-{D93F2B58-0B13-FC3E-D552-F441BD04ED2E}" dt="2023-03-17T15:20:56.306" v="8"/>
        <pc:sldMkLst>
          <pc:docMk/>
          <pc:sldMk cId="1949784081" sldId="279"/>
        </pc:sldMkLst>
      </pc:sldChg>
      <pc:sldChg chg="del">
        <pc:chgData name="Sara Naidu Diaz Gonzalez" userId="S::sndiaz4@soy.sena.edu.co::94f02f45-69a4-4ff3-a3dc-fe0d52e2f980" providerId="AD" clId="Web-{D93F2B58-0B13-FC3E-D552-F441BD04ED2E}" dt="2023-03-17T15:20:45.915" v="0"/>
        <pc:sldMkLst>
          <pc:docMk/>
          <pc:sldMk cId="53213621" sldId="284"/>
        </pc:sldMkLst>
      </pc:sldChg>
      <pc:sldChg chg="del">
        <pc:chgData name="Sara Naidu Diaz Gonzalez" userId="S::sndiaz4@soy.sena.edu.co::94f02f45-69a4-4ff3-a3dc-fe0d52e2f980" providerId="AD" clId="Web-{D93F2B58-0B13-FC3E-D552-F441BD04ED2E}" dt="2023-03-17T15:20:53.416" v="5"/>
        <pc:sldMkLst>
          <pc:docMk/>
          <pc:sldMk cId="1845221237" sldId="285"/>
        </pc:sldMkLst>
      </pc:sldChg>
      <pc:sldChg chg="del">
        <pc:chgData name="Sara Naidu Diaz Gonzalez" userId="S::sndiaz4@soy.sena.edu.co::94f02f45-69a4-4ff3-a3dc-fe0d52e2f980" providerId="AD" clId="Web-{D93F2B58-0B13-FC3E-D552-F441BD04ED2E}" dt="2023-03-17T15:20:49.619" v="2"/>
        <pc:sldMkLst>
          <pc:docMk/>
          <pc:sldMk cId="1857482407" sldId="286"/>
        </pc:sldMkLst>
      </pc:sldChg>
      <pc:sldChg chg="del">
        <pc:chgData name="Sara Naidu Diaz Gonzalez" userId="S::sndiaz4@soy.sena.edu.co::94f02f45-69a4-4ff3-a3dc-fe0d52e2f980" providerId="AD" clId="Web-{D93F2B58-0B13-FC3E-D552-F441BD04ED2E}" dt="2023-03-17T15:20:50.666" v="3"/>
        <pc:sldMkLst>
          <pc:docMk/>
          <pc:sldMk cId="1333623127" sldId="288"/>
        </pc:sldMkLst>
      </pc:sldChg>
      <pc:sldChg chg="del">
        <pc:chgData name="Sara Naidu Diaz Gonzalez" userId="S::sndiaz4@soy.sena.edu.co::94f02f45-69a4-4ff3-a3dc-fe0d52e2f980" providerId="AD" clId="Web-{D93F2B58-0B13-FC3E-D552-F441BD04ED2E}" dt="2023-03-17T15:21:02.025" v="11"/>
        <pc:sldMkLst>
          <pc:docMk/>
          <pc:sldMk cId="3156171871" sldId="292"/>
        </pc:sldMkLst>
      </pc:sldChg>
      <pc:sldChg chg="del">
        <pc:chgData name="Sara Naidu Diaz Gonzalez" userId="S::sndiaz4@soy.sena.edu.co::94f02f45-69a4-4ff3-a3dc-fe0d52e2f980" providerId="AD" clId="Web-{D93F2B58-0B13-FC3E-D552-F441BD04ED2E}" dt="2023-03-17T15:20:57.041" v="9"/>
        <pc:sldMkLst>
          <pc:docMk/>
          <pc:sldMk cId="3550420872" sldId="293"/>
        </pc:sldMkLst>
      </pc:sldChg>
      <pc:sldChg chg="modSp new">
        <pc:chgData name="Sara Naidu Diaz Gonzalez" userId="S::sndiaz4@soy.sena.edu.co::94f02f45-69a4-4ff3-a3dc-fe0d52e2f980" providerId="AD" clId="Web-{D93F2B58-0B13-FC3E-D552-F441BD04ED2E}" dt="2023-03-17T16:15:29.474" v="403" actId="20577"/>
        <pc:sldMkLst>
          <pc:docMk/>
          <pc:sldMk cId="4239651335" sldId="293"/>
        </pc:sldMkLst>
        <pc:spChg chg="mod">
          <ac:chgData name="Sara Naidu Diaz Gonzalez" userId="S::sndiaz4@soy.sena.edu.co::94f02f45-69a4-4ff3-a3dc-fe0d52e2f980" providerId="AD" clId="Web-{D93F2B58-0B13-FC3E-D552-F441BD04ED2E}" dt="2023-03-17T16:14:16.426" v="398" actId="20577"/>
          <ac:spMkLst>
            <pc:docMk/>
            <pc:sldMk cId="4239651335" sldId="293"/>
            <ac:spMk id="2" creationId="{5A20BE2D-92BB-A3DA-67AA-01CE4F500581}"/>
          </ac:spMkLst>
        </pc:spChg>
        <pc:spChg chg="mod">
          <ac:chgData name="Sara Naidu Diaz Gonzalez" userId="S::sndiaz4@soy.sena.edu.co::94f02f45-69a4-4ff3-a3dc-fe0d52e2f980" providerId="AD" clId="Web-{D93F2B58-0B13-FC3E-D552-F441BD04ED2E}" dt="2023-03-17T16:15:29.474" v="403" actId="20577"/>
          <ac:spMkLst>
            <pc:docMk/>
            <pc:sldMk cId="4239651335" sldId="293"/>
            <ac:spMk id="3" creationId="{D6C89990-E10A-B067-3DF6-FFF8F4147C59}"/>
          </ac:spMkLst>
        </pc:spChg>
      </pc:sldChg>
      <pc:sldChg chg="del">
        <pc:chgData name="Sara Naidu Diaz Gonzalez" userId="S::sndiaz4@soy.sena.edu.co::94f02f45-69a4-4ff3-a3dc-fe0d52e2f980" providerId="AD" clId="Web-{D93F2B58-0B13-FC3E-D552-F441BD04ED2E}" dt="2023-03-17T15:20:54.275" v="6"/>
        <pc:sldMkLst>
          <pc:docMk/>
          <pc:sldMk cId="979597101" sldId="294"/>
        </pc:sldMkLst>
      </pc:sldChg>
      <pc:sldChg chg="del">
        <pc:chgData name="Sara Naidu Diaz Gonzalez" userId="S::sndiaz4@soy.sena.edu.co::94f02f45-69a4-4ff3-a3dc-fe0d52e2f980" providerId="AD" clId="Web-{D93F2B58-0B13-FC3E-D552-F441BD04ED2E}" dt="2023-03-17T15:20:55.150" v="7"/>
        <pc:sldMkLst>
          <pc:docMk/>
          <pc:sldMk cId="3499319550" sldId="295"/>
        </pc:sldMkLst>
      </pc:sldChg>
      <pc:sldChg chg="del">
        <pc:chgData name="Sara Naidu Diaz Gonzalez" userId="S::sndiaz4@soy.sena.edu.co::94f02f45-69a4-4ff3-a3dc-fe0d52e2f980" providerId="AD" clId="Web-{D93F2B58-0B13-FC3E-D552-F441BD04ED2E}" dt="2023-03-17T15:20:57.728" v="10"/>
        <pc:sldMkLst>
          <pc:docMk/>
          <pc:sldMk cId="1435443499" sldId="296"/>
        </pc:sldMkLst>
      </pc:sldChg>
      <pc:sldChg chg="modSp new">
        <pc:chgData name="Sara Naidu Diaz Gonzalez" userId="S::sndiaz4@soy.sena.edu.co::94f02f45-69a4-4ff3-a3dc-fe0d52e2f980" providerId="AD" clId="Web-{D93F2B58-0B13-FC3E-D552-F441BD04ED2E}" dt="2023-03-17T16:18:55.480" v="411" actId="20577"/>
        <pc:sldMkLst>
          <pc:docMk/>
          <pc:sldMk cId="1946947064" sldId="296"/>
        </pc:sldMkLst>
        <pc:spChg chg="mod">
          <ac:chgData name="Sara Naidu Diaz Gonzalez" userId="S::sndiaz4@soy.sena.edu.co::94f02f45-69a4-4ff3-a3dc-fe0d52e2f980" providerId="AD" clId="Web-{D93F2B58-0B13-FC3E-D552-F441BD04ED2E}" dt="2023-03-17T16:18:55.480" v="411" actId="20577"/>
          <ac:spMkLst>
            <pc:docMk/>
            <pc:sldMk cId="1946947064" sldId="296"/>
            <ac:spMk id="2" creationId="{26C77258-3A11-2AC1-80C5-35FEC56BA3BB}"/>
          </ac:spMkLst>
        </pc:spChg>
        <pc:spChg chg="mod">
          <ac:chgData name="Sara Naidu Diaz Gonzalez" userId="S::sndiaz4@soy.sena.edu.co::94f02f45-69a4-4ff3-a3dc-fe0d52e2f980" providerId="AD" clId="Web-{D93F2B58-0B13-FC3E-D552-F441BD04ED2E}" dt="2023-03-17T16:18:14.651" v="409" actId="20577"/>
          <ac:spMkLst>
            <pc:docMk/>
            <pc:sldMk cId="1946947064" sldId="296"/>
            <ac:spMk id="3" creationId="{0A572AFF-7977-763F-4469-E861051BA45B}"/>
          </ac:spMkLst>
        </pc:spChg>
      </pc:sldChg>
    </pc:docChg>
  </pc:docChgLst>
  <pc:docChgLst>
    <pc:chgData name="Maria Isabel Uribe Diaz" userId="S::miuribe93@soy.sena.edu.co::f874e721-cfe2-4208-953d-f23d4fbbc403" providerId="AD" clId="Web-{7E638973-93C5-4094-B82E-BB882FA6CEF9}"/>
    <pc:docChg chg="addSld delSld modSld">
      <pc:chgData name="Maria Isabel Uribe Diaz" userId="S::miuribe93@soy.sena.edu.co::f874e721-cfe2-4208-953d-f23d4fbbc403" providerId="AD" clId="Web-{7E638973-93C5-4094-B82E-BB882FA6CEF9}" dt="2023-03-21T16:07:57.600" v="8" actId="1076"/>
      <pc:docMkLst>
        <pc:docMk/>
      </pc:docMkLst>
      <pc:sldChg chg="modSp">
        <pc:chgData name="Maria Isabel Uribe Diaz" userId="S::miuribe93@soy.sena.edu.co::f874e721-cfe2-4208-953d-f23d4fbbc403" providerId="AD" clId="Web-{7E638973-93C5-4094-B82E-BB882FA6CEF9}" dt="2023-03-21T16:07:54.350" v="7" actId="1076"/>
        <pc:sldMkLst>
          <pc:docMk/>
          <pc:sldMk cId="1320017106" sldId="257"/>
        </pc:sldMkLst>
        <pc:spChg chg="mod">
          <ac:chgData name="Maria Isabel Uribe Diaz" userId="S::miuribe93@soy.sena.edu.co::f874e721-cfe2-4208-953d-f23d4fbbc403" providerId="AD" clId="Web-{7E638973-93C5-4094-B82E-BB882FA6CEF9}" dt="2023-03-21T16:07:54.350" v="7" actId="1076"/>
          <ac:spMkLst>
            <pc:docMk/>
            <pc:sldMk cId="1320017106" sldId="257"/>
            <ac:spMk id="3" creationId="{BD4BFCAB-CCF7-7691-5641-12DCB1BDF2E2}"/>
          </ac:spMkLst>
        </pc:spChg>
      </pc:sldChg>
      <pc:sldChg chg="new del">
        <pc:chgData name="Maria Isabel Uribe Diaz" userId="S::miuribe93@soy.sena.edu.co::f874e721-cfe2-4208-953d-f23d4fbbc403" providerId="AD" clId="Web-{7E638973-93C5-4094-B82E-BB882FA6CEF9}" dt="2023-03-21T16:06:46.458" v="1"/>
        <pc:sldMkLst>
          <pc:docMk/>
          <pc:sldMk cId="1091137154" sldId="315"/>
        </pc:sldMkLst>
      </pc:sldChg>
      <pc:sldChg chg="modSp add replId">
        <pc:chgData name="Maria Isabel Uribe Diaz" userId="S::miuribe93@soy.sena.edu.co::f874e721-cfe2-4208-953d-f23d4fbbc403" providerId="AD" clId="Web-{7E638973-93C5-4094-B82E-BB882FA6CEF9}" dt="2023-03-21T16:07:57.600" v="8" actId="1076"/>
        <pc:sldMkLst>
          <pc:docMk/>
          <pc:sldMk cId="3070472239" sldId="315"/>
        </pc:sldMkLst>
        <pc:spChg chg="mod">
          <ac:chgData name="Maria Isabel Uribe Diaz" userId="S::miuribe93@soy.sena.edu.co::f874e721-cfe2-4208-953d-f23d4fbbc403" providerId="AD" clId="Web-{7E638973-93C5-4094-B82E-BB882FA6CEF9}" dt="2023-03-21T16:07:57.600" v="8" actId="1076"/>
          <ac:spMkLst>
            <pc:docMk/>
            <pc:sldMk cId="3070472239" sldId="315"/>
            <ac:spMk id="3" creationId="{BD4BFCAB-CCF7-7691-5641-12DCB1BDF2E2}"/>
          </ac:spMkLst>
        </pc:spChg>
      </pc:sldChg>
    </pc:docChg>
  </pc:docChgLst>
  <pc:docChgLst>
    <pc:chgData name="Juan Sebastian Herrera Prieto" userId="S::jsherrera914@soy.sena.edu.co::ef11610f-3862-4e05-a817-05d4c3cf01c5" providerId="AD" clId="Web-{50012A7D-D5EF-BD66-2C35-8B2AA0A63873}"/>
    <pc:docChg chg="modSld">
      <pc:chgData name="Juan Sebastian Herrera Prieto" userId="S::jsherrera914@soy.sena.edu.co::ef11610f-3862-4e05-a817-05d4c3cf01c5" providerId="AD" clId="Web-{50012A7D-D5EF-BD66-2C35-8B2AA0A63873}" dt="2023-03-17T23:34:58.346" v="7" actId="20577"/>
      <pc:docMkLst>
        <pc:docMk/>
      </pc:docMkLst>
      <pc:sldChg chg="modSp">
        <pc:chgData name="Juan Sebastian Herrera Prieto" userId="S::jsherrera914@soy.sena.edu.co::ef11610f-3862-4e05-a817-05d4c3cf01c5" providerId="AD" clId="Web-{50012A7D-D5EF-BD66-2C35-8B2AA0A63873}" dt="2023-03-17T23:34:58.346" v="7" actId="20577"/>
        <pc:sldMkLst>
          <pc:docMk/>
          <pc:sldMk cId="3639669116" sldId="262"/>
        </pc:sldMkLst>
        <pc:spChg chg="mod">
          <ac:chgData name="Juan Sebastian Herrera Prieto" userId="S::jsherrera914@soy.sena.edu.co::ef11610f-3862-4e05-a817-05d4c3cf01c5" providerId="AD" clId="Web-{50012A7D-D5EF-BD66-2C35-8B2AA0A63873}" dt="2023-03-17T23:34:58.346" v="7" actId="20577"/>
          <ac:spMkLst>
            <pc:docMk/>
            <pc:sldMk cId="3639669116" sldId="262"/>
            <ac:spMk id="3" creationId="{C7F37418-CF01-C780-85FC-7C75D8CE412B}"/>
          </ac:spMkLst>
        </pc:spChg>
      </pc:sldChg>
    </pc:docChg>
  </pc:docChgLst>
  <pc:docChgLst>
    <pc:chgData name="Sara Naidu Diaz Gonzalez" userId="S::sndiaz4@soy.sena.edu.co::94f02f45-69a4-4ff3-a3dc-fe0d52e2f980" providerId="AD" clId="Web-{E8743048-68B5-CE30-8238-DBD66CE20F11}"/>
    <pc:docChg chg="modSld">
      <pc:chgData name="Sara Naidu Diaz Gonzalez" userId="S::sndiaz4@soy.sena.edu.co::94f02f45-69a4-4ff3-a3dc-fe0d52e2f980" providerId="AD" clId="Web-{E8743048-68B5-CE30-8238-DBD66CE20F11}" dt="2023-03-30T01:39:06.996" v="5" actId="20577"/>
      <pc:docMkLst>
        <pc:docMk/>
      </pc:docMkLst>
      <pc:sldChg chg="modSp">
        <pc:chgData name="Sara Naidu Diaz Gonzalez" userId="S::sndiaz4@soy.sena.edu.co::94f02f45-69a4-4ff3-a3dc-fe0d52e2f980" providerId="AD" clId="Web-{E8743048-68B5-CE30-8238-DBD66CE20F11}" dt="2023-03-30T01:39:06.996" v="5" actId="20577"/>
        <pc:sldMkLst>
          <pc:docMk/>
          <pc:sldMk cId="2406273178" sldId="256"/>
        </pc:sldMkLst>
        <pc:spChg chg="mod">
          <ac:chgData name="Sara Naidu Diaz Gonzalez" userId="S::sndiaz4@soy.sena.edu.co::94f02f45-69a4-4ff3-a3dc-fe0d52e2f980" providerId="AD" clId="Web-{E8743048-68B5-CE30-8238-DBD66CE20F11}" dt="2023-03-30T01:39:06.996" v="5" actId="20577"/>
          <ac:spMkLst>
            <pc:docMk/>
            <pc:sldMk cId="2406273178" sldId="256"/>
            <ac:spMk id="2" creationId="{00000000-0000-0000-0000-000000000000}"/>
          </ac:spMkLst>
        </pc:spChg>
      </pc:sldChg>
    </pc:docChg>
  </pc:docChgLst>
  <pc:docChgLst>
    <pc:chgData name="Cristian Andres Castellanos Rodriguez" userId="S::cacastellanos76@soy.sena.edu.co::215c3ebe-82a7-4983-afe8-b53c07af928c" providerId="AD" clId="Web-{48851D3B-2DA9-3B3D-754B-9ECB322B51A0}"/>
    <pc:docChg chg="modSld">
      <pc:chgData name="Cristian Andres Castellanos Rodriguez" userId="S::cacastellanos76@soy.sena.edu.co::215c3ebe-82a7-4983-afe8-b53c07af928c" providerId="AD" clId="Web-{48851D3B-2DA9-3B3D-754B-9ECB322B51A0}" dt="2023-03-21T00:05:08.350" v="4" actId="1076"/>
      <pc:docMkLst>
        <pc:docMk/>
      </pc:docMkLst>
      <pc:sldChg chg="modSp">
        <pc:chgData name="Cristian Andres Castellanos Rodriguez" userId="S::cacastellanos76@soy.sena.edu.co::215c3ebe-82a7-4983-afe8-b53c07af928c" providerId="AD" clId="Web-{48851D3B-2DA9-3B3D-754B-9ECB322B51A0}" dt="2023-03-21T00:05:08.350" v="4" actId="1076"/>
        <pc:sldMkLst>
          <pc:docMk/>
          <pc:sldMk cId="3172907249" sldId="258"/>
        </pc:sldMkLst>
        <pc:spChg chg="mod">
          <ac:chgData name="Cristian Andres Castellanos Rodriguez" userId="S::cacastellanos76@soy.sena.edu.co::215c3ebe-82a7-4983-afe8-b53c07af928c" providerId="AD" clId="Web-{48851D3B-2DA9-3B3D-754B-9ECB322B51A0}" dt="2023-03-21T00:05:08.350" v="4" actId="1076"/>
          <ac:spMkLst>
            <pc:docMk/>
            <pc:sldMk cId="3172907249" sldId="258"/>
            <ac:spMk id="3" creationId="{F6EB0ED4-5D12-CF1B-F948-E1619A01F743}"/>
          </ac:spMkLst>
        </pc:spChg>
      </pc:sldChg>
    </pc:docChg>
  </pc:docChgLst>
  <pc:docChgLst>
    <pc:chgData name="Sara Naidu Diaz Gonzalez" userId="94f02f45-69a4-4ff3-a3dc-fe0d52e2f980" providerId="ADAL" clId="{091BF197-B2AE-1643-BC69-6DC032067007}"/>
    <pc:docChg chg="addSld modSld">
      <pc:chgData name="Sara Naidu Diaz Gonzalez" userId="94f02f45-69a4-4ff3-a3dc-fe0d52e2f980" providerId="ADAL" clId="{091BF197-B2AE-1643-BC69-6DC032067007}" dt="2023-03-14T12:33:06.249" v="66" actId="20577"/>
      <pc:docMkLst>
        <pc:docMk/>
      </pc:docMkLst>
      <pc:sldChg chg="modSp new">
        <pc:chgData name="Sara Naidu Diaz Gonzalez" userId="94f02f45-69a4-4ff3-a3dc-fe0d52e2f980" providerId="ADAL" clId="{091BF197-B2AE-1643-BC69-6DC032067007}" dt="2023-03-14T12:33:06.249" v="66" actId="20577"/>
        <pc:sldMkLst>
          <pc:docMk/>
          <pc:sldMk cId="1926663557" sldId="273"/>
        </pc:sldMkLst>
        <pc:spChg chg="mod">
          <ac:chgData name="Sara Naidu Diaz Gonzalez" userId="94f02f45-69a4-4ff3-a3dc-fe0d52e2f980" providerId="ADAL" clId="{091BF197-B2AE-1643-BC69-6DC032067007}" dt="2023-03-14T12:32:43.315" v="13" actId="20577"/>
          <ac:spMkLst>
            <pc:docMk/>
            <pc:sldMk cId="1926663557" sldId="273"/>
            <ac:spMk id="2" creationId="{6C4D676D-343C-2628-390C-AAB86554F93E}"/>
          </ac:spMkLst>
        </pc:spChg>
        <pc:spChg chg="mod">
          <ac:chgData name="Sara Naidu Diaz Gonzalez" userId="94f02f45-69a4-4ff3-a3dc-fe0d52e2f980" providerId="ADAL" clId="{091BF197-B2AE-1643-BC69-6DC032067007}" dt="2023-03-14T12:33:06.249" v="66" actId="20577"/>
          <ac:spMkLst>
            <pc:docMk/>
            <pc:sldMk cId="1926663557" sldId="273"/>
            <ac:spMk id="3" creationId="{AF2BB179-A091-87C6-EBBD-CD8071F24F84}"/>
          </ac:spMkLst>
        </pc:spChg>
      </pc:sldChg>
    </pc:docChg>
  </pc:docChgLst>
  <pc:docChgLst>
    <pc:chgData name="Cristian Andres Castellanos Rodriguez" userId="S::cacastellanos76@soy.sena.edu.co::215c3ebe-82a7-4983-afe8-b53c07af928c" providerId="AD" clId="Web-{F2BF6B17-4104-48EA-ABB7-8933D4892C9F}"/>
    <pc:docChg chg="delSld modSld">
      <pc:chgData name="Cristian Andres Castellanos Rodriguez" userId="S::cacastellanos76@soy.sena.edu.co::215c3ebe-82a7-4983-afe8-b53c07af928c" providerId="AD" clId="Web-{F2BF6B17-4104-48EA-ABB7-8933D4892C9F}" dt="2023-03-21T12:50:27.059" v="29" actId="20577"/>
      <pc:docMkLst>
        <pc:docMk/>
      </pc:docMkLst>
      <pc:sldChg chg="modSp">
        <pc:chgData name="Cristian Andres Castellanos Rodriguez" userId="S::cacastellanos76@soy.sena.edu.co::215c3ebe-82a7-4983-afe8-b53c07af928c" providerId="AD" clId="Web-{F2BF6B17-4104-48EA-ABB7-8933D4892C9F}" dt="2023-03-21T12:23:53.357" v="18" actId="1076"/>
        <pc:sldMkLst>
          <pc:docMk/>
          <pc:sldMk cId="1495245722" sldId="263"/>
        </pc:sldMkLst>
        <pc:spChg chg="mod">
          <ac:chgData name="Cristian Andres Castellanos Rodriguez" userId="S::cacastellanos76@soy.sena.edu.co::215c3ebe-82a7-4983-afe8-b53c07af928c" providerId="AD" clId="Web-{F2BF6B17-4104-48EA-ABB7-8933D4892C9F}" dt="2023-03-21T12:23:53.357" v="18" actId="1076"/>
          <ac:spMkLst>
            <pc:docMk/>
            <pc:sldMk cId="1495245722" sldId="263"/>
            <ac:spMk id="3" creationId="{282224B7-662E-E133-BD59-E01F5A5AD2C3}"/>
          </ac:spMkLst>
        </pc:spChg>
      </pc:sldChg>
      <pc:sldChg chg="modSp">
        <pc:chgData name="Cristian Andres Castellanos Rodriguez" userId="S::cacastellanos76@soy.sena.edu.co::215c3ebe-82a7-4983-afe8-b53c07af928c" providerId="AD" clId="Web-{F2BF6B17-4104-48EA-ABB7-8933D4892C9F}" dt="2023-03-21T12:24:53.250" v="23" actId="1076"/>
        <pc:sldMkLst>
          <pc:docMk/>
          <pc:sldMk cId="836181485" sldId="265"/>
        </pc:sldMkLst>
        <pc:spChg chg="mod">
          <ac:chgData name="Cristian Andres Castellanos Rodriguez" userId="S::cacastellanos76@soy.sena.edu.co::215c3ebe-82a7-4983-afe8-b53c07af928c" providerId="AD" clId="Web-{F2BF6B17-4104-48EA-ABB7-8933D4892C9F}" dt="2023-03-21T12:24:53.250" v="23" actId="1076"/>
          <ac:spMkLst>
            <pc:docMk/>
            <pc:sldMk cId="836181485" sldId="265"/>
            <ac:spMk id="2" creationId="{993EF0A9-4DE9-A08E-9569-51160EFF8CBB}"/>
          </ac:spMkLst>
        </pc:spChg>
      </pc:sldChg>
      <pc:sldChg chg="modSp">
        <pc:chgData name="Cristian Andres Castellanos Rodriguez" userId="S::cacastellanos76@soy.sena.edu.co::215c3ebe-82a7-4983-afe8-b53c07af928c" providerId="AD" clId="Web-{F2BF6B17-4104-48EA-ABB7-8933D4892C9F}" dt="2023-03-21T12:50:27.059" v="29" actId="20577"/>
        <pc:sldMkLst>
          <pc:docMk/>
          <pc:sldMk cId="3827497238" sldId="268"/>
        </pc:sldMkLst>
        <pc:spChg chg="mod">
          <ac:chgData name="Cristian Andres Castellanos Rodriguez" userId="S::cacastellanos76@soy.sena.edu.co::215c3ebe-82a7-4983-afe8-b53c07af928c" providerId="AD" clId="Web-{F2BF6B17-4104-48EA-ABB7-8933D4892C9F}" dt="2023-03-21T12:50:27.059" v="29" actId="20577"/>
          <ac:spMkLst>
            <pc:docMk/>
            <pc:sldMk cId="3827497238" sldId="268"/>
            <ac:spMk id="3" creationId="{EE63815A-9216-381E-7F14-B96AD90BF2EC}"/>
          </ac:spMkLst>
        </pc:spChg>
      </pc:sldChg>
      <pc:sldChg chg="modSp">
        <pc:chgData name="Cristian Andres Castellanos Rodriguez" userId="S::cacastellanos76@soy.sena.edu.co::215c3ebe-82a7-4983-afe8-b53c07af928c" providerId="AD" clId="Web-{F2BF6B17-4104-48EA-ABB7-8933D4892C9F}" dt="2023-03-21T12:22:45.512" v="12" actId="20577"/>
        <pc:sldMkLst>
          <pc:docMk/>
          <pc:sldMk cId="818706842" sldId="271"/>
        </pc:sldMkLst>
        <pc:spChg chg="mod">
          <ac:chgData name="Cristian Andres Castellanos Rodriguez" userId="S::cacastellanos76@soy.sena.edu.co::215c3ebe-82a7-4983-afe8-b53c07af928c" providerId="AD" clId="Web-{F2BF6B17-4104-48EA-ABB7-8933D4892C9F}" dt="2023-03-21T12:22:45.512" v="12" actId="20577"/>
          <ac:spMkLst>
            <pc:docMk/>
            <pc:sldMk cId="818706842" sldId="271"/>
            <ac:spMk id="3" creationId="{84B72CFB-3CAD-9A8F-39D8-028781E8247F}"/>
          </ac:spMkLst>
        </pc:spChg>
      </pc:sldChg>
      <pc:sldChg chg="del">
        <pc:chgData name="Cristian Andres Castellanos Rodriguez" userId="S::cacastellanos76@soy.sena.edu.co::215c3ebe-82a7-4983-afe8-b53c07af928c" providerId="AD" clId="Web-{F2BF6B17-4104-48EA-ABB7-8933D4892C9F}" dt="2023-03-21T12:24:39.171" v="20"/>
        <pc:sldMkLst>
          <pc:docMk/>
          <pc:sldMk cId="1926663557" sldId="273"/>
        </pc:sldMkLst>
      </pc:sldChg>
      <pc:sldChg chg="del">
        <pc:chgData name="Cristian Andres Castellanos Rodriguez" userId="S::cacastellanos76@soy.sena.edu.co::215c3ebe-82a7-4983-afe8-b53c07af928c" providerId="AD" clId="Web-{F2BF6B17-4104-48EA-ABB7-8933D4892C9F}" dt="2023-03-21T12:24:37.234" v="19"/>
        <pc:sldMkLst>
          <pc:docMk/>
          <pc:sldMk cId="12075372" sldId="274"/>
        </pc:sldMkLst>
      </pc:sldChg>
      <pc:sldChg chg="del">
        <pc:chgData name="Cristian Andres Castellanos Rodriguez" userId="S::cacastellanos76@soy.sena.edu.co::215c3ebe-82a7-4983-afe8-b53c07af928c" providerId="AD" clId="Web-{F2BF6B17-4104-48EA-ABB7-8933D4892C9F}" dt="2023-03-21T12:22:59.590" v="13"/>
        <pc:sldMkLst>
          <pc:docMk/>
          <pc:sldMk cId="58200129" sldId="275"/>
        </pc:sldMkLst>
      </pc:sldChg>
      <pc:sldChg chg="modSp">
        <pc:chgData name="Cristian Andres Castellanos Rodriguez" userId="S::cacastellanos76@soy.sena.edu.co::215c3ebe-82a7-4983-afe8-b53c07af928c" providerId="AD" clId="Web-{F2BF6B17-4104-48EA-ABB7-8933D4892C9F}" dt="2023-03-21T12:27:19.457" v="26" actId="20577"/>
        <pc:sldMkLst>
          <pc:docMk/>
          <pc:sldMk cId="2032966107" sldId="281"/>
        </pc:sldMkLst>
        <pc:spChg chg="mod">
          <ac:chgData name="Cristian Andres Castellanos Rodriguez" userId="S::cacastellanos76@soy.sena.edu.co::215c3ebe-82a7-4983-afe8-b53c07af928c" providerId="AD" clId="Web-{F2BF6B17-4104-48EA-ABB7-8933D4892C9F}" dt="2023-03-21T12:27:19.457" v="26" actId="20577"/>
          <ac:spMkLst>
            <pc:docMk/>
            <pc:sldMk cId="2032966107" sldId="281"/>
            <ac:spMk id="3" creationId="{A6419C6D-FBE1-9C4B-70FF-0FFD35B90CBE}"/>
          </ac:spMkLst>
        </pc:spChg>
      </pc:sldChg>
    </pc:docChg>
  </pc:docChgLst>
  <pc:docChgLst>
    <pc:chgData name="Maria Isabel Uribe Diaz" userId="S::miuribe93@soy.sena.edu.co::f874e721-cfe2-4208-953d-f23d4fbbc403" providerId="AD" clId="Web-{474EBD19-8A54-0CCA-7C93-1D8D3B5786BE}"/>
    <pc:docChg chg="modSld">
      <pc:chgData name="Maria Isabel Uribe Diaz" userId="S::miuribe93@soy.sena.edu.co::f874e721-cfe2-4208-953d-f23d4fbbc403" providerId="AD" clId="Web-{474EBD19-8A54-0CCA-7C93-1D8D3B5786BE}" dt="2023-03-20T02:17:31.965" v="184"/>
      <pc:docMkLst>
        <pc:docMk/>
      </pc:docMkLst>
      <pc:sldChg chg="modSp">
        <pc:chgData name="Maria Isabel Uribe Diaz" userId="S::miuribe93@soy.sena.edu.co::f874e721-cfe2-4208-953d-f23d4fbbc403" providerId="AD" clId="Web-{474EBD19-8A54-0CCA-7C93-1D8D3B5786BE}" dt="2023-03-20T01:56:54.240" v="4" actId="20577"/>
        <pc:sldMkLst>
          <pc:docMk/>
          <pc:sldMk cId="823951855" sldId="267"/>
        </pc:sldMkLst>
        <pc:spChg chg="mod">
          <ac:chgData name="Maria Isabel Uribe Diaz" userId="S::miuribe93@soy.sena.edu.co::f874e721-cfe2-4208-953d-f23d4fbbc403" providerId="AD" clId="Web-{474EBD19-8A54-0CCA-7C93-1D8D3B5786BE}" dt="2023-03-20T01:56:54.240" v="4" actId="20577"/>
          <ac:spMkLst>
            <pc:docMk/>
            <pc:sldMk cId="823951855" sldId="267"/>
            <ac:spMk id="3" creationId="{20BE4D5C-8933-A39D-A11E-68CCBA02D706}"/>
          </ac:spMkLst>
        </pc:spChg>
      </pc:sldChg>
      <pc:sldChg chg="modSp">
        <pc:chgData name="Maria Isabel Uribe Diaz" userId="S::miuribe93@soy.sena.edu.co::f874e721-cfe2-4208-953d-f23d4fbbc403" providerId="AD" clId="Web-{474EBD19-8A54-0CCA-7C93-1D8D3B5786BE}" dt="2023-03-20T01:21:27.725" v="1"/>
        <pc:sldMkLst>
          <pc:docMk/>
          <pc:sldMk cId="2891560249" sldId="303"/>
        </pc:sldMkLst>
        <pc:graphicFrameChg chg="mod modGraphic">
          <ac:chgData name="Maria Isabel Uribe Diaz" userId="S::miuribe93@soy.sena.edu.co::f874e721-cfe2-4208-953d-f23d4fbbc403" providerId="AD" clId="Web-{474EBD19-8A54-0CCA-7C93-1D8D3B5786BE}" dt="2023-03-20T01:21:27.725" v="1"/>
          <ac:graphicFrameMkLst>
            <pc:docMk/>
            <pc:sldMk cId="2891560249" sldId="303"/>
            <ac:graphicFrameMk id="6" creationId="{13ACA745-7FED-6F67-1D62-A181AF7C3881}"/>
          </ac:graphicFrameMkLst>
        </pc:graphicFrameChg>
      </pc:sldChg>
      <pc:sldChg chg="modSp">
        <pc:chgData name="Maria Isabel Uribe Diaz" userId="S::miuribe93@soy.sena.edu.co::f874e721-cfe2-4208-953d-f23d4fbbc403" providerId="AD" clId="Web-{474EBD19-8A54-0CCA-7C93-1D8D3B5786BE}" dt="2023-03-20T02:17:31.965" v="184"/>
        <pc:sldMkLst>
          <pc:docMk/>
          <pc:sldMk cId="3947837946" sldId="312"/>
        </pc:sldMkLst>
        <pc:graphicFrameChg chg="mod modGraphic">
          <ac:chgData name="Maria Isabel Uribe Diaz" userId="S::miuribe93@soy.sena.edu.co::f874e721-cfe2-4208-953d-f23d4fbbc403" providerId="AD" clId="Web-{474EBD19-8A54-0CCA-7C93-1D8D3B5786BE}" dt="2023-03-20T02:17:31.965" v="184"/>
          <ac:graphicFrameMkLst>
            <pc:docMk/>
            <pc:sldMk cId="3947837946" sldId="312"/>
            <ac:graphicFrameMk id="4" creationId="{1234237E-1D96-90C7-7779-3ABE1E96A12B}"/>
          </ac:graphicFrameMkLst>
        </pc:graphicFrameChg>
      </pc:sldChg>
      <pc:sldChg chg="modSp">
        <pc:chgData name="Maria Isabel Uribe Diaz" userId="S::miuribe93@soy.sena.edu.co::f874e721-cfe2-4208-953d-f23d4fbbc403" providerId="AD" clId="Web-{474EBD19-8A54-0CCA-7C93-1D8D3B5786BE}" dt="2023-03-20T02:09:18.930" v="123"/>
        <pc:sldMkLst>
          <pc:docMk/>
          <pc:sldMk cId="3440883651" sldId="313"/>
        </pc:sldMkLst>
        <pc:graphicFrameChg chg="mod modGraphic">
          <ac:chgData name="Maria Isabel Uribe Diaz" userId="S::miuribe93@soy.sena.edu.co::f874e721-cfe2-4208-953d-f23d4fbbc403" providerId="AD" clId="Web-{474EBD19-8A54-0CCA-7C93-1D8D3B5786BE}" dt="2023-03-20T02:09:18.930" v="123"/>
          <ac:graphicFrameMkLst>
            <pc:docMk/>
            <pc:sldMk cId="3440883651" sldId="313"/>
            <ac:graphicFrameMk id="4" creationId="{93350C26-A508-7570-D500-3F271AE44D16}"/>
          </ac:graphicFrameMkLst>
        </pc:graphicFrameChg>
      </pc:sldChg>
      <pc:sldChg chg="modSp">
        <pc:chgData name="Maria Isabel Uribe Diaz" userId="S::miuribe93@soy.sena.edu.co::f874e721-cfe2-4208-953d-f23d4fbbc403" providerId="AD" clId="Web-{474EBD19-8A54-0CCA-7C93-1D8D3B5786BE}" dt="2023-03-20T02:09:28.868" v="125"/>
        <pc:sldMkLst>
          <pc:docMk/>
          <pc:sldMk cId="1510209722" sldId="314"/>
        </pc:sldMkLst>
        <pc:graphicFrameChg chg="mod modGraphic">
          <ac:chgData name="Maria Isabel Uribe Diaz" userId="S::miuribe93@soy.sena.edu.co::f874e721-cfe2-4208-953d-f23d4fbbc403" providerId="AD" clId="Web-{474EBD19-8A54-0CCA-7C93-1D8D3B5786BE}" dt="2023-03-20T02:09:28.868" v="125"/>
          <ac:graphicFrameMkLst>
            <pc:docMk/>
            <pc:sldMk cId="1510209722" sldId="314"/>
            <ac:graphicFrameMk id="4" creationId="{CC5CE4C0-AF5A-1E72-7806-B50625DA700A}"/>
          </ac:graphicFrameMkLst>
        </pc:graphicFrameChg>
      </pc:sldChg>
    </pc:docChg>
  </pc:docChgLst>
  <pc:docChgLst>
    <pc:chgData name="Sara Naidu Diaz Gonzalez" userId="94f02f45-69a4-4ff3-a3dc-fe0d52e2f980" providerId="ADAL" clId="{BED31EB9-A63C-C945-A777-6B3C2DB9855B}"/>
    <pc:docChg chg="undo custSel addSld modSld">
      <pc:chgData name="Sara Naidu Diaz Gonzalez" userId="94f02f45-69a4-4ff3-a3dc-fe0d52e2f980" providerId="ADAL" clId="{BED31EB9-A63C-C945-A777-6B3C2DB9855B}" dt="2023-03-14T12:27:59.532" v="591" actId="20577"/>
      <pc:docMkLst>
        <pc:docMk/>
      </pc:docMkLst>
      <pc:sldChg chg="modSp mod modClrScheme chgLayout">
        <pc:chgData name="Sara Naidu Diaz Gonzalez" userId="94f02f45-69a4-4ff3-a3dc-fe0d52e2f980" providerId="ADAL" clId="{BED31EB9-A63C-C945-A777-6B3C2DB9855B}" dt="2023-03-14T12:17:36.195" v="1" actId="700"/>
        <pc:sldMkLst>
          <pc:docMk/>
          <pc:sldMk cId="1495245722" sldId="263"/>
        </pc:sldMkLst>
        <pc:spChg chg="mod ord">
          <ac:chgData name="Sara Naidu Diaz Gonzalez" userId="94f02f45-69a4-4ff3-a3dc-fe0d52e2f980" providerId="ADAL" clId="{BED31EB9-A63C-C945-A777-6B3C2DB9855B}" dt="2023-03-14T12:17:36.195" v="1" actId="700"/>
          <ac:spMkLst>
            <pc:docMk/>
            <pc:sldMk cId="1495245722" sldId="263"/>
            <ac:spMk id="2" creationId="{82765DA9-3CFA-DFE4-CFB4-ED7512796DAA}"/>
          </ac:spMkLst>
        </pc:spChg>
        <pc:spChg chg="mod ord">
          <ac:chgData name="Sara Naidu Diaz Gonzalez" userId="94f02f45-69a4-4ff3-a3dc-fe0d52e2f980" providerId="ADAL" clId="{BED31EB9-A63C-C945-A777-6B3C2DB9855B}" dt="2023-03-14T12:17:36.195" v="1" actId="700"/>
          <ac:spMkLst>
            <pc:docMk/>
            <pc:sldMk cId="1495245722" sldId="263"/>
            <ac:spMk id="3" creationId="{282224B7-662E-E133-BD59-E01F5A5AD2C3}"/>
          </ac:spMkLst>
        </pc:spChg>
      </pc:sldChg>
      <pc:sldChg chg="delSp modSp new">
        <pc:chgData name="Sara Naidu Diaz Gonzalez" userId="94f02f45-69a4-4ff3-a3dc-fe0d52e2f980" providerId="ADAL" clId="{BED31EB9-A63C-C945-A777-6B3C2DB9855B}" dt="2023-03-14T12:27:59.532" v="591" actId="20577"/>
        <pc:sldMkLst>
          <pc:docMk/>
          <pc:sldMk cId="818706842" sldId="271"/>
        </pc:sldMkLst>
        <pc:spChg chg="del">
          <ac:chgData name="Sara Naidu Diaz Gonzalez" userId="94f02f45-69a4-4ff3-a3dc-fe0d52e2f980" providerId="ADAL" clId="{BED31EB9-A63C-C945-A777-6B3C2DB9855B}" dt="2023-03-14T12:17:58.351" v="3" actId="21"/>
          <ac:spMkLst>
            <pc:docMk/>
            <pc:sldMk cId="818706842" sldId="271"/>
            <ac:spMk id="2" creationId="{9DF992CD-5318-B6FE-AA7E-3F7813764FFC}"/>
          </ac:spMkLst>
        </pc:spChg>
        <pc:spChg chg="mod">
          <ac:chgData name="Sara Naidu Diaz Gonzalez" userId="94f02f45-69a4-4ff3-a3dc-fe0d52e2f980" providerId="ADAL" clId="{BED31EB9-A63C-C945-A777-6B3C2DB9855B}" dt="2023-03-14T12:27:59.532" v="591" actId="20577"/>
          <ac:spMkLst>
            <pc:docMk/>
            <pc:sldMk cId="818706842" sldId="271"/>
            <ac:spMk id="3" creationId="{84B72CFB-3CAD-9A8F-39D8-028781E8247F}"/>
          </ac:spMkLst>
        </pc:spChg>
      </pc:sldChg>
      <pc:sldChg chg="delSp modSp new">
        <pc:chgData name="Sara Naidu Diaz Gonzalez" userId="94f02f45-69a4-4ff3-a3dc-fe0d52e2f980" providerId="ADAL" clId="{BED31EB9-A63C-C945-A777-6B3C2DB9855B}" dt="2023-03-14T12:26:16.653" v="541" actId="5793"/>
        <pc:sldMkLst>
          <pc:docMk/>
          <pc:sldMk cId="2810383236" sldId="272"/>
        </pc:sldMkLst>
        <pc:spChg chg="del">
          <ac:chgData name="Sara Naidu Diaz Gonzalez" userId="94f02f45-69a4-4ff3-a3dc-fe0d52e2f980" providerId="ADAL" clId="{BED31EB9-A63C-C945-A777-6B3C2DB9855B}" dt="2023-03-14T12:23:41.949" v="340" actId="21"/>
          <ac:spMkLst>
            <pc:docMk/>
            <pc:sldMk cId="2810383236" sldId="272"/>
            <ac:spMk id="2" creationId="{82AACDFD-DD71-6DBF-F42D-8AE7086A72FB}"/>
          </ac:spMkLst>
        </pc:spChg>
        <pc:spChg chg="mod">
          <ac:chgData name="Sara Naidu Diaz Gonzalez" userId="94f02f45-69a4-4ff3-a3dc-fe0d52e2f980" providerId="ADAL" clId="{BED31EB9-A63C-C945-A777-6B3C2DB9855B}" dt="2023-03-14T12:26:16.653" v="541" actId="5793"/>
          <ac:spMkLst>
            <pc:docMk/>
            <pc:sldMk cId="2810383236" sldId="272"/>
            <ac:spMk id="3" creationId="{9380E6D9-A5E2-4DC4-4050-4D2572A72C2A}"/>
          </ac:spMkLst>
        </pc:spChg>
      </pc:sldChg>
    </pc:docChg>
  </pc:docChgLst>
  <pc:docChgLst>
    <pc:chgData name="Juan Sebastian Herrera Prieto" userId="S::jsherrera914@soy.sena.edu.co::ef11610f-3862-4e05-a817-05d4c3cf01c5" providerId="AD" clId="Web-{B2FCECA8-9B92-42A5-B5D1-0ED39D9FC661}"/>
    <pc:docChg chg="modSld">
      <pc:chgData name="Juan Sebastian Herrera Prieto" userId="S::jsherrera914@soy.sena.edu.co::ef11610f-3862-4e05-a817-05d4c3cf01c5" providerId="AD" clId="Web-{B2FCECA8-9B92-42A5-B5D1-0ED39D9FC661}" dt="2023-03-15T19:29:02.487" v="715" actId="20577"/>
      <pc:docMkLst>
        <pc:docMk/>
      </pc:docMkLst>
      <pc:sldChg chg="modSp">
        <pc:chgData name="Juan Sebastian Herrera Prieto" userId="S::jsherrera914@soy.sena.edu.co::ef11610f-3862-4e05-a817-05d4c3cf01c5" providerId="AD" clId="Web-{B2FCECA8-9B92-42A5-B5D1-0ED39D9FC661}" dt="2023-03-15T18:15:32.887" v="1" actId="20577"/>
        <pc:sldMkLst>
          <pc:docMk/>
          <pc:sldMk cId="265086344" sldId="261"/>
        </pc:sldMkLst>
        <pc:spChg chg="mod">
          <ac:chgData name="Juan Sebastian Herrera Prieto" userId="S::jsherrera914@soy.sena.edu.co::ef11610f-3862-4e05-a817-05d4c3cf01c5" providerId="AD" clId="Web-{B2FCECA8-9B92-42A5-B5D1-0ED39D9FC661}" dt="2023-03-15T18:15:32.887" v="1" actId="20577"/>
          <ac:spMkLst>
            <pc:docMk/>
            <pc:sldMk cId="265086344" sldId="261"/>
            <ac:spMk id="3" creationId="{DAEFECAD-3859-95E0-16B3-A49A6C9D93E1}"/>
          </ac:spMkLst>
        </pc:spChg>
      </pc:sldChg>
      <pc:sldChg chg="modSp">
        <pc:chgData name="Juan Sebastian Herrera Prieto" userId="S::jsherrera914@soy.sena.edu.co::ef11610f-3862-4e05-a817-05d4c3cf01c5" providerId="AD" clId="Web-{B2FCECA8-9B92-42A5-B5D1-0ED39D9FC661}" dt="2023-03-15T18:17:51.922" v="3" actId="20577"/>
        <pc:sldMkLst>
          <pc:docMk/>
          <pc:sldMk cId="2020483110" sldId="278"/>
        </pc:sldMkLst>
        <pc:spChg chg="mod">
          <ac:chgData name="Juan Sebastian Herrera Prieto" userId="S::jsherrera914@soy.sena.edu.co::ef11610f-3862-4e05-a817-05d4c3cf01c5" providerId="AD" clId="Web-{B2FCECA8-9B92-42A5-B5D1-0ED39D9FC661}" dt="2023-03-15T18:17:51.922" v="3" actId="20577"/>
          <ac:spMkLst>
            <pc:docMk/>
            <pc:sldMk cId="2020483110" sldId="278"/>
            <ac:spMk id="3" creationId="{1EC96EED-8EBD-8201-0A01-9ABE178A741F}"/>
          </ac:spMkLst>
        </pc:spChg>
      </pc:sldChg>
      <pc:sldChg chg="modSp">
        <pc:chgData name="Juan Sebastian Herrera Prieto" userId="S::jsherrera914@soy.sena.edu.co::ef11610f-3862-4e05-a817-05d4c3cf01c5" providerId="AD" clId="Web-{B2FCECA8-9B92-42A5-B5D1-0ED39D9FC661}" dt="2023-03-15T19:06:34.197" v="615" actId="20577"/>
        <pc:sldMkLst>
          <pc:docMk/>
          <pc:sldMk cId="1949784081" sldId="279"/>
        </pc:sldMkLst>
        <pc:spChg chg="mod">
          <ac:chgData name="Juan Sebastian Herrera Prieto" userId="S::jsherrera914@soy.sena.edu.co::ef11610f-3862-4e05-a817-05d4c3cf01c5" providerId="AD" clId="Web-{B2FCECA8-9B92-42A5-B5D1-0ED39D9FC661}" dt="2023-03-15T19:06:34.197" v="615" actId="20577"/>
          <ac:spMkLst>
            <pc:docMk/>
            <pc:sldMk cId="1949784081" sldId="279"/>
            <ac:spMk id="3" creationId="{FCE9E6BC-AECE-B2B6-402E-1D2F2B7119E9}"/>
          </ac:spMkLst>
        </pc:spChg>
      </pc:sldChg>
      <pc:sldChg chg="modSp">
        <pc:chgData name="Juan Sebastian Herrera Prieto" userId="S::jsherrera914@soy.sena.edu.co::ef11610f-3862-4e05-a817-05d4c3cf01c5" providerId="AD" clId="Web-{B2FCECA8-9B92-42A5-B5D1-0ED39D9FC661}" dt="2023-03-15T18:46:24.551" v="522" actId="20577"/>
        <pc:sldMkLst>
          <pc:docMk/>
          <pc:sldMk cId="3095295970" sldId="287"/>
        </pc:sldMkLst>
        <pc:spChg chg="mod">
          <ac:chgData name="Juan Sebastian Herrera Prieto" userId="S::jsherrera914@soy.sena.edu.co::ef11610f-3862-4e05-a817-05d4c3cf01c5" providerId="AD" clId="Web-{B2FCECA8-9B92-42A5-B5D1-0ED39D9FC661}" dt="2023-03-15T18:46:24.551" v="522" actId="20577"/>
          <ac:spMkLst>
            <pc:docMk/>
            <pc:sldMk cId="3095295970" sldId="287"/>
            <ac:spMk id="3" creationId="{7D9D9527-2D18-5B65-95C0-E1EAD28FE596}"/>
          </ac:spMkLst>
        </pc:spChg>
      </pc:sldChg>
      <pc:sldChg chg="modSp">
        <pc:chgData name="Juan Sebastian Herrera Prieto" userId="S::jsherrera914@soy.sena.edu.co::ef11610f-3862-4e05-a817-05d4c3cf01c5" providerId="AD" clId="Web-{B2FCECA8-9B92-42A5-B5D1-0ED39D9FC661}" dt="2023-03-15T18:52:15.093" v="525" actId="20577"/>
        <pc:sldMkLst>
          <pc:docMk/>
          <pc:sldMk cId="2318897579" sldId="290"/>
        </pc:sldMkLst>
        <pc:spChg chg="mod">
          <ac:chgData name="Juan Sebastian Herrera Prieto" userId="S::jsherrera914@soy.sena.edu.co::ef11610f-3862-4e05-a817-05d4c3cf01c5" providerId="AD" clId="Web-{B2FCECA8-9B92-42A5-B5D1-0ED39D9FC661}" dt="2023-03-15T18:52:15.093" v="525" actId="20577"/>
          <ac:spMkLst>
            <pc:docMk/>
            <pc:sldMk cId="2318897579" sldId="290"/>
            <ac:spMk id="3" creationId="{3D41726E-9084-EE78-7B5E-CB4A51DE9048}"/>
          </ac:spMkLst>
        </pc:spChg>
      </pc:sldChg>
      <pc:sldChg chg="modSp">
        <pc:chgData name="Juan Sebastian Herrera Prieto" userId="S::jsherrera914@soy.sena.edu.co::ef11610f-3862-4e05-a817-05d4c3cf01c5" providerId="AD" clId="Web-{B2FCECA8-9B92-42A5-B5D1-0ED39D9FC661}" dt="2023-03-15T19:29:02.487" v="715" actId="20577"/>
        <pc:sldMkLst>
          <pc:docMk/>
          <pc:sldMk cId="3550420872" sldId="293"/>
        </pc:sldMkLst>
        <pc:spChg chg="mod">
          <ac:chgData name="Juan Sebastian Herrera Prieto" userId="S::jsherrera914@soy.sena.edu.co::ef11610f-3862-4e05-a817-05d4c3cf01c5" providerId="AD" clId="Web-{B2FCECA8-9B92-42A5-B5D1-0ED39D9FC661}" dt="2023-03-15T19:29:02.487" v="715" actId="20577"/>
          <ac:spMkLst>
            <pc:docMk/>
            <pc:sldMk cId="3550420872" sldId="293"/>
            <ac:spMk id="3" creationId="{A4BE6E1C-C5E1-95A2-E168-347FF5AB2A5E}"/>
          </ac:spMkLst>
        </pc:spChg>
      </pc:sldChg>
    </pc:docChg>
  </pc:docChgLst>
  <pc:docChgLst>
    <pc:chgData name="Cristian Andres Castellanos Rodriguez" userId="S::cacastellanos76@soy.sena.edu.co::215c3ebe-82a7-4983-afe8-b53c07af928c" providerId="AD" clId="Web-{2C795B18-BFAE-DC6A-00F7-C0737834EB28}"/>
    <pc:docChg chg="modSld">
      <pc:chgData name="Cristian Andres Castellanos Rodriguez" userId="S::cacastellanos76@soy.sena.edu.co::215c3ebe-82a7-4983-afe8-b53c07af928c" providerId="AD" clId="Web-{2C795B18-BFAE-DC6A-00F7-C0737834EB28}" dt="2023-03-14T03:57:56.338" v="1772" actId="20577"/>
      <pc:docMkLst>
        <pc:docMk/>
      </pc:docMkLst>
      <pc:sldChg chg="modSp">
        <pc:chgData name="Cristian Andres Castellanos Rodriguez" userId="S::cacastellanos76@soy.sena.edu.co::215c3ebe-82a7-4983-afe8-b53c07af928c" providerId="AD" clId="Web-{2C795B18-BFAE-DC6A-00F7-C0737834EB28}" dt="2023-03-14T02:21:16.031" v="228" actId="20577"/>
        <pc:sldMkLst>
          <pc:docMk/>
          <pc:sldMk cId="1320017106" sldId="257"/>
        </pc:sldMkLst>
        <pc:spChg chg="mod">
          <ac:chgData name="Cristian Andres Castellanos Rodriguez" userId="S::cacastellanos76@soy.sena.edu.co::215c3ebe-82a7-4983-afe8-b53c07af928c" providerId="AD" clId="Web-{2C795B18-BFAE-DC6A-00F7-C0737834EB28}" dt="2023-03-14T02:21:16.031" v="228" actId="20577"/>
          <ac:spMkLst>
            <pc:docMk/>
            <pc:sldMk cId="1320017106" sldId="257"/>
            <ac:spMk id="3" creationId="{BD4BFCAB-CCF7-7691-5641-12DCB1BDF2E2}"/>
          </ac:spMkLst>
        </pc:spChg>
      </pc:sldChg>
      <pc:sldChg chg="modSp">
        <pc:chgData name="Cristian Andres Castellanos Rodriguez" userId="S::cacastellanos76@soy.sena.edu.co::215c3ebe-82a7-4983-afe8-b53c07af928c" providerId="AD" clId="Web-{2C795B18-BFAE-DC6A-00F7-C0737834EB28}" dt="2023-03-14T02:35:30.229" v="404" actId="20577"/>
        <pc:sldMkLst>
          <pc:docMk/>
          <pc:sldMk cId="3172907249" sldId="258"/>
        </pc:sldMkLst>
        <pc:spChg chg="mod">
          <ac:chgData name="Cristian Andres Castellanos Rodriguez" userId="S::cacastellanos76@soy.sena.edu.co::215c3ebe-82a7-4983-afe8-b53c07af928c" providerId="AD" clId="Web-{2C795B18-BFAE-DC6A-00F7-C0737834EB28}" dt="2023-03-14T02:35:30.229" v="404" actId="20577"/>
          <ac:spMkLst>
            <pc:docMk/>
            <pc:sldMk cId="3172907249" sldId="258"/>
            <ac:spMk id="3" creationId="{F6EB0ED4-5D12-CF1B-F948-E1619A01F743}"/>
          </ac:spMkLst>
        </pc:spChg>
      </pc:sldChg>
      <pc:sldChg chg="modSp">
        <pc:chgData name="Cristian Andres Castellanos Rodriguez" userId="S::cacastellanos76@soy.sena.edu.co::215c3ebe-82a7-4983-afe8-b53c07af928c" providerId="AD" clId="Web-{2C795B18-BFAE-DC6A-00F7-C0737834EB28}" dt="2023-03-14T02:57:37.770" v="632" actId="1076"/>
        <pc:sldMkLst>
          <pc:docMk/>
          <pc:sldMk cId="3931021644" sldId="259"/>
        </pc:sldMkLst>
        <pc:spChg chg="mod">
          <ac:chgData name="Cristian Andres Castellanos Rodriguez" userId="S::cacastellanos76@soy.sena.edu.co::215c3ebe-82a7-4983-afe8-b53c07af928c" providerId="AD" clId="Web-{2C795B18-BFAE-DC6A-00F7-C0737834EB28}" dt="2023-03-14T02:57:37.770" v="632" actId="1076"/>
          <ac:spMkLst>
            <pc:docMk/>
            <pc:sldMk cId="3931021644" sldId="259"/>
            <ac:spMk id="3" creationId="{A307E016-61E2-674A-A5F3-185B1FBA1176}"/>
          </ac:spMkLst>
        </pc:spChg>
      </pc:sldChg>
      <pc:sldChg chg="modSp">
        <pc:chgData name="Cristian Andres Castellanos Rodriguez" userId="S::cacastellanos76@soy.sena.edu.co::215c3ebe-82a7-4983-afe8-b53c07af928c" providerId="AD" clId="Web-{2C795B18-BFAE-DC6A-00F7-C0737834EB28}" dt="2023-03-14T03:15:27.898" v="943" actId="20577"/>
        <pc:sldMkLst>
          <pc:docMk/>
          <pc:sldMk cId="641297589" sldId="260"/>
        </pc:sldMkLst>
        <pc:spChg chg="mod">
          <ac:chgData name="Cristian Andres Castellanos Rodriguez" userId="S::cacastellanos76@soy.sena.edu.co::215c3ebe-82a7-4983-afe8-b53c07af928c" providerId="AD" clId="Web-{2C795B18-BFAE-DC6A-00F7-C0737834EB28}" dt="2023-03-14T03:15:27.898" v="943" actId="20577"/>
          <ac:spMkLst>
            <pc:docMk/>
            <pc:sldMk cId="641297589" sldId="260"/>
            <ac:spMk id="3" creationId="{98E6583C-5851-306D-3362-6F54EBA368DC}"/>
          </ac:spMkLst>
        </pc:spChg>
      </pc:sldChg>
      <pc:sldChg chg="modSp">
        <pc:chgData name="Cristian Andres Castellanos Rodriguez" userId="S::cacastellanos76@soy.sena.edu.co::215c3ebe-82a7-4983-afe8-b53c07af928c" providerId="AD" clId="Web-{2C795B18-BFAE-DC6A-00F7-C0737834EB28}" dt="2023-03-14T03:43:18.843" v="1481" actId="1076"/>
        <pc:sldMkLst>
          <pc:docMk/>
          <pc:sldMk cId="265086344" sldId="261"/>
        </pc:sldMkLst>
        <pc:spChg chg="mod">
          <ac:chgData name="Cristian Andres Castellanos Rodriguez" userId="S::cacastellanos76@soy.sena.edu.co::215c3ebe-82a7-4983-afe8-b53c07af928c" providerId="AD" clId="Web-{2C795B18-BFAE-DC6A-00F7-C0737834EB28}" dt="2023-03-14T03:43:18.843" v="1481" actId="1076"/>
          <ac:spMkLst>
            <pc:docMk/>
            <pc:sldMk cId="265086344" sldId="261"/>
            <ac:spMk id="3" creationId="{DAEFECAD-3859-95E0-16B3-A49A6C9D93E1}"/>
          </ac:spMkLst>
        </pc:spChg>
      </pc:sldChg>
      <pc:sldChg chg="modSp">
        <pc:chgData name="Cristian Andres Castellanos Rodriguez" userId="S::cacastellanos76@soy.sena.edu.co::215c3ebe-82a7-4983-afe8-b53c07af928c" providerId="AD" clId="Web-{2C795B18-BFAE-DC6A-00F7-C0737834EB28}" dt="2023-03-14T03:57:56.338" v="1772" actId="20577"/>
        <pc:sldMkLst>
          <pc:docMk/>
          <pc:sldMk cId="3639669116" sldId="262"/>
        </pc:sldMkLst>
        <pc:spChg chg="mod">
          <ac:chgData name="Cristian Andres Castellanos Rodriguez" userId="S::cacastellanos76@soy.sena.edu.co::215c3ebe-82a7-4983-afe8-b53c07af928c" providerId="AD" clId="Web-{2C795B18-BFAE-DC6A-00F7-C0737834EB28}" dt="2023-03-14T03:57:56.338" v="1772" actId="20577"/>
          <ac:spMkLst>
            <pc:docMk/>
            <pc:sldMk cId="3639669116" sldId="262"/>
            <ac:spMk id="3" creationId="{C7F37418-CF01-C780-85FC-7C75D8CE412B}"/>
          </ac:spMkLst>
        </pc:spChg>
      </pc:sldChg>
    </pc:docChg>
  </pc:docChgLst>
  <pc:docChgLst>
    <pc:chgData name="Laura Nataly Garzon Suarez" userId="d606699a-8ed5-42e3-af50-3d962e60b77b" providerId="ADAL" clId="{2E1AE4B5-0F35-C049-A002-BACF630FC570}"/>
    <pc:docChg chg="custSel addSld modSld">
      <pc:chgData name="Laura Nataly Garzon Suarez" userId="d606699a-8ed5-42e3-af50-3d962e60b77b" providerId="ADAL" clId="{2E1AE4B5-0F35-C049-A002-BACF630FC570}" dt="2023-03-17T16:55:35.417" v="126" actId="680"/>
      <pc:docMkLst>
        <pc:docMk/>
      </pc:docMkLst>
      <pc:sldChg chg="modSp mod chgLayout">
        <pc:chgData name="Laura Nataly Garzon Suarez" userId="d606699a-8ed5-42e3-af50-3d962e60b77b" providerId="ADAL" clId="{2E1AE4B5-0F35-C049-A002-BACF630FC570}" dt="2023-03-17T16:51:11.027" v="0" actId="700"/>
        <pc:sldMkLst>
          <pc:docMk/>
          <pc:sldMk cId="1566375574" sldId="298"/>
        </pc:sldMkLst>
        <pc:spChg chg="mod ord">
          <ac:chgData name="Laura Nataly Garzon Suarez" userId="d606699a-8ed5-42e3-af50-3d962e60b77b" providerId="ADAL" clId="{2E1AE4B5-0F35-C049-A002-BACF630FC570}" dt="2023-03-17T16:51:11.027" v="0" actId="700"/>
          <ac:spMkLst>
            <pc:docMk/>
            <pc:sldMk cId="1566375574" sldId="298"/>
            <ac:spMk id="2" creationId="{9CD5E57A-B45A-FCE5-B25F-9766D830A1C8}"/>
          </ac:spMkLst>
        </pc:spChg>
        <pc:spChg chg="mod ord">
          <ac:chgData name="Laura Nataly Garzon Suarez" userId="d606699a-8ed5-42e3-af50-3d962e60b77b" providerId="ADAL" clId="{2E1AE4B5-0F35-C049-A002-BACF630FC570}" dt="2023-03-17T16:51:11.027" v="0" actId="700"/>
          <ac:spMkLst>
            <pc:docMk/>
            <pc:sldMk cId="1566375574" sldId="298"/>
            <ac:spMk id="3" creationId="{BB3B848D-62E8-5C32-B0C2-CA7246E00E1E}"/>
          </ac:spMkLst>
        </pc:spChg>
      </pc:sldChg>
      <pc:sldChg chg="modSp new">
        <pc:chgData name="Laura Nataly Garzon Suarez" userId="d606699a-8ed5-42e3-af50-3d962e60b77b" providerId="ADAL" clId="{2E1AE4B5-0F35-C049-A002-BACF630FC570}" dt="2023-03-17T16:55:30.573" v="125" actId="20577"/>
        <pc:sldMkLst>
          <pc:docMk/>
          <pc:sldMk cId="3562427799" sldId="299"/>
        </pc:sldMkLst>
        <pc:spChg chg="mod">
          <ac:chgData name="Laura Nataly Garzon Suarez" userId="d606699a-8ed5-42e3-af50-3d962e60b77b" providerId="ADAL" clId="{2E1AE4B5-0F35-C049-A002-BACF630FC570}" dt="2023-03-17T16:51:51.740" v="2" actId="20577"/>
          <ac:spMkLst>
            <pc:docMk/>
            <pc:sldMk cId="3562427799" sldId="299"/>
            <ac:spMk id="2" creationId="{3F6B1968-8693-EFE8-1FE8-7F0322526108}"/>
          </ac:spMkLst>
        </pc:spChg>
        <pc:spChg chg="mod">
          <ac:chgData name="Laura Nataly Garzon Suarez" userId="d606699a-8ed5-42e3-af50-3d962e60b77b" providerId="ADAL" clId="{2E1AE4B5-0F35-C049-A002-BACF630FC570}" dt="2023-03-17T16:55:30.573" v="125" actId="20577"/>
          <ac:spMkLst>
            <pc:docMk/>
            <pc:sldMk cId="3562427799" sldId="299"/>
            <ac:spMk id="3" creationId="{2296E3E5-C057-5635-3B20-7D3A4133716B}"/>
          </ac:spMkLst>
        </pc:spChg>
      </pc:sldChg>
      <pc:sldChg chg="new">
        <pc:chgData name="Laura Nataly Garzon Suarez" userId="d606699a-8ed5-42e3-af50-3d962e60b77b" providerId="ADAL" clId="{2E1AE4B5-0F35-C049-A002-BACF630FC570}" dt="2023-03-17T16:55:35.417" v="126" actId="680"/>
        <pc:sldMkLst>
          <pc:docMk/>
          <pc:sldMk cId="3233602558" sldId="300"/>
        </pc:sldMkLst>
      </pc:sldChg>
    </pc:docChg>
  </pc:docChgLst>
  <pc:docChgLst>
    <pc:chgData name="Maria Isabel Uribe Diaz" userId="S::miuribe93@soy.sena.edu.co::f874e721-cfe2-4208-953d-f23d4fbbc403" providerId="AD" clId="Web-{1258B50D-F76E-3746-2A8C-D99B71297B55}"/>
    <pc:docChg chg="addSld modSld">
      <pc:chgData name="Maria Isabel Uribe Diaz" userId="S::miuribe93@soy.sena.edu.co::f874e721-cfe2-4208-953d-f23d4fbbc403" providerId="AD" clId="Web-{1258B50D-F76E-3746-2A8C-D99B71297B55}" dt="2023-03-15T02:07:10.914" v="866" actId="20577"/>
      <pc:docMkLst>
        <pc:docMk/>
      </pc:docMkLst>
      <pc:sldChg chg="modSp">
        <pc:chgData name="Maria Isabel Uribe Diaz" userId="S::miuribe93@soy.sena.edu.co::f874e721-cfe2-4208-953d-f23d4fbbc403" providerId="AD" clId="Web-{1258B50D-F76E-3746-2A8C-D99B71297B55}" dt="2023-03-15T01:30:25.833" v="2" actId="20577"/>
        <pc:sldMkLst>
          <pc:docMk/>
          <pc:sldMk cId="2743027483" sldId="277"/>
        </pc:sldMkLst>
        <pc:spChg chg="mod">
          <ac:chgData name="Maria Isabel Uribe Diaz" userId="S::miuribe93@soy.sena.edu.co::f874e721-cfe2-4208-953d-f23d4fbbc403" providerId="AD" clId="Web-{1258B50D-F76E-3746-2A8C-D99B71297B55}" dt="2023-03-15T01:30:25.833" v="2" actId="20577"/>
          <ac:spMkLst>
            <pc:docMk/>
            <pc:sldMk cId="2743027483" sldId="277"/>
            <ac:spMk id="3" creationId="{12D3E613-174C-4827-D94C-3C2C0464AFAB}"/>
          </ac:spMkLst>
        </pc:spChg>
      </pc:sldChg>
      <pc:sldChg chg="modSp new">
        <pc:chgData name="Maria Isabel Uribe Diaz" userId="S::miuribe93@soy.sena.edu.co::f874e721-cfe2-4208-953d-f23d4fbbc403" providerId="AD" clId="Web-{1258B50D-F76E-3746-2A8C-D99B71297B55}" dt="2023-03-15T01:39:04.133" v="119" actId="20577"/>
        <pc:sldMkLst>
          <pc:docMk/>
          <pc:sldMk cId="2020483110" sldId="278"/>
        </pc:sldMkLst>
        <pc:spChg chg="mod">
          <ac:chgData name="Maria Isabel Uribe Diaz" userId="S::miuribe93@soy.sena.edu.co::f874e721-cfe2-4208-953d-f23d4fbbc403" providerId="AD" clId="Web-{1258B50D-F76E-3746-2A8C-D99B71297B55}" dt="2023-03-15T01:36:06.746" v="78" actId="1076"/>
          <ac:spMkLst>
            <pc:docMk/>
            <pc:sldMk cId="2020483110" sldId="278"/>
            <ac:spMk id="2" creationId="{83D3BC82-008D-341F-1204-DA375984CD21}"/>
          </ac:spMkLst>
        </pc:spChg>
        <pc:spChg chg="mod">
          <ac:chgData name="Maria Isabel Uribe Diaz" userId="S::miuribe93@soy.sena.edu.co::f874e721-cfe2-4208-953d-f23d4fbbc403" providerId="AD" clId="Web-{1258B50D-F76E-3746-2A8C-D99B71297B55}" dt="2023-03-15T01:39:04.133" v="119" actId="20577"/>
          <ac:spMkLst>
            <pc:docMk/>
            <pc:sldMk cId="2020483110" sldId="278"/>
            <ac:spMk id="3" creationId="{1EC96EED-8EBD-8201-0A01-9ABE178A741F}"/>
          </ac:spMkLst>
        </pc:spChg>
      </pc:sldChg>
      <pc:sldChg chg="modSp new">
        <pc:chgData name="Maria Isabel Uribe Diaz" userId="S::miuribe93@soy.sena.edu.co::f874e721-cfe2-4208-953d-f23d4fbbc403" providerId="AD" clId="Web-{1258B50D-F76E-3746-2A8C-D99B71297B55}" dt="2023-03-15T01:44:12.574" v="231" actId="20577"/>
        <pc:sldMkLst>
          <pc:docMk/>
          <pc:sldMk cId="1949784081" sldId="279"/>
        </pc:sldMkLst>
        <pc:spChg chg="mod">
          <ac:chgData name="Maria Isabel Uribe Diaz" userId="S::miuribe93@soy.sena.edu.co::f874e721-cfe2-4208-953d-f23d4fbbc403" providerId="AD" clId="Web-{1258B50D-F76E-3746-2A8C-D99B71297B55}" dt="2023-03-15T01:41:28.548" v="138" actId="14100"/>
          <ac:spMkLst>
            <pc:docMk/>
            <pc:sldMk cId="1949784081" sldId="279"/>
            <ac:spMk id="2" creationId="{08095983-076D-A51B-D680-118F155BD8AB}"/>
          </ac:spMkLst>
        </pc:spChg>
        <pc:spChg chg="mod">
          <ac:chgData name="Maria Isabel Uribe Diaz" userId="S::miuribe93@soy.sena.edu.co::f874e721-cfe2-4208-953d-f23d4fbbc403" providerId="AD" clId="Web-{1258B50D-F76E-3746-2A8C-D99B71297B55}" dt="2023-03-15T01:44:12.574" v="231" actId="20577"/>
          <ac:spMkLst>
            <pc:docMk/>
            <pc:sldMk cId="1949784081" sldId="279"/>
            <ac:spMk id="3" creationId="{FCE9E6BC-AECE-B2B6-402E-1D2F2B7119E9}"/>
          </ac:spMkLst>
        </pc:spChg>
      </pc:sldChg>
      <pc:sldChg chg="modSp new">
        <pc:chgData name="Maria Isabel Uribe Diaz" userId="S::miuribe93@soy.sena.edu.co::f874e721-cfe2-4208-953d-f23d4fbbc403" providerId="AD" clId="Web-{1258B50D-F76E-3746-2A8C-D99B71297B55}" dt="2023-03-15T01:50:37.600" v="388" actId="20577"/>
        <pc:sldMkLst>
          <pc:docMk/>
          <pc:sldMk cId="2032966107" sldId="281"/>
        </pc:sldMkLst>
        <pc:spChg chg="mod">
          <ac:chgData name="Maria Isabel Uribe Diaz" userId="S::miuribe93@soy.sena.edu.co::f874e721-cfe2-4208-953d-f23d4fbbc403" providerId="AD" clId="Web-{1258B50D-F76E-3746-2A8C-D99B71297B55}" dt="2023-03-15T01:45:03.906" v="242" actId="1076"/>
          <ac:spMkLst>
            <pc:docMk/>
            <pc:sldMk cId="2032966107" sldId="281"/>
            <ac:spMk id="2" creationId="{5774586F-04D4-92A9-E4B9-483BCB010E18}"/>
          </ac:spMkLst>
        </pc:spChg>
        <pc:spChg chg="mod">
          <ac:chgData name="Maria Isabel Uribe Diaz" userId="S::miuribe93@soy.sena.edu.co::f874e721-cfe2-4208-953d-f23d4fbbc403" providerId="AD" clId="Web-{1258B50D-F76E-3746-2A8C-D99B71297B55}" dt="2023-03-15T01:50:37.600" v="388" actId="20577"/>
          <ac:spMkLst>
            <pc:docMk/>
            <pc:sldMk cId="2032966107" sldId="281"/>
            <ac:spMk id="3" creationId="{A6419C6D-FBE1-9C4B-70FF-0FFD35B90CBE}"/>
          </ac:spMkLst>
        </pc:spChg>
      </pc:sldChg>
      <pc:sldChg chg="modSp new">
        <pc:chgData name="Maria Isabel Uribe Diaz" userId="S::miuribe93@soy.sena.edu.co::f874e721-cfe2-4208-953d-f23d4fbbc403" providerId="AD" clId="Web-{1258B50D-F76E-3746-2A8C-D99B71297B55}" dt="2023-03-15T02:02:41.584" v="659" actId="20577"/>
        <pc:sldMkLst>
          <pc:docMk/>
          <pc:sldMk cId="53213621" sldId="284"/>
        </pc:sldMkLst>
        <pc:spChg chg="mod">
          <ac:chgData name="Maria Isabel Uribe Diaz" userId="S::miuribe93@soy.sena.edu.co::f874e721-cfe2-4208-953d-f23d4fbbc403" providerId="AD" clId="Web-{1258B50D-F76E-3746-2A8C-D99B71297B55}" dt="2023-03-15T02:02:14.114" v="647" actId="20577"/>
          <ac:spMkLst>
            <pc:docMk/>
            <pc:sldMk cId="53213621" sldId="284"/>
            <ac:spMk id="2" creationId="{9339B428-DE03-47F3-8539-71C2AF62D2A1}"/>
          </ac:spMkLst>
        </pc:spChg>
        <pc:spChg chg="mod">
          <ac:chgData name="Maria Isabel Uribe Diaz" userId="S::miuribe93@soy.sena.edu.co::f874e721-cfe2-4208-953d-f23d4fbbc403" providerId="AD" clId="Web-{1258B50D-F76E-3746-2A8C-D99B71297B55}" dt="2023-03-15T02:02:41.584" v="659" actId="20577"/>
          <ac:spMkLst>
            <pc:docMk/>
            <pc:sldMk cId="53213621" sldId="284"/>
            <ac:spMk id="3" creationId="{B35C2165-61D2-E6DC-734D-A28FF8FDB961}"/>
          </ac:spMkLst>
        </pc:spChg>
      </pc:sldChg>
      <pc:sldChg chg="modSp new">
        <pc:chgData name="Maria Isabel Uribe Diaz" userId="S::miuribe93@soy.sena.edu.co::f874e721-cfe2-4208-953d-f23d4fbbc403" providerId="AD" clId="Web-{1258B50D-F76E-3746-2A8C-D99B71297B55}" dt="2023-03-15T02:07:10.914" v="866" actId="20577"/>
        <pc:sldMkLst>
          <pc:docMk/>
          <pc:sldMk cId="1845221237" sldId="285"/>
        </pc:sldMkLst>
        <pc:spChg chg="mod">
          <ac:chgData name="Maria Isabel Uribe Diaz" userId="S::miuribe93@soy.sena.edu.co::f874e721-cfe2-4208-953d-f23d4fbbc403" providerId="AD" clId="Web-{1258B50D-F76E-3746-2A8C-D99B71297B55}" dt="2023-03-15T02:03:12.727" v="669" actId="1076"/>
          <ac:spMkLst>
            <pc:docMk/>
            <pc:sldMk cId="1845221237" sldId="285"/>
            <ac:spMk id="2" creationId="{48149DE4-8D4E-BBFD-39C8-373D597ECF55}"/>
          </ac:spMkLst>
        </pc:spChg>
        <pc:spChg chg="mod">
          <ac:chgData name="Maria Isabel Uribe Diaz" userId="S::miuribe93@soy.sena.edu.co::f874e721-cfe2-4208-953d-f23d4fbbc403" providerId="AD" clId="Web-{1258B50D-F76E-3746-2A8C-D99B71297B55}" dt="2023-03-15T02:07:10.914" v="866" actId="20577"/>
          <ac:spMkLst>
            <pc:docMk/>
            <pc:sldMk cId="1845221237" sldId="285"/>
            <ac:spMk id="3" creationId="{1BDD2653-F40D-28B4-7855-8875DF8CDC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29/03/2023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edrypz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balsamiq.cloud/s30l3sx/p98e02/r661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FENIX </a:t>
            </a:r>
            <a:r>
              <a:rPr lang="en-US" sz="4000">
                <a:ea typeface="+mj-lt"/>
                <a:cs typeface="+mj-lt"/>
              </a:rPr>
              <a:t>TECHNOLOGY</a:t>
            </a:r>
            <a:endParaRPr lang="en-US" sz="4000">
              <a:solidFill>
                <a:srgbClr val="000000"/>
              </a:solidFill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79B06F-C3C6-C34E-3E5C-40B60CD12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Sara Naidu Diaz González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María Isabel Uribe Diaz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Laura Nataly Garzón Suarez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Juan Sebastián Herrera Prieto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Cristian Andrés Castellanos Rodríguez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65DA9-3CFA-DFE4-CFB4-ED751279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err="1">
                <a:latin typeface="Times New Roman"/>
                <a:ea typeface="Calibri Light"/>
                <a:cs typeface="Calibri Light"/>
              </a:rPr>
              <a:t>TECNICAS</a:t>
            </a:r>
            <a:r>
              <a:rPr lang="es-ES" sz="2400">
                <a:latin typeface="Times New Roman"/>
                <a:ea typeface="Calibri Light"/>
                <a:cs typeface="Calibri Light"/>
              </a:rPr>
              <a:t> E INSTRUMENTOS DE RECOLECCIÓN (INDICAR </a:t>
            </a:r>
            <a:r>
              <a:rPr lang="es-ES" sz="2400" err="1">
                <a:latin typeface="Times New Roman"/>
                <a:ea typeface="Calibri Light"/>
                <a:cs typeface="Calibri Light"/>
              </a:rPr>
              <a:t>TECNICAS</a:t>
            </a:r>
            <a:r>
              <a:rPr lang="es-ES" sz="2400">
                <a:latin typeface="Times New Roman"/>
                <a:ea typeface="Calibri Light"/>
                <a:cs typeface="Calibri Light"/>
              </a:rPr>
              <a:t>, INSTRUMENTOS O METODOLOGÍAS,  ROLES-PREGUNTAS 10 POR CADA UNO 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224B7-662E-E133-BD59-E01F5A5A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224" y="1472503"/>
            <a:ext cx="11018807" cy="52427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sz="2400">
              <a:ea typeface="Calibri"/>
              <a:cs typeface="Calibri"/>
            </a:endParaRPr>
          </a:p>
          <a:p>
            <a:r>
              <a:rPr lang="es-ES" sz="2400">
                <a:cs typeface="Calibri"/>
              </a:rPr>
              <a:t>La encuesta seria que mediante preguntas los usuarios puedan hacer una lista y verificar que todo esté en su lugar. </a:t>
            </a:r>
            <a:endParaRPr lang="es-ES" sz="2400">
              <a:ea typeface="Calibri"/>
              <a:cs typeface="Calibri"/>
            </a:endParaRPr>
          </a:p>
          <a:p>
            <a:endParaRPr lang="es-E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24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72CFB-3CAD-9A8F-39D8-028781E8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US" sz="2200"/>
              <a:t>Cuestionario:</a:t>
            </a:r>
            <a:endParaRPr lang="es-US" sz="2200">
              <a:cs typeface="Calibri" panose="020F0502020204030204"/>
            </a:endParaRPr>
          </a:p>
          <a:p>
            <a:pPr marL="0" indent="0">
              <a:buNone/>
            </a:pPr>
            <a:r>
              <a:rPr lang="es-US" sz="2200" b="1">
                <a:cs typeface="Calibri"/>
              </a:rPr>
              <a:t>Jefe </a:t>
            </a:r>
            <a:endParaRPr lang="es-US" sz="22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US" sz="2200"/>
              <a:t>1¿Cree usted que este sistema ayudará a aumentar  las ventas y subir las ganancias que genera ?</a:t>
            </a:r>
            <a:endParaRPr lang="es-US" sz="2200">
              <a:cs typeface="Calibri"/>
            </a:endParaRPr>
          </a:p>
          <a:p>
            <a:pPr>
              <a:buFont typeface="Arial" panose="020F0302020204030204"/>
              <a:buChar char="•"/>
            </a:pPr>
            <a:r>
              <a:rPr lang="es-US" sz="2200"/>
              <a:t>De acuerdo</a:t>
            </a:r>
            <a:endParaRPr lang="es-US" sz="2200">
              <a:cs typeface="Calibri"/>
            </a:endParaRPr>
          </a:p>
          <a:p>
            <a:pPr>
              <a:buFont typeface="Arial" panose="020F0302020204030204"/>
              <a:buChar char="•"/>
            </a:pPr>
            <a:r>
              <a:rPr lang="es-US" sz="2200"/>
              <a:t>En desacuerdo </a:t>
            </a:r>
            <a:endParaRPr lang="es-US" sz="2200">
              <a:cs typeface="Calibri" panose="020F0502020204030204"/>
            </a:endParaRPr>
          </a:p>
          <a:p>
            <a:pPr>
              <a:buFont typeface="Arial" panose="020F0302020204030204"/>
              <a:buChar char="•"/>
            </a:pPr>
            <a:r>
              <a:rPr lang="es-US" sz="2200"/>
              <a:t>Tal vez </a:t>
            </a:r>
            <a:endParaRPr lang="es-US" sz="2200">
              <a:cs typeface="Calibri"/>
            </a:endParaRPr>
          </a:p>
          <a:p>
            <a:pPr marL="0" indent="0">
              <a:buNone/>
            </a:pPr>
            <a:endParaRPr lang="es-US" sz="2200"/>
          </a:p>
          <a:p>
            <a:pPr marL="0" indent="0">
              <a:buNone/>
            </a:pPr>
            <a:r>
              <a:rPr lang="es-US" sz="2200"/>
              <a:t>2. ¿Si promocionamos la empresa  a través del marketing su empresa será más reconocida?</a:t>
            </a:r>
            <a:endParaRPr lang="es-US" sz="2200">
              <a:cs typeface="Calibri"/>
            </a:endParaRPr>
          </a:p>
          <a:p>
            <a:pPr>
              <a:buFont typeface="Arial" panose="020F0302020204030204"/>
              <a:buChar char="•"/>
            </a:pPr>
            <a:r>
              <a:rPr lang="es-US" sz="2200"/>
              <a:t>No lo creo </a:t>
            </a:r>
            <a:endParaRPr lang="es-US" sz="2200">
              <a:cs typeface="Calibri"/>
            </a:endParaRPr>
          </a:p>
          <a:p>
            <a:pPr>
              <a:buFont typeface="Arial" panose="020F0302020204030204"/>
              <a:buChar char="•"/>
            </a:pPr>
            <a:r>
              <a:rPr lang="es-US" sz="2200"/>
              <a:t>Si lo creo </a:t>
            </a:r>
            <a:endParaRPr lang="es-US" sz="2200">
              <a:cs typeface="Calibri"/>
            </a:endParaRPr>
          </a:p>
          <a:p>
            <a:pPr>
              <a:buFont typeface="Arial" panose="020F0302020204030204"/>
              <a:buChar char="•"/>
            </a:pPr>
            <a:r>
              <a:rPr lang="es-US" sz="2200"/>
              <a:t>Quizás </a:t>
            </a:r>
            <a:endParaRPr lang="es-US" sz="2200">
              <a:cs typeface="Calibri"/>
            </a:endParaRPr>
          </a:p>
          <a:p>
            <a:pPr marL="0" indent="0">
              <a:buNone/>
            </a:pPr>
            <a:endParaRPr lang="es-US" sz="2200"/>
          </a:p>
        </p:txBody>
      </p:sp>
    </p:spTree>
    <p:extLst>
      <p:ext uri="{BB962C8B-B14F-4D97-AF65-F5344CB8AC3E}">
        <p14:creationId xmlns:p14="http://schemas.microsoft.com/office/powerpoint/2010/main" val="81870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6EED-8EBD-8201-0A01-9ABE178A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3. ¿Como </a:t>
            </a:r>
            <a:r>
              <a:rPr lang="en-US" sz="2400" err="1"/>
              <a:t>hacer</a:t>
            </a:r>
            <a:r>
              <a:rPr lang="en-US" sz="2400"/>
              <a:t> bien </a:t>
            </a:r>
            <a:r>
              <a:rPr lang="en-US" sz="2400" err="1"/>
              <a:t>una</a:t>
            </a:r>
            <a:r>
              <a:rPr lang="en-US" sz="2400"/>
              <a:t>  </a:t>
            </a:r>
            <a:r>
              <a:rPr lang="en-US" sz="2400" err="1"/>
              <a:t>promoción</a:t>
            </a:r>
            <a:r>
              <a:rPr lang="en-US" sz="2400"/>
              <a:t>?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4. ¿Las </a:t>
            </a:r>
            <a:r>
              <a:rPr lang="en-US" sz="2400" err="1">
                <a:cs typeface="Calibri"/>
              </a:rPr>
              <a:t>ventas</a:t>
            </a:r>
            <a:r>
              <a:rPr lang="en-US" sz="2400">
                <a:cs typeface="Calibri"/>
              </a:rPr>
              <a:t> son </a:t>
            </a:r>
            <a:r>
              <a:rPr lang="en-US" sz="2400" err="1">
                <a:cs typeface="Calibri"/>
              </a:rPr>
              <a:t>buenas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en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una</a:t>
            </a:r>
            <a:r>
              <a:rPr lang="en-US" sz="2400">
                <a:cs typeface="Calibri"/>
              </a:rPr>
              <a:t> tienda </a:t>
            </a:r>
            <a:r>
              <a:rPr lang="en-US" sz="2400" err="1">
                <a:cs typeface="Calibri"/>
              </a:rPr>
              <a:t>deportiva</a:t>
            </a:r>
            <a:r>
              <a:rPr lang="en-US" sz="2400">
                <a:cs typeface="Calibri"/>
              </a:rPr>
              <a:t>?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cs typeface="Calibri"/>
              </a:rPr>
              <a:t>Si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cs typeface="Calibri"/>
              </a:rPr>
              <a:t>No 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cs typeface="Calibri"/>
              </a:rPr>
              <a:t>Mas o </a:t>
            </a:r>
            <a:r>
              <a:rPr lang="en-US" sz="2400" err="1">
                <a:cs typeface="Calibri"/>
              </a:rPr>
              <a:t>menos</a:t>
            </a:r>
            <a:r>
              <a:rPr lang="en-US" sz="2400">
                <a:cs typeface="Calibri"/>
              </a:rPr>
              <a:t> 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cs typeface="Calibri"/>
              </a:rPr>
              <a:t>Tal </a:t>
            </a:r>
            <a:r>
              <a:rPr lang="en-US" sz="2400" err="1">
                <a:cs typeface="Calibri"/>
              </a:rPr>
              <a:t>vez</a:t>
            </a:r>
            <a:endParaRPr lang="en-US" sz="2400" err="1">
              <a:ea typeface="Calibri"/>
              <a:cs typeface="Calibri"/>
            </a:endParaRPr>
          </a:p>
          <a:p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s-US" sz="2400">
                <a:cs typeface="Calibri"/>
              </a:rPr>
              <a:t>5. ¿Cree que al sistema que le ofrecemos se podría implementar alguna otra herramienta, ¿cuál?</a:t>
            </a:r>
            <a:endParaRPr lang="en-US" sz="2400"/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048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4A9BE-67C5-0C14-E130-6E770B1E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US" sz="2400">
                <a:ea typeface="+mn-lt"/>
                <a:cs typeface="+mn-lt"/>
              </a:rPr>
              <a:t>6. ¿Quién es su proveedor cuando se les acaba la mercancía ?</a:t>
            </a:r>
          </a:p>
          <a:p>
            <a:pPr marL="0" indent="0">
              <a:buNone/>
            </a:pPr>
            <a:endParaRPr lang="es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s-US" sz="2400">
                <a:cs typeface="Calibri" panose="020F0502020204030204"/>
              </a:rPr>
              <a:t>7. ¿En algún momento se le ocurrió implementar un sistema a su tienda para generar más ventas ?</a:t>
            </a:r>
            <a:endParaRPr lang="en-US" sz="2400"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es-US" sz="2400">
                <a:cs typeface="Calibri" panose="020F0502020204030204"/>
              </a:rPr>
              <a:t>Nunca lo pensé </a:t>
            </a:r>
            <a:endParaRPr lang="en-US" sz="2400"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es-US" sz="2400">
                <a:cs typeface="Calibri" panose="020F0502020204030204"/>
              </a:rPr>
              <a:t>En algún momento lo pensé </a:t>
            </a:r>
          </a:p>
          <a:p>
            <a:pPr marL="514350" indent="-514350">
              <a:buFont typeface="Arial"/>
              <a:buChar char="•"/>
            </a:pPr>
            <a:endParaRPr lang="es-US" sz="2400">
              <a:cs typeface="Calibri" panose="020F0502020204030204"/>
            </a:endParaRPr>
          </a:p>
          <a:p>
            <a:pPr marL="0" indent="0">
              <a:buNone/>
            </a:pPr>
            <a:r>
              <a:rPr lang="es-US" sz="2400">
                <a:cs typeface="Calibri" panose="020F0502020204030204"/>
              </a:rPr>
              <a:t>8. ¿En algún momento se le ocurrió implementar un sistema a su tienda para generar más ventas ?</a:t>
            </a:r>
            <a:endParaRPr lang="en-US" sz="2400"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es-US" sz="2400">
                <a:cs typeface="Calibri" panose="020F0502020204030204"/>
              </a:rPr>
              <a:t>Nunca lo pensé </a:t>
            </a:r>
            <a:endParaRPr lang="en-US" sz="2400"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es-US" sz="2400">
                <a:cs typeface="Calibri" panose="020F0502020204030204"/>
              </a:rPr>
              <a:t>En algún momento lo pensé </a:t>
            </a:r>
            <a:endParaRPr lang="es-US" sz="2400"/>
          </a:p>
        </p:txBody>
      </p:sp>
    </p:spTree>
    <p:extLst>
      <p:ext uri="{BB962C8B-B14F-4D97-AF65-F5344CB8AC3E}">
        <p14:creationId xmlns:p14="http://schemas.microsoft.com/office/powerpoint/2010/main" val="272586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D9527-2D18-5B65-95C0-E1EAD28F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2200">
                <a:cs typeface="Calibri" panose="020F0502020204030204"/>
              </a:rPr>
              <a:t>9.¿usted tiene claro las cosas que tiene que realizar el bodeguero en su empresa?</a:t>
            </a:r>
          </a:p>
          <a:p>
            <a:pPr marL="457200" indent="-457200"/>
            <a:r>
              <a:rPr lang="es-ES" sz="2200">
                <a:cs typeface="Calibri" panose="020F0502020204030204"/>
              </a:rPr>
              <a:t>Si </a:t>
            </a:r>
            <a:endParaRPr lang="es-ES" sz="2200">
              <a:ea typeface="Calibri"/>
              <a:cs typeface="Calibri" panose="020F0502020204030204"/>
            </a:endParaRPr>
          </a:p>
          <a:p>
            <a:pPr marL="457200" indent="-457200"/>
            <a:r>
              <a:rPr lang="es-ES" sz="2200">
                <a:cs typeface="Calibri" panose="020F0502020204030204"/>
              </a:rPr>
              <a:t>No </a:t>
            </a:r>
            <a:endParaRPr lang="es-ES" sz="2200">
              <a:ea typeface="Calibri"/>
              <a:cs typeface="Calibri" panose="020F0502020204030204"/>
            </a:endParaRPr>
          </a:p>
          <a:p>
            <a:pPr marL="457200" indent="-457200"/>
            <a:r>
              <a:rPr lang="es-ES" sz="2200">
                <a:cs typeface="Calibri" panose="020F0502020204030204"/>
              </a:rPr>
              <a:t>Se algo</a:t>
            </a:r>
            <a:endParaRPr lang="es-ES" sz="2200">
              <a:ea typeface="Calibri"/>
              <a:cs typeface="Calibri" panose="020F0502020204030204"/>
            </a:endParaRPr>
          </a:p>
          <a:p>
            <a:pPr marL="457200" indent="-457200"/>
            <a:r>
              <a:rPr lang="es-ES" sz="2200">
                <a:cs typeface="Calibri" panose="020F0502020204030204"/>
              </a:rPr>
              <a:t>Maso menos </a:t>
            </a:r>
            <a:endParaRPr lang="es-ES" sz="2200"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es-ES" sz="2200">
                <a:cs typeface="Calibri" panose="020F0502020204030204"/>
              </a:rPr>
              <a:t>10.¿cómo usted puede apoyar al equipo y añadir valor a la organización</a:t>
            </a:r>
            <a:r>
              <a:rPr lang="es-ES" sz="2200">
                <a:ea typeface="+mn-lt"/>
                <a:cs typeface="+mn-lt"/>
              </a:rPr>
              <a:t>?</a:t>
            </a:r>
          </a:p>
          <a:p>
            <a:pPr marL="0" indent="0">
              <a:buNone/>
            </a:pPr>
            <a:endParaRPr lang="es-ES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200">
                <a:ea typeface="+mn-lt"/>
                <a:cs typeface="+mn-lt"/>
              </a:rPr>
              <a:t>11..¿conoce usted si se lleva un estricto control con la lista de los principales proveedores?</a:t>
            </a:r>
          </a:p>
          <a:p>
            <a:pPr marL="0" indent="0">
              <a:buNone/>
            </a:pPr>
            <a:r>
              <a:rPr lang="es-ES" sz="2200">
                <a:ea typeface="+mn-lt"/>
                <a:cs typeface="+mn-lt"/>
              </a:rPr>
              <a:t>12.¿Se registra correctamente las unidades que se compran o se venden dentro del área de las existencias en la empresa?</a:t>
            </a:r>
            <a:endParaRPr lang="es-ES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29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586F-04D4-92A9-E4B9-483BCB01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88" y="180172"/>
            <a:ext cx="10515600" cy="1325563"/>
          </a:xfrm>
        </p:spPr>
        <p:txBody>
          <a:bodyPr/>
          <a:lstStyle/>
          <a:p>
            <a:r>
              <a:rPr lang="en-US" b="1" err="1">
                <a:latin typeface="Calibri"/>
                <a:cs typeface="Calibri Light"/>
              </a:rPr>
              <a:t>Bodeguero</a:t>
            </a:r>
            <a:r>
              <a:rPr lang="en-US" b="1">
                <a:latin typeface="Calibri"/>
                <a:cs typeface="Calibri Light"/>
              </a:rPr>
              <a:t> 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9C6D-FBE1-9C4B-70FF-0FFD35B90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86" y="1414540"/>
            <a:ext cx="10600266" cy="4887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400">
                <a:cs typeface="Calibri"/>
              </a:rPr>
              <a:t>¿Cree que la Limpieza de la bodega es </a:t>
            </a:r>
            <a:r>
              <a:rPr lang="en-US" sz="2400" err="1">
                <a:cs typeface="Calibri"/>
              </a:rPr>
              <a:t>importante</a:t>
            </a:r>
            <a:r>
              <a:rPr lang="en-US" sz="2400">
                <a:cs typeface="Calibri"/>
              </a:rPr>
              <a:t>?</a:t>
            </a:r>
            <a:endParaRPr lang="es-ES" sz="2400">
              <a:cs typeface="Calibri" panose="020F0502020204030204"/>
            </a:endParaRPr>
          </a:p>
          <a:p>
            <a:pPr marL="342900" indent="-342900"/>
            <a:r>
              <a:rPr lang="en-US" sz="2400">
                <a:cs typeface="Calibri"/>
              </a:rPr>
              <a:t>Si</a:t>
            </a:r>
          </a:p>
          <a:p>
            <a:pPr marL="342900" indent="-342900"/>
            <a:r>
              <a:rPr lang="en-US" sz="2400">
                <a:cs typeface="Calibri"/>
              </a:rPr>
              <a:t>No</a:t>
            </a:r>
          </a:p>
          <a:p>
            <a:pPr marL="342900" indent="-342900"/>
            <a:r>
              <a:rPr lang="en-US" sz="2400">
                <a:cs typeface="Calibri"/>
              </a:rPr>
              <a:t>Mas o </a:t>
            </a:r>
            <a:r>
              <a:rPr lang="en-US" sz="2400" err="1">
                <a:cs typeface="Calibri"/>
              </a:rPr>
              <a:t>menos</a:t>
            </a:r>
            <a:endParaRPr lang="en-US" sz="2400">
              <a:cs typeface="Calibri"/>
            </a:endParaRPr>
          </a:p>
          <a:p>
            <a:pPr marL="342900" indent="-342900"/>
            <a:r>
              <a:rPr lang="en-US" sz="2400">
                <a:cs typeface="Calibri"/>
              </a:rPr>
              <a:t>Bastante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2</a:t>
            </a:r>
            <a:r>
              <a:rPr lang="en-US" sz="2400">
                <a:ea typeface="+mn-lt"/>
                <a:cs typeface="+mn-lt"/>
              </a:rPr>
              <a:t>¿Qué </a:t>
            </a:r>
            <a:r>
              <a:rPr lang="en-US" sz="2400" err="1">
                <a:ea typeface="+mn-lt"/>
                <a:cs typeface="+mn-lt"/>
              </a:rPr>
              <a:t>considera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usted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como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el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aspecto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más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importante</a:t>
            </a:r>
            <a:r>
              <a:rPr lang="en-US" sz="2400">
                <a:ea typeface="+mn-lt"/>
                <a:cs typeface="+mn-lt"/>
              </a:rPr>
              <a:t> del </a:t>
            </a:r>
            <a:r>
              <a:rPr lang="en-US" sz="2400" err="1">
                <a:ea typeface="+mn-lt"/>
                <a:cs typeface="+mn-lt"/>
              </a:rPr>
              <a:t>trabajo</a:t>
            </a:r>
            <a:r>
              <a:rPr lang="en-US" sz="2400">
                <a:ea typeface="+mn-lt"/>
                <a:cs typeface="+mn-lt"/>
              </a:rPr>
              <a:t> de bodega?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3¿Considera que </a:t>
            </a:r>
            <a:r>
              <a:rPr lang="en-US" sz="2400" err="1">
                <a:ea typeface="+mn-lt"/>
                <a:cs typeface="+mn-lt"/>
              </a:rPr>
              <a:t>el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trabajo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equipo</a:t>
            </a:r>
            <a:r>
              <a:rPr lang="en-US" sz="2400">
                <a:ea typeface="+mn-lt"/>
                <a:cs typeface="+mn-lt"/>
              </a:rPr>
              <a:t> es </a:t>
            </a:r>
            <a:r>
              <a:rPr lang="en-US" sz="2400" err="1">
                <a:ea typeface="+mn-lt"/>
                <a:cs typeface="+mn-lt"/>
              </a:rPr>
              <a:t>importante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el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ambiente</a:t>
            </a:r>
            <a:r>
              <a:rPr lang="en-US" sz="2400">
                <a:ea typeface="+mn-lt"/>
                <a:cs typeface="+mn-lt"/>
              </a:rPr>
              <a:t> de bodega ?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96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B23AF4-7128-4D0B-D8F0-71D2D37B0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4¿Qué </a:t>
            </a:r>
            <a:r>
              <a:rPr lang="en-US" sz="2000" err="1">
                <a:cs typeface="Calibri" panose="020F0502020204030204"/>
              </a:rPr>
              <a:t>tipo</a:t>
            </a:r>
            <a:r>
              <a:rPr lang="en-US" sz="2000">
                <a:cs typeface="Calibri" panose="020F0502020204030204"/>
              </a:rPr>
              <a:t> de </a:t>
            </a:r>
            <a:r>
              <a:rPr lang="en-US" sz="2000" err="1">
                <a:cs typeface="Calibri" panose="020F0502020204030204"/>
              </a:rPr>
              <a:t>precauciones</a:t>
            </a:r>
            <a:r>
              <a:rPr lang="en-US" sz="2000">
                <a:cs typeface="Calibri" panose="020F0502020204030204"/>
              </a:rPr>
              <a:t> </a:t>
            </a:r>
            <a:r>
              <a:rPr lang="en-US" sz="2000" err="1">
                <a:cs typeface="Calibri" panose="020F0502020204030204"/>
              </a:rPr>
              <a:t>considera</a:t>
            </a:r>
            <a:r>
              <a:rPr lang="en-US" sz="2000">
                <a:cs typeface="Calibri" panose="020F0502020204030204"/>
              </a:rPr>
              <a:t> </a:t>
            </a:r>
            <a:r>
              <a:rPr lang="en-US" sz="2000" err="1">
                <a:cs typeface="Calibri" panose="020F0502020204030204"/>
              </a:rPr>
              <a:t>usted</a:t>
            </a:r>
            <a:r>
              <a:rPr lang="en-US" sz="2000">
                <a:cs typeface="Calibri" panose="020F0502020204030204"/>
              </a:rPr>
              <a:t> </a:t>
            </a:r>
            <a:r>
              <a:rPr lang="en-US" sz="2000" err="1">
                <a:cs typeface="Calibri" panose="020F0502020204030204"/>
              </a:rPr>
              <a:t>importantes</a:t>
            </a:r>
            <a:r>
              <a:rPr lang="en-US" sz="2000">
                <a:cs typeface="Calibri" panose="020F0502020204030204"/>
              </a:rPr>
              <a:t> </a:t>
            </a:r>
            <a:r>
              <a:rPr lang="en-US" sz="2000" err="1">
                <a:cs typeface="Calibri" panose="020F0502020204030204"/>
              </a:rPr>
              <a:t>en</a:t>
            </a:r>
            <a:r>
              <a:rPr lang="en-US" sz="2000">
                <a:cs typeface="Calibri" panose="020F0502020204030204"/>
              </a:rPr>
              <a:t> </a:t>
            </a:r>
            <a:r>
              <a:rPr lang="en-US" sz="2000" err="1">
                <a:cs typeface="Calibri" panose="020F0502020204030204"/>
              </a:rPr>
              <a:t>el</a:t>
            </a:r>
            <a:r>
              <a:rPr lang="en-US" sz="2000">
                <a:cs typeface="Calibri" panose="020F0502020204030204"/>
              </a:rPr>
              <a:t> </a:t>
            </a:r>
            <a:r>
              <a:rPr lang="en-US" sz="2000" err="1">
                <a:cs typeface="Calibri" panose="020F0502020204030204"/>
              </a:rPr>
              <a:t>ambiente</a:t>
            </a:r>
            <a:r>
              <a:rPr lang="en-US" sz="2000">
                <a:cs typeface="Calibri" panose="020F0502020204030204"/>
              </a:rPr>
              <a:t> de bodega?</a:t>
            </a: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5. ¿</a:t>
            </a:r>
            <a:r>
              <a:rPr lang="en-US" sz="2000" err="1">
                <a:cs typeface="Calibri"/>
              </a:rPr>
              <a:t>como</a:t>
            </a:r>
            <a:r>
              <a:rPr lang="en-US" sz="2000">
                <a:cs typeface="Calibri"/>
              </a:rPr>
              <a:t> sabe </a:t>
            </a:r>
            <a:r>
              <a:rPr lang="en-US" sz="2000" err="1">
                <a:cs typeface="Calibri"/>
              </a:rPr>
              <a:t>usted</a:t>
            </a:r>
            <a:r>
              <a:rPr lang="en-US" sz="2000">
                <a:cs typeface="Calibri"/>
              </a:rPr>
              <a:t> que la </a:t>
            </a:r>
            <a:r>
              <a:rPr lang="en-US" sz="2000" err="1">
                <a:cs typeface="Calibri"/>
              </a:rPr>
              <a:t>mercancia</a:t>
            </a:r>
            <a:r>
              <a:rPr lang="en-US" sz="2000">
                <a:cs typeface="Calibri"/>
              </a:rPr>
              <a:t> </a:t>
            </a:r>
            <a:r>
              <a:rPr lang="en-US" sz="2000" err="1">
                <a:cs typeface="Calibri"/>
              </a:rPr>
              <a:t>esta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completa</a:t>
            </a:r>
            <a:r>
              <a:rPr lang="en-US" sz="2000">
                <a:cs typeface="Calibri"/>
              </a:rPr>
              <a:t> o </a:t>
            </a:r>
            <a:r>
              <a:rPr lang="en-US" sz="2000" err="1">
                <a:cs typeface="Calibri"/>
              </a:rPr>
              <a:t>incompleta</a:t>
            </a:r>
            <a:r>
              <a:rPr lang="en-US" sz="2000">
                <a:cs typeface="Calibri"/>
              </a:rPr>
              <a:t>?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6. ¿</a:t>
            </a:r>
            <a:r>
              <a:rPr lang="en-US" sz="2000" err="1">
                <a:cs typeface="Calibri"/>
              </a:rPr>
              <a:t>como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controla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si</a:t>
            </a:r>
            <a:r>
              <a:rPr lang="en-US" sz="2000">
                <a:cs typeface="Calibri"/>
              </a:rPr>
              <a:t> un </a:t>
            </a:r>
            <a:r>
              <a:rPr lang="en-US" sz="2000" err="1">
                <a:cs typeface="Calibri"/>
              </a:rPr>
              <a:t>pedido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llega</a:t>
            </a:r>
            <a:r>
              <a:rPr lang="en-US" sz="2000">
                <a:cs typeface="Calibri"/>
              </a:rPr>
              <a:t> a </a:t>
            </a:r>
            <a:r>
              <a:rPr lang="en-US" sz="2000" err="1">
                <a:cs typeface="Calibri"/>
              </a:rPr>
              <a:t>tiempo</a:t>
            </a:r>
            <a:r>
              <a:rPr lang="en-US" sz="2000">
                <a:cs typeface="Calibri"/>
              </a:rPr>
              <a:t> o </a:t>
            </a:r>
            <a:r>
              <a:rPr lang="en-US" sz="2000" err="1">
                <a:cs typeface="Calibri"/>
              </a:rPr>
              <a:t>fuera</a:t>
            </a:r>
            <a:r>
              <a:rPr lang="en-US" sz="2000">
                <a:cs typeface="Calibri"/>
              </a:rPr>
              <a:t> de </a:t>
            </a:r>
            <a:r>
              <a:rPr lang="en-US" sz="2000" err="1">
                <a:cs typeface="Calibri"/>
              </a:rPr>
              <a:t>tiempo</a:t>
            </a:r>
            <a:r>
              <a:rPr lang="en-US" sz="2000">
                <a:cs typeface="Calibri"/>
              </a:rPr>
              <a:t>?</a:t>
            </a:r>
          </a:p>
          <a:p>
            <a:pPr marL="0" indent="0">
              <a:buNone/>
            </a:pPr>
            <a:endParaRPr lang="en-US" sz="1800">
              <a:cs typeface="Calibri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7. ¿</a:t>
            </a:r>
            <a:r>
              <a:rPr lang="en-US" sz="2000" err="1">
                <a:ea typeface="+mn-lt"/>
                <a:cs typeface="+mn-lt"/>
              </a:rPr>
              <a:t>conoce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todo</a:t>
            </a:r>
            <a:r>
              <a:rPr lang="en-US" sz="2000">
                <a:ea typeface="+mn-lt"/>
                <a:cs typeface="+mn-lt"/>
              </a:rPr>
              <a:t> lo que </a:t>
            </a:r>
            <a:r>
              <a:rPr lang="en-US" sz="2000" err="1">
                <a:ea typeface="+mn-lt"/>
                <a:cs typeface="+mn-lt"/>
              </a:rPr>
              <a:t>esta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en</a:t>
            </a:r>
            <a:r>
              <a:rPr lang="en-US" sz="2000">
                <a:ea typeface="+mn-lt"/>
                <a:cs typeface="+mn-lt"/>
              </a:rPr>
              <a:t> la bodega o </a:t>
            </a:r>
            <a:r>
              <a:rPr lang="en-US" sz="2000" err="1">
                <a:ea typeface="+mn-lt"/>
                <a:cs typeface="+mn-lt"/>
              </a:rPr>
              <a:t>tiene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algún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formato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donde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diga</a:t>
            </a:r>
            <a:r>
              <a:rPr lang="en-US" sz="2000">
                <a:ea typeface="+mn-lt"/>
                <a:cs typeface="+mn-lt"/>
              </a:rPr>
              <a:t> lo que </a:t>
            </a:r>
            <a:r>
              <a:rPr lang="en-US" sz="2000" err="1">
                <a:ea typeface="+mn-lt"/>
                <a:cs typeface="+mn-lt"/>
              </a:rPr>
              <a:t>entra</a:t>
            </a:r>
            <a:r>
              <a:rPr lang="en-US" sz="2000">
                <a:ea typeface="+mn-lt"/>
                <a:cs typeface="+mn-lt"/>
              </a:rPr>
              <a:t> sale de la bodega?</a:t>
            </a:r>
          </a:p>
          <a:p>
            <a:pPr marL="457200" indent="-4572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Si</a:t>
            </a:r>
          </a:p>
          <a:p>
            <a:pPr marL="457200" indent="-4572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No</a:t>
            </a:r>
          </a:p>
          <a:p>
            <a:pPr marL="457200" indent="-4572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Tal </a:t>
            </a:r>
            <a:r>
              <a:rPr lang="en-US" sz="2000" err="1">
                <a:ea typeface="+mn-lt"/>
                <a:cs typeface="+mn-lt"/>
              </a:rPr>
              <a:t>vez</a:t>
            </a:r>
            <a:r>
              <a:rPr lang="en-US" sz="2000">
                <a:ea typeface="+mn-lt"/>
                <a:cs typeface="+mn-lt"/>
              </a:rPr>
              <a:t> </a:t>
            </a:r>
          </a:p>
          <a:p>
            <a:pPr marL="457200" indent="-4572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Solo un poco</a:t>
            </a:r>
          </a:p>
          <a:p>
            <a:pPr marL="457200" indent="-4572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Si lo </a:t>
            </a:r>
            <a:r>
              <a:rPr lang="en-US" sz="2000" err="1">
                <a:ea typeface="+mn-lt"/>
                <a:cs typeface="+mn-lt"/>
              </a:rPr>
              <a:t>conozco</a:t>
            </a:r>
            <a:r>
              <a:rPr lang="en-US" sz="2000">
                <a:ea typeface="+mn-lt"/>
                <a:cs typeface="+mn-lt"/>
              </a:rPr>
              <a:t> </a:t>
            </a:r>
            <a:endParaRPr lang="en-US" sz="2000"/>
          </a:p>
          <a:p>
            <a:pPr marL="0" indent="0">
              <a:buNone/>
            </a:pP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838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1726E-9084-EE78-7B5E-CB4A51DE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2200">
                <a:cs typeface="Calibri" panose="020F0502020204030204"/>
              </a:rPr>
              <a:t>8. ¿ que pasa si un producto llega defectuoso?</a:t>
            </a:r>
          </a:p>
          <a:p>
            <a:pPr marL="0" indent="0">
              <a:buNone/>
            </a:pPr>
            <a:endParaRPr lang="es-ES" sz="2200">
              <a:cs typeface="Calibri" panose="020F0502020204030204"/>
            </a:endParaRPr>
          </a:p>
          <a:p>
            <a:pPr marL="0" indent="0">
              <a:buNone/>
            </a:pPr>
            <a:r>
              <a:rPr lang="es-ES" sz="2200">
                <a:cs typeface="Calibri" panose="020F0502020204030204"/>
              </a:rPr>
              <a:t>9. </a:t>
            </a:r>
            <a:r>
              <a:rPr lang="es-ES" sz="2200">
                <a:ea typeface="+mn-lt"/>
                <a:cs typeface="+mn-lt"/>
              </a:rPr>
              <a:t>¿La empresa tiene un sistema de control específicamente para el área de bodega? </a:t>
            </a:r>
          </a:p>
          <a:p>
            <a:pPr marL="457200" indent="-457200"/>
            <a:r>
              <a:rPr lang="es-ES" sz="2200">
                <a:ea typeface="+mn-lt"/>
                <a:cs typeface="+mn-lt"/>
              </a:rPr>
              <a:t>Si </a:t>
            </a:r>
          </a:p>
          <a:p>
            <a:pPr marL="457200" indent="-457200"/>
            <a:r>
              <a:rPr lang="es-ES" sz="2200">
                <a:ea typeface="+mn-lt"/>
                <a:cs typeface="+mn-lt"/>
              </a:rPr>
              <a:t>No </a:t>
            </a:r>
          </a:p>
          <a:p>
            <a:pPr marL="457200" indent="-457200"/>
            <a:r>
              <a:rPr lang="es-ES" sz="2200">
                <a:ea typeface="+mn-lt"/>
                <a:cs typeface="+mn-lt"/>
              </a:rPr>
              <a:t>No lo se </a:t>
            </a:r>
          </a:p>
          <a:p>
            <a:pPr marL="0" indent="0">
              <a:buNone/>
            </a:pPr>
            <a:endParaRPr lang="es-ES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200">
                <a:ea typeface="+mn-lt"/>
                <a:cs typeface="+mn-lt"/>
              </a:rPr>
              <a:t>10¿Dentro de la bodega se realizan inventarios cada cierto tiempo? </a:t>
            </a:r>
          </a:p>
          <a:p>
            <a:pPr marL="457200" indent="-457200"/>
            <a:r>
              <a:rPr lang="es-ES" sz="2200">
                <a:ea typeface="+mn-lt"/>
                <a:cs typeface="+mn-lt"/>
              </a:rPr>
              <a:t>Si </a:t>
            </a:r>
          </a:p>
          <a:p>
            <a:pPr marL="457200" indent="-457200"/>
            <a:r>
              <a:rPr lang="es-ES" sz="2200">
                <a:ea typeface="+mn-lt"/>
                <a:cs typeface="+mn-lt"/>
              </a:rPr>
              <a:t>No</a:t>
            </a:r>
          </a:p>
          <a:p>
            <a:pPr marL="457200" indent="-457200"/>
            <a:r>
              <a:rPr lang="es-ES" sz="2200">
                <a:ea typeface="+mn-lt"/>
                <a:cs typeface="+mn-lt"/>
              </a:rPr>
              <a:t>No estoy seguro de ello </a:t>
            </a:r>
          </a:p>
        </p:txBody>
      </p:sp>
    </p:spTree>
    <p:extLst>
      <p:ext uri="{BB962C8B-B14F-4D97-AF65-F5344CB8AC3E}">
        <p14:creationId xmlns:p14="http://schemas.microsoft.com/office/powerpoint/2010/main" val="2318897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            <a:extLst>
              <a:ext uri="{FF2B5EF4-FFF2-40B4-BE49-F238E27FC236}">
                <a16:creationId xmlns:a16="http://schemas.microsoft.com/office/drawing/2014/main" id="{B376EBBE-0B6F-521F-BDED-F1CB963B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60" y="504732"/>
            <a:ext cx="11413271" cy="5978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C07F94-F078-A372-33F2-F246F96A64E2}"/>
              </a:ext>
            </a:extLst>
          </p:cNvPr>
          <p:cNvSpPr txBox="1"/>
          <p:nvPr/>
        </p:nvSpPr>
        <p:spPr>
          <a:xfrm>
            <a:off x="303722" y="194813"/>
            <a:ext cx="10820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BPMN DE LA SITUACIÓN ACTUAL DE LA EMPRESA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54DBE-998D-24EA-82EB-B243C26B001D}"/>
              </a:ext>
            </a:extLst>
          </p:cNvPr>
          <p:cNvSpPr txBox="1"/>
          <p:nvPr/>
        </p:nvSpPr>
        <p:spPr>
          <a:xfrm>
            <a:off x="242618" y="6485986"/>
            <a:ext cx="4591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https://tinyurl.com/2edrypzx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1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3EF0A9-4DE9-A08E-9569-51160EFF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br>
              <a:rPr lang="en-US" sz="3100">
                <a:solidFill>
                  <a:srgbClr val="FFFFFF"/>
                </a:solidFill>
              </a:rPr>
            </a:br>
            <a:r>
              <a:rPr lang="es-ES" sz="3100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Requisitos de Software 10 funcionales y 10 no funcionales copiar en la presentación los 4 más importantes.</a:t>
            </a:r>
            <a:endParaRPr lang="es-ES" sz="31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endParaRPr lang="es-ES" sz="310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FEEF2-45D3-353B-DFB7-9712AA90C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cs typeface="Calibri"/>
              </a:rPr>
              <a:t>Funcionales:</a:t>
            </a:r>
            <a:endParaRPr lang="es-ES"/>
          </a:p>
          <a:p>
            <a:r>
              <a:rPr lang="es-ES">
                <a:cs typeface="Calibri"/>
              </a:rPr>
              <a:t>Logear usuario</a:t>
            </a:r>
          </a:p>
          <a:p>
            <a:r>
              <a:rPr lang="es-ES">
                <a:cs typeface="Calibri"/>
              </a:rPr>
              <a:t>El software permitirá ser utilizado en los sistemas operativos </a:t>
            </a:r>
            <a:r>
              <a:rPr lang="es-ES" err="1">
                <a:cs typeface="Calibri"/>
              </a:rPr>
              <a:t>windows</a:t>
            </a:r>
            <a:r>
              <a:rPr lang="es-ES">
                <a:cs typeface="Calibri"/>
              </a:rPr>
              <a:t>, </a:t>
            </a:r>
            <a:r>
              <a:rPr lang="es-ES" err="1">
                <a:cs typeface="Calibri"/>
              </a:rPr>
              <a:t>linux</a:t>
            </a:r>
            <a:r>
              <a:rPr lang="es-ES">
                <a:cs typeface="Calibri"/>
              </a:rPr>
              <a:t> y </a:t>
            </a:r>
            <a:r>
              <a:rPr lang="es-ES" err="1">
                <a:cs typeface="Calibri"/>
              </a:rPr>
              <a:t>osx</a:t>
            </a:r>
            <a:endParaRPr lang="es-ES">
              <a:cs typeface="Calibri"/>
            </a:endParaRPr>
          </a:p>
          <a:p>
            <a:pPr marL="0" indent="0">
              <a:buNone/>
            </a:pPr>
            <a:endParaRPr lang="es-ES">
              <a:cs typeface="Calibri"/>
            </a:endParaRPr>
          </a:p>
          <a:p>
            <a:pPr marL="0" indent="0">
              <a:buNone/>
            </a:pPr>
            <a:r>
              <a:rPr lang="es-ES">
                <a:cs typeface="Calibri"/>
              </a:rPr>
              <a:t>No  funcionales:</a:t>
            </a:r>
          </a:p>
          <a:p>
            <a:r>
              <a:rPr lang="es-ES">
                <a:cs typeface="Calibri"/>
              </a:rPr>
              <a:t>Interfaz del sistema</a:t>
            </a:r>
          </a:p>
          <a:p>
            <a:r>
              <a:rPr lang="es-ES">
                <a:cs typeface="Calibri"/>
              </a:rPr>
              <a:t>portabilidad</a:t>
            </a:r>
          </a:p>
          <a:p>
            <a:endParaRPr lang="es-ES"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8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5DCC3C-57FE-244E-1124-569F7F85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955" y="483019"/>
            <a:ext cx="7240644" cy="1354317"/>
          </a:xfrm>
        </p:spPr>
        <p:txBody>
          <a:bodyPr anchor="b">
            <a:normAutofit/>
          </a:bodyPr>
          <a:lstStyle/>
          <a:p>
            <a:pPr algn="r"/>
            <a:r>
              <a:rPr lang="es-ES" sz="370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PLANTEAMIENTO DEL PROBLEMA</a:t>
            </a:r>
            <a:r>
              <a:rPr lang="es-ES" sz="3700">
                <a:solidFill>
                  <a:schemeClr val="bg1"/>
                </a:solidFill>
                <a:ea typeface="Calibri Light"/>
                <a:cs typeface="Calibri Light"/>
              </a:rPr>
              <a:t> </a:t>
            </a:r>
            <a:endParaRPr lang="es-ES" sz="370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BFCAB-CCF7-7691-5641-12DCB1BDF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99" y="2843713"/>
            <a:ext cx="10527254" cy="35261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1800" dirty="0" err="1">
                <a:solidFill>
                  <a:schemeClr val="bg1"/>
                </a:solidFill>
                <a:ea typeface="+mn-lt"/>
                <a:cs typeface="+mn-lt"/>
              </a:rPr>
              <a:t>Sportling</a:t>
            </a:r>
            <a:r>
              <a:rPr lang="es-ES" sz="1800" dirty="0">
                <a:solidFill>
                  <a:schemeClr val="bg1"/>
                </a:solidFill>
                <a:ea typeface="+mn-lt"/>
                <a:cs typeface="+mn-lt"/>
              </a:rPr>
              <a:t> se dedica a la venta de </a:t>
            </a:r>
            <a:r>
              <a:rPr lang="es-ES" sz="1800" dirty="0" err="1">
                <a:solidFill>
                  <a:schemeClr val="bg1"/>
                </a:solidFill>
                <a:ea typeface="+mn-lt"/>
                <a:cs typeface="+mn-lt"/>
              </a:rPr>
              <a:t>tennis</a:t>
            </a:r>
            <a:r>
              <a:rPr lang="es-ES" sz="1800" dirty="0">
                <a:solidFill>
                  <a:schemeClr val="bg1"/>
                </a:solidFill>
                <a:ea typeface="+mn-lt"/>
                <a:cs typeface="+mn-lt"/>
              </a:rPr>
              <a:t> deportivos de réplica </a:t>
            </a:r>
            <a:r>
              <a:rPr lang="es-ES" sz="1800" dirty="0" err="1">
                <a:solidFill>
                  <a:schemeClr val="bg1"/>
                </a:solidFill>
                <a:ea typeface="+mn-lt"/>
                <a:cs typeface="+mn-lt"/>
              </a:rPr>
              <a:t>AAA</a:t>
            </a:r>
            <a:r>
              <a:rPr lang="es-ES" sz="1800" dirty="0">
                <a:solidFill>
                  <a:schemeClr val="bg1"/>
                </a:solidFill>
                <a:ea typeface="+mn-lt"/>
                <a:cs typeface="+mn-lt"/>
              </a:rPr>
              <a:t>, su bodega se encuentra ubicada en la zona de los Mártires más específicamente en el centro comercial Plaza España, desde este punto se distribuyen los </a:t>
            </a:r>
            <a:r>
              <a:rPr lang="es-ES" sz="1800" dirty="0" err="1">
                <a:solidFill>
                  <a:schemeClr val="bg1"/>
                </a:solidFill>
                <a:ea typeface="+mn-lt"/>
                <a:cs typeface="+mn-lt"/>
              </a:rPr>
              <a:t>tennis</a:t>
            </a:r>
            <a:r>
              <a:rPr lang="es-ES" sz="1800" dirty="0">
                <a:solidFill>
                  <a:schemeClr val="bg1"/>
                </a:solidFill>
                <a:ea typeface="+mn-lt"/>
                <a:cs typeface="+mn-lt"/>
              </a:rPr>
              <a:t> a los 4 locales. El problema que presenta la empresa es la falta de una gestión y administración adecuada de su mercancía, pues se evidencia que al llegar los </a:t>
            </a:r>
            <a:r>
              <a:rPr lang="es-ES" sz="1800" dirty="0" err="1">
                <a:solidFill>
                  <a:schemeClr val="bg1"/>
                </a:solidFill>
                <a:ea typeface="+mn-lt"/>
                <a:cs typeface="+mn-lt"/>
              </a:rPr>
              <a:t>containers</a:t>
            </a:r>
            <a:r>
              <a:rPr lang="es-ES" sz="1800" dirty="0">
                <a:solidFill>
                  <a:schemeClr val="bg1"/>
                </a:solidFill>
                <a:ea typeface="+mn-lt"/>
                <a:cs typeface="+mn-lt"/>
              </a:rPr>
              <a:t> con la mercancía, esta es descargada y recibida únicamente por el jefe y los bodegueros, debido a la gran cantidad, no es posible realizar un control especifico y detallado sobre lo recibido, dado que  en ocasiones mientras se está descargando la mercancía, los vendedores solicitan cierta cantidad de </a:t>
            </a:r>
            <a:r>
              <a:rPr lang="es-ES" sz="1800" dirty="0" err="1">
                <a:solidFill>
                  <a:schemeClr val="bg1"/>
                </a:solidFill>
                <a:ea typeface="+mn-lt"/>
                <a:cs typeface="+mn-lt"/>
              </a:rPr>
              <a:t>tennis</a:t>
            </a:r>
            <a:r>
              <a:rPr lang="es-ES" sz="1800" dirty="0">
                <a:solidFill>
                  <a:schemeClr val="bg1"/>
                </a:solidFill>
                <a:ea typeface="+mn-lt"/>
                <a:cs typeface="+mn-lt"/>
              </a:rPr>
              <a:t> a los bodegueros, los cuales sacan los </a:t>
            </a:r>
            <a:r>
              <a:rPr lang="es-ES" sz="1800" dirty="0" err="1">
                <a:solidFill>
                  <a:schemeClr val="bg1"/>
                </a:solidFill>
                <a:ea typeface="+mn-lt"/>
                <a:cs typeface="+mn-lt"/>
              </a:rPr>
              <a:t>tennis</a:t>
            </a:r>
            <a:r>
              <a:rPr lang="es-ES" sz="1800" dirty="0">
                <a:solidFill>
                  <a:schemeClr val="bg1"/>
                </a:solidFill>
                <a:ea typeface="+mn-lt"/>
                <a:cs typeface="+mn-lt"/>
              </a:rPr>
              <a:t> solicitados, de la mercancía que se está descargando</a:t>
            </a:r>
            <a:endParaRPr lang="es-ES" sz="18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s-ES">
              <a:solidFill>
                <a:srgbClr val="FF0000"/>
              </a:solidFill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1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7AA8A-64C8-2AE2-AD77-837417D3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3200">
                <a:latin typeface="Times New Roman"/>
                <a:ea typeface="+mj-lt"/>
                <a:cs typeface="+mj-lt"/>
              </a:rPr>
              <a:t>Formato SRS requisitos de Software diligenciarlo por completo incluir 10 funcionales y 10 no funcionales</a:t>
            </a:r>
            <a:endParaRPr lang="es-ES" sz="3200">
              <a:latin typeface="Times New Roman"/>
              <a:cs typeface="Times New Roman"/>
            </a:endParaRPr>
          </a:p>
          <a:p>
            <a:endParaRPr lang="es-ES">
              <a:ea typeface="Calibri Light"/>
              <a:cs typeface="Calibri Light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B6537AD-F71D-AC63-0E0E-5F9272C67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970155"/>
              </p:ext>
            </p:extLst>
          </p:nvPr>
        </p:nvGraphicFramePr>
        <p:xfrm>
          <a:off x="661625" y="1336148"/>
          <a:ext cx="10515594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032">
                  <a:extLst>
                    <a:ext uri="{9D8B030D-6E8A-4147-A177-3AD203B41FA5}">
                      <a16:colId xmlns:a16="http://schemas.microsoft.com/office/drawing/2014/main" val="1266085907"/>
                    </a:ext>
                  </a:extLst>
                </a:gridCol>
                <a:gridCol w="5231562">
                  <a:extLst>
                    <a:ext uri="{9D8B030D-6E8A-4147-A177-3AD203B41FA5}">
                      <a16:colId xmlns:a16="http://schemas.microsoft.com/office/drawing/2014/main" val="3640970972"/>
                    </a:ext>
                  </a:extLst>
                </a:gridCol>
              </a:tblGrid>
              <a:tr h="3622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/>
                        <a:t>Identificación 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</a:rPr>
                        <a:t>RF01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1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Nombre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/>
                        <a:t>Loger usuario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7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500" b="0" i="0" u="none" strike="noStrike" noProof="0">
                          <a:latin typeface="Calibri"/>
                        </a:rPr>
                        <a:t>Permite que el usuario pueda manejar más el sistema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Descripción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Creación del servicio login , creación de variables locales, asignación de un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8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Requerimientos no funcionales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El usuario no es compatible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87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Prioridad de requerimiento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45212"/>
                  </a:ext>
                </a:extLst>
              </a:tr>
            </a:tbl>
          </a:graphicData>
        </a:graphic>
      </p:graphicFrame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5B6CB188-6D26-D1B0-10E6-22EBF179AC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293168"/>
              </p:ext>
            </p:extLst>
          </p:nvPr>
        </p:nvGraphicFramePr>
        <p:xfrm>
          <a:off x="622606" y="3907865"/>
          <a:ext cx="10515599" cy="291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860">
                  <a:extLst>
                    <a:ext uri="{9D8B030D-6E8A-4147-A177-3AD203B41FA5}">
                      <a16:colId xmlns:a16="http://schemas.microsoft.com/office/drawing/2014/main" val="1266085907"/>
                    </a:ext>
                  </a:extLst>
                </a:gridCol>
                <a:gridCol w="5172739">
                  <a:extLst>
                    <a:ext uri="{9D8B030D-6E8A-4147-A177-3AD203B41FA5}">
                      <a16:colId xmlns:a16="http://schemas.microsoft.com/office/drawing/2014/main" val="3640970972"/>
                    </a:ext>
                  </a:extLst>
                </a:gridCol>
              </a:tblGrid>
              <a:tr h="4784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/>
                        <a:t>Identificación 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</a:rPr>
                        <a:t>RF02</a:t>
                      </a:r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1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Nombre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Dar dirección del desarrollo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7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/>
                        <a:t> </a:t>
                      </a:r>
                      <a:r>
                        <a:rPr lang="es-MX" sz="1400" b="0" i="0" u="none" strike="noStrike" noProof="0"/>
                        <a:t>el uso óptimo y eficiente de recursos, liderara área proyectos desarrollo de sistemas para lograr resultados esperados en tiempo</a:t>
                      </a:r>
                      <a:endParaRPr lang="es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Descripción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500" b="0" i="0" u="none" strike="noStrike" noProof="0"/>
                        <a:t>l</a:t>
                      </a:r>
                      <a:r>
                        <a:rPr lang="es-MX" sz="1400" b="0" i="0" u="none" strike="noStrike" noProof="0"/>
                        <a:t>os que definen las funciones que el sistema será capaz de realizar, describen las transformaciones que el sistema realiza sobre las entradas</a:t>
                      </a:r>
                      <a:endParaRPr lang="es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8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Requerimientos no funcionales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87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Prioridad de requerimiento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4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174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7AA8A-64C8-2AE2-AD77-837417D3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s-ES" sz="4000">
              <a:latin typeface="Times New Roman"/>
              <a:ea typeface="Calibri Light"/>
              <a:cs typeface="Calibri Light"/>
            </a:endParaRPr>
          </a:p>
          <a:p>
            <a:endParaRPr lang="es-ES">
              <a:ea typeface="Calibri Light"/>
              <a:cs typeface="Calibri Light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B6537AD-F71D-AC63-0E0E-5F9272C67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491343"/>
              </p:ext>
            </p:extLst>
          </p:nvPr>
        </p:nvGraphicFramePr>
        <p:xfrm>
          <a:off x="690113" y="230037"/>
          <a:ext cx="10515600" cy="2857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660859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0970972"/>
                    </a:ext>
                  </a:extLst>
                </a:gridCol>
              </a:tblGrid>
              <a:tr h="460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/>
                        <a:t>Identificación 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RF03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1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Nombre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Crear un sistema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7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Crear un diseño conforme del sistema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Descripción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</a:rPr>
                        <a:t> un nuevo sistema y puede procesar datos, producir información, controlar una actividad o dar apoyo a una tarea</a:t>
                      </a:r>
                      <a:endParaRPr lang="es-E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8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Requerimientos no funcionales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87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Prioridad de requerimiento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45212"/>
                  </a:ext>
                </a:extLst>
              </a:tr>
            </a:tbl>
          </a:graphicData>
        </a:graphic>
      </p:graphicFrame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5B6CB188-6D26-D1B0-10E6-22EBF179AC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734094"/>
              </p:ext>
            </p:extLst>
          </p:nvPr>
        </p:nvGraphicFramePr>
        <p:xfrm>
          <a:off x="675735" y="3536829"/>
          <a:ext cx="10515600" cy="2402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660859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0970972"/>
                    </a:ext>
                  </a:extLst>
                </a:gridCol>
              </a:tblGrid>
              <a:tr h="5486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/>
                        <a:t>Identificación 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RF04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1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Nombre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800" b="0" i="0" u="none" strike="noStrike" noProof="0">
                          <a:latin typeface="Calibri"/>
                        </a:rPr>
                        <a:t>Ingresar el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7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Nos permite ingresar al sistema para conocer mas</a:t>
                      </a:r>
                      <a:endParaRPr lang="es-MX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Descripción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MX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8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Requerimientos no funcionales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87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Prioridad de requerimiento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4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73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43DCA20-A97D-42EA-44F9-17B572F63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011565"/>
              </p:ext>
            </p:extLst>
          </p:nvPr>
        </p:nvGraphicFramePr>
        <p:xfrm>
          <a:off x="642938" y="642938"/>
          <a:ext cx="10904538" cy="274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269">
                  <a:extLst>
                    <a:ext uri="{9D8B030D-6E8A-4147-A177-3AD203B41FA5}">
                      <a16:colId xmlns:a16="http://schemas.microsoft.com/office/drawing/2014/main" val="1266085907"/>
                    </a:ext>
                  </a:extLst>
                </a:gridCol>
                <a:gridCol w="5452269">
                  <a:extLst>
                    <a:ext uri="{9D8B030D-6E8A-4147-A177-3AD203B41FA5}">
                      <a16:colId xmlns:a16="http://schemas.microsoft.com/office/drawing/2014/main" val="3640970972"/>
                    </a:ext>
                  </a:extLst>
                </a:gridCol>
              </a:tblGrid>
              <a:tr h="3693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700"/>
                        <a:t>Identificación del requerimiento</a:t>
                      </a:r>
                    </a:p>
                  </a:txBody>
                  <a:tcPr marL="83950" marR="83950" marT="41975" marB="41975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RF05</a:t>
                      </a:r>
                    </a:p>
                  </a:txBody>
                  <a:tcPr marL="83950" marR="83950" marT="41975" marB="41975"/>
                </a:tc>
                <a:extLst>
                  <a:ext uri="{0D108BD9-81ED-4DB2-BD59-A6C34878D82A}">
                    <a16:rowId xmlns:a16="http://schemas.microsoft.com/office/drawing/2014/main" val="2301610415"/>
                  </a:ext>
                </a:extLst>
              </a:tr>
              <a:tr h="369379">
                <a:tc>
                  <a:txBody>
                    <a:bodyPr/>
                    <a:lstStyle/>
                    <a:p>
                      <a:r>
                        <a:rPr lang="es-MX" sz="1700"/>
                        <a:t>Nombre del requerimiento</a:t>
                      </a:r>
                    </a:p>
                  </a:txBody>
                  <a:tcPr marL="83950" marR="83950" marT="41975" marB="4197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700" b="0" i="0"/>
                        <a:t>Usuario final</a:t>
                      </a:r>
                    </a:p>
                  </a:txBody>
                  <a:tcPr marL="83950" marR="83950" marT="41975" marB="41975"/>
                </a:tc>
                <a:extLst>
                  <a:ext uri="{0D108BD9-81ED-4DB2-BD59-A6C34878D82A}">
                    <a16:rowId xmlns:a16="http://schemas.microsoft.com/office/drawing/2014/main" val="3996173331"/>
                  </a:ext>
                </a:extLst>
              </a:tr>
              <a:tr h="565263">
                <a:tc>
                  <a:txBody>
                    <a:bodyPr/>
                    <a:lstStyle/>
                    <a:p>
                      <a:r>
                        <a:rPr lang="es-MX" sz="1700"/>
                        <a:t>características</a:t>
                      </a:r>
                    </a:p>
                  </a:txBody>
                  <a:tcPr marL="83950" marR="83950" marT="41975" marB="4197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700" b="0" i="0" u="none" strike="noStrike" noProof="0"/>
                        <a:t> </a:t>
                      </a:r>
                      <a:r>
                        <a:rPr lang="es-MX" sz="1300" b="0" i="0" u="none" strike="noStrike" noProof="0"/>
                        <a:t>La mayoría de los usuarios finales de un proyecto de Datos son las personas que trabajan con la operativa y con los desarrollos</a:t>
                      </a:r>
                      <a:endParaRPr lang="es-ES" sz="1300"/>
                    </a:p>
                  </a:txBody>
                  <a:tcPr marL="83950" marR="83950" marT="41975" marB="41975"/>
                </a:tc>
                <a:extLst>
                  <a:ext uri="{0D108BD9-81ED-4DB2-BD59-A6C34878D82A}">
                    <a16:rowId xmlns:a16="http://schemas.microsoft.com/office/drawing/2014/main" val="3711911134"/>
                  </a:ext>
                </a:extLst>
              </a:tr>
              <a:tr h="705179">
                <a:tc>
                  <a:txBody>
                    <a:bodyPr/>
                    <a:lstStyle/>
                    <a:p>
                      <a:r>
                        <a:rPr lang="es-MX" sz="1700"/>
                        <a:t>Descripción del requerimiento</a:t>
                      </a:r>
                    </a:p>
                  </a:txBody>
                  <a:tcPr marL="83950" marR="83950" marT="41975" marB="4197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 b="0" i="0" u="none" strike="noStrike" noProof="0"/>
                        <a:t>que una organización tiene con respecto al sistema para cumplir con sus necesidades ya sea de negocio o de cumplimiento regulatorio</a:t>
                      </a:r>
                      <a:endParaRPr lang="es-ES" sz="1300" b="0"/>
                    </a:p>
                  </a:txBody>
                  <a:tcPr marL="83950" marR="83950" marT="41975" marB="41975"/>
                </a:tc>
                <a:extLst>
                  <a:ext uri="{0D108BD9-81ED-4DB2-BD59-A6C34878D82A}">
                    <a16:rowId xmlns:a16="http://schemas.microsoft.com/office/drawing/2014/main" val="4112582840"/>
                  </a:ext>
                </a:extLst>
              </a:tr>
              <a:tr h="369379">
                <a:tc>
                  <a:txBody>
                    <a:bodyPr/>
                    <a:lstStyle/>
                    <a:p>
                      <a:r>
                        <a:rPr lang="es-MX" sz="1700"/>
                        <a:t>Requerimientos no funcionales</a:t>
                      </a:r>
                    </a:p>
                  </a:txBody>
                  <a:tcPr marL="83950" marR="83950" marT="41975" marB="41975"/>
                </a:tc>
                <a:tc>
                  <a:txBody>
                    <a:bodyPr/>
                    <a:lstStyle/>
                    <a:p>
                      <a:endParaRPr lang="es-MX" sz="1700"/>
                    </a:p>
                  </a:txBody>
                  <a:tcPr marL="83950" marR="83950" marT="41975" marB="41975"/>
                </a:tc>
                <a:extLst>
                  <a:ext uri="{0D108BD9-81ED-4DB2-BD59-A6C34878D82A}">
                    <a16:rowId xmlns:a16="http://schemas.microsoft.com/office/drawing/2014/main" val="1365879235"/>
                  </a:ext>
                </a:extLst>
              </a:tr>
              <a:tr h="369379">
                <a:tc>
                  <a:txBody>
                    <a:bodyPr/>
                    <a:lstStyle/>
                    <a:p>
                      <a:r>
                        <a:rPr lang="es-MX" sz="1700"/>
                        <a:t>Prioridad de requerimiento </a:t>
                      </a:r>
                    </a:p>
                  </a:txBody>
                  <a:tcPr marL="83950" marR="83950" marT="41975" marB="41975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media</a:t>
                      </a:r>
                    </a:p>
                  </a:txBody>
                  <a:tcPr marL="83950" marR="83950" marT="41975" marB="41975"/>
                </a:tc>
                <a:extLst>
                  <a:ext uri="{0D108BD9-81ED-4DB2-BD59-A6C34878D82A}">
                    <a16:rowId xmlns:a16="http://schemas.microsoft.com/office/drawing/2014/main" val="1489945212"/>
                  </a:ext>
                </a:extLst>
              </a:tr>
            </a:tbl>
          </a:graphicData>
        </a:graphic>
      </p:graphicFrame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12F58077-1C71-E921-57FA-2C0D48AE5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513514"/>
              </p:ext>
            </p:extLst>
          </p:nvPr>
        </p:nvGraphicFramePr>
        <p:xfrm>
          <a:off x="642938" y="3465513"/>
          <a:ext cx="10904538" cy="27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269">
                  <a:extLst>
                    <a:ext uri="{9D8B030D-6E8A-4147-A177-3AD203B41FA5}">
                      <a16:colId xmlns:a16="http://schemas.microsoft.com/office/drawing/2014/main" val="1266085907"/>
                    </a:ext>
                  </a:extLst>
                </a:gridCol>
                <a:gridCol w="5452269">
                  <a:extLst>
                    <a:ext uri="{9D8B030D-6E8A-4147-A177-3AD203B41FA5}">
                      <a16:colId xmlns:a16="http://schemas.microsoft.com/office/drawing/2014/main" val="3640970972"/>
                    </a:ext>
                  </a:extLst>
                </a:gridCol>
              </a:tblGrid>
              <a:tr h="3731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700"/>
                        <a:t>Identificación del requerimiento</a:t>
                      </a:r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RF06</a:t>
                      </a:r>
                    </a:p>
                  </a:txBody>
                  <a:tcPr marL="84814" marR="84814" marT="42407" marB="42407"/>
                </a:tc>
                <a:extLst>
                  <a:ext uri="{0D108BD9-81ED-4DB2-BD59-A6C34878D82A}">
                    <a16:rowId xmlns:a16="http://schemas.microsoft.com/office/drawing/2014/main" val="2301610415"/>
                  </a:ext>
                </a:extLst>
              </a:tr>
              <a:tr h="373180">
                <a:tc>
                  <a:txBody>
                    <a:bodyPr/>
                    <a:lstStyle/>
                    <a:p>
                      <a:r>
                        <a:rPr lang="es-MX" sz="1700"/>
                        <a:t>Nombre del requerimiento</a:t>
                      </a:r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Editar información</a:t>
                      </a:r>
                      <a:endParaRPr lang="es-MX" sz="1700" err="1"/>
                    </a:p>
                  </a:txBody>
                  <a:tcPr marL="84814" marR="84814" marT="42407" marB="42407"/>
                </a:tc>
                <a:extLst>
                  <a:ext uri="{0D108BD9-81ED-4DB2-BD59-A6C34878D82A}">
                    <a16:rowId xmlns:a16="http://schemas.microsoft.com/office/drawing/2014/main" val="3996173331"/>
                  </a:ext>
                </a:extLst>
              </a:tr>
              <a:tr h="627621">
                <a:tc>
                  <a:txBody>
                    <a:bodyPr/>
                    <a:lstStyle/>
                    <a:p>
                      <a:r>
                        <a:rPr lang="es-MX" sz="1700"/>
                        <a:t>características</a:t>
                      </a:r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Tratar de enviar la mercancía sin ningún daño y que llegue en un buen estado </a:t>
                      </a:r>
                    </a:p>
                  </a:txBody>
                  <a:tcPr marL="84814" marR="84814" marT="42407" marB="42407"/>
                </a:tc>
                <a:extLst>
                  <a:ext uri="{0D108BD9-81ED-4DB2-BD59-A6C34878D82A}">
                    <a16:rowId xmlns:a16="http://schemas.microsoft.com/office/drawing/2014/main" val="3711911134"/>
                  </a:ext>
                </a:extLst>
              </a:tr>
              <a:tr h="627621">
                <a:tc>
                  <a:txBody>
                    <a:bodyPr/>
                    <a:lstStyle/>
                    <a:p>
                      <a:r>
                        <a:rPr lang="es-MX" sz="1700"/>
                        <a:t>Descripción del requerimiento</a:t>
                      </a:r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Tener la mercancía en una a bodega organizada para no tener enredo y confundir el envió</a:t>
                      </a:r>
                      <a:endParaRPr lang="es-MX" sz="1700" err="1"/>
                    </a:p>
                  </a:txBody>
                  <a:tcPr marL="84814" marR="84814" marT="42407" marB="42407"/>
                </a:tc>
                <a:extLst>
                  <a:ext uri="{0D108BD9-81ED-4DB2-BD59-A6C34878D82A}">
                    <a16:rowId xmlns:a16="http://schemas.microsoft.com/office/drawing/2014/main" val="4112582840"/>
                  </a:ext>
                </a:extLst>
              </a:tr>
              <a:tr h="373180">
                <a:tc>
                  <a:txBody>
                    <a:bodyPr/>
                    <a:lstStyle/>
                    <a:p>
                      <a:r>
                        <a:rPr lang="es-MX" sz="1700"/>
                        <a:t>Requerimientos no funcionales</a:t>
                      </a:r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endParaRPr lang="es-MX" sz="1700"/>
                    </a:p>
                  </a:txBody>
                  <a:tcPr marL="84814" marR="84814" marT="42407" marB="42407"/>
                </a:tc>
                <a:extLst>
                  <a:ext uri="{0D108BD9-81ED-4DB2-BD59-A6C34878D82A}">
                    <a16:rowId xmlns:a16="http://schemas.microsoft.com/office/drawing/2014/main" val="1365879235"/>
                  </a:ext>
                </a:extLst>
              </a:tr>
              <a:tr h="373180">
                <a:tc>
                  <a:txBody>
                    <a:bodyPr/>
                    <a:lstStyle/>
                    <a:p>
                      <a:r>
                        <a:rPr lang="es-MX" sz="1700"/>
                        <a:t>Prioridad de requerimiento </a:t>
                      </a:r>
                    </a:p>
                  </a:txBody>
                  <a:tcPr marL="84814" marR="84814" marT="42407" marB="42407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alta</a:t>
                      </a:r>
                    </a:p>
                  </a:txBody>
                  <a:tcPr marL="84814" marR="84814" marT="42407" marB="42407"/>
                </a:tc>
                <a:extLst>
                  <a:ext uri="{0D108BD9-81ED-4DB2-BD59-A6C34878D82A}">
                    <a16:rowId xmlns:a16="http://schemas.microsoft.com/office/drawing/2014/main" val="148994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372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43DCA20-A97D-42EA-44F9-17B572F63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766393"/>
              </p:ext>
            </p:extLst>
          </p:nvPr>
        </p:nvGraphicFramePr>
        <p:xfrm>
          <a:off x="457200" y="457200"/>
          <a:ext cx="11277600" cy="29352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1266085907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3640970972"/>
                    </a:ext>
                  </a:extLst>
                </a:gridCol>
              </a:tblGrid>
              <a:tr h="37544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700"/>
                        <a:t>Identificación del requerimiento</a:t>
                      </a:r>
                    </a:p>
                  </a:txBody>
                  <a:tcPr marL="85328" marR="85328" marT="42664" marB="42664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RF07</a:t>
                      </a:r>
                    </a:p>
                  </a:txBody>
                  <a:tcPr marL="85328" marR="85328" marT="42664" marB="42664"/>
                </a:tc>
                <a:extLst>
                  <a:ext uri="{0D108BD9-81ED-4DB2-BD59-A6C34878D82A}">
                    <a16:rowId xmlns:a16="http://schemas.microsoft.com/office/drawing/2014/main" val="2301610415"/>
                  </a:ext>
                </a:extLst>
              </a:tr>
              <a:tr h="375443">
                <a:tc>
                  <a:txBody>
                    <a:bodyPr/>
                    <a:lstStyle/>
                    <a:p>
                      <a:r>
                        <a:rPr lang="es-MX" sz="1700"/>
                        <a:t>Nombre del requerimiento</a:t>
                      </a:r>
                    </a:p>
                  </a:txBody>
                  <a:tcPr marL="85328" marR="85328" marT="42664" marB="426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700" b="0" i="0" u="none" strike="noStrike" noProof="0">
                          <a:latin typeface="Calibri"/>
                        </a:rPr>
                        <a:t>Comunicación de grupo</a:t>
                      </a:r>
                    </a:p>
                  </a:txBody>
                  <a:tcPr marL="85328" marR="85328" marT="42664" marB="42664"/>
                </a:tc>
                <a:extLst>
                  <a:ext uri="{0D108BD9-81ED-4DB2-BD59-A6C34878D82A}">
                    <a16:rowId xmlns:a16="http://schemas.microsoft.com/office/drawing/2014/main" val="3996173331"/>
                  </a:ext>
                </a:extLst>
              </a:tr>
              <a:tr h="716756">
                <a:tc>
                  <a:txBody>
                    <a:bodyPr/>
                    <a:lstStyle/>
                    <a:p>
                      <a:r>
                        <a:rPr lang="es-MX" sz="1700"/>
                        <a:t>características</a:t>
                      </a:r>
                    </a:p>
                  </a:txBody>
                  <a:tcPr marL="85328" marR="85328" marT="42664" marB="426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300" b="0" i="0" u="none" strike="noStrike" noProof="0"/>
                        <a:t> la que ocurre cuando un conjunto de personas conforma una unidad prácticamente identificable y realizan transferencia de mensajes para la interacción, convivencia y desarrollo del grupo</a:t>
                      </a:r>
                      <a:endParaRPr lang="es-ES" sz="1300"/>
                    </a:p>
                  </a:txBody>
                  <a:tcPr marL="85328" marR="85328" marT="42664" marB="42664"/>
                </a:tc>
                <a:extLst>
                  <a:ext uri="{0D108BD9-81ED-4DB2-BD59-A6C34878D82A}">
                    <a16:rowId xmlns:a16="http://schemas.microsoft.com/office/drawing/2014/main" val="3711911134"/>
                  </a:ext>
                </a:extLst>
              </a:tr>
              <a:tr h="716756">
                <a:tc>
                  <a:txBody>
                    <a:bodyPr/>
                    <a:lstStyle/>
                    <a:p>
                      <a:r>
                        <a:rPr lang="es-MX" sz="1700"/>
                        <a:t>Descripción del requerimiento</a:t>
                      </a:r>
                    </a:p>
                  </a:txBody>
                  <a:tcPr marL="85328" marR="85328" marT="42664" marB="4266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300" b="0" i="0" u="none" strike="noStrike" noProof="0"/>
                        <a:t>Permite que las  herramientas informáticas especialmente diseñadas para ayudar a los usuarios a trabajar en colaboración de la forma más eficaz</a:t>
                      </a:r>
                      <a:endParaRPr lang="es-ES" sz="1300" b="0"/>
                    </a:p>
                  </a:txBody>
                  <a:tcPr marL="85328" marR="85328" marT="42664" marB="42664"/>
                </a:tc>
                <a:extLst>
                  <a:ext uri="{0D108BD9-81ED-4DB2-BD59-A6C34878D82A}">
                    <a16:rowId xmlns:a16="http://schemas.microsoft.com/office/drawing/2014/main" val="4112582840"/>
                  </a:ext>
                </a:extLst>
              </a:tr>
              <a:tr h="375443">
                <a:tc>
                  <a:txBody>
                    <a:bodyPr/>
                    <a:lstStyle/>
                    <a:p>
                      <a:r>
                        <a:rPr lang="es-MX" sz="1700"/>
                        <a:t>Requerimientos no funcionales</a:t>
                      </a:r>
                    </a:p>
                  </a:txBody>
                  <a:tcPr marL="85328" marR="85328" marT="42664" marB="42664"/>
                </a:tc>
                <a:tc>
                  <a:txBody>
                    <a:bodyPr/>
                    <a:lstStyle/>
                    <a:p>
                      <a:endParaRPr lang="es-MX" sz="1700"/>
                    </a:p>
                  </a:txBody>
                  <a:tcPr marL="85328" marR="85328" marT="42664" marB="42664"/>
                </a:tc>
                <a:extLst>
                  <a:ext uri="{0D108BD9-81ED-4DB2-BD59-A6C34878D82A}">
                    <a16:rowId xmlns:a16="http://schemas.microsoft.com/office/drawing/2014/main" val="1365879235"/>
                  </a:ext>
                </a:extLst>
              </a:tr>
              <a:tr h="375443">
                <a:tc>
                  <a:txBody>
                    <a:bodyPr/>
                    <a:lstStyle/>
                    <a:p>
                      <a:r>
                        <a:rPr lang="es-MX" sz="1700"/>
                        <a:t>Prioridad de requerimiento </a:t>
                      </a:r>
                    </a:p>
                  </a:txBody>
                  <a:tcPr marL="85328" marR="85328" marT="42664" marB="42664"/>
                </a:tc>
                <a:tc>
                  <a:txBody>
                    <a:bodyPr/>
                    <a:lstStyle/>
                    <a:p>
                      <a:r>
                        <a:rPr lang="es-MX" sz="1700"/>
                        <a:t>ALTA</a:t>
                      </a:r>
                    </a:p>
                  </a:txBody>
                  <a:tcPr marL="85328" marR="85328" marT="42664" marB="42664"/>
                </a:tc>
                <a:extLst>
                  <a:ext uri="{0D108BD9-81ED-4DB2-BD59-A6C34878D82A}">
                    <a16:rowId xmlns:a16="http://schemas.microsoft.com/office/drawing/2014/main" val="1489945212"/>
                  </a:ext>
                </a:extLst>
              </a:tr>
            </a:tbl>
          </a:graphicData>
        </a:graphic>
      </p:graphicFrame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12F58077-1C71-E921-57FA-2C0D48AE5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054022"/>
              </p:ext>
            </p:extLst>
          </p:nvPr>
        </p:nvGraphicFramePr>
        <p:xfrm>
          <a:off x="457200" y="3465513"/>
          <a:ext cx="11277600" cy="293528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1266085907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3640970972"/>
                    </a:ext>
                  </a:extLst>
                </a:gridCol>
              </a:tblGrid>
              <a:tr h="364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600"/>
                        <a:t>Identificación del requerimiento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RF08</a:t>
                      </a:r>
                      <a:endParaRPr lang="es-ES" sz="1600"/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2301610415"/>
                  </a:ext>
                </a:extLst>
              </a:tr>
              <a:tr h="364838">
                <a:tc>
                  <a:txBody>
                    <a:bodyPr/>
                    <a:lstStyle/>
                    <a:p>
                      <a:r>
                        <a:rPr lang="es-MX" sz="1600"/>
                        <a:t>Nombre del requerimiento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600" b="0" i="0" u="none" strike="noStrike" noProof="0">
                          <a:latin typeface="Calibri"/>
                        </a:rPr>
                        <a:t>Subir información</a:t>
                      </a:r>
                      <a:endParaRPr lang="es-MX" sz="1600" b="0" i="0" u="none" strike="noStrike" noProof="0" err="1">
                        <a:latin typeface="Calibri"/>
                      </a:endParaRP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3996173331"/>
                  </a:ext>
                </a:extLst>
              </a:tr>
              <a:tr h="613591">
                <a:tc>
                  <a:txBody>
                    <a:bodyPr/>
                    <a:lstStyle/>
                    <a:p>
                      <a:r>
                        <a:rPr lang="es-MX" sz="1600"/>
                        <a:t>características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600" b="0" i="0" u="none" strike="noStrike" noProof="0">
                          <a:latin typeface="Calibri"/>
                        </a:rPr>
                        <a:t> el servidor de carga está en Internet, el usuario del servicio tiene ahora un repositorio de archivos</a:t>
                      </a:r>
                      <a:endParaRPr lang="es-ES" sz="1600"/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3711911134"/>
                  </a:ext>
                </a:extLst>
              </a:tr>
              <a:tr h="862344">
                <a:tc>
                  <a:txBody>
                    <a:bodyPr/>
                    <a:lstStyle/>
                    <a:p>
                      <a:r>
                        <a:rPr lang="es-MX" sz="1600"/>
                        <a:t>Descripción del requerimiento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600" b="0" i="0" u="none" strike="noStrike" noProof="0">
                          <a:latin typeface="Calibri"/>
                        </a:rPr>
                        <a:t> Se usa en un sentido formal en la ingeniería de sistemas, ingeniería de software e ingeniería de requisitos</a:t>
                      </a:r>
                      <a:endParaRPr lang="es-ES" sz="1600"/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4112582840"/>
                  </a:ext>
                </a:extLst>
              </a:tr>
              <a:tr h="364838">
                <a:tc>
                  <a:txBody>
                    <a:bodyPr/>
                    <a:lstStyle/>
                    <a:p>
                      <a:r>
                        <a:rPr lang="es-MX" sz="1600"/>
                        <a:t>Requerimientos no funcionales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endParaRPr lang="es-MX" sz="1600"/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365879235"/>
                  </a:ext>
                </a:extLst>
              </a:tr>
              <a:tr h="364838">
                <a:tc>
                  <a:txBody>
                    <a:bodyPr/>
                    <a:lstStyle/>
                    <a:p>
                      <a:r>
                        <a:rPr lang="es-MX" sz="1600"/>
                        <a:t>Prioridad de requerimiento </a:t>
                      </a:r>
                    </a:p>
                  </a:txBody>
                  <a:tcPr marL="82918" marR="82918" marT="41459" marB="41459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Media </a:t>
                      </a:r>
                    </a:p>
                  </a:txBody>
                  <a:tcPr marL="82918" marR="82918" marT="41459" marB="41459"/>
                </a:tc>
                <a:extLst>
                  <a:ext uri="{0D108BD9-81ED-4DB2-BD59-A6C34878D82A}">
                    <a16:rowId xmlns:a16="http://schemas.microsoft.com/office/drawing/2014/main" val="148994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02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43DCA20-A97D-42EA-44F9-17B572F63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245412"/>
              </p:ext>
            </p:extLst>
          </p:nvPr>
        </p:nvGraphicFramePr>
        <p:xfrm>
          <a:off x="457200" y="457200"/>
          <a:ext cx="11277600" cy="2935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1266085907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3640970972"/>
                    </a:ext>
                  </a:extLst>
                </a:gridCol>
              </a:tblGrid>
              <a:tr h="4157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900"/>
                        <a:t>Identificación del requerimiento</a:t>
                      </a:r>
                    </a:p>
                  </a:txBody>
                  <a:tcPr marL="94484" marR="94484" marT="47242" marB="47242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RF09</a:t>
                      </a:r>
                      <a:endParaRPr lang="es-ES" sz="1900"/>
                    </a:p>
                  </a:txBody>
                  <a:tcPr marL="94484" marR="94484" marT="47242" marB="47242"/>
                </a:tc>
                <a:extLst>
                  <a:ext uri="{0D108BD9-81ED-4DB2-BD59-A6C34878D82A}">
                    <a16:rowId xmlns:a16="http://schemas.microsoft.com/office/drawing/2014/main" val="2301610415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r>
                        <a:rPr lang="es-MX" sz="1900"/>
                        <a:t>Nombre del requerimiento</a:t>
                      </a:r>
                    </a:p>
                  </a:txBody>
                  <a:tcPr marL="94484" marR="94484" marT="47242" marB="472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900"/>
                        <a:t>Interfaz del sistema</a:t>
                      </a:r>
                      <a:endParaRPr lang="es-ES" sz="1900"/>
                    </a:p>
                  </a:txBody>
                  <a:tcPr marL="94484" marR="94484" marT="47242" marB="47242"/>
                </a:tc>
                <a:extLst>
                  <a:ext uri="{0D108BD9-81ED-4DB2-BD59-A6C34878D82A}">
                    <a16:rowId xmlns:a16="http://schemas.microsoft.com/office/drawing/2014/main" val="3996173331"/>
                  </a:ext>
                </a:extLst>
              </a:tr>
              <a:tr h="856650">
                <a:tc>
                  <a:txBody>
                    <a:bodyPr/>
                    <a:lstStyle/>
                    <a:p>
                      <a:r>
                        <a:rPr lang="es-MX" sz="1900"/>
                        <a:t>características</a:t>
                      </a:r>
                    </a:p>
                  </a:txBody>
                  <a:tcPr marL="94484" marR="94484" marT="47242" marB="472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900" b="0" i="0" u="none" strike="noStrike" noProof="0">
                          <a:latin typeface="Calibri"/>
                        </a:rPr>
                        <a:t> </a:t>
                      </a:r>
                      <a:r>
                        <a:rPr lang="es-MX" sz="1400" b="0" i="0" u="none" strike="noStrike" noProof="0">
                          <a:latin typeface="Calibri"/>
                        </a:rPr>
                        <a:t>un concepto que abarca arquitectura de información, patrones y diferentes elementos visuales que nos permiten interactuar de forma eficaz con sistemas operativos</a:t>
                      </a:r>
                      <a:endParaRPr lang="es-ES" sz="1400"/>
                    </a:p>
                  </a:txBody>
                  <a:tcPr marL="94484" marR="94484" marT="47242" marB="47242"/>
                </a:tc>
                <a:extLst>
                  <a:ext uri="{0D108BD9-81ED-4DB2-BD59-A6C34878D82A}">
                    <a16:rowId xmlns:a16="http://schemas.microsoft.com/office/drawing/2014/main" val="3711911134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r>
                        <a:rPr lang="es-MX" sz="1900"/>
                        <a:t>Descripción del requerimiento</a:t>
                      </a:r>
                    </a:p>
                  </a:txBody>
                  <a:tcPr marL="94484" marR="94484" marT="47242" marB="472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900" b="0" i="0" u="none" strike="noStrike" noProof="0">
                          <a:latin typeface="Calibri"/>
                        </a:rPr>
                        <a:t> </a:t>
                      </a:r>
                      <a:r>
                        <a:rPr lang="es-MX" sz="1700" b="0" i="0" u="none" strike="noStrike" noProof="0">
                          <a:latin typeface="Calibri"/>
                        </a:rPr>
                        <a:t>la ventana gráfica de un programa con el que se interactúa</a:t>
                      </a:r>
                      <a:endParaRPr lang="es-ES" sz="1700"/>
                    </a:p>
                  </a:txBody>
                  <a:tcPr marL="94484" marR="94484" marT="47242" marB="47242"/>
                </a:tc>
                <a:extLst>
                  <a:ext uri="{0D108BD9-81ED-4DB2-BD59-A6C34878D82A}">
                    <a16:rowId xmlns:a16="http://schemas.microsoft.com/office/drawing/2014/main" val="4112582840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r>
                        <a:rPr lang="es-MX" sz="1900"/>
                        <a:t>Requerimientos no funcionales</a:t>
                      </a:r>
                    </a:p>
                  </a:txBody>
                  <a:tcPr marL="94484" marR="94484" marT="47242" marB="47242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4484" marR="94484" marT="47242" marB="47242"/>
                </a:tc>
                <a:extLst>
                  <a:ext uri="{0D108BD9-81ED-4DB2-BD59-A6C34878D82A}">
                    <a16:rowId xmlns:a16="http://schemas.microsoft.com/office/drawing/2014/main" val="1365879235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r>
                        <a:rPr lang="es-MX" sz="1900"/>
                        <a:t>Prioridad de requerimiento </a:t>
                      </a:r>
                    </a:p>
                  </a:txBody>
                  <a:tcPr marL="94484" marR="94484" marT="47242" marB="47242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alta</a:t>
                      </a:r>
                    </a:p>
                  </a:txBody>
                  <a:tcPr marL="94484" marR="94484" marT="47242" marB="47242"/>
                </a:tc>
                <a:extLst>
                  <a:ext uri="{0D108BD9-81ED-4DB2-BD59-A6C34878D82A}">
                    <a16:rowId xmlns:a16="http://schemas.microsoft.com/office/drawing/2014/main" val="1489945212"/>
                  </a:ext>
                </a:extLst>
              </a:tr>
            </a:tbl>
          </a:graphicData>
        </a:graphic>
      </p:graphicFrame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12F58077-1C71-E921-57FA-2C0D48AE5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917344"/>
              </p:ext>
            </p:extLst>
          </p:nvPr>
        </p:nvGraphicFramePr>
        <p:xfrm>
          <a:off x="457200" y="3465513"/>
          <a:ext cx="11277600" cy="285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1266085907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3640970972"/>
                    </a:ext>
                  </a:extLst>
                </a:gridCol>
              </a:tblGrid>
              <a:tr h="4601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900"/>
                        <a:t>Identificación del requerimiento</a:t>
                      </a:r>
                    </a:p>
                  </a:txBody>
                  <a:tcPr marL="94770" marR="94770" marT="47385" marB="47385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RF10</a:t>
                      </a:r>
                      <a:endParaRPr lang="es-ES" sz="1900"/>
                    </a:p>
                  </a:txBody>
                  <a:tcPr marL="94770" marR="94770" marT="47385" marB="47385"/>
                </a:tc>
                <a:extLst>
                  <a:ext uri="{0D108BD9-81ED-4DB2-BD59-A6C34878D82A}">
                    <a16:rowId xmlns:a16="http://schemas.microsoft.com/office/drawing/2014/main" val="2301610415"/>
                  </a:ext>
                </a:extLst>
              </a:tr>
              <a:tr h="460163">
                <a:tc>
                  <a:txBody>
                    <a:bodyPr/>
                    <a:lstStyle/>
                    <a:p>
                      <a:r>
                        <a:rPr lang="es-MX" sz="1900"/>
                        <a:t>Nombre del requerimiento</a:t>
                      </a:r>
                    </a:p>
                  </a:txBody>
                  <a:tcPr marL="94770" marR="94770" marT="47385" marB="47385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Ingresar productos</a:t>
                      </a:r>
                    </a:p>
                  </a:txBody>
                  <a:tcPr marL="94770" marR="94770" marT="47385" marB="47385"/>
                </a:tc>
                <a:extLst>
                  <a:ext uri="{0D108BD9-81ED-4DB2-BD59-A6C34878D82A}">
                    <a16:rowId xmlns:a16="http://schemas.microsoft.com/office/drawing/2014/main" val="399617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900"/>
                        <a:t>características</a:t>
                      </a:r>
                    </a:p>
                  </a:txBody>
                  <a:tcPr marL="94770" marR="94770" marT="47385" marB="4738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500" b="0" i="0" u="none" strike="noStrike" noProof="0">
                          <a:latin typeface="Calibri"/>
                        </a:rPr>
                        <a:t>Nos permite </a:t>
                      </a:r>
                      <a:r>
                        <a:rPr lang="es-MX" sz="1400" b="0" i="0" u="none" strike="noStrike" noProof="0">
                          <a:latin typeface="Calibri"/>
                        </a:rPr>
                        <a:t>q</a:t>
                      </a:r>
                      <a:endParaRPr lang="es-MX" sz="1500" b="0" i="0" u="none" strike="noStrike" noProof="0">
                        <a:latin typeface="Calibri"/>
                      </a:endParaRPr>
                    </a:p>
                  </a:txBody>
                  <a:tcPr marL="94770" marR="94770" marT="47385" marB="47385"/>
                </a:tc>
                <a:extLst>
                  <a:ext uri="{0D108BD9-81ED-4DB2-BD59-A6C34878D82A}">
                    <a16:rowId xmlns:a16="http://schemas.microsoft.com/office/drawing/2014/main" val="3711911134"/>
                  </a:ext>
                </a:extLst>
              </a:tr>
              <a:tr h="634468">
                <a:tc>
                  <a:txBody>
                    <a:bodyPr/>
                    <a:lstStyle/>
                    <a:p>
                      <a:r>
                        <a:rPr lang="es-MX" sz="1500"/>
                        <a:t>Descripción del requerimiento</a:t>
                      </a:r>
                    </a:p>
                  </a:txBody>
                  <a:tcPr marL="94770" marR="94770" marT="47385" marB="4738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500" b="0" i="0" u="none" strike="noStrike" noProof="0">
                          <a:latin typeface="Calibri"/>
                        </a:rPr>
                        <a:t>Un  producto implica la entrega de una prestación o de un servicio. Un punto de partida para la definición de los requisitos del producto</a:t>
                      </a:r>
                      <a:endParaRPr lang="es-ES" sz="1500"/>
                    </a:p>
                  </a:txBody>
                  <a:tcPr marL="94770" marR="94770" marT="47385" marB="47385"/>
                </a:tc>
                <a:extLst>
                  <a:ext uri="{0D108BD9-81ED-4DB2-BD59-A6C34878D82A}">
                    <a16:rowId xmlns:a16="http://schemas.microsoft.com/office/drawing/2014/main" val="4112582840"/>
                  </a:ext>
                </a:extLst>
              </a:tr>
              <a:tr h="460163">
                <a:tc>
                  <a:txBody>
                    <a:bodyPr/>
                    <a:lstStyle/>
                    <a:p>
                      <a:r>
                        <a:rPr lang="es-MX" sz="1900"/>
                        <a:t>Requerimientos no funcionales</a:t>
                      </a:r>
                    </a:p>
                  </a:txBody>
                  <a:tcPr marL="94770" marR="94770" marT="47385" marB="47385"/>
                </a:tc>
                <a:tc>
                  <a:txBody>
                    <a:bodyPr/>
                    <a:lstStyle/>
                    <a:p>
                      <a:endParaRPr lang="es-MX" sz="1900"/>
                    </a:p>
                  </a:txBody>
                  <a:tcPr marL="94770" marR="94770" marT="47385" marB="47385"/>
                </a:tc>
                <a:extLst>
                  <a:ext uri="{0D108BD9-81ED-4DB2-BD59-A6C34878D82A}">
                    <a16:rowId xmlns:a16="http://schemas.microsoft.com/office/drawing/2014/main" val="1365879235"/>
                  </a:ext>
                </a:extLst>
              </a:tr>
              <a:tr h="460163">
                <a:tc>
                  <a:txBody>
                    <a:bodyPr/>
                    <a:lstStyle/>
                    <a:p>
                      <a:r>
                        <a:rPr lang="es-MX" sz="1900"/>
                        <a:t>Prioridad de requerimiento </a:t>
                      </a:r>
                    </a:p>
                  </a:txBody>
                  <a:tcPr marL="94770" marR="94770" marT="47385" marB="47385"/>
                </a:tc>
                <a:tc>
                  <a:txBody>
                    <a:bodyPr/>
                    <a:lstStyle/>
                    <a:p>
                      <a:r>
                        <a:rPr lang="es-MX" sz="1900"/>
                        <a:t>alta</a:t>
                      </a:r>
                    </a:p>
                  </a:txBody>
                  <a:tcPr marL="94770" marR="94770" marT="47385" marB="47385"/>
                </a:tc>
                <a:extLst>
                  <a:ext uri="{0D108BD9-81ED-4DB2-BD59-A6C34878D82A}">
                    <a16:rowId xmlns:a16="http://schemas.microsoft.com/office/drawing/2014/main" val="148994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289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B606AC13-7060-5B5E-CAFD-F05B1C111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77565"/>
              </p:ext>
            </p:extLst>
          </p:nvPr>
        </p:nvGraphicFramePr>
        <p:xfrm>
          <a:off x="642938" y="642938"/>
          <a:ext cx="10904538" cy="274637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452269">
                  <a:extLst>
                    <a:ext uri="{9D8B030D-6E8A-4147-A177-3AD203B41FA5}">
                      <a16:colId xmlns:a16="http://schemas.microsoft.com/office/drawing/2014/main" val="3514640946"/>
                    </a:ext>
                  </a:extLst>
                </a:gridCol>
                <a:gridCol w="5452269">
                  <a:extLst>
                    <a:ext uri="{9D8B030D-6E8A-4147-A177-3AD203B41FA5}">
                      <a16:colId xmlns:a16="http://schemas.microsoft.com/office/drawing/2014/main" val="1579487664"/>
                    </a:ext>
                  </a:extLst>
                </a:gridCol>
              </a:tblGrid>
              <a:tr h="4315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/>
                        <a:t>Identificación del requerimiento: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/>
                        <a:t>RNF01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282078"/>
                  </a:ext>
                </a:extLst>
              </a:tr>
              <a:tr h="4315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Nombre del requerimiento: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700" b="0" i="0" u="none" strike="noStrike" noProof="0">
                          <a:latin typeface="Calibri"/>
                        </a:rPr>
                        <a:t>Interfaz del sistema  </a:t>
                      </a:r>
                      <a:endParaRPr lang="es-ES" sz="1700"/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24341"/>
                  </a:ext>
                </a:extLst>
              </a:tr>
              <a:tr h="7258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Características: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700" b="0" i="0" u="none" strike="noStrike" noProof="0">
                          <a:latin typeface="Calibri"/>
                        </a:rPr>
                        <a:t>El sistema presenta una interfaz de usuario sencilla para que sea de fácil manejo a los usuarios del sistema </a:t>
                      </a:r>
                      <a:endParaRPr lang="es-ES" sz="1700"/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703210"/>
                  </a:ext>
                </a:extLst>
              </a:tr>
              <a:tr h="7258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Descripción del requerimiento: 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noProof="0">
                          <a:latin typeface="Calibri"/>
                        </a:rPr>
                        <a:t>El sistema debe tener una interfaz sencilla y fácil de comprender  </a:t>
                      </a:r>
                      <a:endParaRPr lang="es-ES" sz="1700"/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062891"/>
                  </a:ext>
                </a:extLst>
              </a:tr>
              <a:tr h="4315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Prioridad del requerimiento: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noProof="0">
                          <a:latin typeface="Calibri"/>
                        </a:rPr>
                        <a:t>Alta </a:t>
                      </a:r>
                      <a:endParaRPr lang="es-ES" sz="1700"/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8409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3ACA745-7FED-6F67-1D62-A181AF7C3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09022"/>
              </p:ext>
            </p:extLst>
          </p:nvPr>
        </p:nvGraphicFramePr>
        <p:xfrm>
          <a:off x="642938" y="3467100"/>
          <a:ext cx="10904538" cy="274637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452269">
                  <a:extLst>
                    <a:ext uri="{9D8B030D-6E8A-4147-A177-3AD203B41FA5}">
                      <a16:colId xmlns:a16="http://schemas.microsoft.com/office/drawing/2014/main" val="3514640946"/>
                    </a:ext>
                  </a:extLst>
                </a:gridCol>
                <a:gridCol w="5452269">
                  <a:extLst>
                    <a:ext uri="{9D8B030D-6E8A-4147-A177-3AD203B41FA5}">
                      <a16:colId xmlns:a16="http://schemas.microsoft.com/office/drawing/2014/main" val="1579487664"/>
                    </a:ext>
                  </a:extLst>
                </a:gridCol>
              </a:tblGrid>
              <a:tr h="3898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/>
                        <a:t>Identificación del requerimiento: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noProof="0">
                          <a:latin typeface="Calibri"/>
                        </a:rPr>
                        <a:t>RNF02</a:t>
                      </a:r>
                      <a:endParaRPr lang="es-ES" sz="1700"/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282078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Nombre del requerimiento: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700" b="0" i="0" u="none" strike="noStrike" noProof="0">
                          <a:latin typeface="Times New Roman"/>
                        </a:rPr>
                        <a:t>Seguridad </a:t>
                      </a:r>
                      <a:endParaRPr lang="es-ES" sz="1700"/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24341"/>
                  </a:ext>
                </a:extLst>
              </a:tr>
              <a:tr h="9213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Características: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700" b="0" i="0" u="none" strike="noStrike" noProof="0">
                          <a:latin typeface="Times New Roman"/>
                        </a:rPr>
                        <a:t>La información que suba el usuario será de forma segura sin que se pierda ninguna información</a:t>
                      </a:r>
                      <a:endParaRPr lang="es-ES" sz="17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s-ES" sz="1700"/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703210"/>
                  </a:ext>
                </a:extLst>
              </a:tr>
              <a:tr h="6555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Descripción del requerimiento: 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700" b="0" i="0" u="none" strike="noStrike" noProof="0">
                          <a:latin typeface="Times New Roman"/>
                        </a:rPr>
                        <a:t>El sistema permitirá que el usuario suba información de forma segura sin que se pierda ningún dato </a:t>
                      </a:r>
                      <a:endParaRPr lang="es-ES" sz="1700"/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062891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Prioridad del requerimiento: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noProof="0">
                          <a:latin typeface="Times New Roman"/>
                        </a:rPr>
                        <a:t>Alta </a:t>
                      </a:r>
                      <a:endParaRPr lang="es-ES" sz="1700"/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8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052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B606AC13-7060-5B5E-CAFD-F05B1C111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30043"/>
              </p:ext>
            </p:extLst>
          </p:nvPr>
        </p:nvGraphicFramePr>
        <p:xfrm>
          <a:off x="2373313" y="642938"/>
          <a:ext cx="9172574" cy="275113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86287">
                  <a:extLst>
                    <a:ext uri="{9D8B030D-6E8A-4147-A177-3AD203B41FA5}">
                      <a16:colId xmlns:a16="http://schemas.microsoft.com/office/drawing/2014/main" val="3514640946"/>
                    </a:ext>
                  </a:extLst>
                </a:gridCol>
                <a:gridCol w="4586287">
                  <a:extLst>
                    <a:ext uri="{9D8B030D-6E8A-4147-A177-3AD203B41FA5}">
                      <a16:colId xmlns:a16="http://schemas.microsoft.com/office/drawing/2014/main" val="1579487664"/>
                    </a:ext>
                  </a:extLst>
                </a:gridCol>
              </a:tblGrid>
              <a:tr h="3904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0"/>
                        <a:t>Identificación del requerimiento: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0"/>
                        <a:t>RNF03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282078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/>
                        <a:t>Nombre del requerimiento: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/>
                        <a:t>portabilidad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24341"/>
                  </a:ext>
                </a:extLst>
              </a:tr>
              <a:tr h="9229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/>
                        <a:t>Características: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/>
                        <a:t>Debe funcionar en ciertas plataformas como los son: Internet explore, </a:t>
                      </a:r>
                      <a:r>
                        <a:rPr lang="es-ES" sz="1400" err="1"/>
                        <a:t>chrome</a:t>
                      </a:r>
                      <a:r>
                        <a:rPr lang="es-ES" sz="1400"/>
                        <a:t>, </a:t>
                      </a:r>
                      <a:r>
                        <a:rPr lang="es-ES" sz="1400" err="1"/>
                        <a:t>microsoft</a:t>
                      </a:r>
                      <a:r>
                        <a:rPr lang="es-ES" sz="1400"/>
                        <a:t> </a:t>
                      </a:r>
                      <a:r>
                        <a:rPr lang="es-ES" sz="1400" err="1"/>
                        <a:t>edge</a:t>
                      </a:r>
                      <a:r>
                        <a:rPr lang="es-ES" sz="1400"/>
                        <a:t> , </a:t>
                      </a:r>
                      <a:r>
                        <a:rPr lang="es-ES" sz="1400" err="1"/>
                        <a:t>moxila</a:t>
                      </a:r>
                      <a:r>
                        <a:rPr lang="es-ES" sz="1400"/>
                        <a:t>, brave 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703210"/>
                  </a:ext>
                </a:extLst>
              </a:tr>
              <a:tr h="6567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/>
                        <a:t>Descripción del requerimiento: 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/>
                        <a:t>Debe desarrollarse  para funcionar en diferentes plataformas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062891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/>
                        <a:t>Prioridad del requerimiento: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/>
                        <a:t>Alta 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8409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3ACA745-7FED-6F67-1D62-A181AF7C3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94332"/>
              </p:ext>
            </p:extLst>
          </p:nvPr>
        </p:nvGraphicFramePr>
        <p:xfrm>
          <a:off x="2373313" y="3462338"/>
          <a:ext cx="9172574" cy="275113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86287">
                  <a:extLst>
                    <a:ext uri="{9D8B030D-6E8A-4147-A177-3AD203B41FA5}">
                      <a16:colId xmlns:a16="http://schemas.microsoft.com/office/drawing/2014/main" val="3514640946"/>
                    </a:ext>
                  </a:extLst>
                </a:gridCol>
                <a:gridCol w="4586287">
                  <a:extLst>
                    <a:ext uri="{9D8B030D-6E8A-4147-A177-3AD203B41FA5}">
                      <a16:colId xmlns:a16="http://schemas.microsoft.com/office/drawing/2014/main" val="1579487664"/>
                    </a:ext>
                  </a:extLst>
                </a:gridCol>
              </a:tblGrid>
              <a:tr h="3904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0"/>
                        <a:t>Identificación del requerimiento: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0" i="0" u="none" strike="noStrike" noProof="0">
                          <a:latin typeface="Calibri"/>
                        </a:rPr>
                        <a:t>RNF04</a:t>
                      </a:r>
                      <a:endParaRPr lang="es-ES" sz="1400"/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282078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/>
                        <a:t>Nombre del requerimiento: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/>
                        <a:t>usabilidad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24341"/>
                  </a:ext>
                </a:extLst>
              </a:tr>
              <a:tr h="11892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/>
                        <a:t>Características: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0" i="0" u="none" strike="noStrike" noProof="0">
                          <a:latin typeface="Calibri"/>
                        </a:rPr>
                        <a:t>El usuario satisface la necesidad de su búsqueda, además lograda   alcanzar su objetivo en dicho aplicativo y satisfacción el usuario se sintió agradable al navegar por el sitio web 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703210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/>
                        <a:t>Descripción del requerimiento: 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0" i="0" u="none" strike="noStrike" noProof="0">
                          <a:latin typeface="Calibri"/>
                        </a:rPr>
                        <a:t>El sistema debe ser fácil de usar y comprender.</a:t>
                      </a:r>
                      <a:endParaRPr lang="es-ES" sz="1400"/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062891"/>
                  </a:ext>
                </a:extLst>
              </a:tr>
              <a:tr h="3904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/>
                        <a:t>Prioridad del requerimiento: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/>
                        <a:t>Media </a:t>
                      </a:r>
                    </a:p>
                  </a:txBody>
                  <a:tcPr marL="72132" marR="72132" marT="36066" marB="3606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8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560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B606AC13-7060-5B5E-CAFD-F05B1C111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68830"/>
              </p:ext>
            </p:extLst>
          </p:nvPr>
        </p:nvGraphicFramePr>
        <p:xfrm>
          <a:off x="642938" y="642938"/>
          <a:ext cx="10904538" cy="274637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452269">
                  <a:extLst>
                    <a:ext uri="{9D8B030D-6E8A-4147-A177-3AD203B41FA5}">
                      <a16:colId xmlns:a16="http://schemas.microsoft.com/office/drawing/2014/main" val="3514640946"/>
                    </a:ext>
                  </a:extLst>
                </a:gridCol>
                <a:gridCol w="5452269">
                  <a:extLst>
                    <a:ext uri="{9D8B030D-6E8A-4147-A177-3AD203B41FA5}">
                      <a16:colId xmlns:a16="http://schemas.microsoft.com/office/drawing/2014/main" val="1579487664"/>
                    </a:ext>
                  </a:extLst>
                </a:gridCol>
              </a:tblGrid>
              <a:tr h="4315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/>
                        <a:t>Identificación del requerimiento: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/>
                        <a:t>RNF05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282078"/>
                  </a:ext>
                </a:extLst>
              </a:tr>
              <a:tr h="4315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Nombre del requerimiento: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Tiempo de respuesta 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24341"/>
                  </a:ext>
                </a:extLst>
              </a:tr>
              <a:tr h="7258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Características: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A pesar del tiempo que sedemore en responder el aplicativo va a seguir siendo funcional 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703210"/>
                  </a:ext>
                </a:extLst>
              </a:tr>
              <a:tr h="7258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Descripción del requerimiento: 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noProof="0">
                          <a:latin typeface="Calibri"/>
                        </a:rPr>
                        <a:t>El tiempo de respuesta no tiene superar los tres segundos de respuesta para la aplicación web</a:t>
                      </a:r>
                      <a:endParaRPr lang="es-ES" sz="1700"/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062891"/>
                  </a:ext>
                </a:extLst>
              </a:tr>
              <a:tr h="4315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Prioridad del requerimiento: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Alta 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8409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3ACA745-7FED-6F67-1D62-A181AF7C3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33491"/>
              </p:ext>
            </p:extLst>
          </p:nvPr>
        </p:nvGraphicFramePr>
        <p:xfrm>
          <a:off x="642938" y="3467100"/>
          <a:ext cx="10904538" cy="274637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452269">
                  <a:extLst>
                    <a:ext uri="{9D8B030D-6E8A-4147-A177-3AD203B41FA5}">
                      <a16:colId xmlns:a16="http://schemas.microsoft.com/office/drawing/2014/main" val="3514640946"/>
                    </a:ext>
                  </a:extLst>
                </a:gridCol>
                <a:gridCol w="5452269">
                  <a:extLst>
                    <a:ext uri="{9D8B030D-6E8A-4147-A177-3AD203B41FA5}">
                      <a16:colId xmlns:a16="http://schemas.microsoft.com/office/drawing/2014/main" val="1579487664"/>
                    </a:ext>
                  </a:extLst>
                </a:gridCol>
              </a:tblGrid>
              <a:tr h="3898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/>
                        <a:t>Identificación del requerimiento: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noProof="0">
                          <a:latin typeface="Calibri"/>
                        </a:rPr>
                        <a:t>RNF05</a:t>
                      </a:r>
                      <a:endParaRPr lang="es-ES" sz="1700"/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282078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Nombre del requerimiento: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Control de errores 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24341"/>
                  </a:ext>
                </a:extLst>
              </a:tr>
              <a:tr h="9213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Características: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Facilidad de informes, de prueba métricas y análisis seguimiento, identificar errores que se puede  correguir pero con ellos sigue funcionando de igual manera 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703210"/>
                  </a:ext>
                </a:extLst>
              </a:tr>
              <a:tr h="6555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Descripción del requerimiento: 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El sistema debe llevar un sistema de control de errores 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062891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Prioridad del requerimiento: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/>
                        <a:t>Alta </a:t>
                      </a:r>
                    </a:p>
                  </a:txBody>
                  <a:tcPr marL="85752" marR="85752" marT="42876" marB="42876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8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966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B606AC13-7060-5B5E-CAFD-F05B1C111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309695"/>
              </p:ext>
            </p:extLst>
          </p:nvPr>
        </p:nvGraphicFramePr>
        <p:xfrm>
          <a:off x="990600" y="914400"/>
          <a:ext cx="10134600" cy="24495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067300">
                  <a:extLst>
                    <a:ext uri="{9D8B030D-6E8A-4147-A177-3AD203B41FA5}">
                      <a16:colId xmlns:a16="http://schemas.microsoft.com/office/drawing/2014/main" val="3514640946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1579487664"/>
                    </a:ext>
                  </a:extLst>
                </a:gridCol>
              </a:tblGrid>
              <a:tr h="3849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/>
                        <a:t>Identificación del requerimiento: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/>
                        <a:t>RNF7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282078"/>
                  </a:ext>
                </a:extLst>
              </a:tr>
              <a:tr h="3849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Nombre del requerimiento: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Diseños para diferentes monitores 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24341"/>
                  </a:ext>
                </a:extLst>
              </a:tr>
              <a:tr h="6473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Características: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Que sea adaptable a cualquier computador y no distorsione su imagen y color 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703210"/>
                  </a:ext>
                </a:extLst>
              </a:tr>
              <a:tr h="6473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Descripción del requerimiento: 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Debe adaptarse a las diferentes  resoluciones de pantalla 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062891"/>
                  </a:ext>
                </a:extLst>
              </a:tr>
              <a:tr h="3849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Prioridad del requerimiento: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alta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8409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3ACA745-7FED-6F67-1D62-A181AF7C3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64952"/>
              </p:ext>
            </p:extLst>
          </p:nvPr>
        </p:nvGraphicFramePr>
        <p:xfrm>
          <a:off x="990600" y="3432175"/>
          <a:ext cx="10134600" cy="24495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067300">
                  <a:extLst>
                    <a:ext uri="{9D8B030D-6E8A-4147-A177-3AD203B41FA5}">
                      <a16:colId xmlns:a16="http://schemas.microsoft.com/office/drawing/2014/main" val="3514640946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1579487664"/>
                    </a:ext>
                  </a:extLst>
                </a:gridCol>
              </a:tblGrid>
              <a:tr h="3849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/>
                        <a:t>Identificación del requerimiento: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>
                          <a:latin typeface="Calibri"/>
                        </a:rPr>
                        <a:t>RNF08</a:t>
                      </a:r>
                      <a:endParaRPr lang="es-ES" sz="1600"/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282078"/>
                  </a:ext>
                </a:extLst>
              </a:tr>
              <a:tr h="3849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Nombre del requerimiento: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Funcionamiento del navegador web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24341"/>
                  </a:ext>
                </a:extLst>
              </a:tr>
              <a:tr h="6473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Características: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Se pueda abrir desde cualquier lado sin ningún fallo a la hora de cargar el navegador 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703210"/>
                  </a:ext>
                </a:extLst>
              </a:tr>
              <a:tr h="6473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Descripción del requerimiento: 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El sistema debe funcionar en todos los navegadores red modernos 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062891"/>
                  </a:ext>
                </a:extLst>
              </a:tr>
              <a:tr h="3849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Prioridad del requerimiento: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Alta </a:t>
                      </a:r>
                    </a:p>
                  </a:txBody>
                  <a:tcPr marL="79697" marR="79697" marT="39849" marB="3984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8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059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B606AC13-7060-5B5E-CAFD-F05B1C111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3336"/>
              </p:ext>
            </p:extLst>
          </p:nvPr>
        </p:nvGraphicFramePr>
        <p:xfrm>
          <a:off x="192911" y="57873"/>
          <a:ext cx="11719866" cy="349754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859933">
                  <a:extLst>
                    <a:ext uri="{9D8B030D-6E8A-4147-A177-3AD203B41FA5}">
                      <a16:colId xmlns:a16="http://schemas.microsoft.com/office/drawing/2014/main" val="3514640946"/>
                    </a:ext>
                  </a:extLst>
                </a:gridCol>
                <a:gridCol w="5859933">
                  <a:extLst>
                    <a:ext uri="{9D8B030D-6E8A-4147-A177-3AD203B41FA5}">
                      <a16:colId xmlns:a16="http://schemas.microsoft.com/office/drawing/2014/main" val="1579487664"/>
                    </a:ext>
                  </a:extLst>
                </a:gridCol>
              </a:tblGrid>
              <a:tr h="464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b="0"/>
                        <a:t>Identificación del requerimiento: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b="0"/>
                        <a:t>RNF09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282078"/>
                  </a:ext>
                </a:extLst>
              </a:tr>
              <a:tr h="464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Nombre del requerimiento: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fiabilidad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24341"/>
                  </a:ext>
                </a:extLst>
              </a:tr>
              <a:tr h="14049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Características: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Que funcione adecuadamente no importando las condiciones además de tener la capacidad del funcionamiento  como se requiere por parte del usuario y </a:t>
                      </a:r>
                      <a:r>
                        <a:rPr lang="es-ES" sz="1800" b="0" i="0" u="none" strike="noStrike" noProof="0">
                          <a:latin typeface="Calibri"/>
                        </a:rPr>
                        <a:t>periodo de tiempo determinado sin que se produzca un fallo</a:t>
                      </a:r>
                      <a:endParaRPr lang="es-E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703210"/>
                  </a:ext>
                </a:extLst>
              </a:tr>
              <a:tr h="6127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Descripción del requerimiento: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El sistema debe ser confiable y cumplir con los requisitos del usuario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062891"/>
                  </a:ext>
                </a:extLst>
              </a:tr>
              <a:tr h="4648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Prioridad del requerimiento: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8409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3ACA745-7FED-6F67-1D62-A181AF7C3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52152"/>
              </p:ext>
            </p:extLst>
          </p:nvPr>
        </p:nvGraphicFramePr>
        <p:xfrm>
          <a:off x="221848" y="3800354"/>
          <a:ext cx="11676274" cy="286167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838137">
                  <a:extLst>
                    <a:ext uri="{9D8B030D-6E8A-4147-A177-3AD203B41FA5}">
                      <a16:colId xmlns:a16="http://schemas.microsoft.com/office/drawing/2014/main" val="3514640946"/>
                    </a:ext>
                  </a:extLst>
                </a:gridCol>
                <a:gridCol w="5838137">
                  <a:extLst>
                    <a:ext uri="{9D8B030D-6E8A-4147-A177-3AD203B41FA5}">
                      <a16:colId xmlns:a16="http://schemas.microsoft.com/office/drawing/2014/main" val="1579487664"/>
                    </a:ext>
                  </a:extLst>
                </a:gridCol>
              </a:tblGrid>
              <a:tr h="5271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b="0"/>
                        <a:t>Identificación del requerimiento: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RNF10</a:t>
                      </a:r>
                      <a:endParaRPr lang="es-E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282078"/>
                  </a:ext>
                </a:extLst>
              </a:tr>
              <a:tr h="5271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Nombre del requerimiento: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Servicio de ayuda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24341"/>
                  </a:ext>
                </a:extLst>
              </a:tr>
              <a:tr h="637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Características: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Tendrán una ayuda para aquellos que no sepan mucho de tecnología o sean nuevos en el aplicativo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703210"/>
                  </a:ext>
                </a:extLst>
              </a:tr>
              <a:tr h="637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Descripción del requerimiento: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La interfaz debe estar completada con un buen sistema de ayuda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062891"/>
                  </a:ext>
                </a:extLst>
              </a:tr>
              <a:tr h="5271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Prioridad del requerimiento: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Alta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8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00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5DCC3C-57FE-244E-1124-569F7F85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955" y="483019"/>
            <a:ext cx="7240644" cy="1354317"/>
          </a:xfrm>
        </p:spPr>
        <p:txBody>
          <a:bodyPr anchor="b">
            <a:normAutofit/>
          </a:bodyPr>
          <a:lstStyle/>
          <a:p>
            <a:pPr algn="r"/>
            <a:r>
              <a:rPr lang="es-ES" sz="370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PLANTEAMIENTO DEL PROBLEMA</a:t>
            </a:r>
            <a:r>
              <a:rPr lang="es-ES" sz="3700">
                <a:solidFill>
                  <a:schemeClr val="bg1"/>
                </a:solidFill>
                <a:ea typeface="Calibri Light"/>
                <a:cs typeface="Calibri Light"/>
              </a:rPr>
              <a:t> </a:t>
            </a:r>
            <a:endParaRPr lang="es-ES" sz="370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BFCAB-CCF7-7691-5641-12DCB1BDF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455" y="2985480"/>
            <a:ext cx="10527254" cy="35261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  <a:ea typeface="+mn-lt"/>
                <a:cs typeface="+mn-lt"/>
              </a:rPr>
              <a:t>cabe aclarar que en temporada alta la empresa presenta una excelente venta debido a la alta demanda y flujo de personas que transitan, pero en temporada baja, no se realizan las ventas esperadas de sus productos. Gracias al alto esfuerzo, dedicación y estrés laboral que implican las temporadas altas, se puede presentar la pérdida de productos, ventas y una posible disminución en la satisfacción del cliente, lo que a su vez dificulta la identificación de los niveles de inventario, la planificación de pedidos y la falta de seguimiento de los productos más vendidos. Como resultado, la empresa tendría que incurrir en costos adicionales consecuentemente por falta de la  gestión adecuada de su mercancía, </a:t>
            </a:r>
            <a:r>
              <a:rPr lang="es-ES" sz="18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r>
              <a:rPr lang="es-ES" sz="1800" dirty="0">
                <a:solidFill>
                  <a:schemeClr val="bg1"/>
                </a:solidFill>
                <a:cs typeface="Calibri"/>
              </a:rPr>
              <a:t>provocando que esto afecte su economía.</a:t>
            </a:r>
            <a:endParaRPr lang="es-ES" sz="1800" b="1" dirty="0">
              <a:solidFill>
                <a:schemeClr val="bg1"/>
              </a:solidFill>
              <a:highlight>
                <a:srgbClr val="FFFF00"/>
              </a:highlight>
              <a:cs typeface="Calibri"/>
            </a:endParaRPr>
          </a:p>
          <a:p>
            <a:pPr>
              <a:buNone/>
            </a:pPr>
            <a:endParaRPr lang="es-ES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s-ES">
              <a:solidFill>
                <a:srgbClr val="FF0000"/>
              </a:solidFill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72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8926DF-9E9C-B895-F9A9-369B6F27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Historias de usuario 10 en el formato.</a:t>
            </a:r>
            <a:endParaRPr lang="es-ES">
              <a:solidFill>
                <a:srgbClr val="FFFFFF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endParaRPr lang="es-ES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BE4D5C-8933-A39D-A11E-68CCBA02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963" y="1582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Jefe</a:t>
            </a:r>
            <a:endParaRPr lang="es-ES">
              <a:ea typeface="Calibri" panose="020F0502020204030204"/>
              <a:cs typeface="Calibri"/>
            </a:endParaRPr>
          </a:p>
          <a:p>
            <a:r>
              <a:rPr lang="es-ES">
                <a:cs typeface="Calibri"/>
              </a:rPr>
              <a:t>Proveedores </a:t>
            </a:r>
            <a:endParaRPr lang="es-ES">
              <a:ea typeface="Calibri"/>
              <a:cs typeface="Calibri"/>
            </a:endParaRPr>
          </a:p>
          <a:p>
            <a:r>
              <a:rPr lang="es-ES">
                <a:cs typeface="Calibri"/>
              </a:rPr>
              <a:t>Transportadores </a:t>
            </a:r>
            <a:endParaRPr lang="es-ES">
              <a:ea typeface="Calibri"/>
              <a:cs typeface="Calibri"/>
            </a:endParaRPr>
          </a:p>
          <a:p>
            <a:r>
              <a:rPr lang="es-ES">
                <a:cs typeface="Calibri"/>
              </a:rPr>
              <a:t>Bodeguero </a:t>
            </a:r>
            <a:endParaRPr lang="es-ES">
              <a:ea typeface="Calibri"/>
              <a:cs typeface="Calibri"/>
            </a:endParaRPr>
          </a:p>
          <a:p>
            <a:r>
              <a:rPr lang="es-ES">
                <a:cs typeface="Calibri"/>
              </a:rPr>
              <a:t>Vendedor</a:t>
            </a:r>
          </a:p>
          <a:p>
            <a:r>
              <a:rPr lang="es-ES">
                <a:cs typeface="Calibri"/>
              </a:rPr>
              <a:t> cliente</a:t>
            </a:r>
            <a:endParaRPr lang="es-ES">
              <a:ea typeface="Calibri"/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51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234237E-1D96-90C7-7779-3ABE1E96A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44733"/>
              </p:ext>
            </p:extLst>
          </p:nvPr>
        </p:nvGraphicFramePr>
        <p:xfrm>
          <a:off x="301924" y="215660"/>
          <a:ext cx="11499003" cy="633564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7370">
                  <a:extLst>
                    <a:ext uri="{9D8B030D-6E8A-4147-A177-3AD203B41FA5}">
                      <a16:colId xmlns:a16="http://schemas.microsoft.com/office/drawing/2014/main" val="3008282389"/>
                    </a:ext>
                  </a:extLst>
                </a:gridCol>
                <a:gridCol w="1622853">
                  <a:extLst>
                    <a:ext uri="{9D8B030D-6E8A-4147-A177-3AD203B41FA5}">
                      <a16:colId xmlns:a16="http://schemas.microsoft.com/office/drawing/2014/main" val="4286714121"/>
                    </a:ext>
                  </a:extLst>
                </a:gridCol>
                <a:gridCol w="3695450">
                  <a:extLst>
                    <a:ext uri="{9D8B030D-6E8A-4147-A177-3AD203B41FA5}">
                      <a16:colId xmlns:a16="http://schemas.microsoft.com/office/drawing/2014/main" val="1579580785"/>
                    </a:ext>
                  </a:extLst>
                </a:gridCol>
                <a:gridCol w="2941588">
                  <a:extLst>
                    <a:ext uri="{9D8B030D-6E8A-4147-A177-3AD203B41FA5}">
                      <a16:colId xmlns:a16="http://schemas.microsoft.com/office/drawing/2014/main" val="1830383586"/>
                    </a:ext>
                  </a:extLst>
                </a:gridCol>
                <a:gridCol w="2471742">
                  <a:extLst>
                    <a:ext uri="{9D8B030D-6E8A-4147-A177-3AD203B41FA5}">
                      <a16:colId xmlns:a16="http://schemas.microsoft.com/office/drawing/2014/main" val="2203438695"/>
                    </a:ext>
                  </a:extLst>
                </a:gridCol>
              </a:tblGrid>
              <a:tr h="618723">
                <a:tc>
                  <a:txBody>
                    <a:bodyPr/>
                    <a:lstStyle/>
                    <a:p>
                      <a:r>
                        <a:rPr lang="es-ES"/>
                        <a:t>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ROL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CARACTERISTICA/</a:t>
                      </a:r>
                    </a:p>
                    <a:p>
                      <a:pPr lvl="0">
                        <a:buNone/>
                      </a:pPr>
                      <a:r>
                        <a:rPr lang="es-ES"/>
                        <a:t>FUNCIONALIDAD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RAZON/</a:t>
                      </a:r>
                    </a:p>
                    <a:p>
                      <a:pPr lvl="0">
                        <a:buNone/>
                      </a:pPr>
                      <a:r>
                        <a:rPr lang="es-ES"/>
                        <a:t>RESULTADO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CRITERIOS DE ACEPTACION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38003"/>
                  </a:ext>
                </a:extLst>
              </a:tr>
              <a:tr h="2198441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  <a:p>
                      <a:pPr lvl="0" algn="ctr">
                        <a:buNone/>
                      </a:pPr>
                      <a:endParaRPr lang="es-ES"/>
                    </a:p>
                    <a:p>
                      <a:pPr lvl="0" algn="ctr">
                        <a:buNone/>
                      </a:pPr>
                      <a:endParaRPr lang="es-ES"/>
                    </a:p>
                    <a:p>
                      <a:pPr lvl="0" algn="ctr">
                        <a:buNone/>
                      </a:pPr>
                      <a:r>
                        <a:rPr lang="es-E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  <a:p>
                      <a:pPr lvl="0" algn="ctr">
                        <a:buNone/>
                      </a:pPr>
                      <a:endParaRPr lang="es-ES"/>
                    </a:p>
                    <a:p>
                      <a:pPr lvl="0" algn="ctr">
                        <a:buNone/>
                      </a:pPr>
                      <a:endParaRPr lang="es-ES"/>
                    </a:p>
                    <a:p>
                      <a:pPr lvl="0" algn="ctr">
                        <a:buNone/>
                      </a:pPr>
                      <a:r>
                        <a:rPr lang="es-ES"/>
                        <a:t>JEFE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Demuestra habilidades para resolver problemas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s-ES" sz="1800" b="0" i="0" u="none" strike="noStrike" noProof="0"/>
                        <a:t>Comunícate de manera eficaz como líder de equipo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Promueve el pensamiento estratégico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s-ES" sz="1800" b="0" i="0" u="none" strike="noStrike" noProof="0"/>
                        <a:t>Céntrate en el desarrollo del equipo</a:t>
                      </a:r>
                      <a:endParaRPr lang="es-ES" sz="1800" b="0" i="0" u="none" strike="noStrike" noProof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Una mejor comunicación con todo el equipo </a:t>
                      </a:r>
                    </a:p>
                    <a:p>
                      <a:pPr lvl="0">
                        <a:buNone/>
                      </a:pPr>
                      <a:r>
                        <a:rPr lang="es-ES"/>
                        <a:t>Mejor producción, un mejor desempeño, confianza en el trabajo de los demás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El jefe tendría capacidad o el conocimiento sobre</a:t>
                      </a:r>
                      <a:endParaRPr lang="es-MX"/>
                    </a:p>
                    <a:p>
                      <a:pPr lvl="0">
                        <a:buNone/>
                      </a:pPr>
                      <a:r>
                        <a:rPr lang="es-ES"/>
                        <a:t>Todo el desempeño de la empresa y con exactitud la confianza necesaria con los trabajadores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324193"/>
                  </a:ext>
                </a:extLst>
              </a:tr>
              <a:tr h="3409564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  <a:p>
                      <a:pPr lvl="0" algn="ctr">
                        <a:buNone/>
                      </a:pPr>
                      <a:endParaRPr lang="es-ES"/>
                    </a:p>
                    <a:p>
                      <a:pPr lvl="0" algn="ctr">
                        <a:buNone/>
                      </a:pPr>
                      <a:endParaRPr lang="es-ES"/>
                    </a:p>
                    <a:p>
                      <a:pPr lvl="0" algn="ctr">
                        <a:buNone/>
                      </a:pPr>
                      <a:endParaRPr lang="es-ES"/>
                    </a:p>
                    <a:p>
                      <a:pPr lvl="0" algn="ctr">
                        <a:buNone/>
                      </a:pPr>
                      <a:endParaRPr lang="es-ES"/>
                    </a:p>
                    <a:p>
                      <a:pPr lvl="0" algn="ctr">
                        <a:buNone/>
                      </a:pPr>
                      <a:endParaRPr lang="es-ES"/>
                    </a:p>
                    <a:p>
                      <a:pPr lvl="0" algn="ctr">
                        <a:buNone/>
                      </a:pPr>
                      <a:r>
                        <a:rPr lang="es-ES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  <a:p>
                      <a:pPr lvl="0" algn="ctr">
                        <a:buNone/>
                      </a:pPr>
                      <a:endParaRPr lang="es-ES"/>
                    </a:p>
                    <a:p>
                      <a:pPr lvl="0" algn="ctr">
                        <a:buNone/>
                      </a:pPr>
                      <a:endParaRPr lang="es-ES"/>
                    </a:p>
                    <a:p>
                      <a:pPr lvl="0" algn="ctr">
                        <a:buNone/>
                      </a:pPr>
                      <a:endParaRPr lang="es-ES"/>
                    </a:p>
                    <a:p>
                      <a:pPr lvl="0" algn="ctr">
                        <a:buNone/>
                      </a:pPr>
                      <a:endParaRPr lang="es-ES"/>
                    </a:p>
                    <a:p>
                      <a:pPr lvl="0" algn="ctr">
                        <a:buNone/>
                      </a:pPr>
                      <a:endParaRPr lang="es-ES"/>
                    </a:p>
                    <a:p>
                      <a:pPr lvl="0" algn="ctr">
                        <a:buNone/>
                      </a:pPr>
                      <a:r>
                        <a:rPr lang="es-ES"/>
                        <a:t>PROVEEDORES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419" sz="1800" b="0" i="0" u="none" strike="noStrike" noProof="0">
                          <a:latin typeface="Calibri"/>
                        </a:rPr>
                        <a:t>Cumplimiento de los estándares de la industria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419" sz="1800" b="0" i="0" u="none" strike="noStrike" noProof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419" sz="1800" b="0" i="0" u="none" strike="noStrike" noProof="0">
                          <a:latin typeface="Calibri"/>
                        </a:rPr>
                        <a:t>Mantener la información actualizada.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s-419" sz="1800" b="0" i="0" u="none" strike="noStrike" noProof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419" sz="1800" b="0" i="0" u="none" strike="noStrike" noProof="0">
                          <a:latin typeface="Calibri"/>
                        </a:rPr>
                        <a:t>Se esfuerza por mejorar continuamente</a:t>
                      </a:r>
                      <a:endParaRPr lang="es-E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s-419" sz="1800" b="0" i="0" u="none" strike="noStrike" noProof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419" sz="1800" b="0" i="0" u="none" strike="noStrike" noProof="0">
                          <a:latin typeface="Calibri"/>
                        </a:rPr>
                        <a:t>Demostrar innovación</a:t>
                      </a:r>
                      <a:endParaRPr lang="es-E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419" sz="1800" b="0" i="0" u="none" strike="noStrike" noProof="0">
                          <a:latin typeface="Calibri"/>
                        </a:rPr>
                        <a:t>Tener una actitud proactiva.</a:t>
                      </a:r>
                      <a:endParaRPr lang="es-E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Con esto se genera una mejor relación jefe-proveedor </a:t>
                      </a:r>
                    </a:p>
                    <a:p>
                      <a:pPr lvl="0">
                        <a:buNone/>
                      </a:pPr>
                      <a:r>
                        <a:rPr lang="es-ES"/>
                        <a:t>Ellos tendrán más clientes y así generaran más ganancias con los productos que ofrecen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Los proveedores tienen el beneficio de llevar cualquier tipo de productos  que los pueden  llevar de  un lugar a otro y esto les permite a ellos ser más reconocidos y se generaran más ventas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567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83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3350C26-A508-7570-D500-3F271AE44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317149"/>
              </p:ext>
            </p:extLst>
          </p:nvPr>
        </p:nvGraphicFramePr>
        <p:xfrm>
          <a:off x="86264" y="43132"/>
          <a:ext cx="11899237" cy="658316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79046">
                  <a:extLst>
                    <a:ext uri="{9D8B030D-6E8A-4147-A177-3AD203B41FA5}">
                      <a16:colId xmlns:a16="http://schemas.microsoft.com/office/drawing/2014/main" val="522309124"/>
                    </a:ext>
                  </a:extLst>
                </a:gridCol>
                <a:gridCol w="2256195">
                  <a:extLst>
                    <a:ext uri="{9D8B030D-6E8A-4147-A177-3AD203B41FA5}">
                      <a16:colId xmlns:a16="http://schemas.microsoft.com/office/drawing/2014/main" val="636156125"/>
                    </a:ext>
                  </a:extLst>
                </a:gridCol>
                <a:gridCol w="3302544">
                  <a:extLst>
                    <a:ext uri="{9D8B030D-6E8A-4147-A177-3AD203B41FA5}">
                      <a16:colId xmlns:a16="http://schemas.microsoft.com/office/drawing/2014/main" val="3006055999"/>
                    </a:ext>
                  </a:extLst>
                </a:gridCol>
                <a:gridCol w="2881604">
                  <a:extLst>
                    <a:ext uri="{9D8B030D-6E8A-4147-A177-3AD203B41FA5}">
                      <a16:colId xmlns:a16="http://schemas.microsoft.com/office/drawing/2014/main" val="4255653014"/>
                    </a:ext>
                  </a:extLst>
                </a:gridCol>
                <a:gridCol w="2379848">
                  <a:extLst>
                    <a:ext uri="{9D8B030D-6E8A-4147-A177-3AD203B41FA5}">
                      <a16:colId xmlns:a16="http://schemas.microsoft.com/office/drawing/2014/main" val="1603066068"/>
                    </a:ext>
                  </a:extLst>
                </a:gridCol>
              </a:tblGrid>
              <a:tr h="3433329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  <a:p>
                      <a:pPr lvl="0">
                        <a:buNone/>
                      </a:pPr>
                      <a:r>
                        <a:rPr lang="es-ES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800" b="0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800" b="0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800" b="0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800" b="0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800" b="0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TRANSPORTADORES </a:t>
                      </a:r>
                      <a:endParaRPr lang="es-ES"/>
                    </a:p>
                    <a:p>
                      <a:pPr lvl="0">
                        <a:buNone/>
                      </a:pPr>
                      <a:endParaRPr lang="es-ES" b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Flexibilidad para transportar</a:t>
                      </a:r>
                      <a:endParaRPr lang="es-E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 diversas mercancías. Regularidad del servicio. Gran capacidad de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carga. Independiente al estado de las carreteras </a:t>
                      </a:r>
                      <a:endParaRPr lang="es-ES"/>
                    </a:p>
                    <a:p>
                      <a:pPr lvl="0">
                        <a:buNone/>
                      </a:pPr>
                      <a:endParaRPr lang="es-ES" b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/>
                        <a:t>Para llevar los productos a diferentes lugares que lo requieran </a:t>
                      </a:r>
                      <a:endParaRPr lang="es-ES" b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Las distintas modalidades de trasporte consideradas pueden ser evaluadas por una gran diversidad entre ellos podemos tener el costo la rapidez y velocidad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73780"/>
                  </a:ext>
                </a:extLst>
              </a:tr>
              <a:tr h="3149833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  <a:p>
                      <a:pPr lvl="0">
                        <a:buNone/>
                      </a:pPr>
                      <a:r>
                        <a:rPr lang="es-ES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s-ES" b="0"/>
                    </a:p>
                    <a:p>
                      <a:pPr lvl="0">
                        <a:buNone/>
                      </a:pPr>
                      <a:endParaRPr lang="es-ES" b="0"/>
                    </a:p>
                    <a:p>
                      <a:pPr lvl="0">
                        <a:buNone/>
                      </a:pPr>
                      <a:endParaRPr lang="es-ES" b="0"/>
                    </a:p>
                    <a:p>
                      <a:pPr lvl="0">
                        <a:buNone/>
                      </a:pPr>
                      <a:endParaRPr lang="es-ES" b="0"/>
                    </a:p>
                    <a:p>
                      <a:pPr lvl="0">
                        <a:buNone/>
                      </a:pPr>
                      <a:r>
                        <a:rPr lang="es-ES" b="0"/>
                        <a:t>BODEGUEROS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i="0" u="none" strike="noStrike" noProof="0">
                          <a:latin typeface="Calibri"/>
                        </a:rPr>
                        <a:t>Habilidad para el trabajo en equipo, resolución de situaciones imprevistas relacionadas con las tareas que se le asignen, manejo de la información y la documentación, estructurar y planear su trabajo, dar aportes positivos al desarrollo de las labores</a:t>
                      </a:r>
                      <a:endParaRPr lang="en-US" sz="1600" b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Guardan la mercancía y la acomodan en diferentes lugares para tener un mayor orden de esta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Los bodegueros tienen la oportunidad de organizar todos los productos que salen y entran mediante una maquina los mueve y los organiza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17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883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C5CE4C0-AF5A-1E72-7806-B50625DA7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99630"/>
              </p:ext>
            </p:extLst>
          </p:nvPr>
        </p:nvGraphicFramePr>
        <p:xfrm>
          <a:off x="241139" y="212202"/>
          <a:ext cx="11647956" cy="631080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39261">
                  <a:extLst>
                    <a:ext uri="{9D8B030D-6E8A-4147-A177-3AD203B41FA5}">
                      <a16:colId xmlns:a16="http://schemas.microsoft.com/office/drawing/2014/main" val="33600225"/>
                    </a:ext>
                  </a:extLst>
                </a:gridCol>
                <a:gridCol w="1656723">
                  <a:extLst>
                    <a:ext uri="{9D8B030D-6E8A-4147-A177-3AD203B41FA5}">
                      <a16:colId xmlns:a16="http://schemas.microsoft.com/office/drawing/2014/main" val="1839799777"/>
                    </a:ext>
                  </a:extLst>
                </a:gridCol>
                <a:gridCol w="3673128">
                  <a:extLst>
                    <a:ext uri="{9D8B030D-6E8A-4147-A177-3AD203B41FA5}">
                      <a16:colId xmlns:a16="http://schemas.microsoft.com/office/drawing/2014/main" val="3039632798"/>
                    </a:ext>
                  </a:extLst>
                </a:gridCol>
                <a:gridCol w="2844767">
                  <a:extLst>
                    <a:ext uri="{9D8B030D-6E8A-4147-A177-3AD203B41FA5}">
                      <a16:colId xmlns:a16="http://schemas.microsoft.com/office/drawing/2014/main" val="3626543486"/>
                    </a:ext>
                  </a:extLst>
                </a:gridCol>
                <a:gridCol w="2634077">
                  <a:extLst>
                    <a:ext uri="{9D8B030D-6E8A-4147-A177-3AD203B41FA5}">
                      <a16:colId xmlns:a16="http://schemas.microsoft.com/office/drawing/2014/main" val="1106780799"/>
                    </a:ext>
                  </a:extLst>
                </a:gridCol>
              </a:tblGrid>
              <a:tr h="3222304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  <a:p>
                      <a:pPr lvl="0">
                        <a:buNone/>
                      </a:pPr>
                      <a:r>
                        <a:rPr lang="es-ES"/>
                        <a:t>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800" b="0"/>
                    </a:p>
                    <a:p>
                      <a:pPr lvl="0">
                        <a:buNone/>
                      </a:pPr>
                      <a:endParaRPr lang="es-ES" sz="1800" b="0"/>
                    </a:p>
                    <a:p>
                      <a:pPr lvl="0">
                        <a:buNone/>
                      </a:pPr>
                      <a:endParaRPr lang="es-ES" sz="1800" b="0"/>
                    </a:p>
                    <a:p>
                      <a:pPr lvl="0">
                        <a:buNone/>
                      </a:pPr>
                      <a:endParaRPr lang="es-ES" sz="1800" b="0"/>
                    </a:p>
                    <a:p>
                      <a:pPr lvl="0">
                        <a:buNone/>
                      </a:pPr>
                      <a:endParaRPr lang="es-ES" sz="1800" b="0"/>
                    </a:p>
                    <a:p>
                      <a:pPr lvl="0">
                        <a:buNone/>
                      </a:pPr>
                      <a:r>
                        <a:rPr lang="es-ES" sz="1800" b="0"/>
                        <a:t>VENDEDOR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400" b="0" i="0" u="none" strike="noStrike" noProof="0">
                          <a:latin typeface="Calibri"/>
                        </a:rPr>
                        <a:t>Un buen vendedor es proactivo (acción = ventas)</a:t>
                      </a:r>
                      <a:endParaRPr lang="en-US" sz="1400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400" b="0" i="0" u="none" strike="noStrike" noProof="0">
                          <a:latin typeface="Calibri"/>
                        </a:rPr>
                        <a:t>Ser resiliente ante la adversidad y manejar bien las situaciones de estrés es primordial de un buen vendedor.</a:t>
                      </a:r>
                      <a:endParaRPr lang="es-ES" sz="1400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400" b="0" i="0" u="none" strike="noStrike" noProof="0">
                          <a:latin typeface="Calibri"/>
                        </a:rPr>
                        <a:t>Una de las características claves de un vendedor es la integridad.</a:t>
                      </a:r>
                      <a:endParaRPr lang="es-ES" sz="1400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400" b="0" i="0" u="none" strike="noStrike" noProof="0">
                          <a:latin typeface="Calibri"/>
                        </a:rPr>
                        <a:t>Un buen vendedor es inteligente.</a:t>
                      </a:r>
                      <a:endParaRPr lang="es-ES" sz="1400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400" b="0" i="0" u="none" strike="noStrike" noProof="0">
                          <a:latin typeface="Calibri"/>
                        </a:rPr>
                        <a:t>El rasgo más importante que comparten los mejores vendedores</a:t>
                      </a:r>
                      <a:endParaRPr lang="es-ES" sz="1400" b="0"/>
                    </a:p>
                    <a:p>
                      <a:pPr lvl="0">
                        <a:buNone/>
                      </a:pPr>
                      <a:endParaRPr lang="es-ES" sz="1400" b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0"/>
                        <a:t>Vende la </a:t>
                      </a:r>
                      <a:r>
                        <a:rPr lang="es-ES" b="0" err="1"/>
                        <a:t>mercancia</a:t>
                      </a:r>
                      <a:r>
                        <a:rPr lang="es-ES" b="0"/>
                        <a:t> que se tiene guardada de una forma positiva y tiene un buen sentido de pertenencia por la empresa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El </a:t>
                      </a:r>
                      <a:r>
                        <a:rPr lang="es-ES" err="1"/>
                        <a:t>vendendor</a:t>
                      </a:r>
                      <a:r>
                        <a:rPr lang="es-ES"/>
                        <a:t> es el encargado de comprar nuestra </a:t>
                      </a:r>
                      <a:r>
                        <a:rPr lang="es-ES" err="1"/>
                        <a:t>mercancia</a:t>
                      </a:r>
                      <a:r>
                        <a:rPr lang="es-ES"/>
                        <a:t> para que la venda o la expanda en cualquier lugar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908177"/>
                  </a:ext>
                </a:extLst>
              </a:tr>
              <a:tr h="3088502">
                <a:tc>
                  <a:txBody>
                    <a:bodyPr/>
                    <a:lstStyle/>
                    <a:p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  <a:p>
                      <a:pPr lvl="0">
                        <a:buNone/>
                      </a:pPr>
                      <a:endParaRPr lang="es-ES"/>
                    </a:p>
                    <a:p>
                      <a:pPr lvl="0">
                        <a:buNone/>
                      </a:pPr>
                      <a:r>
                        <a:rPr lang="es-ES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s-ES" b="0"/>
                    </a:p>
                    <a:p>
                      <a:pPr lvl="0">
                        <a:buNone/>
                      </a:pPr>
                      <a:endParaRPr lang="es-ES" b="0"/>
                    </a:p>
                    <a:p>
                      <a:pPr lvl="0">
                        <a:buNone/>
                      </a:pPr>
                      <a:endParaRPr lang="es-ES" b="0"/>
                    </a:p>
                    <a:p>
                      <a:pPr lvl="0">
                        <a:buNone/>
                      </a:pPr>
                      <a:endParaRPr lang="es-ES" b="0"/>
                    </a:p>
                    <a:p>
                      <a:pPr lvl="0">
                        <a:buNone/>
                      </a:pPr>
                      <a:endParaRPr lang="es-ES" b="0"/>
                    </a:p>
                    <a:p>
                      <a:pPr lvl="0">
                        <a:buNone/>
                      </a:pPr>
                      <a:r>
                        <a:rPr lang="es-ES" b="0"/>
                        <a:t>CLIENTE </a:t>
                      </a:r>
                      <a:endParaRPr lang="es-E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Cliente informado. El cliente informado es el que está atento a todos los detalles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Cliente impulsivo </a:t>
                      </a:r>
                      <a:r>
                        <a:rPr lang="es-ES" sz="1800" b="0" i="0" u="none" strike="noStrike" noProof="0" err="1">
                          <a:latin typeface="Calibri"/>
                        </a:rPr>
                        <a:t>impulsivo</a:t>
                      </a:r>
                      <a:r>
                        <a:rPr lang="es-ES" sz="1800" b="0" i="0" u="none" strike="noStrike" noProof="0">
                          <a:latin typeface="Calibri"/>
                        </a:rPr>
                        <a:t> es aquel que demuestra impaciencia y agitación. </a:t>
                      </a:r>
                      <a:endParaRPr lang="es-ES" sz="1800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Cliente discutidor.</a:t>
                      </a:r>
                      <a:endParaRPr lang="es-ES" sz="1800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Cliente indeciso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800" b="0" i="0" u="none" strike="noStrike" noProof="0">
                          <a:latin typeface="Calibri"/>
                        </a:rPr>
                        <a:t>Cliente confundido</a:t>
                      </a:r>
                      <a:endParaRPr lang="es-ES" sz="1800" b="0"/>
                    </a:p>
                    <a:p>
                      <a:pPr lvl="0">
                        <a:buNone/>
                      </a:pPr>
                      <a:endParaRPr lang="es-ES" b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Compra los producto que se encuentran en la tienda siendo la mayor clave para una empresa ya que generan </a:t>
                      </a:r>
                      <a:r>
                        <a:rPr lang="es-ES" err="1"/>
                        <a:t>ganacias</a:t>
                      </a:r>
                      <a:r>
                        <a:rPr lang="es-ES"/>
                        <a:t> a la empresa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El cliente es el encargado de comprar nuestra mercancía y mediante eso  podremos recibir ganancias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9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209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3EBFE-49A1-595C-CC54-0754AD6E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Times New Roman"/>
                <a:ea typeface="+mj-lt"/>
                <a:cs typeface="+mj-lt"/>
              </a:rPr>
              <a:t>Mockups</a:t>
            </a:r>
            <a:endParaRPr lang="es-ES"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endParaRPr lang="es-ES">
              <a:ea typeface="Calibri Light"/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3815A-9216-381E-7F14-B96AD90B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ea typeface="+mn-lt"/>
                <a:cs typeface="+mn-lt"/>
                <a:hlinkClick r:id="rId2"/>
              </a:rPr>
              <a:t>https://balsamiq.cloud/s30l3sx/p98e02/r6610</a:t>
            </a:r>
            <a:endParaRPr lang="es-E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7497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AA8F9-A6E6-7642-3D7F-25EA31F9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Times New Roman"/>
                <a:ea typeface="+mj-lt"/>
                <a:cs typeface="+mj-lt"/>
              </a:rPr>
              <a:t>Fichas Técnicas</a:t>
            </a:r>
            <a:endParaRPr lang="es-ES"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endParaRPr lang="es-ES">
              <a:ea typeface="Calibri Light"/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AE2A4-05E9-C295-8DD5-89DB7FA4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51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12378-58D7-BA04-43C4-0D0DF024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latin typeface="Times New Roman"/>
                <a:ea typeface="+mj-lt"/>
                <a:cs typeface="+mj-lt"/>
              </a:rPr>
              <a:t>Versionamiento</a:t>
            </a:r>
            <a:r>
              <a:rPr lang="es-ES">
                <a:latin typeface="Times New Roman"/>
                <a:ea typeface="+mj-lt"/>
                <a:cs typeface="+mj-lt"/>
              </a:rPr>
              <a:t>.</a:t>
            </a:r>
            <a:endParaRPr lang="es-ES">
              <a:latin typeface="Times New Roman"/>
              <a:ea typeface="Calibri Light" panose="020F0302020204030204"/>
              <a:cs typeface="Calibri Light" panose="020F0302020204030204"/>
            </a:endParaRPr>
          </a:p>
          <a:p>
            <a:endParaRPr lang="es-ES">
              <a:ea typeface="Calibri Light"/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BECE8-5664-5E25-A525-E05373F2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40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6B47F0-05FC-84F1-36D1-07CF996F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PREGUNTA PROBLEMA </a:t>
            </a:r>
            <a:endParaRPr lang="es-ES">
              <a:solidFill>
                <a:schemeClr val="bg1"/>
              </a:solidFill>
              <a:latin typeface="Times New Roman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7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9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EB0ED4-5D12-CF1B-F948-E1619A01F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312" y="2287957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US">
                <a:solidFill>
                  <a:schemeClr val="bg1"/>
                </a:solidFill>
                <a:cs typeface="Calibri"/>
              </a:rPr>
              <a:t>¿Cómo nuestro sistema de inventario ayudaría a la empresa Sportling de manera más eficiente a la hora de gestionar y administrar su mercancía?</a:t>
            </a:r>
          </a:p>
        </p:txBody>
      </p:sp>
      <p:grpSp>
        <p:nvGrpSpPr>
          <p:cNvPr id="85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90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841F26-C755-06DF-BCC7-ACFAF50D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500" y="1536919"/>
            <a:ext cx="3932030" cy="3956690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1 OBJETIVO GENERAL </a:t>
            </a:r>
            <a:endParaRPr lang="es-ES" sz="3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7E016-61E2-674A-A5F3-185B1FBA1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830" y="1540919"/>
            <a:ext cx="6748384" cy="55927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2400">
                <a:solidFill>
                  <a:schemeClr val="bg1"/>
                </a:solidFill>
                <a:ea typeface="+mn-lt"/>
                <a:cs typeface="+mn-lt"/>
              </a:rPr>
              <a:t>Implementar un sistema de control de inventario efectivo que permita a la empresa llevar un registro adecuado de su mercancía de manera eficiente, realizar pedidos de manera oportuna y asegurarse de que los niveles de inventario sean adecuados para satisfacer la demanda del cliente y evitar la pérdida de ventas y costos innecesarios.  </a:t>
            </a:r>
            <a:endParaRPr lang="es-ES" sz="24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s-ES" sz="24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s-ES" sz="24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s-ES" sz="24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02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E1AA83-70D6-7B8A-74E2-F3D204B2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4200">
                <a:latin typeface="Times New Roman"/>
                <a:ea typeface="Calibri Light"/>
                <a:cs typeface="Calibri Light"/>
              </a:rPr>
              <a:t>3 OBJETIVOS ESPECIFICOS</a:t>
            </a:r>
            <a:endParaRPr lang="es-ES" sz="4200">
              <a:latin typeface="Times New Roman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E6583C-5851-306D-3362-6F54EBA3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232" y="3223794"/>
            <a:ext cx="6205521" cy="276924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s-ES" sz="2000">
              <a:ea typeface="+mn-lt"/>
              <a:cs typeface="+mn-lt"/>
            </a:endParaRPr>
          </a:p>
          <a:p>
            <a:r>
              <a:rPr lang="es-ES" sz="2000">
                <a:ea typeface="+mn-lt"/>
                <a:cs typeface="+mn-lt"/>
              </a:rPr>
              <a:t> La gestión de Inventario para llevar un control de entrada y  de salida de los productos a la bodega, con una constante actualización de información sobre los </a:t>
            </a:r>
            <a:r>
              <a:rPr lang="es-ES" sz="2000" err="1">
                <a:ea typeface="+mn-lt"/>
                <a:cs typeface="+mn-lt"/>
              </a:rPr>
              <a:t>tennis</a:t>
            </a:r>
            <a:r>
              <a:rPr lang="es-ES" sz="2000">
                <a:ea typeface="+mn-lt"/>
                <a:cs typeface="+mn-lt"/>
              </a:rPr>
              <a:t>.</a:t>
            </a:r>
            <a:endParaRPr lang="es-ES" sz="2000">
              <a:ea typeface="+mn-lt"/>
              <a:cs typeface="Calibri"/>
            </a:endParaRPr>
          </a:p>
          <a:p>
            <a:r>
              <a:rPr lang="es-ES" sz="2000">
                <a:ea typeface="+mn-lt"/>
                <a:cs typeface="+mn-lt"/>
              </a:rPr>
              <a:t>Sistema de etiquetado y clasificación de zapatillas por tipo, talla y modelo, marca, precio y disponibilidad, lo que facilita la búsqueda y recuperación de los </a:t>
            </a:r>
            <a:r>
              <a:rPr lang="es-ES" sz="2000" err="1">
                <a:ea typeface="+mn-lt"/>
                <a:cs typeface="+mn-lt"/>
              </a:rPr>
              <a:t>tennis</a:t>
            </a:r>
            <a:r>
              <a:rPr lang="es-ES" sz="2000">
                <a:ea typeface="+mn-lt"/>
                <a:cs typeface="+mn-lt"/>
              </a:rPr>
              <a:t> en el inventario.</a:t>
            </a:r>
            <a:endParaRPr lang="es-ES" sz="2000">
              <a:ea typeface="Calibri"/>
              <a:cs typeface="Calibri"/>
            </a:endParaRPr>
          </a:p>
          <a:p>
            <a:r>
              <a:rPr lang="es-ES" sz="2000">
                <a:ea typeface="+mn-lt"/>
                <a:cs typeface="+mn-lt"/>
              </a:rPr>
              <a:t>Automatizar procesos, el permite a los vendedores y al jefe conocer en tiempo real la cantidad exacta de </a:t>
            </a:r>
            <a:r>
              <a:rPr lang="es-ES" sz="2000" err="1">
                <a:ea typeface="+mn-lt"/>
                <a:cs typeface="+mn-lt"/>
              </a:rPr>
              <a:t>tennis</a:t>
            </a:r>
            <a:r>
              <a:rPr lang="es-ES" sz="2000">
                <a:ea typeface="+mn-lt"/>
                <a:cs typeface="+mn-lt"/>
              </a:rPr>
              <a:t> que tienen en su inventario, lo que les ayuda a tomar decisiones informadas sobre las compras y preparación de pedidos, acelerar el almacenamiento y  para realizar las respectivas ventas de los </a:t>
            </a:r>
            <a:r>
              <a:rPr lang="es-ES" sz="2000" err="1">
                <a:ea typeface="+mn-lt"/>
                <a:cs typeface="+mn-lt"/>
              </a:rPr>
              <a:t>tennis</a:t>
            </a:r>
            <a:r>
              <a:rPr lang="es-ES" sz="2000">
                <a:ea typeface="+mn-lt"/>
                <a:cs typeface="+mn-lt"/>
              </a:rPr>
              <a:t>. </a:t>
            </a:r>
            <a:endParaRPr lang="es-ES" sz="2000">
              <a:ea typeface="Calibri"/>
              <a:cs typeface="Calibri"/>
            </a:endParaRPr>
          </a:p>
          <a:p>
            <a:endParaRPr lang="es-ES" sz="2200">
              <a:ea typeface="Calibri"/>
              <a:cs typeface="Calibri"/>
            </a:endParaRPr>
          </a:p>
          <a:p>
            <a:endParaRPr lang="es-ES" sz="2200">
              <a:ea typeface="Calibri"/>
              <a:cs typeface="Calibri"/>
            </a:endParaRPr>
          </a:p>
          <a:p>
            <a:endParaRPr lang="es-ES" sz="2200">
              <a:ea typeface="Calibri"/>
              <a:cs typeface="Calibri"/>
            </a:endParaRPr>
          </a:p>
          <a:p>
            <a:endParaRPr lang="es-ES" sz="2200">
              <a:ea typeface="Calibri"/>
              <a:cs typeface="Calibri"/>
            </a:endParaRPr>
          </a:p>
          <a:p>
            <a:endParaRPr lang="es-ES" sz="2200">
              <a:ea typeface="Calibri"/>
              <a:cs typeface="Calibri"/>
            </a:endParaRPr>
          </a:p>
          <a:p>
            <a:endParaRPr lang="es-ES" sz="2200">
              <a:ea typeface="Calibri"/>
              <a:cs typeface="Calibri"/>
            </a:endParaRPr>
          </a:p>
          <a:p>
            <a:pPr marL="0" indent="0">
              <a:buNone/>
            </a:pPr>
            <a:endParaRPr lang="es-ES" sz="2200">
              <a:ea typeface="Calibri"/>
              <a:cs typeface="Calibri"/>
            </a:endParaRPr>
          </a:p>
          <a:p>
            <a:endParaRPr lang="es-ES" sz="2200">
              <a:ea typeface="Calibri"/>
              <a:cs typeface="Calibri"/>
            </a:endParaRPr>
          </a:p>
          <a:p>
            <a:endParaRPr lang="es-ES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129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D267211-D0B0-67E9-2906-DC441D6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850" y="633780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s-ES" sz="3600">
                <a:solidFill>
                  <a:schemeClr val="tx2"/>
                </a:solidFill>
                <a:latin typeface="Times New Roman"/>
                <a:ea typeface="Calibri Light"/>
                <a:cs typeface="Calibri Light"/>
              </a:rPr>
              <a:t>JUSTIFICACIÓN </a:t>
            </a:r>
            <a:endParaRPr lang="es-ES" sz="3600">
              <a:solidFill>
                <a:schemeClr val="tx2"/>
              </a:solidFill>
              <a:latin typeface="Times New Roman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EFECAD-3859-95E0-16B3-A49A6C9D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190" y="2377262"/>
            <a:ext cx="7892238" cy="24308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2000">
                <a:ea typeface="Calibri" panose="020F0502020204030204"/>
                <a:cs typeface="Calibri" panose="020F0502020204030204"/>
              </a:rPr>
              <a:t>En base al análisis aplicado previamente a la problemática que se presenta en </a:t>
            </a:r>
            <a:r>
              <a:rPr lang="es-ES" sz="2000" err="1">
                <a:ea typeface="Calibri" panose="020F0502020204030204"/>
                <a:cs typeface="Calibri" panose="020F0502020204030204"/>
              </a:rPr>
              <a:t>Sportling</a:t>
            </a:r>
            <a:r>
              <a:rPr lang="es-ES" sz="2000">
                <a:ea typeface="Calibri" panose="020F0502020204030204"/>
                <a:cs typeface="Calibri" panose="020F0502020204030204"/>
              </a:rPr>
              <a:t>, se determina y evidencia claramente que no cuentan con una administración y un control adecuado de su mercancía, ya que no</a:t>
            </a:r>
            <a:r>
              <a:rPr lang="es-ES" sz="2000">
                <a:ea typeface="+mn-lt"/>
                <a:cs typeface="+mn-lt"/>
              </a:rPr>
              <a:t> se cumple con los niveles de inventario pertinentes para satisfacer la demanda del cliente, donde además se presenta la falta de productividad, agilidad y eficacia al momento que se solicita un par de </a:t>
            </a:r>
            <a:r>
              <a:rPr lang="es-ES" sz="2000" err="1">
                <a:ea typeface="+mn-lt"/>
                <a:cs typeface="+mn-lt"/>
              </a:rPr>
              <a:t>tennis</a:t>
            </a:r>
            <a:r>
              <a:rPr lang="es-ES" sz="2000">
                <a:ea typeface="+mn-lt"/>
                <a:cs typeface="+mn-lt"/>
              </a:rPr>
              <a:t>, dando como resultado un retraso de tiempo en el proceso que el bodeguero tiene que buscar dicho par de </a:t>
            </a:r>
            <a:r>
              <a:rPr lang="es-ES" sz="2000" err="1">
                <a:ea typeface="+mn-lt"/>
                <a:cs typeface="+mn-lt"/>
              </a:rPr>
              <a:t>tennis</a:t>
            </a:r>
            <a:r>
              <a:rPr lang="es-ES" sz="2000">
                <a:ea typeface="+mn-lt"/>
                <a:cs typeface="+mn-lt"/>
              </a:rPr>
              <a:t> solicitado, para luego suministrarlo al vendedor para cerrar exitosamente la venta, o por otro lado terminar perdiendo la venta, debido a que no se conoce con exactitud qué es lo que entra o sale de la bodega, y además si </a:t>
            </a:r>
            <a:r>
              <a:rPr lang="es-ES" sz="2000" err="1">
                <a:ea typeface="+mn-lt"/>
                <a:cs typeface="+mn-lt"/>
              </a:rPr>
              <a:t>exite</a:t>
            </a:r>
            <a:r>
              <a:rPr lang="es-ES" sz="2000">
                <a:ea typeface="+mn-lt"/>
                <a:cs typeface="+mn-lt"/>
              </a:rPr>
              <a:t> la disponibilidad especifica de ese </a:t>
            </a:r>
            <a:r>
              <a:rPr lang="es-ES" sz="2000" err="1">
                <a:ea typeface="+mn-lt"/>
                <a:cs typeface="+mn-lt"/>
              </a:rPr>
              <a:t>teni</a:t>
            </a:r>
            <a:r>
              <a:rPr lang="es-ES" sz="2000">
                <a:ea typeface="+mn-lt"/>
                <a:cs typeface="+mn-lt"/>
              </a:rPr>
              <a:t>, en esa talla, en ese color, de esa marca o de ese modelo.</a:t>
            </a:r>
            <a:endParaRPr lang="es-ES" sz="2000">
              <a:ea typeface="Calibri" panose="020F0502020204030204"/>
              <a:cs typeface="Calibri" panose="020F0502020204030204"/>
            </a:endParaRPr>
          </a:p>
          <a:p>
            <a:endParaRPr lang="es-ES" sz="1400">
              <a:ea typeface="Calibri" panose="020F0502020204030204"/>
              <a:cs typeface="Calibri" panose="020F0502020204030204"/>
            </a:endParaRPr>
          </a:p>
          <a:p>
            <a:endParaRPr lang="es-ES" sz="1400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8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D267211-D0B0-67E9-2906-DC441D6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s-ES" sz="3600">
                <a:latin typeface="Times New Roman"/>
                <a:ea typeface="Calibri Light"/>
                <a:cs typeface="Calibri Light"/>
              </a:rPr>
              <a:t>JUSTIFICACIÓN </a:t>
            </a:r>
            <a:endParaRPr lang="es-ES" sz="3600">
              <a:latin typeface="Times New Roman"/>
              <a:cs typeface="Times New Roman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EFECAD-3859-95E0-16B3-A49A6C9D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005" y="2668892"/>
            <a:ext cx="8070980" cy="37196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400">
                <a:ea typeface="+mn-lt"/>
                <a:cs typeface="+mn-lt"/>
              </a:rPr>
              <a:t> Como resultado, la empresa tendría que incurrir en costos adicionales consecuentemente por la pérdida de sus productos o falta de ventas, provocando que esto afecte su economía. La implementación de este sistema de control de inventario ayudará a la empresa a mejorar su eficiencia en la gestión del flujo de su mercancía mediante la recopilación y registro de datos sobre los niveles de inventario, la planificación de pedidos y la recepción de los mismos, el seguimiento de los costos y la optimización, por lo tanto, esto producirá el aumento de sus ventas y mejorar la satisfacción del cliente.  </a:t>
            </a:r>
            <a:endParaRPr lang="es-ES" sz="2400">
              <a:ea typeface="Calibri" panose="020F0502020204030204"/>
              <a:cs typeface="Calibri" panose="020F0502020204030204"/>
            </a:endParaRPr>
          </a:p>
          <a:p>
            <a:endParaRPr lang="es-ES" sz="17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endParaRPr lang="es-ES" sz="17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endParaRPr lang="es-ES" sz="17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50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B16ACF-4A6C-F1E7-CB6C-6BDEE7EB3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250" b="6250"/>
          <a:stretch/>
        </p:blipFill>
        <p:spPr>
          <a:xfrm>
            <a:off x="-159906" y="-56434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8DD182-8F7D-4DBB-1BDF-032EF3B2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693" y="828943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ES" sz="5000">
                <a:latin typeface="Times New Roman"/>
                <a:ea typeface="Calibri Light"/>
                <a:cs typeface="Calibri Light"/>
              </a:rPr>
              <a:t>ALCANCE Y DELIMITACIONES </a:t>
            </a:r>
            <a:endParaRPr lang="es-ES" sz="5000">
              <a:latin typeface="Times New Roman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37418-CF01-C780-85FC-7C75D8CE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 sz="2000">
              <a:cs typeface="Calibri"/>
            </a:endParaRPr>
          </a:p>
          <a:p>
            <a:pPr marL="0" indent="0">
              <a:buNone/>
            </a:pPr>
            <a:r>
              <a:rPr lang="es-ES" sz="2400">
                <a:cs typeface="Calibri"/>
              </a:rPr>
              <a:t>Este aplicativo web se desarrollará para la empresa </a:t>
            </a:r>
            <a:r>
              <a:rPr lang="es-ES" sz="2400" err="1">
                <a:cs typeface="Calibri"/>
              </a:rPr>
              <a:t>Sportling</a:t>
            </a:r>
            <a:r>
              <a:rPr lang="es-ES" sz="2400">
                <a:cs typeface="Calibri"/>
              </a:rPr>
              <a:t>, con un tiempo estimado de un año. Se apoyará primordialmente en el inventario y así se  beneficiarían  el jefe  y al bodeguero ya que tendrían un mayor orden en la entrada y en la salida de sus productos para así beneficiar a la empresa y a  los clientes.</a:t>
            </a:r>
            <a:endParaRPr lang="es-ES" sz="2400">
              <a:ea typeface="Calibri"/>
              <a:cs typeface="Calibri"/>
            </a:endParaRPr>
          </a:p>
          <a:p>
            <a:pPr marL="0" indent="0">
              <a:buNone/>
            </a:pPr>
            <a:endParaRPr lang="es-ES" sz="2000">
              <a:cs typeface="Calibri"/>
            </a:endParaRPr>
          </a:p>
          <a:p>
            <a:pPr marL="0" indent="0">
              <a:buNone/>
            </a:pPr>
            <a:endParaRPr lang="es-E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9669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36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FENIX TECHNOLOGY</vt:lpstr>
      <vt:lpstr>PLANTEAMIENTO DEL PROBLEMA </vt:lpstr>
      <vt:lpstr>PLANTEAMIENTO DEL PROBLEMA </vt:lpstr>
      <vt:lpstr>PREGUNTA PROBLEMA </vt:lpstr>
      <vt:lpstr>1 OBJETIVO GENERAL </vt:lpstr>
      <vt:lpstr>3 OBJETIVOS ESPECIFICOS</vt:lpstr>
      <vt:lpstr>JUSTIFICACIÓN </vt:lpstr>
      <vt:lpstr>JUSTIFICACIÓN </vt:lpstr>
      <vt:lpstr>ALCANCE Y DELIMITACIONES </vt:lpstr>
      <vt:lpstr>TECNICAS E INSTRUMENTOS DE RECOLECCIÓN (INDICAR TECNICAS, INSTRUMENTOS O METODOLOGÍAS,  ROLES-PREGUNTAS 10 POR CADA UNO )</vt:lpstr>
      <vt:lpstr>Presentación de PowerPoint</vt:lpstr>
      <vt:lpstr>Presentación de PowerPoint</vt:lpstr>
      <vt:lpstr>Presentación de PowerPoint</vt:lpstr>
      <vt:lpstr>Presentación de PowerPoint</vt:lpstr>
      <vt:lpstr>Bodeguero </vt:lpstr>
      <vt:lpstr>Presentación de PowerPoint</vt:lpstr>
      <vt:lpstr>Presentación de PowerPoint</vt:lpstr>
      <vt:lpstr>Presentación de PowerPoint</vt:lpstr>
      <vt:lpstr> Requisitos de Software 10 funcionales y 10 no funcionales copiar en la presentación los 4 más importantes. </vt:lpstr>
      <vt:lpstr>Formato SRS requisitos de Software diligenciarlo por completo incluir 10 funcionales y 10 no funcionales 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Historias de usuario 10 en el formato. </vt:lpstr>
      <vt:lpstr>Presentación de PowerPoint</vt:lpstr>
      <vt:lpstr>Presentación de PowerPoint</vt:lpstr>
      <vt:lpstr>Presentación de PowerPoint</vt:lpstr>
      <vt:lpstr>Mockups </vt:lpstr>
      <vt:lpstr>Fichas Técnicas </vt:lpstr>
      <vt:lpstr>Versionamiento.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11</cp:revision>
  <dcterms:created xsi:type="dcterms:W3CDTF">2023-03-10T15:17:37Z</dcterms:created>
  <dcterms:modified xsi:type="dcterms:W3CDTF">2023-03-30T01:39:08Z</dcterms:modified>
</cp:coreProperties>
</file>