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15" r:id="rId4"/>
    <p:sldId id="258" r:id="rId5"/>
    <p:sldId id="259" r:id="rId6"/>
    <p:sldId id="260" r:id="rId7"/>
    <p:sldId id="261" r:id="rId8"/>
    <p:sldId id="301" r:id="rId9"/>
    <p:sldId id="262" r:id="rId10"/>
    <p:sldId id="263" r:id="rId11"/>
    <p:sldId id="317" r:id="rId12"/>
    <p:sldId id="318" r:id="rId13"/>
    <p:sldId id="320" r:id="rId14"/>
    <p:sldId id="319" r:id="rId15"/>
    <p:sldId id="321" r:id="rId16"/>
    <p:sldId id="326" r:id="rId17"/>
    <p:sldId id="327" r:id="rId18"/>
    <p:sldId id="325" r:id="rId19"/>
    <p:sldId id="264" r:id="rId20"/>
    <p:sldId id="265" r:id="rId21"/>
    <p:sldId id="266" r:id="rId22"/>
    <p:sldId id="302" r:id="rId23"/>
    <p:sldId id="267" r:id="rId24"/>
    <p:sldId id="330" r:id="rId25"/>
    <p:sldId id="329" r:id="rId26"/>
    <p:sldId id="328" r:id="rId27"/>
    <p:sldId id="268" r:id="rId28"/>
    <p:sldId id="269" r:id="rId29"/>
    <p:sldId id="270" r:id="rId3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645D42-87D0-5144-BAA0-0C7C08B27C22}" v="58" dt="2023-03-30T13:24:47.587"/>
    <p1510:client id="{22B4EBD7-0ADA-86DA-7B67-970807DD6F8A}" v="153" dt="2023-04-11T23:20:13.785"/>
    <p1510:client id="{2FD4A95D-8D44-C405-FCAF-A620BED51139}" v="4" dt="2023-03-30T13:23:30.913"/>
    <p1510:client id="{55D8AC22-342D-CEA9-940F-EDA231431EA2}" v="1" dt="2023-04-11T21:43:47.593"/>
    <p1510:client id="{56D7947F-059D-D5FD-1EBC-B1844AB43630}" v="260" dt="2023-04-11T23:00:48.489"/>
    <p1510:client id="{7B2D2D70-2D3F-493B-A079-21F56D96A33E}" v="1" dt="2023-04-11T22:09:14.033"/>
    <p1510:client id="{C0E7FAF0-A6A0-A072-46B9-C1BD944F1C2D}" v="2" dt="2023-04-10T23:04:20.892"/>
    <p1510:client id="{CE426431-55C1-61CA-F04F-D575D1DE4FA5}" v="1" dt="2023-04-11T22:59:26.165"/>
    <p1510:client id="{D0B278D1-2980-A759-2630-75A11988DB4F}" v="106" dt="2023-03-30T13:57:45.193"/>
    <p1510:client id="{DBF6218A-3E12-9742-6CE0-B517D0F111E5}" v="6" dt="2023-03-29T23:42:14.609"/>
    <p1510:client id="{DD0685DC-0997-19CD-2219-6C5FDC5B89AA}" v="142" dt="2023-04-12T00:01:59.662"/>
    <p1510:client id="{F7A3A8FF-80D7-BAF2-9A6B-AB3C54CCE127}" v="25" dt="2023-03-30T15:45:36.453"/>
    <p1510:client id="{FAD4C5F6-D821-0BC4-DFE5-816C073F8312}" v="606" dt="2023-03-30T15:29:01.956"/>
    <p1510:client id="{FFA7E075-D3F0-127A-18F2-17FCCD0A827B}" v="19" dt="2023-03-30T13:39:06.43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269D01E-BC32-4049-B463-5C60D7B0CCD2}" styleName="Estilo temático 2 - Énfasis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 Isabel Uribe Diaz" userId="S::miuribe93@soy.sena.edu.co::f874e721-cfe2-4208-953d-f23d4fbbc403" providerId="AD" clId="Web-{63292899-451C-7EB0-88A0-FBAB5282E3C2}"/>
    <pc:docChg chg="modSld">
      <pc:chgData name="Maria Isabel Uribe Diaz" userId="S::miuribe93@soy.sena.edu.co::f874e721-cfe2-4208-953d-f23d4fbbc403" providerId="AD" clId="Web-{63292899-451C-7EB0-88A0-FBAB5282E3C2}" dt="2023-03-12T04:30:24.452" v="1126" actId="14100"/>
      <pc:docMkLst>
        <pc:docMk/>
      </pc:docMkLst>
      <pc:sldChg chg="addSp modSp mod setBg">
        <pc:chgData name="Maria Isabel Uribe Diaz" userId="S::miuribe93@soy.sena.edu.co::f874e721-cfe2-4208-953d-f23d4fbbc403" providerId="AD" clId="Web-{63292899-451C-7EB0-88A0-FBAB5282E3C2}" dt="2023-03-12T03:32:45.335" v="0"/>
        <pc:sldMkLst>
          <pc:docMk/>
          <pc:sldMk cId="2406273178" sldId="256"/>
        </pc:sldMkLst>
        <pc:spChg chg="mod">
          <ac:chgData name="Maria Isabel Uribe Diaz" userId="S::miuribe93@soy.sena.edu.co::f874e721-cfe2-4208-953d-f23d4fbbc403" providerId="AD" clId="Web-{63292899-451C-7EB0-88A0-FBAB5282E3C2}" dt="2023-03-12T03:32:45.335" v="0"/>
          <ac:spMkLst>
            <pc:docMk/>
            <pc:sldMk cId="2406273178" sldId="256"/>
            <ac:spMk id="2" creationId="{00000000-0000-0000-0000-000000000000}"/>
          </ac:spMkLst>
        </pc:spChg>
        <pc:spChg chg="mod">
          <ac:chgData name="Maria Isabel Uribe Diaz" userId="S::miuribe93@soy.sena.edu.co::f874e721-cfe2-4208-953d-f23d4fbbc403" providerId="AD" clId="Web-{63292899-451C-7EB0-88A0-FBAB5282E3C2}" dt="2023-03-12T03:32:45.335" v="0"/>
          <ac:spMkLst>
            <pc:docMk/>
            <pc:sldMk cId="2406273178" sldId="256"/>
            <ac:spMk id="3" creationId="{00000000-0000-0000-0000-000000000000}"/>
          </ac:spMkLst>
        </pc:spChg>
        <pc:spChg chg="add">
          <ac:chgData name="Maria Isabel Uribe Diaz" userId="S::miuribe93@soy.sena.edu.co::f874e721-cfe2-4208-953d-f23d4fbbc403" providerId="AD" clId="Web-{63292899-451C-7EB0-88A0-FBAB5282E3C2}" dt="2023-03-12T03:32:45.335" v="0"/>
          <ac:spMkLst>
            <pc:docMk/>
            <pc:sldMk cId="2406273178" sldId="256"/>
            <ac:spMk id="8" creationId="{E8A8EAB8-D2FF-444D-B34B-7D32F106AD0E}"/>
          </ac:spMkLst>
        </pc:spChg>
        <pc:cxnChg chg="add">
          <ac:chgData name="Maria Isabel Uribe Diaz" userId="S::miuribe93@soy.sena.edu.co::f874e721-cfe2-4208-953d-f23d4fbbc403" providerId="AD" clId="Web-{63292899-451C-7EB0-88A0-FBAB5282E3C2}" dt="2023-03-12T03:32:45.335" v="0"/>
          <ac:cxnSpMkLst>
            <pc:docMk/>
            <pc:sldMk cId="2406273178" sldId="256"/>
            <ac:cxnSpMk id="10" creationId="{067633D1-6EE6-4118-B9F0-B363477BEE7A}"/>
          </ac:cxnSpMkLst>
        </pc:cxnChg>
        <pc:cxnChg chg="add">
          <ac:chgData name="Maria Isabel Uribe Diaz" userId="S::miuribe93@soy.sena.edu.co::f874e721-cfe2-4208-953d-f23d4fbbc403" providerId="AD" clId="Web-{63292899-451C-7EB0-88A0-FBAB5282E3C2}" dt="2023-03-12T03:32:45.335" v="0"/>
          <ac:cxnSpMkLst>
            <pc:docMk/>
            <pc:sldMk cId="2406273178" sldId="256"/>
            <ac:cxnSpMk id="12" creationId="{4AD7FFC6-42A9-49CB-B5E9-B3F6B038331B}"/>
          </ac:cxnSpMkLst>
        </pc:cxnChg>
      </pc:sldChg>
      <pc:sldChg chg="addSp delSp modSp mod setBg">
        <pc:chgData name="Maria Isabel Uribe Diaz" userId="S::miuribe93@soy.sena.edu.co::f874e721-cfe2-4208-953d-f23d4fbbc403" providerId="AD" clId="Web-{63292899-451C-7EB0-88A0-FBAB5282E3C2}" dt="2023-03-12T04:14:37.094" v="572" actId="1076"/>
        <pc:sldMkLst>
          <pc:docMk/>
          <pc:sldMk cId="1320017106" sldId="257"/>
        </pc:sldMkLst>
        <pc:spChg chg="mod">
          <ac:chgData name="Maria Isabel Uribe Diaz" userId="S::miuribe93@soy.sena.edu.co::f874e721-cfe2-4208-953d-f23d4fbbc403" providerId="AD" clId="Web-{63292899-451C-7EB0-88A0-FBAB5282E3C2}" dt="2023-03-12T04:14:37.094" v="572" actId="1076"/>
          <ac:spMkLst>
            <pc:docMk/>
            <pc:sldMk cId="1320017106" sldId="257"/>
            <ac:spMk id="2" creationId="{645DCC3C-57FE-244E-1124-569F7F859AD4}"/>
          </ac:spMkLst>
        </pc:spChg>
        <pc:spChg chg="mod">
          <ac:chgData name="Maria Isabel Uribe Diaz" userId="S::miuribe93@soy.sena.edu.co::f874e721-cfe2-4208-953d-f23d4fbbc403" providerId="AD" clId="Web-{63292899-451C-7EB0-88A0-FBAB5282E3C2}" dt="2023-03-12T04:14:19.156" v="570" actId="1076"/>
          <ac:spMkLst>
            <pc:docMk/>
            <pc:sldMk cId="1320017106" sldId="257"/>
            <ac:spMk id="3" creationId="{BD4BFCAB-CCF7-7691-5641-12DCB1BDF2E2}"/>
          </ac:spMkLst>
        </pc:spChg>
        <pc:spChg chg="add del">
          <ac:chgData name="Maria Isabel Uribe Diaz" userId="S::miuribe93@soy.sena.edu.co::f874e721-cfe2-4208-953d-f23d4fbbc403" providerId="AD" clId="Web-{63292899-451C-7EB0-88A0-FBAB5282E3C2}" dt="2023-03-12T03:41:59.743" v="3"/>
          <ac:spMkLst>
            <pc:docMk/>
            <pc:sldMk cId="1320017106" sldId="257"/>
            <ac:spMk id="8" creationId="{70DFC902-7D23-471A-B557-B6B6917D7A0D}"/>
          </ac:spMkLst>
        </pc:spChg>
        <pc:spChg chg="add del">
          <ac:chgData name="Maria Isabel Uribe Diaz" userId="S::miuribe93@soy.sena.edu.co::f874e721-cfe2-4208-953d-f23d4fbbc403" providerId="AD" clId="Web-{63292899-451C-7EB0-88A0-FBAB5282E3C2}" dt="2023-03-12T03:41:59.743" v="3"/>
          <ac:spMkLst>
            <pc:docMk/>
            <pc:sldMk cId="1320017106" sldId="257"/>
            <ac:spMk id="10" creationId="{A55D5633-D557-4DCA-982C-FF36EB7A1C00}"/>
          </ac:spMkLst>
        </pc:spChg>
        <pc:spChg chg="add del">
          <ac:chgData name="Maria Isabel Uribe Diaz" userId="S::miuribe93@soy.sena.edu.co::f874e721-cfe2-4208-953d-f23d4fbbc403" providerId="AD" clId="Web-{63292899-451C-7EB0-88A0-FBAB5282E3C2}" dt="2023-03-12T03:41:59.743" v="3"/>
          <ac:spMkLst>
            <pc:docMk/>
            <pc:sldMk cId="1320017106" sldId="257"/>
            <ac:spMk id="12" creationId="{450D3AD2-FA80-415F-A9CE-54D884561CD7}"/>
          </ac:spMkLst>
        </pc:spChg>
        <pc:spChg chg="add del">
          <ac:chgData name="Maria Isabel Uribe Diaz" userId="S::miuribe93@soy.sena.edu.co::f874e721-cfe2-4208-953d-f23d4fbbc403" providerId="AD" clId="Web-{63292899-451C-7EB0-88A0-FBAB5282E3C2}" dt="2023-03-12T04:14:10.546" v="567"/>
          <ac:spMkLst>
            <pc:docMk/>
            <pc:sldMk cId="1320017106" sldId="257"/>
            <ac:spMk id="14" creationId="{375E0459-6403-40CD-989D-56A4407CA12E}"/>
          </ac:spMkLst>
        </pc:spChg>
        <pc:spChg chg="add del">
          <ac:chgData name="Maria Isabel Uribe Diaz" userId="S::miuribe93@soy.sena.edu.co::f874e721-cfe2-4208-953d-f23d4fbbc403" providerId="AD" clId="Web-{63292899-451C-7EB0-88A0-FBAB5282E3C2}" dt="2023-03-12T04:14:10.546" v="567"/>
          <ac:spMkLst>
            <pc:docMk/>
            <pc:sldMk cId="1320017106" sldId="257"/>
            <ac:spMk id="15" creationId="{1B15ED52-F352-441B-82BF-E0EA34836D08}"/>
          </ac:spMkLst>
        </pc:spChg>
        <pc:spChg chg="add del">
          <ac:chgData name="Maria Isabel Uribe Diaz" userId="S::miuribe93@soy.sena.edu.co::f874e721-cfe2-4208-953d-f23d4fbbc403" providerId="AD" clId="Web-{63292899-451C-7EB0-88A0-FBAB5282E3C2}" dt="2023-03-12T04:14:10.546" v="567"/>
          <ac:spMkLst>
            <pc:docMk/>
            <pc:sldMk cId="1320017106" sldId="257"/>
            <ac:spMk id="16" creationId="{53E5B1A8-3AC9-4BD1-9BBC-78CA94F2D1BA}"/>
          </ac:spMkLst>
        </pc:spChg>
        <pc:spChg chg="add del">
          <ac:chgData name="Maria Isabel Uribe Diaz" userId="S::miuribe93@soy.sena.edu.co::f874e721-cfe2-4208-953d-f23d4fbbc403" providerId="AD" clId="Web-{63292899-451C-7EB0-88A0-FBAB5282E3C2}" dt="2023-03-12T04:14:10.546" v="567"/>
          <ac:spMkLst>
            <pc:docMk/>
            <pc:sldMk cId="1320017106" sldId="257"/>
            <ac:spMk id="17" creationId="{3B2E3793-BFE6-45A2-9B7B-E18844431C99}"/>
          </ac:spMkLst>
        </pc:spChg>
        <pc:spChg chg="add del">
          <ac:chgData name="Maria Isabel Uribe Diaz" userId="S::miuribe93@soy.sena.edu.co::f874e721-cfe2-4208-953d-f23d4fbbc403" providerId="AD" clId="Web-{63292899-451C-7EB0-88A0-FBAB5282E3C2}" dt="2023-03-12T04:14:10.546" v="567"/>
          <ac:spMkLst>
            <pc:docMk/>
            <pc:sldMk cId="1320017106" sldId="257"/>
            <ac:spMk id="18" creationId="{BC4C4868-CB8F-4AF9-9CDB-8108F2C19B67}"/>
          </ac:spMkLst>
        </pc:spChg>
        <pc:spChg chg="add">
          <ac:chgData name="Maria Isabel Uribe Diaz" userId="S::miuribe93@soy.sena.edu.co::f874e721-cfe2-4208-953d-f23d4fbbc403" providerId="AD" clId="Web-{63292899-451C-7EB0-88A0-FBAB5282E3C2}" dt="2023-03-12T04:14:10.546" v="567"/>
          <ac:spMkLst>
            <pc:docMk/>
            <pc:sldMk cId="1320017106" sldId="257"/>
            <ac:spMk id="23" creationId="{A7AE9375-4664-4DB2-922D-2782A6E439AC}"/>
          </ac:spMkLst>
        </pc:spChg>
        <pc:spChg chg="add">
          <ac:chgData name="Maria Isabel Uribe Diaz" userId="S::miuribe93@soy.sena.edu.co::f874e721-cfe2-4208-953d-f23d4fbbc403" providerId="AD" clId="Web-{63292899-451C-7EB0-88A0-FBAB5282E3C2}" dt="2023-03-12T04:14:10.546" v="567"/>
          <ac:spMkLst>
            <pc:docMk/>
            <pc:sldMk cId="1320017106" sldId="257"/>
            <ac:spMk id="27" creationId="{9DD005C1-8C51-42D6-9BEE-B9B83849743D}"/>
          </ac:spMkLst>
        </pc:spChg>
        <pc:cxnChg chg="add">
          <ac:chgData name="Maria Isabel Uribe Diaz" userId="S::miuribe93@soy.sena.edu.co::f874e721-cfe2-4208-953d-f23d4fbbc403" providerId="AD" clId="Web-{63292899-451C-7EB0-88A0-FBAB5282E3C2}" dt="2023-03-12T04:14:10.546" v="567"/>
          <ac:cxnSpMkLst>
            <pc:docMk/>
            <pc:sldMk cId="1320017106" sldId="257"/>
            <ac:cxnSpMk id="25" creationId="{EE504C98-6397-41C1-A8D8-2D9C4ED307E0}"/>
          </ac:cxnSpMkLst>
        </pc:cxnChg>
      </pc:sldChg>
      <pc:sldChg chg="addSp delSp modSp mod setBg setClrOvrMap">
        <pc:chgData name="Maria Isabel Uribe Diaz" userId="S::miuribe93@soy.sena.edu.co::f874e721-cfe2-4208-953d-f23d4fbbc403" providerId="AD" clId="Web-{63292899-451C-7EB0-88A0-FBAB5282E3C2}" dt="2023-03-12T04:28:08.432" v="1123" actId="20577"/>
        <pc:sldMkLst>
          <pc:docMk/>
          <pc:sldMk cId="3172907249" sldId="258"/>
        </pc:sldMkLst>
        <pc:spChg chg="mod">
          <ac:chgData name="Maria Isabel Uribe Diaz" userId="S::miuribe93@soy.sena.edu.co::f874e721-cfe2-4208-953d-f23d4fbbc403" providerId="AD" clId="Web-{63292899-451C-7EB0-88A0-FBAB5282E3C2}" dt="2023-03-12T04:13:28.701" v="564"/>
          <ac:spMkLst>
            <pc:docMk/>
            <pc:sldMk cId="3172907249" sldId="258"/>
            <ac:spMk id="2" creationId="{E06B47F0-05FC-84F1-36D1-07CF996FA072}"/>
          </ac:spMkLst>
        </pc:spChg>
        <pc:spChg chg="mod">
          <ac:chgData name="Maria Isabel Uribe Diaz" userId="S::miuribe93@soy.sena.edu.co::f874e721-cfe2-4208-953d-f23d4fbbc403" providerId="AD" clId="Web-{63292899-451C-7EB0-88A0-FBAB5282E3C2}" dt="2023-03-12T04:28:08.432" v="1123" actId="20577"/>
          <ac:spMkLst>
            <pc:docMk/>
            <pc:sldMk cId="3172907249" sldId="258"/>
            <ac:spMk id="3" creationId="{F6EB0ED4-5D12-CF1B-F948-E1619A01F743}"/>
          </ac:spMkLst>
        </pc:spChg>
        <pc:spChg chg="add del">
          <ac:chgData name="Maria Isabel Uribe Diaz" userId="S::miuribe93@soy.sena.edu.co::f874e721-cfe2-4208-953d-f23d4fbbc403" providerId="AD" clId="Web-{63292899-451C-7EB0-88A0-FBAB5282E3C2}" dt="2023-03-12T04:13:28.701" v="564"/>
          <ac:spMkLst>
            <pc:docMk/>
            <pc:sldMk cId="3172907249" sldId="258"/>
            <ac:spMk id="8" creationId="{70DFC902-7D23-471A-B557-B6B6917D7A0D}"/>
          </ac:spMkLst>
        </pc:spChg>
        <pc:spChg chg="add del">
          <ac:chgData name="Maria Isabel Uribe Diaz" userId="S::miuribe93@soy.sena.edu.co::f874e721-cfe2-4208-953d-f23d4fbbc403" providerId="AD" clId="Web-{63292899-451C-7EB0-88A0-FBAB5282E3C2}" dt="2023-03-12T04:13:28.701" v="564"/>
          <ac:spMkLst>
            <pc:docMk/>
            <pc:sldMk cId="3172907249" sldId="258"/>
            <ac:spMk id="10" creationId="{A55D5633-D557-4DCA-982C-FF36EB7A1C00}"/>
          </ac:spMkLst>
        </pc:spChg>
        <pc:spChg chg="add del">
          <ac:chgData name="Maria Isabel Uribe Diaz" userId="S::miuribe93@soy.sena.edu.co::f874e721-cfe2-4208-953d-f23d4fbbc403" providerId="AD" clId="Web-{63292899-451C-7EB0-88A0-FBAB5282E3C2}" dt="2023-03-12T04:13:28.701" v="564"/>
          <ac:spMkLst>
            <pc:docMk/>
            <pc:sldMk cId="3172907249" sldId="258"/>
            <ac:spMk id="12" creationId="{450D3AD2-FA80-415F-A9CE-54D884561CD7}"/>
          </ac:spMkLst>
        </pc:spChg>
        <pc:spChg chg="add del">
          <ac:chgData name="Maria Isabel Uribe Diaz" userId="S::miuribe93@soy.sena.edu.co::f874e721-cfe2-4208-953d-f23d4fbbc403" providerId="AD" clId="Web-{63292899-451C-7EB0-88A0-FBAB5282E3C2}" dt="2023-03-12T04:13:12.388" v="559"/>
          <ac:spMkLst>
            <pc:docMk/>
            <pc:sldMk cId="3172907249" sldId="258"/>
            <ac:spMk id="17" creationId="{5A0118C5-4F8D-4CF4-BADD-53FEACC6C42A}"/>
          </ac:spMkLst>
        </pc:spChg>
        <pc:spChg chg="add del">
          <ac:chgData name="Maria Isabel Uribe Diaz" userId="S::miuribe93@soy.sena.edu.co::f874e721-cfe2-4208-953d-f23d4fbbc403" providerId="AD" clId="Web-{63292899-451C-7EB0-88A0-FBAB5282E3C2}" dt="2023-03-12T04:13:12.388" v="559"/>
          <ac:spMkLst>
            <pc:docMk/>
            <pc:sldMk cId="3172907249" sldId="258"/>
            <ac:spMk id="19" creationId="{4E0A5C5C-2A95-428E-9F6A-0D29EBD57C9F}"/>
          </ac:spMkLst>
        </pc:spChg>
        <pc:spChg chg="add del">
          <ac:chgData name="Maria Isabel Uribe Diaz" userId="S::miuribe93@soy.sena.edu.co::f874e721-cfe2-4208-953d-f23d4fbbc403" providerId="AD" clId="Web-{63292899-451C-7EB0-88A0-FBAB5282E3C2}" dt="2023-03-12T04:13:12.388" v="559"/>
          <ac:spMkLst>
            <pc:docMk/>
            <pc:sldMk cId="3172907249" sldId="258"/>
            <ac:spMk id="21" creationId="{1056F38F-7C4E-461D-8709-7D0024AE1F79}"/>
          </ac:spMkLst>
        </pc:spChg>
        <pc:spChg chg="add del">
          <ac:chgData name="Maria Isabel Uribe Diaz" userId="S::miuribe93@soy.sena.edu.co::f874e721-cfe2-4208-953d-f23d4fbbc403" providerId="AD" clId="Web-{63292899-451C-7EB0-88A0-FBAB5282E3C2}" dt="2023-03-12T04:13:12.388" v="559"/>
          <ac:spMkLst>
            <pc:docMk/>
            <pc:sldMk cId="3172907249" sldId="258"/>
            <ac:spMk id="23" creationId="{C7278469-3C3C-49CE-AEEE-E176A4900B78}"/>
          </ac:spMkLst>
        </pc:spChg>
        <pc:spChg chg="add del">
          <ac:chgData name="Maria Isabel Uribe Diaz" userId="S::miuribe93@soy.sena.edu.co::f874e721-cfe2-4208-953d-f23d4fbbc403" providerId="AD" clId="Web-{63292899-451C-7EB0-88A0-FBAB5282E3C2}" dt="2023-03-12T04:13:12.388" v="559"/>
          <ac:spMkLst>
            <pc:docMk/>
            <pc:sldMk cId="3172907249" sldId="258"/>
            <ac:spMk id="29" creationId="{4C6598AB-1C17-4D54-951C-A082D94ACB7A}"/>
          </ac:spMkLst>
        </pc:spChg>
        <pc:spChg chg="add del">
          <ac:chgData name="Maria Isabel Uribe Diaz" userId="S::miuribe93@soy.sena.edu.co::f874e721-cfe2-4208-953d-f23d4fbbc403" providerId="AD" clId="Web-{63292899-451C-7EB0-88A0-FBAB5282E3C2}" dt="2023-03-12T04:13:12.388" v="559"/>
          <ac:spMkLst>
            <pc:docMk/>
            <pc:sldMk cId="3172907249" sldId="258"/>
            <ac:spMk id="31" creationId="{C83B66D7-137D-4AC1-B172-53D60F08BEB5}"/>
          </ac:spMkLst>
        </pc:spChg>
        <pc:spChg chg="add del">
          <ac:chgData name="Maria Isabel Uribe Diaz" userId="S::miuribe93@soy.sena.edu.co::f874e721-cfe2-4208-953d-f23d4fbbc403" providerId="AD" clId="Web-{63292899-451C-7EB0-88A0-FBAB5282E3C2}" dt="2023-03-12T04:13:12.388" v="559"/>
          <ac:spMkLst>
            <pc:docMk/>
            <pc:sldMk cId="3172907249" sldId="258"/>
            <ac:spMk id="33" creationId="{F6B92503-6984-4D15-8B98-8718709B785D}"/>
          </ac:spMkLst>
        </pc:spChg>
        <pc:spChg chg="add del">
          <ac:chgData name="Maria Isabel Uribe Diaz" userId="S::miuribe93@soy.sena.edu.co::f874e721-cfe2-4208-953d-f23d4fbbc403" providerId="AD" clId="Web-{63292899-451C-7EB0-88A0-FBAB5282E3C2}" dt="2023-03-12T04:13:12.388" v="559"/>
          <ac:spMkLst>
            <pc:docMk/>
            <pc:sldMk cId="3172907249" sldId="258"/>
            <ac:spMk id="35" creationId="{08DDF938-524E-4C18-A47D-C00627832366}"/>
          </ac:spMkLst>
        </pc:spChg>
        <pc:spChg chg="add del">
          <ac:chgData name="Maria Isabel Uribe Diaz" userId="S::miuribe93@soy.sena.edu.co::f874e721-cfe2-4208-953d-f23d4fbbc403" providerId="AD" clId="Web-{63292899-451C-7EB0-88A0-FBAB5282E3C2}" dt="2023-03-12T04:13:20.279" v="561"/>
          <ac:spMkLst>
            <pc:docMk/>
            <pc:sldMk cId="3172907249" sldId="258"/>
            <ac:spMk id="44" creationId="{E8A8EAB8-D2FF-444D-B34B-7D32F106AD0E}"/>
          </ac:spMkLst>
        </pc:spChg>
        <pc:spChg chg="add del">
          <ac:chgData name="Maria Isabel Uribe Diaz" userId="S::miuribe93@soy.sena.edu.co::f874e721-cfe2-4208-953d-f23d4fbbc403" providerId="AD" clId="Web-{63292899-451C-7EB0-88A0-FBAB5282E3C2}" dt="2023-03-12T04:13:28.670" v="563"/>
          <ac:spMkLst>
            <pc:docMk/>
            <pc:sldMk cId="3172907249" sldId="258"/>
            <ac:spMk id="49" creationId="{B95B9BA8-1D69-4796-85F5-B6D0BD52354B}"/>
          </ac:spMkLst>
        </pc:spChg>
        <pc:spChg chg="add">
          <ac:chgData name="Maria Isabel Uribe Diaz" userId="S::miuribe93@soy.sena.edu.co::f874e721-cfe2-4208-953d-f23d4fbbc403" providerId="AD" clId="Web-{63292899-451C-7EB0-88A0-FBAB5282E3C2}" dt="2023-03-12T04:13:28.701" v="564"/>
          <ac:spMkLst>
            <pc:docMk/>
            <pc:sldMk cId="3172907249" sldId="258"/>
            <ac:spMk id="56" creationId="{5FEF463D-EE6B-46FF-B7C7-74B09A96C8AB}"/>
          </ac:spMkLst>
        </pc:spChg>
        <pc:spChg chg="add">
          <ac:chgData name="Maria Isabel Uribe Diaz" userId="S::miuribe93@soy.sena.edu.co::f874e721-cfe2-4208-953d-f23d4fbbc403" providerId="AD" clId="Web-{63292899-451C-7EB0-88A0-FBAB5282E3C2}" dt="2023-03-12T04:13:28.701" v="564"/>
          <ac:spMkLst>
            <pc:docMk/>
            <pc:sldMk cId="3172907249" sldId="258"/>
            <ac:spMk id="59" creationId="{30B5ED20-499B-41E7-95BE-8BBD3131456F}"/>
          </ac:spMkLst>
        </pc:spChg>
        <pc:spChg chg="add">
          <ac:chgData name="Maria Isabel Uribe Diaz" userId="S::miuribe93@soy.sena.edu.co::f874e721-cfe2-4208-953d-f23d4fbbc403" providerId="AD" clId="Web-{63292899-451C-7EB0-88A0-FBAB5282E3C2}" dt="2023-03-12T04:13:28.701" v="564"/>
          <ac:spMkLst>
            <pc:docMk/>
            <pc:sldMk cId="3172907249" sldId="258"/>
            <ac:spMk id="60" creationId="{35A51D22-76EA-4C70-B5C9-ED3946924CB7}"/>
          </ac:spMkLst>
        </pc:spChg>
        <pc:grpChg chg="add del">
          <ac:chgData name="Maria Isabel Uribe Diaz" userId="S::miuribe93@soy.sena.edu.co::f874e721-cfe2-4208-953d-f23d4fbbc403" providerId="AD" clId="Web-{63292899-451C-7EB0-88A0-FBAB5282E3C2}" dt="2023-03-12T04:13:12.388" v="559"/>
          <ac:grpSpMkLst>
            <pc:docMk/>
            <pc:sldMk cId="3172907249" sldId="258"/>
            <ac:grpSpMk id="25" creationId="{93DC754C-7E09-422D-A8BB-AF632E90DFA2}"/>
          </ac:grpSpMkLst>
        </pc:grpChg>
        <pc:grpChg chg="add del">
          <ac:chgData name="Maria Isabel Uribe Diaz" userId="S::miuribe93@soy.sena.edu.co::f874e721-cfe2-4208-953d-f23d4fbbc403" providerId="AD" clId="Web-{63292899-451C-7EB0-88A0-FBAB5282E3C2}" dt="2023-03-12T04:13:12.388" v="559"/>
          <ac:grpSpMkLst>
            <pc:docMk/>
            <pc:sldMk cId="3172907249" sldId="258"/>
            <ac:grpSpMk id="37" creationId="{3773FAF5-C452-4455-9411-D6AF5EBD4CA9}"/>
          </ac:grpSpMkLst>
        </pc:grpChg>
        <pc:grpChg chg="add del">
          <ac:chgData name="Maria Isabel Uribe Diaz" userId="S::miuribe93@soy.sena.edu.co::f874e721-cfe2-4208-953d-f23d4fbbc403" providerId="AD" clId="Web-{63292899-451C-7EB0-88A0-FBAB5282E3C2}" dt="2023-03-12T04:13:20.279" v="561"/>
          <ac:grpSpMkLst>
            <pc:docMk/>
            <pc:sldMk cId="3172907249" sldId="258"/>
            <ac:grpSpMk id="46" creationId="{9D20816A-53A8-414B-9615-2877C1081698}"/>
          </ac:grpSpMkLst>
        </pc:grpChg>
        <pc:grpChg chg="add del">
          <ac:chgData name="Maria Isabel Uribe Diaz" userId="S::miuribe93@soy.sena.edu.co::f874e721-cfe2-4208-953d-f23d4fbbc403" providerId="AD" clId="Web-{63292899-451C-7EB0-88A0-FBAB5282E3C2}" dt="2023-03-12T04:13:28.670" v="563"/>
          <ac:grpSpMkLst>
            <pc:docMk/>
            <pc:sldMk cId="3172907249" sldId="258"/>
            <ac:grpSpMk id="50" creationId="{5F892E19-92E7-4BB2-8C3F-DBDFE8D9D324}"/>
          </ac:grpSpMkLst>
        </pc:grpChg>
        <pc:grpChg chg="add">
          <ac:chgData name="Maria Isabel Uribe Diaz" userId="S::miuribe93@soy.sena.edu.co::f874e721-cfe2-4208-953d-f23d4fbbc403" providerId="AD" clId="Web-{63292899-451C-7EB0-88A0-FBAB5282E3C2}" dt="2023-03-12T04:13:28.701" v="564"/>
          <ac:grpSpMkLst>
            <pc:docMk/>
            <pc:sldMk cId="3172907249" sldId="258"/>
            <ac:grpSpMk id="57" creationId="{11A27B3A-460C-4100-99B5-817F25979F6C}"/>
          </ac:grpSpMkLst>
        </pc:grpChg>
        <pc:picChg chg="add del">
          <ac:chgData name="Maria Isabel Uribe Diaz" userId="S::miuribe93@soy.sena.edu.co::f874e721-cfe2-4208-953d-f23d4fbbc403" providerId="AD" clId="Web-{63292899-451C-7EB0-88A0-FBAB5282E3C2}" dt="2023-03-12T04:13:20.279" v="561"/>
          <ac:picMkLst>
            <pc:docMk/>
            <pc:sldMk cId="3172907249" sldId="258"/>
            <ac:picMk id="16" creationId="{478ABAD2-6AEA-10EB-3755-468FFE6FB614}"/>
          </ac:picMkLst>
        </pc:picChg>
        <pc:cxnChg chg="add del">
          <ac:chgData name="Maria Isabel Uribe Diaz" userId="S::miuribe93@soy.sena.edu.co::f874e721-cfe2-4208-953d-f23d4fbbc403" providerId="AD" clId="Web-{63292899-451C-7EB0-88A0-FBAB5282E3C2}" dt="2023-03-12T04:13:20.279" v="561"/>
          <ac:cxnSpMkLst>
            <pc:docMk/>
            <pc:sldMk cId="3172907249" sldId="258"/>
            <ac:cxnSpMk id="45" creationId="{DAE05351-315A-4BA9-A90A-FE5C949522D1}"/>
          </ac:cxnSpMkLst>
        </pc:cxnChg>
      </pc:sldChg>
      <pc:sldChg chg="addSp delSp modSp mod setBg">
        <pc:chgData name="Maria Isabel Uribe Diaz" userId="S::miuribe93@soy.sena.edu.co::f874e721-cfe2-4208-953d-f23d4fbbc403" providerId="AD" clId="Web-{63292899-451C-7EB0-88A0-FBAB5282E3C2}" dt="2023-03-12T04:30:24.452" v="1126" actId="14100"/>
        <pc:sldMkLst>
          <pc:docMk/>
          <pc:sldMk cId="3931021644" sldId="259"/>
        </pc:sldMkLst>
        <pc:spChg chg="mod">
          <ac:chgData name="Maria Isabel Uribe Diaz" userId="S::miuribe93@soy.sena.edu.co::f874e721-cfe2-4208-953d-f23d4fbbc403" providerId="AD" clId="Web-{63292899-451C-7EB0-88A0-FBAB5282E3C2}" dt="2023-03-12T04:30:19.686" v="1125" actId="20577"/>
          <ac:spMkLst>
            <pc:docMk/>
            <pc:sldMk cId="3931021644" sldId="259"/>
            <ac:spMk id="2" creationId="{20841F26-C755-06DF-BCC7-ACFAF50D4A0E}"/>
          </ac:spMkLst>
        </pc:spChg>
        <pc:spChg chg="mod">
          <ac:chgData name="Maria Isabel Uribe Diaz" userId="S::miuribe93@soy.sena.edu.co::f874e721-cfe2-4208-953d-f23d4fbbc403" providerId="AD" clId="Web-{63292899-451C-7EB0-88A0-FBAB5282E3C2}" dt="2023-03-12T04:30:24.452" v="1126" actId="14100"/>
          <ac:spMkLst>
            <pc:docMk/>
            <pc:sldMk cId="3931021644" sldId="259"/>
            <ac:spMk id="3" creationId="{A307E016-61E2-674A-A5F3-185B1FBA1176}"/>
          </ac:spMkLst>
        </pc:spChg>
        <pc:spChg chg="add del">
          <ac:chgData name="Maria Isabel Uribe Diaz" userId="S::miuribe93@soy.sena.edu.co::f874e721-cfe2-4208-953d-f23d4fbbc403" providerId="AD" clId="Web-{63292899-451C-7EB0-88A0-FBAB5282E3C2}" dt="2023-03-12T03:47:22.879" v="169"/>
          <ac:spMkLst>
            <pc:docMk/>
            <pc:sldMk cId="3931021644" sldId="259"/>
            <ac:spMk id="8" creationId="{70DFC902-7D23-471A-B557-B6B6917D7A0D}"/>
          </ac:spMkLst>
        </pc:spChg>
        <pc:spChg chg="add del">
          <ac:chgData name="Maria Isabel Uribe Diaz" userId="S::miuribe93@soy.sena.edu.co::f874e721-cfe2-4208-953d-f23d4fbbc403" providerId="AD" clId="Web-{63292899-451C-7EB0-88A0-FBAB5282E3C2}" dt="2023-03-12T03:47:22.879" v="169"/>
          <ac:spMkLst>
            <pc:docMk/>
            <pc:sldMk cId="3931021644" sldId="259"/>
            <ac:spMk id="10" creationId="{A55D5633-D557-4DCA-982C-FF36EB7A1C00}"/>
          </ac:spMkLst>
        </pc:spChg>
        <pc:spChg chg="add del">
          <ac:chgData name="Maria Isabel Uribe Diaz" userId="S::miuribe93@soy.sena.edu.co::f874e721-cfe2-4208-953d-f23d4fbbc403" providerId="AD" clId="Web-{63292899-451C-7EB0-88A0-FBAB5282E3C2}" dt="2023-03-12T03:47:22.879" v="169"/>
          <ac:spMkLst>
            <pc:docMk/>
            <pc:sldMk cId="3931021644" sldId="259"/>
            <ac:spMk id="12" creationId="{450D3AD2-FA80-415F-A9CE-54D884561CD7}"/>
          </ac:spMkLst>
        </pc:spChg>
        <pc:spChg chg="add">
          <ac:chgData name="Maria Isabel Uribe Diaz" userId="S::miuribe93@soy.sena.edu.co::f874e721-cfe2-4208-953d-f23d4fbbc403" providerId="AD" clId="Web-{63292899-451C-7EB0-88A0-FBAB5282E3C2}" dt="2023-03-12T03:47:22.879" v="169"/>
          <ac:spMkLst>
            <pc:docMk/>
            <pc:sldMk cId="3931021644" sldId="259"/>
            <ac:spMk id="17" creationId="{E8A8EAB8-D2FF-444D-B34B-7D32F106AD0E}"/>
          </ac:spMkLst>
        </pc:spChg>
        <pc:cxnChg chg="add">
          <ac:chgData name="Maria Isabel Uribe Diaz" userId="S::miuribe93@soy.sena.edu.co::f874e721-cfe2-4208-953d-f23d4fbbc403" providerId="AD" clId="Web-{63292899-451C-7EB0-88A0-FBAB5282E3C2}" dt="2023-03-12T03:47:22.879" v="169"/>
          <ac:cxnSpMkLst>
            <pc:docMk/>
            <pc:sldMk cId="3931021644" sldId="259"/>
            <ac:cxnSpMk id="19" creationId="{067633D1-6EE6-4118-B9F0-B363477BEE7A}"/>
          </ac:cxnSpMkLst>
        </pc:cxnChg>
        <pc:cxnChg chg="add">
          <ac:chgData name="Maria Isabel Uribe Diaz" userId="S::miuribe93@soy.sena.edu.co::f874e721-cfe2-4208-953d-f23d4fbbc403" providerId="AD" clId="Web-{63292899-451C-7EB0-88A0-FBAB5282E3C2}" dt="2023-03-12T03:47:22.879" v="169"/>
          <ac:cxnSpMkLst>
            <pc:docMk/>
            <pc:sldMk cId="3931021644" sldId="259"/>
            <ac:cxnSpMk id="21" creationId="{4AD7FFC6-42A9-49CB-B5E9-B3F6B038331B}"/>
          </ac:cxnSpMkLst>
        </pc:cxnChg>
      </pc:sldChg>
      <pc:sldChg chg="addSp modSp mod setBg">
        <pc:chgData name="Maria Isabel Uribe Diaz" userId="S::miuribe93@soy.sena.edu.co::f874e721-cfe2-4208-953d-f23d4fbbc403" providerId="AD" clId="Web-{63292899-451C-7EB0-88A0-FBAB5282E3C2}" dt="2023-03-12T04:22:02.249" v="913" actId="14100"/>
        <pc:sldMkLst>
          <pc:docMk/>
          <pc:sldMk cId="641297589" sldId="260"/>
        </pc:sldMkLst>
        <pc:spChg chg="mod">
          <ac:chgData name="Maria Isabel Uribe Diaz" userId="S::miuribe93@soy.sena.edu.co::f874e721-cfe2-4208-953d-f23d4fbbc403" providerId="AD" clId="Web-{63292899-451C-7EB0-88A0-FBAB5282E3C2}" dt="2023-03-12T03:42:10.275" v="7"/>
          <ac:spMkLst>
            <pc:docMk/>
            <pc:sldMk cId="641297589" sldId="260"/>
            <ac:spMk id="2" creationId="{6AE1AA83-70D6-7B8A-74E2-F3D204B2D165}"/>
          </ac:spMkLst>
        </pc:spChg>
        <pc:spChg chg="mod">
          <ac:chgData name="Maria Isabel Uribe Diaz" userId="S::miuribe93@soy.sena.edu.co::f874e721-cfe2-4208-953d-f23d4fbbc403" providerId="AD" clId="Web-{63292899-451C-7EB0-88A0-FBAB5282E3C2}" dt="2023-03-12T04:22:02.249" v="913" actId="14100"/>
          <ac:spMkLst>
            <pc:docMk/>
            <pc:sldMk cId="641297589" sldId="260"/>
            <ac:spMk id="3" creationId="{98E6583C-5851-306D-3362-6F54EBA368DC}"/>
          </ac:spMkLst>
        </pc:spChg>
        <pc:spChg chg="add">
          <ac:chgData name="Maria Isabel Uribe Diaz" userId="S::miuribe93@soy.sena.edu.co::f874e721-cfe2-4208-953d-f23d4fbbc403" providerId="AD" clId="Web-{63292899-451C-7EB0-88A0-FBAB5282E3C2}" dt="2023-03-12T03:42:10.275" v="7"/>
          <ac:spMkLst>
            <pc:docMk/>
            <pc:sldMk cId="641297589" sldId="260"/>
            <ac:spMk id="8" creationId="{70DFC902-7D23-471A-B557-B6B6917D7A0D}"/>
          </ac:spMkLst>
        </pc:spChg>
        <pc:spChg chg="add">
          <ac:chgData name="Maria Isabel Uribe Diaz" userId="S::miuribe93@soy.sena.edu.co::f874e721-cfe2-4208-953d-f23d4fbbc403" providerId="AD" clId="Web-{63292899-451C-7EB0-88A0-FBAB5282E3C2}" dt="2023-03-12T03:42:10.275" v="7"/>
          <ac:spMkLst>
            <pc:docMk/>
            <pc:sldMk cId="641297589" sldId="260"/>
            <ac:spMk id="10" creationId="{A55D5633-D557-4DCA-982C-FF36EB7A1C00}"/>
          </ac:spMkLst>
        </pc:spChg>
        <pc:spChg chg="add">
          <ac:chgData name="Maria Isabel Uribe Diaz" userId="S::miuribe93@soy.sena.edu.co::f874e721-cfe2-4208-953d-f23d4fbbc403" providerId="AD" clId="Web-{63292899-451C-7EB0-88A0-FBAB5282E3C2}" dt="2023-03-12T03:42:10.275" v="7"/>
          <ac:spMkLst>
            <pc:docMk/>
            <pc:sldMk cId="641297589" sldId="260"/>
            <ac:spMk id="12" creationId="{450D3AD2-FA80-415F-A9CE-54D884561CD7}"/>
          </ac:spMkLst>
        </pc:spChg>
      </pc:sldChg>
      <pc:sldChg chg="addSp modSp mod setBg">
        <pc:chgData name="Maria Isabel Uribe Diaz" userId="S::miuribe93@soy.sena.edu.co::f874e721-cfe2-4208-953d-f23d4fbbc403" providerId="AD" clId="Web-{63292899-451C-7EB0-88A0-FBAB5282E3C2}" dt="2023-03-12T04:27:52.603" v="1118" actId="20577"/>
        <pc:sldMkLst>
          <pc:docMk/>
          <pc:sldMk cId="265086344" sldId="261"/>
        </pc:sldMkLst>
        <pc:spChg chg="mod">
          <ac:chgData name="Maria Isabel Uribe Diaz" userId="S::miuribe93@soy.sena.edu.co::f874e721-cfe2-4208-953d-f23d4fbbc403" providerId="AD" clId="Web-{63292899-451C-7EB0-88A0-FBAB5282E3C2}" dt="2023-03-12T03:42:14.494" v="8"/>
          <ac:spMkLst>
            <pc:docMk/>
            <pc:sldMk cId="265086344" sldId="261"/>
            <ac:spMk id="2" creationId="{FD267211-D0B0-67E9-2906-DC441D6A31BC}"/>
          </ac:spMkLst>
        </pc:spChg>
        <pc:spChg chg="mod">
          <ac:chgData name="Maria Isabel Uribe Diaz" userId="S::miuribe93@soy.sena.edu.co::f874e721-cfe2-4208-953d-f23d4fbbc403" providerId="AD" clId="Web-{63292899-451C-7EB0-88A0-FBAB5282E3C2}" dt="2023-03-12T04:27:52.603" v="1118" actId="20577"/>
          <ac:spMkLst>
            <pc:docMk/>
            <pc:sldMk cId="265086344" sldId="261"/>
            <ac:spMk id="3" creationId="{DAEFECAD-3859-95E0-16B3-A49A6C9D93E1}"/>
          </ac:spMkLst>
        </pc:spChg>
        <pc:spChg chg="add">
          <ac:chgData name="Maria Isabel Uribe Diaz" userId="S::miuribe93@soy.sena.edu.co::f874e721-cfe2-4208-953d-f23d4fbbc403" providerId="AD" clId="Web-{63292899-451C-7EB0-88A0-FBAB5282E3C2}" dt="2023-03-12T03:42:14.494" v="8"/>
          <ac:spMkLst>
            <pc:docMk/>
            <pc:sldMk cId="265086344" sldId="261"/>
            <ac:spMk id="8" creationId="{70DFC902-7D23-471A-B557-B6B6917D7A0D}"/>
          </ac:spMkLst>
        </pc:spChg>
        <pc:spChg chg="add">
          <ac:chgData name="Maria Isabel Uribe Diaz" userId="S::miuribe93@soy.sena.edu.co::f874e721-cfe2-4208-953d-f23d4fbbc403" providerId="AD" clId="Web-{63292899-451C-7EB0-88A0-FBAB5282E3C2}" dt="2023-03-12T03:42:14.494" v="8"/>
          <ac:spMkLst>
            <pc:docMk/>
            <pc:sldMk cId="265086344" sldId="261"/>
            <ac:spMk id="10" creationId="{A55D5633-D557-4DCA-982C-FF36EB7A1C00}"/>
          </ac:spMkLst>
        </pc:spChg>
        <pc:spChg chg="add">
          <ac:chgData name="Maria Isabel Uribe Diaz" userId="S::miuribe93@soy.sena.edu.co::f874e721-cfe2-4208-953d-f23d4fbbc403" providerId="AD" clId="Web-{63292899-451C-7EB0-88A0-FBAB5282E3C2}" dt="2023-03-12T03:42:14.494" v="8"/>
          <ac:spMkLst>
            <pc:docMk/>
            <pc:sldMk cId="265086344" sldId="261"/>
            <ac:spMk id="12" creationId="{450D3AD2-FA80-415F-A9CE-54D884561CD7}"/>
          </ac:spMkLst>
        </pc:spChg>
      </pc:sldChg>
      <pc:sldChg chg="addSp modSp mod setBg">
        <pc:chgData name="Maria Isabel Uribe Diaz" userId="S::miuribe93@soy.sena.edu.co::f874e721-cfe2-4208-953d-f23d4fbbc403" providerId="AD" clId="Web-{63292899-451C-7EB0-88A0-FBAB5282E3C2}" dt="2023-03-12T03:41:53.118" v="1"/>
        <pc:sldMkLst>
          <pc:docMk/>
          <pc:sldMk cId="3639669116" sldId="262"/>
        </pc:sldMkLst>
        <pc:spChg chg="mod">
          <ac:chgData name="Maria Isabel Uribe Diaz" userId="S::miuribe93@soy.sena.edu.co::f874e721-cfe2-4208-953d-f23d4fbbc403" providerId="AD" clId="Web-{63292899-451C-7EB0-88A0-FBAB5282E3C2}" dt="2023-03-12T03:41:53.118" v="1"/>
          <ac:spMkLst>
            <pc:docMk/>
            <pc:sldMk cId="3639669116" sldId="262"/>
            <ac:spMk id="2" creationId="{3C8DD182-8F7D-4DBB-1BDF-032EF3B21E3B}"/>
          </ac:spMkLst>
        </pc:spChg>
        <pc:spChg chg="mod">
          <ac:chgData name="Maria Isabel Uribe Diaz" userId="S::miuribe93@soy.sena.edu.co::f874e721-cfe2-4208-953d-f23d4fbbc403" providerId="AD" clId="Web-{63292899-451C-7EB0-88A0-FBAB5282E3C2}" dt="2023-03-12T03:41:53.118" v="1"/>
          <ac:spMkLst>
            <pc:docMk/>
            <pc:sldMk cId="3639669116" sldId="262"/>
            <ac:spMk id="3" creationId="{C7F37418-CF01-C780-85FC-7C75D8CE412B}"/>
          </ac:spMkLst>
        </pc:spChg>
        <pc:spChg chg="add">
          <ac:chgData name="Maria Isabel Uribe Diaz" userId="S::miuribe93@soy.sena.edu.co::f874e721-cfe2-4208-953d-f23d4fbbc403" providerId="AD" clId="Web-{63292899-451C-7EB0-88A0-FBAB5282E3C2}" dt="2023-03-12T03:41:53.118" v="1"/>
          <ac:spMkLst>
            <pc:docMk/>
            <pc:sldMk cId="3639669116" sldId="262"/>
            <ac:spMk id="8" creationId="{1B15ED52-F352-441B-82BF-E0EA34836D08}"/>
          </ac:spMkLst>
        </pc:spChg>
        <pc:spChg chg="add">
          <ac:chgData name="Maria Isabel Uribe Diaz" userId="S::miuribe93@soy.sena.edu.co::f874e721-cfe2-4208-953d-f23d4fbbc403" providerId="AD" clId="Web-{63292899-451C-7EB0-88A0-FBAB5282E3C2}" dt="2023-03-12T03:41:53.118" v="1"/>
          <ac:spMkLst>
            <pc:docMk/>
            <pc:sldMk cId="3639669116" sldId="262"/>
            <ac:spMk id="10" creationId="{3B2E3793-BFE6-45A2-9B7B-E18844431C99}"/>
          </ac:spMkLst>
        </pc:spChg>
        <pc:spChg chg="add">
          <ac:chgData name="Maria Isabel Uribe Diaz" userId="S::miuribe93@soy.sena.edu.co::f874e721-cfe2-4208-953d-f23d4fbbc403" providerId="AD" clId="Web-{63292899-451C-7EB0-88A0-FBAB5282E3C2}" dt="2023-03-12T03:41:53.118" v="1"/>
          <ac:spMkLst>
            <pc:docMk/>
            <pc:sldMk cId="3639669116" sldId="262"/>
            <ac:spMk id="12" creationId="{BC4C4868-CB8F-4AF9-9CDB-8108F2C19B67}"/>
          </ac:spMkLst>
        </pc:spChg>
        <pc:spChg chg="add">
          <ac:chgData name="Maria Isabel Uribe Diaz" userId="S::miuribe93@soy.sena.edu.co::f874e721-cfe2-4208-953d-f23d4fbbc403" providerId="AD" clId="Web-{63292899-451C-7EB0-88A0-FBAB5282E3C2}" dt="2023-03-12T03:41:53.118" v="1"/>
          <ac:spMkLst>
            <pc:docMk/>
            <pc:sldMk cId="3639669116" sldId="262"/>
            <ac:spMk id="14" creationId="{375E0459-6403-40CD-989D-56A4407CA12E}"/>
          </ac:spMkLst>
        </pc:spChg>
        <pc:spChg chg="add">
          <ac:chgData name="Maria Isabel Uribe Diaz" userId="S::miuribe93@soy.sena.edu.co::f874e721-cfe2-4208-953d-f23d4fbbc403" providerId="AD" clId="Web-{63292899-451C-7EB0-88A0-FBAB5282E3C2}" dt="2023-03-12T03:41:53.118" v="1"/>
          <ac:spMkLst>
            <pc:docMk/>
            <pc:sldMk cId="3639669116" sldId="262"/>
            <ac:spMk id="16" creationId="{53E5B1A8-3AC9-4BD1-9BBC-78CA94F2D1BA}"/>
          </ac:spMkLst>
        </pc:spChg>
      </pc:sldChg>
    </pc:docChg>
  </pc:docChgLst>
  <pc:docChgLst>
    <pc:chgData name="Juan Sebastian Herrera Prieto" userId="S::jsherrera914@soy.sena.edu.co::ef11610f-3862-4e05-a817-05d4c3cf01c5" providerId="AD" clId="Web-{A238A935-5B6C-90E3-C060-AD87475FC147}"/>
    <pc:docChg chg="modSld">
      <pc:chgData name="Juan Sebastian Herrera Prieto" userId="S::jsherrera914@soy.sena.edu.co::ef11610f-3862-4e05-a817-05d4c3cf01c5" providerId="AD" clId="Web-{A238A935-5B6C-90E3-C060-AD87475FC147}" dt="2023-03-14T04:10:14.686" v="762" actId="20577"/>
      <pc:docMkLst>
        <pc:docMk/>
      </pc:docMkLst>
      <pc:sldChg chg="modSp">
        <pc:chgData name="Juan Sebastian Herrera Prieto" userId="S::jsherrera914@soy.sena.edu.co::ef11610f-3862-4e05-a817-05d4c3cf01c5" providerId="AD" clId="Web-{A238A935-5B6C-90E3-C060-AD87475FC147}" dt="2023-03-14T04:10:14.686" v="762" actId="20577"/>
        <pc:sldMkLst>
          <pc:docMk/>
          <pc:sldMk cId="1495245722" sldId="263"/>
        </pc:sldMkLst>
        <pc:spChg chg="mod">
          <ac:chgData name="Juan Sebastian Herrera Prieto" userId="S::jsherrera914@soy.sena.edu.co::ef11610f-3862-4e05-a817-05d4c3cf01c5" providerId="AD" clId="Web-{A238A935-5B6C-90E3-C060-AD87475FC147}" dt="2023-03-14T04:10:14.686" v="762" actId="20577"/>
          <ac:spMkLst>
            <pc:docMk/>
            <pc:sldMk cId="1495245722" sldId="263"/>
            <ac:spMk id="3" creationId="{282224B7-662E-E133-BD59-E01F5A5AD2C3}"/>
          </ac:spMkLst>
        </pc:spChg>
      </pc:sldChg>
    </pc:docChg>
  </pc:docChgLst>
  <pc:docChgLst>
    <pc:chgData name="Maria Isabel Uribe Diaz" userId="S::miuribe93@soy.sena.edu.co::f874e721-cfe2-4208-953d-f23d4fbbc403" providerId="AD" clId="Web-{474EBD19-8A54-0CCA-7C93-1D8D3B5786BE}"/>
    <pc:docChg chg="modSld">
      <pc:chgData name="Maria Isabel Uribe Diaz" userId="S::miuribe93@soy.sena.edu.co::f874e721-cfe2-4208-953d-f23d4fbbc403" providerId="AD" clId="Web-{474EBD19-8A54-0CCA-7C93-1D8D3B5786BE}" dt="2023-03-20T02:17:31.965" v="184"/>
      <pc:docMkLst>
        <pc:docMk/>
      </pc:docMkLst>
      <pc:sldChg chg="modSp">
        <pc:chgData name="Maria Isabel Uribe Diaz" userId="S::miuribe93@soy.sena.edu.co::f874e721-cfe2-4208-953d-f23d4fbbc403" providerId="AD" clId="Web-{474EBD19-8A54-0CCA-7C93-1D8D3B5786BE}" dt="2023-03-20T01:56:54.240" v="4" actId="20577"/>
        <pc:sldMkLst>
          <pc:docMk/>
          <pc:sldMk cId="823951855" sldId="267"/>
        </pc:sldMkLst>
        <pc:spChg chg="mod">
          <ac:chgData name="Maria Isabel Uribe Diaz" userId="S::miuribe93@soy.sena.edu.co::f874e721-cfe2-4208-953d-f23d4fbbc403" providerId="AD" clId="Web-{474EBD19-8A54-0CCA-7C93-1D8D3B5786BE}" dt="2023-03-20T01:56:54.240" v="4" actId="20577"/>
          <ac:spMkLst>
            <pc:docMk/>
            <pc:sldMk cId="823951855" sldId="267"/>
            <ac:spMk id="3" creationId="{20BE4D5C-8933-A39D-A11E-68CCBA02D706}"/>
          </ac:spMkLst>
        </pc:spChg>
      </pc:sldChg>
      <pc:sldChg chg="modSp">
        <pc:chgData name="Maria Isabel Uribe Diaz" userId="S::miuribe93@soy.sena.edu.co::f874e721-cfe2-4208-953d-f23d4fbbc403" providerId="AD" clId="Web-{474EBD19-8A54-0CCA-7C93-1D8D3B5786BE}" dt="2023-03-20T01:21:27.725" v="1"/>
        <pc:sldMkLst>
          <pc:docMk/>
          <pc:sldMk cId="2891560249" sldId="303"/>
        </pc:sldMkLst>
        <pc:graphicFrameChg chg="mod modGraphic">
          <ac:chgData name="Maria Isabel Uribe Diaz" userId="S::miuribe93@soy.sena.edu.co::f874e721-cfe2-4208-953d-f23d4fbbc403" providerId="AD" clId="Web-{474EBD19-8A54-0CCA-7C93-1D8D3B5786BE}" dt="2023-03-20T01:21:27.725" v="1"/>
          <ac:graphicFrameMkLst>
            <pc:docMk/>
            <pc:sldMk cId="2891560249" sldId="303"/>
            <ac:graphicFrameMk id="6" creationId="{13ACA745-7FED-6F67-1D62-A181AF7C3881}"/>
          </ac:graphicFrameMkLst>
        </pc:graphicFrameChg>
      </pc:sldChg>
      <pc:sldChg chg="modSp">
        <pc:chgData name="Maria Isabel Uribe Diaz" userId="S::miuribe93@soy.sena.edu.co::f874e721-cfe2-4208-953d-f23d4fbbc403" providerId="AD" clId="Web-{474EBD19-8A54-0CCA-7C93-1D8D3B5786BE}" dt="2023-03-20T02:17:31.965" v="184"/>
        <pc:sldMkLst>
          <pc:docMk/>
          <pc:sldMk cId="3947837946" sldId="312"/>
        </pc:sldMkLst>
        <pc:graphicFrameChg chg="mod modGraphic">
          <ac:chgData name="Maria Isabel Uribe Diaz" userId="S::miuribe93@soy.sena.edu.co::f874e721-cfe2-4208-953d-f23d4fbbc403" providerId="AD" clId="Web-{474EBD19-8A54-0CCA-7C93-1D8D3B5786BE}" dt="2023-03-20T02:17:31.965" v="184"/>
          <ac:graphicFrameMkLst>
            <pc:docMk/>
            <pc:sldMk cId="3947837946" sldId="312"/>
            <ac:graphicFrameMk id="4" creationId="{1234237E-1D96-90C7-7779-3ABE1E96A12B}"/>
          </ac:graphicFrameMkLst>
        </pc:graphicFrameChg>
      </pc:sldChg>
      <pc:sldChg chg="modSp">
        <pc:chgData name="Maria Isabel Uribe Diaz" userId="S::miuribe93@soy.sena.edu.co::f874e721-cfe2-4208-953d-f23d4fbbc403" providerId="AD" clId="Web-{474EBD19-8A54-0CCA-7C93-1D8D3B5786BE}" dt="2023-03-20T02:09:18.930" v="123"/>
        <pc:sldMkLst>
          <pc:docMk/>
          <pc:sldMk cId="3440883651" sldId="313"/>
        </pc:sldMkLst>
        <pc:graphicFrameChg chg="mod modGraphic">
          <ac:chgData name="Maria Isabel Uribe Diaz" userId="S::miuribe93@soy.sena.edu.co::f874e721-cfe2-4208-953d-f23d4fbbc403" providerId="AD" clId="Web-{474EBD19-8A54-0CCA-7C93-1D8D3B5786BE}" dt="2023-03-20T02:09:18.930" v="123"/>
          <ac:graphicFrameMkLst>
            <pc:docMk/>
            <pc:sldMk cId="3440883651" sldId="313"/>
            <ac:graphicFrameMk id="4" creationId="{93350C26-A508-7570-D500-3F271AE44D16}"/>
          </ac:graphicFrameMkLst>
        </pc:graphicFrameChg>
      </pc:sldChg>
      <pc:sldChg chg="modSp">
        <pc:chgData name="Maria Isabel Uribe Diaz" userId="S::miuribe93@soy.sena.edu.co::f874e721-cfe2-4208-953d-f23d4fbbc403" providerId="AD" clId="Web-{474EBD19-8A54-0CCA-7C93-1D8D3B5786BE}" dt="2023-03-20T02:09:28.868" v="125"/>
        <pc:sldMkLst>
          <pc:docMk/>
          <pc:sldMk cId="1510209722" sldId="314"/>
        </pc:sldMkLst>
        <pc:graphicFrameChg chg="mod modGraphic">
          <ac:chgData name="Maria Isabel Uribe Diaz" userId="S::miuribe93@soy.sena.edu.co::f874e721-cfe2-4208-953d-f23d4fbbc403" providerId="AD" clId="Web-{474EBD19-8A54-0CCA-7C93-1D8D3B5786BE}" dt="2023-03-20T02:09:28.868" v="125"/>
          <ac:graphicFrameMkLst>
            <pc:docMk/>
            <pc:sldMk cId="1510209722" sldId="314"/>
            <ac:graphicFrameMk id="4" creationId="{CC5CE4C0-AF5A-1E72-7806-B50625DA700A}"/>
          </ac:graphicFrameMkLst>
        </pc:graphicFrameChg>
      </pc:sldChg>
    </pc:docChg>
  </pc:docChgLst>
  <pc:docChgLst>
    <pc:chgData name="Cristian Andres Castellanos Rodriguez" userId="S::cacastellanos76@soy.sena.edu.co::215c3ebe-82a7-4983-afe8-b53c07af928c" providerId="AD" clId="Web-{118C4E0B-2442-5B5A-5CD2-F9ADDCDEEC35}"/>
    <pc:docChg chg="addSld modSld">
      <pc:chgData name="Cristian Andres Castellanos Rodriguez" userId="S::cacastellanos76@soy.sena.edu.co::215c3ebe-82a7-4983-afe8-b53c07af928c" providerId="AD" clId="Web-{118C4E0B-2442-5B5A-5CD2-F9ADDCDEEC35}" dt="2023-03-22T00:17:19.501" v="670" actId="20577"/>
      <pc:docMkLst>
        <pc:docMk/>
      </pc:docMkLst>
      <pc:sldChg chg="modSp">
        <pc:chgData name="Cristian Andres Castellanos Rodriguez" userId="S::cacastellanos76@soy.sena.edu.co::215c3ebe-82a7-4983-afe8-b53c07af928c" providerId="AD" clId="Web-{118C4E0B-2442-5B5A-5CD2-F9ADDCDEEC35}" dt="2023-03-21T23:18:41.313" v="62" actId="20577"/>
        <pc:sldMkLst>
          <pc:docMk/>
          <pc:sldMk cId="1320017106" sldId="257"/>
        </pc:sldMkLst>
        <pc:spChg chg="mod">
          <ac:chgData name="Cristian Andres Castellanos Rodriguez" userId="S::cacastellanos76@soy.sena.edu.co::215c3ebe-82a7-4983-afe8-b53c07af928c" providerId="AD" clId="Web-{118C4E0B-2442-5B5A-5CD2-F9ADDCDEEC35}" dt="2023-03-21T23:18:41.313" v="62" actId="20577"/>
          <ac:spMkLst>
            <pc:docMk/>
            <pc:sldMk cId="1320017106" sldId="257"/>
            <ac:spMk id="3" creationId="{BD4BFCAB-CCF7-7691-5641-12DCB1BDF2E2}"/>
          </ac:spMkLst>
        </pc:spChg>
      </pc:sldChg>
      <pc:sldChg chg="modSp">
        <pc:chgData name="Cristian Andres Castellanos Rodriguez" userId="S::cacastellanos76@soy.sena.edu.co::215c3ebe-82a7-4983-afe8-b53c07af928c" providerId="AD" clId="Web-{118C4E0B-2442-5B5A-5CD2-F9ADDCDEEC35}" dt="2023-03-21T23:27:53.486" v="84" actId="20577"/>
        <pc:sldMkLst>
          <pc:docMk/>
          <pc:sldMk cId="641297589" sldId="260"/>
        </pc:sldMkLst>
        <pc:spChg chg="mod">
          <ac:chgData name="Cristian Andres Castellanos Rodriguez" userId="S::cacastellanos76@soy.sena.edu.co::215c3ebe-82a7-4983-afe8-b53c07af928c" providerId="AD" clId="Web-{118C4E0B-2442-5B5A-5CD2-F9ADDCDEEC35}" dt="2023-03-21T23:27:53.486" v="84" actId="20577"/>
          <ac:spMkLst>
            <pc:docMk/>
            <pc:sldMk cId="641297589" sldId="260"/>
            <ac:spMk id="3" creationId="{98E6583C-5851-306D-3362-6F54EBA368DC}"/>
          </ac:spMkLst>
        </pc:spChg>
      </pc:sldChg>
      <pc:sldChg chg="modSp">
        <pc:chgData name="Cristian Andres Castellanos Rodriguez" userId="S::cacastellanos76@soy.sena.edu.co::215c3ebe-82a7-4983-afe8-b53c07af928c" providerId="AD" clId="Web-{118C4E0B-2442-5B5A-5CD2-F9ADDCDEEC35}" dt="2023-03-21T23:24:02.307" v="78" actId="14100"/>
        <pc:sldMkLst>
          <pc:docMk/>
          <pc:sldMk cId="265086344" sldId="261"/>
        </pc:sldMkLst>
        <pc:spChg chg="mod">
          <ac:chgData name="Cristian Andres Castellanos Rodriguez" userId="S::cacastellanos76@soy.sena.edu.co::215c3ebe-82a7-4983-afe8-b53c07af928c" providerId="AD" clId="Web-{118C4E0B-2442-5B5A-5CD2-F9ADDCDEEC35}" dt="2023-03-21T23:24:02.307" v="78" actId="14100"/>
          <ac:spMkLst>
            <pc:docMk/>
            <pc:sldMk cId="265086344" sldId="261"/>
            <ac:spMk id="3" creationId="{DAEFECAD-3859-95E0-16B3-A49A6C9D93E1}"/>
          </ac:spMkLst>
        </pc:spChg>
      </pc:sldChg>
      <pc:sldChg chg="modSp">
        <pc:chgData name="Cristian Andres Castellanos Rodriguez" userId="S::cacastellanos76@soy.sena.edu.co::215c3ebe-82a7-4983-afe8-b53c07af928c" providerId="AD" clId="Web-{118C4E0B-2442-5B5A-5CD2-F9ADDCDEEC35}" dt="2023-03-21T23:13:49.553" v="48" actId="20577"/>
        <pc:sldMkLst>
          <pc:docMk/>
          <pc:sldMk cId="3639669116" sldId="262"/>
        </pc:sldMkLst>
        <pc:spChg chg="mod">
          <ac:chgData name="Cristian Andres Castellanos Rodriguez" userId="S::cacastellanos76@soy.sena.edu.co::215c3ebe-82a7-4983-afe8-b53c07af928c" providerId="AD" clId="Web-{118C4E0B-2442-5B5A-5CD2-F9ADDCDEEC35}" dt="2023-03-21T23:13:49.553" v="48" actId="20577"/>
          <ac:spMkLst>
            <pc:docMk/>
            <pc:sldMk cId="3639669116" sldId="262"/>
            <ac:spMk id="3" creationId="{C7F37418-CF01-C780-85FC-7C75D8CE412B}"/>
          </ac:spMkLst>
        </pc:spChg>
      </pc:sldChg>
      <pc:sldChg chg="modSp">
        <pc:chgData name="Cristian Andres Castellanos Rodriguez" userId="S::cacastellanos76@soy.sena.edu.co::215c3ebe-82a7-4983-afe8-b53c07af928c" providerId="AD" clId="Web-{118C4E0B-2442-5B5A-5CD2-F9ADDCDEEC35}" dt="2023-03-21T23:38:54.819" v="248" actId="1076"/>
        <pc:sldMkLst>
          <pc:docMk/>
          <pc:sldMk cId="1495245722" sldId="263"/>
        </pc:sldMkLst>
        <pc:spChg chg="mod">
          <ac:chgData name="Cristian Andres Castellanos Rodriguez" userId="S::cacastellanos76@soy.sena.edu.co::215c3ebe-82a7-4983-afe8-b53c07af928c" providerId="AD" clId="Web-{118C4E0B-2442-5B5A-5CD2-F9ADDCDEEC35}" dt="2023-03-21T23:38:54.819" v="248" actId="1076"/>
          <ac:spMkLst>
            <pc:docMk/>
            <pc:sldMk cId="1495245722" sldId="263"/>
            <ac:spMk id="2" creationId="{82765DA9-3CFA-DFE4-CFB4-ED7512796DAA}"/>
          </ac:spMkLst>
        </pc:spChg>
        <pc:spChg chg="mod">
          <ac:chgData name="Cristian Andres Castellanos Rodriguez" userId="S::cacastellanos76@soy.sena.edu.co::215c3ebe-82a7-4983-afe8-b53c07af928c" providerId="AD" clId="Web-{118C4E0B-2442-5B5A-5CD2-F9ADDCDEEC35}" dt="2023-03-21T23:35:14.453" v="103" actId="20577"/>
          <ac:spMkLst>
            <pc:docMk/>
            <pc:sldMk cId="1495245722" sldId="263"/>
            <ac:spMk id="3" creationId="{282224B7-662E-E133-BD59-E01F5A5AD2C3}"/>
          </ac:spMkLst>
        </pc:spChg>
      </pc:sldChg>
      <pc:sldChg chg="modSp">
        <pc:chgData name="Cristian Andres Castellanos Rodriguez" userId="S::cacastellanos76@soy.sena.edu.co::215c3ebe-82a7-4983-afe8-b53c07af928c" providerId="AD" clId="Web-{118C4E0B-2442-5B5A-5CD2-F9ADDCDEEC35}" dt="2023-03-22T00:17:19.501" v="670" actId="20577"/>
        <pc:sldMkLst>
          <pc:docMk/>
          <pc:sldMk cId="397091163" sldId="264"/>
        </pc:sldMkLst>
        <pc:spChg chg="mod">
          <ac:chgData name="Cristian Andres Castellanos Rodriguez" userId="S::cacastellanos76@soy.sena.edu.co::215c3ebe-82a7-4983-afe8-b53c07af928c" providerId="AD" clId="Web-{118C4E0B-2442-5B5A-5CD2-F9ADDCDEEC35}" dt="2023-03-22T00:17:19.501" v="670" actId="20577"/>
          <ac:spMkLst>
            <pc:docMk/>
            <pc:sldMk cId="397091163" sldId="264"/>
            <ac:spMk id="12" creationId="{13F54DBE-998D-24EA-82EB-B243C26B001D}"/>
          </ac:spMkLst>
        </pc:spChg>
      </pc:sldChg>
      <pc:sldChg chg="modSp">
        <pc:chgData name="Cristian Andres Castellanos Rodriguez" userId="S::cacastellanos76@soy.sena.edu.co::215c3ebe-82a7-4983-afe8-b53c07af928c" providerId="AD" clId="Web-{118C4E0B-2442-5B5A-5CD2-F9ADDCDEEC35}" dt="2023-03-21T23:29:28.630" v="87" actId="20577"/>
        <pc:sldMkLst>
          <pc:docMk/>
          <pc:sldMk cId="2020483110" sldId="278"/>
        </pc:sldMkLst>
        <pc:spChg chg="mod">
          <ac:chgData name="Cristian Andres Castellanos Rodriguez" userId="S::cacastellanos76@soy.sena.edu.co::215c3ebe-82a7-4983-afe8-b53c07af928c" providerId="AD" clId="Web-{118C4E0B-2442-5B5A-5CD2-F9ADDCDEEC35}" dt="2023-03-21T23:29:28.630" v="87" actId="20577"/>
          <ac:spMkLst>
            <pc:docMk/>
            <pc:sldMk cId="2020483110" sldId="278"/>
            <ac:spMk id="3" creationId="{1EC96EED-8EBD-8201-0A01-9ABE178A741F}"/>
          </ac:spMkLst>
        </pc:spChg>
      </pc:sldChg>
      <pc:sldChg chg="modSp">
        <pc:chgData name="Cristian Andres Castellanos Rodriguez" userId="S::cacastellanos76@soy.sena.edu.co::215c3ebe-82a7-4983-afe8-b53c07af928c" providerId="AD" clId="Web-{118C4E0B-2442-5B5A-5CD2-F9ADDCDEEC35}" dt="2023-03-21T23:30:17.819" v="92" actId="20577"/>
        <pc:sldMkLst>
          <pc:docMk/>
          <pc:sldMk cId="2725864415" sldId="280"/>
        </pc:sldMkLst>
        <pc:spChg chg="mod">
          <ac:chgData name="Cristian Andres Castellanos Rodriguez" userId="S::cacastellanos76@soy.sena.edu.co::215c3ebe-82a7-4983-afe8-b53c07af928c" providerId="AD" clId="Web-{118C4E0B-2442-5B5A-5CD2-F9ADDCDEEC35}" dt="2023-03-21T23:30:17.819" v="92" actId="20577"/>
          <ac:spMkLst>
            <pc:docMk/>
            <pc:sldMk cId="2725864415" sldId="280"/>
            <ac:spMk id="3" creationId="{59E4A9BE-67C5-0C14-E130-6E770B1E490D}"/>
          </ac:spMkLst>
        </pc:spChg>
      </pc:sldChg>
      <pc:sldChg chg="modSp">
        <pc:chgData name="Cristian Andres Castellanos Rodriguez" userId="S::cacastellanos76@soy.sena.edu.co::215c3ebe-82a7-4983-afe8-b53c07af928c" providerId="AD" clId="Web-{118C4E0B-2442-5B5A-5CD2-F9ADDCDEEC35}" dt="2023-03-21T23:32:16.119" v="98" actId="20577"/>
        <pc:sldMkLst>
          <pc:docMk/>
          <pc:sldMk cId="2032966107" sldId="281"/>
        </pc:sldMkLst>
        <pc:spChg chg="mod">
          <ac:chgData name="Cristian Andres Castellanos Rodriguez" userId="S::cacastellanos76@soy.sena.edu.co::215c3ebe-82a7-4983-afe8-b53c07af928c" providerId="AD" clId="Web-{118C4E0B-2442-5B5A-5CD2-F9ADDCDEEC35}" dt="2023-03-21T23:32:16.119" v="98" actId="20577"/>
          <ac:spMkLst>
            <pc:docMk/>
            <pc:sldMk cId="2032966107" sldId="281"/>
            <ac:spMk id="3" creationId="{A6419C6D-FBE1-9C4B-70FF-0FFD35B90CBE}"/>
          </ac:spMkLst>
        </pc:spChg>
      </pc:sldChg>
      <pc:sldChg chg="modSp">
        <pc:chgData name="Cristian Andres Castellanos Rodriguez" userId="S::cacastellanos76@soy.sena.edu.co::215c3ebe-82a7-4983-afe8-b53c07af928c" providerId="AD" clId="Web-{118C4E0B-2442-5B5A-5CD2-F9ADDCDEEC35}" dt="2023-03-21T23:30:55.679" v="94" actId="20577"/>
        <pc:sldMkLst>
          <pc:docMk/>
          <pc:sldMk cId="3095295970" sldId="287"/>
        </pc:sldMkLst>
        <pc:spChg chg="mod">
          <ac:chgData name="Cristian Andres Castellanos Rodriguez" userId="S::cacastellanos76@soy.sena.edu.co::215c3ebe-82a7-4983-afe8-b53c07af928c" providerId="AD" clId="Web-{118C4E0B-2442-5B5A-5CD2-F9ADDCDEEC35}" dt="2023-03-21T23:30:55.679" v="94" actId="20577"/>
          <ac:spMkLst>
            <pc:docMk/>
            <pc:sldMk cId="3095295970" sldId="287"/>
            <ac:spMk id="3" creationId="{7D9D9527-2D18-5B65-95C0-E1EAD28FE596}"/>
          </ac:spMkLst>
        </pc:spChg>
      </pc:sldChg>
      <pc:sldChg chg="modSp">
        <pc:chgData name="Cristian Andres Castellanos Rodriguez" userId="S::cacastellanos76@soy.sena.edu.co::215c3ebe-82a7-4983-afe8-b53c07af928c" providerId="AD" clId="Web-{118C4E0B-2442-5B5A-5CD2-F9ADDCDEEC35}" dt="2023-03-21T23:33:17.012" v="100" actId="20577"/>
        <pc:sldMkLst>
          <pc:docMk/>
          <pc:sldMk cId="1988385547" sldId="289"/>
        </pc:sldMkLst>
        <pc:spChg chg="mod">
          <ac:chgData name="Cristian Andres Castellanos Rodriguez" userId="S::cacastellanos76@soy.sena.edu.co::215c3ebe-82a7-4983-afe8-b53c07af928c" providerId="AD" clId="Web-{118C4E0B-2442-5B5A-5CD2-F9ADDCDEEC35}" dt="2023-03-21T23:33:17.012" v="100" actId="20577"/>
          <ac:spMkLst>
            <pc:docMk/>
            <pc:sldMk cId="1988385547" sldId="289"/>
            <ac:spMk id="3" creationId="{6FB23AF4-7128-4D0B-D8F0-71D2D37B0EBF}"/>
          </ac:spMkLst>
        </pc:spChg>
      </pc:sldChg>
      <pc:sldChg chg="modSp">
        <pc:chgData name="Cristian Andres Castellanos Rodriguez" userId="S::cacastellanos76@soy.sena.edu.co::215c3ebe-82a7-4983-afe8-b53c07af928c" providerId="AD" clId="Web-{118C4E0B-2442-5B5A-5CD2-F9ADDCDEEC35}" dt="2023-03-21T23:34:31.811" v="102" actId="20577"/>
        <pc:sldMkLst>
          <pc:docMk/>
          <pc:sldMk cId="2318897579" sldId="290"/>
        </pc:sldMkLst>
        <pc:spChg chg="mod">
          <ac:chgData name="Cristian Andres Castellanos Rodriguez" userId="S::cacastellanos76@soy.sena.edu.co::215c3ebe-82a7-4983-afe8-b53c07af928c" providerId="AD" clId="Web-{118C4E0B-2442-5B5A-5CD2-F9ADDCDEEC35}" dt="2023-03-21T23:34:31.811" v="102" actId="20577"/>
          <ac:spMkLst>
            <pc:docMk/>
            <pc:sldMk cId="2318897579" sldId="290"/>
            <ac:spMk id="3" creationId="{3D41726E-9084-EE78-7B5E-CB4A51DE9048}"/>
          </ac:spMkLst>
        </pc:spChg>
      </pc:sldChg>
      <pc:sldChg chg="modSp">
        <pc:chgData name="Cristian Andres Castellanos Rodriguez" userId="S::cacastellanos76@soy.sena.edu.co::215c3ebe-82a7-4983-afe8-b53c07af928c" providerId="AD" clId="Web-{118C4E0B-2442-5B5A-5CD2-F9ADDCDEEC35}" dt="2023-03-21T23:23:50.213" v="73" actId="14100"/>
        <pc:sldMkLst>
          <pc:docMk/>
          <pc:sldMk cId="3891505596" sldId="301"/>
        </pc:sldMkLst>
        <pc:spChg chg="mod">
          <ac:chgData name="Cristian Andres Castellanos Rodriguez" userId="S::cacastellanos76@soy.sena.edu.co::215c3ebe-82a7-4983-afe8-b53c07af928c" providerId="AD" clId="Web-{118C4E0B-2442-5B5A-5CD2-F9ADDCDEEC35}" dt="2023-03-21T23:23:50.213" v="73" actId="14100"/>
          <ac:spMkLst>
            <pc:docMk/>
            <pc:sldMk cId="3891505596" sldId="301"/>
            <ac:spMk id="3" creationId="{DAEFECAD-3859-95E0-16B3-A49A6C9D93E1}"/>
          </ac:spMkLst>
        </pc:spChg>
      </pc:sldChg>
      <pc:sldChg chg="modSp">
        <pc:chgData name="Cristian Andres Castellanos Rodriguez" userId="S::cacastellanos76@soy.sena.edu.co::215c3ebe-82a7-4983-afe8-b53c07af928c" providerId="AD" clId="Web-{118C4E0B-2442-5B5A-5CD2-F9ADDCDEEC35}" dt="2023-03-22T00:11:08.193" v="540"/>
        <pc:sldMkLst>
          <pc:docMk/>
          <pc:sldMk cId="2185372916" sldId="307"/>
        </pc:sldMkLst>
        <pc:graphicFrameChg chg="mod modGraphic">
          <ac:chgData name="Cristian Andres Castellanos Rodriguez" userId="S::cacastellanos76@soy.sena.edu.co::215c3ebe-82a7-4983-afe8-b53c07af928c" providerId="AD" clId="Web-{118C4E0B-2442-5B5A-5CD2-F9ADDCDEEC35}" dt="2023-03-22T00:11:08.193" v="540"/>
          <ac:graphicFrameMkLst>
            <pc:docMk/>
            <pc:sldMk cId="2185372916" sldId="307"/>
            <ac:graphicFrameMk id="5" creationId="{543DCA20-A97D-42EA-44F9-17B572F6362D}"/>
          </ac:graphicFrameMkLst>
        </pc:graphicFrameChg>
        <pc:graphicFrameChg chg="mod modGraphic">
          <ac:chgData name="Cristian Andres Castellanos Rodriguez" userId="S::cacastellanos76@soy.sena.edu.co::215c3ebe-82a7-4983-afe8-b53c07af928c" providerId="AD" clId="Web-{118C4E0B-2442-5B5A-5CD2-F9ADDCDEEC35}" dt="2023-03-22T00:06:01.574" v="370"/>
          <ac:graphicFrameMkLst>
            <pc:docMk/>
            <pc:sldMk cId="2185372916" sldId="307"/>
            <ac:graphicFrameMk id="7" creationId="{12F58077-1C71-E921-57FA-2C0D48AE55D1}"/>
          </ac:graphicFrameMkLst>
        </pc:graphicFrameChg>
      </pc:sldChg>
      <pc:sldChg chg="modSp">
        <pc:chgData name="Cristian Andres Castellanos Rodriguez" userId="S::cacastellanos76@soy.sena.edu.co::215c3ebe-82a7-4983-afe8-b53c07af928c" providerId="AD" clId="Web-{118C4E0B-2442-5B5A-5CD2-F9ADDCDEEC35}" dt="2023-03-22T00:05:22.057" v="316"/>
        <pc:sldMkLst>
          <pc:docMk/>
          <pc:sldMk cId="2495732612" sldId="309"/>
        </pc:sldMkLst>
        <pc:graphicFrameChg chg="mod modGraphic">
          <ac:chgData name="Cristian Andres Castellanos Rodriguez" userId="S::cacastellanos76@soy.sena.edu.co::215c3ebe-82a7-4983-afe8-b53c07af928c" providerId="AD" clId="Web-{118C4E0B-2442-5B5A-5CD2-F9ADDCDEEC35}" dt="2023-03-22T00:05:22.057" v="316"/>
          <ac:graphicFrameMkLst>
            <pc:docMk/>
            <pc:sldMk cId="2495732612" sldId="309"/>
            <ac:graphicFrameMk id="6" creationId="{5B6CB188-6D26-D1B0-10E6-22EBF179AC66}"/>
          </ac:graphicFrameMkLst>
        </pc:graphicFrameChg>
      </pc:sldChg>
      <pc:sldChg chg="modSp">
        <pc:chgData name="Cristian Andres Castellanos Rodriguez" userId="S::cacastellanos76@soy.sena.edu.co::215c3ebe-82a7-4983-afe8-b53c07af928c" providerId="AD" clId="Web-{118C4E0B-2442-5B5A-5CD2-F9ADDCDEEC35}" dt="2023-03-22T00:11:20.646" v="582"/>
        <pc:sldMkLst>
          <pc:docMk/>
          <pc:sldMk cId="1023302592" sldId="310"/>
        </pc:sldMkLst>
        <pc:graphicFrameChg chg="mod modGraphic">
          <ac:chgData name="Cristian Andres Castellanos Rodriguez" userId="S::cacastellanos76@soy.sena.edu.co::215c3ebe-82a7-4983-afe8-b53c07af928c" providerId="AD" clId="Web-{118C4E0B-2442-5B5A-5CD2-F9ADDCDEEC35}" dt="2023-03-22T00:09:00.829" v="498"/>
          <ac:graphicFrameMkLst>
            <pc:docMk/>
            <pc:sldMk cId="1023302592" sldId="310"/>
            <ac:graphicFrameMk id="5" creationId="{543DCA20-A97D-42EA-44F9-17B572F6362D}"/>
          </ac:graphicFrameMkLst>
        </pc:graphicFrameChg>
        <pc:graphicFrameChg chg="mod modGraphic">
          <ac:chgData name="Cristian Andres Castellanos Rodriguez" userId="S::cacastellanos76@soy.sena.edu.co::215c3ebe-82a7-4983-afe8-b53c07af928c" providerId="AD" clId="Web-{118C4E0B-2442-5B5A-5CD2-F9ADDCDEEC35}" dt="2023-03-22T00:11:20.646" v="582"/>
          <ac:graphicFrameMkLst>
            <pc:docMk/>
            <pc:sldMk cId="1023302592" sldId="310"/>
            <ac:graphicFrameMk id="7" creationId="{12F58077-1C71-E921-57FA-2C0D48AE55D1}"/>
          </ac:graphicFrameMkLst>
        </pc:graphicFrameChg>
      </pc:sldChg>
      <pc:sldChg chg="modSp">
        <pc:chgData name="Cristian Andres Castellanos Rodriguez" userId="S::cacastellanos76@soy.sena.edu.co::215c3ebe-82a7-4983-afe8-b53c07af928c" providerId="AD" clId="Web-{118C4E0B-2442-5B5A-5CD2-F9ADDCDEEC35}" dt="2023-03-22T00:13:38.119" v="662"/>
        <pc:sldMkLst>
          <pc:docMk/>
          <pc:sldMk cId="3450289627" sldId="311"/>
        </pc:sldMkLst>
        <pc:graphicFrameChg chg="mod modGraphic">
          <ac:chgData name="Cristian Andres Castellanos Rodriguez" userId="S::cacastellanos76@soy.sena.edu.co::215c3ebe-82a7-4983-afe8-b53c07af928c" providerId="AD" clId="Web-{118C4E0B-2442-5B5A-5CD2-F9ADDCDEEC35}" dt="2023-03-22T00:13:08.243" v="626"/>
          <ac:graphicFrameMkLst>
            <pc:docMk/>
            <pc:sldMk cId="3450289627" sldId="311"/>
            <ac:graphicFrameMk id="5" creationId="{543DCA20-A97D-42EA-44F9-17B572F6362D}"/>
          </ac:graphicFrameMkLst>
        </pc:graphicFrameChg>
        <pc:graphicFrameChg chg="mod modGraphic">
          <ac:chgData name="Cristian Andres Castellanos Rodriguez" userId="S::cacastellanos76@soy.sena.edu.co::215c3ebe-82a7-4983-afe8-b53c07af928c" providerId="AD" clId="Web-{118C4E0B-2442-5B5A-5CD2-F9ADDCDEEC35}" dt="2023-03-22T00:13:38.119" v="662"/>
          <ac:graphicFrameMkLst>
            <pc:docMk/>
            <pc:sldMk cId="3450289627" sldId="311"/>
            <ac:graphicFrameMk id="7" creationId="{12F58077-1C71-E921-57FA-2C0D48AE55D1}"/>
          </ac:graphicFrameMkLst>
        </pc:graphicFrameChg>
      </pc:sldChg>
      <pc:sldChg chg="modSp">
        <pc:chgData name="Cristian Andres Castellanos Rodriguez" userId="S::cacastellanos76@soy.sena.edu.co::215c3ebe-82a7-4983-afe8-b53c07af928c" providerId="AD" clId="Web-{118C4E0B-2442-5B5A-5CD2-F9ADDCDEEC35}" dt="2023-03-21T23:18:58.532" v="63" actId="1076"/>
        <pc:sldMkLst>
          <pc:docMk/>
          <pc:sldMk cId="3070472239" sldId="315"/>
        </pc:sldMkLst>
        <pc:spChg chg="mod">
          <ac:chgData name="Cristian Andres Castellanos Rodriguez" userId="S::cacastellanos76@soy.sena.edu.co::215c3ebe-82a7-4983-afe8-b53c07af928c" providerId="AD" clId="Web-{118C4E0B-2442-5B5A-5CD2-F9ADDCDEEC35}" dt="2023-03-21T23:18:58.532" v="63" actId="1076"/>
          <ac:spMkLst>
            <pc:docMk/>
            <pc:sldMk cId="3070472239" sldId="315"/>
            <ac:spMk id="3" creationId="{BD4BFCAB-CCF7-7691-5641-12DCB1BDF2E2}"/>
          </ac:spMkLst>
        </pc:spChg>
      </pc:sldChg>
      <pc:sldChg chg="addSp delSp modSp new">
        <pc:chgData name="Cristian Andres Castellanos Rodriguez" userId="S::cacastellanos76@soy.sena.edu.co::215c3ebe-82a7-4983-afe8-b53c07af928c" providerId="AD" clId="Web-{118C4E0B-2442-5B5A-5CD2-F9ADDCDEEC35}" dt="2023-03-22T00:14:11.448" v="665" actId="1076"/>
        <pc:sldMkLst>
          <pc:docMk/>
          <pc:sldMk cId="3730685545" sldId="316"/>
        </pc:sldMkLst>
        <pc:spChg chg="del">
          <ac:chgData name="Cristian Andres Castellanos Rodriguez" userId="S::cacastellanos76@soy.sena.edu.co::215c3ebe-82a7-4983-afe8-b53c07af928c" providerId="AD" clId="Web-{118C4E0B-2442-5B5A-5CD2-F9ADDCDEEC35}" dt="2023-03-22T00:14:04.573" v="663"/>
          <ac:spMkLst>
            <pc:docMk/>
            <pc:sldMk cId="3730685545" sldId="316"/>
            <ac:spMk id="2" creationId="{BDAEFAD4-315A-7A9F-B095-C2E019AAE57D}"/>
          </ac:spMkLst>
        </pc:spChg>
        <pc:spChg chg="del">
          <ac:chgData name="Cristian Andres Castellanos Rodriguez" userId="S::cacastellanos76@soy.sena.edu.co::215c3ebe-82a7-4983-afe8-b53c07af928c" providerId="AD" clId="Web-{118C4E0B-2442-5B5A-5CD2-F9ADDCDEEC35}" dt="2023-03-21T23:46:59.991" v="250"/>
          <ac:spMkLst>
            <pc:docMk/>
            <pc:sldMk cId="3730685545" sldId="316"/>
            <ac:spMk id="3" creationId="{AC1B95FB-AA0B-7610-B5DE-5EE46EDCB362}"/>
          </ac:spMkLst>
        </pc:spChg>
        <pc:graphicFrameChg chg="add mod ord modGraphic">
          <ac:chgData name="Cristian Andres Castellanos Rodriguez" userId="S::cacastellanos76@soy.sena.edu.co::215c3ebe-82a7-4983-afe8-b53c07af928c" providerId="AD" clId="Web-{118C4E0B-2442-5B5A-5CD2-F9ADDCDEEC35}" dt="2023-03-22T00:14:11.448" v="665" actId="1076"/>
          <ac:graphicFrameMkLst>
            <pc:docMk/>
            <pc:sldMk cId="3730685545" sldId="316"/>
            <ac:graphicFrameMk id="5" creationId="{A3551027-0ADC-4705-E451-A41CD3F5F8D0}"/>
          </ac:graphicFrameMkLst>
        </pc:graphicFrameChg>
      </pc:sldChg>
    </pc:docChg>
  </pc:docChgLst>
  <pc:docChgLst>
    <pc:chgData name="Maria Isabel Uribe Diaz" userId="S::miuribe93@soy.sena.edu.co::f874e721-cfe2-4208-953d-f23d4fbbc403" providerId="AD" clId="Web-{21670C2C-4440-7C84-40FA-AB187BA3401A}"/>
    <pc:docChg chg="delSld modSld">
      <pc:chgData name="Maria Isabel Uribe Diaz" userId="S::miuribe93@soy.sena.edu.co::f874e721-cfe2-4208-953d-f23d4fbbc403" providerId="AD" clId="Web-{21670C2C-4440-7C84-40FA-AB187BA3401A}" dt="2023-03-17T23:32:58.479" v="409" actId="20577"/>
      <pc:docMkLst>
        <pc:docMk/>
      </pc:docMkLst>
      <pc:sldChg chg="delSp modSp">
        <pc:chgData name="Maria Isabel Uribe Diaz" userId="S::miuribe93@soy.sena.edu.co::f874e721-cfe2-4208-953d-f23d4fbbc403" providerId="AD" clId="Web-{21670C2C-4440-7C84-40FA-AB187BA3401A}" dt="2023-03-17T23:32:09.962" v="406"/>
        <pc:sldMkLst>
          <pc:docMk/>
          <pc:sldMk cId="2406273178" sldId="256"/>
        </pc:sldMkLst>
        <pc:picChg chg="del mod">
          <ac:chgData name="Maria Isabel Uribe Diaz" userId="S::miuribe93@soy.sena.edu.co::f874e721-cfe2-4208-953d-f23d4fbbc403" providerId="AD" clId="Web-{21670C2C-4440-7C84-40FA-AB187BA3401A}" dt="2023-03-17T23:32:09.962" v="406"/>
          <ac:picMkLst>
            <pc:docMk/>
            <pc:sldMk cId="2406273178" sldId="256"/>
            <ac:picMk id="5" creationId="{789A34D1-0AC0-762E-B772-7596793D2844}"/>
          </ac:picMkLst>
        </pc:picChg>
      </pc:sldChg>
      <pc:sldChg chg="modSp">
        <pc:chgData name="Maria Isabel Uribe Diaz" userId="S::miuribe93@soy.sena.edu.co::f874e721-cfe2-4208-953d-f23d4fbbc403" providerId="AD" clId="Web-{21670C2C-4440-7C84-40FA-AB187BA3401A}" dt="2023-03-17T19:42:48.771" v="4" actId="20577"/>
        <pc:sldMkLst>
          <pc:docMk/>
          <pc:sldMk cId="641297589" sldId="260"/>
        </pc:sldMkLst>
        <pc:spChg chg="mod">
          <ac:chgData name="Maria Isabel Uribe Diaz" userId="S::miuribe93@soy.sena.edu.co::f874e721-cfe2-4208-953d-f23d4fbbc403" providerId="AD" clId="Web-{21670C2C-4440-7C84-40FA-AB187BA3401A}" dt="2023-03-17T19:42:48.771" v="4" actId="20577"/>
          <ac:spMkLst>
            <pc:docMk/>
            <pc:sldMk cId="641297589" sldId="260"/>
            <ac:spMk id="3" creationId="{98E6583C-5851-306D-3362-6F54EBA368DC}"/>
          </ac:spMkLst>
        </pc:spChg>
      </pc:sldChg>
      <pc:sldChg chg="modSp">
        <pc:chgData name="Maria Isabel Uribe Diaz" userId="S::miuribe93@soy.sena.edu.co::f874e721-cfe2-4208-953d-f23d4fbbc403" providerId="AD" clId="Web-{21670C2C-4440-7C84-40FA-AB187BA3401A}" dt="2023-03-17T22:35:53.762" v="23" actId="20577"/>
        <pc:sldMkLst>
          <pc:docMk/>
          <pc:sldMk cId="265086344" sldId="261"/>
        </pc:sldMkLst>
        <pc:spChg chg="mod">
          <ac:chgData name="Maria Isabel Uribe Diaz" userId="S::miuribe93@soy.sena.edu.co::f874e721-cfe2-4208-953d-f23d4fbbc403" providerId="AD" clId="Web-{21670C2C-4440-7C84-40FA-AB187BA3401A}" dt="2023-03-17T22:35:53.762" v="23" actId="20577"/>
          <ac:spMkLst>
            <pc:docMk/>
            <pc:sldMk cId="265086344" sldId="261"/>
            <ac:spMk id="3" creationId="{DAEFECAD-3859-95E0-16B3-A49A6C9D93E1}"/>
          </ac:spMkLst>
        </pc:spChg>
      </pc:sldChg>
      <pc:sldChg chg="modSp">
        <pc:chgData name="Maria Isabel Uribe Diaz" userId="S::miuribe93@soy.sena.edu.co::f874e721-cfe2-4208-953d-f23d4fbbc403" providerId="AD" clId="Web-{21670C2C-4440-7C84-40FA-AB187BA3401A}" dt="2023-03-17T23:26:51.217" v="375" actId="20577"/>
        <pc:sldMkLst>
          <pc:docMk/>
          <pc:sldMk cId="3639669116" sldId="262"/>
        </pc:sldMkLst>
        <pc:spChg chg="mod">
          <ac:chgData name="Maria Isabel Uribe Diaz" userId="S::miuribe93@soy.sena.edu.co::f874e721-cfe2-4208-953d-f23d4fbbc403" providerId="AD" clId="Web-{21670C2C-4440-7C84-40FA-AB187BA3401A}" dt="2023-03-17T23:26:51.217" v="375" actId="20577"/>
          <ac:spMkLst>
            <pc:docMk/>
            <pc:sldMk cId="3639669116" sldId="262"/>
            <ac:spMk id="3" creationId="{C7F37418-CF01-C780-85FC-7C75D8CE412B}"/>
          </ac:spMkLst>
        </pc:spChg>
      </pc:sldChg>
      <pc:sldChg chg="modSp">
        <pc:chgData name="Maria Isabel Uribe Diaz" userId="S::miuribe93@soy.sena.edu.co::f874e721-cfe2-4208-953d-f23d4fbbc403" providerId="AD" clId="Web-{21670C2C-4440-7C84-40FA-AB187BA3401A}" dt="2023-03-17T23:28:29.204" v="380" actId="20577"/>
        <pc:sldMkLst>
          <pc:docMk/>
          <pc:sldMk cId="1495245722" sldId="263"/>
        </pc:sldMkLst>
        <pc:spChg chg="mod">
          <ac:chgData name="Maria Isabel Uribe Diaz" userId="S::miuribe93@soy.sena.edu.co::f874e721-cfe2-4208-953d-f23d4fbbc403" providerId="AD" clId="Web-{21670C2C-4440-7C84-40FA-AB187BA3401A}" dt="2023-03-17T23:28:29.204" v="380" actId="20577"/>
          <ac:spMkLst>
            <pc:docMk/>
            <pc:sldMk cId="1495245722" sldId="263"/>
            <ac:spMk id="2" creationId="{82765DA9-3CFA-DFE4-CFB4-ED7512796DAA}"/>
          </ac:spMkLst>
        </pc:spChg>
        <pc:spChg chg="mod">
          <ac:chgData name="Maria Isabel Uribe Diaz" userId="S::miuribe93@soy.sena.edu.co::f874e721-cfe2-4208-953d-f23d4fbbc403" providerId="AD" clId="Web-{21670C2C-4440-7C84-40FA-AB187BA3401A}" dt="2023-03-17T23:28:20.626" v="378" actId="20577"/>
          <ac:spMkLst>
            <pc:docMk/>
            <pc:sldMk cId="1495245722" sldId="263"/>
            <ac:spMk id="3" creationId="{282224B7-662E-E133-BD59-E01F5A5AD2C3}"/>
          </ac:spMkLst>
        </pc:spChg>
      </pc:sldChg>
      <pc:sldChg chg="modSp">
        <pc:chgData name="Maria Isabel Uribe Diaz" userId="S::miuribe93@soy.sena.edu.co::f874e721-cfe2-4208-953d-f23d4fbbc403" providerId="AD" clId="Web-{21670C2C-4440-7C84-40FA-AB187BA3401A}" dt="2023-03-17T23:29:00.690" v="383" actId="20577"/>
        <pc:sldMkLst>
          <pc:docMk/>
          <pc:sldMk cId="818706842" sldId="271"/>
        </pc:sldMkLst>
        <pc:spChg chg="mod">
          <ac:chgData name="Maria Isabel Uribe Diaz" userId="S::miuribe93@soy.sena.edu.co::f874e721-cfe2-4208-953d-f23d4fbbc403" providerId="AD" clId="Web-{21670C2C-4440-7C84-40FA-AB187BA3401A}" dt="2023-03-17T23:29:00.690" v="383" actId="20577"/>
          <ac:spMkLst>
            <pc:docMk/>
            <pc:sldMk cId="818706842" sldId="271"/>
            <ac:spMk id="3" creationId="{84B72CFB-3CAD-9A8F-39D8-028781E8247F}"/>
          </ac:spMkLst>
        </pc:spChg>
      </pc:sldChg>
      <pc:sldChg chg="modSp">
        <pc:chgData name="Maria Isabel Uribe Diaz" userId="S::miuribe93@soy.sena.edu.co::f874e721-cfe2-4208-953d-f23d4fbbc403" providerId="AD" clId="Web-{21670C2C-4440-7C84-40FA-AB187BA3401A}" dt="2023-03-17T23:29:45.207" v="398" actId="20577"/>
        <pc:sldMkLst>
          <pc:docMk/>
          <pc:sldMk cId="2020483110" sldId="278"/>
        </pc:sldMkLst>
        <pc:spChg chg="mod">
          <ac:chgData name="Maria Isabel Uribe Diaz" userId="S::miuribe93@soy.sena.edu.co::f874e721-cfe2-4208-953d-f23d4fbbc403" providerId="AD" clId="Web-{21670C2C-4440-7C84-40FA-AB187BA3401A}" dt="2023-03-17T23:29:45.207" v="398" actId="20577"/>
          <ac:spMkLst>
            <pc:docMk/>
            <pc:sldMk cId="2020483110" sldId="278"/>
            <ac:spMk id="3" creationId="{1EC96EED-8EBD-8201-0A01-9ABE178A741F}"/>
          </ac:spMkLst>
        </pc:spChg>
      </pc:sldChg>
      <pc:sldChg chg="modSp">
        <pc:chgData name="Maria Isabel Uribe Diaz" userId="S::miuribe93@soy.sena.edu.co::f874e721-cfe2-4208-953d-f23d4fbbc403" providerId="AD" clId="Web-{21670C2C-4440-7C84-40FA-AB187BA3401A}" dt="2023-03-17T23:32:58.479" v="409" actId="20577"/>
        <pc:sldMkLst>
          <pc:docMk/>
          <pc:sldMk cId="2032966107" sldId="281"/>
        </pc:sldMkLst>
        <pc:spChg chg="mod">
          <ac:chgData name="Maria Isabel Uribe Diaz" userId="S::miuribe93@soy.sena.edu.co::f874e721-cfe2-4208-953d-f23d4fbbc403" providerId="AD" clId="Web-{21670C2C-4440-7C84-40FA-AB187BA3401A}" dt="2023-03-17T23:32:58.479" v="409" actId="20577"/>
          <ac:spMkLst>
            <pc:docMk/>
            <pc:sldMk cId="2032966107" sldId="281"/>
            <ac:spMk id="3" creationId="{A6419C6D-FBE1-9C4B-70FF-0FFD35B90CBE}"/>
          </ac:spMkLst>
        </pc:spChg>
      </pc:sldChg>
      <pc:sldChg chg="modSp">
        <pc:chgData name="Maria Isabel Uribe Diaz" userId="S::miuribe93@soy.sena.edu.co::f874e721-cfe2-4208-953d-f23d4fbbc403" providerId="AD" clId="Web-{21670C2C-4440-7C84-40FA-AB187BA3401A}" dt="2023-03-17T23:30:27.615" v="403" actId="20577"/>
        <pc:sldMkLst>
          <pc:docMk/>
          <pc:sldMk cId="3095295970" sldId="287"/>
        </pc:sldMkLst>
        <pc:spChg chg="mod">
          <ac:chgData name="Maria Isabel Uribe Diaz" userId="S::miuribe93@soy.sena.edu.co::f874e721-cfe2-4208-953d-f23d4fbbc403" providerId="AD" clId="Web-{21670C2C-4440-7C84-40FA-AB187BA3401A}" dt="2023-03-17T23:30:27.615" v="403" actId="20577"/>
          <ac:spMkLst>
            <pc:docMk/>
            <pc:sldMk cId="3095295970" sldId="287"/>
            <ac:spMk id="3" creationId="{7D9D9527-2D18-5B65-95C0-E1EAD28FE596}"/>
          </ac:spMkLst>
        </pc:spChg>
      </pc:sldChg>
      <pc:sldChg chg="del">
        <pc:chgData name="Maria Isabel Uribe Diaz" userId="S::miuribe93@soy.sena.edu.co::f874e721-cfe2-4208-953d-f23d4fbbc403" providerId="AD" clId="Web-{21670C2C-4440-7C84-40FA-AB187BA3401A}" dt="2023-03-17T23:30:37.537" v="404"/>
        <pc:sldMkLst>
          <pc:docMk/>
          <pc:sldMk cId="3600151241" sldId="291"/>
        </pc:sldMkLst>
      </pc:sldChg>
    </pc:docChg>
  </pc:docChgLst>
  <pc:docChgLst>
    <pc:chgData name="Laura Nataly Garzon Suarez" userId="S::laungarzon11@soy.sena.edu.co::d606699a-8ed5-42e3-af50-3d962e60b77b" providerId="AD" clId="Web-{67D62E67-B662-AA55-EE59-1C9910AA1673}"/>
    <pc:docChg chg="modSld">
      <pc:chgData name="Laura Nataly Garzon Suarez" userId="S::laungarzon11@soy.sena.edu.co::d606699a-8ed5-42e3-af50-3d962e60b77b" providerId="AD" clId="Web-{67D62E67-B662-AA55-EE59-1C9910AA1673}" dt="2023-03-22T01:59:03.972" v="2232"/>
      <pc:docMkLst>
        <pc:docMk/>
      </pc:docMkLst>
      <pc:sldChg chg="modSp">
        <pc:chgData name="Laura Nataly Garzon Suarez" userId="S::laungarzon11@soy.sena.edu.co::d606699a-8ed5-42e3-af50-3d962e60b77b" providerId="AD" clId="Web-{67D62E67-B662-AA55-EE59-1C9910AA1673}" dt="2023-03-22T01:07:34.900" v="1008"/>
        <pc:sldMkLst>
          <pc:docMk/>
          <pc:sldMk cId="2971174205" sldId="266"/>
        </pc:sldMkLst>
        <pc:graphicFrameChg chg="mod modGraphic">
          <ac:chgData name="Laura Nataly Garzon Suarez" userId="S::laungarzon11@soy.sena.edu.co::d606699a-8ed5-42e3-af50-3d962e60b77b" providerId="AD" clId="Web-{67D62E67-B662-AA55-EE59-1C9910AA1673}" dt="2023-03-22T01:06:24.429" v="902"/>
          <ac:graphicFrameMkLst>
            <pc:docMk/>
            <pc:sldMk cId="2971174205" sldId="266"/>
            <ac:graphicFrameMk id="4" creationId="{5B6537AD-F71D-AC63-0E0E-5F9272C67D0D}"/>
          </ac:graphicFrameMkLst>
        </pc:graphicFrameChg>
        <pc:graphicFrameChg chg="mod modGraphic">
          <ac:chgData name="Laura Nataly Garzon Suarez" userId="S::laungarzon11@soy.sena.edu.co::d606699a-8ed5-42e3-af50-3d962e60b77b" providerId="AD" clId="Web-{67D62E67-B662-AA55-EE59-1C9910AA1673}" dt="2023-03-22T01:07:34.900" v="1008"/>
          <ac:graphicFrameMkLst>
            <pc:docMk/>
            <pc:sldMk cId="2971174205" sldId="266"/>
            <ac:graphicFrameMk id="6" creationId="{5B6CB188-6D26-D1B0-10E6-22EBF179AC66}"/>
          </ac:graphicFrameMkLst>
        </pc:graphicFrameChg>
      </pc:sldChg>
      <pc:sldChg chg="modSp">
        <pc:chgData name="Laura Nataly Garzon Suarez" userId="S::laungarzon11@soy.sena.edu.co::d606699a-8ed5-42e3-af50-3d962e60b77b" providerId="AD" clId="Web-{67D62E67-B662-AA55-EE59-1C9910AA1673}" dt="2023-03-22T01:26:27.822" v="1688"/>
        <pc:sldMkLst>
          <pc:docMk/>
          <pc:sldMk cId="2185372916" sldId="307"/>
        </pc:sldMkLst>
        <pc:graphicFrameChg chg="mod modGraphic">
          <ac:chgData name="Laura Nataly Garzon Suarez" userId="S::laungarzon11@soy.sena.edu.co::d606699a-8ed5-42e3-af50-3d962e60b77b" providerId="AD" clId="Web-{67D62E67-B662-AA55-EE59-1C9910AA1673}" dt="2023-03-22T01:26:27.822" v="1688"/>
          <ac:graphicFrameMkLst>
            <pc:docMk/>
            <pc:sldMk cId="2185372916" sldId="307"/>
            <ac:graphicFrameMk id="5" creationId="{543DCA20-A97D-42EA-44F9-17B572F6362D}"/>
          </ac:graphicFrameMkLst>
        </pc:graphicFrameChg>
        <pc:graphicFrameChg chg="mod modGraphic">
          <ac:chgData name="Laura Nataly Garzon Suarez" userId="S::laungarzon11@soy.sena.edu.co::d606699a-8ed5-42e3-af50-3d962e60b77b" providerId="AD" clId="Web-{67D62E67-B662-AA55-EE59-1C9910AA1673}" dt="2023-03-22T01:15:40.429" v="1433"/>
          <ac:graphicFrameMkLst>
            <pc:docMk/>
            <pc:sldMk cId="2185372916" sldId="307"/>
            <ac:graphicFrameMk id="7" creationId="{12F58077-1C71-E921-57FA-2C0D48AE55D1}"/>
          </ac:graphicFrameMkLst>
        </pc:graphicFrameChg>
      </pc:sldChg>
      <pc:sldChg chg="modSp">
        <pc:chgData name="Laura Nataly Garzon Suarez" userId="S::laungarzon11@soy.sena.edu.co::d606699a-8ed5-42e3-af50-3d962e60b77b" providerId="AD" clId="Web-{67D62E67-B662-AA55-EE59-1C9910AA1673}" dt="2023-03-22T01:12:10.376" v="1320"/>
        <pc:sldMkLst>
          <pc:docMk/>
          <pc:sldMk cId="2495732612" sldId="309"/>
        </pc:sldMkLst>
        <pc:graphicFrameChg chg="mod modGraphic">
          <ac:chgData name="Laura Nataly Garzon Suarez" userId="S::laungarzon11@soy.sena.edu.co::d606699a-8ed5-42e3-af50-3d962e60b77b" providerId="AD" clId="Web-{67D62E67-B662-AA55-EE59-1C9910AA1673}" dt="2023-03-21T22:50:08.691" v="139"/>
          <ac:graphicFrameMkLst>
            <pc:docMk/>
            <pc:sldMk cId="2495732612" sldId="309"/>
            <ac:graphicFrameMk id="4" creationId="{5B6537AD-F71D-AC63-0E0E-5F9272C67D0D}"/>
          </ac:graphicFrameMkLst>
        </pc:graphicFrameChg>
        <pc:graphicFrameChg chg="mod modGraphic">
          <ac:chgData name="Laura Nataly Garzon Suarez" userId="S::laungarzon11@soy.sena.edu.co::d606699a-8ed5-42e3-af50-3d962e60b77b" providerId="AD" clId="Web-{67D62E67-B662-AA55-EE59-1C9910AA1673}" dt="2023-03-22T01:12:10.376" v="1320"/>
          <ac:graphicFrameMkLst>
            <pc:docMk/>
            <pc:sldMk cId="2495732612" sldId="309"/>
            <ac:graphicFrameMk id="6" creationId="{5B6CB188-6D26-D1B0-10E6-22EBF179AC66}"/>
          </ac:graphicFrameMkLst>
        </pc:graphicFrameChg>
      </pc:sldChg>
      <pc:sldChg chg="modSp">
        <pc:chgData name="Laura Nataly Garzon Suarez" userId="S::laungarzon11@soy.sena.edu.co::d606699a-8ed5-42e3-af50-3d962e60b77b" providerId="AD" clId="Web-{67D62E67-B662-AA55-EE59-1C9910AA1673}" dt="2023-03-22T01:57:50.439" v="2228"/>
        <pc:sldMkLst>
          <pc:docMk/>
          <pc:sldMk cId="1023302592" sldId="310"/>
        </pc:sldMkLst>
        <pc:graphicFrameChg chg="mod modGraphic">
          <ac:chgData name="Laura Nataly Garzon Suarez" userId="S::laungarzon11@soy.sena.edu.co::d606699a-8ed5-42e3-af50-3d962e60b77b" providerId="AD" clId="Web-{67D62E67-B662-AA55-EE59-1C9910AA1673}" dt="2023-03-22T01:54:19.808" v="2140"/>
          <ac:graphicFrameMkLst>
            <pc:docMk/>
            <pc:sldMk cId="1023302592" sldId="310"/>
            <ac:graphicFrameMk id="5" creationId="{543DCA20-A97D-42EA-44F9-17B572F6362D}"/>
          </ac:graphicFrameMkLst>
        </pc:graphicFrameChg>
        <pc:graphicFrameChg chg="mod modGraphic">
          <ac:chgData name="Laura Nataly Garzon Suarez" userId="S::laungarzon11@soy.sena.edu.co::d606699a-8ed5-42e3-af50-3d962e60b77b" providerId="AD" clId="Web-{67D62E67-B662-AA55-EE59-1C9910AA1673}" dt="2023-03-22T01:57:50.439" v="2228"/>
          <ac:graphicFrameMkLst>
            <pc:docMk/>
            <pc:sldMk cId="1023302592" sldId="310"/>
            <ac:graphicFrameMk id="7" creationId="{12F58077-1C71-E921-57FA-2C0D48AE55D1}"/>
          </ac:graphicFrameMkLst>
        </pc:graphicFrameChg>
      </pc:sldChg>
      <pc:sldChg chg="modSp">
        <pc:chgData name="Laura Nataly Garzon Suarez" userId="S::laungarzon11@soy.sena.edu.co::d606699a-8ed5-42e3-af50-3d962e60b77b" providerId="AD" clId="Web-{67D62E67-B662-AA55-EE59-1C9910AA1673}" dt="2023-03-22T01:59:03.972" v="2232"/>
        <pc:sldMkLst>
          <pc:docMk/>
          <pc:sldMk cId="3450289627" sldId="311"/>
        </pc:sldMkLst>
        <pc:graphicFrameChg chg="mod modGraphic">
          <ac:chgData name="Laura Nataly Garzon Suarez" userId="S::laungarzon11@soy.sena.edu.co::d606699a-8ed5-42e3-af50-3d962e60b77b" providerId="AD" clId="Web-{67D62E67-B662-AA55-EE59-1C9910AA1673}" dt="2023-03-22T01:52:35.540" v="2053"/>
          <ac:graphicFrameMkLst>
            <pc:docMk/>
            <pc:sldMk cId="3450289627" sldId="311"/>
            <ac:graphicFrameMk id="5" creationId="{543DCA20-A97D-42EA-44F9-17B572F6362D}"/>
          </ac:graphicFrameMkLst>
        </pc:graphicFrameChg>
        <pc:graphicFrameChg chg="mod modGraphic">
          <ac:chgData name="Laura Nataly Garzon Suarez" userId="S::laungarzon11@soy.sena.edu.co::d606699a-8ed5-42e3-af50-3d962e60b77b" providerId="AD" clId="Web-{67D62E67-B662-AA55-EE59-1C9910AA1673}" dt="2023-03-22T01:59:03.972" v="2232"/>
          <ac:graphicFrameMkLst>
            <pc:docMk/>
            <pc:sldMk cId="3450289627" sldId="311"/>
            <ac:graphicFrameMk id="7" creationId="{12F58077-1C71-E921-57FA-2C0D48AE55D1}"/>
          </ac:graphicFrameMkLst>
        </pc:graphicFrameChg>
      </pc:sldChg>
    </pc:docChg>
  </pc:docChgLst>
  <pc:docChgLst>
    <pc:chgData name="Sara Naidu Diaz Gonzalez" userId="S::sndiaz4@soy.sena.edu.co::94f02f45-69a4-4ff3-a3dc-fe0d52e2f980" providerId="AD" clId="Web-{73F69C5F-D753-93B7-59E4-D5AE91AFE3D7}"/>
    <pc:docChg chg="addSld modSld">
      <pc:chgData name="Sara Naidu Diaz Gonzalez" userId="S::sndiaz4@soy.sena.edu.co::94f02f45-69a4-4ff3-a3dc-fe0d52e2f980" providerId="AD" clId="Web-{73F69C5F-D753-93B7-59E4-D5AE91AFE3D7}" dt="2023-03-22T01:20:49.347" v="207"/>
      <pc:docMkLst>
        <pc:docMk/>
      </pc:docMkLst>
      <pc:sldChg chg="modSp">
        <pc:chgData name="Sara Naidu Diaz Gonzalez" userId="S::sndiaz4@soy.sena.edu.co::94f02f45-69a4-4ff3-a3dc-fe0d52e2f980" providerId="AD" clId="Web-{73F69C5F-D753-93B7-59E4-D5AE91AFE3D7}" dt="2023-03-21T23:29:00.562" v="2" actId="20577"/>
        <pc:sldMkLst>
          <pc:docMk/>
          <pc:sldMk cId="818706842" sldId="271"/>
        </pc:sldMkLst>
        <pc:spChg chg="mod">
          <ac:chgData name="Sara Naidu Diaz Gonzalez" userId="S::sndiaz4@soy.sena.edu.co::94f02f45-69a4-4ff3-a3dc-fe0d52e2f980" providerId="AD" clId="Web-{73F69C5F-D753-93B7-59E4-D5AE91AFE3D7}" dt="2023-03-21T23:29:00.562" v="2" actId="20577"/>
          <ac:spMkLst>
            <pc:docMk/>
            <pc:sldMk cId="818706842" sldId="271"/>
            <ac:spMk id="3" creationId="{84B72CFB-3CAD-9A8F-39D8-028781E8247F}"/>
          </ac:spMkLst>
        </pc:spChg>
      </pc:sldChg>
      <pc:sldChg chg="modSp">
        <pc:chgData name="Sara Naidu Diaz Gonzalez" userId="S::sndiaz4@soy.sena.edu.co::94f02f45-69a4-4ff3-a3dc-fe0d52e2f980" providerId="AD" clId="Web-{73F69C5F-D753-93B7-59E4-D5AE91AFE3D7}" dt="2023-03-21T23:34:30.945" v="41" actId="20577"/>
        <pc:sldMkLst>
          <pc:docMk/>
          <pc:sldMk cId="2020483110" sldId="278"/>
        </pc:sldMkLst>
        <pc:spChg chg="mod">
          <ac:chgData name="Sara Naidu Diaz Gonzalez" userId="S::sndiaz4@soy.sena.edu.co::94f02f45-69a4-4ff3-a3dc-fe0d52e2f980" providerId="AD" clId="Web-{73F69C5F-D753-93B7-59E4-D5AE91AFE3D7}" dt="2023-03-21T23:34:30.945" v="41" actId="20577"/>
          <ac:spMkLst>
            <pc:docMk/>
            <pc:sldMk cId="2020483110" sldId="278"/>
            <ac:spMk id="3" creationId="{1EC96EED-8EBD-8201-0A01-9ABE178A741F}"/>
          </ac:spMkLst>
        </pc:spChg>
      </pc:sldChg>
      <pc:sldChg chg="modSp">
        <pc:chgData name="Sara Naidu Diaz Gonzalez" userId="S::sndiaz4@soy.sena.edu.co::94f02f45-69a4-4ff3-a3dc-fe0d52e2f980" providerId="AD" clId="Web-{73F69C5F-D753-93B7-59E4-D5AE91AFE3D7}" dt="2023-03-22T00:06:52.163" v="149" actId="20577"/>
        <pc:sldMkLst>
          <pc:docMk/>
          <pc:sldMk cId="2725864415" sldId="280"/>
        </pc:sldMkLst>
        <pc:spChg chg="mod">
          <ac:chgData name="Sara Naidu Diaz Gonzalez" userId="S::sndiaz4@soy.sena.edu.co::94f02f45-69a4-4ff3-a3dc-fe0d52e2f980" providerId="AD" clId="Web-{73F69C5F-D753-93B7-59E4-D5AE91AFE3D7}" dt="2023-03-22T00:06:52.163" v="149" actId="20577"/>
          <ac:spMkLst>
            <pc:docMk/>
            <pc:sldMk cId="2725864415" sldId="280"/>
            <ac:spMk id="3" creationId="{59E4A9BE-67C5-0C14-E130-6E770B1E490D}"/>
          </ac:spMkLst>
        </pc:spChg>
      </pc:sldChg>
      <pc:sldChg chg="modSp">
        <pc:chgData name="Sara Naidu Diaz Gonzalez" userId="S::sndiaz4@soy.sena.edu.co::94f02f45-69a4-4ff3-a3dc-fe0d52e2f980" providerId="AD" clId="Web-{73F69C5F-D753-93B7-59E4-D5AE91AFE3D7}" dt="2023-03-21T23:36:51.823" v="90" actId="20577"/>
        <pc:sldMkLst>
          <pc:docMk/>
          <pc:sldMk cId="2032966107" sldId="281"/>
        </pc:sldMkLst>
        <pc:spChg chg="mod">
          <ac:chgData name="Sara Naidu Diaz Gonzalez" userId="S::sndiaz4@soy.sena.edu.co::94f02f45-69a4-4ff3-a3dc-fe0d52e2f980" providerId="AD" clId="Web-{73F69C5F-D753-93B7-59E4-D5AE91AFE3D7}" dt="2023-03-21T23:36:51.823" v="90" actId="20577"/>
          <ac:spMkLst>
            <pc:docMk/>
            <pc:sldMk cId="2032966107" sldId="281"/>
            <ac:spMk id="3" creationId="{A6419C6D-FBE1-9C4B-70FF-0FFD35B90CBE}"/>
          </ac:spMkLst>
        </pc:spChg>
      </pc:sldChg>
      <pc:sldChg chg="modSp">
        <pc:chgData name="Sara Naidu Diaz Gonzalez" userId="S::sndiaz4@soy.sena.edu.co::94f02f45-69a4-4ff3-a3dc-fe0d52e2f980" providerId="AD" clId="Web-{73F69C5F-D753-93B7-59E4-D5AE91AFE3D7}" dt="2023-03-21T23:36:14.916" v="70" actId="20577"/>
        <pc:sldMkLst>
          <pc:docMk/>
          <pc:sldMk cId="3095295970" sldId="287"/>
        </pc:sldMkLst>
        <pc:spChg chg="mod">
          <ac:chgData name="Sara Naidu Diaz Gonzalez" userId="S::sndiaz4@soy.sena.edu.co::94f02f45-69a4-4ff3-a3dc-fe0d52e2f980" providerId="AD" clId="Web-{73F69C5F-D753-93B7-59E4-D5AE91AFE3D7}" dt="2023-03-21T23:36:14.916" v="70" actId="20577"/>
          <ac:spMkLst>
            <pc:docMk/>
            <pc:sldMk cId="3095295970" sldId="287"/>
            <ac:spMk id="3" creationId="{7D9D9527-2D18-5B65-95C0-E1EAD28FE596}"/>
          </ac:spMkLst>
        </pc:spChg>
      </pc:sldChg>
      <pc:sldChg chg="modSp">
        <pc:chgData name="Sara Naidu Diaz Gonzalez" userId="S::sndiaz4@soy.sena.edu.co::94f02f45-69a4-4ff3-a3dc-fe0d52e2f980" providerId="AD" clId="Web-{73F69C5F-D753-93B7-59E4-D5AE91AFE3D7}" dt="2023-03-21T23:37:43.731" v="111" actId="20577"/>
        <pc:sldMkLst>
          <pc:docMk/>
          <pc:sldMk cId="1988385547" sldId="289"/>
        </pc:sldMkLst>
        <pc:spChg chg="mod">
          <ac:chgData name="Sara Naidu Diaz Gonzalez" userId="S::sndiaz4@soy.sena.edu.co::94f02f45-69a4-4ff3-a3dc-fe0d52e2f980" providerId="AD" clId="Web-{73F69C5F-D753-93B7-59E4-D5AE91AFE3D7}" dt="2023-03-21T23:37:43.731" v="111" actId="20577"/>
          <ac:spMkLst>
            <pc:docMk/>
            <pc:sldMk cId="1988385547" sldId="289"/>
            <ac:spMk id="3" creationId="{6FB23AF4-7128-4D0B-D8F0-71D2D37B0EBF}"/>
          </ac:spMkLst>
        </pc:spChg>
      </pc:sldChg>
      <pc:sldChg chg="modSp">
        <pc:chgData name="Sara Naidu Diaz Gonzalez" userId="S::sndiaz4@soy.sena.edu.co::94f02f45-69a4-4ff3-a3dc-fe0d52e2f980" providerId="AD" clId="Web-{73F69C5F-D753-93B7-59E4-D5AE91AFE3D7}" dt="2023-03-22T00:07:39.617" v="151" actId="20577"/>
        <pc:sldMkLst>
          <pc:docMk/>
          <pc:sldMk cId="2318897579" sldId="290"/>
        </pc:sldMkLst>
        <pc:spChg chg="mod">
          <ac:chgData name="Sara Naidu Diaz Gonzalez" userId="S::sndiaz4@soy.sena.edu.co::94f02f45-69a4-4ff3-a3dc-fe0d52e2f980" providerId="AD" clId="Web-{73F69C5F-D753-93B7-59E4-D5AE91AFE3D7}" dt="2023-03-22T00:07:39.617" v="151" actId="20577"/>
          <ac:spMkLst>
            <pc:docMk/>
            <pc:sldMk cId="2318897579" sldId="290"/>
            <ac:spMk id="3" creationId="{3D41726E-9084-EE78-7B5E-CB4A51DE9048}"/>
          </ac:spMkLst>
        </pc:spChg>
      </pc:sldChg>
      <pc:sldChg chg="modSp">
        <pc:chgData name="Sara Naidu Diaz Gonzalez" userId="S::sndiaz4@soy.sena.edu.co::94f02f45-69a4-4ff3-a3dc-fe0d52e2f980" providerId="AD" clId="Web-{73F69C5F-D753-93B7-59E4-D5AE91AFE3D7}" dt="2023-03-22T01:20:49.347" v="207"/>
        <pc:sldMkLst>
          <pc:docMk/>
          <pc:sldMk cId="2185372916" sldId="307"/>
        </pc:sldMkLst>
        <pc:graphicFrameChg chg="mod modGraphic">
          <ac:chgData name="Sara Naidu Diaz Gonzalez" userId="S::sndiaz4@soy.sena.edu.co::94f02f45-69a4-4ff3-a3dc-fe0d52e2f980" providerId="AD" clId="Web-{73F69C5F-D753-93B7-59E4-D5AE91AFE3D7}" dt="2023-03-22T01:20:49.347" v="207"/>
          <ac:graphicFrameMkLst>
            <pc:docMk/>
            <pc:sldMk cId="2185372916" sldId="307"/>
            <ac:graphicFrameMk id="5" creationId="{543DCA20-A97D-42EA-44F9-17B572F6362D}"/>
          </ac:graphicFrameMkLst>
        </pc:graphicFrameChg>
      </pc:sldChg>
      <pc:sldChg chg="modSp">
        <pc:chgData name="Sara Naidu Diaz Gonzalez" userId="S::sndiaz4@soy.sena.edu.co::94f02f45-69a4-4ff3-a3dc-fe0d52e2f980" providerId="AD" clId="Web-{73F69C5F-D753-93B7-59E4-D5AE91AFE3D7}" dt="2023-03-22T00:57:32.892" v="199"/>
        <pc:sldMkLst>
          <pc:docMk/>
          <pc:sldMk cId="2495732612" sldId="309"/>
        </pc:sldMkLst>
        <pc:graphicFrameChg chg="mod modGraphic">
          <ac:chgData name="Sara Naidu Diaz Gonzalez" userId="S::sndiaz4@soy.sena.edu.co::94f02f45-69a4-4ff3-a3dc-fe0d52e2f980" providerId="AD" clId="Web-{73F69C5F-D753-93B7-59E4-D5AE91AFE3D7}" dt="2023-03-22T00:57:32.892" v="199"/>
          <ac:graphicFrameMkLst>
            <pc:docMk/>
            <pc:sldMk cId="2495732612" sldId="309"/>
            <ac:graphicFrameMk id="4" creationId="{5B6537AD-F71D-AC63-0E0E-5F9272C67D0D}"/>
          </ac:graphicFrameMkLst>
        </pc:graphicFrameChg>
      </pc:sldChg>
      <pc:sldChg chg="modSp add replId">
        <pc:chgData name="Sara Naidu Diaz Gonzalez" userId="S::sndiaz4@soy.sena.edu.co::94f02f45-69a4-4ff3-a3dc-fe0d52e2f980" providerId="AD" clId="Web-{73F69C5F-D753-93B7-59E4-D5AE91AFE3D7}" dt="2023-03-21T23:39:03.623" v="144" actId="20577"/>
        <pc:sldMkLst>
          <pc:docMk/>
          <pc:sldMk cId="2121570401" sldId="316"/>
        </pc:sldMkLst>
        <pc:spChg chg="mod">
          <ac:chgData name="Sara Naidu Diaz Gonzalez" userId="S::sndiaz4@soy.sena.edu.co::94f02f45-69a4-4ff3-a3dc-fe0d52e2f980" providerId="AD" clId="Web-{73F69C5F-D753-93B7-59E4-D5AE91AFE3D7}" dt="2023-03-21T23:39:03.623" v="144" actId="20577"/>
          <ac:spMkLst>
            <pc:docMk/>
            <pc:sldMk cId="2121570401" sldId="316"/>
            <ac:spMk id="3" creationId="{3D41726E-9084-EE78-7B5E-CB4A51DE9048}"/>
          </ac:spMkLst>
        </pc:spChg>
      </pc:sldChg>
      <pc:sldChg chg="addSp delSp modSp new">
        <pc:chgData name="Sara Naidu Diaz Gonzalez" userId="S::sndiaz4@soy.sena.edu.co::94f02f45-69a4-4ff3-a3dc-fe0d52e2f980" providerId="AD" clId="Web-{73F69C5F-D753-93B7-59E4-D5AE91AFE3D7}" dt="2023-03-22T00:41:57.135" v="173" actId="1076"/>
        <pc:sldMkLst>
          <pc:docMk/>
          <pc:sldMk cId="1880826936" sldId="319"/>
        </pc:sldMkLst>
        <pc:spChg chg="mod">
          <ac:chgData name="Sara Naidu Diaz Gonzalez" userId="S::sndiaz4@soy.sena.edu.co::94f02f45-69a4-4ff3-a3dc-fe0d52e2f980" providerId="AD" clId="Web-{73F69C5F-D753-93B7-59E4-D5AE91AFE3D7}" dt="2023-03-22T00:41:22.484" v="167" actId="20577"/>
          <ac:spMkLst>
            <pc:docMk/>
            <pc:sldMk cId="1880826936" sldId="319"/>
            <ac:spMk id="2" creationId="{B44B17FD-4EAD-5BBE-77B7-9A26AFDA37EC}"/>
          </ac:spMkLst>
        </pc:spChg>
        <pc:spChg chg="del">
          <ac:chgData name="Sara Naidu Diaz Gonzalez" userId="S::sndiaz4@soy.sena.edu.co::94f02f45-69a4-4ff3-a3dc-fe0d52e2f980" providerId="AD" clId="Web-{73F69C5F-D753-93B7-59E4-D5AE91AFE3D7}" dt="2023-03-22T00:41:23.150" v="168"/>
          <ac:spMkLst>
            <pc:docMk/>
            <pc:sldMk cId="1880826936" sldId="319"/>
            <ac:spMk id="3" creationId="{FCA139BC-A67E-6630-77A3-D1861A637B8D}"/>
          </ac:spMkLst>
        </pc:spChg>
        <pc:picChg chg="add mod">
          <ac:chgData name="Sara Naidu Diaz Gonzalez" userId="S::sndiaz4@soy.sena.edu.co::94f02f45-69a4-4ff3-a3dc-fe0d52e2f980" providerId="AD" clId="Web-{73F69C5F-D753-93B7-59E4-D5AE91AFE3D7}" dt="2023-03-22T00:41:57.135" v="173" actId="1076"/>
          <ac:picMkLst>
            <pc:docMk/>
            <pc:sldMk cId="1880826936" sldId="319"/>
            <ac:picMk id="4" creationId="{AF0A250A-69EA-0991-C0ED-6A5EF02DD553}"/>
          </ac:picMkLst>
        </pc:picChg>
      </pc:sldChg>
      <pc:sldChg chg="addSp delSp modSp new">
        <pc:chgData name="Sara Naidu Diaz Gonzalez" userId="S::sndiaz4@soy.sena.edu.co::94f02f45-69a4-4ff3-a3dc-fe0d52e2f980" providerId="AD" clId="Web-{73F69C5F-D753-93B7-59E4-D5AE91AFE3D7}" dt="2023-03-22T00:42:39.558" v="181" actId="14100"/>
        <pc:sldMkLst>
          <pc:docMk/>
          <pc:sldMk cId="550475513" sldId="321"/>
        </pc:sldMkLst>
        <pc:spChg chg="del">
          <ac:chgData name="Sara Naidu Diaz Gonzalez" userId="S::sndiaz4@soy.sena.edu.co::94f02f45-69a4-4ff3-a3dc-fe0d52e2f980" providerId="AD" clId="Web-{73F69C5F-D753-93B7-59E4-D5AE91AFE3D7}" dt="2023-03-22T00:42:02.417" v="175"/>
          <ac:spMkLst>
            <pc:docMk/>
            <pc:sldMk cId="550475513" sldId="321"/>
            <ac:spMk id="2" creationId="{E765376F-0848-5A49-D784-8908AF8A6CCA}"/>
          </ac:spMkLst>
        </pc:spChg>
        <pc:spChg chg="del">
          <ac:chgData name="Sara Naidu Diaz Gonzalez" userId="S::sndiaz4@soy.sena.edu.co::94f02f45-69a4-4ff3-a3dc-fe0d52e2f980" providerId="AD" clId="Web-{73F69C5F-D753-93B7-59E4-D5AE91AFE3D7}" dt="2023-03-22T00:42:03.448" v="176"/>
          <ac:spMkLst>
            <pc:docMk/>
            <pc:sldMk cId="550475513" sldId="321"/>
            <ac:spMk id="3" creationId="{35F771F1-C716-5370-F792-9C9E84F55B91}"/>
          </ac:spMkLst>
        </pc:spChg>
        <pc:picChg chg="add mod">
          <ac:chgData name="Sara Naidu Diaz Gonzalez" userId="S::sndiaz4@soy.sena.edu.co::94f02f45-69a4-4ff3-a3dc-fe0d52e2f980" providerId="AD" clId="Web-{73F69C5F-D753-93B7-59E4-D5AE91AFE3D7}" dt="2023-03-22T00:42:39.558" v="181" actId="14100"/>
          <ac:picMkLst>
            <pc:docMk/>
            <pc:sldMk cId="550475513" sldId="321"/>
            <ac:picMk id="4" creationId="{ADD2964D-B103-B132-7295-398333D78892}"/>
          </ac:picMkLst>
        </pc:picChg>
      </pc:sldChg>
      <pc:sldChg chg="addSp delSp modSp new">
        <pc:chgData name="Sara Naidu Diaz Gonzalez" userId="S::sndiaz4@soy.sena.edu.co::94f02f45-69a4-4ff3-a3dc-fe0d52e2f980" providerId="AD" clId="Web-{73F69C5F-D753-93B7-59E4-D5AE91AFE3D7}" dt="2023-03-22T00:44:22.483" v="195" actId="14100"/>
        <pc:sldMkLst>
          <pc:docMk/>
          <pc:sldMk cId="1689589854" sldId="322"/>
        </pc:sldMkLst>
        <pc:spChg chg="del">
          <ac:chgData name="Sara Naidu Diaz Gonzalez" userId="S::sndiaz4@soy.sena.edu.co::94f02f45-69a4-4ff3-a3dc-fe0d52e2f980" providerId="AD" clId="Web-{73F69C5F-D753-93B7-59E4-D5AE91AFE3D7}" dt="2023-03-22T00:43:04.418" v="184"/>
          <ac:spMkLst>
            <pc:docMk/>
            <pc:sldMk cId="1689589854" sldId="322"/>
            <ac:spMk id="2" creationId="{2C9301BA-DB26-A447-D3F0-027D1CC28491}"/>
          </ac:spMkLst>
        </pc:spChg>
        <pc:spChg chg="del">
          <ac:chgData name="Sara Naidu Diaz Gonzalez" userId="S::sndiaz4@soy.sena.edu.co::94f02f45-69a4-4ff3-a3dc-fe0d52e2f980" providerId="AD" clId="Web-{73F69C5F-D753-93B7-59E4-D5AE91AFE3D7}" dt="2023-03-22T00:43:03.402" v="183"/>
          <ac:spMkLst>
            <pc:docMk/>
            <pc:sldMk cId="1689589854" sldId="322"/>
            <ac:spMk id="3" creationId="{21BCDC59-46DA-9E63-3A98-A9D8A2D0DC95}"/>
          </ac:spMkLst>
        </pc:spChg>
        <pc:picChg chg="add del mod">
          <ac:chgData name="Sara Naidu Diaz Gonzalez" userId="S::sndiaz4@soy.sena.edu.co::94f02f45-69a4-4ff3-a3dc-fe0d52e2f980" providerId="AD" clId="Web-{73F69C5F-D753-93B7-59E4-D5AE91AFE3D7}" dt="2023-03-22T00:43:23.762" v="190"/>
          <ac:picMkLst>
            <pc:docMk/>
            <pc:sldMk cId="1689589854" sldId="322"/>
            <ac:picMk id="4" creationId="{171CC5B0-2F2E-4CC5-BE0D-063A4F2D9883}"/>
          </ac:picMkLst>
        </pc:picChg>
        <pc:picChg chg="add del mod">
          <ac:chgData name="Sara Naidu Diaz Gonzalez" userId="S::sndiaz4@soy.sena.edu.co::94f02f45-69a4-4ff3-a3dc-fe0d52e2f980" providerId="AD" clId="Web-{73F69C5F-D753-93B7-59E4-D5AE91AFE3D7}" dt="2023-03-22T00:44:17.514" v="192"/>
          <ac:picMkLst>
            <pc:docMk/>
            <pc:sldMk cId="1689589854" sldId="322"/>
            <ac:picMk id="5" creationId="{F941AB51-EC71-9B13-198B-BCCB237605C5}"/>
          </ac:picMkLst>
        </pc:picChg>
        <pc:picChg chg="add mod">
          <ac:chgData name="Sara Naidu Diaz Gonzalez" userId="S::sndiaz4@soy.sena.edu.co::94f02f45-69a4-4ff3-a3dc-fe0d52e2f980" providerId="AD" clId="Web-{73F69C5F-D753-93B7-59E4-D5AE91AFE3D7}" dt="2023-03-22T00:44:22.483" v="195" actId="14100"/>
          <ac:picMkLst>
            <pc:docMk/>
            <pc:sldMk cId="1689589854" sldId="322"/>
            <ac:picMk id="6" creationId="{B2E45521-7AEE-2EB3-5904-864EA3533FA6}"/>
          </ac:picMkLst>
        </pc:picChg>
      </pc:sldChg>
    </pc:docChg>
  </pc:docChgLst>
  <pc:docChgLst>
    <pc:chgData name="Laura Nataly Garzon Suarez" userId="S::laungarzon11@soy.sena.edu.co::d606699a-8ed5-42e3-af50-3d962e60b77b" providerId="AD" clId="Web-{3212FB7D-89A9-40C6-9DCF-BD3852E4A4F1}"/>
    <pc:docChg chg="modSld">
      <pc:chgData name="Laura Nataly Garzon Suarez" userId="S::laungarzon11@soy.sena.edu.co::d606699a-8ed5-42e3-af50-3d962e60b77b" providerId="AD" clId="Web-{3212FB7D-89A9-40C6-9DCF-BD3852E4A4F1}" dt="2023-03-20T02:45:00.692" v="2478"/>
      <pc:docMkLst>
        <pc:docMk/>
      </pc:docMkLst>
      <pc:sldChg chg="modSp">
        <pc:chgData name="Laura Nataly Garzon Suarez" userId="S::laungarzon11@soy.sena.edu.co::d606699a-8ed5-42e3-af50-3d962e60b77b" providerId="AD" clId="Web-{3212FB7D-89A9-40C6-9DCF-BD3852E4A4F1}" dt="2023-03-20T01:53:22.692" v="888"/>
        <pc:sldMkLst>
          <pc:docMk/>
          <pc:sldMk cId="2971174205" sldId="266"/>
        </pc:sldMkLst>
        <pc:graphicFrameChg chg="mod modGraphic">
          <ac:chgData name="Laura Nataly Garzon Suarez" userId="S::laungarzon11@soy.sena.edu.co::d606699a-8ed5-42e3-af50-3d962e60b77b" providerId="AD" clId="Web-{3212FB7D-89A9-40C6-9DCF-BD3852E4A4F1}" dt="2023-03-20T01:45:54.297" v="565"/>
          <ac:graphicFrameMkLst>
            <pc:docMk/>
            <pc:sldMk cId="2971174205" sldId="266"/>
            <ac:graphicFrameMk id="4" creationId="{5B6537AD-F71D-AC63-0E0E-5F9272C67D0D}"/>
          </ac:graphicFrameMkLst>
        </pc:graphicFrameChg>
        <pc:graphicFrameChg chg="mod modGraphic">
          <ac:chgData name="Laura Nataly Garzon Suarez" userId="S::laungarzon11@soy.sena.edu.co::d606699a-8ed5-42e3-af50-3d962e60b77b" providerId="AD" clId="Web-{3212FB7D-89A9-40C6-9DCF-BD3852E4A4F1}" dt="2023-03-20T01:53:22.692" v="888"/>
          <ac:graphicFrameMkLst>
            <pc:docMk/>
            <pc:sldMk cId="2971174205" sldId="266"/>
            <ac:graphicFrameMk id="6" creationId="{5B6CB188-6D26-D1B0-10E6-22EBF179AC66}"/>
          </ac:graphicFrameMkLst>
        </pc:graphicFrameChg>
      </pc:sldChg>
      <pc:sldChg chg="modSp">
        <pc:chgData name="Laura Nataly Garzon Suarez" userId="S::laungarzon11@soy.sena.edu.co::d606699a-8ed5-42e3-af50-3d962e60b77b" providerId="AD" clId="Web-{3212FB7D-89A9-40C6-9DCF-BD3852E4A4F1}" dt="2023-03-20T02:45:00.692" v="2478"/>
        <pc:sldMkLst>
          <pc:docMk/>
          <pc:sldMk cId="2185372916" sldId="307"/>
        </pc:sldMkLst>
        <pc:graphicFrameChg chg="mod modGraphic">
          <ac:chgData name="Laura Nataly Garzon Suarez" userId="S::laungarzon11@soy.sena.edu.co::d606699a-8ed5-42e3-af50-3d962e60b77b" providerId="AD" clId="Web-{3212FB7D-89A9-40C6-9DCF-BD3852E4A4F1}" dt="2023-03-20T02:45:00.692" v="2478"/>
          <ac:graphicFrameMkLst>
            <pc:docMk/>
            <pc:sldMk cId="2185372916" sldId="307"/>
            <ac:graphicFrameMk id="5" creationId="{543DCA20-A97D-42EA-44F9-17B572F6362D}"/>
          </ac:graphicFrameMkLst>
        </pc:graphicFrameChg>
        <pc:graphicFrameChg chg="mod modGraphic">
          <ac:chgData name="Laura Nataly Garzon Suarez" userId="S::laungarzon11@soy.sena.edu.co::d606699a-8ed5-42e3-af50-3d962e60b77b" providerId="AD" clId="Web-{3212FB7D-89A9-40C6-9DCF-BD3852E4A4F1}" dt="2023-03-20T02:37:24.670" v="2306"/>
          <ac:graphicFrameMkLst>
            <pc:docMk/>
            <pc:sldMk cId="2185372916" sldId="307"/>
            <ac:graphicFrameMk id="7" creationId="{12F58077-1C71-E921-57FA-2C0D48AE55D1}"/>
          </ac:graphicFrameMkLst>
        </pc:graphicFrameChg>
      </pc:sldChg>
      <pc:sldChg chg="modSp">
        <pc:chgData name="Laura Nataly Garzon Suarez" userId="S::laungarzon11@soy.sena.edu.co::d606699a-8ed5-42e3-af50-3d962e60b77b" providerId="AD" clId="Web-{3212FB7D-89A9-40C6-9DCF-BD3852E4A4F1}" dt="2023-03-20T02:34:43.898" v="1922"/>
        <pc:sldMkLst>
          <pc:docMk/>
          <pc:sldMk cId="2495732612" sldId="309"/>
        </pc:sldMkLst>
        <pc:graphicFrameChg chg="mod modGraphic">
          <ac:chgData name="Laura Nataly Garzon Suarez" userId="S::laungarzon11@soy.sena.edu.co::d606699a-8ed5-42e3-af50-3d962e60b77b" providerId="AD" clId="Web-{3212FB7D-89A9-40C6-9DCF-BD3852E4A4F1}" dt="2023-03-20T02:34:43.898" v="1922"/>
          <ac:graphicFrameMkLst>
            <pc:docMk/>
            <pc:sldMk cId="2495732612" sldId="309"/>
            <ac:graphicFrameMk id="4" creationId="{5B6537AD-F71D-AC63-0E0E-5F9272C67D0D}"/>
          </ac:graphicFrameMkLst>
        </pc:graphicFrameChg>
        <pc:graphicFrameChg chg="mod modGraphic">
          <ac:chgData name="Laura Nataly Garzon Suarez" userId="S::laungarzon11@soy.sena.edu.co::d606699a-8ed5-42e3-af50-3d962e60b77b" providerId="AD" clId="Web-{3212FB7D-89A9-40C6-9DCF-BD3852E4A4F1}" dt="2023-03-20T01:54:51.117" v="904"/>
          <ac:graphicFrameMkLst>
            <pc:docMk/>
            <pc:sldMk cId="2495732612" sldId="309"/>
            <ac:graphicFrameMk id="6" creationId="{5B6CB188-6D26-D1B0-10E6-22EBF179AC66}"/>
          </ac:graphicFrameMkLst>
        </pc:graphicFrameChg>
      </pc:sldChg>
      <pc:sldChg chg="modSp">
        <pc:chgData name="Laura Nataly Garzon Suarez" userId="S::laungarzon11@soy.sena.edu.co::d606699a-8ed5-42e3-af50-3d962e60b77b" providerId="AD" clId="Web-{3212FB7D-89A9-40C6-9DCF-BD3852E4A4F1}" dt="2023-03-20T02:32:22.095" v="1836"/>
        <pc:sldMkLst>
          <pc:docMk/>
          <pc:sldMk cId="1023302592" sldId="310"/>
        </pc:sldMkLst>
        <pc:graphicFrameChg chg="mod modGraphic">
          <ac:chgData name="Laura Nataly Garzon Suarez" userId="S::laungarzon11@soy.sena.edu.co::d606699a-8ed5-42e3-af50-3d962e60b77b" providerId="AD" clId="Web-{3212FB7D-89A9-40C6-9DCF-BD3852E4A4F1}" dt="2023-03-20T02:32:17.876" v="1822"/>
          <ac:graphicFrameMkLst>
            <pc:docMk/>
            <pc:sldMk cId="1023302592" sldId="310"/>
            <ac:graphicFrameMk id="5" creationId="{543DCA20-A97D-42EA-44F9-17B572F6362D}"/>
          </ac:graphicFrameMkLst>
        </pc:graphicFrameChg>
        <pc:graphicFrameChg chg="mod modGraphic">
          <ac:chgData name="Laura Nataly Garzon Suarez" userId="S::laungarzon11@soy.sena.edu.co::d606699a-8ed5-42e3-af50-3d962e60b77b" providerId="AD" clId="Web-{3212FB7D-89A9-40C6-9DCF-BD3852E4A4F1}" dt="2023-03-20T02:32:22.095" v="1836"/>
          <ac:graphicFrameMkLst>
            <pc:docMk/>
            <pc:sldMk cId="1023302592" sldId="310"/>
            <ac:graphicFrameMk id="7" creationId="{12F58077-1C71-E921-57FA-2C0D48AE55D1}"/>
          </ac:graphicFrameMkLst>
        </pc:graphicFrameChg>
      </pc:sldChg>
      <pc:sldChg chg="modSp">
        <pc:chgData name="Laura Nataly Garzon Suarez" userId="S::laungarzon11@soy.sena.edu.co::d606699a-8ed5-42e3-af50-3d962e60b77b" providerId="AD" clId="Web-{3212FB7D-89A9-40C6-9DCF-BD3852E4A4F1}" dt="2023-03-20T02:32:43.486" v="1896"/>
        <pc:sldMkLst>
          <pc:docMk/>
          <pc:sldMk cId="3450289627" sldId="311"/>
        </pc:sldMkLst>
        <pc:graphicFrameChg chg="mod modGraphic">
          <ac:chgData name="Laura Nataly Garzon Suarez" userId="S::laungarzon11@soy.sena.edu.co::d606699a-8ed5-42e3-af50-3d962e60b77b" providerId="AD" clId="Web-{3212FB7D-89A9-40C6-9DCF-BD3852E4A4F1}" dt="2023-03-20T02:32:33.423" v="1864"/>
          <ac:graphicFrameMkLst>
            <pc:docMk/>
            <pc:sldMk cId="3450289627" sldId="311"/>
            <ac:graphicFrameMk id="5" creationId="{543DCA20-A97D-42EA-44F9-17B572F6362D}"/>
          </ac:graphicFrameMkLst>
        </pc:graphicFrameChg>
        <pc:graphicFrameChg chg="mod modGraphic">
          <ac:chgData name="Laura Nataly Garzon Suarez" userId="S::laungarzon11@soy.sena.edu.co::d606699a-8ed5-42e3-af50-3d962e60b77b" providerId="AD" clId="Web-{3212FB7D-89A9-40C6-9DCF-BD3852E4A4F1}" dt="2023-03-20T02:32:43.486" v="1896"/>
          <ac:graphicFrameMkLst>
            <pc:docMk/>
            <pc:sldMk cId="3450289627" sldId="311"/>
            <ac:graphicFrameMk id="7" creationId="{12F58077-1C71-E921-57FA-2C0D48AE55D1}"/>
          </ac:graphicFrameMkLst>
        </pc:graphicFrameChg>
      </pc:sldChg>
    </pc:docChg>
  </pc:docChgLst>
  <pc:docChgLst>
    <pc:chgData name="Sara Naidu Diaz Gonzalez" userId="94f02f45-69a4-4ff3-a3dc-fe0d52e2f980" providerId="ADAL" clId="{290B3C88-DE33-3F40-BA8F-173BB2DFF55D}"/>
    <pc:docChg chg="modSld">
      <pc:chgData name="Sara Naidu Diaz Gonzalez" userId="94f02f45-69a4-4ff3-a3dc-fe0d52e2f980" providerId="ADAL" clId="{290B3C88-DE33-3F40-BA8F-173BB2DFF55D}" dt="2023-03-14T13:38:17.302" v="109" actId="20577"/>
      <pc:docMkLst>
        <pc:docMk/>
      </pc:docMkLst>
      <pc:sldChg chg="modSp">
        <pc:chgData name="Sara Naidu Diaz Gonzalez" userId="94f02f45-69a4-4ff3-a3dc-fe0d52e2f980" providerId="ADAL" clId="{290B3C88-DE33-3F40-BA8F-173BB2DFF55D}" dt="2023-03-14T13:38:17.302" v="109" actId="20577"/>
        <pc:sldMkLst>
          <pc:docMk/>
          <pc:sldMk cId="2743027483" sldId="277"/>
        </pc:sldMkLst>
        <pc:spChg chg="mod">
          <ac:chgData name="Sara Naidu Diaz Gonzalez" userId="94f02f45-69a4-4ff3-a3dc-fe0d52e2f980" providerId="ADAL" clId="{290B3C88-DE33-3F40-BA8F-173BB2DFF55D}" dt="2023-03-14T13:38:17.302" v="109" actId="20577"/>
          <ac:spMkLst>
            <pc:docMk/>
            <pc:sldMk cId="2743027483" sldId="277"/>
            <ac:spMk id="3" creationId="{12D3E613-174C-4827-D94C-3C2C0464AFAB}"/>
          </ac:spMkLst>
        </pc:spChg>
      </pc:sldChg>
    </pc:docChg>
  </pc:docChgLst>
  <pc:docChgLst>
    <pc:chgData name="Laura Nataly Garzon Suarez" userId="S::laungarzon11@soy.sena.edu.co::d606699a-8ed5-42e3-af50-3d962e60b77b" providerId="AD" clId="Web-{2FD4A95D-8D44-C405-FCAF-A620BED51139}"/>
    <pc:docChg chg="modSld">
      <pc:chgData name="Laura Nataly Garzon Suarez" userId="S::laungarzon11@soy.sena.edu.co::d606699a-8ed5-42e3-af50-3d962e60b77b" providerId="AD" clId="Web-{2FD4A95D-8D44-C405-FCAF-A620BED51139}" dt="2023-03-30T13:23:30.913" v="2" actId="20577"/>
      <pc:docMkLst>
        <pc:docMk/>
      </pc:docMkLst>
      <pc:sldChg chg="modSp">
        <pc:chgData name="Laura Nataly Garzon Suarez" userId="S::laungarzon11@soy.sena.edu.co::d606699a-8ed5-42e3-af50-3d962e60b77b" providerId="AD" clId="Web-{2FD4A95D-8D44-C405-FCAF-A620BED51139}" dt="2023-03-30T13:23:30.913" v="2" actId="20577"/>
        <pc:sldMkLst>
          <pc:docMk/>
          <pc:sldMk cId="3639669116" sldId="262"/>
        </pc:sldMkLst>
        <pc:spChg chg="mod">
          <ac:chgData name="Laura Nataly Garzon Suarez" userId="S::laungarzon11@soy.sena.edu.co::d606699a-8ed5-42e3-af50-3d962e60b77b" providerId="AD" clId="Web-{2FD4A95D-8D44-C405-FCAF-A620BED51139}" dt="2023-03-30T13:23:14.538" v="1" actId="20577"/>
          <ac:spMkLst>
            <pc:docMk/>
            <pc:sldMk cId="3639669116" sldId="262"/>
            <ac:spMk id="2" creationId="{3C8DD182-8F7D-4DBB-1BDF-032EF3B21E3B}"/>
          </ac:spMkLst>
        </pc:spChg>
        <pc:spChg chg="mod">
          <ac:chgData name="Laura Nataly Garzon Suarez" userId="S::laungarzon11@soy.sena.edu.co::d606699a-8ed5-42e3-af50-3d962e60b77b" providerId="AD" clId="Web-{2FD4A95D-8D44-C405-FCAF-A620BED51139}" dt="2023-03-30T13:23:30.913" v="2" actId="20577"/>
          <ac:spMkLst>
            <pc:docMk/>
            <pc:sldMk cId="3639669116" sldId="262"/>
            <ac:spMk id="3" creationId="{C7F37418-CF01-C780-85FC-7C75D8CE412B}"/>
          </ac:spMkLst>
        </pc:spChg>
      </pc:sldChg>
    </pc:docChg>
  </pc:docChgLst>
  <pc:docChgLst>
    <pc:chgData name="Juan Sebastian Herrera Prieto" userId="S::jsherrera914@soy.sena.edu.co::ef11610f-3862-4e05-a817-05d4c3cf01c5" providerId="AD" clId="Web-{CE426431-55C1-61CA-F04F-D575D1DE4FA5}"/>
    <pc:docChg chg="modSld">
      <pc:chgData name="Juan Sebastian Herrera Prieto" userId="S::jsherrera914@soy.sena.edu.co::ef11610f-3862-4e05-a817-05d4c3cf01c5" providerId="AD" clId="Web-{CE426431-55C1-61CA-F04F-D575D1DE4FA5}" dt="2023-04-11T22:59:26.165" v="0" actId="1076"/>
      <pc:docMkLst>
        <pc:docMk/>
      </pc:docMkLst>
      <pc:sldChg chg="modSp">
        <pc:chgData name="Juan Sebastian Herrera Prieto" userId="S::jsherrera914@soy.sena.edu.co::ef11610f-3862-4e05-a817-05d4c3cf01c5" providerId="AD" clId="Web-{CE426431-55C1-61CA-F04F-D575D1DE4FA5}" dt="2023-04-11T22:59:26.165" v="0" actId="1076"/>
        <pc:sldMkLst>
          <pc:docMk/>
          <pc:sldMk cId="397091163" sldId="264"/>
        </pc:sldMkLst>
        <pc:spChg chg="mod">
          <ac:chgData name="Juan Sebastian Herrera Prieto" userId="S::jsherrera914@soy.sena.edu.co::ef11610f-3862-4e05-a817-05d4c3cf01c5" providerId="AD" clId="Web-{CE426431-55C1-61CA-F04F-D575D1DE4FA5}" dt="2023-04-11T22:59:26.165" v="0" actId="1076"/>
          <ac:spMkLst>
            <pc:docMk/>
            <pc:sldMk cId="397091163" sldId="264"/>
            <ac:spMk id="12" creationId="{13F54DBE-998D-24EA-82EB-B243C26B001D}"/>
          </ac:spMkLst>
        </pc:spChg>
      </pc:sldChg>
    </pc:docChg>
  </pc:docChgLst>
  <pc:docChgLst>
    <pc:chgData name="Juan Sebastian Herrera Prieto" userId="S::jsherrera914@soy.sena.edu.co::ef11610f-3862-4e05-a817-05d4c3cf01c5" providerId="AD" clId="Web-{FFA7E075-D3F0-127A-18F2-17FCCD0A827B}"/>
    <pc:docChg chg="modSld">
      <pc:chgData name="Juan Sebastian Herrera Prieto" userId="S::jsherrera914@soy.sena.edu.co::ef11610f-3862-4e05-a817-05d4c3cf01c5" providerId="AD" clId="Web-{FFA7E075-D3F0-127A-18F2-17FCCD0A827B}" dt="2023-03-30T13:39:06.432" v="18" actId="20577"/>
      <pc:docMkLst>
        <pc:docMk/>
      </pc:docMkLst>
      <pc:sldChg chg="modSp">
        <pc:chgData name="Juan Sebastian Herrera Prieto" userId="S::jsherrera914@soy.sena.edu.co::ef11610f-3862-4e05-a817-05d4c3cf01c5" providerId="AD" clId="Web-{FFA7E075-D3F0-127A-18F2-17FCCD0A827B}" dt="2023-03-30T13:34:36.775" v="6" actId="20577"/>
        <pc:sldMkLst>
          <pc:docMk/>
          <pc:sldMk cId="1320017106" sldId="257"/>
        </pc:sldMkLst>
        <pc:spChg chg="mod">
          <ac:chgData name="Juan Sebastian Herrera Prieto" userId="S::jsherrera914@soy.sena.edu.co::ef11610f-3862-4e05-a817-05d4c3cf01c5" providerId="AD" clId="Web-{FFA7E075-D3F0-127A-18F2-17FCCD0A827B}" dt="2023-03-30T13:34:36.775" v="6" actId="20577"/>
          <ac:spMkLst>
            <pc:docMk/>
            <pc:sldMk cId="1320017106" sldId="257"/>
            <ac:spMk id="3" creationId="{BD4BFCAB-CCF7-7691-5641-12DCB1BDF2E2}"/>
          </ac:spMkLst>
        </pc:spChg>
      </pc:sldChg>
      <pc:sldChg chg="modSp">
        <pc:chgData name="Juan Sebastian Herrera Prieto" userId="S::jsherrera914@soy.sena.edu.co::ef11610f-3862-4e05-a817-05d4c3cf01c5" providerId="AD" clId="Web-{FFA7E075-D3F0-127A-18F2-17FCCD0A827B}" dt="2023-03-30T13:34:51.244" v="7" actId="20577"/>
        <pc:sldMkLst>
          <pc:docMk/>
          <pc:sldMk cId="3172907249" sldId="258"/>
        </pc:sldMkLst>
        <pc:spChg chg="mod">
          <ac:chgData name="Juan Sebastian Herrera Prieto" userId="S::jsherrera914@soy.sena.edu.co::ef11610f-3862-4e05-a817-05d4c3cf01c5" providerId="AD" clId="Web-{FFA7E075-D3F0-127A-18F2-17FCCD0A827B}" dt="2023-03-30T13:34:51.244" v="7" actId="20577"/>
          <ac:spMkLst>
            <pc:docMk/>
            <pc:sldMk cId="3172907249" sldId="258"/>
            <ac:spMk id="3" creationId="{F6EB0ED4-5D12-CF1B-F948-E1619A01F743}"/>
          </ac:spMkLst>
        </pc:spChg>
      </pc:sldChg>
      <pc:sldChg chg="modSp">
        <pc:chgData name="Juan Sebastian Herrera Prieto" userId="S::jsherrera914@soy.sena.edu.co::ef11610f-3862-4e05-a817-05d4c3cf01c5" providerId="AD" clId="Web-{FFA7E075-D3F0-127A-18F2-17FCCD0A827B}" dt="2023-03-30T13:36:15.296" v="12" actId="20577"/>
        <pc:sldMkLst>
          <pc:docMk/>
          <pc:sldMk cId="641297589" sldId="260"/>
        </pc:sldMkLst>
        <pc:spChg chg="mod">
          <ac:chgData name="Juan Sebastian Herrera Prieto" userId="S::jsherrera914@soy.sena.edu.co::ef11610f-3862-4e05-a817-05d4c3cf01c5" providerId="AD" clId="Web-{FFA7E075-D3F0-127A-18F2-17FCCD0A827B}" dt="2023-03-30T13:36:15.296" v="12" actId="20577"/>
          <ac:spMkLst>
            <pc:docMk/>
            <pc:sldMk cId="641297589" sldId="260"/>
            <ac:spMk id="3" creationId="{98E6583C-5851-306D-3362-6F54EBA368DC}"/>
          </ac:spMkLst>
        </pc:spChg>
      </pc:sldChg>
      <pc:sldChg chg="modSp">
        <pc:chgData name="Juan Sebastian Herrera Prieto" userId="S::jsherrera914@soy.sena.edu.co::ef11610f-3862-4e05-a817-05d4c3cf01c5" providerId="AD" clId="Web-{FFA7E075-D3F0-127A-18F2-17FCCD0A827B}" dt="2023-03-30T13:36:36.548" v="14" actId="20577"/>
        <pc:sldMkLst>
          <pc:docMk/>
          <pc:sldMk cId="265086344" sldId="261"/>
        </pc:sldMkLst>
        <pc:spChg chg="mod">
          <ac:chgData name="Juan Sebastian Herrera Prieto" userId="S::jsherrera914@soy.sena.edu.co::ef11610f-3862-4e05-a817-05d4c3cf01c5" providerId="AD" clId="Web-{FFA7E075-D3F0-127A-18F2-17FCCD0A827B}" dt="2023-03-30T13:36:36.548" v="14" actId="20577"/>
          <ac:spMkLst>
            <pc:docMk/>
            <pc:sldMk cId="265086344" sldId="261"/>
            <ac:spMk id="3" creationId="{DAEFECAD-3859-95E0-16B3-A49A6C9D93E1}"/>
          </ac:spMkLst>
        </pc:spChg>
      </pc:sldChg>
      <pc:sldChg chg="modSp">
        <pc:chgData name="Juan Sebastian Herrera Prieto" userId="S::jsherrera914@soy.sena.edu.co::ef11610f-3862-4e05-a817-05d4c3cf01c5" providerId="AD" clId="Web-{FFA7E075-D3F0-127A-18F2-17FCCD0A827B}" dt="2023-03-30T13:36:54.033" v="15" actId="20577"/>
        <pc:sldMkLst>
          <pc:docMk/>
          <pc:sldMk cId="3639669116" sldId="262"/>
        </pc:sldMkLst>
        <pc:spChg chg="mod">
          <ac:chgData name="Juan Sebastian Herrera Prieto" userId="S::jsherrera914@soy.sena.edu.co::ef11610f-3862-4e05-a817-05d4c3cf01c5" providerId="AD" clId="Web-{FFA7E075-D3F0-127A-18F2-17FCCD0A827B}" dt="2023-03-30T13:36:54.033" v="15" actId="20577"/>
          <ac:spMkLst>
            <pc:docMk/>
            <pc:sldMk cId="3639669116" sldId="262"/>
            <ac:spMk id="3" creationId="{C7F37418-CF01-C780-85FC-7C75D8CE412B}"/>
          </ac:spMkLst>
        </pc:spChg>
      </pc:sldChg>
      <pc:sldChg chg="modSp">
        <pc:chgData name="Juan Sebastian Herrera Prieto" userId="S::jsherrera914@soy.sena.edu.co::ef11610f-3862-4e05-a817-05d4c3cf01c5" providerId="AD" clId="Web-{FFA7E075-D3F0-127A-18F2-17FCCD0A827B}" dt="2023-03-30T13:39:06.432" v="18" actId="20577"/>
        <pc:sldMkLst>
          <pc:docMk/>
          <pc:sldMk cId="836181485" sldId="265"/>
        </pc:sldMkLst>
        <pc:spChg chg="mod">
          <ac:chgData name="Juan Sebastian Herrera Prieto" userId="S::jsherrera914@soy.sena.edu.co::ef11610f-3862-4e05-a817-05d4c3cf01c5" providerId="AD" clId="Web-{FFA7E075-D3F0-127A-18F2-17FCCD0A827B}" dt="2023-03-30T13:39:06.432" v="18" actId="20577"/>
          <ac:spMkLst>
            <pc:docMk/>
            <pc:sldMk cId="836181485" sldId="265"/>
            <ac:spMk id="3" creationId="{6ADFEEF2-45D3-353B-DFB7-9712AA90CBB7}"/>
          </ac:spMkLst>
        </pc:spChg>
      </pc:sldChg>
      <pc:sldChg chg="modSp">
        <pc:chgData name="Juan Sebastian Herrera Prieto" userId="S::jsherrera914@soy.sena.edu.co::ef11610f-3862-4e05-a817-05d4c3cf01c5" providerId="AD" clId="Web-{FFA7E075-D3F0-127A-18F2-17FCCD0A827B}" dt="2023-03-30T13:37:12.862" v="16" actId="20577"/>
        <pc:sldMkLst>
          <pc:docMk/>
          <pc:sldMk cId="2727234603" sldId="325"/>
        </pc:sldMkLst>
        <pc:spChg chg="mod">
          <ac:chgData name="Juan Sebastian Herrera Prieto" userId="S::jsherrera914@soy.sena.edu.co::ef11610f-3862-4e05-a817-05d4c3cf01c5" providerId="AD" clId="Web-{FFA7E075-D3F0-127A-18F2-17FCCD0A827B}" dt="2023-03-30T13:37:12.862" v="16" actId="20577"/>
          <ac:spMkLst>
            <pc:docMk/>
            <pc:sldMk cId="2727234603" sldId="325"/>
            <ac:spMk id="2" creationId="{DC177177-01A4-F35E-0E5D-60228C92657F}"/>
          </ac:spMkLst>
        </pc:spChg>
      </pc:sldChg>
    </pc:docChg>
  </pc:docChgLst>
  <pc:docChgLst>
    <pc:chgData name="Cristian Andres Castellanos Rodriguez" userId="S::cacastellanos76@soy.sena.edu.co::215c3ebe-82a7-4983-afe8-b53c07af928c" providerId="AD" clId="Web-{980B7861-90E8-B3BD-98AC-2CF7C9102B62}"/>
    <pc:docChg chg="modSld">
      <pc:chgData name="Cristian Andres Castellanos Rodriguez" userId="S::cacastellanos76@soy.sena.edu.co::215c3ebe-82a7-4983-afe8-b53c07af928c" providerId="AD" clId="Web-{980B7861-90E8-B3BD-98AC-2CF7C9102B62}" dt="2023-03-22T11:36:05.917" v="4" actId="14100"/>
      <pc:docMkLst>
        <pc:docMk/>
      </pc:docMkLst>
      <pc:sldChg chg="modSp">
        <pc:chgData name="Cristian Andres Castellanos Rodriguez" userId="S::cacastellanos76@soy.sena.edu.co::215c3ebe-82a7-4983-afe8-b53c07af928c" providerId="AD" clId="Web-{980B7861-90E8-B3BD-98AC-2CF7C9102B62}" dt="2023-03-22T11:36:05.917" v="4" actId="14100"/>
        <pc:sldMkLst>
          <pc:docMk/>
          <pc:sldMk cId="2406273178" sldId="256"/>
        </pc:sldMkLst>
        <pc:spChg chg="mod">
          <ac:chgData name="Cristian Andres Castellanos Rodriguez" userId="S::cacastellanos76@soy.sena.edu.co::215c3ebe-82a7-4983-afe8-b53c07af928c" providerId="AD" clId="Web-{980B7861-90E8-B3BD-98AC-2CF7C9102B62}" dt="2023-03-22T11:36:05.917" v="4" actId="14100"/>
          <ac:spMkLst>
            <pc:docMk/>
            <pc:sldMk cId="2406273178" sldId="256"/>
            <ac:spMk id="3" creationId="{00000000-0000-0000-0000-000000000000}"/>
          </ac:spMkLst>
        </pc:spChg>
      </pc:sldChg>
    </pc:docChg>
  </pc:docChgLst>
  <pc:docChgLst>
    <pc:chgData name="Laura Nataly Garzon Suarez" userId="d606699a-8ed5-42e3-af50-3d962e60b77b" providerId="ADAL" clId="{F2F95A37-98C0-7847-8DF5-82C935BDC6C6}"/>
    <pc:docChg chg="custSel modSld">
      <pc:chgData name="Laura Nataly Garzon Suarez" userId="d606699a-8ed5-42e3-af50-3d962e60b77b" providerId="ADAL" clId="{F2F95A37-98C0-7847-8DF5-82C935BDC6C6}" dt="2023-03-17T16:04:25.005" v="270" actId="25668"/>
      <pc:docMkLst>
        <pc:docMk/>
      </pc:docMkLst>
      <pc:sldChg chg="modSp">
        <pc:chgData name="Laura Nataly Garzon Suarez" userId="d606699a-8ed5-42e3-af50-3d962e60b77b" providerId="ADAL" clId="{F2F95A37-98C0-7847-8DF5-82C935BDC6C6}" dt="2023-03-17T16:04:25.005" v="270" actId="25668"/>
        <pc:sldMkLst>
          <pc:docMk/>
          <pc:sldMk cId="3172907249" sldId="258"/>
        </pc:sldMkLst>
        <pc:spChg chg="mod">
          <ac:chgData name="Laura Nataly Garzon Suarez" userId="d606699a-8ed5-42e3-af50-3d962e60b77b" providerId="ADAL" clId="{F2F95A37-98C0-7847-8DF5-82C935BDC6C6}" dt="2023-03-17T16:04:25.005" v="270" actId="25668"/>
          <ac:spMkLst>
            <pc:docMk/>
            <pc:sldMk cId="3172907249" sldId="258"/>
            <ac:spMk id="3" creationId="{F6EB0ED4-5D12-CF1B-F948-E1619A01F743}"/>
          </ac:spMkLst>
        </pc:spChg>
      </pc:sldChg>
    </pc:docChg>
  </pc:docChgLst>
  <pc:docChgLst>
    <pc:chgData name="Juan Sebastian Herrera Prieto" userId="S::jsherrera914@soy.sena.edu.co::ef11610f-3862-4e05-a817-05d4c3cf01c5" providerId="AD" clId="Web-{8D889B33-EEFD-3A94-044A-CEA179153F57}"/>
    <pc:docChg chg="modSld">
      <pc:chgData name="Juan Sebastian Herrera Prieto" userId="S::jsherrera914@soy.sena.edu.co::ef11610f-3862-4e05-a817-05d4c3cf01c5" providerId="AD" clId="Web-{8D889B33-EEFD-3A94-044A-CEA179153F57}" dt="2023-03-14T03:02:15.568" v="204" actId="20577"/>
      <pc:docMkLst>
        <pc:docMk/>
      </pc:docMkLst>
      <pc:sldChg chg="modSp">
        <pc:chgData name="Juan Sebastian Herrera Prieto" userId="S::jsherrera914@soy.sena.edu.co::ef11610f-3862-4e05-a817-05d4c3cf01c5" providerId="AD" clId="Web-{8D889B33-EEFD-3A94-044A-CEA179153F57}" dt="2023-03-14T03:02:15.568" v="204" actId="20577"/>
        <pc:sldMkLst>
          <pc:docMk/>
          <pc:sldMk cId="641297589" sldId="260"/>
        </pc:sldMkLst>
        <pc:spChg chg="mod">
          <ac:chgData name="Juan Sebastian Herrera Prieto" userId="S::jsherrera914@soy.sena.edu.co::ef11610f-3862-4e05-a817-05d4c3cf01c5" providerId="AD" clId="Web-{8D889B33-EEFD-3A94-044A-CEA179153F57}" dt="2023-03-14T03:02:15.568" v="204" actId="20577"/>
          <ac:spMkLst>
            <pc:docMk/>
            <pc:sldMk cId="641297589" sldId="260"/>
            <ac:spMk id="3" creationId="{98E6583C-5851-306D-3362-6F54EBA368DC}"/>
          </ac:spMkLst>
        </pc:spChg>
      </pc:sldChg>
    </pc:docChg>
  </pc:docChgLst>
  <pc:docChgLst>
    <pc:chgData name="Cristian Andres Castellanos Rodriguez" userId="S::cacastellanos76@soy.sena.edu.co::215c3ebe-82a7-4983-afe8-b53c07af928c" providerId="AD" clId="Web-{CB9EF04B-D617-4400-BDD3-5842843FB11B}"/>
    <pc:docChg chg="modSld">
      <pc:chgData name="Cristian Andres Castellanos Rodriguez" userId="S::cacastellanos76@soy.sena.edu.co::215c3ebe-82a7-4983-afe8-b53c07af928c" providerId="AD" clId="Web-{CB9EF04B-D617-4400-BDD3-5842843FB11B}" dt="2023-03-22T11:32:57.751" v="3" actId="20577"/>
      <pc:docMkLst>
        <pc:docMk/>
      </pc:docMkLst>
      <pc:sldChg chg="modSp">
        <pc:chgData name="Cristian Andres Castellanos Rodriguez" userId="S::cacastellanos76@soy.sena.edu.co::215c3ebe-82a7-4983-afe8-b53c07af928c" providerId="AD" clId="Web-{CB9EF04B-D617-4400-BDD3-5842843FB11B}" dt="2023-03-22T11:32:57.751" v="3" actId="20577"/>
        <pc:sldMkLst>
          <pc:docMk/>
          <pc:sldMk cId="2406273178" sldId="256"/>
        </pc:sldMkLst>
        <pc:spChg chg="mod">
          <ac:chgData name="Cristian Andres Castellanos Rodriguez" userId="S::cacastellanos76@soy.sena.edu.co::215c3ebe-82a7-4983-afe8-b53c07af928c" providerId="AD" clId="Web-{CB9EF04B-D617-4400-BDD3-5842843FB11B}" dt="2023-03-22T11:32:57.751" v="3" actId="20577"/>
          <ac:spMkLst>
            <pc:docMk/>
            <pc:sldMk cId="2406273178" sldId="256"/>
            <ac:spMk id="3" creationId="{00000000-0000-0000-0000-000000000000}"/>
          </ac:spMkLst>
        </pc:spChg>
      </pc:sldChg>
    </pc:docChg>
  </pc:docChgLst>
  <pc:docChgLst>
    <pc:chgData name="Sara Naidu Diaz Gonzalez" userId="94f02f45-69a4-4ff3-a3dc-fe0d52e2f980" providerId="ADAL" clId="{EED7752E-4F5D-E842-9ED3-E64540D27F1B}"/>
    <pc:docChg chg="undo custSel modSld">
      <pc:chgData name="Sara Naidu Diaz Gonzalez" userId="94f02f45-69a4-4ff3-a3dc-fe0d52e2f980" providerId="ADAL" clId="{EED7752E-4F5D-E842-9ED3-E64540D27F1B}" dt="2023-03-17T15:12:59.227" v="119" actId="20577"/>
      <pc:docMkLst>
        <pc:docMk/>
      </pc:docMkLst>
      <pc:sldChg chg="modSp">
        <pc:chgData name="Sara Naidu Diaz Gonzalez" userId="94f02f45-69a4-4ff3-a3dc-fe0d52e2f980" providerId="ADAL" clId="{EED7752E-4F5D-E842-9ED3-E64540D27F1B}" dt="2023-03-17T15:12:59.227" v="119" actId="20577"/>
        <pc:sldMkLst>
          <pc:docMk/>
          <pc:sldMk cId="3931021644" sldId="259"/>
        </pc:sldMkLst>
        <pc:spChg chg="mod">
          <ac:chgData name="Sara Naidu Diaz Gonzalez" userId="94f02f45-69a4-4ff3-a3dc-fe0d52e2f980" providerId="ADAL" clId="{EED7752E-4F5D-E842-9ED3-E64540D27F1B}" dt="2023-03-17T15:12:59.227" v="119" actId="20577"/>
          <ac:spMkLst>
            <pc:docMk/>
            <pc:sldMk cId="3931021644" sldId="259"/>
            <ac:spMk id="3" creationId="{A307E016-61E2-674A-A5F3-185B1FBA1176}"/>
          </ac:spMkLst>
        </pc:spChg>
      </pc:sldChg>
    </pc:docChg>
  </pc:docChgLst>
  <pc:docChgLst>
    <pc:chgData name="Juan Sebastian Herrera Prieto" userId="S::jsherrera914@soy.sena.edu.co::ef11610f-3862-4e05-a817-05d4c3cf01c5" providerId="AD" clId="Web-{42F11EC4-FC65-C31C-6472-A93664BCC2C4}"/>
    <pc:docChg chg="addSld modSld">
      <pc:chgData name="Juan Sebastian Herrera Prieto" userId="S::jsherrera914@soy.sena.edu.co::ef11610f-3862-4e05-a817-05d4c3cf01c5" providerId="AD" clId="Web-{42F11EC4-FC65-C31C-6472-A93664BCC2C4}" dt="2023-03-20T01:11:03.538" v="426"/>
      <pc:docMkLst>
        <pc:docMk/>
      </pc:docMkLst>
      <pc:sldChg chg="modSp">
        <pc:chgData name="Juan Sebastian Herrera Prieto" userId="S::jsherrera914@soy.sena.edu.co::ef11610f-3862-4e05-a817-05d4c3cf01c5" providerId="AD" clId="Web-{42F11EC4-FC65-C31C-6472-A93664BCC2C4}" dt="2023-03-20T00:28:03.277" v="69" actId="20577"/>
        <pc:sldMkLst>
          <pc:docMk/>
          <pc:sldMk cId="836181485" sldId="265"/>
        </pc:sldMkLst>
        <pc:spChg chg="mod">
          <ac:chgData name="Juan Sebastian Herrera Prieto" userId="S::jsherrera914@soy.sena.edu.co::ef11610f-3862-4e05-a817-05d4c3cf01c5" providerId="AD" clId="Web-{42F11EC4-FC65-C31C-6472-A93664BCC2C4}" dt="2023-03-20T00:28:03.277" v="69" actId="20577"/>
          <ac:spMkLst>
            <pc:docMk/>
            <pc:sldMk cId="836181485" sldId="265"/>
            <ac:spMk id="3" creationId="{6ADFEEF2-45D3-353B-DFB7-9712AA90CBB7}"/>
          </ac:spMkLst>
        </pc:spChg>
      </pc:sldChg>
      <pc:sldChg chg="addSp delSp modSp">
        <pc:chgData name="Juan Sebastian Herrera Prieto" userId="S::jsherrera914@soy.sena.edu.co::ef11610f-3862-4e05-a817-05d4c3cf01c5" providerId="AD" clId="Web-{42F11EC4-FC65-C31C-6472-A93664BCC2C4}" dt="2023-03-20T01:11:03.538" v="426"/>
        <pc:sldMkLst>
          <pc:docMk/>
          <pc:sldMk cId="2971174205" sldId="266"/>
        </pc:sldMkLst>
        <pc:spChg chg="del">
          <ac:chgData name="Juan Sebastian Herrera Prieto" userId="S::jsherrera914@soy.sena.edu.co::ef11610f-3862-4e05-a817-05d4c3cf01c5" providerId="AD" clId="Web-{42F11EC4-FC65-C31C-6472-A93664BCC2C4}" dt="2023-03-20T01:01:17.461" v="70"/>
          <ac:spMkLst>
            <pc:docMk/>
            <pc:sldMk cId="2971174205" sldId="266"/>
            <ac:spMk id="3" creationId="{EEC987C9-696A-F22B-E36C-E6359921912F}"/>
          </ac:spMkLst>
        </pc:spChg>
        <pc:graphicFrameChg chg="add mod ord modGraphic">
          <ac:chgData name="Juan Sebastian Herrera Prieto" userId="S::jsherrera914@soy.sena.edu.co::ef11610f-3862-4e05-a817-05d4c3cf01c5" providerId="AD" clId="Web-{42F11EC4-FC65-C31C-6472-A93664BCC2C4}" dt="2023-03-20T01:11:03.538" v="426"/>
          <ac:graphicFrameMkLst>
            <pc:docMk/>
            <pc:sldMk cId="2971174205" sldId="266"/>
            <ac:graphicFrameMk id="4" creationId="{5B6537AD-F71D-AC63-0E0E-5F9272C67D0D}"/>
          </ac:graphicFrameMkLst>
        </pc:graphicFrameChg>
        <pc:graphicFrameChg chg="add">
          <ac:chgData name="Juan Sebastian Herrera Prieto" userId="S::jsherrera914@soy.sena.edu.co::ef11610f-3862-4e05-a817-05d4c3cf01c5" providerId="AD" clId="Web-{42F11EC4-FC65-C31C-6472-A93664BCC2C4}" dt="2023-03-20T01:06:10.398" v="383"/>
          <ac:graphicFrameMkLst>
            <pc:docMk/>
            <pc:sldMk cId="2971174205" sldId="266"/>
            <ac:graphicFrameMk id="6" creationId="{5B6CB188-6D26-D1B0-10E6-22EBF179AC66}"/>
          </ac:graphicFrameMkLst>
        </pc:graphicFrameChg>
      </pc:sldChg>
      <pc:sldChg chg="addSp delSp modSp new">
        <pc:chgData name="Juan Sebastian Herrera Prieto" userId="S::jsherrera914@soy.sena.edu.co::ef11610f-3862-4e05-a817-05d4c3cf01c5" providerId="AD" clId="Web-{42F11EC4-FC65-C31C-6472-A93664BCC2C4}" dt="2023-03-20T01:07:05.916" v="393"/>
        <pc:sldMkLst>
          <pc:docMk/>
          <pc:sldMk cId="2185372916" sldId="307"/>
        </pc:sldMkLst>
        <pc:spChg chg="del">
          <ac:chgData name="Juan Sebastian Herrera Prieto" userId="S::jsherrera914@soy.sena.edu.co::ef11610f-3862-4e05-a817-05d4c3cf01c5" providerId="AD" clId="Web-{42F11EC4-FC65-C31C-6472-A93664BCC2C4}" dt="2023-03-20T01:07:03.666" v="391"/>
          <ac:spMkLst>
            <pc:docMk/>
            <pc:sldMk cId="2185372916" sldId="307"/>
            <ac:spMk id="2" creationId="{09B67975-42E1-23A0-6A21-DC128FF580CF}"/>
          </ac:spMkLst>
        </pc:spChg>
        <pc:spChg chg="del mod">
          <ac:chgData name="Juan Sebastian Herrera Prieto" userId="S::jsherrera914@soy.sena.edu.co::ef11610f-3862-4e05-a817-05d4c3cf01c5" providerId="AD" clId="Web-{42F11EC4-FC65-C31C-6472-A93664BCC2C4}" dt="2023-03-20T01:07:05.916" v="393"/>
          <ac:spMkLst>
            <pc:docMk/>
            <pc:sldMk cId="2185372916" sldId="307"/>
            <ac:spMk id="3" creationId="{C147F64B-9D88-F51B-E3C9-9241BB7217C3}"/>
          </ac:spMkLst>
        </pc:spChg>
        <pc:graphicFrameChg chg="add mod">
          <ac:chgData name="Juan Sebastian Herrera Prieto" userId="S::jsherrera914@soy.sena.edu.co::ef11610f-3862-4e05-a817-05d4c3cf01c5" providerId="AD" clId="Web-{42F11EC4-FC65-C31C-6472-A93664BCC2C4}" dt="2023-03-20T01:07:01.479" v="390" actId="1076"/>
          <ac:graphicFrameMkLst>
            <pc:docMk/>
            <pc:sldMk cId="2185372916" sldId="307"/>
            <ac:graphicFrameMk id="5" creationId="{543DCA20-A97D-42EA-44F9-17B572F6362D}"/>
          </ac:graphicFrameMkLst>
        </pc:graphicFrameChg>
        <pc:graphicFrameChg chg="add mod modGraphic">
          <ac:chgData name="Juan Sebastian Herrera Prieto" userId="S::jsherrera914@soy.sena.edu.co::ef11610f-3862-4e05-a817-05d4c3cf01c5" providerId="AD" clId="Web-{42F11EC4-FC65-C31C-6472-A93664BCC2C4}" dt="2023-03-20T01:06:55.400" v="389" actId="1076"/>
          <ac:graphicFrameMkLst>
            <pc:docMk/>
            <pc:sldMk cId="2185372916" sldId="307"/>
            <ac:graphicFrameMk id="7" creationId="{12F58077-1C71-E921-57FA-2C0D48AE55D1}"/>
          </ac:graphicFrameMkLst>
        </pc:graphicFrameChg>
      </pc:sldChg>
      <pc:sldChg chg="new">
        <pc:chgData name="Juan Sebastian Herrera Prieto" userId="S::jsherrera914@soy.sena.edu.co::ef11610f-3862-4e05-a817-05d4c3cf01c5" providerId="AD" clId="Web-{42F11EC4-FC65-C31C-6472-A93664BCC2C4}" dt="2023-03-20T01:06:18.914" v="385"/>
        <pc:sldMkLst>
          <pc:docMk/>
          <pc:sldMk cId="714597462" sldId="308"/>
        </pc:sldMkLst>
      </pc:sldChg>
    </pc:docChg>
  </pc:docChgLst>
  <pc:docChgLst>
    <pc:chgData name="Sara Naidu Diaz Gonzalez" userId="S::sndiaz4@soy.sena.edu.co::94f02f45-69a4-4ff3-a3dc-fe0d52e2f980" providerId="AD" clId="Web-{AC53F4F2-C435-647B-AE8B-16FDF37B7F44}"/>
    <pc:docChg chg="addSld modSld">
      <pc:chgData name="Sara Naidu Diaz Gonzalez" userId="S::sndiaz4@soy.sena.edu.co::94f02f45-69a4-4ff3-a3dc-fe0d52e2f980" providerId="AD" clId="Web-{AC53F4F2-C435-647B-AE8B-16FDF37B7F44}" dt="2023-03-15T19:31:22.251" v="998" actId="20577"/>
      <pc:docMkLst>
        <pc:docMk/>
      </pc:docMkLst>
      <pc:sldChg chg="modSp">
        <pc:chgData name="Sara Naidu Diaz Gonzalez" userId="S::sndiaz4@soy.sena.edu.co::94f02f45-69a4-4ff3-a3dc-fe0d52e2f980" providerId="AD" clId="Web-{AC53F4F2-C435-647B-AE8B-16FDF37B7F44}" dt="2023-03-15T18:19:22.448" v="161" actId="20577"/>
        <pc:sldMkLst>
          <pc:docMk/>
          <pc:sldMk cId="3931021644" sldId="259"/>
        </pc:sldMkLst>
        <pc:spChg chg="mod">
          <ac:chgData name="Sara Naidu Diaz Gonzalez" userId="S::sndiaz4@soy.sena.edu.co::94f02f45-69a4-4ff3-a3dc-fe0d52e2f980" providerId="AD" clId="Web-{AC53F4F2-C435-647B-AE8B-16FDF37B7F44}" dt="2023-03-15T18:19:22.448" v="161" actId="20577"/>
          <ac:spMkLst>
            <pc:docMk/>
            <pc:sldMk cId="3931021644" sldId="259"/>
            <ac:spMk id="3" creationId="{A307E016-61E2-674A-A5F3-185B1FBA1176}"/>
          </ac:spMkLst>
        </pc:spChg>
      </pc:sldChg>
      <pc:sldChg chg="modSp">
        <pc:chgData name="Sara Naidu Diaz Gonzalez" userId="S::sndiaz4@soy.sena.edu.co::94f02f45-69a4-4ff3-a3dc-fe0d52e2f980" providerId="AD" clId="Web-{AC53F4F2-C435-647B-AE8B-16FDF37B7F44}" dt="2023-03-15T19:06:30.185" v="546" actId="20577"/>
        <pc:sldMkLst>
          <pc:docMk/>
          <pc:sldMk cId="2810383236" sldId="272"/>
        </pc:sldMkLst>
        <pc:spChg chg="mod">
          <ac:chgData name="Sara Naidu Diaz Gonzalez" userId="S::sndiaz4@soy.sena.edu.co::94f02f45-69a4-4ff3-a3dc-fe0d52e2f980" providerId="AD" clId="Web-{AC53F4F2-C435-647B-AE8B-16FDF37B7F44}" dt="2023-03-15T19:06:30.185" v="546" actId="20577"/>
          <ac:spMkLst>
            <pc:docMk/>
            <pc:sldMk cId="2810383236" sldId="272"/>
            <ac:spMk id="3" creationId="{9380E6D9-A5E2-4DC4-4050-4D2572A72C2A}"/>
          </ac:spMkLst>
        </pc:spChg>
      </pc:sldChg>
      <pc:sldChg chg="modSp">
        <pc:chgData name="Sara Naidu Diaz Gonzalez" userId="S::sndiaz4@soy.sena.edu.co::94f02f45-69a4-4ff3-a3dc-fe0d52e2f980" providerId="AD" clId="Web-{AC53F4F2-C435-647B-AE8B-16FDF37B7F44}" dt="2023-03-15T19:17:39.114" v="603" actId="20577"/>
        <pc:sldMkLst>
          <pc:docMk/>
          <pc:sldMk cId="2743027483" sldId="277"/>
        </pc:sldMkLst>
        <pc:spChg chg="mod">
          <ac:chgData name="Sara Naidu Diaz Gonzalez" userId="S::sndiaz4@soy.sena.edu.co::94f02f45-69a4-4ff3-a3dc-fe0d52e2f980" providerId="AD" clId="Web-{AC53F4F2-C435-647B-AE8B-16FDF37B7F44}" dt="2023-03-15T19:17:39.114" v="603" actId="20577"/>
          <ac:spMkLst>
            <pc:docMk/>
            <pc:sldMk cId="2743027483" sldId="277"/>
            <ac:spMk id="3" creationId="{12D3E613-174C-4827-D94C-3C2C0464AFAB}"/>
          </ac:spMkLst>
        </pc:spChg>
      </pc:sldChg>
      <pc:sldChg chg="modSp">
        <pc:chgData name="Sara Naidu Diaz Gonzalez" userId="S::sndiaz4@soy.sena.edu.co::94f02f45-69a4-4ff3-a3dc-fe0d52e2f980" providerId="AD" clId="Web-{AC53F4F2-C435-647B-AE8B-16FDF37B7F44}" dt="2023-03-15T18:11:01.603" v="92" actId="20577"/>
        <pc:sldMkLst>
          <pc:docMk/>
          <pc:sldMk cId="2020483110" sldId="278"/>
        </pc:sldMkLst>
        <pc:spChg chg="mod">
          <ac:chgData name="Sara Naidu Diaz Gonzalez" userId="S::sndiaz4@soy.sena.edu.co::94f02f45-69a4-4ff3-a3dc-fe0d52e2f980" providerId="AD" clId="Web-{AC53F4F2-C435-647B-AE8B-16FDF37B7F44}" dt="2023-03-15T18:11:01.603" v="92" actId="20577"/>
          <ac:spMkLst>
            <pc:docMk/>
            <pc:sldMk cId="2020483110" sldId="278"/>
            <ac:spMk id="3" creationId="{1EC96EED-8EBD-8201-0A01-9ABE178A741F}"/>
          </ac:spMkLst>
        </pc:spChg>
      </pc:sldChg>
      <pc:sldChg chg="modSp">
        <pc:chgData name="Sara Naidu Diaz Gonzalez" userId="S::sndiaz4@soy.sena.edu.co::94f02f45-69a4-4ff3-a3dc-fe0d52e2f980" providerId="AD" clId="Web-{AC53F4F2-C435-647B-AE8B-16FDF37B7F44}" dt="2023-03-15T19:29:36.888" v="931" actId="20577"/>
        <pc:sldMkLst>
          <pc:docMk/>
          <pc:sldMk cId="1949784081" sldId="279"/>
        </pc:sldMkLst>
        <pc:spChg chg="mod">
          <ac:chgData name="Sara Naidu Diaz Gonzalez" userId="S::sndiaz4@soy.sena.edu.co::94f02f45-69a4-4ff3-a3dc-fe0d52e2f980" providerId="AD" clId="Web-{AC53F4F2-C435-647B-AE8B-16FDF37B7F44}" dt="2023-03-15T19:29:36.888" v="931" actId="20577"/>
          <ac:spMkLst>
            <pc:docMk/>
            <pc:sldMk cId="1949784081" sldId="279"/>
            <ac:spMk id="3" creationId="{FCE9E6BC-AECE-B2B6-402E-1D2F2B7119E9}"/>
          </ac:spMkLst>
        </pc:spChg>
      </pc:sldChg>
      <pc:sldChg chg="modSp">
        <pc:chgData name="Sara Naidu Diaz Gonzalez" userId="S::sndiaz4@soy.sena.edu.co::94f02f45-69a4-4ff3-a3dc-fe0d52e2f980" providerId="AD" clId="Web-{AC53F4F2-C435-647B-AE8B-16FDF37B7F44}" dt="2023-03-15T18:29:13.108" v="170" actId="20577"/>
        <pc:sldMkLst>
          <pc:docMk/>
          <pc:sldMk cId="2032966107" sldId="281"/>
        </pc:sldMkLst>
        <pc:spChg chg="mod">
          <ac:chgData name="Sara Naidu Diaz Gonzalez" userId="S::sndiaz4@soy.sena.edu.co::94f02f45-69a4-4ff3-a3dc-fe0d52e2f980" providerId="AD" clId="Web-{AC53F4F2-C435-647B-AE8B-16FDF37B7F44}" dt="2023-03-15T18:29:13.108" v="170" actId="20577"/>
          <ac:spMkLst>
            <pc:docMk/>
            <pc:sldMk cId="2032966107" sldId="281"/>
            <ac:spMk id="3" creationId="{A6419C6D-FBE1-9C4B-70FF-0FFD35B90CBE}"/>
          </ac:spMkLst>
        </pc:spChg>
      </pc:sldChg>
      <pc:sldChg chg="modSp">
        <pc:chgData name="Sara Naidu Diaz Gonzalez" userId="S::sndiaz4@soy.sena.edu.co::94f02f45-69a4-4ff3-a3dc-fe0d52e2f980" providerId="AD" clId="Web-{AC53F4F2-C435-647B-AE8B-16FDF37B7F44}" dt="2023-03-15T19:06:15.700" v="534" actId="20577"/>
        <pc:sldMkLst>
          <pc:docMk/>
          <pc:sldMk cId="53213621" sldId="284"/>
        </pc:sldMkLst>
        <pc:spChg chg="mod">
          <ac:chgData name="Sara Naidu Diaz Gonzalez" userId="S::sndiaz4@soy.sena.edu.co::94f02f45-69a4-4ff3-a3dc-fe0d52e2f980" providerId="AD" clId="Web-{AC53F4F2-C435-647B-AE8B-16FDF37B7F44}" dt="2023-03-15T19:06:15.700" v="534" actId="20577"/>
          <ac:spMkLst>
            <pc:docMk/>
            <pc:sldMk cId="53213621" sldId="284"/>
            <ac:spMk id="3" creationId="{B35C2165-61D2-E6DC-734D-A28FF8FDB961}"/>
          </ac:spMkLst>
        </pc:spChg>
      </pc:sldChg>
      <pc:sldChg chg="modSp">
        <pc:chgData name="Sara Naidu Diaz Gonzalez" userId="S::sndiaz4@soy.sena.edu.co::94f02f45-69a4-4ff3-a3dc-fe0d52e2f980" providerId="AD" clId="Web-{AC53F4F2-C435-647B-AE8B-16FDF37B7F44}" dt="2023-03-15T19:18:22.272" v="618" actId="20577"/>
        <pc:sldMkLst>
          <pc:docMk/>
          <pc:sldMk cId="1845221237" sldId="285"/>
        </pc:sldMkLst>
        <pc:spChg chg="mod">
          <ac:chgData name="Sara Naidu Diaz Gonzalez" userId="S::sndiaz4@soy.sena.edu.co::94f02f45-69a4-4ff3-a3dc-fe0d52e2f980" providerId="AD" clId="Web-{AC53F4F2-C435-647B-AE8B-16FDF37B7F44}" dt="2023-03-15T19:18:22.272" v="618" actId="20577"/>
          <ac:spMkLst>
            <pc:docMk/>
            <pc:sldMk cId="1845221237" sldId="285"/>
            <ac:spMk id="3" creationId="{1BDD2653-F40D-28B4-7855-8875DF8CDCF6}"/>
          </ac:spMkLst>
        </pc:spChg>
      </pc:sldChg>
      <pc:sldChg chg="modSp">
        <pc:chgData name="Sara Naidu Diaz Gonzalez" userId="S::sndiaz4@soy.sena.edu.co::94f02f45-69a4-4ff3-a3dc-fe0d52e2f980" providerId="AD" clId="Web-{AC53F4F2-C435-647B-AE8B-16FDF37B7F44}" dt="2023-03-15T19:06:46.795" v="555" actId="20577"/>
        <pc:sldMkLst>
          <pc:docMk/>
          <pc:sldMk cId="1857482407" sldId="286"/>
        </pc:sldMkLst>
        <pc:spChg chg="mod">
          <ac:chgData name="Sara Naidu Diaz Gonzalez" userId="S::sndiaz4@soy.sena.edu.co::94f02f45-69a4-4ff3-a3dc-fe0d52e2f980" providerId="AD" clId="Web-{AC53F4F2-C435-647B-AE8B-16FDF37B7F44}" dt="2023-03-15T19:06:46.795" v="555" actId="20577"/>
          <ac:spMkLst>
            <pc:docMk/>
            <pc:sldMk cId="1857482407" sldId="286"/>
            <ac:spMk id="3" creationId="{F875C430-4D58-6276-15F5-0E2D50A5760A}"/>
          </ac:spMkLst>
        </pc:spChg>
      </pc:sldChg>
      <pc:sldChg chg="modSp">
        <pc:chgData name="Sara Naidu Diaz Gonzalez" userId="S::sndiaz4@soy.sena.edu.co::94f02f45-69a4-4ff3-a3dc-fe0d52e2f980" providerId="AD" clId="Web-{AC53F4F2-C435-647B-AE8B-16FDF37B7F44}" dt="2023-03-15T18:53:18.799" v="450" actId="20577"/>
        <pc:sldMkLst>
          <pc:docMk/>
          <pc:sldMk cId="3095295970" sldId="287"/>
        </pc:sldMkLst>
        <pc:spChg chg="mod">
          <ac:chgData name="Sara Naidu Diaz Gonzalez" userId="S::sndiaz4@soy.sena.edu.co::94f02f45-69a4-4ff3-a3dc-fe0d52e2f980" providerId="AD" clId="Web-{AC53F4F2-C435-647B-AE8B-16FDF37B7F44}" dt="2023-03-15T18:53:18.799" v="450" actId="20577"/>
          <ac:spMkLst>
            <pc:docMk/>
            <pc:sldMk cId="3095295970" sldId="287"/>
            <ac:spMk id="3" creationId="{7D9D9527-2D18-5B65-95C0-E1EAD28FE596}"/>
          </ac:spMkLst>
        </pc:spChg>
      </pc:sldChg>
      <pc:sldChg chg="modSp">
        <pc:chgData name="Sara Naidu Diaz Gonzalez" userId="S::sndiaz4@soy.sena.edu.co::94f02f45-69a4-4ff3-a3dc-fe0d52e2f980" providerId="AD" clId="Web-{AC53F4F2-C435-647B-AE8B-16FDF37B7F44}" dt="2023-03-15T19:06:51.280" v="557" actId="14100"/>
        <pc:sldMkLst>
          <pc:docMk/>
          <pc:sldMk cId="1333623127" sldId="288"/>
        </pc:sldMkLst>
        <pc:spChg chg="mod">
          <ac:chgData name="Sara Naidu Diaz Gonzalez" userId="S::sndiaz4@soy.sena.edu.co::94f02f45-69a4-4ff3-a3dc-fe0d52e2f980" providerId="AD" clId="Web-{AC53F4F2-C435-647B-AE8B-16FDF37B7F44}" dt="2023-03-15T19:06:51.280" v="557" actId="14100"/>
          <ac:spMkLst>
            <pc:docMk/>
            <pc:sldMk cId="1333623127" sldId="288"/>
            <ac:spMk id="3" creationId="{305D108B-E137-B5E9-D458-4A19BDCC6F81}"/>
          </ac:spMkLst>
        </pc:spChg>
      </pc:sldChg>
      <pc:sldChg chg="modSp">
        <pc:chgData name="Sara Naidu Diaz Gonzalez" userId="S::sndiaz4@soy.sena.edu.co::94f02f45-69a4-4ff3-a3dc-fe0d52e2f980" providerId="AD" clId="Web-{AC53F4F2-C435-647B-AE8B-16FDF37B7F44}" dt="2023-03-15T18:36:00.481" v="387" actId="20577"/>
        <pc:sldMkLst>
          <pc:docMk/>
          <pc:sldMk cId="1988385547" sldId="289"/>
        </pc:sldMkLst>
        <pc:spChg chg="mod">
          <ac:chgData name="Sara Naidu Diaz Gonzalez" userId="S::sndiaz4@soy.sena.edu.co::94f02f45-69a4-4ff3-a3dc-fe0d52e2f980" providerId="AD" clId="Web-{AC53F4F2-C435-647B-AE8B-16FDF37B7F44}" dt="2023-03-15T18:36:00.481" v="387" actId="20577"/>
          <ac:spMkLst>
            <pc:docMk/>
            <pc:sldMk cId="1988385547" sldId="289"/>
            <ac:spMk id="3" creationId="{6FB23AF4-7128-4D0B-D8F0-71D2D37B0EBF}"/>
          </ac:spMkLst>
        </pc:spChg>
      </pc:sldChg>
      <pc:sldChg chg="delSp modSp new">
        <pc:chgData name="Sara Naidu Diaz Gonzalez" userId="S::sndiaz4@soy.sena.edu.co::94f02f45-69a4-4ff3-a3dc-fe0d52e2f980" providerId="AD" clId="Web-{AC53F4F2-C435-647B-AE8B-16FDF37B7F44}" dt="2023-03-15T18:58:32.107" v="511" actId="20577"/>
        <pc:sldMkLst>
          <pc:docMk/>
          <pc:sldMk cId="2318897579" sldId="290"/>
        </pc:sldMkLst>
        <pc:spChg chg="del">
          <ac:chgData name="Sara Naidu Diaz Gonzalez" userId="S::sndiaz4@soy.sena.edu.co::94f02f45-69a4-4ff3-a3dc-fe0d52e2f980" providerId="AD" clId="Web-{AC53F4F2-C435-647B-AE8B-16FDF37B7F44}" dt="2023-03-15T18:36:30.076" v="389"/>
          <ac:spMkLst>
            <pc:docMk/>
            <pc:sldMk cId="2318897579" sldId="290"/>
            <ac:spMk id="2" creationId="{41CBFDD6-CF99-4A9C-59D7-D4C34505A528}"/>
          </ac:spMkLst>
        </pc:spChg>
        <pc:spChg chg="mod">
          <ac:chgData name="Sara Naidu Diaz Gonzalez" userId="S::sndiaz4@soy.sena.edu.co::94f02f45-69a4-4ff3-a3dc-fe0d52e2f980" providerId="AD" clId="Web-{AC53F4F2-C435-647B-AE8B-16FDF37B7F44}" dt="2023-03-15T18:58:32.107" v="511" actId="20577"/>
          <ac:spMkLst>
            <pc:docMk/>
            <pc:sldMk cId="2318897579" sldId="290"/>
            <ac:spMk id="3" creationId="{3D41726E-9084-EE78-7B5E-CB4A51DE9048}"/>
          </ac:spMkLst>
        </pc:spChg>
      </pc:sldChg>
      <pc:sldChg chg="delSp modSp new">
        <pc:chgData name="Sara Naidu Diaz Gonzalez" userId="S::sndiaz4@soy.sena.edu.co::94f02f45-69a4-4ff3-a3dc-fe0d52e2f980" providerId="AD" clId="Web-{AC53F4F2-C435-647B-AE8B-16FDF37B7F44}" dt="2023-03-15T18:54:20.067" v="456" actId="14100"/>
        <pc:sldMkLst>
          <pc:docMk/>
          <pc:sldMk cId="3600151241" sldId="291"/>
        </pc:sldMkLst>
        <pc:spChg chg="del">
          <ac:chgData name="Sara Naidu Diaz Gonzalez" userId="S::sndiaz4@soy.sena.edu.co::94f02f45-69a4-4ff3-a3dc-fe0d52e2f980" providerId="AD" clId="Web-{AC53F4F2-C435-647B-AE8B-16FDF37B7F44}" dt="2023-03-15T18:53:21.674" v="452"/>
          <ac:spMkLst>
            <pc:docMk/>
            <pc:sldMk cId="3600151241" sldId="291"/>
            <ac:spMk id="2" creationId="{BF6CF13A-D394-6515-0777-A96007FD35D7}"/>
          </ac:spMkLst>
        </pc:spChg>
        <pc:spChg chg="mod">
          <ac:chgData name="Sara Naidu Diaz Gonzalez" userId="S::sndiaz4@soy.sena.edu.co::94f02f45-69a4-4ff3-a3dc-fe0d52e2f980" providerId="AD" clId="Web-{AC53F4F2-C435-647B-AE8B-16FDF37B7F44}" dt="2023-03-15T18:54:20.067" v="456" actId="14100"/>
          <ac:spMkLst>
            <pc:docMk/>
            <pc:sldMk cId="3600151241" sldId="291"/>
            <ac:spMk id="3" creationId="{A514FA0E-9B56-4D9C-2C56-986A70223B7D}"/>
          </ac:spMkLst>
        </pc:spChg>
      </pc:sldChg>
      <pc:sldChg chg="delSp modSp new">
        <pc:chgData name="Sara Naidu Diaz Gonzalez" userId="S::sndiaz4@soy.sena.edu.co::94f02f45-69a4-4ff3-a3dc-fe0d52e2f980" providerId="AD" clId="Web-{AC53F4F2-C435-647B-AE8B-16FDF37B7F44}" dt="2023-03-15T19:04:39.541" v="527" actId="20577"/>
        <pc:sldMkLst>
          <pc:docMk/>
          <pc:sldMk cId="3156171871" sldId="292"/>
        </pc:sldMkLst>
        <pc:spChg chg="del">
          <ac:chgData name="Sara Naidu Diaz Gonzalez" userId="S::sndiaz4@soy.sena.edu.co::94f02f45-69a4-4ff3-a3dc-fe0d52e2f980" providerId="AD" clId="Web-{AC53F4F2-C435-647B-AE8B-16FDF37B7F44}" dt="2023-03-15T18:59:13.077" v="515"/>
          <ac:spMkLst>
            <pc:docMk/>
            <pc:sldMk cId="3156171871" sldId="292"/>
            <ac:spMk id="2" creationId="{CE1B21A5-219E-774D-D2E7-73431FD00CB0}"/>
          </ac:spMkLst>
        </pc:spChg>
        <pc:spChg chg="mod">
          <ac:chgData name="Sara Naidu Diaz Gonzalez" userId="S::sndiaz4@soy.sena.edu.co::94f02f45-69a4-4ff3-a3dc-fe0d52e2f980" providerId="AD" clId="Web-{AC53F4F2-C435-647B-AE8B-16FDF37B7F44}" dt="2023-03-15T19:04:39.541" v="527" actId="20577"/>
          <ac:spMkLst>
            <pc:docMk/>
            <pc:sldMk cId="3156171871" sldId="292"/>
            <ac:spMk id="3" creationId="{CA63616A-1418-98D4-A5FA-35C6E85E8690}"/>
          </ac:spMkLst>
        </pc:spChg>
      </pc:sldChg>
      <pc:sldChg chg="delSp modSp new">
        <pc:chgData name="Sara Naidu Diaz Gonzalez" userId="S::sndiaz4@soy.sena.edu.co::94f02f45-69a4-4ff3-a3dc-fe0d52e2f980" providerId="AD" clId="Web-{AC53F4F2-C435-647B-AE8B-16FDF37B7F44}" dt="2023-03-15T19:31:22.251" v="998" actId="20577"/>
        <pc:sldMkLst>
          <pc:docMk/>
          <pc:sldMk cId="3550420872" sldId="293"/>
        </pc:sldMkLst>
        <pc:spChg chg="del">
          <ac:chgData name="Sara Naidu Diaz Gonzalez" userId="S::sndiaz4@soy.sena.edu.co::94f02f45-69a4-4ff3-a3dc-fe0d52e2f980" providerId="AD" clId="Web-{AC53F4F2-C435-647B-AE8B-16FDF37B7F44}" dt="2023-03-15T19:07:12.218" v="564"/>
          <ac:spMkLst>
            <pc:docMk/>
            <pc:sldMk cId="3550420872" sldId="293"/>
            <ac:spMk id="2" creationId="{569EB1EA-B544-466D-BD84-94EF67A5BCC3}"/>
          </ac:spMkLst>
        </pc:spChg>
        <pc:spChg chg="mod">
          <ac:chgData name="Sara Naidu Diaz Gonzalez" userId="S::sndiaz4@soy.sena.edu.co::94f02f45-69a4-4ff3-a3dc-fe0d52e2f980" providerId="AD" clId="Web-{AC53F4F2-C435-647B-AE8B-16FDF37B7F44}" dt="2023-03-15T19:31:22.251" v="998" actId="20577"/>
          <ac:spMkLst>
            <pc:docMk/>
            <pc:sldMk cId="3550420872" sldId="293"/>
            <ac:spMk id="3" creationId="{A4BE6E1C-C5E1-95A2-E168-347FF5AB2A5E}"/>
          </ac:spMkLst>
        </pc:spChg>
      </pc:sldChg>
      <pc:sldChg chg="delSp modSp new">
        <pc:chgData name="Sara Naidu Diaz Gonzalez" userId="S::sndiaz4@soy.sena.edu.co::94f02f45-69a4-4ff3-a3dc-fe0d52e2f980" providerId="AD" clId="Web-{AC53F4F2-C435-647B-AE8B-16FDF37B7F44}" dt="2023-03-15T19:21:24.918" v="752" actId="20577"/>
        <pc:sldMkLst>
          <pc:docMk/>
          <pc:sldMk cId="979597101" sldId="294"/>
        </pc:sldMkLst>
        <pc:spChg chg="del">
          <ac:chgData name="Sara Naidu Diaz Gonzalez" userId="S::sndiaz4@soy.sena.edu.co::94f02f45-69a4-4ff3-a3dc-fe0d52e2f980" providerId="AD" clId="Web-{AC53F4F2-C435-647B-AE8B-16FDF37B7F44}" dt="2023-03-15T19:18:25.100" v="620"/>
          <ac:spMkLst>
            <pc:docMk/>
            <pc:sldMk cId="979597101" sldId="294"/>
            <ac:spMk id="2" creationId="{E65F336A-5B93-FE77-7C04-C19A30D1ED39}"/>
          </ac:spMkLst>
        </pc:spChg>
        <pc:spChg chg="mod">
          <ac:chgData name="Sara Naidu Diaz Gonzalez" userId="S::sndiaz4@soy.sena.edu.co::94f02f45-69a4-4ff3-a3dc-fe0d52e2f980" providerId="AD" clId="Web-{AC53F4F2-C435-647B-AE8B-16FDF37B7F44}" dt="2023-03-15T19:21:24.918" v="752" actId="20577"/>
          <ac:spMkLst>
            <pc:docMk/>
            <pc:sldMk cId="979597101" sldId="294"/>
            <ac:spMk id="3" creationId="{F6EF97B3-96A9-46C6-0420-C6F873683D51}"/>
          </ac:spMkLst>
        </pc:spChg>
      </pc:sldChg>
      <pc:sldChg chg="delSp modSp new">
        <pc:chgData name="Sara Naidu Diaz Gonzalez" userId="S::sndiaz4@soy.sena.edu.co::94f02f45-69a4-4ff3-a3dc-fe0d52e2f980" providerId="AD" clId="Web-{AC53F4F2-C435-647B-AE8B-16FDF37B7F44}" dt="2023-03-15T19:27:04.320" v="891" actId="20577"/>
        <pc:sldMkLst>
          <pc:docMk/>
          <pc:sldMk cId="3499319550" sldId="295"/>
        </pc:sldMkLst>
        <pc:spChg chg="del">
          <ac:chgData name="Sara Naidu Diaz Gonzalez" userId="S::sndiaz4@soy.sena.edu.co::94f02f45-69a4-4ff3-a3dc-fe0d52e2f980" providerId="AD" clId="Web-{AC53F4F2-C435-647B-AE8B-16FDF37B7F44}" dt="2023-03-15T19:21:29.247" v="754"/>
          <ac:spMkLst>
            <pc:docMk/>
            <pc:sldMk cId="3499319550" sldId="295"/>
            <ac:spMk id="2" creationId="{C479120B-9CBE-6532-8A87-52012E96B190}"/>
          </ac:spMkLst>
        </pc:spChg>
        <pc:spChg chg="mod">
          <ac:chgData name="Sara Naidu Diaz Gonzalez" userId="S::sndiaz4@soy.sena.edu.co::94f02f45-69a4-4ff3-a3dc-fe0d52e2f980" providerId="AD" clId="Web-{AC53F4F2-C435-647B-AE8B-16FDF37B7F44}" dt="2023-03-15T19:27:04.320" v="891" actId="20577"/>
          <ac:spMkLst>
            <pc:docMk/>
            <pc:sldMk cId="3499319550" sldId="295"/>
            <ac:spMk id="3" creationId="{13B1A332-792F-9C7C-6AF1-34E89E993676}"/>
          </ac:spMkLst>
        </pc:spChg>
      </pc:sldChg>
      <pc:sldChg chg="delSp modSp new">
        <pc:chgData name="Sara Naidu Diaz Gonzalez" userId="S::sndiaz4@soy.sena.edu.co::94f02f45-69a4-4ff3-a3dc-fe0d52e2f980" providerId="AD" clId="Web-{AC53F4F2-C435-647B-AE8B-16FDF37B7F44}" dt="2023-03-15T19:31:02" v="977" actId="14100"/>
        <pc:sldMkLst>
          <pc:docMk/>
          <pc:sldMk cId="1435443499" sldId="296"/>
        </pc:sldMkLst>
        <pc:spChg chg="del">
          <ac:chgData name="Sara Naidu Diaz Gonzalez" userId="S::sndiaz4@soy.sena.edu.co::94f02f45-69a4-4ff3-a3dc-fe0d52e2f980" providerId="AD" clId="Web-{AC53F4F2-C435-647B-AE8B-16FDF37B7F44}" dt="2023-03-15T19:30:59.875" v="976"/>
          <ac:spMkLst>
            <pc:docMk/>
            <pc:sldMk cId="1435443499" sldId="296"/>
            <ac:spMk id="2" creationId="{C2EF8ADE-0B6F-26E2-9C80-DE7DEFF4AB0E}"/>
          </ac:spMkLst>
        </pc:spChg>
        <pc:spChg chg="mod">
          <ac:chgData name="Sara Naidu Diaz Gonzalez" userId="S::sndiaz4@soy.sena.edu.co::94f02f45-69a4-4ff3-a3dc-fe0d52e2f980" providerId="AD" clId="Web-{AC53F4F2-C435-647B-AE8B-16FDF37B7F44}" dt="2023-03-15T19:31:02" v="977" actId="14100"/>
          <ac:spMkLst>
            <pc:docMk/>
            <pc:sldMk cId="1435443499" sldId="296"/>
            <ac:spMk id="3" creationId="{6E5D35DF-C0A7-2995-24B0-E0CE69A5BCB3}"/>
          </ac:spMkLst>
        </pc:spChg>
      </pc:sldChg>
    </pc:docChg>
  </pc:docChgLst>
  <pc:docChgLst>
    <pc:chgData name="Maria Isabel Uribe Diaz" userId="S::miuribe93@soy.sena.edu.co::f874e721-cfe2-4208-953d-f23d4fbbc403" providerId="AD" clId="Web-{FA0B3A97-2ECE-4919-7D1E-6FA53F36E5C4}"/>
    <pc:docChg chg="addSld delSld modSld">
      <pc:chgData name="Maria Isabel Uribe Diaz" userId="S::miuribe93@soy.sena.edu.co::f874e721-cfe2-4208-953d-f23d4fbbc403" providerId="AD" clId="Web-{FA0B3A97-2ECE-4919-7D1E-6FA53F36E5C4}" dt="2023-03-22T01:43:50.102" v="364" actId="20577"/>
      <pc:docMkLst>
        <pc:docMk/>
      </pc:docMkLst>
      <pc:sldChg chg="modSp">
        <pc:chgData name="Maria Isabel Uribe Diaz" userId="S::miuribe93@soy.sena.edu.co::f874e721-cfe2-4208-953d-f23d4fbbc403" providerId="AD" clId="Web-{FA0B3A97-2ECE-4919-7D1E-6FA53F36E5C4}" dt="2023-03-22T01:29:53.787" v="352" actId="20577"/>
        <pc:sldMkLst>
          <pc:docMk/>
          <pc:sldMk cId="1320017106" sldId="257"/>
        </pc:sldMkLst>
        <pc:spChg chg="mod">
          <ac:chgData name="Maria Isabel Uribe Diaz" userId="S::miuribe93@soy.sena.edu.co::f874e721-cfe2-4208-953d-f23d4fbbc403" providerId="AD" clId="Web-{FA0B3A97-2ECE-4919-7D1E-6FA53F36E5C4}" dt="2023-03-21T23:40:02.700" v="43" actId="20577"/>
          <ac:spMkLst>
            <pc:docMk/>
            <pc:sldMk cId="1320017106" sldId="257"/>
            <ac:spMk id="2" creationId="{645DCC3C-57FE-244E-1124-569F7F859AD4}"/>
          </ac:spMkLst>
        </pc:spChg>
        <pc:spChg chg="mod">
          <ac:chgData name="Maria Isabel Uribe Diaz" userId="S::miuribe93@soy.sena.edu.co::f874e721-cfe2-4208-953d-f23d4fbbc403" providerId="AD" clId="Web-{FA0B3A97-2ECE-4919-7D1E-6FA53F36E5C4}" dt="2023-03-22T01:29:53.787" v="352" actId="20577"/>
          <ac:spMkLst>
            <pc:docMk/>
            <pc:sldMk cId="1320017106" sldId="257"/>
            <ac:spMk id="3" creationId="{BD4BFCAB-CCF7-7691-5641-12DCB1BDF2E2}"/>
          </ac:spMkLst>
        </pc:spChg>
      </pc:sldChg>
      <pc:sldChg chg="modSp">
        <pc:chgData name="Maria Isabel Uribe Diaz" userId="S::miuribe93@soy.sena.edu.co::f874e721-cfe2-4208-953d-f23d4fbbc403" providerId="AD" clId="Web-{FA0B3A97-2ECE-4919-7D1E-6FA53F36E5C4}" dt="2023-03-22T01:39:18.737" v="354" actId="20577"/>
        <pc:sldMkLst>
          <pc:docMk/>
          <pc:sldMk cId="3172907249" sldId="258"/>
        </pc:sldMkLst>
        <pc:spChg chg="mod">
          <ac:chgData name="Maria Isabel Uribe Diaz" userId="S::miuribe93@soy.sena.edu.co::f874e721-cfe2-4208-953d-f23d4fbbc403" providerId="AD" clId="Web-{FA0B3A97-2ECE-4919-7D1E-6FA53F36E5C4}" dt="2023-03-22T01:39:18.737" v="354" actId="20577"/>
          <ac:spMkLst>
            <pc:docMk/>
            <pc:sldMk cId="3172907249" sldId="258"/>
            <ac:spMk id="2" creationId="{E06B47F0-05FC-84F1-36D1-07CF996FA072}"/>
          </ac:spMkLst>
        </pc:spChg>
      </pc:sldChg>
      <pc:sldChg chg="modSp">
        <pc:chgData name="Maria Isabel Uribe Diaz" userId="S::miuribe93@soy.sena.edu.co::f874e721-cfe2-4208-953d-f23d4fbbc403" providerId="AD" clId="Web-{FA0B3A97-2ECE-4919-7D1E-6FA53F36E5C4}" dt="2023-03-21T23:40:19.309" v="48" actId="20577"/>
        <pc:sldMkLst>
          <pc:docMk/>
          <pc:sldMk cId="3931021644" sldId="259"/>
        </pc:sldMkLst>
        <pc:spChg chg="mod">
          <ac:chgData name="Maria Isabel Uribe Diaz" userId="S::miuribe93@soy.sena.edu.co::f874e721-cfe2-4208-953d-f23d4fbbc403" providerId="AD" clId="Web-{FA0B3A97-2ECE-4919-7D1E-6FA53F36E5C4}" dt="2023-03-21T23:40:19.309" v="48" actId="20577"/>
          <ac:spMkLst>
            <pc:docMk/>
            <pc:sldMk cId="3931021644" sldId="259"/>
            <ac:spMk id="2" creationId="{20841F26-C755-06DF-BCC7-ACFAF50D4A0E}"/>
          </ac:spMkLst>
        </pc:spChg>
      </pc:sldChg>
      <pc:sldChg chg="modSp">
        <pc:chgData name="Maria Isabel Uribe Diaz" userId="S::miuribe93@soy.sena.edu.co::f874e721-cfe2-4208-953d-f23d4fbbc403" providerId="AD" clId="Web-{FA0B3A97-2ECE-4919-7D1E-6FA53F36E5C4}" dt="2023-03-22T01:43:50.102" v="364" actId="20577"/>
        <pc:sldMkLst>
          <pc:docMk/>
          <pc:sldMk cId="641297589" sldId="260"/>
        </pc:sldMkLst>
        <pc:spChg chg="mod">
          <ac:chgData name="Maria Isabel Uribe Diaz" userId="S::miuribe93@soy.sena.edu.co::f874e721-cfe2-4208-953d-f23d4fbbc403" providerId="AD" clId="Web-{FA0B3A97-2ECE-4919-7D1E-6FA53F36E5C4}" dt="2023-03-22T01:43:50.102" v="364" actId="20577"/>
          <ac:spMkLst>
            <pc:docMk/>
            <pc:sldMk cId="641297589" sldId="260"/>
            <ac:spMk id="2" creationId="{6AE1AA83-70D6-7B8A-74E2-F3D204B2D165}"/>
          </ac:spMkLst>
        </pc:spChg>
        <pc:spChg chg="mod">
          <ac:chgData name="Maria Isabel Uribe Diaz" userId="S::miuribe93@soy.sena.edu.co::f874e721-cfe2-4208-953d-f23d4fbbc403" providerId="AD" clId="Web-{FA0B3A97-2ECE-4919-7D1E-6FA53F36E5C4}" dt="2023-03-21T23:23:48.146" v="12" actId="20577"/>
          <ac:spMkLst>
            <pc:docMk/>
            <pc:sldMk cId="641297589" sldId="260"/>
            <ac:spMk id="3" creationId="{98E6583C-5851-306D-3362-6F54EBA368DC}"/>
          </ac:spMkLst>
        </pc:spChg>
      </pc:sldChg>
      <pc:sldChg chg="addSp delSp modSp">
        <pc:chgData name="Maria Isabel Uribe Diaz" userId="S::miuribe93@soy.sena.edu.co::f874e721-cfe2-4208-953d-f23d4fbbc403" providerId="AD" clId="Web-{FA0B3A97-2ECE-4919-7D1E-6FA53F36E5C4}" dt="2023-03-21T23:40:32.747" v="54" actId="20577"/>
        <pc:sldMkLst>
          <pc:docMk/>
          <pc:sldMk cId="265086344" sldId="261"/>
        </pc:sldMkLst>
        <pc:spChg chg="mod">
          <ac:chgData name="Maria Isabel Uribe Diaz" userId="S::miuribe93@soy.sena.edu.co::f874e721-cfe2-4208-953d-f23d4fbbc403" providerId="AD" clId="Web-{FA0B3A97-2ECE-4919-7D1E-6FA53F36E5C4}" dt="2023-03-21T23:40:32.747" v="54" actId="20577"/>
          <ac:spMkLst>
            <pc:docMk/>
            <pc:sldMk cId="265086344" sldId="261"/>
            <ac:spMk id="2" creationId="{FD267211-D0B0-67E9-2906-DC441D6A31BC}"/>
          </ac:spMkLst>
        </pc:spChg>
        <pc:spChg chg="mod">
          <ac:chgData name="Maria Isabel Uribe Diaz" userId="S::miuribe93@soy.sena.edu.co::f874e721-cfe2-4208-953d-f23d4fbbc403" providerId="AD" clId="Web-{FA0B3A97-2ECE-4919-7D1E-6FA53F36E5C4}" dt="2023-03-21T23:24:19.241" v="15" actId="20577"/>
          <ac:spMkLst>
            <pc:docMk/>
            <pc:sldMk cId="265086344" sldId="261"/>
            <ac:spMk id="3" creationId="{DAEFECAD-3859-95E0-16B3-A49A6C9D93E1}"/>
          </ac:spMkLst>
        </pc:spChg>
        <pc:spChg chg="del">
          <ac:chgData name="Maria Isabel Uribe Diaz" userId="S::miuribe93@soy.sena.edu.co::f874e721-cfe2-4208-953d-f23d4fbbc403" providerId="AD" clId="Web-{FA0B3A97-2ECE-4919-7D1E-6FA53F36E5C4}" dt="2023-03-21T23:20:18.767" v="5"/>
          <ac:spMkLst>
            <pc:docMk/>
            <pc:sldMk cId="265086344" sldId="261"/>
            <ac:spMk id="17" creationId="{4BC99CB9-DDAD-44A2-8A1C-E3AF4E72DF5C}"/>
          </ac:spMkLst>
        </pc:spChg>
        <pc:spChg chg="del">
          <ac:chgData name="Maria Isabel Uribe Diaz" userId="S::miuribe93@soy.sena.edu.co::f874e721-cfe2-4208-953d-f23d4fbbc403" providerId="AD" clId="Web-{FA0B3A97-2ECE-4919-7D1E-6FA53F36E5C4}" dt="2023-03-21T23:20:18.767" v="5"/>
          <ac:spMkLst>
            <pc:docMk/>
            <pc:sldMk cId="265086344" sldId="261"/>
            <ac:spMk id="19" creationId="{64053CBF-3932-45FF-8285-EE5146085F3A}"/>
          </ac:spMkLst>
        </pc:spChg>
        <pc:spChg chg="add">
          <ac:chgData name="Maria Isabel Uribe Diaz" userId="S::miuribe93@soy.sena.edu.co::f874e721-cfe2-4208-953d-f23d4fbbc403" providerId="AD" clId="Web-{FA0B3A97-2ECE-4919-7D1E-6FA53F36E5C4}" dt="2023-03-21T23:20:18.767" v="5"/>
          <ac:spMkLst>
            <pc:docMk/>
            <pc:sldMk cId="265086344" sldId="261"/>
            <ac:spMk id="36" creationId="{C9A36457-A5F4-4103-A443-02581C09185B}"/>
          </ac:spMkLst>
        </pc:spChg>
        <pc:spChg chg="add">
          <ac:chgData name="Maria Isabel Uribe Diaz" userId="S::miuribe93@soy.sena.edu.co::f874e721-cfe2-4208-953d-f23d4fbbc403" providerId="AD" clId="Web-{FA0B3A97-2ECE-4919-7D1E-6FA53F36E5C4}" dt="2023-03-21T23:20:18.767" v="5"/>
          <ac:spMkLst>
            <pc:docMk/>
            <pc:sldMk cId="265086344" sldId="261"/>
            <ac:spMk id="38" creationId="{DC5FB7E8-B636-40FA-BE8D-48145C0F5C57}"/>
          </ac:spMkLst>
        </pc:spChg>
        <pc:spChg chg="add">
          <ac:chgData name="Maria Isabel Uribe Diaz" userId="S::miuribe93@soy.sena.edu.co::f874e721-cfe2-4208-953d-f23d4fbbc403" providerId="AD" clId="Web-{FA0B3A97-2ECE-4919-7D1E-6FA53F36E5C4}" dt="2023-03-21T23:20:18.767" v="5"/>
          <ac:spMkLst>
            <pc:docMk/>
            <pc:sldMk cId="265086344" sldId="261"/>
            <ac:spMk id="40" creationId="{142DCE2C-2863-46FA-9BE7-24365A24D9BA}"/>
          </ac:spMkLst>
        </pc:spChg>
        <pc:grpChg chg="del">
          <ac:chgData name="Maria Isabel Uribe Diaz" userId="S::miuribe93@soy.sena.edu.co::f874e721-cfe2-4208-953d-f23d4fbbc403" providerId="AD" clId="Web-{FA0B3A97-2ECE-4919-7D1E-6FA53F36E5C4}" dt="2023-03-21T23:20:18.767" v="5"/>
          <ac:grpSpMkLst>
            <pc:docMk/>
            <pc:sldMk cId="265086344" sldId="261"/>
            <ac:grpSpMk id="21" creationId="{2E751C04-BEA6-446B-A678-9C74819EBD4C}"/>
          </ac:grpSpMkLst>
        </pc:grpChg>
        <pc:grpChg chg="del">
          <ac:chgData name="Maria Isabel Uribe Diaz" userId="S::miuribe93@soy.sena.edu.co::f874e721-cfe2-4208-953d-f23d4fbbc403" providerId="AD" clId="Web-{FA0B3A97-2ECE-4919-7D1E-6FA53F36E5C4}" dt="2023-03-21T23:20:18.767" v="5"/>
          <ac:grpSpMkLst>
            <pc:docMk/>
            <pc:sldMk cId="265086344" sldId="261"/>
            <ac:grpSpMk id="27" creationId="{B63ACBA3-DEFD-4C6D-BBA0-64468FA99C2D}"/>
          </ac:grpSpMkLst>
        </pc:grpChg>
      </pc:sldChg>
      <pc:sldChg chg="modSp">
        <pc:chgData name="Maria Isabel Uribe Diaz" userId="S::miuribe93@soy.sena.edu.co::f874e721-cfe2-4208-953d-f23d4fbbc403" providerId="AD" clId="Web-{FA0B3A97-2ECE-4919-7D1E-6FA53F36E5C4}" dt="2023-03-21T23:40:42.263" v="57" actId="20577"/>
        <pc:sldMkLst>
          <pc:docMk/>
          <pc:sldMk cId="3639669116" sldId="262"/>
        </pc:sldMkLst>
        <pc:spChg chg="mod">
          <ac:chgData name="Maria Isabel Uribe Diaz" userId="S::miuribe93@soy.sena.edu.co::f874e721-cfe2-4208-953d-f23d4fbbc403" providerId="AD" clId="Web-{FA0B3A97-2ECE-4919-7D1E-6FA53F36E5C4}" dt="2023-03-21T23:40:42.263" v="57" actId="20577"/>
          <ac:spMkLst>
            <pc:docMk/>
            <pc:sldMk cId="3639669116" sldId="262"/>
            <ac:spMk id="2" creationId="{3C8DD182-8F7D-4DBB-1BDF-032EF3B21E3B}"/>
          </ac:spMkLst>
        </pc:spChg>
      </pc:sldChg>
      <pc:sldChg chg="addSp delSp modSp">
        <pc:chgData name="Maria Isabel Uribe Diaz" userId="S::miuribe93@soy.sena.edu.co::f874e721-cfe2-4208-953d-f23d4fbbc403" providerId="AD" clId="Web-{FA0B3A97-2ECE-4919-7D1E-6FA53F36E5C4}" dt="2023-03-22T00:50:11.139" v="222" actId="1076"/>
        <pc:sldMkLst>
          <pc:docMk/>
          <pc:sldMk cId="1495245722" sldId="263"/>
        </pc:sldMkLst>
        <pc:spChg chg="mod">
          <ac:chgData name="Maria Isabel Uribe Diaz" userId="S::miuribe93@soy.sena.edu.co::f874e721-cfe2-4208-953d-f23d4fbbc403" providerId="AD" clId="Web-{FA0B3A97-2ECE-4919-7D1E-6FA53F36E5C4}" dt="2023-03-22T00:50:11.139" v="222" actId="1076"/>
          <ac:spMkLst>
            <pc:docMk/>
            <pc:sldMk cId="1495245722" sldId="263"/>
            <ac:spMk id="2" creationId="{82765DA9-3CFA-DFE4-CFB4-ED7512796DAA}"/>
          </ac:spMkLst>
        </pc:spChg>
        <pc:spChg chg="add mod">
          <ac:chgData name="Maria Isabel Uribe Diaz" userId="S::miuribe93@soy.sena.edu.co::f874e721-cfe2-4208-953d-f23d4fbbc403" providerId="AD" clId="Web-{FA0B3A97-2ECE-4919-7D1E-6FA53F36E5C4}" dt="2023-03-22T00:50:05.123" v="220" actId="20577"/>
          <ac:spMkLst>
            <pc:docMk/>
            <pc:sldMk cId="1495245722" sldId="263"/>
            <ac:spMk id="4" creationId="{ADFED78B-719F-44CE-86DE-67208E6F13E2}"/>
          </ac:spMkLst>
        </pc:spChg>
        <pc:picChg chg="add del mod">
          <ac:chgData name="Maria Isabel Uribe Diaz" userId="S::miuribe93@soy.sena.edu.co::f874e721-cfe2-4208-953d-f23d4fbbc403" providerId="AD" clId="Web-{FA0B3A97-2ECE-4919-7D1E-6FA53F36E5C4}" dt="2023-03-22T00:42:42.504" v="133"/>
          <ac:picMkLst>
            <pc:docMk/>
            <pc:sldMk cId="1495245722" sldId="263"/>
            <ac:picMk id="5" creationId="{6543C2F1-5B11-7221-5018-1899F617C9FF}"/>
          </ac:picMkLst>
        </pc:picChg>
        <pc:picChg chg="add mod">
          <ac:chgData name="Maria Isabel Uribe Diaz" userId="S::miuribe93@soy.sena.edu.co::f874e721-cfe2-4208-953d-f23d4fbbc403" providerId="AD" clId="Web-{FA0B3A97-2ECE-4919-7D1E-6FA53F36E5C4}" dt="2023-03-22T00:50:06.592" v="221" actId="1076"/>
          <ac:picMkLst>
            <pc:docMk/>
            <pc:sldMk cId="1495245722" sldId="263"/>
            <ac:picMk id="6" creationId="{80B17270-D289-7D3B-B979-E06CAEE4149A}"/>
          </ac:picMkLst>
        </pc:picChg>
      </pc:sldChg>
      <pc:sldChg chg="modSp">
        <pc:chgData name="Maria Isabel Uribe Diaz" userId="S::miuribe93@soy.sena.edu.co::f874e721-cfe2-4208-953d-f23d4fbbc403" providerId="AD" clId="Web-{FA0B3A97-2ECE-4919-7D1E-6FA53F36E5C4}" dt="2023-03-21T23:41:14.123" v="61" actId="20577"/>
        <pc:sldMkLst>
          <pc:docMk/>
          <pc:sldMk cId="397091163" sldId="264"/>
        </pc:sldMkLst>
        <pc:spChg chg="mod">
          <ac:chgData name="Maria Isabel Uribe Diaz" userId="S::miuribe93@soy.sena.edu.co::f874e721-cfe2-4208-953d-f23d4fbbc403" providerId="AD" clId="Web-{FA0B3A97-2ECE-4919-7D1E-6FA53F36E5C4}" dt="2023-03-21T23:41:14.123" v="61" actId="20577"/>
          <ac:spMkLst>
            <pc:docMk/>
            <pc:sldMk cId="397091163" sldId="264"/>
            <ac:spMk id="11" creationId="{F5C07F94-F078-A372-33F2-F246F96A64E2}"/>
          </ac:spMkLst>
        </pc:spChg>
      </pc:sldChg>
      <pc:sldChg chg="modSp">
        <pc:chgData name="Maria Isabel Uribe Diaz" userId="S::miuribe93@soy.sena.edu.co::f874e721-cfe2-4208-953d-f23d4fbbc403" providerId="AD" clId="Web-{FA0B3A97-2ECE-4919-7D1E-6FA53F36E5C4}" dt="2023-03-22T01:09:03.055" v="351"/>
        <pc:sldMkLst>
          <pc:docMk/>
          <pc:sldMk cId="2971174205" sldId="266"/>
        </pc:sldMkLst>
        <pc:spChg chg="mod">
          <ac:chgData name="Maria Isabel Uribe Diaz" userId="S::miuribe93@soy.sena.edu.co::f874e721-cfe2-4208-953d-f23d4fbbc403" providerId="AD" clId="Web-{FA0B3A97-2ECE-4919-7D1E-6FA53F36E5C4}" dt="2023-03-21T23:41:22.389" v="64" actId="20577"/>
          <ac:spMkLst>
            <pc:docMk/>
            <pc:sldMk cId="2971174205" sldId="266"/>
            <ac:spMk id="2" creationId="{D2C7AA8A-64C8-2AE2-AD77-837417D36B22}"/>
          </ac:spMkLst>
        </pc:spChg>
        <pc:graphicFrameChg chg="mod modGraphic">
          <ac:chgData name="Maria Isabel Uribe Diaz" userId="S::miuribe93@soy.sena.edu.co::f874e721-cfe2-4208-953d-f23d4fbbc403" providerId="AD" clId="Web-{FA0B3A97-2ECE-4919-7D1E-6FA53F36E5C4}" dt="2023-03-22T01:09:03.055" v="351"/>
          <ac:graphicFrameMkLst>
            <pc:docMk/>
            <pc:sldMk cId="2971174205" sldId="266"/>
            <ac:graphicFrameMk id="6" creationId="{5B6CB188-6D26-D1B0-10E6-22EBF179AC66}"/>
          </ac:graphicFrameMkLst>
        </pc:graphicFrameChg>
      </pc:sldChg>
      <pc:sldChg chg="addSp modSp del">
        <pc:chgData name="Maria Isabel Uribe Diaz" userId="S::miuribe93@soy.sena.edu.co::f874e721-cfe2-4208-953d-f23d4fbbc403" providerId="AD" clId="Web-{FA0B3A97-2ECE-4919-7D1E-6FA53F36E5C4}" dt="2023-03-22T00:36:42.293" v="67"/>
        <pc:sldMkLst>
          <pc:docMk/>
          <pc:sldMk cId="818706842" sldId="271"/>
        </pc:sldMkLst>
        <pc:spChg chg="add mod">
          <ac:chgData name="Maria Isabel Uribe Diaz" userId="S::miuribe93@soy.sena.edu.co::f874e721-cfe2-4208-953d-f23d4fbbc403" providerId="AD" clId="Web-{FA0B3A97-2ECE-4919-7D1E-6FA53F36E5C4}" dt="2023-03-21T23:41:03.779" v="59" actId="20577"/>
          <ac:spMkLst>
            <pc:docMk/>
            <pc:sldMk cId="818706842" sldId="271"/>
            <ac:spMk id="2" creationId="{A0DAE0E8-49DF-7433-6654-F66A0A214F0D}"/>
          </ac:spMkLst>
        </pc:spChg>
        <pc:spChg chg="mod">
          <ac:chgData name="Maria Isabel Uribe Diaz" userId="S::miuribe93@soy.sena.edu.co::f874e721-cfe2-4208-953d-f23d4fbbc403" providerId="AD" clId="Web-{FA0B3A97-2ECE-4919-7D1E-6FA53F36E5C4}" dt="2023-03-21T23:32:04.314" v="25" actId="1076"/>
          <ac:spMkLst>
            <pc:docMk/>
            <pc:sldMk cId="818706842" sldId="271"/>
            <ac:spMk id="3" creationId="{84B72CFB-3CAD-9A8F-39D8-028781E8247F}"/>
          </ac:spMkLst>
        </pc:spChg>
      </pc:sldChg>
      <pc:sldChg chg="del">
        <pc:chgData name="Maria Isabel Uribe Diaz" userId="S::miuribe93@soy.sena.edu.co::f874e721-cfe2-4208-953d-f23d4fbbc403" providerId="AD" clId="Web-{FA0B3A97-2ECE-4919-7D1E-6FA53F36E5C4}" dt="2023-03-22T00:36:43.090" v="68"/>
        <pc:sldMkLst>
          <pc:docMk/>
          <pc:sldMk cId="2020483110" sldId="278"/>
        </pc:sldMkLst>
      </pc:sldChg>
      <pc:sldChg chg="del">
        <pc:chgData name="Maria Isabel Uribe Diaz" userId="S::miuribe93@soy.sena.edu.co::f874e721-cfe2-4208-953d-f23d4fbbc403" providerId="AD" clId="Web-{FA0B3A97-2ECE-4919-7D1E-6FA53F36E5C4}" dt="2023-03-22T00:36:43.886" v="69"/>
        <pc:sldMkLst>
          <pc:docMk/>
          <pc:sldMk cId="2725864415" sldId="280"/>
        </pc:sldMkLst>
      </pc:sldChg>
      <pc:sldChg chg="addSp modSp del mod setBg">
        <pc:chgData name="Maria Isabel Uribe Diaz" userId="S::miuribe93@soy.sena.edu.co::f874e721-cfe2-4208-953d-f23d4fbbc403" providerId="AD" clId="Web-{FA0B3A97-2ECE-4919-7D1E-6FA53F36E5C4}" dt="2023-03-22T00:36:45.699" v="71"/>
        <pc:sldMkLst>
          <pc:docMk/>
          <pc:sldMk cId="2032966107" sldId="281"/>
        </pc:sldMkLst>
        <pc:spChg chg="mod">
          <ac:chgData name="Maria Isabel Uribe Diaz" userId="S::miuribe93@soy.sena.edu.co::f874e721-cfe2-4208-953d-f23d4fbbc403" providerId="AD" clId="Web-{FA0B3A97-2ECE-4919-7D1E-6FA53F36E5C4}" dt="2023-03-21T23:32:55.596" v="36" actId="1076"/>
          <ac:spMkLst>
            <pc:docMk/>
            <pc:sldMk cId="2032966107" sldId="281"/>
            <ac:spMk id="2" creationId="{5774586F-04D4-92A9-E4B9-483BCB010E18}"/>
          </ac:spMkLst>
        </pc:spChg>
        <pc:spChg chg="mod">
          <ac:chgData name="Maria Isabel Uribe Diaz" userId="S::miuribe93@soy.sena.edu.co::f874e721-cfe2-4208-953d-f23d4fbbc403" providerId="AD" clId="Web-{FA0B3A97-2ECE-4919-7D1E-6FA53F36E5C4}" dt="2023-03-21T23:24:59.523" v="16"/>
          <ac:spMkLst>
            <pc:docMk/>
            <pc:sldMk cId="2032966107" sldId="281"/>
            <ac:spMk id="3" creationId="{A6419C6D-FBE1-9C4B-70FF-0FFD35B90CBE}"/>
          </ac:spMkLst>
        </pc:spChg>
        <pc:spChg chg="add">
          <ac:chgData name="Maria Isabel Uribe Diaz" userId="S::miuribe93@soy.sena.edu.co::f874e721-cfe2-4208-953d-f23d4fbbc403" providerId="AD" clId="Web-{FA0B3A97-2ECE-4919-7D1E-6FA53F36E5C4}" dt="2023-03-21T23:24:59.523" v="16"/>
          <ac:spMkLst>
            <pc:docMk/>
            <pc:sldMk cId="2032966107" sldId="281"/>
            <ac:spMk id="8" creationId="{907EF6B7-1338-4443-8C46-6A318D952DFD}"/>
          </ac:spMkLst>
        </pc:spChg>
        <pc:spChg chg="add">
          <ac:chgData name="Maria Isabel Uribe Diaz" userId="S::miuribe93@soy.sena.edu.co::f874e721-cfe2-4208-953d-f23d4fbbc403" providerId="AD" clId="Web-{FA0B3A97-2ECE-4919-7D1E-6FA53F36E5C4}" dt="2023-03-21T23:24:59.523" v="16"/>
          <ac:spMkLst>
            <pc:docMk/>
            <pc:sldMk cId="2032966107" sldId="281"/>
            <ac:spMk id="10" creationId="{DAAE4CDD-124C-4DCF-9584-B6033B545DD5}"/>
          </ac:spMkLst>
        </pc:spChg>
        <pc:spChg chg="add">
          <ac:chgData name="Maria Isabel Uribe Diaz" userId="S::miuribe93@soy.sena.edu.co::f874e721-cfe2-4208-953d-f23d4fbbc403" providerId="AD" clId="Web-{FA0B3A97-2ECE-4919-7D1E-6FA53F36E5C4}" dt="2023-03-21T23:24:59.523" v="16"/>
          <ac:spMkLst>
            <pc:docMk/>
            <pc:sldMk cId="2032966107" sldId="281"/>
            <ac:spMk id="12" creationId="{081E4A58-353D-44AE-B2FC-2A74E2E400F7}"/>
          </ac:spMkLst>
        </pc:spChg>
      </pc:sldChg>
      <pc:sldChg chg="modSp del">
        <pc:chgData name="Maria Isabel Uribe Diaz" userId="S::miuribe93@soy.sena.edu.co::f874e721-cfe2-4208-953d-f23d4fbbc403" providerId="AD" clId="Web-{FA0B3A97-2ECE-4919-7D1E-6FA53F36E5C4}" dt="2023-03-22T00:36:44.855" v="70"/>
        <pc:sldMkLst>
          <pc:docMk/>
          <pc:sldMk cId="3095295970" sldId="287"/>
        </pc:sldMkLst>
        <pc:spChg chg="mod">
          <ac:chgData name="Maria Isabel Uribe Diaz" userId="S::miuribe93@soy.sena.edu.co::f874e721-cfe2-4208-953d-f23d4fbbc403" providerId="AD" clId="Web-{FA0B3A97-2ECE-4919-7D1E-6FA53F36E5C4}" dt="2023-03-21T23:31:05.250" v="18" actId="20577"/>
          <ac:spMkLst>
            <pc:docMk/>
            <pc:sldMk cId="3095295970" sldId="287"/>
            <ac:spMk id="3" creationId="{7D9D9527-2D18-5B65-95C0-E1EAD28FE596}"/>
          </ac:spMkLst>
        </pc:spChg>
      </pc:sldChg>
      <pc:sldChg chg="modSp del">
        <pc:chgData name="Maria Isabel Uribe Diaz" userId="S::miuribe93@soy.sena.edu.co::f874e721-cfe2-4208-953d-f23d4fbbc403" providerId="AD" clId="Web-{FA0B3A97-2ECE-4919-7D1E-6FA53F36E5C4}" dt="2023-03-22T00:36:46.558" v="72"/>
        <pc:sldMkLst>
          <pc:docMk/>
          <pc:sldMk cId="1988385547" sldId="289"/>
        </pc:sldMkLst>
        <pc:spChg chg="mod">
          <ac:chgData name="Maria Isabel Uribe Diaz" userId="S::miuribe93@soy.sena.edu.co::f874e721-cfe2-4208-953d-f23d4fbbc403" providerId="AD" clId="Web-{FA0B3A97-2ECE-4919-7D1E-6FA53F36E5C4}" dt="2023-03-21T23:49:25.212" v="66" actId="1076"/>
          <ac:spMkLst>
            <pc:docMk/>
            <pc:sldMk cId="1988385547" sldId="289"/>
            <ac:spMk id="3" creationId="{6FB23AF4-7128-4D0B-D8F0-71D2D37B0EBF}"/>
          </ac:spMkLst>
        </pc:spChg>
      </pc:sldChg>
      <pc:sldChg chg="del">
        <pc:chgData name="Maria Isabel Uribe Diaz" userId="S::miuribe93@soy.sena.edu.co::f874e721-cfe2-4208-953d-f23d4fbbc403" providerId="AD" clId="Web-{FA0B3A97-2ECE-4919-7D1E-6FA53F36E5C4}" dt="2023-03-22T00:36:47.449" v="73"/>
        <pc:sldMkLst>
          <pc:docMk/>
          <pc:sldMk cId="2318897579" sldId="290"/>
        </pc:sldMkLst>
      </pc:sldChg>
      <pc:sldChg chg="addSp delSp modSp">
        <pc:chgData name="Maria Isabel Uribe Diaz" userId="S::miuribe93@soy.sena.edu.co::f874e721-cfe2-4208-953d-f23d4fbbc403" providerId="AD" clId="Web-{FA0B3A97-2ECE-4919-7D1E-6FA53F36E5C4}" dt="2023-03-21T23:40:38.950" v="55" actId="1076"/>
        <pc:sldMkLst>
          <pc:docMk/>
          <pc:sldMk cId="3891505596" sldId="301"/>
        </pc:sldMkLst>
        <pc:spChg chg="mod">
          <ac:chgData name="Maria Isabel Uribe Diaz" userId="S::miuribe93@soy.sena.edu.co::f874e721-cfe2-4208-953d-f23d4fbbc403" providerId="AD" clId="Web-{FA0B3A97-2ECE-4919-7D1E-6FA53F36E5C4}" dt="2023-03-21T23:40:38.950" v="55" actId="1076"/>
          <ac:spMkLst>
            <pc:docMk/>
            <pc:sldMk cId="3891505596" sldId="301"/>
            <ac:spMk id="2" creationId="{FD267211-D0B0-67E9-2906-DC441D6A31BC}"/>
          </ac:spMkLst>
        </pc:spChg>
        <pc:spChg chg="mod">
          <ac:chgData name="Maria Isabel Uribe Diaz" userId="S::miuribe93@soy.sena.edu.co::f874e721-cfe2-4208-953d-f23d4fbbc403" providerId="AD" clId="Web-{FA0B3A97-2ECE-4919-7D1E-6FA53F36E5C4}" dt="2023-03-21T23:20:31.579" v="6"/>
          <ac:spMkLst>
            <pc:docMk/>
            <pc:sldMk cId="3891505596" sldId="301"/>
            <ac:spMk id="3" creationId="{DAEFECAD-3859-95E0-16B3-A49A6C9D93E1}"/>
          </ac:spMkLst>
        </pc:spChg>
        <pc:spChg chg="del">
          <ac:chgData name="Maria Isabel Uribe Diaz" userId="S::miuribe93@soy.sena.edu.co::f874e721-cfe2-4208-953d-f23d4fbbc403" providerId="AD" clId="Web-{FA0B3A97-2ECE-4919-7D1E-6FA53F36E5C4}" dt="2023-03-21T23:20:31.579" v="6"/>
          <ac:spMkLst>
            <pc:docMk/>
            <pc:sldMk cId="3891505596" sldId="301"/>
            <ac:spMk id="17" creationId="{4BC99CB9-DDAD-44A2-8A1C-E3AF4E72DF5C}"/>
          </ac:spMkLst>
        </pc:spChg>
        <pc:spChg chg="del">
          <ac:chgData name="Maria Isabel Uribe Diaz" userId="S::miuribe93@soy.sena.edu.co::f874e721-cfe2-4208-953d-f23d4fbbc403" providerId="AD" clId="Web-{FA0B3A97-2ECE-4919-7D1E-6FA53F36E5C4}" dt="2023-03-21T23:20:31.579" v="6"/>
          <ac:spMkLst>
            <pc:docMk/>
            <pc:sldMk cId="3891505596" sldId="301"/>
            <ac:spMk id="19" creationId="{64053CBF-3932-45FF-8285-EE5146085F3A}"/>
          </ac:spMkLst>
        </pc:spChg>
        <pc:spChg chg="add">
          <ac:chgData name="Maria Isabel Uribe Diaz" userId="S::miuribe93@soy.sena.edu.co::f874e721-cfe2-4208-953d-f23d4fbbc403" providerId="AD" clId="Web-{FA0B3A97-2ECE-4919-7D1E-6FA53F36E5C4}" dt="2023-03-21T23:20:31.579" v="6"/>
          <ac:spMkLst>
            <pc:docMk/>
            <pc:sldMk cId="3891505596" sldId="301"/>
            <ac:spMk id="36" creationId="{C9A36457-A5F4-4103-A443-02581C09185B}"/>
          </ac:spMkLst>
        </pc:spChg>
        <pc:spChg chg="add">
          <ac:chgData name="Maria Isabel Uribe Diaz" userId="S::miuribe93@soy.sena.edu.co::f874e721-cfe2-4208-953d-f23d4fbbc403" providerId="AD" clId="Web-{FA0B3A97-2ECE-4919-7D1E-6FA53F36E5C4}" dt="2023-03-21T23:20:31.579" v="6"/>
          <ac:spMkLst>
            <pc:docMk/>
            <pc:sldMk cId="3891505596" sldId="301"/>
            <ac:spMk id="38" creationId="{AA5CF486-D9E5-4A66-898A-F3D62B81B15E}"/>
          </ac:spMkLst>
        </pc:spChg>
        <pc:grpChg chg="del">
          <ac:chgData name="Maria Isabel Uribe Diaz" userId="S::miuribe93@soy.sena.edu.co::f874e721-cfe2-4208-953d-f23d4fbbc403" providerId="AD" clId="Web-{FA0B3A97-2ECE-4919-7D1E-6FA53F36E5C4}" dt="2023-03-21T23:20:31.579" v="6"/>
          <ac:grpSpMkLst>
            <pc:docMk/>
            <pc:sldMk cId="3891505596" sldId="301"/>
            <ac:grpSpMk id="21" creationId="{2E751C04-BEA6-446B-A678-9C74819EBD4C}"/>
          </ac:grpSpMkLst>
        </pc:grpChg>
        <pc:grpChg chg="del">
          <ac:chgData name="Maria Isabel Uribe Diaz" userId="S::miuribe93@soy.sena.edu.co::f874e721-cfe2-4208-953d-f23d4fbbc403" providerId="AD" clId="Web-{FA0B3A97-2ECE-4919-7D1E-6FA53F36E5C4}" dt="2023-03-21T23:20:31.579" v="6"/>
          <ac:grpSpMkLst>
            <pc:docMk/>
            <pc:sldMk cId="3891505596" sldId="301"/>
            <ac:grpSpMk id="27" creationId="{B63ACBA3-DEFD-4C6D-BBA0-64468FA99C2D}"/>
          </ac:grpSpMkLst>
        </pc:grpChg>
      </pc:sldChg>
      <pc:sldChg chg="del">
        <pc:chgData name="Maria Isabel Uribe Diaz" userId="S::miuribe93@soy.sena.edu.co::f874e721-cfe2-4208-953d-f23d4fbbc403" providerId="AD" clId="Web-{FA0B3A97-2ECE-4919-7D1E-6FA53F36E5C4}" dt="2023-03-21T23:41:44.421" v="65"/>
        <pc:sldMkLst>
          <pc:docMk/>
          <pc:sldMk cId="2121570401" sldId="316"/>
        </pc:sldMkLst>
      </pc:sldChg>
      <pc:sldChg chg="addSp delSp modSp new mod setBg">
        <pc:chgData name="Maria Isabel Uribe Diaz" userId="S::miuribe93@soy.sena.edu.co::f874e721-cfe2-4208-953d-f23d4fbbc403" providerId="AD" clId="Web-{FA0B3A97-2ECE-4919-7D1E-6FA53F36E5C4}" dt="2023-03-22T00:47:00.697" v="188"/>
        <pc:sldMkLst>
          <pc:docMk/>
          <pc:sldMk cId="3271739562" sldId="317"/>
        </pc:sldMkLst>
        <pc:spChg chg="del mod">
          <ac:chgData name="Maria Isabel Uribe Diaz" userId="S::miuribe93@soy.sena.edu.co::f874e721-cfe2-4208-953d-f23d4fbbc403" providerId="AD" clId="Web-{FA0B3A97-2ECE-4919-7D1E-6FA53F36E5C4}" dt="2023-03-22T00:47:00.697" v="188"/>
          <ac:spMkLst>
            <pc:docMk/>
            <pc:sldMk cId="3271739562" sldId="317"/>
            <ac:spMk id="2" creationId="{22AB4FB0-3F74-5004-1098-8FA5BD3972AB}"/>
          </ac:spMkLst>
        </pc:spChg>
        <pc:spChg chg="del">
          <ac:chgData name="Maria Isabel Uribe Diaz" userId="S::miuribe93@soy.sena.edu.co::f874e721-cfe2-4208-953d-f23d4fbbc403" providerId="AD" clId="Web-{FA0B3A97-2ECE-4919-7D1E-6FA53F36E5C4}" dt="2023-03-22T00:38:03.732" v="88"/>
          <ac:spMkLst>
            <pc:docMk/>
            <pc:sldMk cId="3271739562" sldId="317"/>
            <ac:spMk id="3" creationId="{564A62A7-1C47-9C7F-9D5B-002283BDFE88}"/>
          </ac:spMkLst>
        </pc:spChg>
        <pc:spChg chg="add del mod">
          <ac:chgData name="Maria Isabel Uribe Diaz" userId="S::miuribe93@soy.sena.edu.co::f874e721-cfe2-4208-953d-f23d4fbbc403" providerId="AD" clId="Web-{FA0B3A97-2ECE-4919-7D1E-6FA53F36E5C4}" dt="2023-03-22T00:43:13.755" v="142"/>
          <ac:spMkLst>
            <pc:docMk/>
            <pc:sldMk cId="3271739562" sldId="317"/>
            <ac:spMk id="7" creationId="{29E0CB5B-ACF9-1C72-9B00-47373DFD7197}"/>
          </ac:spMkLst>
        </pc:spChg>
        <pc:spChg chg="add">
          <ac:chgData name="Maria Isabel Uribe Diaz" userId="S::miuribe93@soy.sena.edu.co::f874e721-cfe2-4208-953d-f23d4fbbc403" providerId="AD" clId="Web-{FA0B3A97-2ECE-4919-7D1E-6FA53F36E5C4}" dt="2023-03-22T00:47:00.697" v="188"/>
          <ac:spMkLst>
            <pc:docMk/>
            <pc:sldMk cId="3271739562" sldId="317"/>
            <ac:spMk id="13" creationId="{42A4FC2C-047E-45A5-965D-8E1E3BF09BC6}"/>
          </ac:spMkLst>
        </pc:spChg>
        <pc:picChg chg="add del mod ord">
          <ac:chgData name="Maria Isabel Uribe Diaz" userId="S::miuribe93@soy.sena.edu.co::f874e721-cfe2-4208-953d-f23d4fbbc403" providerId="AD" clId="Web-{FA0B3A97-2ECE-4919-7D1E-6FA53F36E5C4}" dt="2023-03-22T00:42:53.348" v="139"/>
          <ac:picMkLst>
            <pc:docMk/>
            <pc:sldMk cId="3271739562" sldId="317"/>
            <ac:picMk id="4" creationId="{E277E277-9AEC-481A-E13D-3B6ECE630669}"/>
          </ac:picMkLst>
        </pc:picChg>
        <pc:picChg chg="add del mod">
          <ac:chgData name="Maria Isabel Uribe Diaz" userId="S::miuribe93@soy.sena.edu.co::f874e721-cfe2-4208-953d-f23d4fbbc403" providerId="AD" clId="Web-{FA0B3A97-2ECE-4919-7D1E-6FA53F36E5C4}" dt="2023-03-22T00:42:56.567" v="141"/>
          <ac:picMkLst>
            <pc:docMk/>
            <pc:sldMk cId="3271739562" sldId="317"/>
            <ac:picMk id="5" creationId="{6CDACA7E-A297-8D57-906C-903AAA68758A}"/>
          </ac:picMkLst>
        </pc:picChg>
        <pc:picChg chg="add mod ord">
          <ac:chgData name="Maria Isabel Uribe Diaz" userId="S::miuribe93@soy.sena.edu.co::f874e721-cfe2-4208-953d-f23d4fbbc403" providerId="AD" clId="Web-{FA0B3A97-2ECE-4919-7D1E-6FA53F36E5C4}" dt="2023-03-22T00:47:00.697" v="188"/>
          <ac:picMkLst>
            <pc:docMk/>
            <pc:sldMk cId="3271739562" sldId="317"/>
            <ac:picMk id="8" creationId="{DB7C1525-B427-12E9-FD06-155840ECFB5E}"/>
          </ac:picMkLst>
        </pc:picChg>
      </pc:sldChg>
      <pc:sldChg chg="addSp delSp modSp new mod setBg">
        <pc:chgData name="Maria Isabel Uribe Diaz" userId="S::miuribe93@soy.sena.edu.co::f874e721-cfe2-4208-953d-f23d4fbbc403" providerId="AD" clId="Web-{FA0B3A97-2ECE-4919-7D1E-6FA53F36E5C4}" dt="2023-03-22T00:46:47.259" v="186"/>
        <pc:sldMkLst>
          <pc:docMk/>
          <pc:sldMk cId="3362267178" sldId="318"/>
        </pc:sldMkLst>
        <pc:spChg chg="del mod">
          <ac:chgData name="Maria Isabel Uribe Diaz" userId="S::miuribe93@soy.sena.edu.co::f874e721-cfe2-4208-953d-f23d4fbbc403" providerId="AD" clId="Web-{FA0B3A97-2ECE-4919-7D1E-6FA53F36E5C4}" dt="2023-03-22T00:46:47.259" v="186"/>
          <ac:spMkLst>
            <pc:docMk/>
            <pc:sldMk cId="3362267178" sldId="318"/>
            <ac:spMk id="2" creationId="{A364ED3C-7FE4-D697-3C1D-9A802CF3779F}"/>
          </ac:spMkLst>
        </pc:spChg>
        <pc:spChg chg="del">
          <ac:chgData name="Maria Isabel Uribe Diaz" userId="S::miuribe93@soy.sena.edu.co::f874e721-cfe2-4208-953d-f23d4fbbc403" providerId="AD" clId="Web-{FA0B3A97-2ECE-4919-7D1E-6FA53F36E5C4}" dt="2023-03-22T00:40:07.704" v="110"/>
          <ac:spMkLst>
            <pc:docMk/>
            <pc:sldMk cId="3362267178" sldId="318"/>
            <ac:spMk id="3" creationId="{052B1DEC-3F61-4E55-A9F9-FF73562D94D1}"/>
          </ac:spMkLst>
        </pc:spChg>
        <pc:spChg chg="add del mod">
          <ac:chgData name="Maria Isabel Uribe Diaz" userId="S::miuribe93@soy.sena.edu.co::f874e721-cfe2-4208-953d-f23d4fbbc403" providerId="AD" clId="Web-{FA0B3A97-2ECE-4919-7D1E-6FA53F36E5C4}" dt="2023-03-22T00:44:06.568" v="150"/>
          <ac:spMkLst>
            <pc:docMk/>
            <pc:sldMk cId="3362267178" sldId="318"/>
            <ac:spMk id="9" creationId="{8F935F35-3E8C-1553-293B-F69774432A75}"/>
          </ac:spMkLst>
        </pc:spChg>
        <pc:spChg chg="add del">
          <ac:chgData name="Maria Isabel Uribe Diaz" userId="S::miuribe93@soy.sena.edu.co::f874e721-cfe2-4208-953d-f23d4fbbc403" providerId="AD" clId="Web-{FA0B3A97-2ECE-4919-7D1E-6FA53F36E5C4}" dt="2023-03-22T00:44:14.709" v="154"/>
          <ac:spMkLst>
            <pc:docMk/>
            <pc:sldMk cId="3362267178" sldId="318"/>
            <ac:spMk id="12" creationId="{69D47016-023F-44BD-981C-50E7A10A6609}"/>
          </ac:spMkLst>
        </pc:spChg>
        <pc:spChg chg="add del">
          <ac:chgData name="Maria Isabel Uribe Diaz" userId="S::miuribe93@soy.sena.edu.co::f874e721-cfe2-4208-953d-f23d4fbbc403" providerId="AD" clId="Web-{FA0B3A97-2ECE-4919-7D1E-6FA53F36E5C4}" dt="2023-03-22T00:44:14.709" v="154"/>
          <ac:spMkLst>
            <pc:docMk/>
            <pc:sldMk cId="3362267178" sldId="318"/>
            <ac:spMk id="14" creationId="{6D8B37B0-0682-433E-BC8D-498C04ABD9A7}"/>
          </ac:spMkLst>
        </pc:spChg>
        <pc:spChg chg="add del">
          <ac:chgData name="Maria Isabel Uribe Diaz" userId="S::miuribe93@soy.sena.edu.co::f874e721-cfe2-4208-953d-f23d4fbbc403" providerId="AD" clId="Web-{FA0B3A97-2ECE-4919-7D1E-6FA53F36E5C4}" dt="2023-03-22T00:44:19.069" v="155"/>
          <ac:spMkLst>
            <pc:docMk/>
            <pc:sldMk cId="3362267178" sldId="318"/>
            <ac:spMk id="18" creationId="{E3B623AA-C891-97BA-023C-3926089B5ECC}"/>
          </ac:spMkLst>
        </pc:spChg>
        <pc:spChg chg="add del">
          <ac:chgData name="Maria Isabel Uribe Diaz" userId="S::miuribe93@soy.sena.edu.co::f874e721-cfe2-4208-953d-f23d4fbbc403" providerId="AD" clId="Web-{FA0B3A97-2ECE-4919-7D1E-6FA53F36E5C4}" dt="2023-03-22T00:46:47.259" v="186"/>
          <ac:spMkLst>
            <pc:docMk/>
            <pc:sldMk cId="3362267178" sldId="318"/>
            <ac:spMk id="21" creationId="{84ECDE7A-6944-466D-8FFE-149A29BA6BAE}"/>
          </ac:spMkLst>
        </pc:spChg>
        <pc:spChg chg="add del">
          <ac:chgData name="Maria Isabel Uribe Diaz" userId="S::miuribe93@soy.sena.edu.co::f874e721-cfe2-4208-953d-f23d4fbbc403" providerId="AD" clId="Web-{FA0B3A97-2ECE-4919-7D1E-6FA53F36E5C4}" dt="2023-03-22T00:46:47.259" v="186"/>
          <ac:spMkLst>
            <pc:docMk/>
            <pc:sldMk cId="3362267178" sldId="318"/>
            <ac:spMk id="23" creationId="{B3420082-9415-44EC-802E-C77D71D59C57}"/>
          </ac:spMkLst>
        </pc:spChg>
        <pc:spChg chg="add del">
          <ac:chgData name="Maria Isabel Uribe Diaz" userId="S::miuribe93@soy.sena.edu.co::f874e721-cfe2-4208-953d-f23d4fbbc403" providerId="AD" clId="Web-{FA0B3A97-2ECE-4919-7D1E-6FA53F36E5C4}" dt="2023-03-22T00:46:47.259" v="186"/>
          <ac:spMkLst>
            <pc:docMk/>
            <pc:sldMk cId="3362267178" sldId="318"/>
            <ac:spMk id="25" creationId="{55A52C45-1FCB-4636-A80F-2849B8226C01}"/>
          </ac:spMkLst>
        </pc:spChg>
        <pc:spChg chg="add del">
          <ac:chgData name="Maria Isabel Uribe Diaz" userId="S::miuribe93@soy.sena.edu.co::f874e721-cfe2-4208-953d-f23d4fbbc403" providerId="AD" clId="Web-{FA0B3A97-2ECE-4919-7D1E-6FA53F36E5C4}" dt="2023-03-22T00:46:47.259" v="186"/>
          <ac:spMkLst>
            <pc:docMk/>
            <pc:sldMk cId="3362267178" sldId="318"/>
            <ac:spMk id="27" creationId="{768EB4DD-3704-43AD-92B3-C4E0C6EA92CB}"/>
          </ac:spMkLst>
        </pc:spChg>
        <pc:spChg chg="add">
          <ac:chgData name="Maria Isabel Uribe Diaz" userId="S::miuribe93@soy.sena.edu.co::f874e721-cfe2-4208-953d-f23d4fbbc403" providerId="AD" clId="Web-{FA0B3A97-2ECE-4919-7D1E-6FA53F36E5C4}" dt="2023-03-22T00:46:47.259" v="186"/>
          <ac:spMkLst>
            <pc:docMk/>
            <pc:sldMk cId="3362267178" sldId="318"/>
            <ac:spMk id="32" creationId="{42A4FC2C-047E-45A5-965D-8E1E3BF09BC6}"/>
          </ac:spMkLst>
        </pc:spChg>
        <pc:picChg chg="add del mod ord">
          <ac:chgData name="Maria Isabel Uribe Diaz" userId="S::miuribe93@soy.sena.edu.co::f874e721-cfe2-4208-953d-f23d4fbbc403" providerId="AD" clId="Web-{FA0B3A97-2ECE-4919-7D1E-6FA53F36E5C4}" dt="2023-03-22T00:43:52.568" v="148"/>
          <ac:picMkLst>
            <pc:docMk/>
            <pc:sldMk cId="3362267178" sldId="318"/>
            <ac:picMk id="4" creationId="{117E18C1-217C-1E26-1E08-701B1AF624CA}"/>
          </ac:picMkLst>
        </pc:picChg>
        <pc:picChg chg="add del mod">
          <ac:chgData name="Maria Isabel Uribe Diaz" userId="S::miuribe93@soy.sena.edu.co::f874e721-cfe2-4208-953d-f23d4fbbc403" providerId="AD" clId="Web-{FA0B3A97-2ECE-4919-7D1E-6FA53F36E5C4}" dt="2023-03-22T00:43:51.896" v="147"/>
          <ac:picMkLst>
            <pc:docMk/>
            <pc:sldMk cId="3362267178" sldId="318"/>
            <ac:picMk id="5" creationId="{6890AC9D-29FA-BA25-FDE6-F66C7D0D13B4}"/>
          </ac:picMkLst>
        </pc:picChg>
        <pc:picChg chg="add del mod ord">
          <ac:chgData name="Maria Isabel Uribe Diaz" userId="S::miuribe93@soy.sena.edu.co::f874e721-cfe2-4208-953d-f23d4fbbc403" providerId="AD" clId="Web-{FA0B3A97-2ECE-4919-7D1E-6FA53F36E5C4}" dt="2023-03-22T00:44:19.990" v="156"/>
          <ac:picMkLst>
            <pc:docMk/>
            <pc:sldMk cId="3362267178" sldId="318"/>
            <ac:picMk id="6" creationId="{E9CB3238-2778-797F-217C-2D840F981E9D}"/>
          </ac:picMkLst>
        </pc:picChg>
        <pc:picChg chg="add mod ord">
          <ac:chgData name="Maria Isabel Uribe Diaz" userId="S::miuribe93@soy.sena.edu.co::f874e721-cfe2-4208-953d-f23d4fbbc403" providerId="AD" clId="Web-{FA0B3A97-2ECE-4919-7D1E-6FA53F36E5C4}" dt="2023-03-22T00:46:47.259" v="186"/>
          <ac:picMkLst>
            <pc:docMk/>
            <pc:sldMk cId="3362267178" sldId="318"/>
            <ac:picMk id="7" creationId="{1F724617-D931-384B-259C-761278FB0373}"/>
          </ac:picMkLst>
        </pc:picChg>
      </pc:sldChg>
      <pc:sldChg chg="addSp delSp modSp new mod setBg">
        <pc:chgData name="Maria Isabel Uribe Diaz" userId="S::miuribe93@soy.sena.edu.co::f874e721-cfe2-4208-953d-f23d4fbbc403" providerId="AD" clId="Web-{FA0B3A97-2ECE-4919-7D1E-6FA53F36E5C4}" dt="2023-03-22T00:46:32.243" v="184"/>
        <pc:sldMkLst>
          <pc:docMk/>
          <pc:sldMk cId="1127655200" sldId="320"/>
        </pc:sldMkLst>
        <pc:spChg chg="del">
          <ac:chgData name="Maria Isabel Uribe Diaz" userId="S::miuribe93@soy.sena.edu.co::f874e721-cfe2-4208-953d-f23d4fbbc403" providerId="AD" clId="Web-{FA0B3A97-2ECE-4919-7D1E-6FA53F36E5C4}" dt="2023-03-22T00:46:32.243" v="184"/>
          <ac:spMkLst>
            <pc:docMk/>
            <pc:sldMk cId="1127655200" sldId="320"/>
            <ac:spMk id="2" creationId="{FB2B764D-4D58-FAC4-033E-96DAABF8E919}"/>
          </ac:spMkLst>
        </pc:spChg>
        <pc:spChg chg="del">
          <ac:chgData name="Maria Isabel Uribe Diaz" userId="S::miuribe93@soy.sena.edu.co::f874e721-cfe2-4208-953d-f23d4fbbc403" providerId="AD" clId="Web-{FA0B3A97-2ECE-4919-7D1E-6FA53F36E5C4}" dt="2023-03-22T00:41:13.330" v="129"/>
          <ac:spMkLst>
            <pc:docMk/>
            <pc:sldMk cId="1127655200" sldId="320"/>
            <ac:spMk id="3" creationId="{0643432A-9333-7FE7-3417-3D4B24258486}"/>
          </ac:spMkLst>
        </pc:spChg>
        <pc:spChg chg="add del mod">
          <ac:chgData name="Maria Isabel Uribe Diaz" userId="S::miuribe93@soy.sena.edu.co::f874e721-cfe2-4208-953d-f23d4fbbc403" providerId="AD" clId="Web-{FA0B3A97-2ECE-4919-7D1E-6FA53F36E5C4}" dt="2023-03-22T00:44:57.726" v="167"/>
          <ac:spMkLst>
            <pc:docMk/>
            <pc:sldMk cId="1127655200" sldId="320"/>
            <ac:spMk id="6" creationId="{3A112EFD-773C-C3B5-E3B9-619F1257C021}"/>
          </ac:spMkLst>
        </pc:spChg>
        <pc:spChg chg="add">
          <ac:chgData name="Maria Isabel Uribe Diaz" userId="S::miuribe93@soy.sena.edu.co::f874e721-cfe2-4208-953d-f23d4fbbc403" providerId="AD" clId="Web-{FA0B3A97-2ECE-4919-7D1E-6FA53F36E5C4}" dt="2023-03-22T00:46:32.243" v="184"/>
          <ac:spMkLst>
            <pc:docMk/>
            <pc:sldMk cId="1127655200" sldId="320"/>
            <ac:spMk id="12" creationId="{42A4FC2C-047E-45A5-965D-8E1E3BF09BC6}"/>
          </ac:spMkLst>
        </pc:spChg>
        <pc:picChg chg="add del mod ord">
          <ac:chgData name="Maria Isabel Uribe Diaz" userId="S::miuribe93@soy.sena.edu.co::f874e721-cfe2-4208-953d-f23d4fbbc403" providerId="AD" clId="Web-{FA0B3A97-2ECE-4919-7D1E-6FA53F36E5C4}" dt="2023-03-22T00:43:53.662" v="149"/>
          <ac:picMkLst>
            <pc:docMk/>
            <pc:sldMk cId="1127655200" sldId="320"/>
            <ac:picMk id="4" creationId="{3EC5D2B9-E559-3362-E33A-2BDED928F928}"/>
          </ac:picMkLst>
        </pc:picChg>
        <pc:picChg chg="add mod ord">
          <ac:chgData name="Maria Isabel Uribe Diaz" userId="S::miuribe93@soy.sena.edu.co::f874e721-cfe2-4208-953d-f23d4fbbc403" providerId="AD" clId="Web-{FA0B3A97-2ECE-4919-7D1E-6FA53F36E5C4}" dt="2023-03-22T00:46:32.243" v="184"/>
          <ac:picMkLst>
            <pc:docMk/>
            <pc:sldMk cId="1127655200" sldId="320"/>
            <ac:picMk id="7" creationId="{5A73A798-7BB6-5E50-30FB-93B709AE82E7}"/>
          </ac:picMkLst>
        </pc:picChg>
      </pc:sldChg>
      <pc:sldChg chg="addSp delSp modSp new mod setBg">
        <pc:chgData name="Maria Isabel Uribe Diaz" userId="S::miuribe93@soy.sena.edu.co::f874e721-cfe2-4208-953d-f23d4fbbc403" providerId="AD" clId="Web-{FA0B3A97-2ECE-4919-7D1E-6FA53F36E5C4}" dt="2023-03-22T00:46:28.540" v="183"/>
        <pc:sldMkLst>
          <pc:docMk/>
          <pc:sldMk cId="1968408752" sldId="323"/>
        </pc:sldMkLst>
        <pc:spChg chg="del">
          <ac:chgData name="Maria Isabel Uribe Diaz" userId="S::miuribe93@soy.sena.edu.co::f874e721-cfe2-4208-953d-f23d4fbbc403" providerId="AD" clId="Web-{FA0B3A97-2ECE-4919-7D1E-6FA53F36E5C4}" dt="2023-03-22T00:46:28.540" v="183"/>
          <ac:spMkLst>
            <pc:docMk/>
            <pc:sldMk cId="1968408752" sldId="323"/>
            <ac:spMk id="2" creationId="{5BE21986-B707-F201-473A-AD96A178AE20}"/>
          </ac:spMkLst>
        </pc:spChg>
        <pc:spChg chg="del">
          <ac:chgData name="Maria Isabel Uribe Diaz" userId="S::miuribe93@soy.sena.edu.co::f874e721-cfe2-4208-953d-f23d4fbbc403" providerId="AD" clId="Web-{FA0B3A97-2ECE-4919-7D1E-6FA53F36E5C4}" dt="2023-03-22T00:45:20.117" v="173"/>
          <ac:spMkLst>
            <pc:docMk/>
            <pc:sldMk cId="1968408752" sldId="323"/>
            <ac:spMk id="3" creationId="{D50B9CED-DBE5-6D16-3ED2-C90D37004FBD}"/>
          </ac:spMkLst>
        </pc:spChg>
        <pc:spChg chg="add">
          <ac:chgData name="Maria Isabel Uribe Diaz" userId="S::miuribe93@soy.sena.edu.co::f874e721-cfe2-4208-953d-f23d4fbbc403" providerId="AD" clId="Web-{FA0B3A97-2ECE-4919-7D1E-6FA53F36E5C4}" dt="2023-03-22T00:46:28.540" v="183"/>
          <ac:spMkLst>
            <pc:docMk/>
            <pc:sldMk cId="1968408752" sldId="323"/>
            <ac:spMk id="9" creationId="{42A4FC2C-047E-45A5-965D-8E1E3BF09BC6}"/>
          </ac:spMkLst>
        </pc:spChg>
        <pc:picChg chg="add mod ord">
          <ac:chgData name="Maria Isabel Uribe Diaz" userId="S::miuribe93@soy.sena.edu.co::f874e721-cfe2-4208-953d-f23d4fbbc403" providerId="AD" clId="Web-{FA0B3A97-2ECE-4919-7D1E-6FA53F36E5C4}" dt="2023-03-22T00:46:28.540" v="183"/>
          <ac:picMkLst>
            <pc:docMk/>
            <pc:sldMk cId="1968408752" sldId="323"/>
            <ac:picMk id="4" creationId="{0AB543CB-C552-2958-71D6-2E2C00F1282F}"/>
          </ac:picMkLst>
        </pc:picChg>
      </pc:sldChg>
      <pc:sldChg chg="addSp delSp modSp new mod setBg">
        <pc:chgData name="Maria Isabel Uribe Diaz" userId="S::miuribe93@soy.sena.edu.co::f874e721-cfe2-4208-953d-f23d4fbbc403" providerId="AD" clId="Web-{FA0B3A97-2ECE-4919-7D1E-6FA53F36E5C4}" dt="2023-03-22T00:47:19.573" v="193"/>
        <pc:sldMkLst>
          <pc:docMk/>
          <pc:sldMk cId="4058954971" sldId="324"/>
        </pc:sldMkLst>
        <pc:spChg chg="del">
          <ac:chgData name="Maria Isabel Uribe Diaz" userId="S::miuribe93@soy.sena.edu.co::f874e721-cfe2-4208-953d-f23d4fbbc403" providerId="AD" clId="Web-{FA0B3A97-2ECE-4919-7D1E-6FA53F36E5C4}" dt="2023-03-22T00:46:18.524" v="181"/>
          <ac:spMkLst>
            <pc:docMk/>
            <pc:sldMk cId="4058954971" sldId="324"/>
            <ac:spMk id="2" creationId="{1438D081-B646-5670-7F4F-4449B0E001D6}"/>
          </ac:spMkLst>
        </pc:spChg>
        <pc:spChg chg="del">
          <ac:chgData name="Maria Isabel Uribe Diaz" userId="S::miuribe93@soy.sena.edu.co::f874e721-cfe2-4208-953d-f23d4fbbc403" providerId="AD" clId="Web-{FA0B3A97-2ECE-4919-7D1E-6FA53F36E5C4}" dt="2023-03-22T00:46:10.290" v="178"/>
          <ac:spMkLst>
            <pc:docMk/>
            <pc:sldMk cId="4058954971" sldId="324"/>
            <ac:spMk id="3" creationId="{1EAA8ECC-8AD2-2E57-E894-D7019B9443A3}"/>
          </ac:spMkLst>
        </pc:spChg>
        <pc:spChg chg="add del">
          <ac:chgData name="Maria Isabel Uribe Diaz" userId="S::miuribe93@soy.sena.edu.co::f874e721-cfe2-4208-953d-f23d4fbbc403" providerId="AD" clId="Web-{FA0B3A97-2ECE-4919-7D1E-6FA53F36E5C4}" dt="2023-03-22T00:47:19.573" v="193"/>
          <ac:spMkLst>
            <pc:docMk/>
            <pc:sldMk cId="4058954971" sldId="324"/>
            <ac:spMk id="9" creationId="{F3060C83-F051-4F0E-ABAD-AA0DFC48B218}"/>
          </ac:spMkLst>
        </pc:spChg>
        <pc:spChg chg="add del">
          <ac:chgData name="Maria Isabel Uribe Diaz" userId="S::miuribe93@soy.sena.edu.co::f874e721-cfe2-4208-953d-f23d4fbbc403" providerId="AD" clId="Web-{FA0B3A97-2ECE-4919-7D1E-6FA53F36E5C4}" dt="2023-03-22T00:47:19.573" v="193"/>
          <ac:spMkLst>
            <pc:docMk/>
            <pc:sldMk cId="4058954971" sldId="324"/>
            <ac:spMk id="11" creationId="{83C98ABE-055B-441F-B07E-44F97F083C39}"/>
          </ac:spMkLst>
        </pc:spChg>
        <pc:spChg chg="add del">
          <ac:chgData name="Maria Isabel Uribe Diaz" userId="S::miuribe93@soy.sena.edu.co::f874e721-cfe2-4208-953d-f23d4fbbc403" providerId="AD" clId="Web-{FA0B3A97-2ECE-4919-7D1E-6FA53F36E5C4}" dt="2023-03-22T00:47:19.573" v="193"/>
          <ac:spMkLst>
            <pc:docMk/>
            <pc:sldMk cId="4058954971" sldId="324"/>
            <ac:spMk id="13" creationId="{29FDB030-9B49-4CED-8CCD-4D99382388AC}"/>
          </ac:spMkLst>
        </pc:spChg>
        <pc:spChg chg="add del">
          <ac:chgData name="Maria Isabel Uribe Diaz" userId="S::miuribe93@soy.sena.edu.co::f874e721-cfe2-4208-953d-f23d4fbbc403" providerId="AD" clId="Web-{FA0B3A97-2ECE-4919-7D1E-6FA53F36E5C4}" dt="2023-03-22T00:47:19.573" v="193"/>
          <ac:spMkLst>
            <pc:docMk/>
            <pc:sldMk cId="4058954971" sldId="324"/>
            <ac:spMk id="15" creationId="{3783CA14-24A1-485C-8B30-D6A5D87987AD}"/>
          </ac:spMkLst>
        </pc:spChg>
        <pc:spChg chg="add del">
          <ac:chgData name="Maria Isabel Uribe Diaz" userId="S::miuribe93@soy.sena.edu.co::f874e721-cfe2-4208-953d-f23d4fbbc403" providerId="AD" clId="Web-{FA0B3A97-2ECE-4919-7D1E-6FA53F36E5C4}" dt="2023-03-22T00:47:19.573" v="193"/>
          <ac:spMkLst>
            <pc:docMk/>
            <pc:sldMk cId="4058954971" sldId="324"/>
            <ac:spMk id="17" creationId="{9A97C86A-04D6-40F7-AE84-31AB43E6A846}"/>
          </ac:spMkLst>
        </pc:spChg>
        <pc:spChg chg="add del">
          <ac:chgData name="Maria Isabel Uribe Diaz" userId="S::miuribe93@soy.sena.edu.co::f874e721-cfe2-4208-953d-f23d4fbbc403" providerId="AD" clId="Web-{FA0B3A97-2ECE-4919-7D1E-6FA53F36E5C4}" dt="2023-03-22T00:47:19.573" v="193"/>
          <ac:spMkLst>
            <pc:docMk/>
            <pc:sldMk cId="4058954971" sldId="324"/>
            <ac:spMk id="19" creationId="{FF9F2414-84E8-453E-B1F3-389FDE8192D9}"/>
          </ac:spMkLst>
        </pc:spChg>
        <pc:spChg chg="add del">
          <ac:chgData name="Maria Isabel Uribe Diaz" userId="S::miuribe93@soy.sena.edu.co::f874e721-cfe2-4208-953d-f23d4fbbc403" providerId="AD" clId="Web-{FA0B3A97-2ECE-4919-7D1E-6FA53F36E5C4}" dt="2023-03-22T00:47:19.573" v="193"/>
          <ac:spMkLst>
            <pc:docMk/>
            <pc:sldMk cId="4058954971" sldId="324"/>
            <ac:spMk id="21" creationId="{3ECA69A1-7536-43AC-85EF-C7106179F5ED}"/>
          </ac:spMkLst>
        </pc:spChg>
        <pc:spChg chg="add">
          <ac:chgData name="Maria Isabel Uribe Diaz" userId="S::miuribe93@soy.sena.edu.co::f874e721-cfe2-4208-953d-f23d4fbbc403" providerId="AD" clId="Web-{FA0B3A97-2ECE-4919-7D1E-6FA53F36E5C4}" dt="2023-03-22T00:47:19.573" v="193"/>
          <ac:spMkLst>
            <pc:docMk/>
            <pc:sldMk cId="4058954971" sldId="324"/>
            <ac:spMk id="26" creationId="{42A4FC2C-047E-45A5-965D-8E1E3BF09BC6}"/>
          </ac:spMkLst>
        </pc:spChg>
        <pc:picChg chg="add mod ord">
          <ac:chgData name="Maria Isabel Uribe Diaz" userId="S::miuribe93@soy.sena.edu.co::f874e721-cfe2-4208-953d-f23d4fbbc403" providerId="AD" clId="Web-{FA0B3A97-2ECE-4919-7D1E-6FA53F36E5C4}" dt="2023-03-22T00:47:19.573" v="193"/>
          <ac:picMkLst>
            <pc:docMk/>
            <pc:sldMk cId="4058954971" sldId="324"/>
            <ac:picMk id="4" creationId="{863AD59B-B449-14B9-8210-1B50B1596F78}"/>
          </ac:picMkLst>
        </pc:picChg>
      </pc:sldChg>
      <pc:sldChg chg="addSp delSp modSp new mod setBg">
        <pc:chgData name="Maria Isabel Uribe Diaz" userId="S::miuribe93@soy.sena.edu.co::f874e721-cfe2-4208-953d-f23d4fbbc403" providerId="AD" clId="Web-{FA0B3A97-2ECE-4919-7D1E-6FA53F36E5C4}" dt="2023-03-22T00:55:08.771" v="297"/>
        <pc:sldMkLst>
          <pc:docMk/>
          <pc:sldMk cId="2727234603" sldId="325"/>
        </pc:sldMkLst>
        <pc:spChg chg="mod">
          <ac:chgData name="Maria Isabel Uribe Diaz" userId="S::miuribe93@soy.sena.edu.co::f874e721-cfe2-4208-953d-f23d4fbbc403" providerId="AD" clId="Web-{FA0B3A97-2ECE-4919-7D1E-6FA53F36E5C4}" dt="2023-03-22T00:55:08.771" v="297"/>
          <ac:spMkLst>
            <pc:docMk/>
            <pc:sldMk cId="2727234603" sldId="325"/>
            <ac:spMk id="2" creationId="{DC177177-01A4-F35E-0E5D-60228C92657F}"/>
          </ac:spMkLst>
        </pc:spChg>
        <pc:spChg chg="del mod">
          <ac:chgData name="Maria Isabel Uribe Diaz" userId="S::miuribe93@soy.sena.edu.co::f874e721-cfe2-4208-953d-f23d4fbbc403" providerId="AD" clId="Web-{FA0B3A97-2ECE-4919-7D1E-6FA53F36E5C4}" dt="2023-03-22T00:54:55.145" v="295"/>
          <ac:spMkLst>
            <pc:docMk/>
            <pc:sldMk cId="2727234603" sldId="325"/>
            <ac:spMk id="3" creationId="{59C90EC9-C22A-006B-A57B-9EC3ABCB7FB7}"/>
          </ac:spMkLst>
        </pc:spChg>
        <pc:spChg chg="add">
          <ac:chgData name="Maria Isabel Uribe Diaz" userId="S::miuribe93@soy.sena.edu.co::f874e721-cfe2-4208-953d-f23d4fbbc403" providerId="AD" clId="Web-{FA0B3A97-2ECE-4919-7D1E-6FA53F36E5C4}" dt="2023-03-22T00:55:08.771" v="297"/>
          <ac:spMkLst>
            <pc:docMk/>
            <pc:sldMk cId="2727234603" sldId="325"/>
            <ac:spMk id="10" creationId="{2E442304-DDBD-4F7B-8017-36BCC863FB40}"/>
          </ac:spMkLst>
        </pc:spChg>
        <pc:spChg chg="add">
          <ac:chgData name="Maria Isabel Uribe Diaz" userId="S::miuribe93@soy.sena.edu.co::f874e721-cfe2-4208-953d-f23d4fbbc403" providerId="AD" clId="Web-{FA0B3A97-2ECE-4919-7D1E-6FA53F36E5C4}" dt="2023-03-22T00:55:08.771" v="297"/>
          <ac:spMkLst>
            <pc:docMk/>
            <pc:sldMk cId="2727234603" sldId="325"/>
            <ac:spMk id="12" creationId="{5E107275-3853-46FD-A241-DE4355A42675}"/>
          </ac:spMkLst>
        </pc:spChg>
        <pc:graphicFrameChg chg="add mod modGraphic">
          <ac:chgData name="Maria Isabel Uribe Diaz" userId="S::miuribe93@soy.sena.edu.co::f874e721-cfe2-4208-953d-f23d4fbbc403" providerId="AD" clId="Web-{FA0B3A97-2ECE-4919-7D1E-6FA53F36E5C4}" dt="2023-03-22T00:55:08.771" v="297"/>
          <ac:graphicFrameMkLst>
            <pc:docMk/>
            <pc:sldMk cId="2727234603" sldId="325"/>
            <ac:graphicFrameMk id="5" creationId="{690CDF21-EE7E-9AB2-FBDD-8A439361FEFF}"/>
          </ac:graphicFrameMkLst>
        </pc:graphicFrameChg>
      </pc:sldChg>
    </pc:docChg>
  </pc:docChgLst>
  <pc:docChgLst>
    <pc:chgData name="Usuario invitado" userId="S::urn:spo:anon#1fa7ad9dad75279dff9216eb8877d6a31ae606b08ef511ebeddbec4334ff3643::" providerId="AD" clId="Web-{64FA842C-77AA-4AD4-BA26-1DC594237665}"/>
    <pc:docChg chg="modSld">
      <pc:chgData name="Usuario invitado" userId="S::urn:spo:anon#1fa7ad9dad75279dff9216eb8877d6a31ae606b08ef511ebeddbec4334ff3643::" providerId="AD" clId="Web-{64FA842C-77AA-4AD4-BA26-1DC594237665}" dt="2023-03-15T12:15:46.142" v="212" actId="20577"/>
      <pc:docMkLst>
        <pc:docMk/>
      </pc:docMkLst>
      <pc:sldChg chg="modSp">
        <pc:chgData name="Usuario invitado" userId="S::urn:spo:anon#1fa7ad9dad75279dff9216eb8877d6a31ae606b08ef511ebeddbec4334ff3643::" providerId="AD" clId="Web-{64FA842C-77AA-4AD4-BA26-1DC594237665}" dt="2023-03-15T12:14:31.453" v="200" actId="20577"/>
        <pc:sldMkLst>
          <pc:docMk/>
          <pc:sldMk cId="1320017106" sldId="257"/>
        </pc:sldMkLst>
        <pc:spChg chg="mod">
          <ac:chgData name="Usuario invitado" userId="S::urn:spo:anon#1fa7ad9dad75279dff9216eb8877d6a31ae606b08ef511ebeddbec4334ff3643::" providerId="AD" clId="Web-{64FA842C-77AA-4AD4-BA26-1DC594237665}" dt="2023-03-15T12:14:31.453" v="200" actId="20577"/>
          <ac:spMkLst>
            <pc:docMk/>
            <pc:sldMk cId="1320017106" sldId="257"/>
            <ac:spMk id="3" creationId="{BD4BFCAB-CCF7-7691-5641-12DCB1BDF2E2}"/>
          </ac:spMkLst>
        </pc:spChg>
      </pc:sldChg>
      <pc:sldChg chg="modSp">
        <pc:chgData name="Usuario invitado" userId="S::urn:spo:anon#1fa7ad9dad75279dff9216eb8877d6a31ae606b08ef511ebeddbec4334ff3643::" providerId="AD" clId="Web-{64FA842C-77AA-4AD4-BA26-1DC594237665}" dt="2023-03-15T12:15:01.657" v="208" actId="20577"/>
        <pc:sldMkLst>
          <pc:docMk/>
          <pc:sldMk cId="3172907249" sldId="258"/>
        </pc:sldMkLst>
        <pc:spChg chg="mod">
          <ac:chgData name="Usuario invitado" userId="S::urn:spo:anon#1fa7ad9dad75279dff9216eb8877d6a31ae606b08ef511ebeddbec4334ff3643::" providerId="AD" clId="Web-{64FA842C-77AA-4AD4-BA26-1DC594237665}" dt="2023-03-15T12:15:01.657" v="208" actId="20577"/>
          <ac:spMkLst>
            <pc:docMk/>
            <pc:sldMk cId="3172907249" sldId="258"/>
            <ac:spMk id="3" creationId="{F6EB0ED4-5D12-CF1B-F948-E1619A01F743}"/>
          </ac:spMkLst>
        </pc:spChg>
      </pc:sldChg>
      <pc:sldChg chg="modSp">
        <pc:chgData name="Usuario invitado" userId="S::urn:spo:anon#1fa7ad9dad75279dff9216eb8877d6a31ae606b08ef511ebeddbec4334ff3643::" providerId="AD" clId="Web-{64FA842C-77AA-4AD4-BA26-1DC594237665}" dt="2023-03-15T12:15:11.407" v="209" actId="20577"/>
        <pc:sldMkLst>
          <pc:docMk/>
          <pc:sldMk cId="3931021644" sldId="259"/>
        </pc:sldMkLst>
        <pc:spChg chg="mod">
          <ac:chgData name="Usuario invitado" userId="S::urn:spo:anon#1fa7ad9dad75279dff9216eb8877d6a31ae606b08ef511ebeddbec4334ff3643::" providerId="AD" clId="Web-{64FA842C-77AA-4AD4-BA26-1DC594237665}" dt="2023-03-15T12:15:11.407" v="209" actId="20577"/>
          <ac:spMkLst>
            <pc:docMk/>
            <pc:sldMk cId="3931021644" sldId="259"/>
            <ac:spMk id="3" creationId="{A307E016-61E2-674A-A5F3-185B1FBA1176}"/>
          </ac:spMkLst>
        </pc:spChg>
      </pc:sldChg>
      <pc:sldChg chg="modSp">
        <pc:chgData name="Usuario invitado" userId="S::urn:spo:anon#1fa7ad9dad75279dff9216eb8877d6a31ae606b08ef511ebeddbec4334ff3643::" providerId="AD" clId="Web-{64FA842C-77AA-4AD4-BA26-1DC594237665}" dt="2023-03-15T12:15:26.626" v="211" actId="20577"/>
        <pc:sldMkLst>
          <pc:docMk/>
          <pc:sldMk cId="641297589" sldId="260"/>
        </pc:sldMkLst>
        <pc:spChg chg="mod">
          <ac:chgData name="Usuario invitado" userId="S::urn:spo:anon#1fa7ad9dad75279dff9216eb8877d6a31ae606b08ef511ebeddbec4334ff3643::" providerId="AD" clId="Web-{64FA842C-77AA-4AD4-BA26-1DC594237665}" dt="2023-03-15T12:15:26.626" v="211" actId="20577"/>
          <ac:spMkLst>
            <pc:docMk/>
            <pc:sldMk cId="641297589" sldId="260"/>
            <ac:spMk id="3" creationId="{98E6583C-5851-306D-3362-6F54EBA368DC}"/>
          </ac:spMkLst>
        </pc:spChg>
      </pc:sldChg>
      <pc:sldChg chg="modSp">
        <pc:chgData name="Usuario invitado" userId="S::urn:spo:anon#1fa7ad9dad75279dff9216eb8877d6a31ae606b08ef511ebeddbec4334ff3643::" providerId="AD" clId="Web-{64FA842C-77AA-4AD4-BA26-1DC594237665}" dt="2023-03-15T12:15:46.142" v="212" actId="20577"/>
        <pc:sldMkLst>
          <pc:docMk/>
          <pc:sldMk cId="265086344" sldId="261"/>
        </pc:sldMkLst>
        <pc:spChg chg="mod">
          <ac:chgData name="Usuario invitado" userId="S::urn:spo:anon#1fa7ad9dad75279dff9216eb8877d6a31ae606b08ef511ebeddbec4334ff3643::" providerId="AD" clId="Web-{64FA842C-77AA-4AD4-BA26-1DC594237665}" dt="2023-03-15T12:15:46.142" v="212" actId="20577"/>
          <ac:spMkLst>
            <pc:docMk/>
            <pc:sldMk cId="265086344" sldId="261"/>
            <ac:spMk id="3" creationId="{DAEFECAD-3859-95E0-16B3-A49A6C9D93E1}"/>
          </ac:spMkLst>
        </pc:spChg>
      </pc:sldChg>
    </pc:docChg>
  </pc:docChgLst>
  <pc:docChgLst>
    <pc:chgData name="Juan Sebastian Herrera Prieto" userId="S::jsherrera914@soy.sena.edu.co::ef11610f-3862-4e05-a817-05d4c3cf01c5" providerId="AD" clId="Web-{531402AE-7AE6-F137-6695-5E1FB59DC3FF}"/>
    <pc:docChg chg="modSld">
      <pc:chgData name="Juan Sebastian Herrera Prieto" userId="S::jsherrera914@soy.sena.edu.co::ef11610f-3862-4e05-a817-05d4c3cf01c5" providerId="AD" clId="Web-{531402AE-7AE6-F137-6695-5E1FB59DC3FF}" dt="2023-03-22T02:01:00.024" v="395"/>
      <pc:docMkLst>
        <pc:docMk/>
      </pc:docMkLst>
      <pc:sldChg chg="modSp">
        <pc:chgData name="Juan Sebastian Herrera Prieto" userId="S::jsherrera914@soy.sena.edu.co::ef11610f-3862-4e05-a817-05d4c3cf01c5" providerId="AD" clId="Web-{531402AE-7AE6-F137-6695-5E1FB59DC3FF}" dt="2023-03-22T01:51:48.810" v="29"/>
        <pc:sldMkLst>
          <pc:docMk/>
          <pc:sldMk cId="1023302592" sldId="310"/>
        </pc:sldMkLst>
        <pc:graphicFrameChg chg="mod modGraphic">
          <ac:chgData name="Juan Sebastian Herrera Prieto" userId="S::jsherrera914@soy.sena.edu.co::ef11610f-3862-4e05-a817-05d4c3cf01c5" providerId="AD" clId="Web-{531402AE-7AE6-F137-6695-5E1FB59DC3FF}" dt="2023-03-22T01:51:48.810" v="29"/>
          <ac:graphicFrameMkLst>
            <pc:docMk/>
            <pc:sldMk cId="1023302592" sldId="310"/>
            <ac:graphicFrameMk id="5" creationId="{543DCA20-A97D-42EA-44F9-17B572F6362D}"/>
          </ac:graphicFrameMkLst>
        </pc:graphicFrameChg>
      </pc:sldChg>
      <pc:sldChg chg="modSp">
        <pc:chgData name="Juan Sebastian Herrera Prieto" userId="S::jsherrera914@soy.sena.edu.co::ef11610f-3862-4e05-a817-05d4c3cf01c5" providerId="AD" clId="Web-{531402AE-7AE6-F137-6695-5E1FB59DC3FF}" dt="2023-03-22T02:01:00.024" v="395"/>
        <pc:sldMkLst>
          <pc:docMk/>
          <pc:sldMk cId="3450289627" sldId="311"/>
        </pc:sldMkLst>
        <pc:graphicFrameChg chg="mod modGraphic">
          <ac:chgData name="Juan Sebastian Herrera Prieto" userId="S::jsherrera914@soy.sena.edu.co::ef11610f-3862-4e05-a817-05d4c3cf01c5" providerId="AD" clId="Web-{531402AE-7AE6-F137-6695-5E1FB59DC3FF}" dt="2023-03-22T02:01:00.024" v="395"/>
          <ac:graphicFrameMkLst>
            <pc:docMk/>
            <pc:sldMk cId="3450289627" sldId="311"/>
            <ac:graphicFrameMk id="5" creationId="{543DCA20-A97D-42EA-44F9-17B572F6362D}"/>
          </ac:graphicFrameMkLst>
        </pc:graphicFrameChg>
      </pc:sldChg>
    </pc:docChg>
  </pc:docChgLst>
  <pc:docChgLst>
    <pc:chgData name="Maria Isabel Uribe Diaz" userId="S::miuribe93@soy.sena.edu.co::f874e721-cfe2-4208-953d-f23d4fbbc403" providerId="AD" clId="Web-{0183C416-BF55-91C6-AC23-C9D58ADACCB8}"/>
    <pc:docChg chg="addSld delSld modSld">
      <pc:chgData name="Maria Isabel Uribe Diaz" userId="S::miuribe93@soy.sena.edu.co::f874e721-cfe2-4208-953d-f23d4fbbc403" providerId="AD" clId="Web-{0183C416-BF55-91C6-AC23-C9D58ADACCB8}" dt="2023-03-17T16:56:18.135" v="670" actId="14100"/>
      <pc:docMkLst>
        <pc:docMk/>
      </pc:docMkLst>
      <pc:sldChg chg="addSp delSp modSp mod setClrOvrMap">
        <pc:chgData name="Maria Isabel Uribe Diaz" userId="S::miuribe93@soy.sena.edu.co::f874e721-cfe2-4208-953d-f23d4fbbc403" providerId="AD" clId="Web-{0183C416-BF55-91C6-AC23-C9D58ADACCB8}" dt="2023-03-17T16:48:22.235" v="641" actId="1076"/>
        <pc:sldMkLst>
          <pc:docMk/>
          <pc:sldMk cId="2406273178" sldId="256"/>
        </pc:sldMkLst>
        <pc:spChg chg="mod">
          <ac:chgData name="Maria Isabel Uribe Diaz" userId="S::miuribe93@soy.sena.edu.co::f874e721-cfe2-4208-953d-f23d4fbbc403" providerId="AD" clId="Web-{0183C416-BF55-91C6-AC23-C9D58ADACCB8}" dt="2023-03-17T16:48:22.235" v="641" actId="1076"/>
          <ac:spMkLst>
            <pc:docMk/>
            <pc:sldMk cId="2406273178" sldId="256"/>
            <ac:spMk id="2" creationId="{00000000-0000-0000-0000-000000000000}"/>
          </ac:spMkLst>
        </pc:spChg>
        <pc:spChg chg="mod">
          <ac:chgData name="Maria Isabel Uribe Diaz" userId="S::miuribe93@soy.sena.edu.co::f874e721-cfe2-4208-953d-f23d4fbbc403" providerId="AD" clId="Web-{0183C416-BF55-91C6-AC23-C9D58ADACCB8}" dt="2023-03-17T16:40:59.929" v="546"/>
          <ac:spMkLst>
            <pc:docMk/>
            <pc:sldMk cId="2406273178" sldId="256"/>
            <ac:spMk id="3" creationId="{00000000-0000-0000-0000-000000000000}"/>
          </ac:spMkLst>
        </pc:spChg>
        <pc:spChg chg="add del">
          <ac:chgData name="Maria Isabel Uribe Diaz" userId="S::miuribe93@soy.sena.edu.co::f874e721-cfe2-4208-953d-f23d4fbbc403" providerId="AD" clId="Web-{0183C416-BF55-91C6-AC23-C9D58ADACCB8}" dt="2023-03-17T16:40:59.929" v="546"/>
          <ac:spMkLst>
            <pc:docMk/>
            <pc:sldMk cId="2406273178" sldId="256"/>
            <ac:spMk id="8" creationId="{E8A8EAB8-D2FF-444D-B34B-7D32F106AD0E}"/>
          </ac:spMkLst>
        </pc:spChg>
        <pc:spChg chg="add del">
          <ac:chgData name="Maria Isabel Uribe Diaz" userId="S::miuribe93@soy.sena.edu.co::f874e721-cfe2-4208-953d-f23d4fbbc403" providerId="AD" clId="Web-{0183C416-BF55-91C6-AC23-C9D58ADACCB8}" dt="2023-03-17T16:40:59.929" v="546"/>
          <ac:spMkLst>
            <pc:docMk/>
            <pc:sldMk cId="2406273178" sldId="256"/>
            <ac:spMk id="17" creationId="{0671A8AE-40A1-4631-A6B8-581AFF065482}"/>
          </ac:spMkLst>
        </pc:spChg>
        <pc:spChg chg="add del">
          <ac:chgData name="Maria Isabel Uribe Diaz" userId="S::miuribe93@soy.sena.edu.co::f874e721-cfe2-4208-953d-f23d4fbbc403" providerId="AD" clId="Web-{0183C416-BF55-91C6-AC23-C9D58ADACCB8}" dt="2023-03-17T16:40:59.929" v="546"/>
          <ac:spMkLst>
            <pc:docMk/>
            <pc:sldMk cId="2406273178" sldId="256"/>
            <ac:spMk id="19" creationId="{AB58EF07-17C2-48CF-ABB0-EEF1F17CB8F0}"/>
          </ac:spMkLst>
        </pc:spChg>
        <pc:spChg chg="add del">
          <ac:chgData name="Maria Isabel Uribe Diaz" userId="S::miuribe93@soy.sena.edu.co::f874e721-cfe2-4208-953d-f23d4fbbc403" providerId="AD" clId="Web-{0183C416-BF55-91C6-AC23-C9D58ADACCB8}" dt="2023-03-17T16:40:59.929" v="546"/>
          <ac:spMkLst>
            <pc:docMk/>
            <pc:sldMk cId="2406273178" sldId="256"/>
            <ac:spMk id="21" creationId="{AF2F604E-43BE-4DC3-B983-E071523364F8}"/>
          </ac:spMkLst>
        </pc:spChg>
        <pc:spChg chg="add del">
          <ac:chgData name="Maria Isabel Uribe Diaz" userId="S::miuribe93@soy.sena.edu.co::f874e721-cfe2-4208-953d-f23d4fbbc403" providerId="AD" clId="Web-{0183C416-BF55-91C6-AC23-C9D58ADACCB8}" dt="2023-03-17T16:40:59.929" v="546"/>
          <ac:spMkLst>
            <pc:docMk/>
            <pc:sldMk cId="2406273178" sldId="256"/>
            <ac:spMk id="23" creationId="{08C9B587-E65E-4B52-B37C-ABEBB6E87928}"/>
          </ac:spMkLst>
        </pc:spChg>
        <pc:picChg chg="add del mod ord">
          <ac:chgData name="Maria Isabel Uribe Diaz" userId="S::miuribe93@soy.sena.edu.co::f874e721-cfe2-4208-953d-f23d4fbbc403" providerId="AD" clId="Web-{0183C416-BF55-91C6-AC23-C9D58ADACCB8}" dt="2023-03-17T16:47:57.406" v="637"/>
          <ac:picMkLst>
            <pc:docMk/>
            <pc:sldMk cId="2406273178" sldId="256"/>
            <ac:picMk id="4" creationId="{72ECD501-2E92-F141-AD29-3BD9518587B5}"/>
          </ac:picMkLst>
        </pc:picChg>
        <pc:picChg chg="add mod">
          <ac:chgData name="Maria Isabel Uribe Diaz" userId="S::miuribe93@soy.sena.edu.co::f874e721-cfe2-4208-953d-f23d4fbbc403" providerId="AD" clId="Web-{0183C416-BF55-91C6-AC23-C9D58ADACCB8}" dt="2023-03-17T16:48:05.969" v="639" actId="1076"/>
          <ac:picMkLst>
            <pc:docMk/>
            <pc:sldMk cId="2406273178" sldId="256"/>
            <ac:picMk id="5" creationId="{789A34D1-0AC0-762E-B772-7596793D2844}"/>
          </ac:picMkLst>
        </pc:picChg>
        <pc:cxnChg chg="add del">
          <ac:chgData name="Maria Isabel Uribe Diaz" userId="S::miuribe93@soy.sena.edu.co::f874e721-cfe2-4208-953d-f23d4fbbc403" providerId="AD" clId="Web-{0183C416-BF55-91C6-AC23-C9D58ADACCB8}" dt="2023-03-17T16:40:59.929" v="546"/>
          <ac:cxnSpMkLst>
            <pc:docMk/>
            <pc:sldMk cId="2406273178" sldId="256"/>
            <ac:cxnSpMk id="10" creationId="{067633D1-6EE6-4118-B9F0-B363477BEE7A}"/>
          </ac:cxnSpMkLst>
        </pc:cxnChg>
        <pc:cxnChg chg="add del">
          <ac:chgData name="Maria Isabel Uribe Diaz" userId="S::miuribe93@soy.sena.edu.co::f874e721-cfe2-4208-953d-f23d4fbbc403" providerId="AD" clId="Web-{0183C416-BF55-91C6-AC23-C9D58ADACCB8}" dt="2023-03-17T16:40:59.929" v="546"/>
          <ac:cxnSpMkLst>
            <pc:docMk/>
            <pc:sldMk cId="2406273178" sldId="256"/>
            <ac:cxnSpMk id="12" creationId="{4AD7FFC6-42A9-49CB-B5E9-B3F6B038331B}"/>
          </ac:cxnSpMkLst>
        </pc:cxnChg>
      </pc:sldChg>
      <pc:sldChg chg="modSp">
        <pc:chgData name="Maria Isabel Uribe Diaz" userId="S::miuribe93@soy.sena.edu.co::f874e721-cfe2-4208-953d-f23d4fbbc403" providerId="AD" clId="Web-{0183C416-BF55-91C6-AC23-C9D58ADACCB8}" dt="2023-03-17T16:52:08.161" v="664" actId="20577"/>
        <pc:sldMkLst>
          <pc:docMk/>
          <pc:sldMk cId="3931021644" sldId="259"/>
        </pc:sldMkLst>
        <pc:spChg chg="mod">
          <ac:chgData name="Maria Isabel Uribe Diaz" userId="S::miuribe93@soy.sena.edu.co::f874e721-cfe2-4208-953d-f23d4fbbc403" providerId="AD" clId="Web-{0183C416-BF55-91C6-AC23-C9D58ADACCB8}" dt="2023-03-17T16:52:08.161" v="664" actId="20577"/>
          <ac:spMkLst>
            <pc:docMk/>
            <pc:sldMk cId="3931021644" sldId="259"/>
            <ac:spMk id="3" creationId="{A307E016-61E2-674A-A5F3-185B1FBA1176}"/>
          </ac:spMkLst>
        </pc:spChg>
      </pc:sldChg>
      <pc:sldChg chg="modSp">
        <pc:chgData name="Maria Isabel Uribe Diaz" userId="S::miuribe93@soy.sena.edu.co::f874e721-cfe2-4208-953d-f23d4fbbc403" providerId="AD" clId="Web-{0183C416-BF55-91C6-AC23-C9D58ADACCB8}" dt="2023-03-17T16:55:53.135" v="669" actId="14100"/>
        <pc:sldMkLst>
          <pc:docMk/>
          <pc:sldMk cId="4239651335" sldId="293"/>
        </pc:sldMkLst>
        <pc:spChg chg="mod">
          <ac:chgData name="Maria Isabel Uribe Diaz" userId="S::miuribe93@soy.sena.edu.co::f874e721-cfe2-4208-953d-f23d4fbbc403" providerId="AD" clId="Web-{0183C416-BF55-91C6-AC23-C9D58ADACCB8}" dt="2023-03-17T16:55:45.931" v="666" actId="1076"/>
          <ac:spMkLst>
            <pc:docMk/>
            <pc:sldMk cId="4239651335" sldId="293"/>
            <ac:spMk id="2" creationId="{5A20BE2D-92BB-A3DA-67AA-01CE4F500581}"/>
          </ac:spMkLst>
        </pc:spChg>
        <pc:spChg chg="mod">
          <ac:chgData name="Maria Isabel Uribe Diaz" userId="S::miuribe93@soy.sena.edu.co::f874e721-cfe2-4208-953d-f23d4fbbc403" providerId="AD" clId="Web-{0183C416-BF55-91C6-AC23-C9D58ADACCB8}" dt="2023-03-17T16:55:53.135" v="669" actId="14100"/>
          <ac:spMkLst>
            <pc:docMk/>
            <pc:sldMk cId="4239651335" sldId="293"/>
            <ac:spMk id="3" creationId="{D6C89990-E10A-B067-3DF6-FFF8F4147C59}"/>
          </ac:spMkLst>
        </pc:spChg>
      </pc:sldChg>
      <pc:sldChg chg="modSp new">
        <pc:chgData name="Maria Isabel Uribe Diaz" userId="S::miuribe93@soy.sena.edu.co::f874e721-cfe2-4208-953d-f23d4fbbc403" providerId="AD" clId="Web-{0183C416-BF55-91C6-AC23-C9D58ADACCB8}" dt="2023-03-17T16:15:54.491" v="525" actId="20577"/>
        <pc:sldMkLst>
          <pc:docMk/>
          <pc:sldMk cId="459870705" sldId="294"/>
        </pc:sldMkLst>
        <pc:spChg chg="mod">
          <ac:chgData name="Maria Isabel Uribe Diaz" userId="S::miuribe93@soy.sena.edu.co::f874e721-cfe2-4208-953d-f23d4fbbc403" providerId="AD" clId="Web-{0183C416-BF55-91C6-AC23-C9D58ADACCB8}" dt="2023-03-17T16:15:35.053" v="522" actId="20577"/>
          <ac:spMkLst>
            <pc:docMk/>
            <pc:sldMk cId="459870705" sldId="294"/>
            <ac:spMk id="2" creationId="{70BEE9EE-FE61-36B9-38B6-F7EBDFD73D66}"/>
          </ac:spMkLst>
        </pc:spChg>
        <pc:spChg chg="mod">
          <ac:chgData name="Maria Isabel Uribe Diaz" userId="S::miuribe93@soy.sena.edu.co::f874e721-cfe2-4208-953d-f23d4fbbc403" providerId="AD" clId="Web-{0183C416-BF55-91C6-AC23-C9D58ADACCB8}" dt="2023-03-17T16:15:54.491" v="525" actId="20577"/>
          <ac:spMkLst>
            <pc:docMk/>
            <pc:sldMk cId="459870705" sldId="294"/>
            <ac:spMk id="3" creationId="{DD9D7E5D-7F10-B31D-C1A7-69E3C2B7F641}"/>
          </ac:spMkLst>
        </pc:spChg>
      </pc:sldChg>
      <pc:sldChg chg="modSp new">
        <pc:chgData name="Maria Isabel Uribe Diaz" userId="S::miuribe93@soy.sena.edu.co::f874e721-cfe2-4208-953d-f23d4fbbc403" providerId="AD" clId="Web-{0183C416-BF55-91C6-AC23-C9D58ADACCB8}" dt="2023-03-17T16:28:43.054" v="531" actId="20577"/>
        <pc:sldMkLst>
          <pc:docMk/>
          <pc:sldMk cId="2250654203" sldId="295"/>
        </pc:sldMkLst>
        <pc:spChg chg="mod">
          <ac:chgData name="Maria Isabel Uribe Diaz" userId="S::miuribe93@soy.sena.edu.co::f874e721-cfe2-4208-953d-f23d4fbbc403" providerId="AD" clId="Web-{0183C416-BF55-91C6-AC23-C9D58ADACCB8}" dt="2023-03-17T16:16:18.101" v="528" actId="20577"/>
          <ac:spMkLst>
            <pc:docMk/>
            <pc:sldMk cId="2250654203" sldId="295"/>
            <ac:spMk id="2" creationId="{49D6F81D-2419-8A07-69FF-CBE2C5C2E84F}"/>
          </ac:spMkLst>
        </pc:spChg>
        <pc:spChg chg="mod">
          <ac:chgData name="Maria Isabel Uribe Diaz" userId="S::miuribe93@soy.sena.edu.co::f874e721-cfe2-4208-953d-f23d4fbbc403" providerId="AD" clId="Web-{0183C416-BF55-91C6-AC23-C9D58ADACCB8}" dt="2023-03-17T16:28:43.054" v="531" actId="20577"/>
          <ac:spMkLst>
            <pc:docMk/>
            <pc:sldMk cId="2250654203" sldId="295"/>
            <ac:spMk id="3" creationId="{CE3EAF9F-89C6-FB87-D52B-78A25B0CF3E0}"/>
          </ac:spMkLst>
        </pc:spChg>
      </pc:sldChg>
      <pc:sldChg chg="modSp">
        <pc:chgData name="Maria Isabel Uribe Diaz" userId="S::miuribe93@soy.sena.edu.co::f874e721-cfe2-4208-953d-f23d4fbbc403" providerId="AD" clId="Web-{0183C416-BF55-91C6-AC23-C9D58ADACCB8}" dt="2023-03-17T16:56:18.135" v="670" actId="14100"/>
        <pc:sldMkLst>
          <pc:docMk/>
          <pc:sldMk cId="1946947064" sldId="296"/>
        </pc:sldMkLst>
        <pc:spChg chg="mod">
          <ac:chgData name="Maria Isabel Uribe Diaz" userId="S::miuribe93@soy.sena.edu.co::f874e721-cfe2-4208-953d-f23d4fbbc403" providerId="AD" clId="Web-{0183C416-BF55-91C6-AC23-C9D58ADACCB8}" dt="2023-03-17T16:56:18.135" v="670" actId="14100"/>
          <ac:spMkLst>
            <pc:docMk/>
            <pc:sldMk cId="1946947064" sldId="296"/>
            <ac:spMk id="3" creationId="{0A572AFF-7977-763F-4469-E861051BA45B}"/>
          </ac:spMkLst>
        </pc:spChg>
      </pc:sldChg>
      <pc:sldChg chg="modSp new">
        <pc:chgData name="Maria Isabel Uribe Diaz" userId="S::miuribe93@soy.sena.edu.co::f874e721-cfe2-4208-953d-f23d4fbbc403" providerId="AD" clId="Web-{0183C416-BF55-91C6-AC23-C9D58ADACCB8}" dt="2023-03-17T16:35:44.016" v="537" actId="20577"/>
        <pc:sldMkLst>
          <pc:docMk/>
          <pc:sldMk cId="3554534662" sldId="297"/>
        </pc:sldMkLst>
        <pc:spChg chg="mod">
          <ac:chgData name="Maria Isabel Uribe Diaz" userId="S::miuribe93@soy.sena.edu.co::f874e721-cfe2-4208-953d-f23d4fbbc403" providerId="AD" clId="Web-{0183C416-BF55-91C6-AC23-C9D58ADACCB8}" dt="2023-03-17T16:35:20.062" v="534" actId="20577"/>
          <ac:spMkLst>
            <pc:docMk/>
            <pc:sldMk cId="3554534662" sldId="297"/>
            <ac:spMk id="2" creationId="{2ED8909E-0ABF-32F2-D010-EF86AFF5EAAA}"/>
          </ac:spMkLst>
        </pc:spChg>
        <pc:spChg chg="mod">
          <ac:chgData name="Maria Isabel Uribe Diaz" userId="S::miuribe93@soy.sena.edu.co::f874e721-cfe2-4208-953d-f23d4fbbc403" providerId="AD" clId="Web-{0183C416-BF55-91C6-AC23-C9D58ADACCB8}" dt="2023-03-17T16:35:44.016" v="537" actId="20577"/>
          <ac:spMkLst>
            <pc:docMk/>
            <pc:sldMk cId="3554534662" sldId="297"/>
            <ac:spMk id="3" creationId="{89114CCE-E394-FBD3-80ED-151A22CA5990}"/>
          </ac:spMkLst>
        </pc:spChg>
      </pc:sldChg>
      <pc:sldChg chg="add del replId">
        <pc:chgData name="Maria Isabel Uribe Diaz" userId="S::miuribe93@soy.sena.edu.co::f874e721-cfe2-4208-953d-f23d4fbbc403" providerId="AD" clId="Web-{0183C416-BF55-91C6-AC23-C9D58ADACCB8}" dt="2023-03-17T16:40:38.053" v="539"/>
        <pc:sldMkLst>
          <pc:docMk/>
          <pc:sldMk cId="49894802" sldId="298"/>
        </pc:sldMkLst>
      </pc:sldChg>
    </pc:docChg>
  </pc:docChgLst>
  <pc:docChgLst>
    <pc:chgData name="Cristian Andres Castellanos Rodriguez" userId="S::cacastellanos76@soy.sena.edu.co::215c3ebe-82a7-4983-afe8-b53c07af928c" providerId="AD" clId="Web-{B28D39FA-14C7-77A8-8902-96A0588FDBF0}"/>
    <pc:docChg chg="modSld">
      <pc:chgData name="Cristian Andres Castellanos Rodriguez" userId="S::cacastellanos76@soy.sena.edu.co::215c3ebe-82a7-4983-afe8-b53c07af928c" providerId="AD" clId="Web-{B28D39FA-14C7-77A8-8902-96A0588FDBF0}" dt="2023-03-16T00:08:47.443" v="65" actId="1076"/>
      <pc:docMkLst>
        <pc:docMk/>
      </pc:docMkLst>
      <pc:sldChg chg="addSp delSp modSp mod setBg">
        <pc:chgData name="Cristian Andres Castellanos Rodriguez" userId="S::cacastellanos76@soy.sena.edu.co::215c3ebe-82a7-4983-afe8-b53c07af928c" providerId="AD" clId="Web-{B28D39FA-14C7-77A8-8902-96A0588FDBF0}" dt="2023-03-16T00:08:47.443" v="65" actId="1076"/>
        <pc:sldMkLst>
          <pc:docMk/>
          <pc:sldMk cId="397091163" sldId="264"/>
        </pc:sldMkLst>
        <pc:spChg chg="del mod">
          <ac:chgData name="Cristian Andres Castellanos Rodriguez" userId="S::cacastellanos76@soy.sena.edu.co::215c3ebe-82a7-4983-afe8-b53c07af928c" providerId="AD" clId="Web-{B28D39FA-14C7-77A8-8902-96A0588FDBF0}" dt="2023-03-16T00:06:36.908" v="15"/>
          <ac:spMkLst>
            <pc:docMk/>
            <pc:sldMk cId="397091163" sldId="264"/>
            <ac:spMk id="2" creationId="{2D8E8DB4-5544-FB64-93BE-AA5653CFA918}"/>
          </ac:spMkLst>
        </pc:spChg>
        <pc:spChg chg="del">
          <ac:chgData name="Cristian Andres Castellanos Rodriguez" userId="S::cacastellanos76@soy.sena.edu.co::215c3ebe-82a7-4983-afe8-b53c07af928c" providerId="AD" clId="Web-{B28D39FA-14C7-77A8-8902-96A0588FDBF0}" dt="2023-03-16T00:05:56.016" v="0"/>
          <ac:spMkLst>
            <pc:docMk/>
            <pc:sldMk cId="397091163" sldId="264"/>
            <ac:spMk id="3" creationId="{29985E71-9EB8-BE73-DDC8-8829746ADE3C}"/>
          </ac:spMkLst>
        </pc:spChg>
        <pc:spChg chg="add del mod">
          <ac:chgData name="Cristian Andres Castellanos Rodriguez" userId="S::cacastellanos76@soy.sena.edu.co::215c3ebe-82a7-4983-afe8-b53c07af928c" providerId="AD" clId="Web-{B28D39FA-14C7-77A8-8902-96A0588FDBF0}" dt="2023-03-16T00:06:40.064" v="17"/>
          <ac:spMkLst>
            <pc:docMk/>
            <pc:sldMk cId="397091163" sldId="264"/>
            <ac:spMk id="6" creationId="{5D68DB10-6EAC-A6E7-6AB6-E5F442568AB4}"/>
          </ac:spMkLst>
        </pc:spChg>
        <pc:spChg chg="add del mod">
          <ac:chgData name="Cristian Andres Castellanos Rodriguez" userId="S::cacastellanos76@soy.sena.edu.co::215c3ebe-82a7-4983-afe8-b53c07af928c" providerId="AD" clId="Web-{B28D39FA-14C7-77A8-8902-96A0588FDBF0}" dt="2023-03-16T00:06:42.501" v="18"/>
          <ac:spMkLst>
            <pc:docMk/>
            <pc:sldMk cId="397091163" sldId="264"/>
            <ac:spMk id="8" creationId="{A4F493AF-BC08-69A5-EA81-5D2DD870BDAC}"/>
          </ac:spMkLst>
        </pc:spChg>
        <pc:spChg chg="add del">
          <ac:chgData name="Cristian Andres Castellanos Rodriguez" userId="S::cacastellanos76@soy.sena.edu.co::215c3ebe-82a7-4983-afe8-b53c07af928c" providerId="AD" clId="Web-{B28D39FA-14C7-77A8-8902-96A0588FDBF0}" dt="2023-03-16T00:06:22.407" v="11"/>
          <ac:spMkLst>
            <pc:docMk/>
            <pc:sldMk cId="397091163" sldId="264"/>
            <ac:spMk id="9" creationId="{A4AC5506-6312-4701-8D3C-40187889A947}"/>
          </ac:spMkLst>
        </pc:spChg>
        <pc:spChg chg="add mod">
          <ac:chgData name="Cristian Andres Castellanos Rodriguez" userId="S::cacastellanos76@soy.sena.edu.co::215c3ebe-82a7-4983-afe8-b53c07af928c" providerId="AD" clId="Web-{B28D39FA-14C7-77A8-8902-96A0588FDBF0}" dt="2023-03-16T00:07:33.675" v="59" actId="1076"/>
          <ac:spMkLst>
            <pc:docMk/>
            <pc:sldMk cId="397091163" sldId="264"/>
            <ac:spMk id="11" creationId="{F5C07F94-F078-A372-33F2-F246F96A64E2}"/>
          </ac:spMkLst>
        </pc:spChg>
        <pc:spChg chg="add mod">
          <ac:chgData name="Cristian Andres Castellanos Rodriguez" userId="S::cacastellanos76@soy.sena.edu.co::215c3ebe-82a7-4983-afe8-b53c07af928c" providerId="AD" clId="Web-{B28D39FA-14C7-77A8-8902-96A0588FDBF0}" dt="2023-03-16T00:08:47.443" v="65" actId="1076"/>
          <ac:spMkLst>
            <pc:docMk/>
            <pc:sldMk cId="397091163" sldId="264"/>
            <ac:spMk id="12" creationId="{13F54DBE-998D-24EA-82EB-B243C26B001D}"/>
          </ac:spMkLst>
        </pc:spChg>
        <pc:picChg chg="add del mod ord">
          <ac:chgData name="Cristian Andres Castellanos Rodriguez" userId="S::cacastellanos76@soy.sena.edu.co::215c3ebe-82a7-4983-afe8-b53c07af928c" providerId="AD" clId="Web-{B28D39FA-14C7-77A8-8902-96A0588FDBF0}" dt="2023-03-16T00:06:38.751" v="16"/>
          <ac:picMkLst>
            <pc:docMk/>
            <pc:sldMk cId="397091163" sldId="264"/>
            <ac:picMk id="4" creationId="{6C4D0F14-669B-D9A5-4564-F929B71CCB66}"/>
          </ac:picMkLst>
        </pc:picChg>
        <pc:picChg chg="add mod">
          <ac:chgData name="Cristian Andres Castellanos Rodriguez" userId="S::cacastellanos76@soy.sena.edu.co::215c3ebe-82a7-4983-afe8-b53c07af928c" providerId="AD" clId="Web-{B28D39FA-14C7-77A8-8902-96A0588FDBF0}" dt="2023-03-16T00:07:35.222" v="60" actId="1076"/>
          <ac:picMkLst>
            <pc:docMk/>
            <pc:sldMk cId="397091163" sldId="264"/>
            <ac:picMk id="10" creationId="{B376EBBE-0B6F-521F-BDED-F1CB963BAFC8}"/>
          </ac:picMkLst>
        </pc:picChg>
      </pc:sldChg>
    </pc:docChg>
  </pc:docChgLst>
  <pc:docChgLst>
    <pc:chgData name="Laura Nataly Garzon Suarez" userId="S::laungarzon11@soy.sena.edu.co::d606699a-8ed5-42e3-af50-3d962e60b77b" providerId="AD" clId="Web-{55D8AC22-342D-CEA9-940F-EDA231431EA2}"/>
    <pc:docChg chg="modSld">
      <pc:chgData name="Laura Nataly Garzon Suarez" userId="S::laungarzon11@soy.sena.edu.co::d606699a-8ed5-42e3-af50-3d962e60b77b" providerId="AD" clId="Web-{55D8AC22-342D-CEA9-940F-EDA231431EA2}" dt="2023-04-11T21:43:47.593" v="0" actId="20577"/>
      <pc:docMkLst>
        <pc:docMk/>
      </pc:docMkLst>
      <pc:sldChg chg="modSp">
        <pc:chgData name="Laura Nataly Garzon Suarez" userId="S::laungarzon11@soy.sena.edu.co::d606699a-8ed5-42e3-af50-3d962e60b77b" providerId="AD" clId="Web-{55D8AC22-342D-CEA9-940F-EDA231431EA2}" dt="2023-04-11T21:43:47.593" v="0" actId="20577"/>
        <pc:sldMkLst>
          <pc:docMk/>
          <pc:sldMk cId="2727234603" sldId="325"/>
        </pc:sldMkLst>
        <pc:spChg chg="mod">
          <ac:chgData name="Laura Nataly Garzon Suarez" userId="S::laungarzon11@soy.sena.edu.co::d606699a-8ed5-42e3-af50-3d962e60b77b" providerId="AD" clId="Web-{55D8AC22-342D-CEA9-940F-EDA231431EA2}" dt="2023-04-11T21:43:47.593" v="0" actId="20577"/>
          <ac:spMkLst>
            <pc:docMk/>
            <pc:sldMk cId="2727234603" sldId="325"/>
            <ac:spMk id="2" creationId="{DC177177-01A4-F35E-0E5D-60228C92657F}"/>
          </ac:spMkLst>
        </pc:spChg>
      </pc:sldChg>
    </pc:docChg>
  </pc:docChgLst>
  <pc:docChgLst>
    <pc:chgData name="Cristian Andres Castellanos Rodriguez" userId="S::cacastellanos76@soy.sena.edu.co::215c3ebe-82a7-4983-afe8-b53c07af928c" providerId="AD" clId="Web-{A2C1B3F7-3289-8B18-FE68-662E055D4A7D}"/>
    <pc:docChg chg="modSld">
      <pc:chgData name="Cristian Andres Castellanos Rodriguez" userId="S::cacastellanos76@soy.sena.edu.co::215c3ebe-82a7-4983-afe8-b53c07af928c" providerId="AD" clId="Web-{A2C1B3F7-3289-8B18-FE68-662E055D4A7D}" dt="2023-03-21T03:06:27.472" v="34" actId="20577"/>
      <pc:docMkLst>
        <pc:docMk/>
      </pc:docMkLst>
      <pc:sldChg chg="modSp">
        <pc:chgData name="Cristian Andres Castellanos Rodriguez" userId="S::cacastellanos76@soy.sena.edu.co::215c3ebe-82a7-4983-afe8-b53c07af928c" providerId="AD" clId="Web-{A2C1B3F7-3289-8B18-FE68-662E055D4A7D}" dt="2023-03-21T03:03:13.858" v="24" actId="20577"/>
        <pc:sldMkLst>
          <pc:docMk/>
          <pc:sldMk cId="3639669116" sldId="262"/>
        </pc:sldMkLst>
        <pc:spChg chg="mod">
          <ac:chgData name="Cristian Andres Castellanos Rodriguez" userId="S::cacastellanos76@soy.sena.edu.co::215c3ebe-82a7-4983-afe8-b53c07af928c" providerId="AD" clId="Web-{A2C1B3F7-3289-8B18-FE68-662E055D4A7D}" dt="2023-03-21T03:03:13.858" v="24" actId="20577"/>
          <ac:spMkLst>
            <pc:docMk/>
            <pc:sldMk cId="3639669116" sldId="262"/>
            <ac:spMk id="3" creationId="{C7F37418-CF01-C780-85FC-7C75D8CE412B}"/>
          </ac:spMkLst>
        </pc:spChg>
      </pc:sldChg>
      <pc:sldChg chg="modSp">
        <pc:chgData name="Cristian Andres Castellanos Rodriguez" userId="S::cacastellanos76@soy.sena.edu.co::215c3ebe-82a7-4983-afe8-b53c07af928c" providerId="AD" clId="Web-{A2C1B3F7-3289-8B18-FE68-662E055D4A7D}" dt="2023-03-21T03:00:13.885" v="4" actId="20577"/>
        <pc:sldMkLst>
          <pc:docMk/>
          <pc:sldMk cId="818706842" sldId="271"/>
        </pc:sldMkLst>
        <pc:spChg chg="mod">
          <ac:chgData name="Cristian Andres Castellanos Rodriguez" userId="S::cacastellanos76@soy.sena.edu.co::215c3ebe-82a7-4983-afe8-b53c07af928c" providerId="AD" clId="Web-{A2C1B3F7-3289-8B18-FE68-662E055D4A7D}" dt="2023-03-21T03:00:13.885" v="4" actId="20577"/>
          <ac:spMkLst>
            <pc:docMk/>
            <pc:sldMk cId="818706842" sldId="271"/>
            <ac:spMk id="3" creationId="{84B72CFB-3CAD-9A8F-39D8-028781E8247F}"/>
          </ac:spMkLst>
        </pc:spChg>
      </pc:sldChg>
      <pc:sldChg chg="modSp">
        <pc:chgData name="Cristian Andres Castellanos Rodriguez" userId="S::cacastellanos76@soy.sena.edu.co::215c3ebe-82a7-4983-afe8-b53c07af928c" providerId="AD" clId="Web-{A2C1B3F7-3289-8B18-FE68-662E055D4A7D}" dt="2023-03-21T03:06:27.472" v="34" actId="20577"/>
        <pc:sldMkLst>
          <pc:docMk/>
          <pc:sldMk cId="2020483110" sldId="278"/>
        </pc:sldMkLst>
        <pc:spChg chg="mod">
          <ac:chgData name="Cristian Andres Castellanos Rodriguez" userId="S::cacastellanos76@soy.sena.edu.co::215c3ebe-82a7-4983-afe8-b53c07af928c" providerId="AD" clId="Web-{A2C1B3F7-3289-8B18-FE68-662E055D4A7D}" dt="2023-03-21T03:06:27.472" v="34" actId="20577"/>
          <ac:spMkLst>
            <pc:docMk/>
            <pc:sldMk cId="2020483110" sldId="278"/>
            <ac:spMk id="3" creationId="{1EC96EED-8EBD-8201-0A01-9ABE178A741F}"/>
          </ac:spMkLst>
        </pc:spChg>
      </pc:sldChg>
      <pc:sldChg chg="modSp">
        <pc:chgData name="Cristian Andres Castellanos Rodriguez" userId="S::cacastellanos76@soy.sena.edu.co::215c3ebe-82a7-4983-afe8-b53c07af928c" providerId="AD" clId="Web-{A2C1B3F7-3289-8B18-FE68-662E055D4A7D}" dt="2023-03-21T03:05:49.878" v="30" actId="20577"/>
        <pc:sldMkLst>
          <pc:docMk/>
          <pc:sldMk cId="3095295970" sldId="287"/>
        </pc:sldMkLst>
        <pc:spChg chg="mod">
          <ac:chgData name="Cristian Andres Castellanos Rodriguez" userId="S::cacastellanos76@soy.sena.edu.co::215c3ebe-82a7-4983-afe8-b53c07af928c" providerId="AD" clId="Web-{A2C1B3F7-3289-8B18-FE68-662E055D4A7D}" dt="2023-03-21T03:05:49.878" v="30" actId="20577"/>
          <ac:spMkLst>
            <pc:docMk/>
            <pc:sldMk cId="3095295970" sldId="287"/>
            <ac:spMk id="3" creationId="{7D9D9527-2D18-5B65-95C0-E1EAD28FE596}"/>
          </ac:spMkLst>
        </pc:spChg>
      </pc:sldChg>
    </pc:docChg>
  </pc:docChgLst>
  <pc:docChgLst>
    <pc:chgData name="Juan Sebastian Herrera Prieto" userId="S::jsherrera914@soy.sena.edu.co::ef11610f-3862-4e05-a817-05d4c3cf01c5" providerId="AD" clId="Web-{50012A7D-D5EF-BD66-2C35-8B2AA0A63873}"/>
    <pc:docChg chg="modSld">
      <pc:chgData name="Juan Sebastian Herrera Prieto" userId="S::jsherrera914@soy.sena.edu.co::ef11610f-3862-4e05-a817-05d4c3cf01c5" providerId="AD" clId="Web-{50012A7D-D5EF-BD66-2C35-8B2AA0A63873}" dt="2023-03-17T23:34:58.346" v="7" actId="20577"/>
      <pc:docMkLst>
        <pc:docMk/>
      </pc:docMkLst>
      <pc:sldChg chg="modSp">
        <pc:chgData name="Juan Sebastian Herrera Prieto" userId="S::jsherrera914@soy.sena.edu.co::ef11610f-3862-4e05-a817-05d4c3cf01c5" providerId="AD" clId="Web-{50012A7D-D5EF-BD66-2C35-8B2AA0A63873}" dt="2023-03-17T23:34:58.346" v="7" actId="20577"/>
        <pc:sldMkLst>
          <pc:docMk/>
          <pc:sldMk cId="3639669116" sldId="262"/>
        </pc:sldMkLst>
        <pc:spChg chg="mod">
          <ac:chgData name="Juan Sebastian Herrera Prieto" userId="S::jsherrera914@soy.sena.edu.co::ef11610f-3862-4e05-a817-05d4c3cf01c5" providerId="AD" clId="Web-{50012A7D-D5EF-BD66-2C35-8B2AA0A63873}" dt="2023-03-17T23:34:58.346" v="7" actId="20577"/>
          <ac:spMkLst>
            <pc:docMk/>
            <pc:sldMk cId="3639669116" sldId="262"/>
            <ac:spMk id="3" creationId="{C7F37418-CF01-C780-85FC-7C75D8CE412B}"/>
          </ac:spMkLst>
        </pc:spChg>
      </pc:sldChg>
    </pc:docChg>
  </pc:docChgLst>
  <pc:docChgLst>
    <pc:chgData clId="Web-{CB9EF04B-D617-4400-BDD3-5842843FB11B}"/>
    <pc:docChg chg="modSld">
      <pc:chgData name="" userId="" providerId="" clId="Web-{CB9EF04B-D617-4400-BDD3-5842843FB11B}" dt="2023-03-22T11:32:24.640" v="0" actId="20577"/>
      <pc:docMkLst>
        <pc:docMk/>
      </pc:docMkLst>
      <pc:sldChg chg="modSp">
        <pc:chgData name="" userId="" providerId="" clId="Web-{CB9EF04B-D617-4400-BDD3-5842843FB11B}" dt="2023-03-22T11:32:24.640" v="0" actId="20577"/>
        <pc:sldMkLst>
          <pc:docMk/>
          <pc:sldMk cId="2406273178" sldId="256"/>
        </pc:sldMkLst>
        <pc:spChg chg="mod">
          <ac:chgData name="" userId="" providerId="" clId="Web-{CB9EF04B-D617-4400-BDD3-5842843FB11B}" dt="2023-03-22T11:32:24.640" v="0" actId="20577"/>
          <ac:spMkLst>
            <pc:docMk/>
            <pc:sldMk cId="2406273178" sldId="256"/>
            <ac:spMk id="3" creationId="{00000000-0000-0000-0000-000000000000}"/>
          </ac:spMkLst>
        </pc:spChg>
      </pc:sldChg>
    </pc:docChg>
  </pc:docChgLst>
  <pc:docChgLst>
    <pc:chgData name="Sara Naidu Diaz Gonzalez" userId="S::sndiaz4@soy.sena.edu.co::94f02f45-69a4-4ff3-a3dc-fe0d52e2f980" providerId="AD" clId="Web-{F7A3A8FF-80D7-BAF2-9A6B-AB3C54CCE127}"/>
    <pc:docChg chg="modSld">
      <pc:chgData name="Sara Naidu Diaz Gonzalez" userId="S::sndiaz4@soy.sena.edu.co::94f02f45-69a4-4ff3-a3dc-fe0d52e2f980" providerId="AD" clId="Web-{F7A3A8FF-80D7-BAF2-9A6B-AB3C54CCE127}" dt="2023-03-30T15:45:36.453" v="9" actId="20577"/>
      <pc:docMkLst>
        <pc:docMk/>
      </pc:docMkLst>
      <pc:sldChg chg="modSp">
        <pc:chgData name="Sara Naidu Diaz Gonzalez" userId="S::sndiaz4@soy.sena.edu.co::94f02f45-69a4-4ff3-a3dc-fe0d52e2f980" providerId="AD" clId="Web-{F7A3A8FF-80D7-BAF2-9A6B-AB3C54CCE127}" dt="2023-03-30T15:45:13.937" v="5" actId="20577"/>
        <pc:sldMkLst>
          <pc:docMk/>
          <pc:sldMk cId="1320017106" sldId="257"/>
        </pc:sldMkLst>
        <pc:spChg chg="mod">
          <ac:chgData name="Sara Naidu Diaz Gonzalez" userId="S::sndiaz4@soy.sena.edu.co::94f02f45-69a4-4ff3-a3dc-fe0d52e2f980" providerId="AD" clId="Web-{F7A3A8FF-80D7-BAF2-9A6B-AB3C54CCE127}" dt="2023-03-30T15:45:13.937" v="5" actId="20577"/>
          <ac:spMkLst>
            <pc:docMk/>
            <pc:sldMk cId="1320017106" sldId="257"/>
            <ac:spMk id="2" creationId="{645DCC3C-57FE-244E-1124-569F7F859AD4}"/>
          </ac:spMkLst>
        </pc:spChg>
      </pc:sldChg>
      <pc:sldChg chg="modSp">
        <pc:chgData name="Sara Naidu Diaz Gonzalez" userId="S::sndiaz4@soy.sena.edu.co::94f02f45-69a4-4ff3-a3dc-fe0d52e2f980" providerId="AD" clId="Web-{F7A3A8FF-80D7-BAF2-9A6B-AB3C54CCE127}" dt="2023-03-30T15:45:09.609" v="4" actId="20577"/>
        <pc:sldMkLst>
          <pc:docMk/>
          <pc:sldMk cId="3172907249" sldId="258"/>
        </pc:sldMkLst>
        <pc:spChg chg="mod">
          <ac:chgData name="Sara Naidu Diaz Gonzalez" userId="S::sndiaz4@soy.sena.edu.co::94f02f45-69a4-4ff3-a3dc-fe0d52e2f980" providerId="AD" clId="Web-{F7A3A8FF-80D7-BAF2-9A6B-AB3C54CCE127}" dt="2023-03-30T15:45:09.609" v="4" actId="20577"/>
          <ac:spMkLst>
            <pc:docMk/>
            <pc:sldMk cId="3172907249" sldId="258"/>
            <ac:spMk id="2" creationId="{E06B47F0-05FC-84F1-36D1-07CF996FA072}"/>
          </ac:spMkLst>
        </pc:spChg>
      </pc:sldChg>
      <pc:sldChg chg="modSp">
        <pc:chgData name="Sara Naidu Diaz Gonzalez" userId="S::sndiaz4@soy.sena.edu.co::94f02f45-69a4-4ff3-a3dc-fe0d52e2f980" providerId="AD" clId="Web-{F7A3A8FF-80D7-BAF2-9A6B-AB3C54CCE127}" dt="2023-03-30T15:45:18.906" v="6" actId="20577"/>
        <pc:sldMkLst>
          <pc:docMk/>
          <pc:sldMk cId="3931021644" sldId="259"/>
        </pc:sldMkLst>
        <pc:spChg chg="mod">
          <ac:chgData name="Sara Naidu Diaz Gonzalez" userId="S::sndiaz4@soy.sena.edu.co::94f02f45-69a4-4ff3-a3dc-fe0d52e2f980" providerId="AD" clId="Web-{F7A3A8FF-80D7-BAF2-9A6B-AB3C54CCE127}" dt="2023-03-30T15:45:18.906" v="6" actId="20577"/>
          <ac:spMkLst>
            <pc:docMk/>
            <pc:sldMk cId="3931021644" sldId="259"/>
            <ac:spMk id="2" creationId="{20841F26-C755-06DF-BCC7-ACFAF50D4A0E}"/>
          </ac:spMkLst>
        </pc:spChg>
      </pc:sldChg>
      <pc:sldChg chg="modSp">
        <pc:chgData name="Sara Naidu Diaz Gonzalez" userId="S::sndiaz4@soy.sena.edu.co::94f02f45-69a4-4ff3-a3dc-fe0d52e2f980" providerId="AD" clId="Web-{F7A3A8FF-80D7-BAF2-9A6B-AB3C54CCE127}" dt="2023-03-30T15:45:21.312" v="7" actId="20577"/>
        <pc:sldMkLst>
          <pc:docMk/>
          <pc:sldMk cId="641297589" sldId="260"/>
        </pc:sldMkLst>
        <pc:spChg chg="mod">
          <ac:chgData name="Sara Naidu Diaz Gonzalez" userId="S::sndiaz4@soy.sena.edu.co::94f02f45-69a4-4ff3-a3dc-fe0d52e2f980" providerId="AD" clId="Web-{F7A3A8FF-80D7-BAF2-9A6B-AB3C54CCE127}" dt="2023-03-30T15:45:21.312" v="7" actId="20577"/>
          <ac:spMkLst>
            <pc:docMk/>
            <pc:sldMk cId="641297589" sldId="260"/>
            <ac:spMk id="2" creationId="{6AE1AA83-70D6-7B8A-74E2-F3D204B2D165}"/>
          </ac:spMkLst>
        </pc:spChg>
      </pc:sldChg>
      <pc:sldChg chg="modSp">
        <pc:chgData name="Sara Naidu Diaz Gonzalez" userId="S::sndiaz4@soy.sena.edu.co::94f02f45-69a4-4ff3-a3dc-fe0d52e2f980" providerId="AD" clId="Web-{F7A3A8FF-80D7-BAF2-9A6B-AB3C54CCE127}" dt="2023-03-30T15:45:36.453" v="9" actId="20577"/>
        <pc:sldMkLst>
          <pc:docMk/>
          <pc:sldMk cId="265086344" sldId="261"/>
        </pc:sldMkLst>
        <pc:spChg chg="mod">
          <ac:chgData name="Sara Naidu Diaz Gonzalez" userId="S::sndiaz4@soy.sena.edu.co::94f02f45-69a4-4ff3-a3dc-fe0d52e2f980" providerId="AD" clId="Web-{F7A3A8FF-80D7-BAF2-9A6B-AB3C54CCE127}" dt="2023-03-30T15:45:36.453" v="9" actId="20577"/>
          <ac:spMkLst>
            <pc:docMk/>
            <pc:sldMk cId="265086344" sldId="261"/>
            <ac:spMk id="2" creationId="{FD267211-D0B0-67E9-2906-DC441D6A31BC}"/>
          </ac:spMkLst>
        </pc:spChg>
      </pc:sldChg>
      <pc:sldChg chg="modSp">
        <pc:chgData name="Sara Naidu Diaz Gonzalez" userId="S::sndiaz4@soy.sena.edu.co::94f02f45-69a4-4ff3-a3dc-fe0d52e2f980" providerId="AD" clId="Web-{F7A3A8FF-80D7-BAF2-9A6B-AB3C54CCE127}" dt="2023-03-30T15:08:50.598" v="3"/>
        <pc:sldMkLst>
          <pc:docMk/>
          <pc:sldMk cId="1494052318" sldId="302"/>
        </pc:sldMkLst>
        <pc:graphicFrameChg chg="modGraphic">
          <ac:chgData name="Sara Naidu Diaz Gonzalez" userId="S::sndiaz4@soy.sena.edu.co::94f02f45-69a4-4ff3-a3dc-fe0d52e2f980" providerId="AD" clId="Web-{F7A3A8FF-80D7-BAF2-9A6B-AB3C54CCE127}" dt="2023-03-30T15:08:50.598" v="3"/>
          <ac:graphicFrameMkLst>
            <pc:docMk/>
            <pc:sldMk cId="1494052318" sldId="302"/>
            <ac:graphicFrameMk id="5" creationId="{B606AC13-7060-5B5E-CAFD-F05B1C111CFF}"/>
          </ac:graphicFrameMkLst>
        </pc:graphicFrameChg>
      </pc:sldChg>
      <pc:sldChg chg="addSp delSp">
        <pc:chgData name="Sara Naidu Diaz Gonzalez" userId="S::sndiaz4@soy.sena.edu.co::94f02f45-69a4-4ff3-a3dc-fe0d52e2f980" providerId="AD" clId="Web-{F7A3A8FF-80D7-BAF2-9A6B-AB3C54CCE127}" dt="2023-03-30T14:57:36.992" v="1"/>
        <pc:sldMkLst>
          <pc:docMk/>
          <pc:sldMk cId="2185372916" sldId="307"/>
        </pc:sldMkLst>
        <pc:graphicFrameChg chg="add del">
          <ac:chgData name="Sara Naidu Diaz Gonzalez" userId="S::sndiaz4@soy.sena.edu.co::94f02f45-69a4-4ff3-a3dc-fe0d52e2f980" providerId="AD" clId="Web-{F7A3A8FF-80D7-BAF2-9A6B-AB3C54CCE127}" dt="2023-03-30T14:57:36.992" v="1"/>
          <ac:graphicFrameMkLst>
            <pc:docMk/>
            <pc:sldMk cId="2185372916" sldId="307"/>
            <ac:graphicFrameMk id="3" creationId="{DF3C6C5B-B8A9-6075-1167-C2F4EB1AD2AD}"/>
          </ac:graphicFrameMkLst>
        </pc:graphicFrameChg>
      </pc:sldChg>
    </pc:docChg>
  </pc:docChgLst>
  <pc:docChgLst>
    <pc:chgData name="Juan Sebastian Herrera Prieto" userId="S::jsherrera914@soy.sena.edu.co::ef11610f-3862-4e05-a817-05d4c3cf01c5" providerId="AD" clId="Web-{BB06A24C-121B-20D6-FA1C-60ACD6BCA34D}"/>
    <pc:docChg chg="modSld">
      <pc:chgData name="Juan Sebastian Herrera Prieto" userId="S::jsherrera914@soy.sena.edu.co::ef11610f-3862-4e05-a817-05d4c3cf01c5" providerId="AD" clId="Web-{BB06A24C-121B-20D6-FA1C-60ACD6BCA34D}" dt="2023-03-17T19:08:40.798" v="2370" actId="20577"/>
      <pc:docMkLst>
        <pc:docMk/>
      </pc:docMkLst>
      <pc:sldChg chg="modSp">
        <pc:chgData name="Juan Sebastian Herrera Prieto" userId="S::jsherrera914@soy.sena.edu.co::ef11610f-3862-4e05-a817-05d4c3cf01c5" providerId="AD" clId="Web-{BB06A24C-121B-20D6-FA1C-60ACD6BCA34D}" dt="2023-03-17T19:08:40.798" v="2370" actId="20577"/>
        <pc:sldMkLst>
          <pc:docMk/>
          <pc:sldMk cId="265086344" sldId="261"/>
        </pc:sldMkLst>
        <pc:spChg chg="mod">
          <ac:chgData name="Juan Sebastian Herrera Prieto" userId="S::jsherrera914@soy.sena.edu.co::ef11610f-3862-4e05-a817-05d4c3cf01c5" providerId="AD" clId="Web-{BB06A24C-121B-20D6-FA1C-60ACD6BCA34D}" dt="2023-03-17T19:08:40.798" v="2370" actId="20577"/>
          <ac:spMkLst>
            <pc:docMk/>
            <pc:sldMk cId="265086344" sldId="261"/>
            <ac:spMk id="3" creationId="{DAEFECAD-3859-95E0-16B3-A49A6C9D93E1}"/>
          </ac:spMkLst>
        </pc:spChg>
      </pc:sldChg>
    </pc:docChg>
  </pc:docChgLst>
  <pc:docChgLst>
    <pc:chgData name="Cristian Andres Castellanos Rodriguez" userId="S::cacastellanos76@soy.sena.edu.co::215c3ebe-82a7-4983-afe8-b53c07af928c" providerId="AD" clId="Web-{FAD4C5F6-D821-0BC4-DFE5-816C073F8312}"/>
    <pc:docChg chg="delSld modSld">
      <pc:chgData name="Cristian Andres Castellanos Rodriguez" userId="S::cacastellanos76@soy.sena.edu.co::215c3ebe-82a7-4983-afe8-b53c07af928c" providerId="AD" clId="Web-{FAD4C5F6-D821-0BC4-DFE5-816C073F8312}" dt="2023-03-30T15:29:01.956" v="390"/>
      <pc:docMkLst>
        <pc:docMk/>
      </pc:docMkLst>
      <pc:sldChg chg="modSp">
        <pc:chgData name="Cristian Andres Castellanos Rodriguez" userId="S::cacastellanos76@soy.sena.edu.co::215c3ebe-82a7-4983-afe8-b53c07af928c" providerId="AD" clId="Web-{FAD4C5F6-D821-0BC4-DFE5-816C073F8312}" dt="2023-03-30T13:09:24.121" v="8" actId="20577"/>
        <pc:sldMkLst>
          <pc:docMk/>
          <pc:sldMk cId="1320017106" sldId="257"/>
        </pc:sldMkLst>
        <pc:spChg chg="mod">
          <ac:chgData name="Cristian Andres Castellanos Rodriguez" userId="S::cacastellanos76@soy.sena.edu.co::215c3ebe-82a7-4983-afe8-b53c07af928c" providerId="AD" clId="Web-{FAD4C5F6-D821-0BC4-DFE5-816C073F8312}" dt="2023-03-30T13:09:24.121" v="8" actId="20577"/>
          <ac:spMkLst>
            <pc:docMk/>
            <pc:sldMk cId="1320017106" sldId="257"/>
            <ac:spMk id="3" creationId="{BD4BFCAB-CCF7-7691-5641-12DCB1BDF2E2}"/>
          </ac:spMkLst>
        </pc:spChg>
      </pc:sldChg>
      <pc:sldChg chg="modSp">
        <pc:chgData name="Cristian Andres Castellanos Rodriguez" userId="S::cacastellanos76@soy.sena.edu.co::215c3ebe-82a7-4983-afe8-b53c07af928c" providerId="AD" clId="Web-{FAD4C5F6-D821-0BC4-DFE5-816C073F8312}" dt="2023-03-30T12:58:52.320" v="0" actId="1076"/>
        <pc:sldMkLst>
          <pc:docMk/>
          <pc:sldMk cId="397091163" sldId="264"/>
        </pc:sldMkLst>
        <pc:spChg chg="mod">
          <ac:chgData name="Cristian Andres Castellanos Rodriguez" userId="S::cacastellanos76@soy.sena.edu.co::215c3ebe-82a7-4983-afe8-b53c07af928c" providerId="AD" clId="Web-{FAD4C5F6-D821-0BC4-DFE5-816C073F8312}" dt="2023-03-30T12:58:52.320" v="0" actId="1076"/>
          <ac:spMkLst>
            <pc:docMk/>
            <pc:sldMk cId="397091163" sldId="264"/>
            <ac:spMk id="12" creationId="{13F54DBE-998D-24EA-82EB-B243C26B001D}"/>
          </ac:spMkLst>
        </pc:spChg>
      </pc:sldChg>
      <pc:sldChg chg="modSp">
        <pc:chgData name="Cristian Andres Castellanos Rodriguez" userId="S::cacastellanos76@soy.sena.edu.co::215c3ebe-82a7-4983-afe8-b53c07af928c" providerId="AD" clId="Web-{FAD4C5F6-D821-0BC4-DFE5-816C073F8312}" dt="2023-03-30T15:18:21.189" v="318" actId="20577"/>
        <pc:sldMkLst>
          <pc:docMk/>
          <pc:sldMk cId="836181485" sldId="265"/>
        </pc:sldMkLst>
        <pc:spChg chg="mod">
          <ac:chgData name="Cristian Andres Castellanos Rodriguez" userId="S::cacastellanos76@soy.sena.edu.co::215c3ebe-82a7-4983-afe8-b53c07af928c" providerId="AD" clId="Web-{FAD4C5F6-D821-0BC4-DFE5-816C073F8312}" dt="2023-03-30T15:18:15.642" v="316" actId="1076"/>
          <ac:spMkLst>
            <pc:docMk/>
            <pc:sldMk cId="836181485" sldId="265"/>
            <ac:spMk id="2" creationId="{993EF0A9-4DE9-A08E-9569-51160EFF8CBB}"/>
          </ac:spMkLst>
        </pc:spChg>
        <pc:spChg chg="mod">
          <ac:chgData name="Cristian Andres Castellanos Rodriguez" userId="S::cacastellanos76@soy.sena.edu.co::215c3ebe-82a7-4983-afe8-b53c07af928c" providerId="AD" clId="Web-{FAD4C5F6-D821-0BC4-DFE5-816C073F8312}" dt="2023-03-30T15:18:21.189" v="318" actId="20577"/>
          <ac:spMkLst>
            <pc:docMk/>
            <pc:sldMk cId="836181485" sldId="265"/>
            <ac:spMk id="3" creationId="{6ADFEEF2-45D3-353B-DFB7-9712AA90CBB7}"/>
          </ac:spMkLst>
        </pc:spChg>
      </pc:sldChg>
      <pc:sldChg chg="addSp delSp modSp">
        <pc:chgData name="Cristian Andres Castellanos Rodriguez" userId="S::cacastellanos76@soy.sena.edu.co::215c3ebe-82a7-4983-afe8-b53c07af928c" providerId="AD" clId="Web-{FAD4C5F6-D821-0BC4-DFE5-816C073F8312}" dt="2023-03-30T15:28:07.782" v="389" actId="20577"/>
        <pc:sldMkLst>
          <pc:docMk/>
          <pc:sldMk cId="2971174205" sldId="266"/>
        </pc:sldMkLst>
        <pc:spChg chg="mod">
          <ac:chgData name="Cristian Andres Castellanos Rodriguez" userId="S::cacastellanos76@soy.sena.edu.co::215c3ebe-82a7-4983-afe8-b53c07af928c" providerId="AD" clId="Web-{FAD4C5F6-D821-0BC4-DFE5-816C073F8312}" dt="2023-03-30T15:28:07.782" v="389" actId="20577"/>
          <ac:spMkLst>
            <pc:docMk/>
            <pc:sldMk cId="2971174205" sldId="266"/>
            <ac:spMk id="2" creationId="{D2C7AA8A-64C8-2AE2-AD77-837417D36B22}"/>
          </ac:spMkLst>
        </pc:spChg>
        <pc:graphicFrameChg chg="mod modGraphic">
          <ac:chgData name="Cristian Andres Castellanos Rodriguez" userId="S::cacastellanos76@soy.sena.edu.co::215c3ebe-82a7-4983-afe8-b53c07af928c" providerId="AD" clId="Web-{FAD4C5F6-D821-0BC4-DFE5-816C073F8312}" dt="2023-03-30T15:22:10.054" v="346" actId="1076"/>
          <ac:graphicFrameMkLst>
            <pc:docMk/>
            <pc:sldMk cId="2971174205" sldId="266"/>
            <ac:graphicFrameMk id="4" creationId="{5B6537AD-F71D-AC63-0E0E-5F9272C67D0D}"/>
          </ac:graphicFrameMkLst>
        </pc:graphicFrameChg>
        <pc:graphicFrameChg chg="del mod modGraphic">
          <ac:chgData name="Cristian Andres Castellanos Rodriguez" userId="S::cacastellanos76@soy.sena.edu.co::215c3ebe-82a7-4983-afe8-b53c07af928c" providerId="AD" clId="Web-{FAD4C5F6-D821-0BC4-DFE5-816C073F8312}" dt="2023-03-30T15:20:49.287" v="334"/>
          <ac:graphicFrameMkLst>
            <pc:docMk/>
            <pc:sldMk cId="2971174205" sldId="266"/>
            <ac:graphicFrameMk id="6" creationId="{5B6CB188-6D26-D1B0-10E6-22EBF179AC66}"/>
          </ac:graphicFrameMkLst>
        </pc:graphicFrameChg>
        <pc:graphicFrameChg chg="add mod">
          <ac:chgData name="Cristian Andres Castellanos Rodriguez" userId="S::cacastellanos76@soy.sena.edu.co::215c3ebe-82a7-4983-afe8-b53c07af928c" providerId="AD" clId="Web-{FAD4C5F6-D821-0BC4-DFE5-816C073F8312}" dt="2023-03-30T15:22:26.242" v="348" actId="1076"/>
          <ac:graphicFrameMkLst>
            <pc:docMk/>
            <pc:sldMk cId="2971174205" sldId="266"/>
            <ac:graphicFrameMk id="8" creationId="{D83361A0-4464-FA6D-1B0A-A13AA50ADB5A}"/>
          </ac:graphicFrameMkLst>
        </pc:graphicFrameChg>
        <pc:picChg chg="add del mod">
          <ac:chgData name="Cristian Andres Castellanos Rodriguez" userId="S::cacastellanos76@soy.sena.edu.co::215c3ebe-82a7-4983-afe8-b53c07af928c" providerId="AD" clId="Web-{FAD4C5F6-D821-0BC4-DFE5-816C073F8312}" dt="2023-03-30T15:20:52.380" v="336"/>
          <ac:picMkLst>
            <pc:docMk/>
            <pc:sldMk cId="2971174205" sldId="266"/>
            <ac:picMk id="3" creationId="{F1F5A735-4D0E-ED55-C039-07138C5E5237}"/>
          </ac:picMkLst>
        </pc:picChg>
      </pc:sldChg>
      <pc:sldChg chg="modSp">
        <pc:chgData name="Cristian Andres Castellanos Rodriguez" userId="S::cacastellanos76@soy.sena.edu.co::215c3ebe-82a7-4983-afe8-b53c07af928c" providerId="AD" clId="Web-{FAD4C5F6-D821-0BC4-DFE5-816C073F8312}" dt="2023-03-30T15:24:42.449" v="352" actId="1076"/>
        <pc:sldMkLst>
          <pc:docMk/>
          <pc:sldMk cId="823951855" sldId="267"/>
        </pc:sldMkLst>
        <pc:spChg chg="mod">
          <ac:chgData name="Cristian Andres Castellanos Rodriguez" userId="S::cacastellanos76@soy.sena.edu.co::215c3ebe-82a7-4983-afe8-b53c07af928c" providerId="AD" clId="Web-{FAD4C5F6-D821-0BC4-DFE5-816C073F8312}" dt="2023-03-30T15:24:41.621" v="351" actId="20577"/>
          <ac:spMkLst>
            <pc:docMk/>
            <pc:sldMk cId="823951855" sldId="267"/>
            <ac:spMk id="2" creationId="{378926DF-9E9C-B895-F9A9-369B6F2773E1}"/>
          </ac:spMkLst>
        </pc:spChg>
        <pc:spChg chg="mod">
          <ac:chgData name="Cristian Andres Castellanos Rodriguez" userId="S::cacastellanos76@soy.sena.edu.co::215c3ebe-82a7-4983-afe8-b53c07af928c" providerId="AD" clId="Web-{FAD4C5F6-D821-0BC4-DFE5-816C073F8312}" dt="2023-03-30T15:24:42.449" v="352" actId="1076"/>
          <ac:spMkLst>
            <pc:docMk/>
            <pc:sldMk cId="823951855" sldId="267"/>
            <ac:spMk id="3" creationId="{20BE4D5C-8933-A39D-A11E-68CCBA02D706}"/>
          </ac:spMkLst>
        </pc:spChg>
      </pc:sldChg>
      <pc:sldChg chg="addSp modSp">
        <pc:chgData name="Cristian Andres Castellanos Rodriguez" userId="S::cacastellanos76@soy.sena.edu.co::215c3ebe-82a7-4983-afe8-b53c07af928c" providerId="AD" clId="Web-{FAD4C5F6-D821-0BC4-DFE5-816C073F8312}" dt="2023-03-30T15:27:53.079" v="386" actId="20577"/>
        <pc:sldMkLst>
          <pc:docMk/>
          <pc:sldMk cId="1494052318" sldId="302"/>
        </pc:sldMkLst>
        <pc:spChg chg="add mod">
          <ac:chgData name="Cristian Andres Castellanos Rodriguez" userId="S::cacastellanos76@soy.sena.edu.co::215c3ebe-82a7-4983-afe8-b53c07af928c" providerId="AD" clId="Web-{FAD4C5F6-D821-0BC4-DFE5-816C073F8312}" dt="2023-03-30T15:27:53.079" v="386" actId="20577"/>
          <ac:spMkLst>
            <pc:docMk/>
            <pc:sldMk cId="1494052318" sldId="302"/>
            <ac:spMk id="3" creationId="{AD6E897D-143E-EC4A-D122-CC94F4E674BE}"/>
          </ac:spMkLst>
        </pc:spChg>
        <pc:graphicFrameChg chg="mod">
          <ac:chgData name="Cristian Andres Castellanos Rodriguez" userId="S::cacastellanos76@soy.sena.edu.co::215c3ebe-82a7-4983-afe8-b53c07af928c" providerId="AD" clId="Web-{FAD4C5F6-D821-0BC4-DFE5-816C073F8312}" dt="2023-03-30T15:27:22.141" v="358" actId="1076"/>
          <ac:graphicFrameMkLst>
            <pc:docMk/>
            <pc:sldMk cId="1494052318" sldId="302"/>
            <ac:graphicFrameMk id="5" creationId="{B606AC13-7060-5B5E-CAFD-F05B1C111CFF}"/>
          </ac:graphicFrameMkLst>
        </pc:graphicFrameChg>
        <pc:graphicFrameChg chg="mod">
          <ac:chgData name="Cristian Andres Castellanos Rodriguez" userId="S::cacastellanos76@soy.sena.edu.co::215c3ebe-82a7-4983-afe8-b53c07af928c" providerId="AD" clId="Web-{FAD4C5F6-D821-0BC4-DFE5-816C073F8312}" dt="2023-03-30T15:27:16" v="357" actId="1076"/>
          <ac:graphicFrameMkLst>
            <pc:docMk/>
            <pc:sldMk cId="1494052318" sldId="302"/>
            <ac:graphicFrameMk id="6" creationId="{13ACA745-7FED-6F67-1D62-A181AF7C3881}"/>
          </ac:graphicFrameMkLst>
        </pc:graphicFrameChg>
      </pc:sldChg>
      <pc:sldChg chg="modSp del">
        <pc:chgData name="Cristian Andres Castellanos Rodriguez" userId="S::cacastellanos76@soy.sena.edu.co::215c3ebe-82a7-4983-afe8-b53c07af928c" providerId="AD" clId="Web-{FAD4C5F6-D821-0BC4-DFE5-816C073F8312}" dt="2023-03-30T15:26:53.655" v="356"/>
        <pc:sldMkLst>
          <pc:docMk/>
          <pc:sldMk cId="2891560249" sldId="303"/>
        </pc:sldMkLst>
        <pc:graphicFrameChg chg="mod modGraphic">
          <ac:chgData name="Cristian Andres Castellanos Rodriguez" userId="S::cacastellanos76@soy.sena.edu.co::215c3ebe-82a7-4983-afe8-b53c07af928c" providerId="AD" clId="Web-{FAD4C5F6-D821-0BC4-DFE5-816C073F8312}" dt="2023-03-30T13:23:43.054" v="34"/>
          <ac:graphicFrameMkLst>
            <pc:docMk/>
            <pc:sldMk cId="2891560249" sldId="303"/>
            <ac:graphicFrameMk id="5" creationId="{B606AC13-7060-5B5E-CAFD-F05B1C111CFF}"/>
          </ac:graphicFrameMkLst>
        </pc:graphicFrameChg>
        <pc:graphicFrameChg chg="mod modGraphic">
          <ac:chgData name="Cristian Andres Castellanos Rodriguez" userId="S::cacastellanos76@soy.sena.edu.co::215c3ebe-82a7-4983-afe8-b53c07af928c" providerId="AD" clId="Web-{FAD4C5F6-D821-0BC4-DFE5-816C073F8312}" dt="2023-03-30T13:23:52.023" v="38"/>
          <ac:graphicFrameMkLst>
            <pc:docMk/>
            <pc:sldMk cId="2891560249" sldId="303"/>
            <ac:graphicFrameMk id="6" creationId="{13ACA745-7FED-6F67-1D62-A181AF7C3881}"/>
          </ac:graphicFrameMkLst>
        </pc:graphicFrameChg>
      </pc:sldChg>
      <pc:sldChg chg="modSp del">
        <pc:chgData name="Cristian Andres Castellanos Rodriguez" userId="S::cacastellanos76@soy.sena.edu.co::215c3ebe-82a7-4983-afe8-b53c07af928c" providerId="AD" clId="Web-{FAD4C5F6-D821-0BC4-DFE5-816C073F8312}" dt="2023-03-30T15:26:39.343" v="355"/>
        <pc:sldMkLst>
          <pc:docMk/>
          <pc:sldMk cId="779966770" sldId="304"/>
        </pc:sldMkLst>
        <pc:graphicFrameChg chg="mod modGraphic">
          <ac:chgData name="Cristian Andres Castellanos Rodriguez" userId="S::cacastellanos76@soy.sena.edu.co::215c3ebe-82a7-4983-afe8-b53c07af928c" providerId="AD" clId="Web-{FAD4C5F6-D821-0BC4-DFE5-816C073F8312}" dt="2023-03-30T14:41:00.371" v="202"/>
          <ac:graphicFrameMkLst>
            <pc:docMk/>
            <pc:sldMk cId="779966770" sldId="304"/>
            <ac:graphicFrameMk id="6" creationId="{13ACA745-7FED-6F67-1D62-A181AF7C3881}"/>
          </ac:graphicFrameMkLst>
        </pc:graphicFrameChg>
      </pc:sldChg>
      <pc:sldChg chg="del">
        <pc:chgData name="Cristian Andres Castellanos Rodriguez" userId="S::cacastellanos76@soy.sena.edu.co::215c3ebe-82a7-4983-afe8-b53c07af928c" providerId="AD" clId="Web-{FAD4C5F6-D821-0BC4-DFE5-816C073F8312}" dt="2023-03-30T15:26:36.311" v="354"/>
        <pc:sldMkLst>
          <pc:docMk/>
          <pc:sldMk cId="3690059742" sldId="305"/>
        </pc:sldMkLst>
      </pc:sldChg>
      <pc:sldChg chg="del">
        <pc:chgData name="Cristian Andres Castellanos Rodriguez" userId="S::cacastellanos76@soy.sena.edu.co::215c3ebe-82a7-4983-afe8-b53c07af928c" providerId="AD" clId="Web-{FAD4C5F6-D821-0BC4-DFE5-816C073F8312}" dt="2023-03-30T15:26:28.202" v="353"/>
        <pc:sldMkLst>
          <pc:docMk/>
          <pc:sldMk cId="1813008592" sldId="306"/>
        </pc:sldMkLst>
      </pc:sldChg>
      <pc:sldChg chg="modSp del">
        <pc:chgData name="Cristian Andres Castellanos Rodriguez" userId="S::cacastellanos76@soy.sena.edu.co::215c3ebe-82a7-4983-afe8-b53c07af928c" providerId="AD" clId="Web-{FAD4C5F6-D821-0BC4-DFE5-816C073F8312}" dt="2023-03-30T15:20:17.442" v="331"/>
        <pc:sldMkLst>
          <pc:docMk/>
          <pc:sldMk cId="2185372916" sldId="307"/>
        </pc:sldMkLst>
        <pc:graphicFrameChg chg="mod modGraphic">
          <ac:chgData name="Cristian Andres Castellanos Rodriguez" userId="S::cacastellanos76@soy.sena.edu.co::215c3ebe-82a7-4983-afe8-b53c07af928c" providerId="AD" clId="Web-{FAD4C5F6-D821-0BC4-DFE5-816C073F8312}" dt="2023-03-30T14:38:19.288" v="184"/>
          <ac:graphicFrameMkLst>
            <pc:docMk/>
            <pc:sldMk cId="2185372916" sldId="307"/>
            <ac:graphicFrameMk id="5" creationId="{543DCA20-A97D-42EA-44F9-17B572F6362D}"/>
          </ac:graphicFrameMkLst>
        </pc:graphicFrameChg>
        <pc:graphicFrameChg chg="mod modGraphic">
          <ac:chgData name="Cristian Andres Castellanos Rodriguez" userId="S::cacastellanos76@soy.sena.edu.co::215c3ebe-82a7-4983-afe8-b53c07af928c" providerId="AD" clId="Web-{FAD4C5F6-D821-0BC4-DFE5-816C073F8312}" dt="2023-03-30T14:41:11.731" v="218"/>
          <ac:graphicFrameMkLst>
            <pc:docMk/>
            <pc:sldMk cId="2185372916" sldId="307"/>
            <ac:graphicFrameMk id="7" creationId="{12F58077-1C71-E921-57FA-2C0D48AE55D1}"/>
          </ac:graphicFrameMkLst>
        </pc:graphicFrameChg>
      </pc:sldChg>
      <pc:sldChg chg="addSp delSp modSp del">
        <pc:chgData name="Cristian Andres Castellanos Rodriguez" userId="S::cacastellanos76@soy.sena.edu.co::215c3ebe-82a7-4983-afe8-b53c07af928c" providerId="AD" clId="Web-{FAD4C5F6-D821-0BC4-DFE5-816C073F8312}" dt="2023-03-30T15:24:11.026" v="349"/>
        <pc:sldMkLst>
          <pc:docMk/>
          <pc:sldMk cId="2495732612" sldId="309"/>
        </pc:sldMkLst>
        <pc:spChg chg="add del mod">
          <ac:chgData name="Cristian Andres Castellanos Rodriguez" userId="S::cacastellanos76@soy.sena.edu.co::215c3ebe-82a7-4983-afe8-b53c07af928c" providerId="AD" clId="Web-{FAD4C5F6-D821-0BC4-DFE5-816C073F8312}" dt="2023-03-30T15:20:23.677" v="332"/>
          <ac:spMkLst>
            <pc:docMk/>
            <pc:sldMk cId="2495732612" sldId="309"/>
            <ac:spMk id="7" creationId="{9884ABE3-452E-927C-4376-1229C7D1925F}"/>
          </ac:spMkLst>
        </pc:spChg>
        <pc:graphicFrameChg chg="del mod modGraphic">
          <ac:chgData name="Cristian Andres Castellanos Rodriguez" userId="S::cacastellanos76@soy.sena.edu.co::215c3ebe-82a7-4983-afe8-b53c07af928c" providerId="AD" clId="Web-{FAD4C5F6-D821-0BC4-DFE5-816C073F8312}" dt="2023-03-30T15:20:13.770" v="330"/>
          <ac:graphicFrameMkLst>
            <pc:docMk/>
            <pc:sldMk cId="2495732612" sldId="309"/>
            <ac:graphicFrameMk id="4" creationId="{5B6537AD-F71D-AC63-0E0E-5F9272C67D0D}"/>
          </ac:graphicFrameMkLst>
        </pc:graphicFrameChg>
        <pc:graphicFrameChg chg="mod modGraphic">
          <ac:chgData name="Cristian Andres Castellanos Rodriguez" userId="S::cacastellanos76@soy.sena.edu.co::215c3ebe-82a7-4983-afe8-b53c07af928c" providerId="AD" clId="Web-{FAD4C5F6-D821-0BC4-DFE5-816C073F8312}" dt="2023-03-30T15:21:01.412" v="337" actId="1076"/>
          <ac:graphicFrameMkLst>
            <pc:docMk/>
            <pc:sldMk cId="2495732612" sldId="309"/>
            <ac:graphicFrameMk id="6" creationId="{5B6CB188-6D26-D1B0-10E6-22EBF179AC66}"/>
          </ac:graphicFrameMkLst>
        </pc:graphicFrameChg>
      </pc:sldChg>
      <pc:sldChg chg="modSp del">
        <pc:chgData name="Cristian Andres Castellanos Rodriguez" userId="S::cacastellanos76@soy.sena.edu.co::215c3ebe-82a7-4983-afe8-b53c07af928c" providerId="AD" clId="Web-{FAD4C5F6-D821-0BC4-DFE5-816C073F8312}" dt="2023-03-30T15:19:37.550" v="329"/>
        <pc:sldMkLst>
          <pc:docMk/>
          <pc:sldMk cId="1023302592" sldId="310"/>
        </pc:sldMkLst>
        <pc:graphicFrameChg chg="mod modGraphic">
          <ac:chgData name="Cristian Andres Castellanos Rodriguez" userId="S::cacastellanos76@soy.sena.edu.co::215c3ebe-82a7-4983-afe8-b53c07af928c" providerId="AD" clId="Web-{FAD4C5F6-D821-0BC4-DFE5-816C073F8312}" dt="2023-03-30T14:42:33.578" v="282"/>
          <ac:graphicFrameMkLst>
            <pc:docMk/>
            <pc:sldMk cId="1023302592" sldId="310"/>
            <ac:graphicFrameMk id="5" creationId="{543DCA20-A97D-42EA-44F9-17B572F6362D}"/>
          </ac:graphicFrameMkLst>
        </pc:graphicFrameChg>
        <pc:graphicFrameChg chg="mod modGraphic">
          <ac:chgData name="Cristian Andres Castellanos Rodriguez" userId="S::cacastellanos76@soy.sena.edu.co::215c3ebe-82a7-4983-afe8-b53c07af928c" providerId="AD" clId="Web-{FAD4C5F6-D821-0BC4-DFE5-816C073F8312}" dt="2023-03-30T14:43:30.267" v="302"/>
          <ac:graphicFrameMkLst>
            <pc:docMk/>
            <pc:sldMk cId="1023302592" sldId="310"/>
            <ac:graphicFrameMk id="7" creationId="{12F58077-1C71-E921-57FA-2C0D48AE55D1}"/>
          </ac:graphicFrameMkLst>
        </pc:graphicFrameChg>
      </pc:sldChg>
      <pc:sldChg chg="delSp modSp del">
        <pc:chgData name="Cristian Andres Castellanos Rodriguez" userId="S::cacastellanos76@soy.sena.edu.co::215c3ebe-82a7-4983-afe8-b53c07af928c" providerId="AD" clId="Web-{FAD4C5F6-D821-0BC4-DFE5-816C073F8312}" dt="2023-03-30T15:19:34.285" v="328"/>
        <pc:sldMkLst>
          <pc:docMk/>
          <pc:sldMk cId="3450289627" sldId="311"/>
        </pc:sldMkLst>
        <pc:graphicFrameChg chg="mod modGraphic">
          <ac:chgData name="Cristian Andres Castellanos Rodriguez" userId="S::cacastellanos76@soy.sena.edu.co::215c3ebe-82a7-4983-afe8-b53c07af928c" providerId="AD" clId="Web-{FAD4C5F6-D821-0BC4-DFE5-816C073F8312}" dt="2023-03-30T14:43:35.814" v="304"/>
          <ac:graphicFrameMkLst>
            <pc:docMk/>
            <pc:sldMk cId="3450289627" sldId="311"/>
            <ac:graphicFrameMk id="5" creationId="{543DCA20-A97D-42EA-44F9-17B572F6362D}"/>
          </ac:graphicFrameMkLst>
        </pc:graphicFrameChg>
        <pc:graphicFrameChg chg="del mod modGraphic">
          <ac:chgData name="Cristian Andres Castellanos Rodriguez" userId="S::cacastellanos76@soy.sena.edu.co::215c3ebe-82a7-4983-afe8-b53c07af928c" providerId="AD" clId="Web-{FAD4C5F6-D821-0BC4-DFE5-816C073F8312}" dt="2023-03-30T15:19:29.066" v="327"/>
          <ac:graphicFrameMkLst>
            <pc:docMk/>
            <pc:sldMk cId="3450289627" sldId="311"/>
            <ac:graphicFrameMk id="7" creationId="{12F58077-1C71-E921-57FA-2C0D48AE55D1}"/>
          </ac:graphicFrameMkLst>
        </pc:graphicFrameChg>
      </pc:sldChg>
      <pc:sldChg chg="del">
        <pc:chgData name="Cristian Andres Castellanos Rodriguez" userId="S::cacastellanos76@soy.sena.edu.co::215c3ebe-82a7-4983-afe8-b53c07af928c" providerId="AD" clId="Web-{FAD4C5F6-D821-0BC4-DFE5-816C073F8312}" dt="2023-03-30T15:29:01.956" v="390"/>
        <pc:sldMkLst>
          <pc:docMk/>
          <pc:sldMk cId="3730685545" sldId="316"/>
        </pc:sldMkLst>
      </pc:sldChg>
    </pc:docChg>
  </pc:docChgLst>
  <pc:docChgLst>
    <pc:chgData name="Juan Sebastian Herrera Prieto" userId="S::jsherrera914@soy.sena.edu.co::ef11610f-3862-4e05-a817-05d4c3cf01c5" providerId="AD" clId="Web-{64E51E65-DED0-0C33-607F-37D03D1836B2}"/>
    <pc:docChg chg="modSld">
      <pc:chgData name="Juan Sebastian Herrera Prieto" userId="S::jsherrera914@soy.sena.edu.co::ef11610f-3862-4e05-a817-05d4c3cf01c5" providerId="AD" clId="Web-{64E51E65-DED0-0C33-607F-37D03D1836B2}" dt="2023-03-14T03:40:02.215" v="39" actId="20577"/>
      <pc:docMkLst>
        <pc:docMk/>
      </pc:docMkLst>
      <pc:sldChg chg="modSp">
        <pc:chgData name="Juan Sebastian Herrera Prieto" userId="S::jsherrera914@soy.sena.edu.co::ef11610f-3862-4e05-a817-05d4c3cf01c5" providerId="AD" clId="Web-{64E51E65-DED0-0C33-607F-37D03D1836B2}" dt="2023-03-14T03:40:02.215" v="39" actId="20577"/>
        <pc:sldMkLst>
          <pc:docMk/>
          <pc:sldMk cId="3639669116" sldId="262"/>
        </pc:sldMkLst>
        <pc:spChg chg="mod">
          <ac:chgData name="Juan Sebastian Herrera Prieto" userId="S::jsherrera914@soy.sena.edu.co::ef11610f-3862-4e05-a817-05d4c3cf01c5" providerId="AD" clId="Web-{64E51E65-DED0-0C33-607F-37D03D1836B2}" dt="2023-03-14T03:40:02.215" v="39" actId="20577"/>
          <ac:spMkLst>
            <pc:docMk/>
            <pc:sldMk cId="3639669116" sldId="262"/>
            <ac:spMk id="3" creationId="{C7F37418-CF01-C780-85FC-7C75D8CE412B}"/>
          </ac:spMkLst>
        </pc:spChg>
      </pc:sldChg>
    </pc:docChg>
  </pc:docChgLst>
  <pc:docChgLst>
    <pc:chgData name="Juan Sebastian Herrera Prieto" userId="S::jsherrera914@soy.sena.edu.co::ef11610f-3862-4e05-a817-05d4c3cf01c5" providerId="AD" clId="Web-{D99C187F-3392-4061-A415-7F8E085D618B}"/>
    <pc:docChg chg="modSld">
      <pc:chgData name="Juan Sebastian Herrera Prieto" userId="S::jsherrera914@soy.sena.edu.co::ef11610f-3862-4e05-a817-05d4c3cf01c5" providerId="AD" clId="Web-{D99C187F-3392-4061-A415-7F8E085D618B}" dt="2023-03-21T13:12:54.033" v="28" actId="1076"/>
      <pc:docMkLst>
        <pc:docMk/>
      </pc:docMkLst>
      <pc:sldChg chg="modSp">
        <pc:chgData name="Juan Sebastian Herrera Prieto" userId="S::jsherrera914@soy.sena.edu.co::ef11610f-3862-4e05-a817-05d4c3cf01c5" providerId="AD" clId="Web-{D99C187F-3392-4061-A415-7F8E085D618B}" dt="2023-03-21T12:31:17.055" v="1" actId="20577"/>
        <pc:sldMkLst>
          <pc:docMk/>
          <pc:sldMk cId="3891505596" sldId="301"/>
        </pc:sldMkLst>
        <pc:spChg chg="mod">
          <ac:chgData name="Juan Sebastian Herrera Prieto" userId="S::jsherrera914@soy.sena.edu.co::ef11610f-3862-4e05-a817-05d4c3cf01c5" providerId="AD" clId="Web-{D99C187F-3392-4061-A415-7F8E085D618B}" dt="2023-03-21T12:31:17.055" v="1" actId="20577"/>
          <ac:spMkLst>
            <pc:docMk/>
            <pc:sldMk cId="3891505596" sldId="301"/>
            <ac:spMk id="3" creationId="{DAEFECAD-3859-95E0-16B3-A49A6C9D93E1}"/>
          </ac:spMkLst>
        </pc:spChg>
      </pc:sldChg>
      <pc:sldChg chg="modSp">
        <pc:chgData name="Juan Sebastian Herrera Prieto" userId="S::jsherrera914@soy.sena.edu.co::ef11610f-3862-4e05-a817-05d4c3cf01c5" providerId="AD" clId="Web-{D99C187F-3392-4061-A415-7F8E085D618B}" dt="2023-03-21T13:12:54.033" v="28" actId="1076"/>
        <pc:sldMkLst>
          <pc:docMk/>
          <pc:sldMk cId="1023302592" sldId="310"/>
        </pc:sldMkLst>
        <pc:graphicFrameChg chg="mod modGraphic">
          <ac:chgData name="Juan Sebastian Herrera Prieto" userId="S::jsherrera914@soy.sena.edu.co::ef11610f-3862-4e05-a817-05d4c3cf01c5" providerId="AD" clId="Web-{D99C187F-3392-4061-A415-7F8E085D618B}" dt="2023-03-21T13:12:54.033" v="28" actId="1076"/>
          <ac:graphicFrameMkLst>
            <pc:docMk/>
            <pc:sldMk cId="1023302592" sldId="310"/>
            <ac:graphicFrameMk id="5" creationId="{543DCA20-A97D-42EA-44F9-17B572F6362D}"/>
          </ac:graphicFrameMkLst>
        </pc:graphicFrameChg>
        <pc:graphicFrameChg chg="mod modGraphic">
          <ac:chgData name="Juan Sebastian Herrera Prieto" userId="S::jsherrera914@soy.sena.edu.co::ef11610f-3862-4e05-a817-05d4c3cf01c5" providerId="AD" clId="Web-{D99C187F-3392-4061-A415-7F8E085D618B}" dt="2023-03-21T13:09:37.716" v="23"/>
          <ac:graphicFrameMkLst>
            <pc:docMk/>
            <pc:sldMk cId="1023302592" sldId="310"/>
            <ac:graphicFrameMk id="7" creationId="{12F58077-1C71-E921-57FA-2C0D48AE55D1}"/>
          </ac:graphicFrameMkLst>
        </pc:graphicFrameChg>
      </pc:sldChg>
    </pc:docChg>
  </pc:docChgLst>
  <pc:docChgLst>
    <pc:chgData name="Sara Naidu Diaz Gonzalez" userId="94f02f45-69a4-4ff3-a3dc-fe0d52e2f980" providerId="ADAL" clId="{BED31EB9-A63C-C945-A777-6B3C2DB9855B}"/>
    <pc:docChg chg="undo custSel addSld modSld">
      <pc:chgData name="Sara Naidu Diaz Gonzalez" userId="94f02f45-69a4-4ff3-a3dc-fe0d52e2f980" providerId="ADAL" clId="{BED31EB9-A63C-C945-A777-6B3C2DB9855B}" dt="2023-03-14T12:27:59.532" v="591" actId="20577"/>
      <pc:docMkLst>
        <pc:docMk/>
      </pc:docMkLst>
      <pc:sldChg chg="modSp mod modClrScheme chgLayout">
        <pc:chgData name="Sara Naidu Diaz Gonzalez" userId="94f02f45-69a4-4ff3-a3dc-fe0d52e2f980" providerId="ADAL" clId="{BED31EB9-A63C-C945-A777-6B3C2DB9855B}" dt="2023-03-14T12:17:36.195" v="1" actId="700"/>
        <pc:sldMkLst>
          <pc:docMk/>
          <pc:sldMk cId="1495245722" sldId="263"/>
        </pc:sldMkLst>
        <pc:spChg chg="mod ord">
          <ac:chgData name="Sara Naidu Diaz Gonzalez" userId="94f02f45-69a4-4ff3-a3dc-fe0d52e2f980" providerId="ADAL" clId="{BED31EB9-A63C-C945-A777-6B3C2DB9855B}" dt="2023-03-14T12:17:36.195" v="1" actId="700"/>
          <ac:spMkLst>
            <pc:docMk/>
            <pc:sldMk cId="1495245722" sldId="263"/>
            <ac:spMk id="2" creationId="{82765DA9-3CFA-DFE4-CFB4-ED7512796DAA}"/>
          </ac:spMkLst>
        </pc:spChg>
        <pc:spChg chg="mod ord">
          <ac:chgData name="Sara Naidu Diaz Gonzalez" userId="94f02f45-69a4-4ff3-a3dc-fe0d52e2f980" providerId="ADAL" clId="{BED31EB9-A63C-C945-A777-6B3C2DB9855B}" dt="2023-03-14T12:17:36.195" v="1" actId="700"/>
          <ac:spMkLst>
            <pc:docMk/>
            <pc:sldMk cId="1495245722" sldId="263"/>
            <ac:spMk id="3" creationId="{282224B7-662E-E133-BD59-E01F5A5AD2C3}"/>
          </ac:spMkLst>
        </pc:spChg>
      </pc:sldChg>
      <pc:sldChg chg="delSp modSp new">
        <pc:chgData name="Sara Naidu Diaz Gonzalez" userId="94f02f45-69a4-4ff3-a3dc-fe0d52e2f980" providerId="ADAL" clId="{BED31EB9-A63C-C945-A777-6B3C2DB9855B}" dt="2023-03-14T12:27:59.532" v="591" actId="20577"/>
        <pc:sldMkLst>
          <pc:docMk/>
          <pc:sldMk cId="818706842" sldId="271"/>
        </pc:sldMkLst>
        <pc:spChg chg="del">
          <ac:chgData name="Sara Naidu Diaz Gonzalez" userId="94f02f45-69a4-4ff3-a3dc-fe0d52e2f980" providerId="ADAL" clId="{BED31EB9-A63C-C945-A777-6B3C2DB9855B}" dt="2023-03-14T12:17:58.351" v="3" actId="21"/>
          <ac:spMkLst>
            <pc:docMk/>
            <pc:sldMk cId="818706842" sldId="271"/>
            <ac:spMk id="2" creationId="{9DF992CD-5318-B6FE-AA7E-3F7813764FFC}"/>
          </ac:spMkLst>
        </pc:spChg>
        <pc:spChg chg="mod">
          <ac:chgData name="Sara Naidu Diaz Gonzalez" userId="94f02f45-69a4-4ff3-a3dc-fe0d52e2f980" providerId="ADAL" clId="{BED31EB9-A63C-C945-A777-6B3C2DB9855B}" dt="2023-03-14T12:27:59.532" v="591" actId="20577"/>
          <ac:spMkLst>
            <pc:docMk/>
            <pc:sldMk cId="818706842" sldId="271"/>
            <ac:spMk id="3" creationId="{84B72CFB-3CAD-9A8F-39D8-028781E8247F}"/>
          </ac:spMkLst>
        </pc:spChg>
      </pc:sldChg>
      <pc:sldChg chg="delSp modSp new">
        <pc:chgData name="Sara Naidu Diaz Gonzalez" userId="94f02f45-69a4-4ff3-a3dc-fe0d52e2f980" providerId="ADAL" clId="{BED31EB9-A63C-C945-A777-6B3C2DB9855B}" dt="2023-03-14T12:26:16.653" v="541" actId="5793"/>
        <pc:sldMkLst>
          <pc:docMk/>
          <pc:sldMk cId="2810383236" sldId="272"/>
        </pc:sldMkLst>
        <pc:spChg chg="del">
          <ac:chgData name="Sara Naidu Diaz Gonzalez" userId="94f02f45-69a4-4ff3-a3dc-fe0d52e2f980" providerId="ADAL" clId="{BED31EB9-A63C-C945-A777-6B3C2DB9855B}" dt="2023-03-14T12:23:41.949" v="340" actId="21"/>
          <ac:spMkLst>
            <pc:docMk/>
            <pc:sldMk cId="2810383236" sldId="272"/>
            <ac:spMk id="2" creationId="{82AACDFD-DD71-6DBF-F42D-8AE7086A72FB}"/>
          </ac:spMkLst>
        </pc:spChg>
        <pc:spChg chg="mod">
          <ac:chgData name="Sara Naidu Diaz Gonzalez" userId="94f02f45-69a4-4ff3-a3dc-fe0d52e2f980" providerId="ADAL" clId="{BED31EB9-A63C-C945-A777-6B3C2DB9855B}" dt="2023-03-14T12:26:16.653" v="541" actId="5793"/>
          <ac:spMkLst>
            <pc:docMk/>
            <pc:sldMk cId="2810383236" sldId="272"/>
            <ac:spMk id="3" creationId="{9380E6D9-A5E2-4DC4-4050-4D2572A72C2A}"/>
          </ac:spMkLst>
        </pc:spChg>
      </pc:sldChg>
    </pc:docChg>
  </pc:docChgLst>
  <pc:docChgLst>
    <pc:chgData name="Maria Isabel Uribe Diaz" userId="S::miuribe93@soy.sena.edu.co::f874e721-cfe2-4208-953d-f23d4fbbc403" providerId="AD" clId="Web-{22B4EBD7-0ADA-86DA-7B67-970807DD6F8A}"/>
    <pc:docChg chg="addSld delSld modSld sldOrd">
      <pc:chgData name="Maria Isabel Uribe Diaz" userId="S::miuribe93@soy.sena.edu.co::f874e721-cfe2-4208-953d-f23d4fbbc403" providerId="AD" clId="Web-{22B4EBD7-0ADA-86DA-7B67-970807DD6F8A}" dt="2023-04-11T23:20:13.785" v="136" actId="1076"/>
      <pc:docMkLst>
        <pc:docMk/>
      </pc:docMkLst>
      <pc:sldChg chg="modSp">
        <pc:chgData name="Maria Isabel Uribe Diaz" userId="S::miuribe93@soy.sena.edu.co::f874e721-cfe2-4208-953d-f23d4fbbc403" providerId="AD" clId="Web-{22B4EBD7-0ADA-86DA-7B67-970807DD6F8A}" dt="2023-04-11T22:07:09.174" v="18" actId="20577"/>
        <pc:sldMkLst>
          <pc:docMk/>
          <pc:sldMk cId="641297589" sldId="260"/>
        </pc:sldMkLst>
        <pc:spChg chg="mod">
          <ac:chgData name="Maria Isabel Uribe Diaz" userId="S::miuribe93@soy.sena.edu.co::f874e721-cfe2-4208-953d-f23d4fbbc403" providerId="AD" clId="Web-{22B4EBD7-0ADA-86DA-7B67-970807DD6F8A}" dt="2023-04-11T22:07:09.174" v="18" actId="20577"/>
          <ac:spMkLst>
            <pc:docMk/>
            <pc:sldMk cId="641297589" sldId="260"/>
            <ac:spMk id="3" creationId="{98E6583C-5851-306D-3362-6F54EBA368DC}"/>
          </ac:spMkLst>
        </pc:spChg>
      </pc:sldChg>
      <pc:sldChg chg="addSp delSp modSp add del">
        <pc:chgData name="Maria Isabel Uribe Diaz" userId="S::miuribe93@soy.sena.edu.co::f874e721-cfe2-4208-953d-f23d4fbbc403" providerId="AD" clId="Web-{22B4EBD7-0ADA-86DA-7B67-970807DD6F8A}" dt="2023-04-11T23:16:27.605" v="108" actId="1076"/>
        <pc:sldMkLst>
          <pc:docMk/>
          <pc:sldMk cId="1495245722" sldId="263"/>
        </pc:sldMkLst>
        <pc:spChg chg="mod">
          <ac:chgData name="Maria Isabel Uribe Diaz" userId="S::miuribe93@soy.sena.edu.co::f874e721-cfe2-4208-953d-f23d4fbbc403" providerId="AD" clId="Web-{22B4EBD7-0ADA-86DA-7B67-970807DD6F8A}" dt="2023-04-11T23:15:50.463" v="99" actId="1076"/>
          <ac:spMkLst>
            <pc:docMk/>
            <pc:sldMk cId="1495245722" sldId="263"/>
            <ac:spMk id="4" creationId="{ADFED78B-719F-44CE-86DE-67208E6F13E2}"/>
          </ac:spMkLst>
        </pc:spChg>
        <pc:spChg chg="mod">
          <ac:chgData name="Maria Isabel Uribe Diaz" userId="S::miuribe93@soy.sena.edu.co::f874e721-cfe2-4208-953d-f23d4fbbc403" providerId="AD" clId="Web-{22B4EBD7-0ADA-86DA-7B67-970807DD6F8A}" dt="2023-04-11T23:14:14.022" v="82" actId="20577"/>
          <ac:spMkLst>
            <pc:docMk/>
            <pc:sldMk cId="1495245722" sldId="263"/>
            <ac:spMk id="5" creationId="{64AB55DA-97F9-6BE8-C26C-ECF654A6BCB4}"/>
          </ac:spMkLst>
        </pc:spChg>
        <pc:picChg chg="del">
          <ac:chgData name="Maria Isabel Uribe Diaz" userId="S::miuribe93@soy.sena.edu.co::f874e721-cfe2-4208-953d-f23d4fbbc403" providerId="AD" clId="Web-{22B4EBD7-0ADA-86DA-7B67-970807DD6F8A}" dt="2023-04-11T23:14:06.616" v="80"/>
          <ac:picMkLst>
            <pc:docMk/>
            <pc:sldMk cId="1495245722" sldId="263"/>
            <ac:picMk id="6" creationId="{80B17270-D289-7D3B-B979-E06CAEE4149A}"/>
          </ac:picMkLst>
        </pc:picChg>
        <pc:picChg chg="add del mod">
          <ac:chgData name="Maria Isabel Uribe Diaz" userId="S::miuribe93@soy.sena.edu.co::f874e721-cfe2-4208-953d-f23d4fbbc403" providerId="AD" clId="Web-{22B4EBD7-0ADA-86DA-7B67-970807DD6F8A}" dt="2023-04-11T23:15:42.541" v="97"/>
          <ac:picMkLst>
            <pc:docMk/>
            <pc:sldMk cId="1495245722" sldId="263"/>
            <ac:picMk id="8" creationId="{DB05617F-39DD-4CE4-73D6-5BF1037442B9}"/>
          </ac:picMkLst>
        </pc:picChg>
        <pc:picChg chg="add mod">
          <ac:chgData name="Maria Isabel Uribe Diaz" userId="S::miuribe93@soy.sena.edu.co::f874e721-cfe2-4208-953d-f23d4fbbc403" providerId="AD" clId="Web-{22B4EBD7-0ADA-86DA-7B67-970807DD6F8A}" dt="2023-04-11T23:16:27.605" v="108" actId="1076"/>
          <ac:picMkLst>
            <pc:docMk/>
            <pc:sldMk cId="1495245722" sldId="263"/>
            <ac:picMk id="9" creationId="{AA7B5811-21AE-2D73-9CF1-ED1A9D8B8D60}"/>
          </ac:picMkLst>
        </pc:picChg>
      </pc:sldChg>
      <pc:sldChg chg="modSp">
        <pc:chgData name="Maria Isabel Uribe Diaz" userId="S::miuribe93@soy.sena.edu.co::f874e721-cfe2-4208-953d-f23d4fbbc403" providerId="AD" clId="Web-{22B4EBD7-0ADA-86DA-7B67-970807DD6F8A}" dt="2023-04-11T22:59:29.303" v="63" actId="1076"/>
        <pc:sldMkLst>
          <pc:docMk/>
          <pc:sldMk cId="397091163" sldId="264"/>
        </pc:sldMkLst>
        <pc:spChg chg="mod">
          <ac:chgData name="Maria Isabel Uribe Diaz" userId="S::miuribe93@soy.sena.edu.co::f874e721-cfe2-4208-953d-f23d4fbbc403" providerId="AD" clId="Web-{22B4EBD7-0ADA-86DA-7B67-970807DD6F8A}" dt="2023-04-11T22:59:29.303" v="63" actId="1076"/>
          <ac:spMkLst>
            <pc:docMk/>
            <pc:sldMk cId="397091163" sldId="264"/>
            <ac:spMk id="12" creationId="{13F54DBE-998D-24EA-82EB-B243C26B001D}"/>
          </ac:spMkLst>
        </pc:spChg>
      </pc:sldChg>
      <pc:sldChg chg="addSp delSp modSp">
        <pc:chgData name="Maria Isabel Uribe Diaz" userId="S::miuribe93@soy.sena.edu.co::f874e721-cfe2-4208-953d-f23d4fbbc403" providerId="AD" clId="Web-{22B4EBD7-0ADA-86DA-7B67-970807DD6F8A}" dt="2023-04-11T23:16:55.825" v="115" actId="1076"/>
        <pc:sldMkLst>
          <pc:docMk/>
          <pc:sldMk cId="3271739562" sldId="317"/>
        </pc:sldMkLst>
        <pc:spChg chg="add del mod">
          <ac:chgData name="Maria Isabel Uribe Diaz" userId="S::miuribe93@soy.sena.edu.co::f874e721-cfe2-4208-953d-f23d4fbbc403" providerId="AD" clId="Web-{22B4EBD7-0ADA-86DA-7B67-970807DD6F8A}" dt="2023-04-11T23:15:04.024" v="87"/>
          <ac:spMkLst>
            <pc:docMk/>
            <pc:sldMk cId="3271739562" sldId="317"/>
            <ac:spMk id="4" creationId="{036A2931-59EB-ECAC-EC73-F5FE84715F16}"/>
          </ac:spMkLst>
        </pc:spChg>
        <pc:spChg chg="add del mod">
          <ac:chgData name="Maria Isabel Uribe Diaz" userId="S::miuribe93@soy.sena.edu.co::f874e721-cfe2-4208-953d-f23d4fbbc403" providerId="AD" clId="Web-{22B4EBD7-0ADA-86DA-7B67-970807DD6F8A}" dt="2023-04-11T23:15:39.728" v="96"/>
          <ac:spMkLst>
            <pc:docMk/>
            <pc:sldMk cId="3271739562" sldId="317"/>
            <ac:spMk id="7" creationId="{B068F5A0-906F-F17B-3FB2-338157979ECE}"/>
          </ac:spMkLst>
        </pc:spChg>
        <pc:spChg chg="add del mod">
          <ac:chgData name="Maria Isabel Uribe Diaz" userId="S::miuribe93@soy.sena.edu.co::f874e721-cfe2-4208-953d-f23d4fbbc403" providerId="AD" clId="Web-{22B4EBD7-0ADA-86DA-7B67-970807DD6F8A}" dt="2023-04-11T23:16:45.777" v="110"/>
          <ac:spMkLst>
            <pc:docMk/>
            <pc:sldMk cId="3271739562" sldId="317"/>
            <ac:spMk id="10" creationId="{B129CC73-BC2F-35AD-37B7-EF4FF84CE671}"/>
          </ac:spMkLst>
        </pc:spChg>
        <pc:picChg chg="add del mod ord">
          <ac:chgData name="Maria Isabel Uribe Diaz" userId="S::miuribe93@soy.sena.edu.co::f874e721-cfe2-4208-953d-f23d4fbbc403" providerId="AD" clId="Web-{22B4EBD7-0ADA-86DA-7B67-970807DD6F8A}" dt="2023-04-11T23:16:29.949" v="109"/>
          <ac:picMkLst>
            <pc:docMk/>
            <pc:sldMk cId="3271739562" sldId="317"/>
            <ac:picMk id="5" creationId="{F867918F-7298-DDE1-81FD-BA9AAF5BBBB5}"/>
          </ac:picMkLst>
        </pc:picChg>
        <pc:picChg chg="del">
          <ac:chgData name="Maria Isabel Uribe Diaz" userId="S::miuribe93@soy.sena.edu.co::f874e721-cfe2-4208-953d-f23d4fbbc403" providerId="AD" clId="Web-{22B4EBD7-0ADA-86DA-7B67-970807DD6F8A}" dt="2023-04-11T23:15:02.274" v="86"/>
          <ac:picMkLst>
            <pc:docMk/>
            <pc:sldMk cId="3271739562" sldId="317"/>
            <ac:picMk id="8" creationId="{DB7C1525-B427-12E9-FD06-155840ECFB5E}"/>
          </ac:picMkLst>
        </pc:picChg>
        <pc:picChg chg="add mod ord">
          <ac:chgData name="Maria Isabel Uribe Diaz" userId="S::miuribe93@soy.sena.edu.co::f874e721-cfe2-4208-953d-f23d4fbbc403" providerId="AD" clId="Web-{22B4EBD7-0ADA-86DA-7B67-970807DD6F8A}" dt="2023-04-11T23:16:55.825" v="115" actId="1076"/>
          <ac:picMkLst>
            <pc:docMk/>
            <pc:sldMk cId="3271739562" sldId="317"/>
            <ac:picMk id="11" creationId="{0DEAECB0-8F91-5888-6906-87C24F77006A}"/>
          </ac:picMkLst>
        </pc:picChg>
      </pc:sldChg>
      <pc:sldChg chg="addSp delSp modSp">
        <pc:chgData name="Maria Isabel Uribe Diaz" userId="S::miuribe93@soy.sena.edu.co::f874e721-cfe2-4208-953d-f23d4fbbc403" providerId="AD" clId="Web-{22B4EBD7-0ADA-86DA-7B67-970807DD6F8A}" dt="2023-04-11T23:17:27.248" v="122"/>
        <pc:sldMkLst>
          <pc:docMk/>
          <pc:sldMk cId="3362267178" sldId="318"/>
        </pc:sldMkLst>
        <pc:spChg chg="add del mod">
          <ac:chgData name="Maria Isabel Uribe Diaz" userId="S::miuribe93@soy.sena.edu.co::f874e721-cfe2-4208-953d-f23d4fbbc403" providerId="AD" clId="Web-{22B4EBD7-0ADA-86DA-7B67-970807DD6F8A}" dt="2023-04-11T23:17:15.372" v="117"/>
          <ac:spMkLst>
            <pc:docMk/>
            <pc:sldMk cId="3362267178" sldId="318"/>
            <ac:spMk id="4" creationId="{1EB3E406-2AD8-AEFA-9F95-35483A56D492}"/>
          </ac:spMkLst>
        </pc:spChg>
        <pc:picChg chg="add mod ord">
          <ac:chgData name="Maria Isabel Uribe Diaz" userId="S::miuribe93@soy.sena.edu.co::f874e721-cfe2-4208-953d-f23d4fbbc403" providerId="AD" clId="Web-{22B4EBD7-0ADA-86DA-7B67-970807DD6F8A}" dt="2023-04-11T23:17:27.248" v="122"/>
          <ac:picMkLst>
            <pc:docMk/>
            <pc:sldMk cId="3362267178" sldId="318"/>
            <ac:picMk id="5" creationId="{8178886A-75BA-3847-1718-946AE52CFA78}"/>
          </ac:picMkLst>
        </pc:picChg>
        <pc:picChg chg="del">
          <ac:chgData name="Maria Isabel Uribe Diaz" userId="S::miuribe93@soy.sena.edu.co::f874e721-cfe2-4208-953d-f23d4fbbc403" providerId="AD" clId="Web-{22B4EBD7-0ADA-86DA-7B67-970807DD6F8A}" dt="2023-04-11T23:16:59.919" v="116"/>
          <ac:picMkLst>
            <pc:docMk/>
            <pc:sldMk cId="3362267178" sldId="318"/>
            <ac:picMk id="7" creationId="{1F724617-D931-384B-259C-761278FB0373}"/>
          </ac:picMkLst>
        </pc:picChg>
      </pc:sldChg>
      <pc:sldChg chg="addSp delSp modSp">
        <pc:chgData name="Maria Isabel Uribe Diaz" userId="S::miuribe93@soy.sena.edu.co::f874e721-cfe2-4208-953d-f23d4fbbc403" providerId="AD" clId="Web-{22B4EBD7-0ADA-86DA-7B67-970807DD6F8A}" dt="2023-04-11T23:20:13.785" v="136" actId="1076"/>
        <pc:sldMkLst>
          <pc:docMk/>
          <pc:sldMk cId="1880826936" sldId="319"/>
        </pc:sldMkLst>
        <pc:spChg chg="mod">
          <ac:chgData name="Maria Isabel Uribe Diaz" userId="S::miuribe93@soy.sena.edu.co::f874e721-cfe2-4208-953d-f23d4fbbc403" providerId="AD" clId="Web-{22B4EBD7-0ADA-86DA-7B67-970807DD6F8A}" dt="2023-04-11T22:56:52.125" v="37" actId="1076"/>
          <ac:spMkLst>
            <pc:docMk/>
            <pc:sldMk cId="1880826936" sldId="319"/>
            <ac:spMk id="2" creationId="{B44B17FD-4EAD-5BBE-77B7-9A26AFDA37EC}"/>
          </ac:spMkLst>
        </pc:spChg>
        <pc:spChg chg="add mod">
          <ac:chgData name="Maria Isabel Uribe Diaz" userId="S::miuribe93@soy.sena.edu.co::f874e721-cfe2-4208-953d-f23d4fbbc403" providerId="AD" clId="Web-{22B4EBD7-0ADA-86DA-7B67-970807DD6F8A}" dt="2023-04-11T22:56:55.235" v="39" actId="1076"/>
          <ac:spMkLst>
            <pc:docMk/>
            <pc:sldMk cId="1880826936" sldId="319"/>
            <ac:spMk id="3" creationId="{7DC0A380-AC7A-9E8B-23F8-012C598A7301}"/>
          </ac:spMkLst>
        </pc:spChg>
        <pc:picChg chg="del">
          <ac:chgData name="Maria Isabel Uribe Diaz" userId="S::miuribe93@soy.sena.edu.co::f874e721-cfe2-4208-953d-f23d4fbbc403" providerId="AD" clId="Web-{22B4EBD7-0ADA-86DA-7B67-970807DD6F8A}" dt="2023-04-11T22:54:33.261" v="19"/>
          <ac:picMkLst>
            <pc:docMk/>
            <pc:sldMk cId="1880826936" sldId="319"/>
            <ac:picMk id="4" creationId="{AF0A250A-69EA-0991-C0ED-6A5EF02DD553}"/>
          </ac:picMkLst>
        </pc:picChg>
        <pc:picChg chg="add del mod">
          <ac:chgData name="Maria Isabel Uribe Diaz" userId="S::miuribe93@soy.sena.edu.co::f874e721-cfe2-4208-953d-f23d4fbbc403" providerId="AD" clId="Web-{22B4EBD7-0ADA-86DA-7B67-970807DD6F8A}" dt="2023-04-11T22:57:35.408" v="43"/>
          <ac:picMkLst>
            <pc:docMk/>
            <pc:sldMk cId="1880826936" sldId="319"/>
            <ac:picMk id="6" creationId="{F574588C-F7FE-7CED-899B-7D5DD2DB1031}"/>
          </ac:picMkLst>
        </pc:picChg>
        <pc:picChg chg="add mod">
          <ac:chgData name="Maria Isabel Uribe Diaz" userId="S::miuribe93@soy.sena.edu.co::f874e721-cfe2-4208-953d-f23d4fbbc403" providerId="AD" clId="Web-{22B4EBD7-0ADA-86DA-7B67-970807DD6F8A}" dt="2023-04-11T23:20:13.785" v="136" actId="1076"/>
          <ac:picMkLst>
            <pc:docMk/>
            <pc:sldMk cId="1880826936" sldId="319"/>
            <ac:picMk id="7" creationId="{03F1D244-1012-3829-6245-E5D220432685}"/>
          </ac:picMkLst>
        </pc:picChg>
      </pc:sldChg>
      <pc:sldChg chg="addSp delSp modSp">
        <pc:chgData name="Maria Isabel Uribe Diaz" userId="S::miuribe93@soy.sena.edu.co::f874e721-cfe2-4208-953d-f23d4fbbc403" providerId="AD" clId="Web-{22B4EBD7-0ADA-86DA-7B67-970807DD6F8A}" dt="2023-04-11T23:19:54.237" v="132" actId="1076"/>
        <pc:sldMkLst>
          <pc:docMk/>
          <pc:sldMk cId="1127655200" sldId="320"/>
        </pc:sldMkLst>
        <pc:spChg chg="add del mod">
          <ac:chgData name="Maria Isabel Uribe Diaz" userId="S::miuribe93@soy.sena.edu.co::f874e721-cfe2-4208-953d-f23d4fbbc403" providerId="AD" clId="Web-{22B4EBD7-0ADA-86DA-7B67-970807DD6F8A}" dt="2023-04-11T23:17:58.483" v="124"/>
          <ac:spMkLst>
            <pc:docMk/>
            <pc:sldMk cId="1127655200" sldId="320"/>
            <ac:spMk id="4" creationId="{D3D0BF2C-3514-D3B4-3BA7-09237D220539}"/>
          </ac:spMkLst>
        </pc:spChg>
        <pc:picChg chg="add mod ord">
          <ac:chgData name="Maria Isabel Uribe Diaz" userId="S::miuribe93@soy.sena.edu.co::f874e721-cfe2-4208-953d-f23d4fbbc403" providerId="AD" clId="Web-{22B4EBD7-0ADA-86DA-7B67-970807DD6F8A}" dt="2023-04-11T23:19:54.237" v="132" actId="1076"/>
          <ac:picMkLst>
            <pc:docMk/>
            <pc:sldMk cId="1127655200" sldId="320"/>
            <ac:picMk id="5" creationId="{59A13690-5AF7-5AC3-685A-F75D6F6D426B}"/>
          </ac:picMkLst>
        </pc:picChg>
        <pc:picChg chg="del">
          <ac:chgData name="Maria Isabel Uribe Diaz" userId="S::miuribe93@soy.sena.edu.co::f874e721-cfe2-4208-953d-f23d4fbbc403" providerId="AD" clId="Web-{22B4EBD7-0ADA-86DA-7B67-970807DD6F8A}" dt="2023-04-11T23:17:33.123" v="123"/>
          <ac:picMkLst>
            <pc:docMk/>
            <pc:sldMk cId="1127655200" sldId="320"/>
            <ac:picMk id="7" creationId="{5A73A798-7BB6-5E50-30FB-93B709AE82E7}"/>
          </ac:picMkLst>
        </pc:picChg>
      </pc:sldChg>
      <pc:sldChg chg="addSp delSp modSp">
        <pc:chgData name="Maria Isabel Uribe Diaz" userId="S::miuribe93@soy.sena.edu.co::f874e721-cfe2-4208-953d-f23d4fbbc403" providerId="AD" clId="Web-{22B4EBD7-0ADA-86DA-7B67-970807DD6F8A}" dt="2023-04-11T22:58:45.770" v="56" actId="1076"/>
        <pc:sldMkLst>
          <pc:docMk/>
          <pc:sldMk cId="550475513" sldId="321"/>
        </pc:sldMkLst>
        <pc:picChg chg="add del mod">
          <ac:chgData name="Maria Isabel Uribe Diaz" userId="S::miuribe93@soy.sena.edu.co::f874e721-cfe2-4208-953d-f23d4fbbc403" providerId="AD" clId="Web-{22B4EBD7-0ADA-86DA-7B67-970807DD6F8A}" dt="2023-04-11T22:57:48.581" v="49"/>
          <ac:picMkLst>
            <pc:docMk/>
            <pc:sldMk cId="550475513" sldId="321"/>
            <ac:picMk id="2" creationId="{6801EC56-8AD4-A898-1742-FB2011ECD51B}"/>
          </ac:picMkLst>
        </pc:picChg>
        <pc:picChg chg="del">
          <ac:chgData name="Maria Isabel Uribe Diaz" userId="S::miuribe93@soy.sena.edu.co::f874e721-cfe2-4208-953d-f23d4fbbc403" providerId="AD" clId="Web-{22B4EBD7-0ADA-86DA-7B67-970807DD6F8A}" dt="2023-04-11T22:54:36.152" v="20"/>
          <ac:picMkLst>
            <pc:docMk/>
            <pc:sldMk cId="550475513" sldId="321"/>
            <ac:picMk id="4" creationId="{ADD2964D-B103-B132-7295-398333D78892}"/>
          </ac:picMkLst>
        </pc:picChg>
        <pc:picChg chg="add mod">
          <ac:chgData name="Maria Isabel Uribe Diaz" userId="S::miuribe93@soy.sena.edu.co::f874e721-cfe2-4208-953d-f23d4fbbc403" providerId="AD" clId="Web-{22B4EBD7-0ADA-86DA-7B67-970807DD6F8A}" dt="2023-04-11T22:58:45.770" v="56" actId="1076"/>
          <ac:picMkLst>
            <pc:docMk/>
            <pc:sldMk cId="550475513" sldId="321"/>
            <ac:picMk id="5" creationId="{0BE4368A-5E18-E02B-B26C-22549411A80D}"/>
          </ac:picMkLst>
        </pc:picChg>
      </pc:sldChg>
      <pc:sldChg chg="del">
        <pc:chgData name="Maria Isabel Uribe Diaz" userId="S::miuribe93@soy.sena.edu.co::f874e721-cfe2-4208-953d-f23d4fbbc403" providerId="AD" clId="Web-{22B4EBD7-0ADA-86DA-7B67-970807DD6F8A}" dt="2023-04-11T22:54:38.714" v="21"/>
        <pc:sldMkLst>
          <pc:docMk/>
          <pc:sldMk cId="1689589854" sldId="322"/>
        </pc:sldMkLst>
      </pc:sldChg>
      <pc:sldChg chg="add del">
        <pc:chgData name="Maria Isabel Uribe Diaz" userId="S::miuribe93@soy.sena.edu.co::f874e721-cfe2-4208-953d-f23d4fbbc403" providerId="AD" clId="Web-{22B4EBD7-0ADA-86DA-7B67-970807DD6F8A}" dt="2023-04-11T23:18:30.141" v="127"/>
        <pc:sldMkLst>
          <pc:docMk/>
          <pc:sldMk cId="1968408752" sldId="323"/>
        </pc:sldMkLst>
      </pc:sldChg>
      <pc:sldChg chg="del">
        <pc:chgData name="Maria Isabel Uribe Diaz" userId="S::miuribe93@soy.sena.edu.co::f874e721-cfe2-4208-953d-f23d4fbbc403" providerId="AD" clId="Web-{22B4EBD7-0ADA-86DA-7B67-970807DD6F8A}" dt="2023-04-11T23:18:33.484" v="128"/>
        <pc:sldMkLst>
          <pc:docMk/>
          <pc:sldMk cId="4058954971" sldId="324"/>
        </pc:sldMkLst>
      </pc:sldChg>
      <pc:sldChg chg="addSp modSp new ord">
        <pc:chgData name="Maria Isabel Uribe Diaz" userId="S::miuribe93@soy.sena.edu.co::f874e721-cfe2-4208-953d-f23d4fbbc403" providerId="AD" clId="Web-{22B4EBD7-0ADA-86DA-7B67-970807DD6F8A}" dt="2023-04-11T23:02:13.559" v="77"/>
        <pc:sldMkLst>
          <pc:docMk/>
          <pc:sldMk cId="2001985829" sldId="326"/>
        </pc:sldMkLst>
        <pc:picChg chg="add">
          <ac:chgData name="Maria Isabel Uribe Diaz" userId="S::miuribe93@soy.sena.edu.co::f874e721-cfe2-4208-953d-f23d4fbbc403" providerId="AD" clId="Web-{22B4EBD7-0ADA-86DA-7B67-970807DD6F8A}" dt="2023-04-11T23:00:25.039" v="65"/>
          <ac:picMkLst>
            <pc:docMk/>
            <pc:sldMk cId="2001985829" sldId="326"/>
            <ac:picMk id="3" creationId="{48E2AF1A-1A63-8FCD-8C35-17E66309462E}"/>
          </ac:picMkLst>
        </pc:picChg>
        <pc:picChg chg="add mod ord">
          <ac:chgData name="Maria Isabel Uribe Diaz" userId="S::miuribe93@soy.sena.edu.co::f874e721-cfe2-4208-953d-f23d4fbbc403" providerId="AD" clId="Web-{22B4EBD7-0ADA-86DA-7B67-970807DD6F8A}" dt="2023-04-11T23:02:13.559" v="77"/>
          <ac:picMkLst>
            <pc:docMk/>
            <pc:sldMk cId="2001985829" sldId="326"/>
            <ac:picMk id="4" creationId="{31D1D411-942F-0BA9-6A52-5EEB5B22A07D}"/>
          </ac:picMkLst>
        </pc:picChg>
      </pc:sldChg>
      <pc:sldChg chg="addSp new del">
        <pc:chgData name="Maria Isabel Uribe Diaz" userId="S::miuribe93@soy.sena.edu.co::f874e721-cfe2-4208-953d-f23d4fbbc403" providerId="AD" clId="Web-{22B4EBD7-0ADA-86DA-7B67-970807DD6F8A}" dt="2023-04-11T22:59:18.521" v="60"/>
        <pc:sldMkLst>
          <pc:docMk/>
          <pc:sldMk cId="3324950481" sldId="326"/>
        </pc:sldMkLst>
        <pc:picChg chg="add">
          <ac:chgData name="Maria Isabel Uribe Diaz" userId="S::miuribe93@soy.sena.edu.co::f874e721-cfe2-4208-953d-f23d4fbbc403" providerId="AD" clId="Web-{22B4EBD7-0ADA-86DA-7B67-970807DD6F8A}" dt="2023-04-11T22:59:11.615" v="59"/>
          <ac:picMkLst>
            <pc:docMk/>
            <pc:sldMk cId="3324950481" sldId="326"/>
            <ac:picMk id="5" creationId="{751F19DA-924E-32E0-6DE0-2665FDCA648D}"/>
          </ac:picMkLst>
        </pc:picChg>
      </pc:sldChg>
      <pc:sldChg chg="new del">
        <pc:chgData name="Maria Isabel Uribe Diaz" userId="S::miuribe93@soy.sena.edu.co::f874e721-cfe2-4208-953d-f23d4fbbc403" providerId="AD" clId="Web-{22B4EBD7-0ADA-86DA-7B67-970807DD6F8A}" dt="2023-04-11T22:59:20.100" v="61"/>
        <pc:sldMkLst>
          <pc:docMk/>
          <pc:sldMk cId="157961540" sldId="327"/>
        </pc:sldMkLst>
      </pc:sldChg>
      <pc:sldChg chg="addSp modSp new">
        <pc:chgData name="Maria Isabel Uribe Diaz" userId="S::miuribe93@soy.sena.edu.co::f874e721-cfe2-4208-953d-f23d4fbbc403" providerId="AD" clId="Web-{22B4EBD7-0ADA-86DA-7B67-970807DD6F8A}" dt="2023-04-11T23:02:22.887" v="79" actId="1076"/>
        <pc:sldMkLst>
          <pc:docMk/>
          <pc:sldMk cId="832365773" sldId="327"/>
        </pc:sldMkLst>
        <pc:picChg chg="add mod">
          <ac:chgData name="Maria Isabel Uribe Diaz" userId="S::miuribe93@soy.sena.edu.co::f874e721-cfe2-4208-953d-f23d4fbbc403" providerId="AD" clId="Web-{22B4EBD7-0ADA-86DA-7B67-970807DD6F8A}" dt="2023-04-11T23:02:02.371" v="75" actId="1076"/>
          <ac:picMkLst>
            <pc:docMk/>
            <pc:sldMk cId="832365773" sldId="327"/>
            <ac:picMk id="2" creationId="{AD84A71B-536B-BBE7-194F-1B9CDE10E4F3}"/>
          </ac:picMkLst>
        </pc:picChg>
        <pc:picChg chg="add mod">
          <ac:chgData name="Maria Isabel Uribe Diaz" userId="S::miuribe93@soy.sena.edu.co::f874e721-cfe2-4208-953d-f23d4fbbc403" providerId="AD" clId="Web-{22B4EBD7-0ADA-86DA-7B67-970807DD6F8A}" dt="2023-04-11T23:02:22.887" v="79" actId="1076"/>
          <ac:picMkLst>
            <pc:docMk/>
            <pc:sldMk cId="832365773" sldId="327"/>
            <ac:picMk id="4" creationId="{5012EFCC-7A0C-F03B-E06C-C58110C60018}"/>
          </ac:picMkLst>
        </pc:picChg>
      </pc:sldChg>
    </pc:docChg>
  </pc:docChgLst>
  <pc:docChgLst>
    <pc:chgData name="Laura Nataly Garzon Suarez" userId="d606699a-8ed5-42e3-af50-3d962e60b77b" providerId="ADAL" clId="{512AF1CC-1853-5A42-AD7B-E78E54FF7117}"/>
    <pc:docChg chg="modSld">
      <pc:chgData name="Laura Nataly Garzon Suarez" userId="d606699a-8ed5-42e3-af50-3d962e60b77b" providerId="ADAL" clId="{512AF1CC-1853-5A42-AD7B-E78E54FF7117}" dt="2023-03-17T17:04:46.026" v="1" actId="20577"/>
      <pc:docMkLst>
        <pc:docMk/>
      </pc:docMkLst>
      <pc:sldChg chg="modSp">
        <pc:chgData name="Laura Nataly Garzon Suarez" userId="d606699a-8ed5-42e3-af50-3d962e60b77b" providerId="ADAL" clId="{512AF1CC-1853-5A42-AD7B-E78E54FF7117}" dt="2023-03-17T17:04:46.026" v="1" actId="20577"/>
        <pc:sldMkLst>
          <pc:docMk/>
          <pc:sldMk cId="3233602558" sldId="300"/>
        </pc:sldMkLst>
        <pc:spChg chg="mod">
          <ac:chgData name="Laura Nataly Garzon Suarez" userId="d606699a-8ed5-42e3-af50-3d962e60b77b" providerId="ADAL" clId="{512AF1CC-1853-5A42-AD7B-E78E54FF7117}" dt="2023-03-17T17:03:52.100" v="0" actId="20577"/>
          <ac:spMkLst>
            <pc:docMk/>
            <pc:sldMk cId="3233602558" sldId="300"/>
            <ac:spMk id="2" creationId="{D2F264F3-0DDF-E626-9599-6BF8353E10C1}"/>
          </ac:spMkLst>
        </pc:spChg>
        <pc:spChg chg="mod">
          <ac:chgData name="Laura Nataly Garzon Suarez" userId="d606699a-8ed5-42e3-af50-3d962e60b77b" providerId="ADAL" clId="{512AF1CC-1853-5A42-AD7B-E78E54FF7117}" dt="2023-03-17T17:04:46.026" v="1" actId="20577"/>
          <ac:spMkLst>
            <pc:docMk/>
            <pc:sldMk cId="3233602558" sldId="300"/>
            <ac:spMk id="3" creationId="{636D3904-3FEC-D7C4-C9FA-9F7F360ED572}"/>
          </ac:spMkLst>
        </pc:spChg>
      </pc:sldChg>
    </pc:docChg>
  </pc:docChgLst>
  <pc:docChgLst>
    <pc:chgData name="Laura Nataly Garzon Suarez" userId="d606699a-8ed5-42e3-af50-3d962e60b77b" providerId="ADAL" clId="{8B20FFD0-B2B2-2947-AC85-363687295FE9}"/>
    <pc:docChg chg="modSld">
      <pc:chgData name="Laura Nataly Garzon Suarez" userId="d606699a-8ed5-42e3-af50-3d962e60b77b" providerId="ADAL" clId="{8B20FFD0-B2B2-2947-AC85-363687295FE9}" dt="2023-03-17T15:04:37.442" v="0" actId="1076"/>
      <pc:docMkLst>
        <pc:docMk/>
      </pc:docMkLst>
      <pc:sldChg chg="modSp">
        <pc:chgData name="Laura Nataly Garzon Suarez" userId="d606699a-8ed5-42e3-af50-3d962e60b77b" providerId="ADAL" clId="{8B20FFD0-B2B2-2947-AC85-363687295FE9}" dt="2023-03-17T15:04:37.442" v="0" actId="1076"/>
        <pc:sldMkLst>
          <pc:docMk/>
          <pc:sldMk cId="1320017106" sldId="257"/>
        </pc:sldMkLst>
        <pc:spChg chg="mod">
          <ac:chgData name="Laura Nataly Garzon Suarez" userId="d606699a-8ed5-42e3-af50-3d962e60b77b" providerId="ADAL" clId="{8B20FFD0-B2B2-2947-AC85-363687295FE9}" dt="2023-03-17T15:04:37.442" v="0" actId="1076"/>
          <ac:spMkLst>
            <pc:docMk/>
            <pc:sldMk cId="1320017106" sldId="257"/>
            <ac:spMk id="3" creationId="{BD4BFCAB-CCF7-7691-5641-12DCB1BDF2E2}"/>
          </ac:spMkLst>
        </pc:spChg>
      </pc:sldChg>
    </pc:docChg>
  </pc:docChgLst>
  <pc:docChgLst>
    <pc:chgData name="Sara Naidu Diaz Gonzalez" userId="S::sndiaz4@soy.sena.edu.co::94f02f45-69a4-4ff3-a3dc-fe0d52e2f980" providerId="AD" clId="Web-{E13A5A5D-8E7F-0451-8C24-BA3EAC07F0A6}"/>
    <pc:docChg chg="addSld delSld modSld sldOrd">
      <pc:chgData name="Sara Naidu Diaz Gonzalez" userId="S::sndiaz4@soy.sena.edu.co::94f02f45-69a4-4ff3-a3dc-fe0d52e2f980" providerId="AD" clId="Web-{E13A5A5D-8E7F-0451-8C24-BA3EAC07F0A6}" dt="2023-03-15T02:12:40.892" v="529" actId="20577"/>
      <pc:docMkLst>
        <pc:docMk/>
      </pc:docMkLst>
      <pc:sldChg chg="modSp">
        <pc:chgData name="Sara Naidu Diaz Gonzalez" userId="S::sndiaz4@soy.sena.edu.co::94f02f45-69a4-4ff3-a3dc-fe0d52e2f980" providerId="AD" clId="Web-{E13A5A5D-8E7F-0451-8C24-BA3EAC07F0A6}" dt="2023-03-15T01:59:24.597" v="329" actId="20577"/>
        <pc:sldMkLst>
          <pc:docMk/>
          <pc:sldMk cId="818706842" sldId="271"/>
        </pc:sldMkLst>
        <pc:spChg chg="mod">
          <ac:chgData name="Sara Naidu Diaz Gonzalez" userId="S::sndiaz4@soy.sena.edu.co::94f02f45-69a4-4ff3-a3dc-fe0d52e2f980" providerId="AD" clId="Web-{E13A5A5D-8E7F-0451-8C24-BA3EAC07F0A6}" dt="2023-03-15T01:59:24.597" v="329" actId="20577"/>
          <ac:spMkLst>
            <pc:docMk/>
            <pc:sldMk cId="818706842" sldId="271"/>
            <ac:spMk id="3" creationId="{84B72CFB-3CAD-9A8F-39D8-028781E8247F}"/>
          </ac:spMkLst>
        </pc:spChg>
      </pc:sldChg>
      <pc:sldChg chg="addSp delSp modSp">
        <pc:chgData name="Sara Naidu Diaz Gonzalez" userId="S::sndiaz4@soy.sena.edu.co::94f02f45-69a4-4ff3-a3dc-fe0d52e2f980" providerId="AD" clId="Web-{E13A5A5D-8E7F-0451-8C24-BA3EAC07F0A6}" dt="2023-03-15T02:12:40.892" v="529" actId="20577"/>
        <pc:sldMkLst>
          <pc:docMk/>
          <pc:sldMk cId="2810383236" sldId="272"/>
        </pc:sldMkLst>
        <pc:spChg chg="add del mod">
          <ac:chgData name="Sara Naidu Diaz Gonzalez" userId="S::sndiaz4@soy.sena.edu.co::94f02f45-69a4-4ff3-a3dc-fe0d52e2f980" providerId="AD" clId="Web-{E13A5A5D-8E7F-0451-8C24-BA3EAC07F0A6}" dt="2023-03-15T02:01:57.105" v="355"/>
          <ac:spMkLst>
            <pc:docMk/>
            <pc:sldMk cId="2810383236" sldId="272"/>
            <ac:spMk id="2" creationId="{911DE5F2-96D6-F7F5-3F5A-5DF3856036B2}"/>
          </ac:spMkLst>
        </pc:spChg>
        <pc:spChg chg="mod">
          <ac:chgData name="Sara Naidu Diaz Gonzalez" userId="S::sndiaz4@soy.sena.edu.co::94f02f45-69a4-4ff3-a3dc-fe0d52e2f980" providerId="AD" clId="Web-{E13A5A5D-8E7F-0451-8C24-BA3EAC07F0A6}" dt="2023-03-15T02:12:40.892" v="529" actId="20577"/>
          <ac:spMkLst>
            <pc:docMk/>
            <pc:sldMk cId="2810383236" sldId="272"/>
            <ac:spMk id="3" creationId="{9380E6D9-A5E2-4DC4-4050-4D2572A72C2A}"/>
          </ac:spMkLst>
        </pc:spChg>
      </pc:sldChg>
      <pc:sldChg chg="modSp del">
        <pc:chgData name="Sara Naidu Diaz Gonzalez" userId="S::sndiaz4@soy.sena.edu.co::94f02f45-69a4-4ff3-a3dc-fe0d52e2f980" providerId="AD" clId="Web-{E13A5A5D-8E7F-0451-8C24-BA3EAC07F0A6}" dt="2023-03-15T01:48:41.310" v="165"/>
        <pc:sldMkLst>
          <pc:docMk/>
          <pc:sldMk cId="2562421729" sldId="276"/>
        </pc:sldMkLst>
        <pc:spChg chg="mod">
          <ac:chgData name="Sara Naidu Diaz Gonzalez" userId="S::sndiaz4@soy.sena.edu.co::94f02f45-69a4-4ff3-a3dc-fe0d52e2f980" providerId="AD" clId="Web-{E13A5A5D-8E7F-0451-8C24-BA3EAC07F0A6}" dt="2023-03-15T01:48:32.935" v="158" actId="20577"/>
          <ac:spMkLst>
            <pc:docMk/>
            <pc:sldMk cId="2562421729" sldId="276"/>
            <ac:spMk id="3" creationId="{9F3FBEFE-6F49-0A01-CCF4-24106B3A5657}"/>
          </ac:spMkLst>
        </pc:spChg>
      </pc:sldChg>
      <pc:sldChg chg="addSp modSp">
        <pc:chgData name="Sara Naidu Diaz Gonzalez" userId="S::sndiaz4@soy.sena.edu.co::94f02f45-69a4-4ff3-a3dc-fe0d52e2f980" providerId="AD" clId="Web-{E13A5A5D-8E7F-0451-8C24-BA3EAC07F0A6}" dt="2023-03-15T02:09:24.397" v="458" actId="20577"/>
        <pc:sldMkLst>
          <pc:docMk/>
          <pc:sldMk cId="2743027483" sldId="277"/>
        </pc:sldMkLst>
        <pc:spChg chg="add mod">
          <ac:chgData name="Sara Naidu Diaz Gonzalez" userId="S::sndiaz4@soy.sena.edu.co::94f02f45-69a4-4ff3-a3dc-fe0d52e2f980" providerId="AD" clId="Web-{E13A5A5D-8E7F-0451-8C24-BA3EAC07F0A6}" dt="2023-03-15T02:05:17.523" v="435" actId="20577"/>
          <ac:spMkLst>
            <pc:docMk/>
            <pc:sldMk cId="2743027483" sldId="277"/>
            <ac:spMk id="2" creationId="{B573C77A-FA28-1727-BAD3-19C77AE65D84}"/>
          </ac:spMkLst>
        </pc:spChg>
        <pc:spChg chg="mod">
          <ac:chgData name="Sara Naidu Diaz Gonzalez" userId="S::sndiaz4@soy.sena.edu.co::94f02f45-69a4-4ff3-a3dc-fe0d52e2f980" providerId="AD" clId="Web-{E13A5A5D-8E7F-0451-8C24-BA3EAC07F0A6}" dt="2023-03-15T02:09:24.397" v="458" actId="20577"/>
          <ac:spMkLst>
            <pc:docMk/>
            <pc:sldMk cId="2743027483" sldId="277"/>
            <ac:spMk id="3" creationId="{12D3E613-174C-4827-D94C-3C2C0464AFAB}"/>
          </ac:spMkLst>
        </pc:spChg>
      </pc:sldChg>
      <pc:sldChg chg="delSp modSp ord">
        <pc:chgData name="Sara Naidu Diaz Gonzalez" userId="S::sndiaz4@soy.sena.edu.co::94f02f45-69a4-4ff3-a3dc-fe0d52e2f980" providerId="AD" clId="Web-{E13A5A5D-8E7F-0451-8C24-BA3EAC07F0A6}" dt="2023-03-15T01:56:21.024" v="269" actId="20577"/>
        <pc:sldMkLst>
          <pc:docMk/>
          <pc:sldMk cId="2020483110" sldId="278"/>
        </pc:sldMkLst>
        <pc:spChg chg="del mod">
          <ac:chgData name="Sara Naidu Diaz Gonzalez" userId="S::sndiaz4@soy.sena.edu.co::94f02f45-69a4-4ff3-a3dc-fe0d52e2f980" providerId="AD" clId="Web-{E13A5A5D-8E7F-0451-8C24-BA3EAC07F0A6}" dt="2023-03-15T01:43:11.494" v="57"/>
          <ac:spMkLst>
            <pc:docMk/>
            <pc:sldMk cId="2020483110" sldId="278"/>
            <ac:spMk id="2" creationId="{83D3BC82-008D-341F-1204-DA375984CD21}"/>
          </ac:spMkLst>
        </pc:spChg>
        <pc:spChg chg="mod">
          <ac:chgData name="Sara Naidu Diaz Gonzalez" userId="S::sndiaz4@soy.sena.edu.co::94f02f45-69a4-4ff3-a3dc-fe0d52e2f980" providerId="AD" clId="Web-{E13A5A5D-8E7F-0451-8C24-BA3EAC07F0A6}" dt="2023-03-15T01:56:21.024" v="269" actId="20577"/>
          <ac:spMkLst>
            <pc:docMk/>
            <pc:sldMk cId="2020483110" sldId="278"/>
            <ac:spMk id="3" creationId="{1EC96EED-8EBD-8201-0A01-9ABE178A741F}"/>
          </ac:spMkLst>
        </pc:spChg>
      </pc:sldChg>
      <pc:sldChg chg="modSp">
        <pc:chgData name="Sara Naidu Diaz Gonzalez" userId="S::sndiaz4@soy.sena.edu.co::94f02f45-69a4-4ff3-a3dc-fe0d52e2f980" providerId="AD" clId="Web-{E13A5A5D-8E7F-0451-8C24-BA3EAC07F0A6}" dt="2023-03-15T02:11:23.091" v="508" actId="20577"/>
        <pc:sldMkLst>
          <pc:docMk/>
          <pc:sldMk cId="1949784081" sldId="279"/>
        </pc:sldMkLst>
        <pc:spChg chg="mod">
          <ac:chgData name="Sara Naidu Diaz Gonzalez" userId="S::sndiaz4@soy.sena.edu.co::94f02f45-69a4-4ff3-a3dc-fe0d52e2f980" providerId="AD" clId="Web-{E13A5A5D-8E7F-0451-8C24-BA3EAC07F0A6}" dt="2023-03-15T02:11:23.091" v="508" actId="20577"/>
          <ac:spMkLst>
            <pc:docMk/>
            <pc:sldMk cId="1949784081" sldId="279"/>
            <ac:spMk id="2" creationId="{08095983-076D-A51B-D680-118F155BD8AB}"/>
          </ac:spMkLst>
        </pc:spChg>
        <pc:spChg chg="mod">
          <ac:chgData name="Sara Naidu Diaz Gonzalez" userId="S::sndiaz4@soy.sena.edu.co::94f02f45-69a4-4ff3-a3dc-fe0d52e2f980" providerId="AD" clId="Web-{E13A5A5D-8E7F-0451-8C24-BA3EAC07F0A6}" dt="2023-03-15T02:11:09.278" v="504" actId="20577"/>
          <ac:spMkLst>
            <pc:docMk/>
            <pc:sldMk cId="1949784081" sldId="279"/>
            <ac:spMk id="3" creationId="{FCE9E6BC-AECE-B2B6-402E-1D2F2B7119E9}"/>
          </ac:spMkLst>
        </pc:spChg>
      </pc:sldChg>
      <pc:sldChg chg="delSp modSp new">
        <pc:chgData name="Sara Naidu Diaz Gonzalez" userId="S::sndiaz4@soy.sena.edu.co::94f02f45-69a4-4ff3-a3dc-fe0d52e2f980" providerId="AD" clId="Web-{E13A5A5D-8E7F-0451-8C24-BA3EAC07F0A6}" dt="2023-03-15T01:55:57.710" v="267" actId="20577"/>
        <pc:sldMkLst>
          <pc:docMk/>
          <pc:sldMk cId="2725864415" sldId="280"/>
        </pc:sldMkLst>
        <pc:spChg chg="del">
          <ac:chgData name="Sara Naidu Diaz Gonzalez" userId="S::sndiaz4@soy.sena.edu.co::94f02f45-69a4-4ff3-a3dc-fe0d52e2f980" providerId="AD" clId="Web-{E13A5A5D-8E7F-0451-8C24-BA3EAC07F0A6}" dt="2023-03-15T01:41:27.098" v="32"/>
          <ac:spMkLst>
            <pc:docMk/>
            <pc:sldMk cId="2725864415" sldId="280"/>
            <ac:spMk id="2" creationId="{04E44EB4-3AD2-D5E9-86F9-DB28DEFA4CB9}"/>
          </ac:spMkLst>
        </pc:spChg>
        <pc:spChg chg="mod">
          <ac:chgData name="Sara Naidu Diaz Gonzalez" userId="S::sndiaz4@soy.sena.edu.co::94f02f45-69a4-4ff3-a3dc-fe0d52e2f980" providerId="AD" clId="Web-{E13A5A5D-8E7F-0451-8C24-BA3EAC07F0A6}" dt="2023-03-15T01:55:57.710" v="267" actId="20577"/>
          <ac:spMkLst>
            <pc:docMk/>
            <pc:sldMk cId="2725864415" sldId="280"/>
            <ac:spMk id="3" creationId="{59E4A9BE-67C5-0C14-E130-6E770B1E490D}"/>
          </ac:spMkLst>
        </pc:spChg>
      </pc:sldChg>
      <pc:sldChg chg="modSp">
        <pc:chgData name="Sara Naidu Diaz Gonzalez" userId="S::sndiaz4@soy.sena.edu.co::94f02f45-69a4-4ff3-a3dc-fe0d52e2f980" providerId="AD" clId="Web-{E13A5A5D-8E7F-0451-8C24-BA3EAC07F0A6}" dt="2023-03-15T02:11:41.701" v="513" actId="20577"/>
        <pc:sldMkLst>
          <pc:docMk/>
          <pc:sldMk cId="2032966107" sldId="281"/>
        </pc:sldMkLst>
        <pc:spChg chg="mod">
          <ac:chgData name="Sara Naidu Diaz Gonzalez" userId="S::sndiaz4@soy.sena.edu.co::94f02f45-69a4-4ff3-a3dc-fe0d52e2f980" providerId="AD" clId="Web-{E13A5A5D-8E7F-0451-8C24-BA3EAC07F0A6}" dt="2023-03-15T02:11:30.357" v="511" actId="20577"/>
          <ac:spMkLst>
            <pc:docMk/>
            <pc:sldMk cId="2032966107" sldId="281"/>
            <ac:spMk id="2" creationId="{5774586F-04D4-92A9-E4B9-483BCB010E18}"/>
          </ac:spMkLst>
        </pc:spChg>
        <pc:spChg chg="mod">
          <ac:chgData name="Sara Naidu Diaz Gonzalez" userId="S::sndiaz4@soy.sena.edu.co::94f02f45-69a4-4ff3-a3dc-fe0d52e2f980" providerId="AD" clId="Web-{E13A5A5D-8E7F-0451-8C24-BA3EAC07F0A6}" dt="2023-03-15T02:11:41.701" v="513" actId="20577"/>
          <ac:spMkLst>
            <pc:docMk/>
            <pc:sldMk cId="2032966107" sldId="281"/>
            <ac:spMk id="3" creationId="{A6419C6D-FBE1-9C4B-70FF-0FFD35B90CBE}"/>
          </ac:spMkLst>
        </pc:spChg>
      </pc:sldChg>
      <pc:sldChg chg="delSp modSp new del">
        <pc:chgData name="Sara Naidu Diaz Gonzalez" userId="S::sndiaz4@soy.sena.edu.co::94f02f45-69a4-4ff3-a3dc-fe0d52e2f980" providerId="AD" clId="Web-{E13A5A5D-8E7F-0451-8C24-BA3EAC07F0A6}" dt="2023-03-15T01:51:03.896" v="204"/>
        <pc:sldMkLst>
          <pc:docMk/>
          <pc:sldMk cId="2742910041" sldId="282"/>
        </pc:sldMkLst>
        <pc:spChg chg="del">
          <ac:chgData name="Sara Naidu Diaz Gonzalez" userId="S::sndiaz4@soy.sena.edu.co::94f02f45-69a4-4ff3-a3dc-fe0d52e2f980" providerId="AD" clId="Web-{E13A5A5D-8E7F-0451-8C24-BA3EAC07F0A6}" dt="2023-03-15T01:46:56.929" v="131"/>
          <ac:spMkLst>
            <pc:docMk/>
            <pc:sldMk cId="2742910041" sldId="282"/>
            <ac:spMk id="2" creationId="{F496C790-481C-A7D7-8526-DCD51EC16538}"/>
          </ac:spMkLst>
        </pc:spChg>
        <pc:spChg chg="mod">
          <ac:chgData name="Sara Naidu Diaz Gonzalez" userId="S::sndiaz4@soy.sena.edu.co::94f02f45-69a4-4ff3-a3dc-fe0d52e2f980" providerId="AD" clId="Web-{E13A5A5D-8E7F-0451-8C24-BA3EAC07F0A6}" dt="2023-03-15T01:51:02.271" v="203" actId="20577"/>
          <ac:spMkLst>
            <pc:docMk/>
            <pc:sldMk cId="2742910041" sldId="282"/>
            <ac:spMk id="3" creationId="{0653870D-5500-CBB7-EB0C-A24904E06465}"/>
          </ac:spMkLst>
        </pc:spChg>
      </pc:sldChg>
      <pc:sldChg chg="delSp modSp new del">
        <pc:chgData name="Sara Naidu Diaz Gonzalez" userId="S::sndiaz4@soy.sena.edu.co::94f02f45-69a4-4ff3-a3dc-fe0d52e2f980" providerId="AD" clId="Web-{E13A5A5D-8E7F-0451-8C24-BA3EAC07F0A6}" dt="2023-03-15T02:00:01.552" v="350"/>
        <pc:sldMkLst>
          <pc:docMk/>
          <pc:sldMk cId="3213650083" sldId="283"/>
        </pc:sldMkLst>
        <pc:spChg chg="del">
          <ac:chgData name="Sara Naidu Diaz Gonzalez" userId="S::sndiaz4@soy.sena.edu.co::94f02f45-69a4-4ff3-a3dc-fe0d52e2f980" providerId="AD" clId="Web-{E13A5A5D-8E7F-0451-8C24-BA3EAC07F0A6}" dt="2023-03-15T01:48:09.011" v="154"/>
          <ac:spMkLst>
            <pc:docMk/>
            <pc:sldMk cId="3213650083" sldId="283"/>
            <ac:spMk id="2" creationId="{EC440C97-A0D6-E835-D924-5A65AB71D366}"/>
          </ac:spMkLst>
        </pc:spChg>
        <pc:spChg chg="mod">
          <ac:chgData name="Sara Naidu Diaz Gonzalez" userId="S::sndiaz4@soy.sena.edu.co::94f02f45-69a4-4ff3-a3dc-fe0d52e2f980" providerId="AD" clId="Web-{E13A5A5D-8E7F-0451-8C24-BA3EAC07F0A6}" dt="2023-03-15T01:57:13.996" v="287" actId="20577"/>
          <ac:spMkLst>
            <pc:docMk/>
            <pc:sldMk cId="3213650083" sldId="283"/>
            <ac:spMk id="3" creationId="{6C809DE4-5C64-9F2F-1AE8-DDAB003ACD6C}"/>
          </ac:spMkLst>
        </pc:spChg>
      </pc:sldChg>
      <pc:sldChg chg="modSp ord">
        <pc:chgData name="Sara Naidu Diaz Gonzalez" userId="S::sndiaz4@soy.sena.edu.co::94f02f45-69a4-4ff3-a3dc-fe0d52e2f980" providerId="AD" clId="Web-{E13A5A5D-8E7F-0451-8C24-BA3EAC07F0A6}" dt="2023-03-15T02:12:36.626" v="528" actId="20577"/>
        <pc:sldMkLst>
          <pc:docMk/>
          <pc:sldMk cId="53213621" sldId="284"/>
        </pc:sldMkLst>
        <pc:spChg chg="mod">
          <ac:chgData name="Sara Naidu Diaz Gonzalez" userId="S::sndiaz4@soy.sena.edu.co::94f02f45-69a4-4ff3-a3dc-fe0d52e2f980" providerId="AD" clId="Web-{E13A5A5D-8E7F-0451-8C24-BA3EAC07F0A6}" dt="2023-03-15T02:04:29.692" v="407" actId="20577"/>
          <ac:spMkLst>
            <pc:docMk/>
            <pc:sldMk cId="53213621" sldId="284"/>
            <ac:spMk id="2" creationId="{9339B428-DE03-47F3-8539-71C2AF62D2A1}"/>
          </ac:spMkLst>
        </pc:spChg>
        <pc:spChg chg="mod">
          <ac:chgData name="Sara Naidu Diaz Gonzalez" userId="S::sndiaz4@soy.sena.edu.co::94f02f45-69a4-4ff3-a3dc-fe0d52e2f980" providerId="AD" clId="Web-{E13A5A5D-8E7F-0451-8C24-BA3EAC07F0A6}" dt="2023-03-15T02:12:36.626" v="528" actId="20577"/>
          <ac:spMkLst>
            <pc:docMk/>
            <pc:sldMk cId="53213621" sldId="284"/>
            <ac:spMk id="3" creationId="{B35C2165-61D2-E6DC-734D-A28FF8FDB961}"/>
          </ac:spMkLst>
        </pc:spChg>
      </pc:sldChg>
      <pc:sldChg chg="delSp modSp new del">
        <pc:chgData name="Sara Naidu Diaz Gonzalez" userId="S::sndiaz4@soy.sena.edu.co::94f02f45-69a4-4ff3-a3dc-fe0d52e2f980" providerId="AD" clId="Web-{E13A5A5D-8E7F-0451-8C24-BA3EAC07F0A6}" dt="2023-03-15T01:53:35.858" v="258"/>
        <pc:sldMkLst>
          <pc:docMk/>
          <pc:sldMk cId="1272200627" sldId="284"/>
        </pc:sldMkLst>
        <pc:spChg chg="del">
          <ac:chgData name="Sara Naidu Diaz Gonzalez" userId="S::sndiaz4@soy.sena.edu.co::94f02f45-69a4-4ff3-a3dc-fe0d52e2f980" providerId="AD" clId="Web-{E13A5A5D-8E7F-0451-8C24-BA3EAC07F0A6}" dt="2023-03-15T01:52:47.074" v="241"/>
          <ac:spMkLst>
            <pc:docMk/>
            <pc:sldMk cId="1272200627" sldId="284"/>
            <ac:spMk id="2" creationId="{3E9C115A-C085-E6FC-135D-6C8F4E447F7F}"/>
          </ac:spMkLst>
        </pc:spChg>
        <pc:spChg chg="mod">
          <ac:chgData name="Sara Naidu Diaz Gonzalez" userId="S::sndiaz4@soy.sena.edu.co::94f02f45-69a4-4ff3-a3dc-fe0d52e2f980" providerId="AD" clId="Web-{E13A5A5D-8E7F-0451-8C24-BA3EAC07F0A6}" dt="2023-03-15T01:53:29.952" v="252" actId="20577"/>
          <ac:spMkLst>
            <pc:docMk/>
            <pc:sldMk cId="1272200627" sldId="284"/>
            <ac:spMk id="3" creationId="{3A5BBECA-3AB9-B598-032E-E1B9B68B1CB8}"/>
          </ac:spMkLst>
        </pc:spChg>
      </pc:sldChg>
      <pc:sldChg chg="addSp delSp modSp ord">
        <pc:chgData name="Sara Naidu Diaz Gonzalez" userId="S::sndiaz4@soy.sena.edu.co::94f02f45-69a4-4ff3-a3dc-fe0d52e2f980" providerId="AD" clId="Web-{E13A5A5D-8E7F-0451-8C24-BA3EAC07F0A6}" dt="2023-03-15T02:10:34.729" v="484" actId="20577"/>
        <pc:sldMkLst>
          <pc:docMk/>
          <pc:sldMk cId="1845221237" sldId="285"/>
        </pc:sldMkLst>
        <pc:spChg chg="del">
          <ac:chgData name="Sara Naidu Diaz Gonzalez" userId="S::sndiaz4@soy.sena.edu.co::94f02f45-69a4-4ff3-a3dc-fe0d52e2f980" providerId="AD" clId="Web-{E13A5A5D-8E7F-0451-8C24-BA3EAC07F0A6}" dt="2023-03-15T02:09:35.585" v="459"/>
          <ac:spMkLst>
            <pc:docMk/>
            <pc:sldMk cId="1845221237" sldId="285"/>
            <ac:spMk id="2" creationId="{48149DE4-8D4E-BBFD-39C8-373D597ECF55}"/>
          </ac:spMkLst>
        </pc:spChg>
        <pc:spChg chg="mod">
          <ac:chgData name="Sara Naidu Diaz Gonzalez" userId="S::sndiaz4@soy.sena.edu.co::94f02f45-69a4-4ff3-a3dc-fe0d52e2f980" providerId="AD" clId="Web-{E13A5A5D-8E7F-0451-8C24-BA3EAC07F0A6}" dt="2023-03-15T02:10:34.729" v="484" actId="20577"/>
          <ac:spMkLst>
            <pc:docMk/>
            <pc:sldMk cId="1845221237" sldId="285"/>
            <ac:spMk id="3" creationId="{1BDD2653-F40D-28B4-7855-8875DF8CDCF6}"/>
          </ac:spMkLst>
        </pc:spChg>
        <pc:spChg chg="add del mod">
          <ac:chgData name="Sara Naidu Diaz Gonzalez" userId="S::sndiaz4@soy.sena.edu.co::94f02f45-69a4-4ff3-a3dc-fe0d52e2f980" providerId="AD" clId="Web-{E13A5A5D-8E7F-0451-8C24-BA3EAC07F0A6}" dt="2023-03-15T02:09:38.163" v="460"/>
          <ac:spMkLst>
            <pc:docMk/>
            <pc:sldMk cId="1845221237" sldId="285"/>
            <ac:spMk id="5" creationId="{E16E6D1B-0894-B8E9-BF6E-70A5AC1CE954}"/>
          </ac:spMkLst>
        </pc:spChg>
      </pc:sldChg>
      <pc:sldChg chg="delSp modSp new">
        <pc:chgData name="Sara Naidu Diaz Gonzalez" userId="S::sndiaz4@soy.sena.edu.co::94f02f45-69a4-4ff3-a3dc-fe0d52e2f980" providerId="AD" clId="Web-{E13A5A5D-8E7F-0451-8C24-BA3EAC07F0A6}" dt="2023-03-15T02:04:07.144" v="404" actId="20577"/>
        <pc:sldMkLst>
          <pc:docMk/>
          <pc:sldMk cId="1857482407" sldId="286"/>
        </pc:sldMkLst>
        <pc:spChg chg="del">
          <ac:chgData name="Sara Naidu Diaz Gonzalez" userId="S::sndiaz4@soy.sena.edu.co::94f02f45-69a4-4ff3-a3dc-fe0d52e2f980" providerId="AD" clId="Web-{E13A5A5D-8E7F-0451-8C24-BA3EAC07F0A6}" dt="2023-03-15T02:04:01.081" v="398"/>
          <ac:spMkLst>
            <pc:docMk/>
            <pc:sldMk cId="1857482407" sldId="286"/>
            <ac:spMk id="2" creationId="{4C17CC9E-1209-6979-3F1A-BEAB7BB22814}"/>
          </ac:spMkLst>
        </pc:spChg>
        <pc:spChg chg="mod">
          <ac:chgData name="Sara Naidu Diaz Gonzalez" userId="S::sndiaz4@soy.sena.edu.co::94f02f45-69a4-4ff3-a3dc-fe0d52e2f980" providerId="AD" clId="Web-{E13A5A5D-8E7F-0451-8C24-BA3EAC07F0A6}" dt="2023-03-15T02:04:07.144" v="404" actId="20577"/>
          <ac:spMkLst>
            <pc:docMk/>
            <pc:sldMk cId="1857482407" sldId="286"/>
            <ac:spMk id="3" creationId="{F875C430-4D58-6276-15F5-0E2D50A5760A}"/>
          </ac:spMkLst>
        </pc:spChg>
      </pc:sldChg>
      <pc:sldChg chg="addSp delSp modSp new">
        <pc:chgData name="Sara Naidu Diaz Gonzalez" userId="S::sndiaz4@soy.sena.edu.co::94f02f45-69a4-4ff3-a3dc-fe0d52e2f980" providerId="AD" clId="Web-{E13A5A5D-8E7F-0451-8C24-BA3EAC07F0A6}" dt="2023-03-15T02:10:11.290" v="475" actId="14100"/>
        <pc:sldMkLst>
          <pc:docMk/>
          <pc:sldMk cId="3095295970" sldId="287"/>
        </pc:sldMkLst>
        <pc:spChg chg="del">
          <ac:chgData name="Sara Naidu Diaz Gonzalez" userId="S::sndiaz4@soy.sena.edu.co::94f02f45-69a4-4ff3-a3dc-fe0d52e2f980" providerId="AD" clId="Web-{E13A5A5D-8E7F-0451-8C24-BA3EAC07F0A6}" dt="2023-03-15T02:10:08.055" v="474"/>
          <ac:spMkLst>
            <pc:docMk/>
            <pc:sldMk cId="3095295970" sldId="287"/>
            <ac:spMk id="2" creationId="{E24F32BE-AD83-B994-F458-9ABCC16E9A31}"/>
          </ac:spMkLst>
        </pc:spChg>
        <pc:spChg chg="add del mod">
          <ac:chgData name="Sara Naidu Diaz Gonzalez" userId="S::sndiaz4@soy.sena.edu.co::94f02f45-69a4-4ff3-a3dc-fe0d52e2f980" providerId="AD" clId="Web-{E13A5A5D-8E7F-0451-8C24-BA3EAC07F0A6}" dt="2023-03-15T02:10:11.290" v="475" actId="14100"/>
          <ac:spMkLst>
            <pc:docMk/>
            <pc:sldMk cId="3095295970" sldId="287"/>
            <ac:spMk id="3" creationId="{7D9D9527-2D18-5B65-95C0-E1EAD28FE596}"/>
          </ac:spMkLst>
        </pc:spChg>
        <pc:spChg chg="add del mod">
          <ac:chgData name="Sara Naidu Diaz Gonzalez" userId="S::sndiaz4@soy.sena.edu.co::94f02f45-69a4-4ff3-a3dc-fe0d52e2f980" providerId="AD" clId="Web-{E13A5A5D-8E7F-0451-8C24-BA3EAC07F0A6}" dt="2023-03-15T02:10:06.368" v="473"/>
          <ac:spMkLst>
            <pc:docMk/>
            <pc:sldMk cId="3095295970" sldId="287"/>
            <ac:spMk id="5" creationId="{BFEE0331-22D1-F8C3-0CE9-96EF3573609C}"/>
          </ac:spMkLst>
        </pc:spChg>
      </pc:sldChg>
      <pc:sldChg chg="delSp modSp new">
        <pc:chgData name="Sara Naidu Diaz Gonzalez" userId="S::sndiaz4@soy.sena.edu.co::94f02f45-69a4-4ff3-a3dc-fe0d52e2f980" providerId="AD" clId="Web-{E13A5A5D-8E7F-0451-8C24-BA3EAC07F0A6}" dt="2023-03-15T02:10:25.838" v="482"/>
        <pc:sldMkLst>
          <pc:docMk/>
          <pc:sldMk cId="1333623127" sldId="288"/>
        </pc:sldMkLst>
        <pc:spChg chg="del">
          <ac:chgData name="Sara Naidu Diaz Gonzalez" userId="S::sndiaz4@soy.sena.edu.co::94f02f45-69a4-4ff3-a3dc-fe0d52e2f980" providerId="AD" clId="Web-{E13A5A5D-8E7F-0451-8C24-BA3EAC07F0A6}" dt="2023-03-15T02:10:25.838" v="482"/>
          <ac:spMkLst>
            <pc:docMk/>
            <pc:sldMk cId="1333623127" sldId="288"/>
            <ac:spMk id="2" creationId="{FAEDBDAB-2847-A08F-A334-6D725C328CA9}"/>
          </ac:spMkLst>
        </pc:spChg>
        <pc:spChg chg="mod">
          <ac:chgData name="Sara Naidu Diaz Gonzalez" userId="S::sndiaz4@soy.sena.edu.co::94f02f45-69a4-4ff3-a3dc-fe0d52e2f980" providerId="AD" clId="Web-{E13A5A5D-8E7F-0451-8C24-BA3EAC07F0A6}" dt="2023-03-15T02:10:24.431" v="481" actId="20577"/>
          <ac:spMkLst>
            <pc:docMk/>
            <pc:sldMk cId="1333623127" sldId="288"/>
            <ac:spMk id="3" creationId="{305D108B-E137-B5E9-D458-4A19BDCC6F81}"/>
          </ac:spMkLst>
        </pc:spChg>
      </pc:sldChg>
      <pc:sldChg chg="new del">
        <pc:chgData name="Sara Naidu Diaz Gonzalez" userId="S::sndiaz4@soy.sena.edu.co::94f02f45-69a4-4ff3-a3dc-fe0d52e2f980" providerId="AD" clId="Web-{E13A5A5D-8E7F-0451-8C24-BA3EAC07F0A6}" dt="2023-03-15T02:11:14.637" v="506"/>
        <pc:sldMkLst>
          <pc:docMk/>
          <pc:sldMk cId="1420831933" sldId="289"/>
        </pc:sldMkLst>
      </pc:sldChg>
      <pc:sldChg chg="delSp modSp new">
        <pc:chgData name="Sara Naidu Diaz Gonzalez" userId="S::sndiaz4@soy.sena.edu.co::94f02f45-69a4-4ff3-a3dc-fe0d52e2f980" providerId="AD" clId="Web-{E13A5A5D-8E7F-0451-8C24-BA3EAC07F0A6}" dt="2023-03-15T02:12:05.968" v="521" actId="14100"/>
        <pc:sldMkLst>
          <pc:docMk/>
          <pc:sldMk cId="1988385547" sldId="289"/>
        </pc:sldMkLst>
        <pc:spChg chg="del">
          <ac:chgData name="Sara Naidu Diaz Gonzalez" userId="S::sndiaz4@soy.sena.edu.co::94f02f45-69a4-4ff3-a3dc-fe0d52e2f980" providerId="AD" clId="Web-{E13A5A5D-8E7F-0451-8C24-BA3EAC07F0A6}" dt="2023-03-15T02:11:54.514" v="518"/>
          <ac:spMkLst>
            <pc:docMk/>
            <pc:sldMk cId="1988385547" sldId="289"/>
            <ac:spMk id="2" creationId="{6930F111-A163-25B6-AE08-DAFF70D22884}"/>
          </ac:spMkLst>
        </pc:spChg>
        <pc:spChg chg="mod">
          <ac:chgData name="Sara Naidu Diaz Gonzalez" userId="S::sndiaz4@soy.sena.edu.co::94f02f45-69a4-4ff3-a3dc-fe0d52e2f980" providerId="AD" clId="Web-{E13A5A5D-8E7F-0451-8C24-BA3EAC07F0A6}" dt="2023-03-15T02:12:05.968" v="521" actId="14100"/>
          <ac:spMkLst>
            <pc:docMk/>
            <pc:sldMk cId="1988385547" sldId="289"/>
            <ac:spMk id="3" creationId="{6FB23AF4-7128-4D0B-D8F0-71D2D37B0EBF}"/>
          </ac:spMkLst>
        </pc:spChg>
      </pc:sldChg>
    </pc:docChg>
  </pc:docChgLst>
  <pc:docChgLst>
    <pc:chgData name="Laura Nataly Garzon Suarez" userId="S::laungarzon11@soy.sena.edu.co::d606699a-8ed5-42e3-af50-3d962e60b77b" providerId="AD" clId="Web-{B36AD687-2878-1A40-3D2E-E96B669A0096}"/>
    <pc:docChg chg="modSld">
      <pc:chgData name="Laura Nataly Garzon Suarez" userId="S::laungarzon11@soy.sena.edu.co::d606699a-8ed5-42e3-af50-3d962e60b77b" providerId="AD" clId="Web-{B36AD687-2878-1A40-3D2E-E96B669A0096}" dt="2023-03-21T13:13:17.221" v="333"/>
      <pc:docMkLst>
        <pc:docMk/>
      </pc:docMkLst>
      <pc:sldChg chg="modSp">
        <pc:chgData name="Laura Nataly Garzon Suarez" userId="S::laungarzon11@soy.sena.edu.co::d606699a-8ed5-42e3-af50-3d962e60b77b" providerId="AD" clId="Web-{B36AD687-2878-1A40-3D2E-E96B669A0096}" dt="2023-03-21T13:07:11.413" v="27"/>
        <pc:sldMkLst>
          <pc:docMk/>
          <pc:sldMk cId="2971174205" sldId="266"/>
        </pc:sldMkLst>
        <pc:graphicFrameChg chg="mod modGraphic">
          <ac:chgData name="Laura Nataly Garzon Suarez" userId="S::laungarzon11@soy.sena.edu.co::d606699a-8ed5-42e3-af50-3d962e60b77b" providerId="AD" clId="Web-{B36AD687-2878-1A40-3D2E-E96B669A0096}" dt="2023-03-21T13:06:21.178" v="7"/>
          <ac:graphicFrameMkLst>
            <pc:docMk/>
            <pc:sldMk cId="2971174205" sldId="266"/>
            <ac:graphicFrameMk id="4" creationId="{5B6537AD-F71D-AC63-0E0E-5F9272C67D0D}"/>
          </ac:graphicFrameMkLst>
        </pc:graphicFrameChg>
        <pc:graphicFrameChg chg="mod modGraphic">
          <ac:chgData name="Laura Nataly Garzon Suarez" userId="S::laungarzon11@soy.sena.edu.co::d606699a-8ed5-42e3-af50-3d962e60b77b" providerId="AD" clId="Web-{B36AD687-2878-1A40-3D2E-E96B669A0096}" dt="2023-03-21T13:07:11.413" v="27"/>
          <ac:graphicFrameMkLst>
            <pc:docMk/>
            <pc:sldMk cId="2971174205" sldId="266"/>
            <ac:graphicFrameMk id="6" creationId="{5B6CB188-6D26-D1B0-10E6-22EBF179AC66}"/>
          </ac:graphicFrameMkLst>
        </pc:graphicFrameChg>
      </pc:sldChg>
      <pc:sldChg chg="modSp">
        <pc:chgData name="Laura Nataly Garzon Suarez" userId="S::laungarzon11@soy.sena.edu.co::d606699a-8ed5-42e3-af50-3d962e60b77b" providerId="AD" clId="Web-{B36AD687-2878-1A40-3D2E-E96B669A0096}" dt="2023-03-21T13:13:17.221" v="333"/>
        <pc:sldMkLst>
          <pc:docMk/>
          <pc:sldMk cId="2185372916" sldId="307"/>
        </pc:sldMkLst>
        <pc:graphicFrameChg chg="mod modGraphic">
          <ac:chgData name="Laura Nataly Garzon Suarez" userId="S::laungarzon11@soy.sena.edu.co::d606699a-8ed5-42e3-af50-3d962e60b77b" providerId="AD" clId="Web-{B36AD687-2878-1A40-3D2E-E96B669A0096}" dt="2023-03-21T13:13:17.221" v="333"/>
          <ac:graphicFrameMkLst>
            <pc:docMk/>
            <pc:sldMk cId="2185372916" sldId="307"/>
            <ac:graphicFrameMk id="5" creationId="{543DCA20-A97D-42EA-44F9-17B572F6362D}"/>
          </ac:graphicFrameMkLst>
        </pc:graphicFrameChg>
        <pc:graphicFrameChg chg="mod modGraphic">
          <ac:chgData name="Laura Nataly Garzon Suarez" userId="S::laungarzon11@soy.sena.edu.co::d606699a-8ed5-42e3-af50-3d962e60b77b" providerId="AD" clId="Web-{B36AD687-2878-1A40-3D2E-E96B669A0096}" dt="2023-03-21T13:10:31.700" v="225"/>
          <ac:graphicFrameMkLst>
            <pc:docMk/>
            <pc:sldMk cId="2185372916" sldId="307"/>
            <ac:graphicFrameMk id="7" creationId="{12F58077-1C71-E921-57FA-2C0D48AE55D1}"/>
          </ac:graphicFrameMkLst>
        </pc:graphicFrameChg>
      </pc:sldChg>
      <pc:sldChg chg="addSp delSp modSp">
        <pc:chgData name="Laura Nataly Garzon Suarez" userId="S::laungarzon11@soy.sena.edu.co::d606699a-8ed5-42e3-af50-3d962e60b77b" providerId="AD" clId="Web-{B36AD687-2878-1A40-3D2E-E96B669A0096}" dt="2023-03-21T13:12:48.141" v="313"/>
        <pc:sldMkLst>
          <pc:docMk/>
          <pc:sldMk cId="2495732612" sldId="309"/>
        </pc:sldMkLst>
        <pc:graphicFrameChg chg="mod modGraphic">
          <ac:chgData name="Laura Nataly Garzon Suarez" userId="S::laungarzon11@soy.sena.edu.co::d606699a-8ed5-42e3-af50-3d962e60b77b" providerId="AD" clId="Web-{B36AD687-2878-1A40-3D2E-E96B669A0096}" dt="2023-03-21T13:11:44.999" v="247"/>
          <ac:graphicFrameMkLst>
            <pc:docMk/>
            <pc:sldMk cId="2495732612" sldId="309"/>
            <ac:graphicFrameMk id="4" creationId="{5B6537AD-F71D-AC63-0E0E-5F9272C67D0D}"/>
          </ac:graphicFrameMkLst>
        </pc:graphicFrameChg>
        <pc:graphicFrameChg chg="add del mod modGraphic">
          <ac:chgData name="Laura Nataly Garzon Suarez" userId="S::laungarzon11@soy.sena.edu.co::d606699a-8ed5-42e3-af50-3d962e60b77b" providerId="AD" clId="Web-{B36AD687-2878-1A40-3D2E-E96B669A0096}" dt="2023-03-21T13:12:48.141" v="313"/>
          <ac:graphicFrameMkLst>
            <pc:docMk/>
            <pc:sldMk cId="2495732612" sldId="309"/>
            <ac:graphicFrameMk id="6" creationId="{5B6CB188-6D26-D1B0-10E6-22EBF179AC66}"/>
          </ac:graphicFrameMkLst>
        </pc:graphicFrameChg>
      </pc:sldChg>
      <pc:sldChg chg="modSp">
        <pc:chgData name="Laura Nataly Garzon Suarez" userId="S::laungarzon11@soy.sena.edu.co::d606699a-8ed5-42e3-af50-3d962e60b77b" providerId="AD" clId="Web-{B36AD687-2878-1A40-3D2E-E96B669A0096}" dt="2023-03-21T13:11:14.670" v="229"/>
        <pc:sldMkLst>
          <pc:docMk/>
          <pc:sldMk cId="1023302592" sldId="310"/>
        </pc:sldMkLst>
        <pc:graphicFrameChg chg="mod modGraphic">
          <ac:chgData name="Laura Nataly Garzon Suarez" userId="S::laungarzon11@soy.sena.edu.co::d606699a-8ed5-42e3-af50-3d962e60b77b" providerId="AD" clId="Web-{B36AD687-2878-1A40-3D2E-E96B669A0096}" dt="2023-03-21T13:10:36.528" v="227"/>
          <ac:graphicFrameMkLst>
            <pc:docMk/>
            <pc:sldMk cId="1023302592" sldId="310"/>
            <ac:graphicFrameMk id="5" creationId="{543DCA20-A97D-42EA-44F9-17B572F6362D}"/>
          </ac:graphicFrameMkLst>
        </pc:graphicFrameChg>
        <pc:graphicFrameChg chg="mod modGraphic">
          <ac:chgData name="Laura Nataly Garzon Suarez" userId="S::laungarzon11@soy.sena.edu.co::d606699a-8ed5-42e3-af50-3d962e60b77b" providerId="AD" clId="Web-{B36AD687-2878-1A40-3D2E-E96B669A0096}" dt="2023-03-21T13:11:14.670" v="229"/>
          <ac:graphicFrameMkLst>
            <pc:docMk/>
            <pc:sldMk cId="1023302592" sldId="310"/>
            <ac:graphicFrameMk id="7" creationId="{12F58077-1C71-E921-57FA-2C0D48AE55D1}"/>
          </ac:graphicFrameMkLst>
        </pc:graphicFrameChg>
      </pc:sldChg>
      <pc:sldChg chg="modSp">
        <pc:chgData name="Laura Nataly Garzon Suarez" userId="S::laungarzon11@soy.sena.edu.co::d606699a-8ed5-42e3-af50-3d962e60b77b" providerId="AD" clId="Web-{B36AD687-2878-1A40-3D2E-E96B669A0096}" dt="2023-03-21T13:07:24.695" v="35"/>
        <pc:sldMkLst>
          <pc:docMk/>
          <pc:sldMk cId="3450289627" sldId="311"/>
        </pc:sldMkLst>
        <pc:graphicFrameChg chg="mod modGraphic">
          <ac:chgData name="Laura Nataly Garzon Suarez" userId="S::laungarzon11@soy.sena.edu.co::d606699a-8ed5-42e3-af50-3d962e60b77b" providerId="AD" clId="Web-{B36AD687-2878-1A40-3D2E-E96B669A0096}" dt="2023-03-21T13:07:20.039" v="31"/>
          <ac:graphicFrameMkLst>
            <pc:docMk/>
            <pc:sldMk cId="3450289627" sldId="311"/>
            <ac:graphicFrameMk id="5" creationId="{543DCA20-A97D-42EA-44F9-17B572F6362D}"/>
          </ac:graphicFrameMkLst>
        </pc:graphicFrameChg>
        <pc:graphicFrameChg chg="mod modGraphic">
          <ac:chgData name="Laura Nataly Garzon Suarez" userId="S::laungarzon11@soy.sena.edu.co::d606699a-8ed5-42e3-af50-3d962e60b77b" providerId="AD" clId="Web-{B36AD687-2878-1A40-3D2E-E96B669A0096}" dt="2023-03-21T13:07:24.695" v="35"/>
          <ac:graphicFrameMkLst>
            <pc:docMk/>
            <pc:sldMk cId="3450289627" sldId="311"/>
            <ac:graphicFrameMk id="7" creationId="{12F58077-1C71-E921-57FA-2C0D48AE55D1}"/>
          </ac:graphicFrameMkLst>
        </pc:graphicFrameChg>
      </pc:sldChg>
    </pc:docChg>
  </pc:docChgLst>
  <pc:docChgLst>
    <pc:chgData name="Laura Nataly Garzon Suarez" userId="d606699a-8ed5-42e3-af50-3d962e60b77b" providerId="ADAL" clId="{2E1AE4B5-0F35-C049-A002-BACF630FC570}"/>
    <pc:docChg chg="custSel addSld modSld">
      <pc:chgData name="Laura Nataly Garzon Suarez" userId="d606699a-8ed5-42e3-af50-3d962e60b77b" providerId="ADAL" clId="{2E1AE4B5-0F35-C049-A002-BACF630FC570}" dt="2023-03-17T16:55:35.417" v="126" actId="680"/>
      <pc:docMkLst>
        <pc:docMk/>
      </pc:docMkLst>
      <pc:sldChg chg="modSp mod chgLayout">
        <pc:chgData name="Laura Nataly Garzon Suarez" userId="d606699a-8ed5-42e3-af50-3d962e60b77b" providerId="ADAL" clId="{2E1AE4B5-0F35-C049-A002-BACF630FC570}" dt="2023-03-17T16:51:11.027" v="0" actId="700"/>
        <pc:sldMkLst>
          <pc:docMk/>
          <pc:sldMk cId="1566375574" sldId="298"/>
        </pc:sldMkLst>
        <pc:spChg chg="mod ord">
          <ac:chgData name="Laura Nataly Garzon Suarez" userId="d606699a-8ed5-42e3-af50-3d962e60b77b" providerId="ADAL" clId="{2E1AE4B5-0F35-C049-A002-BACF630FC570}" dt="2023-03-17T16:51:11.027" v="0" actId="700"/>
          <ac:spMkLst>
            <pc:docMk/>
            <pc:sldMk cId="1566375574" sldId="298"/>
            <ac:spMk id="2" creationId="{9CD5E57A-B45A-FCE5-B25F-9766D830A1C8}"/>
          </ac:spMkLst>
        </pc:spChg>
        <pc:spChg chg="mod ord">
          <ac:chgData name="Laura Nataly Garzon Suarez" userId="d606699a-8ed5-42e3-af50-3d962e60b77b" providerId="ADAL" clId="{2E1AE4B5-0F35-C049-A002-BACF630FC570}" dt="2023-03-17T16:51:11.027" v="0" actId="700"/>
          <ac:spMkLst>
            <pc:docMk/>
            <pc:sldMk cId="1566375574" sldId="298"/>
            <ac:spMk id="3" creationId="{BB3B848D-62E8-5C32-B0C2-CA7246E00E1E}"/>
          </ac:spMkLst>
        </pc:spChg>
      </pc:sldChg>
      <pc:sldChg chg="modSp new">
        <pc:chgData name="Laura Nataly Garzon Suarez" userId="d606699a-8ed5-42e3-af50-3d962e60b77b" providerId="ADAL" clId="{2E1AE4B5-0F35-C049-A002-BACF630FC570}" dt="2023-03-17T16:55:30.573" v="125" actId="20577"/>
        <pc:sldMkLst>
          <pc:docMk/>
          <pc:sldMk cId="3562427799" sldId="299"/>
        </pc:sldMkLst>
        <pc:spChg chg="mod">
          <ac:chgData name="Laura Nataly Garzon Suarez" userId="d606699a-8ed5-42e3-af50-3d962e60b77b" providerId="ADAL" clId="{2E1AE4B5-0F35-C049-A002-BACF630FC570}" dt="2023-03-17T16:51:51.740" v="2" actId="20577"/>
          <ac:spMkLst>
            <pc:docMk/>
            <pc:sldMk cId="3562427799" sldId="299"/>
            <ac:spMk id="2" creationId="{3F6B1968-8693-EFE8-1FE8-7F0322526108}"/>
          </ac:spMkLst>
        </pc:spChg>
        <pc:spChg chg="mod">
          <ac:chgData name="Laura Nataly Garzon Suarez" userId="d606699a-8ed5-42e3-af50-3d962e60b77b" providerId="ADAL" clId="{2E1AE4B5-0F35-C049-A002-BACF630FC570}" dt="2023-03-17T16:55:30.573" v="125" actId="20577"/>
          <ac:spMkLst>
            <pc:docMk/>
            <pc:sldMk cId="3562427799" sldId="299"/>
            <ac:spMk id="3" creationId="{2296E3E5-C057-5635-3B20-7D3A4133716B}"/>
          </ac:spMkLst>
        </pc:spChg>
      </pc:sldChg>
      <pc:sldChg chg="new">
        <pc:chgData name="Laura Nataly Garzon Suarez" userId="d606699a-8ed5-42e3-af50-3d962e60b77b" providerId="ADAL" clId="{2E1AE4B5-0F35-C049-A002-BACF630FC570}" dt="2023-03-17T16:55:35.417" v="126" actId="680"/>
        <pc:sldMkLst>
          <pc:docMk/>
          <pc:sldMk cId="3233602558" sldId="300"/>
        </pc:sldMkLst>
      </pc:sldChg>
    </pc:docChg>
  </pc:docChgLst>
  <pc:docChgLst>
    <pc:chgData name="Maria Isabel Uribe Diaz" userId="S::miuribe93@soy.sena.edu.co::f874e721-cfe2-4208-953d-f23d4fbbc403" providerId="AD" clId="Web-{887C0405-A99E-42C9-9892-96E2491F1D0B}"/>
    <pc:docChg chg="modSld">
      <pc:chgData name="Maria Isabel Uribe Diaz" userId="S::miuribe93@soy.sena.edu.co::f874e721-cfe2-4208-953d-f23d4fbbc403" providerId="AD" clId="Web-{887C0405-A99E-42C9-9892-96E2491F1D0B}" dt="2023-03-14T11:40:30.099" v="3" actId="20577"/>
      <pc:docMkLst>
        <pc:docMk/>
      </pc:docMkLst>
      <pc:sldChg chg="modSp">
        <pc:chgData name="Maria Isabel Uribe Diaz" userId="S::miuribe93@soy.sena.edu.co::f874e721-cfe2-4208-953d-f23d4fbbc403" providerId="AD" clId="Web-{887C0405-A99E-42C9-9892-96E2491F1D0B}" dt="2023-03-14T11:40:30.099" v="3" actId="20577"/>
        <pc:sldMkLst>
          <pc:docMk/>
          <pc:sldMk cId="1495245722" sldId="263"/>
        </pc:sldMkLst>
        <pc:spChg chg="mod">
          <ac:chgData name="Maria Isabel Uribe Diaz" userId="S::miuribe93@soy.sena.edu.co::f874e721-cfe2-4208-953d-f23d4fbbc403" providerId="AD" clId="Web-{887C0405-A99E-42C9-9892-96E2491F1D0B}" dt="2023-03-14T11:40:30.099" v="3" actId="20577"/>
          <ac:spMkLst>
            <pc:docMk/>
            <pc:sldMk cId="1495245722" sldId="263"/>
            <ac:spMk id="2" creationId="{82765DA9-3CFA-DFE4-CFB4-ED7512796DAA}"/>
          </ac:spMkLst>
        </pc:spChg>
        <pc:spChg chg="mod">
          <ac:chgData name="Maria Isabel Uribe Diaz" userId="S::miuribe93@soy.sena.edu.co::f874e721-cfe2-4208-953d-f23d4fbbc403" providerId="AD" clId="Web-{887C0405-A99E-42C9-9892-96E2491F1D0B}" dt="2023-03-14T11:40:24.646" v="1" actId="20577"/>
          <ac:spMkLst>
            <pc:docMk/>
            <pc:sldMk cId="1495245722" sldId="263"/>
            <ac:spMk id="3" creationId="{282224B7-662E-E133-BD59-E01F5A5AD2C3}"/>
          </ac:spMkLst>
        </pc:spChg>
      </pc:sldChg>
    </pc:docChg>
  </pc:docChgLst>
  <pc:docChgLst>
    <pc:chgData name="Juan Sebastian Herrera Prieto" userId="S::jsherrera914@soy.sena.edu.co::ef11610f-3862-4e05-a817-05d4c3cf01c5" providerId="AD" clId="Web-{D5BBCFED-1CFB-68DB-50A1-5EAF85CF5C27}"/>
    <pc:docChg chg="modSld">
      <pc:chgData name="Juan Sebastian Herrera Prieto" userId="S::jsherrera914@soy.sena.edu.co::ef11610f-3862-4e05-a817-05d4c3cf01c5" providerId="AD" clId="Web-{D5BBCFED-1CFB-68DB-50A1-5EAF85CF5C27}" dt="2023-03-21T13:48:23.704" v="21"/>
      <pc:docMkLst>
        <pc:docMk/>
      </pc:docMkLst>
      <pc:sldChg chg="addSp delSp modSp">
        <pc:chgData name="Juan Sebastian Herrera Prieto" userId="S::jsherrera914@soy.sena.edu.co::ef11610f-3862-4e05-a817-05d4c3cf01c5" providerId="AD" clId="Web-{D5BBCFED-1CFB-68DB-50A1-5EAF85CF5C27}" dt="2023-03-21T13:48:23.704" v="21"/>
        <pc:sldMkLst>
          <pc:docMk/>
          <pc:sldMk cId="2406273178" sldId="256"/>
        </pc:sldMkLst>
        <pc:spChg chg="mod ord">
          <ac:chgData name="Juan Sebastian Herrera Prieto" userId="S::jsherrera914@soy.sena.edu.co::ef11610f-3862-4e05-a817-05d4c3cf01c5" providerId="AD" clId="Web-{D5BBCFED-1CFB-68DB-50A1-5EAF85CF5C27}" dt="2023-03-21T13:48:23.704" v="21"/>
          <ac:spMkLst>
            <pc:docMk/>
            <pc:sldMk cId="2406273178" sldId="256"/>
            <ac:spMk id="2" creationId="{00000000-0000-0000-0000-000000000000}"/>
          </ac:spMkLst>
        </pc:spChg>
        <pc:spChg chg="mod ord">
          <ac:chgData name="Juan Sebastian Herrera Prieto" userId="S::jsherrera914@soy.sena.edu.co::ef11610f-3862-4e05-a817-05d4c3cf01c5" providerId="AD" clId="Web-{D5BBCFED-1CFB-68DB-50A1-5EAF85CF5C27}" dt="2023-03-21T13:48:23.704" v="21"/>
          <ac:spMkLst>
            <pc:docMk/>
            <pc:sldMk cId="2406273178" sldId="256"/>
            <ac:spMk id="3" creationId="{00000000-0000-0000-0000-000000000000}"/>
          </ac:spMkLst>
        </pc:spChg>
        <pc:spChg chg="add del">
          <ac:chgData name="Juan Sebastian Herrera Prieto" userId="S::jsherrera914@soy.sena.edu.co::ef11610f-3862-4e05-a817-05d4c3cf01c5" providerId="AD" clId="Web-{D5BBCFED-1CFB-68DB-50A1-5EAF85CF5C27}" dt="2023-03-21T13:42:45.164" v="4"/>
          <ac:spMkLst>
            <pc:docMk/>
            <pc:sldMk cId="2406273178" sldId="256"/>
            <ac:spMk id="8" creationId="{E8A8EAB8-D2FF-444D-B34B-7D32F106AD0E}"/>
          </ac:spMkLst>
        </pc:spChg>
        <pc:spChg chg="add del">
          <ac:chgData name="Juan Sebastian Herrera Prieto" userId="S::jsherrera914@soy.sena.edu.co::ef11610f-3862-4e05-a817-05d4c3cf01c5" providerId="AD" clId="Web-{D5BBCFED-1CFB-68DB-50A1-5EAF85CF5C27}" dt="2023-03-21T13:42:39.633" v="1"/>
          <ac:spMkLst>
            <pc:docMk/>
            <pc:sldMk cId="2406273178" sldId="256"/>
            <ac:spMk id="14" creationId="{7B831B6F-405A-4B47-B9BB-5CA88F285844}"/>
          </ac:spMkLst>
        </pc:spChg>
        <pc:spChg chg="add del">
          <ac:chgData name="Juan Sebastian Herrera Prieto" userId="S::jsherrera914@soy.sena.edu.co::ef11610f-3862-4e05-a817-05d4c3cf01c5" providerId="AD" clId="Web-{D5BBCFED-1CFB-68DB-50A1-5EAF85CF5C27}" dt="2023-03-21T13:42:39.633" v="1"/>
          <ac:spMkLst>
            <pc:docMk/>
            <pc:sldMk cId="2406273178" sldId="256"/>
            <ac:spMk id="15" creationId="{953EE71A-6488-4203-A7C4-77102FD0DCCA}"/>
          </ac:spMkLst>
        </pc:spChg>
        <pc:spChg chg="add del">
          <ac:chgData name="Juan Sebastian Herrera Prieto" userId="S::jsherrera914@soy.sena.edu.co::ef11610f-3862-4e05-a817-05d4c3cf01c5" providerId="AD" clId="Web-{D5BBCFED-1CFB-68DB-50A1-5EAF85CF5C27}" dt="2023-03-21T13:42:45.164" v="3"/>
          <ac:spMkLst>
            <pc:docMk/>
            <pc:sldMk cId="2406273178" sldId="256"/>
            <ac:spMk id="18" creationId="{04812C46-200A-4DEB-A05E-3ED6C68C2387}"/>
          </ac:spMkLst>
        </pc:spChg>
        <pc:spChg chg="add del">
          <ac:chgData name="Juan Sebastian Herrera Prieto" userId="S::jsherrera914@soy.sena.edu.co::ef11610f-3862-4e05-a817-05d4c3cf01c5" providerId="AD" clId="Web-{D5BBCFED-1CFB-68DB-50A1-5EAF85CF5C27}" dt="2023-03-21T13:42:45.164" v="3"/>
          <ac:spMkLst>
            <pc:docMk/>
            <pc:sldMk cId="2406273178" sldId="256"/>
            <ac:spMk id="20" creationId="{D1EA859B-E555-4109-94F3-6700E046E008}"/>
          </ac:spMkLst>
        </pc:spChg>
        <pc:spChg chg="add del">
          <ac:chgData name="Juan Sebastian Herrera Prieto" userId="S::jsherrera914@soy.sena.edu.co::ef11610f-3862-4e05-a817-05d4c3cf01c5" providerId="AD" clId="Web-{D5BBCFED-1CFB-68DB-50A1-5EAF85CF5C27}" dt="2023-03-21T13:44:35.995" v="7"/>
          <ac:spMkLst>
            <pc:docMk/>
            <pc:sldMk cId="2406273178" sldId="256"/>
            <ac:spMk id="22" creationId="{7B831B6F-405A-4B47-B9BB-5CA88F285844}"/>
          </ac:spMkLst>
        </pc:spChg>
        <pc:spChg chg="add del">
          <ac:chgData name="Juan Sebastian Herrera Prieto" userId="S::jsherrera914@soy.sena.edu.co::ef11610f-3862-4e05-a817-05d4c3cf01c5" providerId="AD" clId="Web-{D5BBCFED-1CFB-68DB-50A1-5EAF85CF5C27}" dt="2023-03-21T13:44:35.995" v="7"/>
          <ac:spMkLst>
            <pc:docMk/>
            <pc:sldMk cId="2406273178" sldId="256"/>
            <ac:spMk id="24" creationId="{953EE71A-6488-4203-A7C4-77102FD0DCCA}"/>
          </ac:spMkLst>
        </pc:spChg>
        <pc:spChg chg="add del">
          <ac:chgData name="Juan Sebastian Herrera Prieto" userId="S::jsherrera914@soy.sena.edu.co::ef11610f-3862-4e05-a817-05d4c3cf01c5" providerId="AD" clId="Web-{D5BBCFED-1CFB-68DB-50A1-5EAF85CF5C27}" dt="2023-03-21T13:44:35.995" v="6"/>
          <ac:spMkLst>
            <pc:docMk/>
            <pc:sldMk cId="2406273178" sldId="256"/>
            <ac:spMk id="29" creationId="{9B7AD9F6-8CE7-4299-8FC6-328F4DCD3FF9}"/>
          </ac:spMkLst>
        </pc:spChg>
        <pc:spChg chg="add del">
          <ac:chgData name="Juan Sebastian Herrera Prieto" userId="S::jsherrera914@soy.sena.edu.co::ef11610f-3862-4e05-a817-05d4c3cf01c5" providerId="AD" clId="Web-{D5BBCFED-1CFB-68DB-50A1-5EAF85CF5C27}" dt="2023-03-21T13:44:35.995" v="6"/>
          <ac:spMkLst>
            <pc:docMk/>
            <pc:sldMk cId="2406273178" sldId="256"/>
            <ac:spMk id="31" creationId="{F49775AF-8896-43EE-92C6-83497D6DC56F}"/>
          </ac:spMkLst>
        </pc:spChg>
        <pc:spChg chg="add del">
          <ac:chgData name="Juan Sebastian Herrera Prieto" userId="S::jsherrera914@soy.sena.edu.co::ef11610f-3862-4e05-a817-05d4c3cf01c5" providerId="AD" clId="Web-{D5BBCFED-1CFB-68DB-50A1-5EAF85CF5C27}" dt="2023-03-21T13:48:23.704" v="21"/>
          <ac:spMkLst>
            <pc:docMk/>
            <pc:sldMk cId="2406273178" sldId="256"/>
            <ac:spMk id="33" creationId="{086A5A31-B10A-4793-84D4-D785959AE5B8}"/>
          </ac:spMkLst>
        </pc:spChg>
        <pc:spChg chg="add del">
          <ac:chgData name="Juan Sebastian Herrera Prieto" userId="S::jsherrera914@soy.sena.edu.co::ef11610f-3862-4e05-a817-05d4c3cf01c5" providerId="AD" clId="Web-{D5BBCFED-1CFB-68DB-50A1-5EAF85CF5C27}" dt="2023-03-21T13:48:23.704" v="21"/>
          <ac:spMkLst>
            <pc:docMk/>
            <pc:sldMk cId="2406273178" sldId="256"/>
            <ac:spMk id="34" creationId="{9D25F302-27C5-414F-97F8-6EA0A6C028BA}"/>
          </ac:spMkLst>
        </pc:spChg>
        <pc:spChg chg="add del">
          <ac:chgData name="Juan Sebastian Herrera Prieto" userId="S::jsherrera914@soy.sena.edu.co::ef11610f-3862-4e05-a817-05d4c3cf01c5" providerId="AD" clId="Web-{D5BBCFED-1CFB-68DB-50A1-5EAF85CF5C27}" dt="2023-03-21T13:48:23.704" v="21"/>
          <ac:spMkLst>
            <pc:docMk/>
            <pc:sldMk cId="2406273178" sldId="256"/>
            <ac:spMk id="35" creationId="{830A36F8-48C2-4842-A87B-8CE8DF4E7FD2}"/>
          </ac:spMkLst>
        </pc:spChg>
        <pc:spChg chg="add del">
          <ac:chgData name="Juan Sebastian Herrera Prieto" userId="S::jsherrera914@soy.sena.edu.co::ef11610f-3862-4e05-a817-05d4c3cf01c5" providerId="AD" clId="Web-{D5BBCFED-1CFB-68DB-50A1-5EAF85CF5C27}" dt="2023-03-21T13:48:16.422" v="18"/>
          <ac:spMkLst>
            <pc:docMk/>
            <pc:sldMk cId="2406273178" sldId="256"/>
            <ac:spMk id="40" creationId="{04812C46-200A-4DEB-A05E-3ED6C68C2387}"/>
          </ac:spMkLst>
        </pc:spChg>
        <pc:spChg chg="add del">
          <ac:chgData name="Juan Sebastian Herrera Prieto" userId="S::jsherrera914@soy.sena.edu.co::ef11610f-3862-4e05-a817-05d4c3cf01c5" providerId="AD" clId="Web-{D5BBCFED-1CFB-68DB-50A1-5EAF85CF5C27}" dt="2023-03-21T13:48:23.704" v="20"/>
          <ac:spMkLst>
            <pc:docMk/>
            <pc:sldMk cId="2406273178" sldId="256"/>
            <ac:spMk id="42" creationId="{91E5A9A7-95C6-4F4F-B00E-C82E07FE62EF}"/>
          </ac:spMkLst>
        </pc:spChg>
        <pc:spChg chg="add del">
          <ac:chgData name="Juan Sebastian Herrera Prieto" userId="S::jsherrera914@soy.sena.edu.co::ef11610f-3862-4e05-a817-05d4c3cf01c5" providerId="AD" clId="Web-{D5BBCFED-1CFB-68DB-50A1-5EAF85CF5C27}" dt="2023-03-21T13:48:23.704" v="20"/>
          <ac:spMkLst>
            <pc:docMk/>
            <pc:sldMk cId="2406273178" sldId="256"/>
            <ac:spMk id="43" creationId="{A8384FB5-9ADC-4DDC-881B-597D56F5B15D}"/>
          </ac:spMkLst>
        </pc:spChg>
        <pc:spChg chg="add del">
          <ac:chgData name="Juan Sebastian Herrera Prieto" userId="S::jsherrera914@soy.sena.edu.co::ef11610f-3862-4e05-a817-05d4c3cf01c5" providerId="AD" clId="Web-{D5BBCFED-1CFB-68DB-50A1-5EAF85CF5C27}" dt="2023-03-21T13:48:23.704" v="20"/>
          <ac:spMkLst>
            <pc:docMk/>
            <pc:sldMk cId="2406273178" sldId="256"/>
            <ac:spMk id="44" creationId="{D07DD2DE-F619-49DD-B5E7-03A290FF4ED1}"/>
          </ac:spMkLst>
        </pc:spChg>
        <pc:spChg chg="add del">
          <ac:chgData name="Juan Sebastian Herrera Prieto" userId="S::jsherrera914@soy.sena.edu.co::ef11610f-3862-4e05-a817-05d4c3cf01c5" providerId="AD" clId="Web-{D5BBCFED-1CFB-68DB-50A1-5EAF85CF5C27}" dt="2023-03-21T13:48:23.704" v="20"/>
          <ac:spMkLst>
            <pc:docMk/>
            <pc:sldMk cId="2406273178" sldId="256"/>
            <ac:spMk id="46" creationId="{85149191-5F60-4A28-AAFF-039F96B0F3EC}"/>
          </ac:spMkLst>
        </pc:spChg>
        <pc:spChg chg="add del">
          <ac:chgData name="Juan Sebastian Herrera Prieto" userId="S::jsherrera914@soy.sena.edu.co::ef11610f-3862-4e05-a817-05d4c3cf01c5" providerId="AD" clId="Web-{D5BBCFED-1CFB-68DB-50A1-5EAF85CF5C27}" dt="2023-03-21T13:48:23.704" v="20"/>
          <ac:spMkLst>
            <pc:docMk/>
            <pc:sldMk cId="2406273178" sldId="256"/>
            <ac:spMk id="48" creationId="{F8260ED5-17F7-4158-B241-D51DD4CF1B7E}"/>
          </ac:spMkLst>
        </pc:spChg>
        <pc:spChg chg="add">
          <ac:chgData name="Juan Sebastian Herrera Prieto" userId="S::jsherrera914@soy.sena.edu.co::ef11610f-3862-4e05-a817-05d4c3cf01c5" providerId="AD" clId="Web-{D5BBCFED-1CFB-68DB-50A1-5EAF85CF5C27}" dt="2023-03-21T13:48:23.704" v="21"/>
          <ac:spMkLst>
            <pc:docMk/>
            <pc:sldMk cId="2406273178" sldId="256"/>
            <ac:spMk id="50" creationId="{04812C46-200A-4DEB-A05E-3ED6C68C2387}"/>
          </ac:spMkLst>
        </pc:spChg>
        <pc:picChg chg="mod ord">
          <ac:chgData name="Juan Sebastian Herrera Prieto" userId="S::jsherrera914@soy.sena.edu.co::ef11610f-3862-4e05-a817-05d4c3cf01c5" providerId="AD" clId="Web-{D5BBCFED-1CFB-68DB-50A1-5EAF85CF5C27}" dt="2023-03-21T13:48:23.704" v="21"/>
          <ac:picMkLst>
            <pc:docMk/>
            <pc:sldMk cId="2406273178" sldId="256"/>
            <ac:picMk id="4" creationId="{FD79B06F-C3C6-C34E-3E5C-40B60CD12D4E}"/>
          </ac:picMkLst>
        </pc:picChg>
        <pc:cxnChg chg="add del">
          <ac:chgData name="Juan Sebastian Herrera Prieto" userId="S::jsherrera914@soy.sena.edu.co::ef11610f-3862-4e05-a817-05d4c3cf01c5" providerId="AD" clId="Web-{D5BBCFED-1CFB-68DB-50A1-5EAF85CF5C27}" dt="2023-03-21T13:42:45.164" v="4"/>
          <ac:cxnSpMkLst>
            <pc:docMk/>
            <pc:sldMk cId="2406273178" sldId="256"/>
            <ac:cxnSpMk id="10" creationId="{067633D1-6EE6-4118-B9F0-B363477BEE7A}"/>
          </ac:cxnSpMkLst>
        </pc:cxnChg>
        <pc:cxnChg chg="add del">
          <ac:chgData name="Juan Sebastian Herrera Prieto" userId="S::jsherrera914@soy.sena.edu.co::ef11610f-3862-4e05-a817-05d4c3cf01c5" providerId="AD" clId="Web-{D5BBCFED-1CFB-68DB-50A1-5EAF85CF5C27}" dt="2023-03-21T13:42:45.164" v="4"/>
          <ac:cxnSpMkLst>
            <pc:docMk/>
            <pc:sldMk cId="2406273178" sldId="256"/>
            <ac:cxnSpMk id="12" creationId="{4AD7FFC6-42A9-49CB-B5E9-B3F6B038331B}"/>
          </ac:cxnSpMkLst>
        </pc:cxnChg>
      </pc:sldChg>
      <pc:sldChg chg="addSp modSp mod setBg">
        <pc:chgData name="Juan Sebastian Herrera Prieto" userId="S::jsherrera914@soy.sena.edu.co::ef11610f-3862-4e05-a817-05d4c3cf01c5" providerId="AD" clId="Web-{D5BBCFED-1CFB-68DB-50A1-5EAF85CF5C27}" dt="2023-03-21T13:47:05.452" v="11"/>
        <pc:sldMkLst>
          <pc:docMk/>
          <pc:sldMk cId="1494052318" sldId="302"/>
        </pc:sldMkLst>
        <pc:spChg chg="add">
          <ac:chgData name="Juan Sebastian Herrera Prieto" userId="S::jsherrera914@soy.sena.edu.co::ef11610f-3862-4e05-a817-05d4c3cf01c5" providerId="AD" clId="Web-{D5BBCFED-1CFB-68DB-50A1-5EAF85CF5C27}" dt="2023-03-21T13:47:05.452" v="11"/>
          <ac:spMkLst>
            <pc:docMk/>
            <pc:sldMk cId="1494052318" sldId="302"/>
            <ac:spMk id="11" creationId="{F3060C83-F051-4F0E-ABAD-AA0DFC48B218}"/>
          </ac:spMkLst>
        </pc:spChg>
        <pc:spChg chg="add">
          <ac:chgData name="Juan Sebastian Herrera Prieto" userId="S::jsherrera914@soy.sena.edu.co::ef11610f-3862-4e05-a817-05d4c3cf01c5" providerId="AD" clId="Web-{D5BBCFED-1CFB-68DB-50A1-5EAF85CF5C27}" dt="2023-03-21T13:47:05.452" v="11"/>
          <ac:spMkLst>
            <pc:docMk/>
            <pc:sldMk cId="1494052318" sldId="302"/>
            <ac:spMk id="13" creationId="{83C98ABE-055B-441F-B07E-44F97F083C39}"/>
          </ac:spMkLst>
        </pc:spChg>
        <pc:spChg chg="add">
          <ac:chgData name="Juan Sebastian Herrera Prieto" userId="S::jsherrera914@soy.sena.edu.co::ef11610f-3862-4e05-a817-05d4c3cf01c5" providerId="AD" clId="Web-{D5BBCFED-1CFB-68DB-50A1-5EAF85CF5C27}" dt="2023-03-21T13:47:05.452" v="11"/>
          <ac:spMkLst>
            <pc:docMk/>
            <pc:sldMk cId="1494052318" sldId="302"/>
            <ac:spMk id="15" creationId="{29FDB030-9B49-4CED-8CCD-4D99382388AC}"/>
          </ac:spMkLst>
        </pc:spChg>
        <pc:spChg chg="add">
          <ac:chgData name="Juan Sebastian Herrera Prieto" userId="S::jsherrera914@soy.sena.edu.co::ef11610f-3862-4e05-a817-05d4c3cf01c5" providerId="AD" clId="Web-{D5BBCFED-1CFB-68DB-50A1-5EAF85CF5C27}" dt="2023-03-21T13:47:05.452" v="11"/>
          <ac:spMkLst>
            <pc:docMk/>
            <pc:sldMk cId="1494052318" sldId="302"/>
            <ac:spMk id="17" creationId="{3783CA14-24A1-485C-8B30-D6A5D87987AD}"/>
          </ac:spMkLst>
        </pc:spChg>
        <pc:spChg chg="add">
          <ac:chgData name="Juan Sebastian Herrera Prieto" userId="S::jsherrera914@soy.sena.edu.co::ef11610f-3862-4e05-a817-05d4c3cf01c5" providerId="AD" clId="Web-{D5BBCFED-1CFB-68DB-50A1-5EAF85CF5C27}" dt="2023-03-21T13:47:05.452" v="11"/>
          <ac:spMkLst>
            <pc:docMk/>
            <pc:sldMk cId="1494052318" sldId="302"/>
            <ac:spMk id="19" creationId="{9A97C86A-04D6-40F7-AE84-31AB43E6A846}"/>
          </ac:spMkLst>
        </pc:spChg>
        <pc:spChg chg="add">
          <ac:chgData name="Juan Sebastian Herrera Prieto" userId="S::jsherrera914@soy.sena.edu.co::ef11610f-3862-4e05-a817-05d4c3cf01c5" providerId="AD" clId="Web-{D5BBCFED-1CFB-68DB-50A1-5EAF85CF5C27}" dt="2023-03-21T13:47:05.452" v="11"/>
          <ac:spMkLst>
            <pc:docMk/>
            <pc:sldMk cId="1494052318" sldId="302"/>
            <ac:spMk id="21" creationId="{FF9F2414-84E8-453E-B1F3-389FDE8192D9}"/>
          </ac:spMkLst>
        </pc:spChg>
        <pc:spChg chg="add">
          <ac:chgData name="Juan Sebastian Herrera Prieto" userId="S::jsherrera914@soy.sena.edu.co::ef11610f-3862-4e05-a817-05d4c3cf01c5" providerId="AD" clId="Web-{D5BBCFED-1CFB-68DB-50A1-5EAF85CF5C27}" dt="2023-03-21T13:47:05.452" v="11"/>
          <ac:spMkLst>
            <pc:docMk/>
            <pc:sldMk cId="1494052318" sldId="302"/>
            <ac:spMk id="23" creationId="{3ECA69A1-7536-43AC-85EF-C7106179F5ED}"/>
          </ac:spMkLst>
        </pc:spChg>
        <pc:graphicFrameChg chg="mod modGraphic">
          <ac:chgData name="Juan Sebastian Herrera Prieto" userId="S::jsherrera914@soy.sena.edu.co::ef11610f-3862-4e05-a817-05d4c3cf01c5" providerId="AD" clId="Web-{D5BBCFED-1CFB-68DB-50A1-5EAF85CF5C27}" dt="2023-03-21T13:47:05.452" v="11"/>
          <ac:graphicFrameMkLst>
            <pc:docMk/>
            <pc:sldMk cId="1494052318" sldId="302"/>
            <ac:graphicFrameMk id="5" creationId="{B606AC13-7060-5B5E-CAFD-F05B1C111CFF}"/>
          </ac:graphicFrameMkLst>
        </pc:graphicFrameChg>
        <pc:graphicFrameChg chg="mod modGraphic">
          <ac:chgData name="Juan Sebastian Herrera Prieto" userId="S::jsherrera914@soy.sena.edu.co::ef11610f-3862-4e05-a817-05d4c3cf01c5" providerId="AD" clId="Web-{D5BBCFED-1CFB-68DB-50A1-5EAF85CF5C27}" dt="2023-03-21T13:47:05.452" v="11"/>
          <ac:graphicFrameMkLst>
            <pc:docMk/>
            <pc:sldMk cId="1494052318" sldId="302"/>
            <ac:graphicFrameMk id="6" creationId="{13ACA745-7FED-6F67-1D62-A181AF7C3881}"/>
          </ac:graphicFrameMkLst>
        </pc:graphicFrameChg>
      </pc:sldChg>
      <pc:sldChg chg="addSp modSp mod setBg">
        <pc:chgData name="Juan Sebastian Herrera Prieto" userId="S::jsherrera914@soy.sena.edu.co::ef11610f-3862-4e05-a817-05d4c3cf01c5" providerId="AD" clId="Web-{D5BBCFED-1CFB-68DB-50A1-5EAF85CF5C27}" dt="2023-03-21T13:47:17.233" v="12"/>
        <pc:sldMkLst>
          <pc:docMk/>
          <pc:sldMk cId="2891560249" sldId="303"/>
        </pc:sldMkLst>
        <pc:spChg chg="add">
          <ac:chgData name="Juan Sebastian Herrera Prieto" userId="S::jsherrera914@soy.sena.edu.co::ef11610f-3862-4e05-a817-05d4c3cf01c5" providerId="AD" clId="Web-{D5BBCFED-1CFB-68DB-50A1-5EAF85CF5C27}" dt="2023-03-21T13:47:17.233" v="12"/>
          <ac:spMkLst>
            <pc:docMk/>
            <pc:sldMk cId="2891560249" sldId="303"/>
            <ac:spMk id="11" creationId="{5F879AC3-D4CE-493C-ADC7-06205677F4F8}"/>
          </ac:spMkLst>
        </pc:spChg>
        <pc:spChg chg="add">
          <ac:chgData name="Juan Sebastian Herrera Prieto" userId="S::jsherrera914@soy.sena.edu.co::ef11610f-3862-4e05-a817-05d4c3cf01c5" providerId="AD" clId="Web-{D5BBCFED-1CFB-68DB-50A1-5EAF85CF5C27}" dt="2023-03-21T13:47:17.233" v="12"/>
          <ac:spMkLst>
            <pc:docMk/>
            <pc:sldMk cId="2891560249" sldId="303"/>
            <ac:spMk id="13" creationId="{736F0DFD-0954-464F-BF12-DD2E6F6E0380}"/>
          </ac:spMkLst>
        </pc:spChg>
        <pc:graphicFrameChg chg="mod modGraphic">
          <ac:chgData name="Juan Sebastian Herrera Prieto" userId="S::jsherrera914@soy.sena.edu.co::ef11610f-3862-4e05-a817-05d4c3cf01c5" providerId="AD" clId="Web-{D5BBCFED-1CFB-68DB-50A1-5EAF85CF5C27}" dt="2023-03-21T13:47:17.233" v="12"/>
          <ac:graphicFrameMkLst>
            <pc:docMk/>
            <pc:sldMk cId="2891560249" sldId="303"/>
            <ac:graphicFrameMk id="5" creationId="{B606AC13-7060-5B5E-CAFD-F05B1C111CFF}"/>
          </ac:graphicFrameMkLst>
        </pc:graphicFrameChg>
        <pc:graphicFrameChg chg="mod modGraphic">
          <ac:chgData name="Juan Sebastian Herrera Prieto" userId="S::jsherrera914@soy.sena.edu.co::ef11610f-3862-4e05-a817-05d4c3cf01c5" providerId="AD" clId="Web-{D5BBCFED-1CFB-68DB-50A1-5EAF85CF5C27}" dt="2023-03-21T13:47:17.233" v="12"/>
          <ac:graphicFrameMkLst>
            <pc:docMk/>
            <pc:sldMk cId="2891560249" sldId="303"/>
            <ac:graphicFrameMk id="6" creationId="{13ACA745-7FED-6F67-1D62-A181AF7C3881}"/>
          </ac:graphicFrameMkLst>
        </pc:graphicFrameChg>
      </pc:sldChg>
      <pc:sldChg chg="addSp modSp mod setBg">
        <pc:chgData name="Juan Sebastian Herrera Prieto" userId="S::jsherrera914@soy.sena.edu.co::ef11610f-3862-4e05-a817-05d4c3cf01c5" providerId="AD" clId="Web-{D5BBCFED-1CFB-68DB-50A1-5EAF85CF5C27}" dt="2023-03-21T13:47:35.280" v="13"/>
        <pc:sldMkLst>
          <pc:docMk/>
          <pc:sldMk cId="779966770" sldId="304"/>
        </pc:sldMkLst>
        <pc:spChg chg="add">
          <ac:chgData name="Juan Sebastian Herrera Prieto" userId="S::jsherrera914@soy.sena.edu.co::ef11610f-3862-4e05-a817-05d4c3cf01c5" providerId="AD" clId="Web-{D5BBCFED-1CFB-68DB-50A1-5EAF85CF5C27}" dt="2023-03-21T13:47:35.280" v="13"/>
          <ac:spMkLst>
            <pc:docMk/>
            <pc:sldMk cId="779966770" sldId="304"/>
            <ac:spMk id="11" creationId="{86FF76B9-219D-4469-AF87-0236D29032F1}"/>
          </ac:spMkLst>
        </pc:spChg>
        <pc:spChg chg="add">
          <ac:chgData name="Juan Sebastian Herrera Prieto" userId="S::jsherrera914@soy.sena.edu.co::ef11610f-3862-4e05-a817-05d4c3cf01c5" providerId="AD" clId="Web-{D5BBCFED-1CFB-68DB-50A1-5EAF85CF5C27}" dt="2023-03-21T13:47:35.280" v="13"/>
          <ac:spMkLst>
            <pc:docMk/>
            <pc:sldMk cId="779966770" sldId="304"/>
            <ac:spMk id="17" creationId="{2E80C965-DB6D-4F81-9E9E-B027384D0BD6}"/>
          </ac:spMkLst>
        </pc:spChg>
        <pc:spChg chg="add">
          <ac:chgData name="Juan Sebastian Herrera Prieto" userId="S::jsherrera914@soy.sena.edu.co::ef11610f-3862-4e05-a817-05d4c3cf01c5" providerId="AD" clId="Web-{D5BBCFED-1CFB-68DB-50A1-5EAF85CF5C27}" dt="2023-03-21T13:47:35.280" v="13"/>
          <ac:spMkLst>
            <pc:docMk/>
            <pc:sldMk cId="779966770" sldId="304"/>
            <ac:spMk id="19" creationId="{633C5E46-DAC5-4661-9C87-22B08E2A512F}"/>
          </ac:spMkLst>
        </pc:spChg>
        <pc:grpChg chg="add">
          <ac:chgData name="Juan Sebastian Herrera Prieto" userId="S::jsherrera914@soy.sena.edu.co::ef11610f-3862-4e05-a817-05d4c3cf01c5" providerId="AD" clId="Web-{D5BBCFED-1CFB-68DB-50A1-5EAF85CF5C27}" dt="2023-03-21T13:47:35.280" v="13"/>
          <ac:grpSpMkLst>
            <pc:docMk/>
            <pc:sldMk cId="779966770" sldId="304"/>
            <ac:grpSpMk id="13" creationId="{DB88BD78-87E1-424D-B479-C37D8E41B12E}"/>
          </ac:grpSpMkLst>
        </pc:grpChg>
        <pc:graphicFrameChg chg="mod modGraphic">
          <ac:chgData name="Juan Sebastian Herrera Prieto" userId="S::jsherrera914@soy.sena.edu.co::ef11610f-3862-4e05-a817-05d4c3cf01c5" providerId="AD" clId="Web-{D5BBCFED-1CFB-68DB-50A1-5EAF85CF5C27}" dt="2023-03-21T13:47:35.280" v="13"/>
          <ac:graphicFrameMkLst>
            <pc:docMk/>
            <pc:sldMk cId="779966770" sldId="304"/>
            <ac:graphicFrameMk id="5" creationId="{B606AC13-7060-5B5E-CAFD-F05B1C111CFF}"/>
          </ac:graphicFrameMkLst>
        </pc:graphicFrameChg>
        <pc:graphicFrameChg chg="mod modGraphic">
          <ac:chgData name="Juan Sebastian Herrera Prieto" userId="S::jsherrera914@soy.sena.edu.co::ef11610f-3862-4e05-a817-05d4c3cf01c5" providerId="AD" clId="Web-{D5BBCFED-1CFB-68DB-50A1-5EAF85CF5C27}" dt="2023-03-21T13:47:35.280" v="13"/>
          <ac:graphicFrameMkLst>
            <pc:docMk/>
            <pc:sldMk cId="779966770" sldId="304"/>
            <ac:graphicFrameMk id="6" creationId="{13ACA745-7FED-6F67-1D62-A181AF7C3881}"/>
          </ac:graphicFrameMkLst>
        </pc:graphicFrameChg>
      </pc:sldChg>
      <pc:sldChg chg="addSp delSp modSp mod setBg">
        <pc:chgData name="Juan Sebastian Herrera Prieto" userId="S::jsherrera914@soy.sena.edu.co::ef11610f-3862-4e05-a817-05d4c3cf01c5" providerId="AD" clId="Web-{D5BBCFED-1CFB-68DB-50A1-5EAF85CF5C27}" dt="2023-03-21T13:47:43.937" v="16"/>
        <pc:sldMkLst>
          <pc:docMk/>
          <pc:sldMk cId="3690059742" sldId="305"/>
        </pc:sldMkLst>
        <pc:spChg chg="add del">
          <ac:chgData name="Juan Sebastian Herrera Prieto" userId="S::jsherrera914@soy.sena.edu.co::ef11610f-3862-4e05-a817-05d4c3cf01c5" providerId="AD" clId="Web-{D5BBCFED-1CFB-68DB-50A1-5EAF85CF5C27}" dt="2023-03-21T13:47:43.890" v="15"/>
          <ac:spMkLst>
            <pc:docMk/>
            <pc:sldMk cId="3690059742" sldId="305"/>
            <ac:spMk id="11" creationId="{2D2B266D-3625-4584-A5C3-7D3F672CFF30}"/>
          </ac:spMkLst>
        </pc:spChg>
        <pc:spChg chg="add del">
          <ac:chgData name="Juan Sebastian Herrera Prieto" userId="S::jsherrera914@soy.sena.edu.co::ef11610f-3862-4e05-a817-05d4c3cf01c5" providerId="AD" clId="Web-{D5BBCFED-1CFB-68DB-50A1-5EAF85CF5C27}" dt="2023-03-21T13:47:43.890" v="15"/>
          <ac:spMkLst>
            <pc:docMk/>
            <pc:sldMk cId="3690059742" sldId="305"/>
            <ac:spMk id="13" creationId="{C463B99A-73EE-4FBB-B7C4-F9F9BCC25C65}"/>
          </ac:spMkLst>
        </pc:spChg>
        <pc:spChg chg="add del">
          <ac:chgData name="Juan Sebastian Herrera Prieto" userId="S::jsherrera914@soy.sena.edu.co::ef11610f-3862-4e05-a817-05d4c3cf01c5" providerId="AD" clId="Web-{D5BBCFED-1CFB-68DB-50A1-5EAF85CF5C27}" dt="2023-03-21T13:47:43.890" v="15"/>
          <ac:spMkLst>
            <pc:docMk/>
            <pc:sldMk cId="3690059742" sldId="305"/>
            <ac:spMk id="15" creationId="{A5D2A5D1-BA0D-47D3-B051-DA7743C46E28}"/>
          </ac:spMkLst>
        </pc:spChg>
        <pc:spChg chg="add">
          <ac:chgData name="Juan Sebastian Herrera Prieto" userId="S::jsherrera914@soy.sena.edu.co::ef11610f-3862-4e05-a817-05d4c3cf01c5" providerId="AD" clId="Web-{D5BBCFED-1CFB-68DB-50A1-5EAF85CF5C27}" dt="2023-03-21T13:47:43.937" v="16"/>
          <ac:spMkLst>
            <pc:docMk/>
            <pc:sldMk cId="3690059742" sldId="305"/>
            <ac:spMk id="17" creationId="{DA2E7C1E-2B5A-4BBA-AE51-1CD8C19309D7}"/>
          </ac:spMkLst>
        </pc:spChg>
        <pc:spChg chg="add">
          <ac:chgData name="Juan Sebastian Herrera Prieto" userId="S::jsherrera914@soy.sena.edu.co::ef11610f-3862-4e05-a817-05d4c3cf01c5" providerId="AD" clId="Web-{D5BBCFED-1CFB-68DB-50A1-5EAF85CF5C27}" dt="2023-03-21T13:47:43.937" v="16"/>
          <ac:spMkLst>
            <pc:docMk/>
            <pc:sldMk cId="3690059742" sldId="305"/>
            <ac:spMk id="18" creationId="{43DF76B1-5174-4FAF-9D19-FFEE98426836}"/>
          </ac:spMkLst>
        </pc:spChg>
        <pc:graphicFrameChg chg="mod modGraphic">
          <ac:chgData name="Juan Sebastian Herrera Prieto" userId="S::jsherrera914@soy.sena.edu.co::ef11610f-3862-4e05-a817-05d4c3cf01c5" providerId="AD" clId="Web-{D5BBCFED-1CFB-68DB-50A1-5EAF85CF5C27}" dt="2023-03-21T13:47:43.937" v="16"/>
          <ac:graphicFrameMkLst>
            <pc:docMk/>
            <pc:sldMk cId="3690059742" sldId="305"/>
            <ac:graphicFrameMk id="5" creationId="{B606AC13-7060-5B5E-CAFD-F05B1C111CFF}"/>
          </ac:graphicFrameMkLst>
        </pc:graphicFrameChg>
        <pc:graphicFrameChg chg="mod modGraphic">
          <ac:chgData name="Juan Sebastian Herrera Prieto" userId="S::jsherrera914@soy.sena.edu.co::ef11610f-3862-4e05-a817-05d4c3cf01c5" providerId="AD" clId="Web-{D5BBCFED-1CFB-68DB-50A1-5EAF85CF5C27}" dt="2023-03-21T13:47:43.937" v="16"/>
          <ac:graphicFrameMkLst>
            <pc:docMk/>
            <pc:sldMk cId="3690059742" sldId="305"/>
            <ac:graphicFrameMk id="6" creationId="{13ACA745-7FED-6F67-1D62-A181AF7C3881}"/>
          </ac:graphicFrameMkLst>
        </pc:graphicFrameChg>
      </pc:sldChg>
      <pc:sldChg chg="addSp modSp mod setBg">
        <pc:chgData name="Juan Sebastian Herrera Prieto" userId="S::jsherrera914@soy.sena.edu.co::ef11610f-3862-4e05-a817-05d4c3cf01c5" providerId="AD" clId="Web-{D5BBCFED-1CFB-68DB-50A1-5EAF85CF5C27}" dt="2023-03-21T13:46:32.951" v="10"/>
        <pc:sldMkLst>
          <pc:docMk/>
          <pc:sldMk cId="2185372916" sldId="307"/>
        </pc:sldMkLst>
        <pc:spChg chg="add">
          <ac:chgData name="Juan Sebastian Herrera Prieto" userId="S::jsherrera914@soy.sena.edu.co::ef11610f-3862-4e05-a817-05d4c3cf01c5" providerId="AD" clId="Web-{D5BBCFED-1CFB-68DB-50A1-5EAF85CF5C27}" dt="2023-03-21T13:46:32.951" v="10"/>
          <ac:spMkLst>
            <pc:docMk/>
            <pc:sldMk cId="2185372916" sldId="307"/>
            <ac:spMk id="12" creationId="{01D0AF59-99C3-4251-AB9A-C966C6AD4400}"/>
          </ac:spMkLst>
        </pc:spChg>
        <pc:spChg chg="add">
          <ac:chgData name="Juan Sebastian Herrera Prieto" userId="S::jsherrera914@soy.sena.edu.co::ef11610f-3862-4e05-a817-05d4c3cf01c5" providerId="AD" clId="Web-{D5BBCFED-1CFB-68DB-50A1-5EAF85CF5C27}" dt="2023-03-21T13:46:32.951" v="10"/>
          <ac:spMkLst>
            <pc:docMk/>
            <pc:sldMk cId="2185372916" sldId="307"/>
            <ac:spMk id="14" creationId="{1855405F-37A2-4869-9154-F8BE3BECE6C3}"/>
          </ac:spMkLst>
        </pc:spChg>
        <pc:graphicFrameChg chg="mod modGraphic">
          <ac:chgData name="Juan Sebastian Herrera Prieto" userId="S::jsherrera914@soy.sena.edu.co::ef11610f-3862-4e05-a817-05d4c3cf01c5" providerId="AD" clId="Web-{D5BBCFED-1CFB-68DB-50A1-5EAF85CF5C27}" dt="2023-03-21T13:46:32.951" v="10"/>
          <ac:graphicFrameMkLst>
            <pc:docMk/>
            <pc:sldMk cId="2185372916" sldId="307"/>
            <ac:graphicFrameMk id="5" creationId="{543DCA20-A97D-42EA-44F9-17B572F6362D}"/>
          </ac:graphicFrameMkLst>
        </pc:graphicFrameChg>
        <pc:graphicFrameChg chg="mod modGraphic">
          <ac:chgData name="Juan Sebastian Herrera Prieto" userId="S::jsherrera914@soy.sena.edu.co::ef11610f-3862-4e05-a817-05d4c3cf01c5" providerId="AD" clId="Web-{D5BBCFED-1CFB-68DB-50A1-5EAF85CF5C27}" dt="2023-03-21T13:46:32.951" v="10"/>
          <ac:graphicFrameMkLst>
            <pc:docMk/>
            <pc:sldMk cId="2185372916" sldId="307"/>
            <ac:graphicFrameMk id="7" creationId="{12F58077-1C71-E921-57FA-2C0D48AE55D1}"/>
          </ac:graphicFrameMkLst>
        </pc:graphicFrameChg>
      </pc:sldChg>
      <pc:sldChg chg="addSp modSp mod setBg">
        <pc:chgData name="Juan Sebastian Herrera Prieto" userId="S::jsherrera914@soy.sena.edu.co::ef11610f-3862-4e05-a817-05d4c3cf01c5" providerId="AD" clId="Web-{D5BBCFED-1CFB-68DB-50A1-5EAF85CF5C27}" dt="2023-03-21T13:46:15.232" v="9"/>
        <pc:sldMkLst>
          <pc:docMk/>
          <pc:sldMk cId="1023302592" sldId="310"/>
        </pc:sldMkLst>
        <pc:spChg chg="add">
          <ac:chgData name="Juan Sebastian Herrera Prieto" userId="S::jsherrera914@soy.sena.edu.co::ef11610f-3862-4e05-a817-05d4c3cf01c5" providerId="AD" clId="Web-{D5BBCFED-1CFB-68DB-50A1-5EAF85CF5C27}" dt="2023-03-21T13:46:15.232" v="9"/>
          <ac:spMkLst>
            <pc:docMk/>
            <pc:sldMk cId="1023302592" sldId="310"/>
            <ac:spMk id="12" creationId="{AB8C311F-7253-4AED-9701-7FC0708C41C7}"/>
          </ac:spMkLst>
        </pc:spChg>
        <pc:spChg chg="add">
          <ac:chgData name="Juan Sebastian Herrera Prieto" userId="S::jsherrera914@soy.sena.edu.co::ef11610f-3862-4e05-a817-05d4c3cf01c5" providerId="AD" clId="Web-{D5BBCFED-1CFB-68DB-50A1-5EAF85CF5C27}" dt="2023-03-21T13:46:15.232" v="9"/>
          <ac:spMkLst>
            <pc:docMk/>
            <pc:sldMk cId="1023302592" sldId="310"/>
            <ac:spMk id="14" creationId="{E2384209-CB15-4CDF-9D31-C44FD9A3F20D}"/>
          </ac:spMkLst>
        </pc:spChg>
        <pc:spChg chg="add">
          <ac:chgData name="Juan Sebastian Herrera Prieto" userId="S::jsherrera914@soy.sena.edu.co::ef11610f-3862-4e05-a817-05d4c3cf01c5" providerId="AD" clId="Web-{D5BBCFED-1CFB-68DB-50A1-5EAF85CF5C27}" dt="2023-03-21T13:46:15.232" v="9"/>
          <ac:spMkLst>
            <pc:docMk/>
            <pc:sldMk cId="1023302592" sldId="310"/>
            <ac:spMk id="16" creationId="{2633B3B5-CC90-43F0-8714-D31D1F3F0209}"/>
          </ac:spMkLst>
        </pc:spChg>
        <pc:spChg chg="add">
          <ac:chgData name="Juan Sebastian Herrera Prieto" userId="S::jsherrera914@soy.sena.edu.co::ef11610f-3862-4e05-a817-05d4c3cf01c5" providerId="AD" clId="Web-{D5BBCFED-1CFB-68DB-50A1-5EAF85CF5C27}" dt="2023-03-21T13:46:15.232" v="9"/>
          <ac:spMkLst>
            <pc:docMk/>
            <pc:sldMk cId="1023302592" sldId="310"/>
            <ac:spMk id="18" creationId="{A8D57A06-A426-446D-B02C-A2DC6B62E45E}"/>
          </ac:spMkLst>
        </pc:spChg>
        <pc:graphicFrameChg chg="mod">
          <ac:chgData name="Juan Sebastian Herrera Prieto" userId="S::jsherrera914@soy.sena.edu.co::ef11610f-3862-4e05-a817-05d4c3cf01c5" providerId="AD" clId="Web-{D5BBCFED-1CFB-68DB-50A1-5EAF85CF5C27}" dt="2023-03-21T13:46:15.232" v="9"/>
          <ac:graphicFrameMkLst>
            <pc:docMk/>
            <pc:sldMk cId="1023302592" sldId="310"/>
            <ac:graphicFrameMk id="5" creationId="{543DCA20-A97D-42EA-44F9-17B572F6362D}"/>
          </ac:graphicFrameMkLst>
        </pc:graphicFrameChg>
        <pc:graphicFrameChg chg="mod">
          <ac:chgData name="Juan Sebastian Herrera Prieto" userId="S::jsherrera914@soy.sena.edu.co::ef11610f-3862-4e05-a817-05d4c3cf01c5" providerId="AD" clId="Web-{D5BBCFED-1CFB-68DB-50A1-5EAF85CF5C27}" dt="2023-03-21T13:46:15.232" v="9"/>
          <ac:graphicFrameMkLst>
            <pc:docMk/>
            <pc:sldMk cId="1023302592" sldId="310"/>
            <ac:graphicFrameMk id="7" creationId="{12F58077-1C71-E921-57FA-2C0D48AE55D1}"/>
          </ac:graphicFrameMkLst>
        </pc:graphicFrameChg>
      </pc:sldChg>
      <pc:sldChg chg="addSp modSp mod setBg">
        <pc:chgData name="Juan Sebastian Herrera Prieto" userId="S::jsherrera914@soy.sena.edu.co::ef11610f-3862-4e05-a817-05d4c3cf01c5" providerId="AD" clId="Web-{D5BBCFED-1CFB-68DB-50A1-5EAF85CF5C27}" dt="2023-03-21T13:46:07.153" v="8"/>
        <pc:sldMkLst>
          <pc:docMk/>
          <pc:sldMk cId="3450289627" sldId="311"/>
        </pc:sldMkLst>
        <pc:spChg chg="add">
          <ac:chgData name="Juan Sebastian Herrera Prieto" userId="S::jsherrera914@soy.sena.edu.co::ef11610f-3862-4e05-a817-05d4c3cf01c5" providerId="AD" clId="Web-{D5BBCFED-1CFB-68DB-50A1-5EAF85CF5C27}" dt="2023-03-21T13:46:07.153" v="8"/>
          <ac:spMkLst>
            <pc:docMk/>
            <pc:sldMk cId="3450289627" sldId="311"/>
            <ac:spMk id="12" creationId="{AB8C311F-7253-4AED-9701-7FC0708C41C7}"/>
          </ac:spMkLst>
        </pc:spChg>
        <pc:spChg chg="add">
          <ac:chgData name="Juan Sebastian Herrera Prieto" userId="S::jsherrera914@soy.sena.edu.co::ef11610f-3862-4e05-a817-05d4c3cf01c5" providerId="AD" clId="Web-{D5BBCFED-1CFB-68DB-50A1-5EAF85CF5C27}" dt="2023-03-21T13:46:07.153" v="8"/>
          <ac:spMkLst>
            <pc:docMk/>
            <pc:sldMk cId="3450289627" sldId="311"/>
            <ac:spMk id="14" creationId="{FD073016-B734-483B-8953-5BADEE145112}"/>
          </ac:spMkLst>
        </pc:spChg>
        <pc:spChg chg="add">
          <ac:chgData name="Juan Sebastian Herrera Prieto" userId="S::jsherrera914@soy.sena.edu.co::ef11610f-3862-4e05-a817-05d4c3cf01c5" providerId="AD" clId="Web-{D5BBCFED-1CFB-68DB-50A1-5EAF85CF5C27}" dt="2023-03-21T13:46:07.153" v="8"/>
          <ac:spMkLst>
            <pc:docMk/>
            <pc:sldMk cId="3450289627" sldId="311"/>
            <ac:spMk id="16" creationId="{90A7EAB6-59D3-4325-8DE6-E0CA4009CE53}"/>
          </ac:spMkLst>
        </pc:spChg>
        <pc:spChg chg="add">
          <ac:chgData name="Juan Sebastian Herrera Prieto" userId="S::jsherrera914@soy.sena.edu.co::ef11610f-3862-4e05-a817-05d4c3cf01c5" providerId="AD" clId="Web-{D5BBCFED-1CFB-68DB-50A1-5EAF85CF5C27}" dt="2023-03-21T13:46:07.153" v="8"/>
          <ac:spMkLst>
            <pc:docMk/>
            <pc:sldMk cId="3450289627" sldId="311"/>
            <ac:spMk id="18" creationId="{A8D57A06-A426-446D-B02C-A2DC6B62E45E}"/>
          </ac:spMkLst>
        </pc:spChg>
        <pc:graphicFrameChg chg="mod modGraphic">
          <ac:chgData name="Juan Sebastian Herrera Prieto" userId="S::jsherrera914@soy.sena.edu.co::ef11610f-3862-4e05-a817-05d4c3cf01c5" providerId="AD" clId="Web-{D5BBCFED-1CFB-68DB-50A1-5EAF85CF5C27}" dt="2023-03-21T13:46:07.153" v="8"/>
          <ac:graphicFrameMkLst>
            <pc:docMk/>
            <pc:sldMk cId="3450289627" sldId="311"/>
            <ac:graphicFrameMk id="5" creationId="{543DCA20-A97D-42EA-44F9-17B572F6362D}"/>
          </ac:graphicFrameMkLst>
        </pc:graphicFrameChg>
        <pc:graphicFrameChg chg="mod modGraphic">
          <ac:chgData name="Juan Sebastian Herrera Prieto" userId="S::jsherrera914@soy.sena.edu.co::ef11610f-3862-4e05-a817-05d4c3cf01c5" providerId="AD" clId="Web-{D5BBCFED-1CFB-68DB-50A1-5EAF85CF5C27}" dt="2023-03-21T13:46:07.153" v="8"/>
          <ac:graphicFrameMkLst>
            <pc:docMk/>
            <pc:sldMk cId="3450289627" sldId="311"/>
            <ac:graphicFrameMk id="7" creationId="{12F58077-1C71-E921-57FA-2C0D48AE55D1}"/>
          </ac:graphicFrameMkLst>
        </pc:graphicFrameChg>
      </pc:sldChg>
    </pc:docChg>
  </pc:docChgLst>
  <pc:docChgLst>
    <pc:chgData name="Maria Isabel Uribe Diaz" userId="S::miuribe93@soy.sena.edu.co::f874e721-cfe2-4208-953d-f23d4fbbc403" providerId="AD" clId="Web-{D0B278D1-2980-A759-2630-75A11988DB4F}"/>
    <pc:docChg chg="modSld">
      <pc:chgData name="Maria Isabel Uribe Diaz" userId="S::miuribe93@soy.sena.edu.co::f874e721-cfe2-4208-953d-f23d4fbbc403" providerId="AD" clId="Web-{D0B278D1-2980-A759-2630-75A11988DB4F}" dt="2023-03-30T13:57:44.787" v="94" actId="20577"/>
      <pc:docMkLst>
        <pc:docMk/>
      </pc:docMkLst>
      <pc:sldChg chg="addSp modSp">
        <pc:chgData name="Maria Isabel Uribe Diaz" userId="S::miuribe93@soy.sena.edu.co::f874e721-cfe2-4208-953d-f23d4fbbc403" providerId="AD" clId="Web-{D0B278D1-2980-A759-2630-75A11988DB4F}" dt="2023-03-30T13:49:35.292" v="5" actId="1076"/>
        <pc:sldMkLst>
          <pc:docMk/>
          <pc:sldMk cId="1320017106" sldId="257"/>
        </pc:sldMkLst>
        <pc:picChg chg="add mod">
          <ac:chgData name="Maria Isabel Uribe Diaz" userId="S::miuribe93@soy.sena.edu.co::f874e721-cfe2-4208-953d-f23d4fbbc403" providerId="AD" clId="Web-{D0B278D1-2980-A759-2630-75A11988DB4F}" dt="2023-03-30T13:49:35.292" v="5" actId="1076"/>
          <ac:picMkLst>
            <pc:docMk/>
            <pc:sldMk cId="1320017106" sldId="257"/>
            <ac:picMk id="5" creationId="{8C508B54-1105-7F97-205E-C6724D1CCD0C}"/>
          </ac:picMkLst>
        </pc:picChg>
      </pc:sldChg>
      <pc:sldChg chg="addSp modSp">
        <pc:chgData name="Maria Isabel Uribe Diaz" userId="S::miuribe93@soy.sena.edu.co::f874e721-cfe2-4208-953d-f23d4fbbc403" providerId="AD" clId="Web-{D0B278D1-2980-A759-2630-75A11988DB4F}" dt="2023-03-30T13:49:50.355" v="8" actId="1076"/>
        <pc:sldMkLst>
          <pc:docMk/>
          <pc:sldMk cId="3172907249" sldId="258"/>
        </pc:sldMkLst>
        <pc:picChg chg="add mod">
          <ac:chgData name="Maria Isabel Uribe Diaz" userId="S::miuribe93@soy.sena.edu.co::f874e721-cfe2-4208-953d-f23d4fbbc403" providerId="AD" clId="Web-{D0B278D1-2980-A759-2630-75A11988DB4F}" dt="2023-03-30T13:49:50.355" v="8" actId="1076"/>
          <ac:picMkLst>
            <pc:docMk/>
            <pc:sldMk cId="3172907249" sldId="258"/>
            <ac:picMk id="5" creationId="{3934790D-21CE-C503-7798-29771425B779}"/>
          </ac:picMkLst>
        </pc:picChg>
      </pc:sldChg>
      <pc:sldChg chg="addSp">
        <pc:chgData name="Maria Isabel Uribe Diaz" userId="S::miuribe93@soy.sena.edu.co::f874e721-cfe2-4208-953d-f23d4fbbc403" providerId="AD" clId="Web-{D0B278D1-2980-A759-2630-75A11988DB4F}" dt="2023-03-30T13:49:54.762" v="9"/>
        <pc:sldMkLst>
          <pc:docMk/>
          <pc:sldMk cId="3931021644" sldId="259"/>
        </pc:sldMkLst>
        <pc:picChg chg="add">
          <ac:chgData name="Maria Isabel Uribe Diaz" userId="S::miuribe93@soy.sena.edu.co::f874e721-cfe2-4208-953d-f23d4fbbc403" providerId="AD" clId="Web-{D0B278D1-2980-A759-2630-75A11988DB4F}" dt="2023-03-30T13:49:54.762" v="9"/>
          <ac:picMkLst>
            <pc:docMk/>
            <pc:sldMk cId="3931021644" sldId="259"/>
            <ac:picMk id="5" creationId="{93DBB4C7-25B8-7790-A05A-824BB0FBB165}"/>
          </ac:picMkLst>
        </pc:picChg>
      </pc:sldChg>
      <pc:sldChg chg="addSp modSp">
        <pc:chgData name="Maria Isabel Uribe Diaz" userId="S::miuribe93@soy.sena.edu.co::f874e721-cfe2-4208-953d-f23d4fbbc403" providerId="AD" clId="Web-{D0B278D1-2980-A759-2630-75A11988DB4F}" dt="2023-03-30T13:49:59.106" v="11" actId="1076"/>
        <pc:sldMkLst>
          <pc:docMk/>
          <pc:sldMk cId="641297589" sldId="260"/>
        </pc:sldMkLst>
        <pc:picChg chg="add mod">
          <ac:chgData name="Maria Isabel Uribe Diaz" userId="S::miuribe93@soy.sena.edu.co::f874e721-cfe2-4208-953d-f23d4fbbc403" providerId="AD" clId="Web-{D0B278D1-2980-A759-2630-75A11988DB4F}" dt="2023-03-30T13:49:59.106" v="11" actId="1076"/>
          <ac:picMkLst>
            <pc:docMk/>
            <pc:sldMk cId="641297589" sldId="260"/>
            <ac:picMk id="5" creationId="{DA12BA3F-5C42-671C-8561-4A6C33B4E333}"/>
          </ac:picMkLst>
        </pc:picChg>
      </pc:sldChg>
      <pc:sldChg chg="addSp">
        <pc:chgData name="Maria Isabel Uribe Diaz" userId="S::miuribe93@soy.sena.edu.co::f874e721-cfe2-4208-953d-f23d4fbbc403" providerId="AD" clId="Web-{D0B278D1-2980-A759-2630-75A11988DB4F}" dt="2023-03-30T13:50:01.403" v="12"/>
        <pc:sldMkLst>
          <pc:docMk/>
          <pc:sldMk cId="265086344" sldId="261"/>
        </pc:sldMkLst>
        <pc:picChg chg="add">
          <ac:chgData name="Maria Isabel Uribe Diaz" userId="S::miuribe93@soy.sena.edu.co::f874e721-cfe2-4208-953d-f23d4fbbc403" providerId="AD" clId="Web-{D0B278D1-2980-A759-2630-75A11988DB4F}" dt="2023-03-30T13:50:01.403" v="12"/>
          <ac:picMkLst>
            <pc:docMk/>
            <pc:sldMk cId="265086344" sldId="261"/>
            <ac:picMk id="5" creationId="{BA8E0445-C44E-FA7F-E4D6-BEB522AFC1EF}"/>
          </ac:picMkLst>
        </pc:picChg>
      </pc:sldChg>
      <pc:sldChg chg="addSp modSp">
        <pc:chgData name="Maria Isabel Uribe Diaz" userId="S::miuribe93@soy.sena.edu.co::f874e721-cfe2-4208-953d-f23d4fbbc403" providerId="AD" clId="Web-{D0B278D1-2980-A759-2630-75A11988DB4F}" dt="2023-03-30T13:50:15.935" v="16" actId="14100"/>
        <pc:sldMkLst>
          <pc:docMk/>
          <pc:sldMk cId="3639669116" sldId="262"/>
        </pc:sldMkLst>
        <pc:picChg chg="add mod">
          <ac:chgData name="Maria Isabel Uribe Diaz" userId="S::miuribe93@soy.sena.edu.co::f874e721-cfe2-4208-953d-f23d4fbbc403" providerId="AD" clId="Web-{D0B278D1-2980-A759-2630-75A11988DB4F}" dt="2023-03-30T13:50:15.935" v="16" actId="14100"/>
          <ac:picMkLst>
            <pc:docMk/>
            <pc:sldMk cId="3639669116" sldId="262"/>
            <ac:picMk id="5" creationId="{81146D09-96F8-7191-880F-A0D5B9BB2513}"/>
          </ac:picMkLst>
        </pc:picChg>
      </pc:sldChg>
      <pc:sldChg chg="addSp">
        <pc:chgData name="Maria Isabel Uribe Diaz" userId="S::miuribe93@soy.sena.edu.co::f874e721-cfe2-4208-953d-f23d4fbbc403" providerId="AD" clId="Web-{D0B278D1-2980-A759-2630-75A11988DB4F}" dt="2023-03-30T13:50:18.997" v="17"/>
        <pc:sldMkLst>
          <pc:docMk/>
          <pc:sldMk cId="1495245722" sldId="263"/>
        </pc:sldMkLst>
        <pc:picChg chg="add">
          <ac:chgData name="Maria Isabel Uribe Diaz" userId="S::miuribe93@soy.sena.edu.co::f874e721-cfe2-4208-953d-f23d4fbbc403" providerId="AD" clId="Web-{D0B278D1-2980-A759-2630-75A11988DB4F}" dt="2023-03-30T13:50:18.997" v="17"/>
          <ac:picMkLst>
            <pc:docMk/>
            <pc:sldMk cId="1495245722" sldId="263"/>
            <ac:picMk id="7" creationId="{5AD3A2CD-192A-458C-4D1B-F07FD363526B}"/>
          </ac:picMkLst>
        </pc:picChg>
      </pc:sldChg>
      <pc:sldChg chg="addSp modSp">
        <pc:chgData name="Maria Isabel Uribe Diaz" userId="S::miuribe93@soy.sena.edu.co::f874e721-cfe2-4208-953d-f23d4fbbc403" providerId="AD" clId="Web-{D0B278D1-2980-A759-2630-75A11988DB4F}" dt="2023-03-30T13:57:44.787" v="94" actId="20577"/>
        <pc:sldMkLst>
          <pc:docMk/>
          <pc:sldMk cId="836181485" sldId="265"/>
        </pc:sldMkLst>
        <pc:spChg chg="mod">
          <ac:chgData name="Maria Isabel Uribe Diaz" userId="S::miuribe93@soy.sena.edu.co::f874e721-cfe2-4208-953d-f23d4fbbc403" providerId="AD" clId="Web-{D0B278D1-2980-A759-2630-75A11988DB4F}" dt="2023-03-30T13:57:44.787" v="94" actId="20577"/>
          <ac:spMkLst>
            <pc:docMk/>
            <pc:sldMk cId="836181485" sldId="265"/>
            <ac:spMk id="3" creationId="{6ADFEEF2-45D3-353B-DFB7-9712AA90CBB7}"/>
          </ac:spMkLst>
        </pc:spChg>
        <pc:picChg chg="add mod">
          <ac:chgData name="Maria Isabel Uribe Diaz" userId="S::miuribe93@soy.sena.edu.co::f874e721-cfe2-4208-953d-f23d4fbbc403" providerId="AD" clId="Web-{D0B278D1-2980-A759-2630-75A11988DB4F}" dt="2023-03-30T13:53:01.631" v="58" actId="14100"/>
          <ac:picMkLst>
            <pc:docMk/>
            <pc:sldMk cId="836181485" sldId="265"/>
            <ac:picMk id="5" creationId="{B38FA07C-3682-6B63-3BAB-ED157C521A3C}"/>
          </ac:picMkLst>
        </pc:picChg>
      </pc:sldChg>
      <pc:sldChg chg="addSp modSp">
        <pc:chgData name="Maria Isabel Uribe Diaz" userId="S::miuribe93@soy.sena.edu.co::f874e721-cfe2-4208-953d-f23d4fbbc403" providerId="AD" clId="Web-{D0B278D1-2980-A759-2630-75A11988DB4F}" dt="2023-03-30T13:53:09.866" v="62" actId="1076"/>
        <pc:sldMkLst>
          <pc:docMk/>
          <pc:sldMk cId="2971174205" sldId="266"/>
        </pc:sldMkLst>
        <pc:picChg chg="add mod">
          <ac:chgData name="Maria Isabel Uribe Diaz" userId="S::miuribe93@soy.sena.edu.co::f874e721-cfe2-4208-953d-f23d4fbbc403" providerId="AD" clId="Web-{D0B278D1-2980-A759-2630-75A11988DB4F}" dt="2023-03-30T13:53:09.866" v="62" actId="1076"/>
          <ac:picMkLst>
            <pc:docMk/>
            <pc:sldMk cId="2971174205" sldId="266"/>
            <ac:picMk id="5" creationId="{B32553D0-FDB0-5B61-B1BF-491AF5153C41}"/>
          </ac:picMkLst>
        </pc:picChg>
      </pc:sldChg>
      <pc:sldChg chg="addSp modSp">
        <pc:chgData name="Maria Isabel Uribe Diaz" userId="S::miuribe93@soy.sena.edu.co::f874e721-cfe2-4208-953d-f23d4fbbc403" providerId="AD" clId="Web-{D0B278D1-2980-A759-2630-75A11988DB4F}" dt="2023-03-30T13:50:11.263" v="14" actId="1076"/>
        <pc:sldMkLst>
          <pc:docMk/>
          <pc:sldMk cId="3891505596" sldId="301"/>
        </pc:sldMkLst>
        <pc:picChg chg="add mod">
          <ac:chgData name="Maria Isabel Uribe Diaz" userId="S::miuribe93@soy.sena.edu.co::f874e721-cfe2-4208-953d-f23d4fbbc403" providerId="AD" clId="Web-{D0B278D1-2980-A759-2630-75A11988DB4F}" dt="2023-03-30T13:50:11.263" v="14" actId="1076"/>
          <ac:picMkLst>
            <pc:docMk/>
            <pc:sldMk cId="3891505596" sldId="301"/>
            <ac:picMk id="5" creationId="{FB2DAFF7-C032-59A2-032A-61356C56FB7A}"/>
          </ac:picMkLst>
        </pc:picChg>
      </pc:sldChg>
      <pc:sldChg chg="addSp modSp">
        <pc:chgData name="Maria Isabel Uribe Diaz" userId="S::miuribe93@soy.sena.edu.co::f874e721-cfe2-4208-953d-f23d4fbbc403" providerId="AD" clId="Web-{D0B278D1-2980-A759-2630-75A11988DB4F}" dt="2023-03-30T13:53:45.149" v="73" actId="1076"/>
        <pc:sldMkLst>
          <pc:docMk/>
          <pc:sldMk cId="2891560249" sldId="303"/>
        </pc:sldMkLst>
        <pc:graphicFrameChg chg="mod">
          <ac:chgData name="Maria Isabel Uribe Diaz" userId="S::miuribe93@soy.sena.edu.co::f874e721-cfe2-4208-953d-f23d4fbbc403" providerId="AD" clId="Web-{D0B278D1-2980-A759-2630-75A11988DB4F}" dt="2023-03-30T13:53:41.446" v="72" actId="1076"/>
          <ac:graphicFrameMkLst>
            <pc:docMk/>
            <pc:sldMk cId="2891560249" sldId="303"/>
            <ac:graphicFrameMk id="5" creationId="{B606AC13-7060-5B5E-CAFD-F05B1C111CFF}"/>
          </ac:graphicFrameMkLst>
        </pc:graphicFrameChg>
        <pc:graphicFrameChg chg="mod">
          <ac:chgData name="Maria Isabel Uribe Diaz" userId="S::miuribe93@soy.sena.edu.co::f874e721-cfe2-4208-953d-f23d4fbbc403" providerId="AD" clId="Web-{D0B278D1-2980-A759-2630-75A11988DB4F}" dt="2023-03-30T13:53:45.149" v="73" actId="1076"/>
          <ac:graphicFrameMkLst>
            <pc:docMk/>
            <pc:sldMk cId="2891560249" sldId="303"/>
            <ac:graphicFrameMk id="6" creationId="{13ACA745-7FED-6F67-1D62-A181AF7C3881}"/>
          </ac:graphicFrameMkLst>
        </pc:graphicFrameChg>
        <pc:picChg chg="add mod">
          <ac:chgData name="Maria Isabel Uribe Diaz" userId="S::miuribe93@soy.sena.edu.co::f874e721-cfe2-4208-953d-f23d4fbbc403" providerId="AD" clId="Web-{D0B278D1-2980-A759-2630-75A11988DB4F}" dt="2023-03-30T13:53:38.227" v="71" actId="14100"/>
          <ac:picMkLst>
            <pc:docMk/>
            <pc:sldMk cId="2891560249" sldId="303"/>
            <ac:picMk id="3" creationId="{D9120894-04CB-CCEF-B433-C4D6CF807B2B}"/>
          </ac:picMkLst>
        </pc:picChg>
      </pc:sldChg>
      <pc:sldChg chg="addSp modSp">
        <pc:chgData name="Maria Isabel Uribe Diaz" userId="S::miuribe93@soy.sena.edu.co::f874e721-cfe2-4208-953d-f23d4fbbc403" providerId="AD" clId="Web-{D0B278D1-2980-A759-2630-75A11988DB4F}" dt="2023-03-30T13:56:21.829" v="76" actId="14100"/>
        <pc:sldMkLst>
          <pc:docMk/>
          <pc:sldMk cId="779966770" sldId="304"/>
        </pc:sldMkLst>
        <pc:picChg chg="add mod">
          <ac:chgData name="Maria Isabel Uribe Diaz" userId="S::miuribe93@soy.sena.edu.co::f874e721-cfe2-4208-953d-f23d4fbbc403" providerId="AD" clId="Web-{D0B278D1-2980-A759-2630-75A11988DB4F}" dt="2023-03-30T13:56:21.829" v="76" actId="14100"/>
          <ac:picMkLst>
            <pc:docMk/>
            <pc:sldMk cId="779966770" sldId="304"/>
            <ac:picMk id="3" creationId="{945CD61B-5C18-921B-B1CF-07D1EB2AAA9C}"/>
          </ac:picMkLst>
        </pc:picChg>
      </pc:sldChg>
      <pc:sldChg chg="addSp modSp">
        <pc:chgData name="Maria Isabel Uribe Diaz" userId="S::miuribe93@soy.sena.edu.co::f874e721-cfe2-4208-953d-f23d4fbbc403" providerId="AD" clId="Web-{D0B278D1-2980-A759-2630-75A11988DB4F}" dt="2023-03-30T13:56:28.689" v="79" actId="1076"/>
        <pc:sldMkLst>
          <pc:docMk/>
          <pc:sldMk cId="3690059742" sldId="305"/>
        </pc:sldMkLst>
        <pc:picChg chg="add mod">
          <ac:chgData name="Maria Isabel Uribe Diaz" userId="S::miuribe93@soy.sena.edu.co::f874e721-cfe2-4208-953d-f23d4fbbc403" providerId="AD" clId="Web-{D0B278D1-2980-A759-2630-75A11988DB4F}" dt="2023-03-30T13:56:28.689" v="79" actId="1076"/>
          <ac:picMkLst>
            <pc:docMk/>
            <pc:sldMk cId="3690059742" sldId="305"/>
            <ac:picMk id="3" creationId="{E8D8A472-10B2-2FE7-7932-FF19FC51F381}"/>
          </ac:picMkLst>
        </pc:picChg>
      </pc:sldChg>
      <pc:sldChg chg="addSp modSp">
        <pc:chgData name="Maria Isabel Uribe Diaz" userId="S::miuribe93@soy.sena.edu.co::f874e721-cfe2-4208-953d-f23d4fbbc403" providerId="AD" clId="Web-{D0B278D1-2980-A759-2630-75A11988DB4F}" dt="2023-03-30T13:53:25.054" v="68" actId="1076"/>
        <pc:sldMkLst>
          <pc:docMk/>
          <pc:sldMk cId="2495732612" sldId="309"/>
        </pc:sldMkLst>
        <pc:graphicFrameChg chg="mod modGraphic">
          <ac:chgData name="Maria Isabel Uribe Diaz" userId="S::miuribe93@soy.sena.edu.co::f874e721-cfe2-4208-953d-f23d4fbbc403" providerId="AD" clId="Web-{D0B278D1-2980-A759-2630-75A11988DB4F}" dt="2023-03-30T13:53:13.710" v="63"/>
          <ac:graphicFrameMkLst>
            <pc:docMk/>
            <pc:sldMk cId="2495732612" sldId="309"/>
            <ac:graphicFrameMk id="4" creationId="{5B6537AD-F71D-AC63-0E0E-5F9272C67D0D}"/>
          </ac:graphicFrameMkLst>
        </pc:graphicFrameChg>
        <pc:picChg chg="add mod">
          <ac:chgData name="Maria Isabel Uribe Diaz" userId="S::miuribe93@soy.sena.edu.co::f874e721-cfe2-4208-953d-f23d4fbbc403" providerId="AD" clId="Web-{D0B278D1-2980-A759-2630-75A11988DB4F}" dt="2023-03-30T13:53:25.054" v="68" actId="1076"/>
          <ac:picMkLst>
            <pc:docMk/>
            <pc:sldMk cId="2495732612" sldId="309"/>
            <ac:picMk id="5" creationId="{D1A7076F-14E2-7CED-47F5-14531F4E4853}"/>
          </ac:picMkLst>
        </pc:picChg>
      </pc:sldChg>
      <pc:sldChg chg="addSp">
        <pc:chgData name="Maria Isabel Uribe Diaz" userId="S::miuribe93@soy.sena.edu.co::f874e721-cfe2-4208-953d-f23d4fbbc403" providerId="AD" clId="Web-{D0B278D1-2980-A759-2630-75A11988DB4F}" dt="2023-03-30T13:49:42.480" v="6"/>
        <pc:sldMkLst>
          <pc:docMk/>
          <pc:sldMk cId="3070472239" sldId="315"/>
        </pc:sldMkLst>
        <pc:picChg chg="add">
          <ac:chgData name="Maria Isabel Uribe Diaz" userId="S::miuribe93@soy.sena.edu.co::f874e721-cfe2-4208-953d-f23d4fbbc403" providerId="AD" clId="Web-{D0B278D1-2980-A759-2630-75A11988DB4F}" dt="2023-03-30T13:49:42.480" v="6"/>
          <ac:picMkLst>
            <pc:docMk/>
            <pc:sldMk cId="3070472239" sldId="315"/>
            <ac:picMk id="5" creationId="{06E1B872-EAEC-E39C-E11D-A8751CE8761D}"/>
          </ac:picMkLst>
        </pc:picChg>
      </pc:sldChg>
      <pc:sldChg chg="addSp modSp">
        <pc:chgData name="Maria Isabel Uribe Diaz" userId="S::miuribe93@soy.sena.edu.co::f874e721-cfe2-4208-953d-f23d4fbbc403" providerId="AD" clId="Web-{D0B278D1-2980-A759-2630-75A11988DB4F}" dt="2023-03-30T13:56:39.017" v="82" actId="14100"/>
        <pc:sldMkLst>
          <pc:docMk/>
          <pc:sldMk cId="3730685545" sldId="316"/>
        </pc:sldMkLst>
        <pc:picChg chg="add mod">
          <ac:chgData name="Maria Isabel Uribe Diaz" userId="S::miuribe93@soy.sena.edu.co::f874e721-cfe2-4208-953d-f23d4fbbc403" providerId="AD" clId="Web-{D0B278D1-2980-A759-2630-75A11988DB4F}" dt="2023-03-30T13:56:39.017" v="82" actId="14100"/>
          <ac:picMkLst>
            <pc:docMk/>
            <pc:sldMk cId="3730685545" sldId="316"/>
            <ac:picMk id="3" creationId="{4B0BD4F1-1BE5-0007-687D-85FDEBF17627}"/>
          </ac:picMkLst>
        </pc:picChg>
      </pc:sldChg>
      <pc:sldChg chg="addSp modSp">
        <pc:chgData name="Maria Isabel Uribe Diaz" userId="S::miuribe93@soy.sena.edu.co::f874e721-cfe2-4208-953d-f23d4fbbc403" providerId="AD" clId="Web-{D0B278D1-2980-A759-2630-75A11988DB4F}" dt="2023-03-30T13:51:29.079" v="22" actId="1076"/>
        <pc:sldMkLst>
          <pc:docMk/>
          <pc:sldMk cId="3271739562" sldId="317"/>
        </pc:sldMkLst>
        <pc:picChg chg="add mod">
          <ac:chgData name="Maria Isabel Uribe Diaz" userId="S::miuribe93@soy.sena.edu.co::f874e721-cfe2-4208-953d-f23d4fbbc403" providerId="AD" clId="Web-{D0B278D1-2980-A759-2630-75A11988DB4F}" dt="2023-03-30T13:51:23.391" v="19" actId="1076"/>
          <ac:picMkLst>
            <pc:docMk/>
            <pc:sldMk cId="3271739562" sldId="317"/>
            <ac:picMk id="3" creationId="{D5AEE2E5-279F-B358-12CD-B422970C9645}"/>
          </ac:picMkLst>
        </pc:picChg>
        <pc:picChg chg="mod">
          <ac:chgData name="Maria Isabel Uribe Diaz" userId="S::miuribe93@soy.sena.edu.co::f874e721-cfe2-4208-953d-f23d4fbbc403" providerId="AD" clId="Web-{D0B278D1-2980-A759-2630-75A11988DB4F}" dt="2023-03-30T13:51:29.079" v="22" actId="1076"/>
          <ac:picMkLst>
            <pc:docMk/>
            <pc:sldMk cId="3271739562" sldId="317"/>
            <ac:picMk id="8" creationId="{DB7C1525-B427-12E9-FD06-155840ECFB5E}"/>
          </ac:picMkLst>
        </pc:picChg>
      </pc:sldChg>
      <pc:sldChg chg="addSp modSp">
        <pc:chgData name="Maria Isabel Uribe Diaz" userId="S::miuribe93@soy.sena.edu.co::f874e721-cfe2-4208-953d-f23d4fbbc403" providerId="AD" clId="Web-{D0B278D1-2980-A759-2630-75A11988DB4F}" dt="2023-03-30T13:51:37.955" v="26" actId="1076"/>
        <pc:sldMkLst>
          <pc:docMk/>
          <pc:sldMk cId="3362267178" sldId="318"/>
        </pc:sldMkLst>
        <pc:picChg chg="add mod">
          <ac:chgData name="Maria Isabel Uribe Diaz" userId="S::miuribe93@soy.sena.edu.co::f874e721-cfe2-4208-953d-f23d4fbbc403" providerId="AD" clId="Web-{D0B278D1-2980-A759-2630-75A11988DB4F}" dt="2023-03-30T13:51:37.955" v="26" actId="1076"/>
          <ac:picMkLst>
            <pc:docMk/>
            <pc:sldMk cId="3362267178" sldId="318"/>
            <ac:picMk id="3" creationId="{EDFD135E-ECDA-0403-E3A1-C32DE699B404}"/>
          </ac:picMkLst>
        </pc:picChg>
        <pc:picChg chg="mod">
          <ac:chgData name="Maria Isabel Uribe Diaz" userId="S::miuribe93@soy.sena.edu.co::f874e721-cfe2-4208-953d-f23d4fbbc403" providerId="AD" clId="Web-{D0B278D1-2980-A759-2630-75A11988DB4F}" dt="2023-03-30T13:51:32.845" v="24" actId="1076"/>
          <ac:picMkLst>
            <pc:docMk/>
            <pc:sldMk cId="3362267178" sldId="318"/>
            <ac:picMk id="7" creationId="{1F724617-D931-384B-259C-761278FB0373}"/>
          </ac:picMkLst>
        </pc:picChg>
      </pc:sldChg>
      <pc:sldChg chg="addSp modSp">
        <pc:chgData name="Maria Isabel Uribe Diaz" userId="S::miuribe93@soy.sena.edu.co::f874e721-cfe2-4208-953d-f23d4fbbc403" providerId="AD" clId="Web-{D0B278D1-2980-A759-2630-75A11988DB4F}" dt="2023-03-30T13:52:31.129" v="46" actId="1076"/>
        <pc:sldMkLst>
          <pc:docMk/>
          <pc:sldMk cId="1880826936" sldId="319"/>
        </pc:sldMkLst>
        <pc:spChg chg="mod">
          <ac:chgData name="Maria Isabel Uribe Diaz" userId="S::miuribe93@soy.sena.edu.co::f874e721-cfe2-4208-953d-f23d4fbbc403" providerId="AD" clId="Web-{D0B278D1-2980-A759-2630-75A11988DB4F}" dt="2023-03-30T13:52:31.129" v="46" actId="1076"/>
          <ac:spMkLst>
            <pc:docMk/>
            <pc:sldMk cId="1880826936" sldId="319"/>
            <ac:spMk id="2" creationId="{B44B17FD-4EAD-5BBE-77B7-9A26AFDA37EC}"/>
          </ac:spMkLst>
        </pc:spChg>
        <pc:picChg chg="add mod">
          <ac:chgData name="Maria Isabel Uribe Diaz" userId="S::miuribe93@soy.sena.edu.co::f874e721-cfe2-4208-953d-f23d4fbbc403" providerId="AD" clId="Web-{D0B278D1-2980-A759-2630-75A11988DB4F}" dt="2023-03-30T13:52:28.364" v="45" actId="1076"/>
          <ac:picMkLst>
            <pc:docMk/>
            <pc:sldMk cId="1880826936" sldId="319"/>
            <ac:picMk id="5" creationId="{AE08D9C0-EF74-0618-CAC9-BF5C6FB382BF}"/>
          </ac:picMkLst>
        </pc:picChg>
      </pc:sldChg>
      <pc:sldChg chg="addSp modSp">
        <pc:chgData name="Maria Isabel Uribe Diaz" userId="S::miuribe93@soy.sena.edu.co::f874e721-cfe2-4208-953d-f23d4fbbc403" providerId="AD" clId="Web-{D0B278D1-2980-A759-2630-75A11988DB4F}" dt="2023-03-30T13:51:47.143" v="31" actId="14100"/>
        <pc:sldMkLst>
          <pc:docMk/>
          <pc:sldMk cId="1127655200" sldId="320"/>
        </pc:sldMkLst>
        <pc:picChg chg="add mod">
          <ac:chgData name="Maria Isabel Uribe Diaz" userId="S::miuribe93@soy.sena.edu.co::f874e721-cfe2-4208-953d-f23d4fbbc403" providerId="AD" clId="Web-{D0B278D1-2980-A759-2630-75A11988DB4F}" dt="2023-03-30T13:51:47.143" v="31" actId="14100"/>
          <ac:picMkLst>
            <pc:docMk/>
            <pc:sldMk cId="1127655200" sldId="320"/>
            <ac:picMk id="3" creationId="{5EFCBD51-2225-FC74-9AE5-7303BB07E9C0}"/>
          </ac:picMkLst>
        </pc:picChg>
        <pc:picChg chg="mod">
          <ac:chgData name="Maria Isabel Uribe Diaz" userId="S::miuribe93@soy.sena.edu.co::f874e721-cfe2-4208-953d-f23d4fbbc403" providerId="AD" clId="Web-{D0B278D1-2980-A759-2630-75A11988DB4F}" dt="2023-03-30T13:51:42.846" v="28" actId="1076"/>
          <ac:picMkLst>
            <pc:docMk/>
            <pc:sldMk cId="1127655200" sldId="320"/>
            <ac:picMk id="7" creationId="{5A73A798-7BB6-5E50-30FB-93B709AE82E7}"/>
          </ac:picMkLst>
        </pc:picChg>
      </pc:sldChg>
      <pc:sldChg chg="addSp modSp">
        <pc:chgData name="Maria Isabel Uribe Diaz" userId="S::miuribe93@soy.sena.edu.co::f874e721-cfe2-4208-953d-f23d4fbbc403" providerId="AD" clId="Web-{D0B278D1-2980-A759-2630-75A11988DB4F}" dt="2023-03-30T13:52:37.130" v="49" actId="14100"/>
        <pc:sldMkLst>
          <pc:docMk/>
          <pc:sldMk cId="550475513" sldId="321"/>
        </pc:sldMkLst>
        <pc:picChg chg="add mod">
          <ac:chgData name="Maria Isabel Uribe Diaz" userId="S::miuribe93@soy.sena.edu.co::f874e721-cfe2-4208-953d-f23d4fbbc403" providerId="AD" clId="Web-{D0B278D1-2980-A759-2630-75A11988DB4F}" dt="2023-03-30T13:52:37.130" v="49" actId="14100"/>
          <ac:picMkLst>
            <pc:docMk/>
            <pc:sldMk cId="550475513" sldId="321"/>
            <ac:picMk id="3" creationId="{50B311CD-9F26-FC0B-051B-C1E2045B43CC}"/>
          </ac:picMkLst>
        </pc:picChg>
      </pc:sldChg>
      <pc:sldChg chg="addSp modSp">
        <pc:chgData name="Maria Isabel Uribe Diaz" userId="S::miuribe93@soy.sena.edu.co::f874e721-cfe2-4208-953d-f23d4fbbc403" providerId="AD" clId="Web-{D0B278D1-2980-A759-2630-75A11988DB4F}" dt="2023-03-30T13:52:43.896" v="52" actId="1076"/>
        <pc:sldMkLst>
          <pc:docMk/>
          <pc:sldMk cId="1689589854" sldId="322"/>
        </pc:sldMkLst>
        <pc:picChg chg="add mod">
          <ac:chgData name="Maria Isabel Uribe Diaz" userId="S::miuribe93@soy.sena.edu.co::f874e721-cfe2-4208-953d-f23d4fbbc403" providerId="AD" clId="Web-{D0B278D1-2980-A759-2630-75A11988DB4F}" dt="2023-03-30T13:52:43.896" v="52" actId="1076"/>
          <ac:picMkLst>
            <pc:docMk/>
            <pc:sldMk cId="1689589854" sldId="322"/>
            <ac:picMk id="3" creationId="{EACBDBFB-883A-4752-CE29-956C2B2A31D3}"/>
          </ac:picMkLst>
        </pc:picChg>
      </pc:sldChg>
      <pc:sldChg chg="addSp modSp">
        <pc:chgData name="Maria Isabel Uribe Diaz" userId="S::miuribe93@soy.sena.edu.co::f874e721-cfe2-4208-953d-f23d4fbbc403" providerId="AD" clId="Web-{D0B278D1-2980-A759-2630-75A11988DB4F}" dt="2023-03-30T13:52:11.081" v="40" actId="1076"/>
        <pc:sldMkLst>
          <pc:docMk/>
          <pc:sldMk cId="1968408752" sldId="323"/>
        </pc:sldMkLst>
        <pc:picChg chg="add mod ord">
          <ac:chgData name="Maria Isabel Uribe Diaz" userId="S::miuribe93@soy.sena.edu.co::f874e721-cfe2-4208-953d-f23d4fbbc403" providerId="AD" clId="Web-{D0B278D1-2980-A759-2630-75A11988DB4F}" dt="2023-03-30T13:52:05.831" v="38"/>
          <ac:picMkLst>
            <pc:docMk/>
            <pc:sldMk cId="1968408752" sldId="323"/>
            <ac:picMk id="3" creationId="{A783EA2B-525D-BA6C-DAF3-2BE901CC04BB}"/>
          </ac:picMkLst>
        </pc:picChg>
        <pc:picChg chg="mod">
          <ac:chgData name="Maria Isabel Uribe Diaz" userId="S::miuribe93@soy.sena.edu.co::f874e721-cfe2-4208-953d-f23d4fbbc403" providerId="AD" clId="Web-{D0B278D1-2980-A759-2630-75A11988DB4F}" dt="2023-03-30T13:52:11.081" v="40" actId="1076"/>
          <ac:picMkLst>
            <pc:docMk/>
            <pc:sldMk cId="1968408752" sldId="323"/>
            <ac:picMk id="4" creationId="{0AB543CB-C552-2958-71D6-2E2C00F1282F}"/>
          </ac:picMkLst>
        </pc:picChg>
      </pc:sldChg>
      <pc:sldChg chg="addSp modSp">
        <pc:chgData name="Maria Isabel Uribe Diaz" userId="S::miuribe93@soy.sena.edu.co::f874e721-cfe2-4208-953d-f23d4fbbc403" providerId="AD" clId="Web-{D0B278D1-2980-A759-2630-75A11988DB4F}" dt="2023-03-30T13:52:21.957" v="43" actId="1076"/>
        <pc:sldMkLst>
          <pc:docMk/>
          <pc:sldMk cId="4058954971" sldId="324"/>
        </pc:sldMkLst>
        <pc:picChg chg="add mod">
          <ac:chgData name="Maria Isabel Uribe Diaz" userId="S::miuribe93@soy.sena.edu.co::f874e721-cfe2-4208-953d-f23d4fbbc403" providerId="AD" clId="Web-{D0B278D1-2980-A759-2630-75A11988DB4F}" dt="2023-03-30T13:52:21.957" v="43" actId="1076"/>
          <ac:picMkLst>
            <pc:docMk/>
            <pc:sldMk cId="4058954971" sldId="324"/>
            <ac:picMk id="3" creationId="{7157C989-4EB9-11D8-EF68-DEEE60F45B48}"/>
          </ac:picMkLst>
        </pc:picChg>
      </pc:sldChg>
      <pc:sldChg chg="addSp modSp">
        <pc:chgData name="Maria Isabel Uribe Diaz" userId="S::miuribe93@soy.sena.edu.co::f874e721-cfe2-4208-953d-f23d4fbbc403" providerId="AD" clId="Web-{D0B278D1-2980-A759-2630-75A11988DB4F}" dt="2023-03-30T13:52:52.209" v="55" actId="14100"/>
        <pc:sldMkLst>
          <pc:docMk/>
          <pc:sldMk cId="2727234603" sldId="325"/>
        </pc:sldMkLst>
        <pc:graphicFrameChg chg="mod">
          <ac:chgData name="Maria Isabel Uribe Diaz" userId="S::miuribe93@soy.sena.edu.co::f874e721-cfe2-4208-953d-f23d4fbbc403" providerId="AD" clId="Web-{D0B278D1-2980-A759-2630-75A11988DB4F}" dt="2023-03-30T13:43:58.368" v="1" actId="1076"/>
          <ac:graphicFrameMkLst>
            <pc:docMk/>
            <pc:sldMk cId="2727234603" sldId="325"/>
            <ac:graphicFrameMk id="5" creationId="{690CDF21-EE7E-9AB2-FBDD-8A439361FEFF}"/>
          </ac:graphicFrameMkLst>
        </pc:graphicFrameChg>
        <pc:picChg chg="add mod">
          <ac:chgData name="Maria Isabel Uribe Diaz" userId="S::miuribe93@soy.sena.edu.co::f874e721-cfe2-4208-953d-f23d4fbbc403" providerId="AD" clId="Web-{D0B278D1-2980-A759-2630-75A11988DB4F}" dt="2023-03-30T13:52:52.209" v="55" actId="14100"/>
          <ac:picMkLst>
            <pc:docMk/>
            <pc:sldMk cId="2727234603" sldId="325"/>
            <ac:picMk id="22" creationId="{94959B66-3A5C-B030-1A64-E3462D84F23D}"/>
          </ac:picMkLst>
        </pc:picChg>
      </pc:sldChg>
    </pc:docChg>
  </pc:docChgLst>
  <pc:docChgLst>
    <pc:chgData name="Maria Isabel Uribe Diaz" userId="S::miuribe93@soy.sena.edu.co::f874e721-cfe2-4208-953d-f23d4fbbc403" providerId="AD" clId="Web-{C6AC7D50-C81F-F958-DB07-DFB441A8E869}"/>
    <pc:docChg chg="modSld">
      <pc:chgData name="Maria Isabel Uribe Diaz" userId="S::miuribe93@soy.sena.edu.co::f874e721-cfe2-4208-953d-f23d4fbbc403" providerId="AD" clId="Web-{C6AC7D50-C81F-F958-DB07-DFB441A8E869}" dt="2023-03-17T15:21:14.066" v="456" actId="20577"/>
      <pc:docMkLst>
        <pc:docMk/>
      </pc:docMkLst>
      <pc:sldChg chg="modSp">
        <pc:chgData name="Maria Isabel Uribe Diaz" userId="S::miuribe93@soy.sena.edu.co::f874e721-cfe2-4208-953d-f23d4fbbc403" providerId="AD" clId="Web-{C6AC7D50-C81F-F958-DB07-DFB441A8E869}" dt="2023-03-17T15:04:50.119" v="2" actId="1076"/>
        <pc:sldMkLst>
          <pc:docMk/>
          <pc:sldMk cId="1320017106" sldId="257"/>
        </pc:sldMkLst>
        <pc:spChg chg="mod">
          <ac:chgData name="Maria Isabel Uribe Diaz" userId="S::miuribe93@soy.sena.edu.co::f874e721-cfe2-4208-953d-f23d4fbbc403" providerId="AD" clId="Web-{C6AC7D50-C81F-F958-DB07-DFB441A8E869}" dt="2023-03-17T15:04:50.119" v="2" actId="1076"/>
          <ac:spMkLst>
            <pc:docMk/>
            <pc:sldMk cId="1320017106" sldId="257"/>
            <ac:spMk id="3" creationId="{BD4BFCAB-CCF7-7691-5641-12DCB1BDF2E2}"/>
          </ac:spMkLst>
        </pc:spChg>
      </pc:sldChg>
      <pc:sldChg chg="modSp">
        <pc:chgData name="Maria Isabel Uribe Diaz" userId="S::miuribe93@soy.sena.edu.co::f874e721-cfe2-4208-953d-f23d4fbbc403" providerId="AD" clId="Web-{C6AC7D50-C81F-F958-DB07-DFB441A8E869}" dt="2023-03-17T15:21:14.066" v="456" actId="20577"/>
        <pc:sldMkLst>
          <pc:docMk/>
          <pc:sldMk cId="3931021644" sldId="259"/>
        </pc:sldMkLst>
        <pc:spChg chg="mod">
          <ac:chgData name="Maria Isabel Uribe Diaz" userId="S::miuribe93@soy.sena.edu.co::f874e721-cfe2-4208-953d-f23d4fbbc403" providerId="AD" clId="Web-{C6AC7D50-C81F-F958-DB07-DFB441A8E869}" dt="2023-03-17T15:21:14.066" v="456" actId="20577"/>
          <ac:spMkLst>
            <pc:docMk/>
            <pc:sldMk cId="3931021644" sldId="259"/>
            <ac:spMk id="3" creationId="{A307E016-61E2-674A-A5F3-185B1FBA1176}"/>
          </ac:spMkLst>
        </pc:spChg>
      </pc:sldChg>
      <pc:sldChg chg="modSp">
        <pc:chgData name="Maria Isabel Uribe Diaz" userId="S::miuribe93@soy.sena.edu.co::f874e721-cfe2-4208-953d-f23d4fbbc403" providerId="AD" clId="Web-{C6AC7D50-C81F-F958-DB07-DFB441A8E869}" dt="2023-03-17T14:30:56.646" v="0" actId="1076"/>
        <pc:sldMkLst>
          <pc:docMk/>
          <pc:sldMk cId="397091163" sldId="264"/>
        </pc:sldMkLst>
        <pc:picChg chg="mod">
          <ac:chgData name="Maria Isabel Uribe Diaz" userId="S::miuribe93@soy.sena.edu.co::f874e721-cfe2-4208-953d-f23d4fbbc403" providerId="AD" clId="Web-{C6AC7D50-C81F-F958-DB07-DFB441A8E869}" dt="2023-03-17T14:30:56.646" v="0" actId="1076"/>
          <ac:picMkLst>
            <pc:docMk/>
            <pc:sldMk cId="397091163" sldId="264"/>
            <ac:picMk id="10" creationId="{B376EBBE-0B6F-521F-BDED-F1CB963BAFC8}"/>
          </ac:picMkLst>
        </pc:picChg>
      </pc:sldChg>
    </pc:docChg>
  </pc:docChgLst>
  <pc:docChgLst>
    <pc:chgData name="Laura Nataly Garzon Suarez" userId="d606699a-8ed5-42e3-af50-3d962e60b77b" providerId="ADAL" clId="{B509181E-406F-6F48-8286-8EBFE4250B1B}"/>
    <pc:docChg chg="modSld">
      <pc:chgData name="Laura Nataly Garzon Suarez" userId="d606699a-8ed5-42e3-af50-3d962e60b77b" providerId="ADAL" clId="{B509181E-406F-6F48-8286-8EBFE4250B1B}" dt="2023-03-17T15:31:02.004" v="120" actId="20577"/>
      <pc:docMkLst>
        <pc:docMk/>
      </pc:docMkLst>
      <pc:sldChg chg="modSp">
        <pc:chgData name="Laura Nataly Garzon Suarez" userId="d606699a-8ed5-42e3-af50-3d962e60b77b" providerId="ADAL" clId="{B509181E-406F-6F48-8286-8EBFE4250B1B}" dt="2023-03-17T15:31:02.004" v="120" actId="20577"/>
        <pc:sldMkLst>
          <pc:docMk/>
          <pc:sldMk cId="3172907249" sldId="258"/>
        </pc:sldMkLst>
        <pc:spChg chg="mod">
          <ac:chgData name="Laura Nataly Garzon Suarez" userId="d606699a-8ed5-42e3-af50-3d962e60b77b" providerId="ADAL" clId="{B509181E-406F-6F48-8286-8EBFE4250B1B}" dt="2023-03-17T15:31:02.004" v="120" actId="20577"/>
          <ac:spMkLst>
            <pc:docMk/>
            <pc:sldMk cId="3172907249" sldId="258"/>
            <ac:spMk id="3" creationId="{F6EB0ED4-5D12-CF1B-F948-E1619A01F743}"/>
          </ac:spMkLst>
        </pc:spChg>
      </pc:sldChg>
    </pc:docChg>
  </pc:docChgLst>
  <pc:docChgLst>
    <pc:chgData name="Laura Nataly Garzon Suarez" userId="S::laungarzon11@soy.sena.edu.co::d606699a-8ed5-42e3-af50-3d962e60b77b" providerId="AD" clId="Web-{94347743-46CD-E114-D51B-F149D0C9D7BB}"/>
    <pc:docChg chg="modSld">
      <pc:chgData name="Laura Nataly Garzon Suarez" userId="S::laungarzon11@soy.sena.edu.co::d606699a-8ed5-42e3-af50-3d962e60b77b" providerId="AD" clId="Web-{94347743-46CD-E114-D51B-F149D0C9D7BB}" dt="2023-03-12T04:31:04.210" v="22" actId="20577"/>
      <pc:docMkLst>
        <pc:docMk/>
      </pc:docMkLst>
      <pc:sldChg chg="modSp">
        <pc:chgData name="Laura Nataly Garzon Suarez" userId="S::laungarzon11@soy.sena.edu.co::d606699a-8ed5-42e3-af50-3d962e60b77b" providerId="AD" clId="Web-{94347743-46CD-E114-D51B-F149D0C9D7BB}" dt="2023-03-12T04:16:39.521" v="8" actId="20577"/>
        <pc:sldMkLst>
          <pc:docMk/>
          <pc:sldMk cId="3931021644" sldId="259"/>
        </pc:sldMkLst>
        <pc:spChg chg="mod">
          <ac:chgData name="Laura Nataly Garzon Suarez" userId="S::laungarzon11@soy.sena.edu.co::d606699a-8ed5-42e3-af50-3d962e60b77b" providerId="AD" clId="Web-{94347743-46CD-E114-D51B-F149D0C9D7BB}" dt="2023-03-12T04:16:39.521" v="8" actId="20577"/>
          <ac:spMkLst>
            <pc:docMk/>
            <pc:sldMk cId="3931021644" sldId="259"/>
            <ac:spMk id="3" creationId="{A307E016-61E2-674A-A5F3-185B1FBA1176}"/>
          </ac:spMkLst>
        </pc:spChg>
      </pc:sldChg>
      <pc:sldChg chg="modSp">
        <pc:chgData name="Laura Nataly Garzon Suarez" userId="S::laungarzon11@soy.sena.edu.co::d606699a-8ed5-42e3-af50-3d962e60b77b" providerId="AD" clId="Web-{94347743-46CD-E114-D51B-F149D0C9D7BB}" dt="2023-03-12T04:31:04.210" v="22" actId="20577"/>
        <pc:sldMkLst>
          <pc:docMk/>
          <pc:sldMk cId="265086344" sldId="261"/>
        </pc:sldMkLst>
        <pc:spChg chg="mod">
          <ac:chgData name="Laura Nataly Garzon Suarez" userId="S::laungarzon11@soy.sena.edu.co::d606699a-8ed5-42e3-af50-3d962e60b77b" providerId="AD" clId="Web-{94347743-46CD-E114-D51B-F149D0C9D7BB}" dt="2023-03-12T04:31:04.210" v="22" actId="20577"/>
          <ac:spMkLst>
            <pc:docMk/>
            <pc:sldMk cId="265086344" sldId="261"/>
            <ac:spMk id="3" creationId="{DAEFECAD-3859-95E0-16B3-A49A6C9D93E1}"/>
          </ac:spMkLst>
        </pc:spChg>
      </pc:sldChg>
    </pc:docChg>
  </pc:docChgLst>
  <pc:docChgLst>
    <pc:chgData name="Sara Naidu Diaz Gonzalez" userId="S::sndiaz4@soy.sena.edu.co::94f02f45-69a4-4ff3-a3dc-fe0d52e2f980" providerId="AD" clId="Web-{30BD4AA8-DE6F-4858-8682-2C881DC8A1E8}"/>
    <pc:docChg chg="addSld modSld">
      <pc:chgData name="Sara Naidu Diaz Gonzalez" userId="S::sndiaz4@soy.sena.edu.co::94f02f45-69a4-4ff3-a3dc-fe0d52e2f980" providerId="AD" clId="Web-{30BD4AA8-DE6F-4858-8682-2C881DC8A1E8}" dt="2023-03-10T15:21:27.679" v="21"/>
      <pc:docMkLst>
        <pc:docMk/>
      </pc:docMkLst>
      <pc:sldChg chg="modSp">
        <pc:chgData name="Sara Naidu Diaz Gonzalez" userId="S::sndiaz4@soy.sena.edu.co::94f02f45-69a4-4ff3-a3dc-fe0d52e2f980" providerId="AD" clId="Web-{30BD4AA8-DE6F-4858-8682-2C881DC8A1E8}" dt="2023-03-10T15:21:25.711" v="20" actId="20577"/>
        <pc:sldMkLst>
          <pc:docMk/>
          <pc:sldMk cId="2406273178" sldId="256"/>
        </pc:sldMkLst>
        <pc:spChg chg="mod">
          <ac:chgData name="Sara Naidu Diaz Gonzalez" userId="S::sndiaz4@soy.sena.edu.co::94f02f45-69a4-4ff3-a3dc-fe0d52e2f980" providerId="AD" clId="Web-{30BD4AA8-DE6F-4858-8682-2C881DC8A1E8}" dt="2023-03-10T15:21:19.320" v="7" actId="20577"/>
          <ac:spMkLst>
            <pc:docMk/>
            <pc:sldMk cId="2406273178" sldId="256"/>
            <ac:spMk id="2" creationId="{00000000-0000-0000-0000-000000000000}"/>
          </ac:spMkLst>
        </pc:spChg>
        <pc:spChg chg="mod">
          <ac:chgData name="Sara Naidu Diaz Gonzalez" userId="S::sndiaz4@soy.sena.edu.co::94f02f45-69a4-4ff3-a3dc-fe0d52e2f980" providerId="AD" clId="Web-{30BD4AA8-DE6F-4858-8682-2C881DC8A1E8}" dt="2023-03-10T15:21:25.711" v="20" actId="20577"/>
          <ac:spMkLst>
            <pc:docMk/>
            <pc:sldMk cId="2406273178" sldId="256"/>
            <ac:spMk id="3" creationId="{00000000-0000-0000-0000-000000000000}"/>
          </ac:spMkLst>
        </pc:spChg>
      </pc:sldChg>
      <pc:sldChg chg="new">
        <pc:chgData name="Sara Naidu Diaz Gonzalez" userId="S::sndiaz4@soy.sena.edu.co::94f02f45-69a4-4ff3-a3dc-fe0d52e2f980" providerId="AD" clId="Web-{30BD4AA8-DE6F-4858-8682-2C881DC8A1E8}" dt="2023-03-10T15:21:27.679" v="21"/>
        <pc:sldMkLst>
          <pc:docMk/>
          <pc:sldMk cId="1320017106" sldId="257"/>
        </pc:sldMkLst>
      </pc:sldChg>
    </pc:docChg>
  </pc:docChgLst>
  <pc:docChgLst>
    <pc:chgData name="Sara Naidu Diaz Gonzalez" userId="94f02f45-69a4-4ff3-a3dc-fe0d52e2f980" providerId="ADAL" clId="{AAF27B56-94D2-614D-A6B5-FB08499FCF44}"/>
    <pc:docChg chg="modSld">
      <pc:chgData name="Sara Naidu Diaz Gonzalez" userId="94f02f45-69a4-4ff3-a3dc-fe0d52e2f980" providerId="ADAL" clId="{AAF27B56-94D2-614D-A6B5-FB08499FCF44}" dt="2023-03-14T12:31:21.577" v="14" actId="20577"/>
      <pc:docMkLst>
        <pc:docMk/>
      </pc:docMkLst>
      <pc:sldChg chg="modSp">
        <pc:chgData name="Sara Naidu Diaz Gonzalez" userId="94f02f45-69a4-4ff3-a3dc-fe0d52e2f980" providerId="ADAL" clId="{AAF27B56-94D2-614D-A6B5-FB08499FCF44}" dt="2023-03-14T12:31:06.618" v="11" actId="20577"/>
        <pc:sldMkLst>
          <pc:docMk/>
          <pc:sldMk cId="818706842" sldId="271"/>
        </pc:sldMkLst>
        <pc:spChg chg="mod">
          <ac:chgData name="Sara Naidu Diaz Gonzalez" userId="94f02f45-69a4-4ff3-a3dc-fe0d52e2f980" providerId="ADAL" clId="{AAF27B56-94D2-614D-A6B5-FB08499FCF44}" dt="2023-03-14T12:31:06.618" v="11" actId="20577"/>
          <ac:spMkLst>
            <pc:docMk/>
            <pc:sldMk cId="818706842" sldId="271"/>
            <ac:spMk id="3" creationId="{84B72CFB-3CAD-9A8F-39D8-028781E8247F}"/>
          </ac:spMkLst>
        </pc:spChg>
      </pc:sldChg>
      <pc:sldChg chg="modSp">
        <pc:chgData name="Sara Naidu Diaz Gonzalez" userId="94f02f45-69a4-4ff3-a3dc-fe0d52e2f980" providerId="ADAL" clId="{AAF27B56-94D2-614D-A6B5-FB08499FCF44}" dt="2023-03-14T12:31:21.577" v="14" actId="20577"/>
        <pc:sldMkLst>
          <pc:docMk/>
          <pc:sldMk cId="2810383236" sldId="272"/>
        </pc:sldMkLst>
        <pc:spChg chg="mod">
          <ac:chgData name="Sara Naidu Diaz Gonzalez" userId="94f02f45-69a4-4ff3-a3dc-fe0d52e2f980" providerId="ADAL" clId="{AAF27B56-94D2-614D-A6B5-FB08499FCF44}" dt="2023-03-14T12:31:21.577" v="14" actId="20577"/>
          <ac:spMkLst>
            <pc:docMk/>
            <pc:sldMk cId="2810383236" sldId="272"/>
            <ac:spMk id="3" creationId="{9380E6D9-A5E2-4DC4-4050-4D2572A72C2A}"/>
          </ac:spMkLst>
        </pc:spChg>
      </pc:sldChg>
    </pc:docChg>
  </pc:docChgLst>
  <pc:docChgLst>
    <pc:chgData name="Sara Naidu Diaz Gonzalez" userId="S::sndiaz4@soy.sena.edu.co::94f02f45-69a4-4ff3-a3dc-fe0d52e2f980" providerId="AD" clId="Web-{DD0685DC-0997-19CD-2219-6C5FDC5B89AA}"/>
    <pc:docChg chg="addSld delSld modSld">
      <pc:chgData name="Sara Naidu Diaz Gonzalez" userId="S::sndiaz4@soy.sena.edu.co::94f02f45-69a4-4ff3-a3dc-fe0d52e2f980" providerId="AD" clId="Web-{DD0685DC-0997-19CD-2219-6C5FDC5B89AA}" dt="2023-04-12T00:01:59.662" v="95"/>
      <pc:docMkLst>
        <pc:docMk/>
      </pc:docMkLst>
      <pc:sldChg chg="modSp del">
        <pc:chgData name="Sara Naidu Diaz Gonzalez" userId="S::sndiaz4@soy.sena.edu.co::94f02f45-69a4-4ff3-a3dc-fe0d52e2f980" providerId="AD" clId="Web-{DD0685DC-0997-19CD-2219-6C5FDC5B89AA}" dt="2023-04-12T00:01:55.178" v="90"/>
        <pc:sldMkLst>
          <pc:docMk/>
          <pc:sldMk cId="3947837946" sldId="312"/>
        </pc:sldMkLst>
        <pc:graphicFrameChg chg="modGraphic">
          <ac:chgData name="Sara Naidu Diaz Gonzalez" userId="S::sndiaz4@soy.sena.edu.co::94f02f45-69a4-4ff3-a3dc-fe0d52e2f980" providerId="AD" clId="Web-{DD0685DC-0997-19CD-2219-6C5FDC5B89AA}" dt="2023-04-12T00:00:12.457" v="1"/>
          <ac:graphicFrameMkLst>
            <pc:docMk/>
            <pc:sldMk cId="3947837946" sldId="312"/>
            <ac:graphicFrameMk id="4" creationId="{1234237E-1D96-90C7-7779-3ABE1E96A12B}"/>
          </ac:graphicFrameMkLst>
        </pc:graphicFrameChg>
      </pc:sldChg>
      <pc:sldChg chg="modSp del">
        <pc:chgData name="Sara Naidu Diaz Gonzalez" userId="S::sndiaz4@soy.sena.edu.co::94f02f45-69a4-4ff3-a3dc-fe0d52e2f980" providerId="AD" clId="Web-{DD0685DC-0997-19CD-2219-6C5FDC5B89AA}" dt="2023-04-12T00:01:55.912" v="91"/>
        <pc:sldMkLst>
          <pc:docMk/>
          <pc:sldMk cId="3440883651" sldId="313"/>
        </pc:sldMkLst>
        <pc:graphicFrameChg chg="mod modGraphic">
          <ac:chgData name="Sara Naidu Diaz Gonzalez" userId="S::sndiaz4@soy.sena.edu.co::94f02f45-69a4-4ff3-a3dc-fe0d52e2f980" providerId="AD" clId="Web-{DD0685DC-0997-19CD-2219-6C5FDC5B89AA}" dt="2023-04-12T00:01:09.333" v="89"/>
          <ac:graphicFrameMkLst>
            <pc:docMk/>
            <pc:sldMk cId="3440883651" sldId="313"/>
            <ac:graphicFrameMk id="4" creationId="{93350C26-A508-7570-D500-3F271AE44D16}"/>
          </ac:graphicFrameMkLst>
        </pc:graphicFrameChg>
      </pc:sldChg>
      <pc:sldChg chg="add del">
        <pc:chgData name="Sara Naidu Diaz Gonzalez" userId="S::sndiaz4@soy.sena.edu.co::94f02f45-69a4-4ff3-a3dc-fe0d52e2f980" providerId="AD" clId="Web-{DD0685DC-0997-19CD-2219-6C5FDC5B89AA}" dt="2023-04-12T00:01:56.740" v="92"/>
        <pc:sldMkLst>
          <pc:docMk/>
          <pc:sldMk cId="1510209722" sldId="314"/>
        </pc:sldMkLst>
      </pc:sldChg>
      <pc:sldChg chg="add">
        <pc:chgData name="Sara Naidu Diaz Gonzalez" userId="S::sndiaz4@soy.sena.edu.co::94f02f45-69a4-4ff3-a3dc-fe0d52e2f980" providerId="AD" clId="Web-{DD0685DC-0997-19CD-2219-6C5FDC5B89AA}" dt="2023-04-12T00:01:59.522" v="93"/>
        <pc:sldMkLst>
          <pc:docMk/>
          <pc:sldMk cId="3082816541" sldId="328"/>
        </pc:sldMkLst>
      </pc:sldChg>
      <pc:sldChg chg="add">
        <pc:chgData name="Sara Naidu Diaz Gonzalez" userId="S::sndiaz4@soy.sena.edu.co::94f02f45-69a4-4ff3-a3dc-fe0d52e2f980" providerId="AD" clId="Web-{DD0685DC-0997-19CD-2219-6C5FDC5B89AA}" dt="2023-04-12T00:01:59.584" v="94"/>
        <pc:sldMkLst>
          <pc:docMk/>
          <pc:sldMk cId="2036002577" sldId="329"/>
        </pc:sldMkLst>
      </pc:sldChg>
      <pc:sldChg chg="add">
        <pc:chgData name="Sara Naidu Diaz Gonzalez" userId="S::sndiaz4@soy.sena.edu.co::94f02f45-69a4-4ff3-a3dc-fe0d52e2f980" providerId="AD" clId="Web-{DD0685DC-0997-19CD-2219-6C5FDC5B89AA}" dt="2023-04-12T00:01:59.662" v="95"/>
        <pc:sldMkLst>
          <pc:docMk/>
          <pc:sldMk cId="3485784840" sldId="330"/>
        </pc:sldMkLst>
      </pc:sldChg>
    </pc:docChg>
  </pc:docChgLst>
  <pc:docChgLst>
    <pc:chgData name="Juan Sebastian Herrera Prieto" userId="S::jsherrera914@soy.sena.edu.co::ef11610f-3862-4e05-a817-05d4c3cf01c5" providerId="AD" clId="Web-{E4C3FA12-0F7C-CCA6-1B2A-550AA69422DF}"/>
    <pc:docChg chg="modSld">
      <pc:chgData name="Juan Sebastian Herrera Prieto" userId="S::jsherrera914@soy.sena.edu.co::ef11610f-3862-4e05-a817-05d4c3cf01c5" providerId="AD" clId="Web-{E4C3FA12-0F7C-CCA6-1B2A-550AA69422DF}" dt="2023-03-21T15:21:20.506" v="83" actId="1076"/>
      <pc:docMkLst>
        <pc:docMk/>
      </pc:docMkLst>
      <pc:sldChg chg="modSp">
        <pc:chgData name="Juan Sebastian Herrera Prieto" userId="S::jsherrera914@soy.sena.edu.co::ef11610f-3862-4e05-a817-05d4c3cf01c5" providerId="AD" clId="Web-{E4C3FA12-0F7C-CCA6-1B2A-550AA69422DF}" dt="2023-03-21T15:10:29.132" v="52" actId="20577"/>
        <pc:sldMkLst>
          <pc:docMk/>
          <pc:sldMk cId="1320017106" sldId="257"/>
        </pc:sldMkLst>
        <pc:spChg chg="mod">
          <ac:chgData name="Juan Sebastian Herrera Prieto" userId="S::jsherrera914@soy.sena.edu.co::ef11610f-3862-4e05-a817-05d4c3cf01c5" providerId="AD" clId="Web-{E4C3FA12-0F7C-CCA6-1B2A-550AA69422DF}" dt="2023-03-21T15:10:29.132" v="52" actId="20577"/>
          <ac:spMkLst>
            <pc:docMk/>
            <pc:sldMk cId="1320017106" sldId="257"/>
            <ac:spMk id="3" creationId="{BD4BFCAB-CCF7-7691-5641-12DCB1BDF2E2}"/>
          </ac:spMkLst>
        </pc:spChg>
      </pc:sldChg>
      <pc:sldChg chg="addSp delSp modSp mod setClrOvrMap">
        <pc:chgData name="Juan Sebastian Herrera Prieto" userId="S::jsherrera914@soy.sena.edu.co::ef11610f-3862-4e05-a817-05d4c3cf01c5" providerId="AD" clId="Web-{E4C3FA12-0F7C-CCA6-1B2A-550AA69422DF}" dt="2023-03-21T14:59:50.196" v="1" actId="1076"/>
        <pc:sldMkLst>
          <pc:docMk/>
          <pc:sldMk cId="3172907249" sldId="258"/>
        </pc:sldMkLst>
        <pc:spChg chg="mod">
          <ac:chgData name="Juan Sebastian Herrera Prieto" userId="S::jsherrera914@soy.sena.edu.co::ef11610f-3862-4e05-a817-05d4c3cf01c5" providerId="AD" clId="Web-{E4C3FA12-0F7C-CCA6-1B2A-550AA69422DF}" dt="2023-03-21T14:59:45.196" v="0"/>
          <ac:spMkLst>
            <pc:docMk/>
            <pc:sldMk cId="3172907249" sldId="258"/>
            <ac:spMk id="2" creationId="{E06B47F0-05FC-84F1-36D1-07CF996FA072}"/>
          </ac:spMkLst>
        </pc:spChg>
        <pc:spChg chg="mod">
          <ac:chgData name="Juan Sebastian Herrera Prieto" userId="S::jsherrera914@soy.sena.edu.co::ef11610f-3862-4e05-a817-05d4c3cf01c5" providerId="AD" clId="Web-{E4C3FA12-0F7C-CCA6-1B2A-550AA69422DF}" dt="2023-03-21T14:59:50.196" v="1" actId="1076"/>
          <ac:spMkLst>
            <pc:docMk/>
            <pc:sldMk cId="3172907249" sldId="258"/>
            <ac:spMk id="3" creationId="{F6EB0ED4-5D12-CF1B-F948-E1619A01F743}"/>
          </ac:spMkLst>
        </pc:spChg>
        <pc:spChg chg="del">
          <ac:chgData name="Juan Sebastian Herrera Prieto" userId="S::jsherrera914@soy.sena.edu.co::ef11610f-3862-4e05-a817-05d4c3cf01c5" providerId="AD" clId="Web-{E4C3FA12-0F7C-CCA6-1B2A-550AA69422DF}" dt="2023-03-21T14:59:45.196" v="0"/>
          <ac:spMkLst>
            <pc:docMk/>
            <pc:sldMk cId="3172907249" sldId="258"/>
            <ac:spMk id="56" creationId="{5FEF463D-EE6B-46FF-B7C7-74B09A96C8AB}"/>
          </ac:spMkLst>
        </pc:spChg>
        <pc:spChg chg="del">
          <ac:chgData name="Juan Sebastian Herrera Prieto" userId="S::jsherrera914@soy.sena.edu.co::ef11610f-3862-4e05-a817-05d4c3cf01c5" providerId="AD" clId="Web-{E4C3FA12-0F7C-CCA6-1B2A-550AA69422DF}" dt="2023-03-21T14:59:45.196" v="0"/>
          <ac:spMkLst>
            <pc:docMk/>
            <pc:sldMk cId="3172907249" sldId="258"/>
            <ac:spMk id="59" creationId="{30B5ED20-499B-41E7-95BE-8BBD3131456F}"/>
          </ac:spMkLst>
        </pc:spChg>
        <pc:spChg chg="del">
          <ac:chgData name="Juan Sebastian Herrera Prieto" userId="S::jsherrera914@soy.sena.edu.co::ef11610f-3862-4e05-a817-05d4c3cf01c5" providerId="AD" clId="Web-{E4C3FA12-0F7C-CCA6-1B2A-550AA69422DF}" dt="2023-03-21T14:59:45.196" v="0"/>
          <ac:spMkLst>
            <pc:docMk/>
            <pc:sldMk cId="3172907249" sldId="258"/>
            <ac:spMk id="60" creationId="{35A51D22-76EA-4C70-B5C9-ED3946924CB7}"/>
          </ac:spMkLst>
        </pc:spChg>
        <pc:spChg chg="add">
          <ac:chgData name="Juan Sebastian Herrera Prieto" userId="S::jsherrera914@soy.sena.edu.co::ef11610f-3862-4e05-a817-05d4c3cf01c5" providerId="AD" clId="Web-{E4C3FA12-0F7C-CCA6-1B2A-550AA69422DF}" dt="2023-03-21T14:59:45.196" v="0"/>
          <ac:spMkLst>
            <pc:docMk/>
            <pc:sldMk cId="3172907249" sldId="258"/>
            <ac:spMk id="65" creationId="{5A0118C5-4F8D-4CF4-BADD-53FEACC6C42A}"/>
          </ac:spMkLst>
        </pc:spChg>
        <pc:spChg chg="add">
          <ac:chgData name="Juan Sebastian Herrera Prieto" userId="S::jsherrera914@soy.sena.edu.co::ef11610f-3862-4e05-a817-05d4c3cf01c5" providerId="AD" clId="Web-{E4C3FA12-0F7C-CCA6-1B2A-550AA69422DF}" dt="2023-03-21T14:59:45.196" v="0"/>
          <ac:spMkLst>
            <pc:docMk/>
            <pc:sldMk cId="3172907249" sldId="258"/>
            <ac:spMk id="67" creationId="{4E0A5C5C-2A95-428E-9F6A-0D29EBD57C9F}"/>
          </ac:spMkLst>
        </pc:spChg>
        <pc:spChg chg="add">
          <ac:chgData name="Juan Sebastian Herrera Prieto" userId="S::jsherrera914@soy.sena.edu.co::ef11610f-3862-4e05-a817-05d4c3cf01c5" providerId="AD" clId="Web-{E4C3FA12-0F7C-CCA6-1B2A-550AA69422DF}" dt="2023-03-21T14:59:45.196" v="0"/>
          <ac:spMkLst>
            <pc:docMk/>
            <pc:sldMk cId="3172907249" sldId="258"/>
            <ac:spMk id="69" creationId="{1056F38F-7C4E-461D-8709-7D0024AE1F79}"/>
          </ac:spMkLst>
        </pc:spChg>
        <pc:spChg chg="add">
          <ac:chgData name="Juan Sebastian Herrera Prieto" userId="S::jsherrera914@soy.sena.edu.co::ef11610f-3862-4e05-a817-05d4c3cf01c5" providerId="AD" clId="Web-{E4C3FA12-0F7C-CCA6-1B2A-550AA69422DF}" dt="2023-03-21T14:59:45.196" v="0"/>
          <ac:spMkLst>
            <pc:docMk/>
            <pc:sldMk cId="3172907249" sldId="258"/>
            <ac:spMk id="71" creationId="{C7278469-3C3C-49CE-AEEE-E176A4900B78}"/>
          </ac:spMkLst>
        </pc:spChg>
        <pc:spChg chg="add">
          <ac:chgData name="Juan Sebastian Herrera Prieto" userId="S::jsherrera914@soy.sena.edu.co::ef11610f-3862-4e05-a817-05d4c3cf01c5" providerId="AD" clId="Web-{E4C3FA12-0F7C-CCA6-1B2A-550AA69422DF}" dt="2023-03-21T14:59:45.196" v="0"/>
          <ac:spMkLst>
            <pc:docMk/>
            <pc:sldMk cId="3172907249" sldId="258"/>
            <ac:spMk id="77" creationId="{4C6598AB-1C17-4D54-951C-A082D94ACB7A}"/>
          </ac:spMkLst>
        </pc:spChg>
        <pc:spChg chg="add">
          <ac:chgData name="Juan Sebastian Herrera Prieto" userId="S::jsherrera914@soy.sena.edu.co::ef11610f-3862-4e05-a817-05d4c3cf01c5" providerId="AD" clId="Web-{E4C3FA12-0F7C-CCA6-1B2A-550AA69422DF}" dt="2023-03-21T14:59:45.196" v="0"/>
          <ac:spMkLst>
            <pc:docMk/>
            <pc:sldMk cId="3172907249" sldId="258"/>
            <ac:spMk id="79" creationId="{C83B66D7-137D-4AC1-B172-53D60F08BEB5}"/>
          </ac:spMkLst>
        </pc:spChg>
        <pc:spChg chg="add">
          <ac:chgData name="Juan Sebastian Herrera Prieto" userId="S::jsherrera914@soy.sena.edu.co::ef11610f-3862-4e05-a817-05d4c3cf01c5" providerId="AD" clId="Web-{E4C3FA12-0F7C-CCA6-1B2A-550AA69422DF}" dt="2023-03-21T14:59:45.196" v="0"/>
          <ac:spMkLst>
            <pc:docMk/>
            <pc:sldMk cId="3172907249" sldId="258"/>
            <ac:spMk id="81" creationId="{F6B92503-6984-4D15-8B98-8718709B785D}"/>
          </ac:spMkLst>
        </pc:spChg>
        <pc:spChg chg="add">
          <ac:chgData name="Juan Sebastian Herrera Prieto" userId="S::jsherrera914@soy.sena.edu.co::ef11610f-3862-4e05-a817-05d4c3cf01c5" providerId="AD" clId="Web-{E4C3FA12-0F7C-CCA6-1B2A-550AA69422DF}" dt="2023-03-21T14:59:45.196" v="0"/>
          <ac:spMkLst>
            <pc:docMk/>
            <pc:sldMk cId="3172907249" sldId="258"/>
            <ac:spMk id="83" creationId="{08DDF938-524E-4C18-A47D-C00627832366}"/>
          </ac:spMkLst>
        </pc:spChg>
        <pc:grpChg chg="del">
          <ac:chgData name="Juan Sebastian Herrera Prieto" userId="S::jsherrera914@soy.sena.edu.co::ef11610f-3862-4e05-a817-05d4c3cf01c5" providerId="AD" clId="Web-{E4C3FA12-0F7C-CCA6-1B2A-550AA69422DF}" dt="2023-03-21T14:59:45.196" v="0"/>
          <ac:grpSpMkLst>
            <pc:docMk/>
            <pc:sldMk cId="3172907249" sldId="258"/>
            <ac:grpSpMk id="57" creationId="{11A27B3A-460C-4100-99B5-817F25979F6C}"/>
          </ac:grpSpMkLst>
        </pc:grpChg>
        <pc:grpChg chg="add">
          <ac:chgData name="Juan Sebastian Herrera Prieto" userId="S::jsherrera914@soy.sena.edu.co::ef11610f-3862-4e05-a817-05d4c3cf01c5" providerId="AD" clId="Web-{E4C3FA12-0F7C-CCA6-1B2A-550AA69422DF}" dt="2023-03-21T14:59:45.196" v="0"/>
          <ac:grpSpMkLst>
            <pc:docMk/>
            <pc:sldMk cId="3172907249" sldId="258"/>
            <ac:grpSpMk id="73" creationId="{93DC754C-7E09-422D-A8BB-AF632E90DFA2}"/>
          </ac:grpSpMkLst>
        </pc:grpChg>
        <pc:grpChg chg="add">
          <ac:chgData name="Juan Sebastian Herrera Prieto" userId="S::jsherrera914@soy.sena.edu.co::ef11610f-3862-4e05-a817-05d4c3cf01c5" providerId="AD" clId="Web-{E4C3FA12-0F7C-CCA6-1B2A-550AA69422DF}" dt="2023-03-21T14:59:45.196" v="0"/>
          <ac:grpSpMkLst>
            <pc:docMk/>
            <pc:sldMk cId="3172907249" sldId="258"/>
            <ac:grpSpMk id="85" creationId="{3773FAF5-C452-4455-9411-D6AF5EBD4CA9}"/>
          </ac:grpSpMkLst>
        </pc:grpChg>
      </pc:sldChg>
      <pc:sldChg chg="addSp delSp modSp">
        <pc:chgData name="Juan Sebastian Herrera Prieto" userId="S::jsherrera914@soy.sena.edu.co::ef11610f-3862-4e05-a817-05d4c3cf01c5" providerId="AD" clId="Web-{E4C3FA12-0F7C-CCA6-1B2A-550AA69422DF}" dt="2023-03-21T15:19:10.785" v="62" actId="20577"/>
        <pc:sldMkLst>
          <pc:docMk/>
          <pc:sldMk cId="641297589" sldId="260"/>
        </pc:sldMkLst>
        <pc:spChg chg="mod">
          <ac:chgData name="Juan Sebastian Herrera Prieto" userId="S::jsherrera914@soy.sena.edu.co::ef11610f-3862-4e05-a817-05d4c3cf01c5" providerId="AD" clId="Web-{E4C3FA12-0F7C-CCA6-1B2A-550AA69422DF}" dt="2023-03-21T15:18:23.205" v="57"/>
          <ac:spMkLst>
            <pc:docMk/>
            <pc:sldMk cId="641297589" sldId="260"/>
            <ac:spMk id="2" creationId="{6AE1AA83-70D6-7B8A-74E2-F3D204B2D165}"/>
          </ac:spMkLst>
        </pc:spChg>
        <pc:spChg chg="mod">
          <ac:chgData name="Juan Sebastian Herrera Prieto" userId="S::jsherrera914@soy.sena.edu.co::ef11610f-3862-4e05-a817-05d4c3cf01c5" providerId="AD" clId="Web-{E4C3FA12-0F7C-CCA6-1B2A-550AA69422DF}" dt="2023-03-21T15:19:10.785" v="62" actId="20577"/>
          <ac:spMkLst>
            <pc:docMk/>
            <pc:sldMk cId="641297589" sldId="260"/>
            <ac:spMk id="3" creationId="{98E6583C-5851-306D-3362-6F54EBA368DC}"/>
          </ac:spMkLst>
        </pc:spChg>
        <pc:spChg chg="del">
          <ac:chgData name="Juan Sebastian Herrera Prieto" userId="S::jsherrera914@soy.sena.edu.co::ef11610f-3862-4e05-a817-05d4c3cf01c5" providerId="AD" clId="Web-{E4C3FA12-0F7C-CCA6-1B2A-550AA69422DF}" dt="2023-03-21T15:18:23.205" v="57"/>
          <ac:spMkLst>
            <pc:docMk/>
            <pc:sldMk cId="641297589" sldId="260"/>
            <ac:spMk id="8" creationId="{70DFC902-7D23-471A-B557-B6B6917D7A0D}"/>
          </ac:spMkLst>
        </pc:spChg>
        <pc:spChg chg="del">
          <ac:chgData name="Juan Sebastian Herrera Prieto" userId="S::jsherrera914@soy.sena.edu.co::ef11610f-3862-4e05-a817-05d4c3cf01c5" providerId="AD" clId="Web-{E4C3FA12-0F7C-CCA6-1B2A-550AA69422DF}" dt="2023-03-21T15:18:23.205" v="57"/>
          <ac:spMkLst>
            <pc:docMk/>
            <pc:sldMk cId="641297589" sldId="260"/>
            <ac:spMk id="10" creationId="{A55D5633-D557-4DCA-982C-FF36EB7A1C00}"/>
          </ac:spMkLst>
        </pc:spChg>
        <pc:spChg chg="del">
          <ac:chgData name="Juan Sebastian Herrera Prieto" userId="S::jsherrera914@soy.sena.edu.co::ef11610f-3862-4e05-a817-05d4c3cf01c5" providerId="AD" clId="Web-{E4C3FA12-0F7C-CCA6-1B2A-550AA69422DF}" dt="2023-03-21T15:18:23.205" v="57"/>
          <ac:spMkLst>
            <pc:docMk/>
            <pc:sldMk cId="641297589" sldId="260"/>
            <ac:spMk id="12" creationId="{450D3AD2-FA80-415F-A9CE-54D884561CD7}"/>
          </ac:spMkLst>
        </pc:spChg>
        <pc:spChg chg="add">
          <ac:chgData name="Juan Sebastian Herrera Prieto" userId="S::jsherrera914@soy.sena.edu.co::ef11610f-3862-4e05-a817-05d4c3cf01c5" providerId="AD" clId="Web-{E4C3FA12-0F7C-CCA6-1B2A-550AA69422DF}" dt="2023-03-21T15:18:23.205" v="57"/>
          <ac:spMkLst>
            <pc:docMk/>
            <pc:sldMk cId="641297589" sldId="260"/>
            <ac:spMk id="17" creationId="{777A147A-9ED8-46B4-8660-1B3C2AA880B5}"/>
          </ac:spMkLst>
        </pc:spChg>
        <pc:spChg chg="add">
          <ac:chgData name="Juan Sebastian Herrera Prieto" userId="S::jsherrera914@soy.sena.edu.co::ef11610f-3862-4e05-a817-05d4c3cf01c5" providerId="AD" clId="Web-{E4C3FA12-0F7C-CCA6-1B2A-550AA69422DF}" dt="2023-03-21T15:18:23.205" v="57"/>
          <ac:spMkLst>
            <pc:docMk/>
            <pc:sldMk cId="641297589" sldId="260"/>
            <ac:spMk id="19" creationId="{5D6C15A0-C087-4593-8414-2B4EC1CDC3DE}"/>
          </ac:spMkLst>
        </pc:spChg>
      </pc:sldChg>
      <pc:sldChg chg="addSp delSp modSp">
        <pc:chgData name="Juan Sebastian Herrera Prieto" userId="S::jsherrera914@soy.sena.edu.co::ef11610f-3862-4e05-a817-05d4c3cf01c5" providerId="AD" clId="Web-{E4C3FA12-0F7C-CCA6-1B2A-550AA69422DF}" dt="2023-03-21T15:09:59.288" v="32" actId="20577"/>
        <pc:sldMkLst>
          <pc:docMk/>
          <pc:sldMk cId="265086344" sldId="261"/>
        </pc:sldMkLst>
        <pc:spChg chg="mod">
          <ac:chgData name="Juan Sebastian Herrera Prieto" userId="S::jsherrera914@soy.sena.edu.co::ef11610f-3862-4e05-a817-05d4c3cf01c5" providerId="AD" clId="Web-{E4C3FA12-0F7C-CCA6-1B2A-550AA69422DF}" dt="2023-03-21T15:09:59.288" v="32" actId="20577"/>
          <ac:spMkLst>
            <pc:docMk/>
            <pc:sldMk cId="265086344" sldId="261"/>
            <ac:spMk id="2" creationId="{FD267211-D0B0-67E9-2906-DC441D6A31BC}"/>
          </ac:spMkLst>
        </pc:spChg>
        <pc:spChg chg="mod">
          <ac:chgData name="Juan Sebastian Herrera Prieto" userId="S::jsherrera914@soy.sena.edu.co::ef11610f-3862-4e05-a817-05d4c3cf01c5" providerId="AD" clId="Web-{E4C3FA12-0F7C-CCA6-1B2A-550AA69422DF}" dt="2023-03-21T15:09:21.318" v="23" actId="20577"/>
          <ac:spMkLst>
            <pc:docMk/>
            <pc:sldMk cId="265086344" sldId="261"/>
            <ac:spMk id="3" creationId="{DAEFECAD-3859-95E0-16B3-A49A6C9D93E1}"/>
          </ac:spMkLst>
        </pc:spChg>
        <pc:spChg chg="del">
          <ac:chgData name="Juan Sebastian Herrera Prieto" userId="S::jsherrera914@soy.sena.edu.co::ef11610f-3862-4e05-a817-05d4c3cf01c5" providerId="AD" clId="Web-{E4C3FA12-0F7C-CCA6-1B2A-550AA69422DF}" dt="2023-03-21T15:00:57.292" v="7"/>
          <ac:spMkLst>
            <pc:docMk/>
            <pc:sldMk cId="265086344" sldId="261"/>
            <ac:spMk id="8" creationId="{70DFC902-7D23-471A-B557-B6B6917D7A0D}"/>
          </ac:spMkLst>
        </pc:spChg>
        <pc:spChg chg="del">
          <ac:chgData name="Juan Sebastian Herrera Prieto" userId="S::jsherrera914@soy.sena.edu.co::ef11610f-3862-4e05-a817-05d4c3cf01c5" providerId="AD" clId="Web-{E4C3FA12-0F7C-CCA6-1B2A-550AA69422DF}" dt="2023-03-21T15:00:57.292" v="7"/>
          <ac:spMkLst>
            <pc:docMk/>
            <pc:sldMk cId="265086344" sldId="261"/>
            <ac:spMk id="10" creationId="{A55D5633-D557-4DCA-982C-FF36EB7A1C00}"/>
          </ac:spMkLst>
        </pc:spChg>
        <pc:spChg chg="del">
          <ac:chgData name="Juan Sebastian Herrera Prieto" userId="S::jsherrera914@soy.sena.edu.co::ef11610f-3862-4e05-a817-05d4c3cf01c5" providerId="AD" clId="Web-{E4C3FA12-0F7C-CCA6-1B2A-550AA69422DF}" dt="2023-03-21T15:00:57.292" v="7"/>
          <ac:spMkLst>
            <pc:docMk/>
            <pc:sldMk cId="265086344" sldId="261"/>
            <ac:spMk id="12" creationId="{450D3AD2-FA80-415F-A9CE-54D884561CD7}"/>
          </ac:spMkLst>
        </pc:spChg>
        <pc:spChg chg="add">
          <ac:chgData name="Juan Sebastian Herrera Prieto" userId="S::jsherrera914@soy.sena.edu.co::ef11610f-3862-4e05-a817-05d4c3cf01c5" providerId="AD" clId="Web-{E4C3FA12-0F7C-CCA6-1B2A-550AA69422DF}" dt="2023-03-21T15:00:57.292" v="7"/>
          <ac:spMkLst>
            <pc:docMk/>
            <pc:sldMk cId="265086344" sldId="261"/>
            <ac:spMk id="17" creationId="{4BC99CB9-DDAD-44A2-8A1C-E3AF4E72DF5C}"/>
          </ac:spMkLst>
        </pc:spChg>
        <pc:spChg chg="add">
          <ac:chgData name="Juan Sebastian Herrera Prieto" userId="S::jsherrera914@soy.sena.edu.co::ef11610f-3862-4e05-a817-05d4c3cf01c5" providerId="AD" clId="Web-{E4C3FA12-0F7C-CCA6-1B2A-550AA69422DF}" dt="2023-03-21T15:00:57.292" v="7"/>
          <ac:spMkLst>
            <pc:docMk/>
            <pc:sldMk cId="265086344" sldId="261"/>
            <ac:spMk id="19" creationId="{64053CBF-3932-45FF-8285-EE5146085F3A}"/>
          </ac:spMkLst>
        </pc:spChg>
        <pc:grpChg chg="add">
          <ac:chgData name="Juan Sebastian Herrera Prieto" userId="S::jsherrera914@soy.sena.edu.co::ef11610f-3862-4e05-a817-05d4c3cf01c5" providerId="AD" clId="Web-{E4C3FA12-0F7C-CCA6-1B2A-550AA69422DF}" dt="2023-03-21T15:00:57.292" v="7"/>
          <ac:grpSpMkLst>
            <pc:docMk/>
            <pc:sldMk cId="265086344" sldId="261"/>
            <ac:grpSpMk id="21" creationId="{2E751C04-BEA6-446B-A678-9C74819EBD4C}"/>
          </ac:grpSpMkLst>
        </pc:grpChg>
        <pc:grpChg chg="add">
          <ac:chgData name="Juan Sebastian Herrera Prieto" userId="S::jsherrera914@soy.sena.edu.co::ef11610f-3862-4e05-a817-05d4c3cf01c5" providerId="AD" clId="Web-{E4C3FA12-0F7C-CCA6-1B2A-550AA69422DF}" dt="2023-03-21T15:00:57.292" v="7"/>
          <ac:grpSpMkLst>
            <pc:docMk/>
            <pc:sldMk cId="265086344" sldId="261"/>
            <ac:grpSpMk id="27" creationId="{B63ACBA3-DEFD-4C6D-BBA0-64468FA99C2D}"/>
          </ac:grpSpMkLst>
        </pc:grpChg>
      </pc:sldChg>
      <pc:sldChg chg="addSp delSp modSp mod setClrOvrMap">
        <pc:chgData name="Juan Sebastian Herrera Prieto" userId="S::jsherrera914@soy.sena.edu.co::ef11610f-3862-4e05-a817-05d4c3cf01c5" providerId="AD" clId="Web-{E4C3FA12-0F7C-CCA6-1B2A-550AA69422DF}" dt="2023-03-21T15:03:04.060" v="22" actId="20577"/>
        <pc:sldMkLst>
          <pc:docMk/>
          <pc:sldMk cId="3639669116" sldId="262"/>
        </pc:sldMkLst>
        <pc:spChg chg="mod">
          <ac:chgData name="Juan Sebastian Herrera Prieto" userId="S::jsherrera914@soy.sena.edu.co::ef11610f-3862-4e05-a817-05d4c3cf01c5" providerId="AD" clId="Web-{E4C3FA12-0F7C-CCA6-1B2A-550AA69422DF}" dt="2023-03-21T15:02:58.466" v="21" actId="1076"/>
          <ac:spMkLst>
            <pc:docMk/>
            <pc:sldMk cId="3639669116" sldId="262"/>
            <ac:spMk id="2" creationId="{3C8DD182-8F7D-4DBB-1BDF-032EF3B21E3B}"/>
          </ac:spMkLst>
        </pc:spChg>
        <pc:spChg chg="mod">
          <ac:chgData name="Juan Sebastian Herrera Prieto" userId="S::jsherrera914@soy.sena.edu.co::ef11610f-3862-4e05-a817-05d4c3cf01c5" providerId="AD" clId="Web-{E4C3FA12-0F7C-CCA6-1B2A-550AA69422DF}" dt="2023-03-21T15:03:04.060" v="22" actId="20577"/>
          <ac:spMkLst>
            <pc:docMk/>
            <pc:sldMk cId="3639669116" sldId="262"/>
            <ac:spMk id="3" creationId="{C7F37418-CF01-C780-85FC-7C75D8CE412B}"/>
          </ac:spMkLst>
        </pc:spChg>
        <pc:spChg chg="del">
          <ac:chgData name="Juan Sebastian Herrera Prieto" userId="S::jsherrera914@soy.sena.edu.co::ef11610f-3862-4e05-a817-05d4c3cf01c5" providerId="AD" clId="Web-{E4C3FA12-0F7C-CCA6-1B2A-550AA69422DF}" dt="2023-03-21T15:01:35.042" v="16"/>
          <ac:spMkLst>
            <pc:docMk/>
            <pc:sldMk cId="3639669116" sldId="262"/>
            <ac:spMk id="8" creationId="{1B15ED52-F352-441B-82BF-E0EA34836D08}"/>
          </ac:spMkLst>
        </pc:spChg>
        <pc:spChg chg="del">
          <ac:chgData name="Juan Sebastian Herrera Prieto" userId="S::jsherrera914@soy.sena.edu.co::ef11610f-3862-4e05-a817-05d4c3cf01c5" providerId="AD" clId="Web-{E4C3FA12-0F7C-CCA6-1B2A-550AA69422DF}" dt="2023-03-21T15:01:35.042" v="16"/>
          <ac:spMkLst>
            <pc:docMk/>
            <pc:sldMk cId="3639669116" sldId="262"/>
            <ac:spMk id="10" creationId="{3B2E3793-BFE6-45A2-9B7B-E18844431C99}"/>
          </ac:spMkLst>
        </pc:spChg>
        <pc:spChg chg="del">
          <ac:chgData name="Juan Sebastian Herrera Prieto" userId="S::jsherrera914@soy.sena.edu.co::ef11610f-3862-4e05-a817-05d4c3cf01c5" providerId="AD" clId="Web-{E4C3FA12-0F7C-CCA6-1B2A-550AA69422DF}" dt="2023-03-21T15:01:35.042" v="16"/>
          <ac:spMkLst>
            <pc:docMk/>
            <pc:sldMk cId="3639669116" sldId="262"/>
            <ac:spMk id="12" creationId="{BC4C4868-CB8F-4AF9-9CDB-8108F2C19B67}"/>
          </ac:spMkLst>
        </pc:spChg>
        <pc:spChg chg="del">
          <ac:chgData name="Juan Sebastian Herrera Prieto" userId="S::jsherrera914@soy.sena.edu.co::ef11610f-3862-4e05-a817-05d4c3cf01c5" providerId="AD" clId="Web-{E4C3FA12-0F7C-CCA6-1B2A-550AA69422DF}" dt="2023-03-21T15:01:35.042" v="16"/>
          <ac:spMkLst>
            <pc:docMk/>
            <pc:sldMk cId="3639669116" sldId="262"/>
            <ac:spMk id="14" creationId="{375E0459-6403-40CD-989D-56A4407CA12E}"/>
          </ac:spMkLst>
        </pc:spChg>
        <pc:spChg chg="del">
          <ac:chgData name="Juan Sebastian Herrera Prieto" userId="S::jsherrera914@soy.sena.edu.co::ef11610f-3862-4e05-a817-05d4c3cf01c5" providerId="AD" clId="Web-{E4C3FA12-0F7C-CCA6-1B2A-550AA69422DF}" dt="2023-03-21T15:01:35.042" v="16"/>
          <ac:spMkLst>
            <pc:docMk/>
            <pc:sldMk cId="3639669116" sldId="262"/>
            <ac:spMk id="16" creationId="{53E5B1A8-3AC9-4BD1-9BBC-78CA94F2D1BA}"/>
          </ac:spMkLst>
        </pc:spChg>
        <pc:spChg chg="add">
          <ac:chgData name="Juan Sebastian Herrera Prieto" userId="S::jsherrera914@soy.sena.edu.co::ef11610f-3862-4e05-a817-05d4c3cf01c5" providerId="AD" clId="Web-{E4C3FA12-0F7C-CCA6-1B2A-550AA69422DF}" dt="2023-03-21T15:01:35.042" v="16"/>
          <ac:spMkLst>
            <pc:docMk/>
            <pc:sldMk cId="3639669116" sldId="262"/>
            <ac:spMk id="22" creationId="{7C432AFE-B3D2-4BFF-BF8F-96C27AFF1AC7}"/>
          </ac:spMkLst>
        </pc:spChg>
        <pc:spChg chg="add">
          <ac:chgData name="Juan Sebastian Herrera Prieto" userId="S::jsherrera914@soy.sena.edu.co::ef11610f-3862-4e05-a817-05d4c3cf01c5" providerId="AD" clId="Web-{E4C3FA12-0F7C-CCA6-1B2A-550AA69422DF}" dt="2023-03-21T15:01:35.042" v="16"/>
          <ac:spMkLst>
            <pc:docMk/>
            <pc:sldMk cId="3639669116" sldId="262"/>
            <ac:spMk id="24" creationId="{AF2F604E-43BE-4DC3-B983-E071523364F8}"/>
          </ac:spMkLst>
        </pc:spChg>
        <pc:spChg chg="add">
          <ac:chgData name="Juan Sebastian Herrera Prieto" userId="S::jsherrera914@soy.sena.edu.co::ef11610f-3862-4e05-a817-05d4c3cf01c5" providerId="AD" clId="Web-{E4C3FA12-0F7C-CCA6-1B2A-550AA69422DF}" dt="2023-03-21T15:01:35.042" v="16"/>
          <ac:spMkLst>
            <pc:docMk/>
            <pc:sldMk cId="3639669116" sldId="262"/>
            <ac:spMk id="26" creationId="{08C9B587-E65E-4B52-B37C-ABEBB6E87928}"/>
          </ac:spMkLst>
        </pc:spChg>
        <pc:picChg chg="add mod">
          <ac:chgData name="Juan Sebastian Herrera Prieto" userId="S::jsherrera914@soy.sena.edu.co::ef11610f-3862-4e05-a817-05d4c3cf01c5" providerId="AD" clId="Web-{E4C3FA12-0F7C-CCA6-1B2A-550AA69422DF}" dt="2023-03-21T15:02:56.075" v="20" actId="1076"/>
          <ac:picMkLst>
            <pc:docMk/>
            <pc:sldMk cId="3639669116" sldId="262"/>
            <ac:picMk id="18" creationId="{74B16ACF-4A6C-F1E7-CB6C-6BDEE7EB324E}"/>
          </ac:picMkLst>
        </pc:picChg>
      </pc:sldChg>
      <pc:sldChg chg="addSp delSp modSp mod setBg">
        <pc:chgData name="Juan Sebastian Herrera Prieto" userId="S::jsherrera914@soy.sena.edu.co::ef11610f-3862-4e05-a817-05d4c3cf01c5" providerId="AD" clId="Web-{E4C3FA12-0F7C-CCA6-1B2A-550AA69422DF}" dt="2023-03-21T15:19:51.551" v="64"/>
        <pc:sldMkLst>
          <pc:docMk/>
          <pc:sldMk cId="1495245722" sldId="263"/>
        </pc:sldMkLst>
        <pc:spChg chg="mod">
          <ac:chgData name="Juan Sebastian Herrera Prieto" userId="S::jsherrera914@soy.sena.edu.co::ef11610f-3862-4e05-a817-05d4c3cf01c5" providerId="AD" clId="Web-{E4C3FA12-0F7C-CCA6-1B2A-550AA69422DF}" dt="2023-03-21T15:19:51.551" v="64"/>
          <ac:spMkLst>
            <pc:docMk/>
            <pc:sldMk cId="1495245722" sldId="263"/>
            <ac:spMk id="2" creationId="{82765DA9-3CFA-DFE4-CFB4-ED7512796DAA}"/>
          </ac:spMkLst>
        </pc:spChg>
        <pc:spChg chg="mod">
          <ac:chgData name="Juan Sebastian Herrera Prieto" userId="S::jsherrera914@soy.sena.edu.co::ef11610f-3862-4e05-a817-05d4c3cf01c5" providerId="AD" clId="Web-{E4C3FA12-0F7C-CCA6-1B2A-550AA69422DF}" dt="2023-03-21T15:19:51.551" v="64"/>
          <ac:spMkLst>
            <pc:docMk/>
            <pc:sldMk cId="1495245722" sldId="263"/>
            <ac:spMk id="3" creationId="{282224B7-662E-E133-BD59-E01F5A5AD2C3}"/>
          </ac:spMkLst>
        </pc:spChg>
        <pc:spChg chg="add del">
          <ac:chgData name="Juan Sebastian Herrera Prieto" userId="S::jsherrera914@soy.sena.edu.co::ef11610f-3862-4e05-a817-05d4c3cf01c5" providerId="AD" clId="Web-{E4C3FA12-0F7C-CCA6-1B2A-550AA69422DF}" dt="2023-03-21T15:19:51.551" v="64"/>
          <ac:spMkLst>
            <pc:docMk/>
            <pc:sldMk cId="1495245722" sldId="263"/>
            <ac:spMk id="8" creationId="{907EF6B7-1338-4443-8C46-6A318D952DFD}"/>
          </ac:spMkLst>
        </pc:spChg>
        <pc:spChg chg="add del">
          <ac:chgData name="Juan Sebastian Herrera Prieto" userId="S::jsherrera914@soy.sena.edu.co::ef11610f-3862-4e05-a817-05d4c3cf01c5" providerId="AD" clId="Web-{E4C3FA12-0F7C-CCA6-1B2A-550AA69422DF}" dt="2023-03-21T15:19:51.551" v="64"/>
          <ac:spMkLst>
            <pc:docMk/>
            <pc:sldMk cId="1495245722" sldId="263"/>
            <ac:spMk id="10" creationId="{DAAE4CDD-124C-4DCF-9584-B6033B545DD5}"/>
          </ac:spMkLst>
        </pc:spChg>
        <pc:spChg chg="add del">
          <ac:chgData name="Juan Sebastian Herrera Prieto" userId="S::jsherrera914@soy.sena.edu.co::ef11610f-3862-4e05-a817-05d4c3cf01c5" providerId="AD" clId="Web-{E4C3FA12-0F7C-CCA6-1B2A-550AA69422DF}" dt="2023-03-21T15:19:51.551" v="64"/>
          <ac:spMkLst>
            <pc:docMk/>
            <pc:sldMk cId="1495245722" sldId="263"/>
            <ac:spMk id="12" creationId="{081E4A58-353D-44AE-B2FC-2A74E2E400F7}"/>
          </ac:spMkLst>
        </pc:spChg>
      </pc:sldChg>
      <pc:sldChg chg="addSp modSp mod setBg">
        <pc:chgData name="Juan Sebastian Herrera Prieto" userId="S::jsherrera914@soy.sena.edu.co::ef11610f-3862-4e05-a817-05d4c3cf01c5" providerId="AD" clId="Web-{E4C3FA12-0F7C-CCA6-1B2A-550AA69422DF}" dt="2023-03-21T15:21:01.490" v="81"/>
        <pc:sldMkLst>
          <pc:docMk/>
          <pc:sldMk cId="836181485" sldId="265"/>
        </pc:sldMkLst>
        <pc:spChg chg="mod">
          <ac:chgData name="Juan Sebastian Herrera Prieto" userId="S::jsherrera914@soy.sena.edu.co::ef11610f-3862-4e05-a817-05d4c3cf01c5" providerId="AD" clId="Web-{E4C3FA12-0F7C-CCA6-1B2A-550AA69422DF}" dt="2023-03-21T15:21:01.490" v="81"/>
          <ac:spMkLst>
            <pc:docMk/>
            <pc:sldMk cId="836181485" sldId="265"/>
            <ac:spMk id="2" creationId="{993EF0A9-4DE9-A08E-9569-51160EFF8CBB}"/>
          </ac:spMkLst>
        </pc:spChg>
        <pc:spChg chg="mod">
          <ac:chgData name="Juan Sebastian Herrera Prieto" userId="S::jsherrera914@soy.sena.edu.co::ef11610f-3862-4e05-a817-05d4c3cf01c5" providerId="AD" clId="Web-{E4C3FA12-0F7C-CCA6-1B2A-550AA69422DF}" dt="2023-03-21T15:21:01.490" v="81"/>
          <ac:spMkLst>
            <pc:docMk/>
            <pc:sldMk cId="836181485" sldId="265"/>
            <ac:spMk id="3" creationId="{6ADFEEF2-45D3-353B-DFB7-9712AA90CBB7}"/>
          </ac:spMkLst>
        </pc:spChg>
        <pc:spChg chg="add">
          <ac:chgData name="Juan Sebastian Herrera Prieto" userId="S::jsherrera914@soy.sena.edu.co::ef11610f-3862-4e05-a817-05d4c3cf01c5" providerId="AD" clId="Web-{E4C3FA12-0F7C-CCA6-1B2A-550AA69422DF}" dt="2023-03-21T15:21:01.490" v="81"/>
          <ac:spMkLst>
            <pc:docMk/>
            <pc:sldMk cId="836181485" sldId="265"/>
            <ac:spMk id="8" creationId="{E92FEB64-6EEA-4759-B4A4-BD2C1E660BA8}"/>
          </ac:spMkLst>
        </pc:spChg>
        <pc:spChg chg="add">
          <ac:chgData name="Juan Sebastian Herrera Prieto" userId="S::jsherrera914@soy.sena.edu.co::ef11610f-3862-4e05-a817-05d4c3cf01c5" providerId="AD" clId="Web-{E4C3FA12-0F7C-CCA6-1B2A-550AA69422DF}" dt="2023-03-21T15:21:01.490" v="81"/>
          <ac:spMkLst>
            <pc:docMk/>
            <pc:sldMk cId="836181485" sldId="265"/>
            <ac:spMk id="10" creationId="{B10BB131-AC8E-4A8E-A5D1-36260F720C3B}"/>
          </ac:spMkLst>
        </pc:spChg>
        <pc:spChg chg="add">
          <ac:chgData name="Juan Sebastian Herrera Prieto" userId="S::jsherrera914@soy.sena.edu.co::ef11610f-3862-4e05-a817-05d4c3cf01c5" providerId="AD" clId="Web-{E4C3FA12-0F7C-CCA6-1B2A-550AA69422DF}" dt="2023-03-21T15:21:01.490" v="81"/>
          <ac:spMkLst>
            <pc:docMk/>
            <pc:sldMk cId="836181485" sldId="265"/>
            <ac:spMk id="12" creationId="{14847E93-7DC1-4D4B-8829-B19AA7137C50}"/>
          </ac:spMkLst>
        </pc:spChg>
        <pc:spChg chg="add">
          <ac:chgData name="Juan Sebastian Herrera Prieto" userId="S::jsherrera914@soy.sena.edu.co::ef11610f-3862-4e05-a817-05d4c3cf01c5" providerId="AD" clId="Web-{E4C3FA12-0F7C-CCA6-1B2A-550AA69422DF}" dt="2023-03-21T15:21:01.490" v="81"/>
          <ac:spMkLst>
            <pc:docMk/>
            <pc:sldMk cId="836181485" sldId="265"/>
            <ac:spMk id="14" creationId="{5566D6E1-03A1-4D73-A4E0-35D74D568A04}"/>
          </ac:spMkLst>
        </pc:spChg>
        <pc:spChg chg="add">
          <ac:chgData name="Juan Sebastian Herrera Prieto" userId="S::jsherrera914@soy.sena.edu.co::ef11610f-3862-4e05-a817-05d4c3cf01c5" providerId="AD" clId="Web-{E4C3FA12-0F7C-CCA6-1B2A-550AA69422DF}" dt="2023-03-21T15:21:01.490" v="81"/>
          <ac:spMkLst>
            <pc:docMk/>
            <pc:sldMk cId="836181485" sldId="265"/>
            <ac:spMk id="16" creationId="{9F835A99-04AC-494A-A572-AFE8413CC938}"/>
          </ac:spMkLst>
        </pc:spChg>
        <pc:spChg chg="add">
          <ac:chgData name="Juan Sebastian Herrera Prieto" userId="S::jsherrera914@soy.sena.edu.co::ef11610f-3862-4e05-a817-05d4c3cf01c5" providerId="AD" clId="Web-{E4C3FA12-0F7C-CCA6-1B2A-550AA69422DF}" dt="2023-03-21T15:21:01.490" v="81"/>
          <ac:spMkLst>
            <pc:docMk/>
            <pc:sldMk cId="836181485" sldId="265"/>
            <ac:spMk id="18" creationId="{7B786209-1B0B-4CA9-9BDD-F7327066A84D}"/>
          </ac:spMkLst>
        </pc:spChg>
        <pc:spChg chg="add">
          <ac:chgData name="Juan Sebastian Herrera Prieto" userId="S::jsherrera914@soy.sena.edu.co::ef11610f-3862-4e05-a817-05d4c3cf01c5" providerId="AD" clId="Web-{E4C3FA12-0F7C-CCA6-1B2A-550AA69422DF}" dt="2023-03-21T15:21:01.490" v="81"/>
          <ac:spMkLst>
            <pc:docMk/>
            <pc:sldMk cId="836181485" sldId="265"/>
            <ac:spMk id="20" creationId="{2D2964BB-484D-45AE-AD66-D407D0629652}"/>
          </ac:spMkLst>
        </pc:spChg>
        <pc:spChg chg="add">
          <ac:chgData name="Juan Sebastian Herrera Prieto" userId="S::jsherrera914@soy.sena.edu.co::ef11610f-3862-4e05-a817-05d4c3cf01c5" providerId="AD" clId="Web-{E4C3FA12-0F7C-CCA6-1B2A-550AA69422DF}" dt="2023-03-21T15:21:01.490" v="81"/>
          <ac:spMkLst>
            <pc:docMk/>
            <pc:sldMk cId="836181485" sldId="265"/>
            <ac:spMk id="22" creationId="{6691AC69-A76E-4DAB-B565-468B6B87ACF3}"/>
          </ac:spMkLst>
        </pc:spChg>
      </pc:sldChg>
      <pc:sldChg chg="addSp modSp mod setBg">
        <pc:chgData name="Juan Sebastian Herrera Prieto" userId="S::jsherrera914@soy.sena.edu.co::ef11610f-3862-4e05-a817-05d4c3cf01c5" providerId="AD" clId="Web-{E4C3FA12-0F7C-CCA6-1B2A-550AA69422DF}" dt="2023-03-21T15:21:20.506" v="83" actId="1076"/>
        <pc:sldMkLst>
          <pc:docMk/>
          <pc:sldMk cId="823951855" sldId="267"/>
        </pc:sldMkLst>
        <pc:spChg chg="mod">
          <ac:chgData name="Juan Sebastian Herrera Prieto" userId="S::jsherrera914@soy.sena.edu.co::ef11610f-3862-4e05-a817-05d4c3cf01c5" providerId="AD" clId="Web-{E4C3FA12-0F7C-CCA6-1B2A-550AA69422DF}" dt="2023-03-21T15:21:14.256" v="82"/>
          <ac:spMkLst>
            <pc:docMk/>
            <pc:sldMk cId="823951855" sldId="267"/>
            <ac:spMk id="2" creationId="{378926DF-9E9C-B895-F9A9-369B6F2773E1}"/>
          </ac:spMkLst>
        </pc:spChg>
        <pc:spChg chg="mod">
          <ac:chgData name="Juan Sebastian Herrera Prieto" userId="S::jsherrera914@soy.sena.edu.co::ef11610f-3862-4e05-a817-05d4c3cf01c5" providerId="AD" clId="Web-{E4C3FA12-0F7C-CCA6-1B2A-550AA69422DF}" dt="2023-03-21T15:21:20.506" v="83" actId="1076"/>
          <ac:spMkLst>
            <pc:docMk/>
            <pc:sldMk cId="823951855" sldId="267"/>
            <ac:spMk id="3" creationId="{20BE4D5C-8933-A39D-A11E-68CCBA02D706}"/>
          </ac:spMkLst>
        </pc:spChg>
        <pc:spChg chg="add">
          <ac:chgData name="Juan Sebastian Herrera Prieto" userId="S::jsherrera914@soy.sena.edu.co::ef11610f-3862-4e05-a817-05d4c3cf01c5" providerId="AD" clId="Web-{E4C3FA12-0F7C-CCA6-1B2A-550AA69422DF}" dt="2023-03-21T15:21:14.256" v="82"/>
          <ac:spMkLst>
            <pc:docMk/>
            <pc:sldMk cId="823951855" sldId="267"/>
            <ac:spMk id="8" creationId="{E92FEB64-6EEA-4759-B4A4-BD2C1E660BA8}"/>
          </ac:spMkLst>
        </pc:spChg>
        <pc:spChg chg="add">
          <ac:chgData name="Juan Sebastian Herrera Prieto" userId="S::jsherrera914@soy.sena.edu.co::ef11610f-3862-4e05-a817-05d4c3cf01c5" providerId="AD" clId="Web-{E4C3FA12-0F7C-CCA6-1B2A-550AA69422DF}" dt="2023-03-21T15:21:14.256" v="82"/>
          <ac:spMkLst>
            <pc:docMk/>
            <pc:sldMk cId="823951855" sldId="267"/>
            <ac:spMk id="10" creationId="{B10BB131-AC8E-4A8E-A5D1-36260F720C3B}"/>
          </ac:spMkLst>
        </pc:spChg>
        <pc:spChg chg="add">
          <ac:chgData name="Juan Sebastian Herrera Prieto" userId="S::jsherrera914@soy.sena.edu.co::ef11610f-3862-4e05-a817-05d4c3cf01c5" providerId="AD" clId="Web-{E4C3FA12-0F7C-CCA6-1B2A-550AA69422DF}" dt="2023-03-21T15:21:14.256" v="82"/>
          <ac:spMkLst>
            <pc:docMk/>
            <pc:sldMk cId="823951855" sldId="267"/>
            <ac:spMk id="12" creationId="{14847E93-7DC1-4D4B-8829-B19AA7137C50}"/>
          </ac:spMkLst>
        </pc:spChg>
        <pc:spChg chg="add">
          <ac:chgData name="Juan Sebastian Herrera Prieto" userId="S::jsherrera914@soy.sena.edu.co::ef11610f-3862-4e05-a817-05d4c3cf01c5" providerId="AD" clId="Web-{E4C3FA12-0F7C-CCA6-1B2A-550AA69422DF}" dt="2023-03-21T15:21:14.256" v="82"/>
          <ac:spMkLst>
            <pc:docMk/>
            <pc:sldMk cId="823951855" sldId="267"/>
            <ac:spMk id="14" creationId="{5566D6E1-03A1-4D73-A4E0-35D74D568A04}"/>
          </ac:spMkLst>
        </pc:spChg>
        <pc:spChg chg="add">
          <ac:chgData name="Juan Sebastian Herrera Prieto" userId="S::jsherrera914@soy.sena.edu.co::ef11610f-3862-4e05-a817-05d4c3cf01c5" providerId="AD" clId="Web-{E4C3FA12-0F7C-CCA6-1B2A-550AA69422DF}" dt="2023-03-21T15:21:14.256" v="82"/>
          <ac:spMkLst>
            <pc:docMk/>
            <pc:sldMk cId="823951855" sldId="267"/>
            <ac:spMk id="16" creationId="{9F835A99-04AC-494A-A572-AFE8413CC938}"/>
          </ac:spMkLst>
        </pc:spChg>
        <pc:spChg chg="add">
          <ac:chgData name="Juan Sebastian Herrera Prieto" userId="S::jsherrera914@soy.sena.edu.co::ef11610f-3862-4e05-a817-05d4c3cf01c5" providerId="AD" clId="Web-{E4C3FA12-0F7C-CCA6-1B2A-550AA69422DF}" dt="2023-03-21T15:21:14.256" v="82"/>
          <ac:spMkLst>
            <pc:docMk/>
            <pc:sldMk cId="823951855" sldId="267"/>
            <ac:spMk id="18" creationId="{7B786209-1B0B-4CA9-9BDD-F7327066A84D}"/>
          </ac:spMkLst>
        </pc:spChg>
        <pc:spChg chg="add">
          <ac:chgData name="Juan Sebastian Herrera Prieto" userId="S::jsherrera914@soy.sena.edu.co::ef11610f-3862-4e05-a817-05d4c3cf01c5" providerId="AD" clId="Web-{E4C3FA12-0F7C-CCA6-1B2A-550AA69422DF}" dt="2023-03-21T15:21:14.256" v="82"/>
          <ac:spMkLst>
            <pc:docMk/>
            <pc:sldMk cId="823951855" sldId="267"/>
            <ac:spMk id="20" creationId="{2D2964BB-484D-45AE-AD66-D407D0629652}"/>
          </ac:spMkLst>
        </pc:spChg>
        <pc:spChg chg="add">
          <ac:chgData name="Juan Sebastian Herrera Prieto" userId="S::jsherrera914@soy.sena.edu.co::ef11610f-3862-4e05-a817-05d4c3cf01c5" providerId="AD" clId="Web-{E4C3FA12-0F7C-CCA6-1B2A-550AA69422DF}" dt="2023-03-21T15:21:14.256" v="82"/>
          <ac:spMkLst>
            <pc:docMk/>
            <pc:sldMk cId="823951855" sldId="267"/>
            <ac:spMk id="22" creationId="{6691AC69-A76E-4DAB-B565-468B6B87ACF3}"/>
          </ac:spMkLst>
        </pc:spChg>
      </pc:sldChg>
      <pc:sldChg chg="addSp modSp mod setBg">
        <pc:chgData name="Juan Sebastian Herrera Prieto" userId="S::jsherrera914@soy.sena.edu.co::ef11610f-3862-4e05-a817-05d4c3cf01c5" providerId="AD" clId="Web-{E4C3FA12-0F7C-CCA6-1B2A-550AA69422DF}" dt="2023-03-21T15:17:44.923" v="53"/>
        <pc:sldMkLst>
          <pc:docMk/>
          <pc:sldMk cId="818706842" sldId="271"/>
        </pc:sldMkLst>
        <pc:spChg chg="mod">
          <ac:chgData name="Juan Sebastian Herrera Prieto" userId="S::jsherrera914@soy.sena.edu.co::ef11610f-3862-4e05-a817-05d4c3cf01c5" providerId="AD" clId="Web-{E4C3FA12-0F7C-CCA6-1B2A-550AA69422DF}" dt="2023-03-21T15:17:44.923" v="53"/>
          <ac:spMkLst>
            <pc:docMk/>
            <pc:sldMk cId="818706842" sldId="271"/>
            <ac:spMk id="3" creationId="{84B72CFB-3CAD-9A8F-39D8-028781E8247F}"/>
          </ac:spMkLst>
        </pc:spChg>
        <pc:spChg chg="add">
          <ac:chgData name="Juan Sebastian Herrera Prieto" userId="S::jsherrera914@soy.sena.edu.co::ef11610f-3862-4e05-a817-05d4c3cf01c5" providerId="AD" clId="Web-{E4C3FA12-0F7C-CCA6-1B2A-550AA69422DF}" dt="2023-03-21T15:17:44.923" v="53"/>
          <ac:spMkLst>
            <pc:docMk/>
            <pc:sldMk cId="818706842" sldId="271"/>
            <ac:spMk id="8" creationId="{907EF6B7-1338-4443-8C46-6A318D952DFD}"/>
          </ac:spMkLst>
        </pc:spChg>
        <pc:spChg chg="add">
          <ac:chgData name="Juan Sebastian Herrera Prieto" userId="S::jsherrera914@soy.sena.edu.co::ef11610f-3862-4e05-a817-05d4c3cf01c5" providerId="AD" clId="Web-{E4C3FA12-0F7C-CCA6-1B2A-550AA69422DF}" dt="2023-03-21T15:17:44.923" v="53"/>
          <ac:spMkLst>
            <pc:docMk/>
            <pc:sldMk cId="818706842" sldId="271"/>
            <ac:spMk id="10" creationId="{DAAE4CDD-124C-4DCF-9584-B6033B545DD5}"/>
          </ac:spMkLst>
        </pc:spChg>
        <pc:spChg chg="add">
          <ac:chgData name="Juan Sebastian Herrera Prieto" userId="S::jsherrera914@soy.sena.edu.co::ef11610f-3862-4e05-a817-05d4c3cf01c5" providerId="AD" clId="Web-{E4C3FA12-0F7C-CCA6-1B2A-550AA69422DF}" dt="2023-03-21T15:17:44.923" v="53"/>
          <ac:spMkLst>
            <pc:docMk/>
            <pc:sldMk cId="818706842" sldId="271"/>
            <ac:spMk id="12" creationId="{081E4A58-353D-44AE-B2FC-2A74E2E400F7}"/>
          </ac:spMkLst>
        </pc:spChg>
      </pc:sldChg>
      <pc:sldChg chg="addSp modSp mod setBg">
        <pc:chgData name="Juan Sebastian Herrera Prieto" userId="S::jsherrera914@soy.sena.edu.co::ef11610f-3862-4e05-a817-05d4c3cf01c5" providerId="AD" clId="Web-{E4C3FA12-0F7C-CCA6-1B2A-550AA69422DF}" dt="2023-03-21T15:17:57.674" v="54"/>
        <pc:sldMkLst>
          <pc:docMk/>
          <pc:sldMk cId="2020483110" sldId="278"/>
        </pc:sldMkLst>
        <pc:spChg chg="mod">
          <ac:chgData name="Juan Sebastian Herrera Prieto" userId="S::jsherrera914@soy.sena.edu.co::ef11610f-3862-4e05-a817-05d4c3cf01c5" providerId="AD" clId="Web-{E4C3FA12-0F7C-CCA6-1B2A-550AA69422DF}" dt="2023-03-21T15:17:57.674" v="54"/>
          <ac:spMkLst>
            <pc:docMk/>
            <pc:sldMk cId="2020483110" sldId="278"/>
            <ac:spMk id="3" creationId="{1EC96EED-8EBD-8201-0A01-9ABE178A741F}"/>
          </ac:spMkLst>
        </pc:spChg>
        <pc:spChg chg="add">
          <ac:chgData name="Juan Sebastian Herrera Prieto" userId="S::jsherrera914@soy.sena.edu.co::ef11610f-3862-4e05-a817-05d4c3cf01c5" providerId="AD" clId="Web-{E4C3FA12-0F7C-CCA6-1B2A-550AA69422DF}" dt="2023-03-21T15:17:57.674" v="54"/>
          <ac:spMkLst>
            <pc:docMk/>
            <pc:sldMk cId="2020483110" sldId="278"/>
            <ac:spMk id="8" creationId="{907EF6B7-1338-4443-8C46-6A318D952DFD}"/>
          </ac:spMkLst>
        </pc:spChg>
        <pc:spChg chg="add">
          <ac:chgData name="Juan Sebastian Herrera Prieto" userId="S::jsherrera914@soy.sena.edu.co::ef11610f-3862-4e05-a817-05d4c3cf01c5" providerId="AD" clId="Web-{E4C3FA12-0F7C-CCA6-1B2A-550AA69422DF}" dt="2023-03-21T15:17:57.674" v="54"/>
          <ac:spMkLst>
            <pc:docMk/>
            <pc:sldMk cId="2020483110" sldId="278"/>
            <ac:spMk id="10" creationId="{DAAE4CDD-124C-4DCF-9584-B6033B545DD5}"/>
          </ac:spMkLst>
        </pc:spChg>
        <pc:spChg chg="add">
          <ac:chgData name="Juan Sebastian Herrera Prieto" userId="S::jsherrera914@soy.sena.edu.co::ef11610f-3862-4e05-a817-05d4c3cf01c5" providerId="AD" clId="Web-{E4C3FA12-0F7C-CCA6-1B2A-550AA69422DF}" dt="2023-03-21T15:17:57.674" v="54"/>
          <ac:spMkLst>
            <pc:docMk/>
            <pc:sldMk cId="2020483110" sldId="278"/>
            <ac:spMk id="12" creationId="{081E4A58-353D-44AE-B2FC-2A74E2E400F7}"/>
          </ac:spMkLst>
        </pc:spChg>
      </pc:sldChg>
      <pc:sldChg chg="addSp modSp mod setBg">
        <pc:chgData name="Juan Sebastian Herrera Prieto" userId="S::jsherrera914@soy.sena.edu.co::ef11610f-3862-4e05-a817-05d4c3cf01c5" providerId="AD" clId="Web-{E4C3FA12-0F7C-CCA6-1B2A-550AA69422DF}" dt="2023-03-21T15:18:02.877" v="55"/>
        <pc:sldMkLst>
          <pc:docMk/>
          <pc:sldMk cId="2725864415" sldId="280"/>
        </pc:sldMkLst>
        <pc:spChg chg="mod">
          <ac:chgData name="Juan Sebastian Herrera Prieto" userId="S::jsherrera914@soy.sena.edu.co::ef11610f-3862-4e05-a817-05d4c3cf01c5" providerId="AD" clId="Web-{E4C3FA12-0F7C-CCA6-1B2A-550AA69422DF}" dt="2023-03-21T15:18:02.877" v="55"/>
          <ac:spMkLst>
            <pc:docMk/>
            <pc:sldMk cId="2725864415" sldId="280"/>
            <ac:spMk id="3" creationId="{59E4A9BE-67C5-0C14-E130-6E770B1E490D}"/>
          </ac:spMkLst>
        </pc:spChg>
        <pc:spChg chg="add">
          <ac:chgData name="Juan Sebastian Herrera Prieto" userId="S::jsherrera914@soy.sena.edu.co::ef11610f-3862-4e05-a817-05d4c3cf01c5" providerId="AD" clId="Web-{E4C3FA12-0F7C-CCA6-1B2A-550AA69422DF}" dt="2023-03-21T15:18:02.877" v="55"/>
          <ac:spMkLst>
            <pc:docMk/>
            <pc:sldMk cId="2725864415" sldId="280"/>
            <ac:spMk id="8" creationId="{907EF6B7-1338-4443-8C46-6A318D952DFD}"/>
          </ac:spMkLst>
        </pc:spChg>
        <pc:spChg chg="add">
          <ac:chgData name="Juan Sebastian Herrera Prieto" userId="S::jsherrera914@soy.sena.edu.co::ef11610f-3862-4e05-a817-05d4c3cf01c5" providerId="AD" clId="Web-{E4C3FA12-0F7C-CCA6-1B2A-550AA69422DF}" dt="2023-03-21T15:18:02.877" v="55"/>
          <ac:spMkLst>
            <pc:docMk/>
            <pc:sldMk cId="2725864415" sldId="280"/>
            <ac:spMk id="10" creationId="{DAAE4CDD-124C-4DCF-9584-B6033B545DD5}"/>
          </ac:spMkLst>
        </pc:spChg>
        <pc:spChg chg="add">
          <ac:chgData name="Juan Sebastian Herrera Prieto" userId="S::jsherrera914@soy.sena.edu.co::ef11610f-3862-4e05-a817-05d4c3cf01c5" providerId="AD" clId="Web-{E4C3FA12-0F7C-CCA6-1B2A-550AA69422DF}" dt="2023-03-21T15:18:02.877" v="55"/>
          <ac:spMkLst>
            <pc:docMk/>
            <pc:sldMk cId="2725864415" sldId="280"/>
            <ac:spMk id="12" creationId="{081E4A58-353D-44AE-B2FC-2A74E2E400F7}"/>
          </ac:spMkLst>
        </pc:spChg>
      </pc:sldChg>
      <pc:sldChg chg="addSp modSp mod setBg">
        <pc:chgData name="Juan Sebastian Herrera Prieto" userId="S::jsherrera914@soy.sena.edu.co::ef11610f-3862-4e05-a817-05d4c3cf01c5" providerId="AD" clId="Web-{E4C3FA12-0F7C-CCA6-1B2A-550AA69422DF}" dt="2023-03-21T15:18:11.658" v="56"/>
        <pc:sldMkLst>
          <pc:docMk/>
          <pc:sldMk cId="3095295970" sldId="287"/>
        </pc:sldMkLst>
        <pc:spChg chg="mod">
          <ac:chgData name="Juan Sebastian Herrera Prieto" userId="S::jsherrera914@soy.sena.edu.co::ef11610f-3862-4e05-a817-05d4c3cf01c5" providerId="AD" clId="Web-{E4C3FA12-0F7C-CCA6-1B2A-550AA69422DF}" dt="2023-03-21T15:18:11.658" v="56"/>
          <ac:spMkLst>
            <pc:docMk/>
            <pc:sldMk cId="3095295970" sldId="287"/>
            <ac:spMk id="3" creationId="{7D9D9527-2D18-5B65-95C0-E1EAD28FE596}"/>
          </ac:spMkLst>
        </pc:spChg>
        <pc:spChg chg="add">
          <ac:chgData name="Juan Sebastian Herrera Prieto" userId="S::jsherrera914@soy.sena.edu.co::ef11610f-3862-4e05-a817-05d4c3cf01c5" providerId="AD" clId="Web-{E4C3FA12-0F7C-CCA6-1B2A-550AA69422DF}" dt="2023-03-21T15:18:11.658" v="56"/>
          <ac:spMkLst>
            <pc:docMk/>
            <pc:sldMk cId="3095295970" sldId="287"/>
            <ac:spMk id="8" creationId="{907EF6B7-1338-4443-8C46-6A318D952DFD}"/>
          </ac:spMkLst>
        </pc:spChg>
        <pc:spChg chg="add">
          <ac:chgData name="Juan Sebastian Herrera Prieto" userId="S::jsherrera914@soy.sena.edu.co::ef11610f-3862-4e05-a817-05d4c3cf01c5" providerId="AD" clId="Web-{E4C3FA12-0F7C-CCA6-1B2A-550AA69422DF}" dt="2023-03-21T15:18:11.658" v="56"/>
          <ac:spMkLst>
            <pc:docMk/>
            <pc:sldMk cId="3095295970" sldId="287"/>
            <ac:spMk id="10" creationId="{DAAE4CDD-124C-4DCF-9584-B6033B545DD5}"/>
          </ac:spMkLst>
        </pc:spChg>
        <pc:spChg chg="add">
          <ac:chgData name="Juan Sebastian Herrera Prieto" userId="S::jsherrera914@soy.sena.edu.co::ef11610f-3862-4e05-a817-05d4c3cf01c5" providerId="AD" clId="Web-{E4C3FA12-0F7C-CCA6-1B2A-550AA69422DF}" dt="2023-03-21T15:18:11.658" v="56"/>
          <ac:spMkLst>
            <pc:docMk/>
            <pc:sldMk cId="3095295970" sldId="287"/>
            <ac:spMk id="12" creationId="{081E4A58-353D-44AE-B2FC-2A74E2E400F7}"/>
          </ac:spMkLst>
        </pc:spChg>
      </pc:sldChg>
      <pc:sldChg chg="addSp modSp mod setBg">
        <pc:chgData name="Juan Sebastian Herrera Prieto" userId="S::jsherrera914@soy.sena.edu.co::ef11610f-3862-4e05-a817-05d4c3cf01c5" providerId="AD" clId="Web-{E4C3FA12-0F7C-CCA6-1B2A-550AA69422DF}" dt="2023-03-21T15:20:50.662" v="80" actId="20577"/>
        <pc:sldMkLst>
          <pc:docMk/>
          <pc:sldMk cId="1988385547" sldId="289"/>
        </pc:sldMkLst>
        <pc:spChg chg="mod">
          <ac:chgData name="Juan Sebastian Herrera Prieto" userId="S::jsherrera914@soy.sena.edu.co::ef11610f-3862-4e05-a817-05d4c3cf01c5" providerId="AD" clId="Web-{E4C3FA12-0F7C-CCA6-1B2A-550AA69422DF}" dt="2023-03-21T15:20:50.662" v="80" actId="20577"/>
          <ac:spMkLst>
            <pc:docMk/>
            <pc:sldMk cId="1988385547" sldId="289"/>
            <ac:spMk id="3" creationId="{6FB23AF4-7128-4D0B-D8F0-71D2D37B0EBF}"/>
          </ac:spMkLst>
        </pc:spChg>
        <pc:spChg chg="add">
          <ac:chgData name="Juan Sebastian Herrera Prieto" userId="S::jsherrera914@soy.sena.edu.co::ef11610f-3862-4e05-a817-05d4c3cf01c5" providerId="AD" clId="Web-{E4C3FA12-0F7C-CCA6-1B2A-550AA69422DF}" dt="2023-03-21T15:20:02.989" v="66"/>
          <ac:spMkLst>
            <pc:docMk/>
            <pc:sldMk cId="1988385547" sldId="289"/>
            <ac:spMk id="8" creationId="{907EF6B7-1338-4443-8C46-6A318D952DFD}"/>
          </ac:spMkLst>
        </pc:spChg>
        <pc:spChg chg="add">
          <ac:chgData name="Juan Sebastian Herrera Prieto" userId="S::jsherrera914@soy.sena.edu.co::ef11610f-3862-4e05-a817-05d4c3cf01c5" providerId="AD" clId="Web-{E4C3FA12-0F7C-CCA6-1B2A-550AA69422DF}" dt="2023-03-21T15:20:02.989" v="66"/>
          <ac:spMkLst>
            <pc:docMk/>
            <pc:sldMk cId="1988385547" sldId="289"/>
            <ac:spMk id="10" creationId="{DAAE4CDD-124C-4DCF-9584-B6033B545DD5}"/>
          </ac:spMkLst>
        </pc:spChg>
        <pc:spChg chg="add">
          <ac:chgData name="Juan Sebastian Herrera Prieto" userId="S::jsherrera914@soy.sena.edu.co::ef11610f-3862-4e05-a817-05d4c3cf01c5" providerId="AD" clId="Web-{E4C3FA12-0F7C-CCA6-1B2A-550AA69422DF}" dt="2023-03-21T15:20:02.989" v="66"/>
          <ac:spMkLst>
            <pc:docMk/>
            <pc:sldMk cId="1988385547" sldId="289"/>
            <ac:spMk id="12" creationId="{081E4A58-353D-44AE-B2FC-2A74E2E400F7}"/>
          </ac:spMkLst>
        </pc:spChg>
      </pc:sldChg>
      <pc:sldChg chg="addSp modSp mod setBg">
        <pc:chgData name="Juan Sebastian Herrera Prieto" userId="S::jsherrera914@soy.sena.edu.co::ef11610f-3862-4e05-a817-05d4c3cf01c5" providerId="AD" clId="Web-{E4C3FA12-0F7C-CCA6-1B2A-550AA69422DF}" dt="2023-03-21T15:19:57.832" v="65"/>
        <pc:sldMkLst>
          <pc:docMk/>
          <pc:sldMk cId="2318897579" sldId="290"/>
        </pc:sldMkLst>
        <pc:spChg chg="mod">
          <ac:chgData name="Juan Sebastian Herrera Prieto" userId="S::jsherrera914@soy.sena.edu.co::ef11610f-3862-4e05-a817-05d4c3cf01c5" providerId="AD" clId="Web-{E4C3FA12-0F7C-CCA6-1B2A-550AA69422DF}" dt="2023-03-21T15:19:57.832" v="65"/>
          <ac:spMkLst>
            <pc:docMk/>
            <pc:sldMk cId="2318897579" sldId="290"/>
            <ac:spMk id="3" creationId="{3D41726E-9084-EE78-7B5E-CB4A51DE9048}"/>
          </ac:spMkLst>
        </pc:spChg>
        <pc:spChg chg="add">
          <ac:chgData name="Juan Sebastian Herrera Prieto" userId="S::jsherrera914@soy.sena.edu.co::ef11610f-3862-4e05-a817-05d4c3cf01c5" providerId="AD" clId="Web-{E4C3FA12-0F7C-CCA6-1B2A-550AA69422DF}" dt="2023-03-21T15:19:57.832" v="65"/>
          <ac:spMkLst>
            <pc:docMk/>
            <pc:sldMk cId="2318897579" sldId="290"/>
            <ac:spMk id="8" creationId="{907EF6B7-1338-4443-8C46-6A318D952DFD}"/>
          </ac:spMkLst>
        </pc:spChg>
        <pc:spChg chg="add">
          <ac:chgData name="Juan Sebastian Herrera Prieto" userId="S::jsherrera914@soy.sena.edu.co::ef11610f-3862-4e05-a817-05d4c3cf01c5" providerId="AD" clId="Web-{E4C3FA12-0F7C-CCA6-1B2A-550AA69422DF}" dt="2023-03-21T15:19:57.832" v="65"/>
          <ac:spMkLst>
            <pc:docMk/>
            <pc:sldMk cId="2318897579" sldId="290"/>
            <ac:spMk id="10" creationId="{DAAE4CDD-124C-4DCF-9584-B6033B545DD5}"/>
          </ac:spMkLst>
        </pc:spChg>
        <pc:spChg chg="add">
          <ac:chgData name="Juan Sebastian Herrera Prieto" userId="S::jsherrera914@soy.sena.edu.co::ef11610f-3862-4e05-a817-05d4c3cf01c5" providerId="AD" clId="Web-{E4C3FA12-0F7C-CCA6-1B2A-550AA69422DF}" dt="2023-03-21T15:19:57.832" v="65"/>
          <ac:spMkLst>
            <pc:docMk/>
            <pc:sldMk cId="2318897579" sldId="290"/>
            <ac:spMk id="12" creationId="{081E4A58-353D-44AE-B2FC-2A74E2E400F7}"/>
          </ac:spMkLst>
        </pc:spChg>
      </pc:sldChg>
      <pc:sldChg chg="addSp delSp modSp">
        <pc:chgData name="Juan Sebastian Herrera Prieto" userId="S::jsherrera914@soy.sena.edu.co::ef11610f-3862-4e05-a817-05d4c3cf01c5" providerId="AD" clId="Web-{E4C3FA12-0F7C-CCA6-1B2A-550AA69422DF}" dt="2023-03-21T15:10:05.601" v="34" actId="20577"/>
        <pc:sldMkLst>
          <pc:docMk/>
          <pc:sldMk cId="3891505596" sldId="301"/>
        </pc:sldMkLst>
        <pc:spChg chg="mod">
          <ac:chgData name="Juan Sebastian Herrera Prieto" userId="S::jsherrera914@soy.sena.edu.co::ef11610f-3862-4e05-a817-05d4c3cf01c5" providerId="AD" clId="Web-{E4C3FA12-0F7C-CCA6-1B2A-550AA69422DF}" dt="2023-03-21T15:10:05.601" v="34" actId="20577"/>
          <ac:spMkLst>
            <pc:docMk/>
            <pc:sldMk cId="3891505596" sldId="301"/>
            <ac:spMk id="2" creationId="{FD267211-D0B0-67E9-2906-DC441D6A31BC}"/>
          </ac:spMkLst>
        </pc:spChg>
        <pc:spChg chg="mod">
          <ac:chgData name="Juan Sebastian Herrera Prieto" userId="S::jsherrera914@soy.sena.edu.co::ef11610f-3862-4e05-a817-05d4c3cf01c5" providerId="AD" clId="Web-{E4C3FA12-0F7C-CCA6-1B2A-550AA69422DF}" dt="2023-03-21T15:09:30.584" v="24" actId="20577"/>
          <ac:spMkLst>
            <pc:docMk/>
            <pc:sldMk cId="3891505596" sldId="301"/>
            <ac:spMk id="3" creationId="{DAEFECAD-3859-95E0-16B3-A49A6C9D93E1}"/>
          </ac:spMkLst>
        </pc:spChg>
        <pc:spChg chg="del">
          <ac:chgData name="Juan Sebastian Herrera Prieto" userId="S::jsherrera914@soy.sena.edu.co::ef11610f-3862-4e05-a817-05d4c3cf01c5" providerId="AD" clId="Web-{E4C3FA12-0F7C-CCA6-1B2A-550AA69422DF}" dt="2023-03-21T15:00:28.494" v="2"/>
          <ac:spMkLst>
            <pc:docMk/>
            <pc:sldMk cId="3891505596" sldId="301"/>
            <ac:spMk id="8" creationId="{70DFC902-7D23-471A-B557-B6B6917D7A0D}"/>
          </ac:spMkLst>
        </pc:spChg>
        <pc:spChg chg="del">
          <ac:chgData name="Juan Sebastian Herrera Prieto" userId="S::jsherrera914@soy.sena.edu.co::ef11610f-3862-4e05-a817-05d4c3cf01c5" providerId="AD" clId="Web-{E4C3FA12-0F7C-CCA6-1B2A-550AA69422DF}" dt="2023-03-21T15:00:28.494" v="2"/>
          <ac:spMkLst>
            <pc:docMk/>
            <pc:sldMk cId="3891505596" sldId="301"/>
            <ac:spMk id="10" creationId="{A55D5633-D557-4DCA-982C-FF36EB7A1C00}"/>
          </ac:spMkLst>
        </pc:spChg>
        <pc:spChg chg="del">
          <ac:chgData name="Juan Sebastian Herrera Prieto" userId="S::jsherrera914@soy.sena.edu.co::ef11610f-3862-4e05-a817-05d4c3cf01c5" providerId="AD" clId="Web-{E4C3FA12-0F7C-CCA6-1B2A-550AA69422DF}" dt="2023-03-21T15:00:28.494" v="2"/>
          <ac:spMkLst>
            <pc:docMk/>
            <pc:sldMk cId="3891505596" sldId="301"/>
            <ac:spMk id="12" creationId="{450D3AD2-FA80-415F-A9CE-54D884561CD7}"/>
          </ac:spMkLst>
        </pc:spChg>
        <pc:spChg chg="add">
          <ac:chgData name="Juan Sebastian Herrera Prieto" userId="S::jsherrera914@soy.sena.edu.co::ef11610f-3862-4e05-a817-05d4c3cf01c5" providerId="AD" clId="Web-{E4C3FA12-0F7C-CCA6-1B2A-550AA69422DF}" dt="2023-03-21T15:00:28.494" v="2"/>
          <ac:spMkLst>
            <pc:docMk/>
            <pc:sldMk cId="3891505596" sldId="301"/>
            <ac:spMk id="17" creationId="{4BC99CB9-DDAD-44A2-8A1C-E3AF4E72DF5C}"/>
          </ac:spMkLst>
        </pc:spChg>
        <pc:spChg chg="add">
          <ac:chgData name="Juan Sebastian Herrera Prieto" userId="S::jsherrera914@soy.sena.edu.co::ef11610f-3862-4e05-a817-05d4c3cf01c5" providerId="AD" clId="Web-{E4C3FA12-0F7C-CCA6-1B2A-550AA69422DF}" dt="2023-03-21T15:00:28.494" v="2"/>
          <ac:spMkLst>
            <pc:docMk/>
            <pc:sldMk cId="3891505596" sldId="301"/>
            <ac:spMk id="19" creationId="{64053CBF-3932-45FF-8285-EE5146085F3A}"/>
          </ac:spMkLst>
        </pc:spChg>
        <pc:grpChg chg="add">
          <ac:chgData name="Juan Sebastian Herrera Prieto" userId="S::jsherrera914@soy.sena.edu.co::ef11610f-3862-4e05-a817-05d4c3cf01c5" providerId="AD" clId="Web-{E4C3FA12-0F7C-CCA6-1B2A-550AA69422DF}" dt="2023-03-21T15:00:28.494" v="2"/>
          <ac:grpSpMkLst>
            <pc:docMk/>
            <pc:sldMk cId="3891505596" sldId="301"/>
            <ac:grpSpMk id="21" creationId="{2E751C04-BEA6-446B-A678-9C74819EBD4C}"/>
          </ac:grpSpMkLst>
        </pc:grpChg>
        <pc:grpChg chg="add">
          <ac:chgData name="Juan Sebastian Herrera Prieto" userId="S::jsherrera914@soy.sena.edu.co::ef11610f-3862-4e05-a817-05d4c3cf01c5" providerId="AD" clId="Web-{E4C3FA12-0F7C-CCA6-1B2A-550AA69422DF}" dt="2023-03-21T15:00:28.494" v="2"/>
          <ac:grpSpMkLst>
            <pc:docMk/>
            <pc:sldMk cId="3891505596" sldId="301"/>
            <ac:grpSpMk id="27" creationId="{B63ACBA3-DEFD-4C6D-BBA0-64468FA99C2D}"/>
          </ac:grpSpMkLst>
        </pc:grpChg>
      </pc:sldChg>
    </pc:docChg>
  </pc:docChgLst>
  <pc:docChgLst>
    <pc:chgData name="Sara Naidu Diaz Gonzalez" userId="S::sndiaz4@soy.sena.edu.co::94f02f45-69a4-4ff3-a3dc-fe0d52e2f980" providerId="AD" clId="Web-{D93F2B58-0B13-FC3E-D552-F441BD04ED2E}"/>
    <pc:docChg chg="addSld delSld modSld">
      <pc:chgData name="Sara Naidu Diaz Gonzalez" userId="S::sndiaz4@soy.sena.edu.co::94f02f45-69a4-4ff3-a3dc-fe0d52e2f980" providerId="AD" clId="Web-{D93F2B58-0B13-FC3E-D552-F441BD04ED2E}" dt="2023-03-17T19:33:07.936" v="630" actId="20577"/>
      <pc:docMkLst>
        <pc:docMk/>
      </pc:docMkLst>
      <pc:sldChg chg="modSp">
        <pc:chgData name="Sara Naidu Diaz Gonzalez" userId="S::sndiaz4@soy.sena.edu.co::94f02f45-69a4-4ff3-a3dc-fe0d52e2f980" providerId="AD" clId="Web-{D93F2B58-0B13-FC3E-D552-F441BD04ED2E}" dt="2023-03-17T19:33:07.936" v="630" actId="20577"/>
        <pc:sldMkLst>
          <pc:docMk/>
          <pc:sldMk cId="3931021644" sldId="259"/>
        </pc:sldMkLst>
        <pc:spChg chg="mod">
          <ac:chgData name="Sara Naidu Diaz Gonzalez" userId="S::sndiaz4@soy.sena.edu.co::94f02f45-69a4-4ff3-a3dc-fe0d52e2f980" providerId="AD" clId="Web-{D93F2B58-0B13-FC3E-D552-F441BD04ED2E}" dt="2023-03-17T19:33:07.936" v="630" actId="20577"/>
          <ac:spMkLst>
            <pc:docMk/>
            <pc:sldMk cId="3931021644" sldId="259"/>
            <ac:spMk id="3" creationId="{A307E016-61E2-674A-A5F3-185B1FBA1176}"/>
          </ac:spMkLst>
        </pc:spChg>
      </pc:sldChg>
      <pc:sldChg chg="modSp">
        <pc:chgData name="Sara Naidu Diaz Gonzalez" userId="S::sndiaz4@soy.sena.edu.co::94f02f45-69a4-4ff3-a3dc-fe0d52e2f980" providerId="AD" clId="Web-{D93F2B58-0B13-FC3E-D552-F441BD04ED2E}" dt="2023-03-17T18:34:47.109" v="538" actId="20577"/>
        <pc:sldMkLst>
          <pc:docMk/>
          <pc:sldMk cId="641297589" sldId="260"/>
        </pc:sldMkLst>
        <pc:spChg chg="mod">
          <ac:chgData name="Sara Naidu Diaz Gonzalez" userId="S::sndiaz4@soy.sena.edu.co::94f02f45-69a4-4ff3-a3dc-fe0d52e2f980" providerId="AD" clId="Web-{D93F2B58-0B13-FC3E-D552-F441BD04ED2E}" dt="2023-03-17T18:34:47.109" v="538" actId="20577"/>
          <ac:spMkLst>
            <pc:docMk/>
            <pc:sldMk cId="641297589" sldId="260"/>
            <ac:spMk id="3" creationId="{98E6583C-5851-306D-3362-6F54EBA368DC}"/>
          </ac:spMkLst>
        </pc:spChg>
      </pc:sldChg>
      <pc:sldChg chg="del">
        <pc:chgData name="Sara Naidu Diaz Gonzalez" userId="S::sndiaz4@soy.sena.edu.co::94f02f45-69a4-4ff3-a3dc-fe0d52e2f980" providerId="AD" clId="Web-{D93F2B58-0B13-FC3E-D552-F441BD04ED2E}" dt="2023-03-17T15:20:48.697" v="1"/>
        <pc:sldMkLst>
          <pc:docMk/>
          <pc:sldMk cId="2810383236" sldId="272"/>
        </pc:sldMkLst>
      </pc:sldChg>
      <pc:sldChg chg="del">
        <pc:chgData name="Sara Naidu Diaz Gonzalez" userId="S::sndiaz4@soy.sena.edu.co::94f02f45-69a4-4ff3-a3dc-fe0d52e2f980" providerId="AD" clId="Web-{D93F2B58-0B13-FC3E-D552-F441BD04ED2E}" dt="2023-03-17T15:20:52.275" v="4"/>
        <pc:sldMkLst>
          <pc:docMk/>
          <pc:sldMk cId="2743027483" sldId="277"/>
        </pc:sldMkLst>
      </pc:sldChg>
      <pc:sldChg chg="del">
        <pc:chgData name="Sara Naidu Diaz Gonzalez" userId="S::sndiaz4@soy.sena.edu.co::94f02f45-69a4-4ff3-a3dc-fe0d52e2f980" providerId="AD" clId="Web-{D93F2B58-0B13-FC3E-D552-F441BD04ED2E}" dt="2023-03-17T15:20:56.306" v="8"/>
        <pc:sldMkLst>
          <pc:docMk/>
          <pc:sldMk cId="1949784081" sldId="279"/>
        </pc:sldMkLst>
      </pc:sldChg>
      <pc:sldChg chg="del">
        <pc:chgData name="Sara Naidu Diaz Gonzalez" userId="S::sndiaz4@soy.sena.edu.co::94f02f45-69a4-4ff3-a3dc-fe0d52e2f980" providerId="AD" clId="Web-{D93F2B58-0B13-FC3E-D552-F441BD04ED2E}" dt="2023-03-17T15:20:45.915" v="0"/>
        <pc:sldMkLst>
          <pc:docMk/>
          <pc:sldMk cId="53213621" sldId="284"/>
        </pc:sldMkLst>
      </pc:sldChg>
      <pc:sldChg chg="del">
        <pc:chgData name="Sara Naidu Diaz Gonzalez" userId="S::sndiaz4@soy.sena.edu.co::94f02f45-69a4-4ff3-a3dc-fe0d52e2f980" providerId="AD" clId="Web-{D93F2B58-0B13-FC3E-D552-F441BD04ED2E}" dt="2023-03-17T15:20:53.416" v="5"/>
        <pc:sldMkLst>
          <pc:docMk/>
          <pc:sldMk cId="1845221237" sldId="285"/>
        </pc:sldMkLst>
      </pc:sldChg>
      <pc:sldChg chg="del">
        <pc:chgData name="Sara Naidu Diaz Gonzalez" userId="S::sndiaz4@soy.sena.edu.co::94f02f45-69a4-4ff3-a3dc-fe0d52e2f980" providerId="AD" clId="Web-{D93F2B58-0B13-FC3E-D552-F441BD04ED2E}" dt="2023-03-17T15:20:49.619" v="2"/>
        <pc:sldMkLst>
          <pc:docMk/>
          <pc:sldMk cId="1857482407" sldId="286"/>
        </pc:sldMkLst>
      </pc:sldChg>
      <pc:sldChg chg="del">
        <pc:chgData name="Sara Naidu Diaz Gonzalez" userId="S::sndiaz4@soy.sena.edu.co::94f02f45-69a4-4ff3-a3dc-fe0d52e2f980" providerId="AD" clId="Web-{D93F2B58-0B13-FC3E-D552-F441BD04ED2E}" dt="2023-03-17T15:20:50.666" v="3"/>
        <pc:sldMkLst>
          <pc:docMk/>
          <pc:sldMk cId="1333623127" sldId="288"/>
        </pc:sldMkLst>
      </pc:sldChg>
      <pc:sldChg chg="del">
        <pc:chgData name="Sara Naidu Diaz Gonzalez" userId="S::sndiaz4@soy.sena.edu.co::94f02f45-69a4-4ff3-a3dc-fe0d52e2f980" providerId="AD" clId="Web-{D93F2B58-0B13-FC3E-D552-F441BD04ED2E}" dt="2023-03-17T15:21:02.025" v="11"/>
        <pc:sldMkLst>
          <pc:docMk/>
          <pc:sldMk cId="3156171871" sldId="292"/>
        </pc:sldMkLst>
      </pc:sldChg>
      <pc:sldChg chg="del">
        <pc:chgData name="Sara Naidu Diaz Gonzalez" userId="S::sndiaz4@soy.sena.edu.co::94f02f45-69a4-4ff3-a3dc-fe0d52e2f980" providerId="AD" clId="Web-{D93F2B58-0B13-FC3E-D552-F441BD04ED2E}" dt="2023-03-17T15:20:57.041" v="9"/>
        <pc:sldMkLst>
          <pc:docMk/>
          <pc:sldMk cId="3550420872" sldId="293"/>
        </pc:sldMkLst>
      </pc:sldChg>
      <pc:sldChg chg="modSp new">
        <pc:chgData name="Sara Naidu Diaz Gonzalez" userId="S::sndiaz4@soy.sena.edu.co::94f02f45-69a4-4ff3-a3dc-fe0d52e2f980" providerId="AD" clId="Web-{D93F2B58-0B13-FC3E-D552-F441BD04ED2E}" dt="2023-03-17T16:15:29.474" v="403" actId="20577"/>
        <pc:sldMkLst>
          <pc:docMk/>
          <pc:sldMk cId="4239651335" sldId="293"/>
        </pc:sldMkLst>
        <pc:spChg chg="mod">
          <ac:chgData name="Sara Naidu Diaz Gonzalez" userId="S::sndiaz4@soy.sena.edu.co::94f02f45-69a4-4ff3-a3dc-fe0d52e2f980" providerId="AD" clId="Web-{D93F2B58-0B13-FC3E-D552-F441BD04ED2E}" dt="2023-03-17T16:14:16.426" v="398" actId="20577"/>
          <ac:spMkLst>
            <pc:docMk/>
            <pc:sldMk cId="4239651335" sldId="293"/>
            <ac:spMk id="2" creationId="{5A20BE2D-92BB-A3DA-67AA-01CE4F500581}"/>
          </ac:spMkLst>
        </pc:spChg>
        <pc:spChg chg="mod">
          <ac:chgData name="Sara Naidu Diaz Gonzalez" userId="S::sndiaz4@soy.sena.edu.co::94f02f45-69a4-4ff3-a3dc-fe0d52e2f980" providerId="AD" clId="Web-{D93F2B58-0B13-FC3E-D552-F441BD04ED2E}" dt="2023-03-17T16:15:29.474" v="403" actId="20577"/>
          <ac:spMkLst>
            <pc:docMk/>
            <pc:sldMk cId="4239651335" sldId="293"/>
            <ac:spMk id="3" creationId="{D6C89990-E10A-B067-3DF6-FFF8F4147C59}"/>
          </ac:spMkLst>
        </pc:spChg>
      </pc:sldChg>
      <pc:sldChg chg="del">
        <pc:chgData name="Sara Naidu Diaz Gonzalez" userId="S::sndiaz4@soy.sena.edu.co::94f02f45-69a4-4ff3-a3dc-fe0d52e2f980" providerId="AD" clId="Web-{D93F2B58-0B13-FC3E-D552-F441BD04ED2E}" dt="2023-03-17T15:20:54.275" v="6"/>
        <pc:sldMkLst>
          <pc:docMk/>
          <pc:sldMk cId="979597101" sldId="294"/>
        </pc:sldMkLst>
      </pc:sldChg>
      <pc:sldChg chg="del">
        <pc:chgData name="Sara Naidu Diaz Gonzalez" userId="S::sndiaz4@soy.sena.edu.co::94f02f45-69a4-4ff3-a3dc-fe0d52e2f980" providerId="AD" clId="Web-{D93F2B58-0B13-FC3E-D552-F441BD04ED2E}" dt="2023-03-17T15:20:55.150" v="7"/>
        <pc:sldMkLst>
          <pc:docMk/>
          <pc:sldMk cId="3499319550" sldId="295"/>
        </pc:sldMkLst>
      </pc:sldChg>
      <pc:sldChg chg="del">
        <pc:chgData name="Sara Naidu Diaz Gonzalez" userId="S::sndiaz4@soy.sena.edu.co::94f02f45-69a4-4ff3-a3dc-fe0d52e2f980" providerId="AD" clId="Web-{D93F2B58-0B13-FC3E-D552-F441BD04ED2E}" dt="2023-03-17T15:20:57.728" v="10"/>
        <pc:sldMkLst>
          <pc:docMk/>
          <pc:sldMk cId="1435443499" sldId="296"/>
        </pc:sldMkLst>
      </pc:sldChg>
      <pc:sldChg chg="modSp new">
        <pc:chgData name="Sara Naidu Diaz Gonzalez" userId="S::sndiaz4@soy.sena.edu.co::94f02f45-69a4-4ff3-a3dc-fe0d52e2f980" providerId="AD" clId="Web-{D93F2B58-0B13-FC3E-D552-F441BD04ED2E}" dt="2023-03-17T16:18:55.480" v="411" actId="20577"/>
        <pc:sldMkLst>
          <pc:docMk/>
          <pc:sldMk cId="1946947064" sldId="296"/>
        </pc:sldMkLst>
        <pc:spChg chg="mod">
          <ac:chgData name="Sara Naidu Diaz Gonzalez" userId="S::sndiaz4@soy.sena.edu.co::94f02f45-69a4-4ff3-a3dc-fe0d52e2f980" providerId="AD" clId="Web-{D93F2B58-0B13-FC3E-D552-F441BD04ED2E}" dt="2023-03-17T16:18:55.480" v="411" actId="20577"/>
          <ac:spMkLst>
            <pc:docMk/>
            <pc:sldMk cId="1946947064" sldId="296"/>
            <ac:spMk id="2" creationId="{26C77258-3A11-2AC1-80C5-35FEC56BA3BB}"/>
          </ac:spMkLst>
        </pc:spChg>
        <pc:spChg chg="mod">
          <ac:chgData name="Sara Naidu Diaz Gonzalez" userId="S::sndiaz4@soy.sena.edu.co::94f02f45-69a4-4ff3-a3dc-fe0d52e2f980" providerId="AD" clId="Web-{D93F2B58-0B13-FC3E-D552-F441BD04ED2E}" dt="2023-03-17T16:18:14.651" v="409" actId="20577"/>
          <ac:spMkLst>
            <pc:docMk/>
            <pc:sldMk cId="1946947064" sldId="296"/>
            <ac:spMk id="3" creationId="{0A572AFF-7977-763F-4469-E861051BA45B}"/>
          </ac:spMkLst>
        </pc:spChg>
      </pc:sldChg>
    </pc:docChg>
  </pc:docChgLst>
  <pc:docChgLst>
    <pc:chgData name="Maria Isabel Uribe Diaz" userId="S::miuribe93@soy.sena.edu.co::f874e721-cfe2-4208-953d-f23d4fbbc403" providerId="AD" clId="Web-{5251C267-9416-43C1-8664-863CC65F373C}"/>
    <pc:docChg chg="modSld">
      <pc:chgData name="Maria Isabel Uribe Diaz" userId="S::miuribe93@soy.sena.edu.co::f874e721-cfe2-4208-953d-f23d4fbbc403" providerId="AD" clId="Web-{5251C267-9416-43C1-8664-863CC65F373C}" dt="2023-03-29T13:13:57.220" v="2" actId="20577"/>
      <pc:docMkLst>
        <pc:docMk/>
      </pc:docMkLst>
      <pc:sldChg chg="modSp">
        <pc:chgData name="Maria Isabel Uribe Diaz" userId="S::miuribe93@soy.sena.edu.co::f874e721-cfe2-4208-953d-f23d4fbbc403" providerId="AD" clId="Web-{5251C267-9416-43C1-8664-863CC65F373C}" dt="2023-03-29T13:13:57.220" v="2" actId="20577"/>
        <pc:sldMkLst>
          <pc:docMk/>
          <pc:sldMk cId="2406273178" sldId="256"/>
        </pc:sldMkLst>
        <pc:spChg chg="mod">
          <ac:chgData name="Maria Isabel Uribe Diaz" userId="S::miuribe93@soy.sena.edu.co::f874e721-cfe2-4208-953d-f23d4fbbc403" providerId="AD" clId="Web-{5251C267-9416-43C1-8664-863CC65F373C}" dt="2023-03-29T13:13:57.220" v="2" actId="20577"/>
          <ac:spMkLst>
            <pc:docMk/>
            <pc:sldMk cId="2406273178" sldId="256"/>
            <ac:spMk id="2" creationId="{00000000-0000-0000-0000-000000000000}"/>
          </ac:spMkLst>
        </pc:spChg>
      </pc:sldChg>
    </pc:docChg>
  </pc:docChgLst>
  <pc:docChgLst>
    <pc:chgData name="Cristian Andres Castellanos Rodriguez" userId="S::cacastellanos76@soy.sena.edu.co::215c3ebe-82a7-4983-afe8-b53c07af928c" providerId="AD" clId="Web-{2C795B18-BFAE-DC6A-00F7-C0737834EB28}"/>
    <pc:docChg chg="modSld">
      <pc:chgData name="Cristian Andres Castellanos Rodriguez" userId="S::cacastellanos76@soy.sena.edu.co::215c3ebe-82a7-4983-afe8-b53c07af928c" providerId="AD" clId="Web-{2C795B18-BFAE-DC6A-00F7-C0737834EB28}" dt="2023-03-14T03:57:56.338" v="1772" actId="20577"/>
      <pc:docMkLst>
        <pc:docMk/>
      </pc:docMkLst>
      <pc:sldChg chg="modSp">
        <pc:chgData name="Cristian Andres Castellanos Rodriguez" userId="S::cacastellanos76@soy.sena.edu.co::215c3ebe-82a7-4983-afe8-b53c07af928c" providerId="AD" clId="Web-{2C795B18-BFAE-DC6A-00F7-C0737834EB28}" dt="2023-03-14T02:21:16.031" v="228" actId="20577"/>
        <pc:sldMkLst>
          <pc:docMk/>
          <pc:sldMk cId="1320017106" sldId="257"/>
        </pc:sldMkLst>
        <pc:spChg chg="mod">
          <ac:chgData name="Cristian Andres Castellanos Rodriguez" userId="S::cacastellanos76@soy.sena.edu.co::215c3ebe-82a7-4983-afe8-b53c07af928c" providerId="AD" clId="Web-{2C795B18-BFAE-DC6A-00F7-C0737834EB28}" dt="2023-03-14T02:21:16.031" v="228" actId="20577"/>
          <ac:spMkLst>
            <pc:docMk/>
            <pc:sldMk cId="1320017106" sldId="257"/>
            <ac:spMk id="3" creationId="{BD4BFCAB-CCF7-7691-5641-12DCB1BDF2E2}"/>
          </ac:spMkLst>
        </pc:spChg>
      </pc:sldChg>
      <pc:sldChg chg="modSp">
        <pc:chgData name="Cristian Andres Castellanos Rodriguez" userId="S::cacastellanos76@soy.sena.edu.co::215c3ebe-82a7-4983-afe8-b53c07af928c" providerId="AD" clId="Web-{2C795B18-BFAE-DC6A-00F7-C0737834EB28}" dt="2023-03-14T02:35:30.229" v="404" actId="20577"/>
        <pc:sldMkLst>
          <pc:docMk/>
          <pc:sldMk cId="3172907249" sldId="258"/>
        </pc:sldMkLst>
        <pc:spChg chg="mod">
          <ac:chgData name="Cristian Andres Castellanos Rodriguez" userId="S::cacastellanos76@soy.sena.edu.co::215c3ebe-82a7-4983-afe8-b53c07af928c" providerId="AD" clId="Web-{2C795B18-BFAE-DC6A-00F7-C0737834EB28}" dt="2023-03-14T02:35:30.229" v="404" actId="20577"/>
          <ac:spMkLst>
            <pc:docMk/>
            <pc:sldMk cId="3172907249" sldId="258"/>
            <ac:spMk id="3" creationId="{F6EB0ED4-5D12-CF1B-F948-E1619A01F743}"/>
          </ac:spMkLst>
        </pc:spChg>
      </pc:sldChg>
      <pc:sldChg chg="modSp">
        <pc:chgData name="Cristian Andres Castellanos Rodriguez" userId="S::cacastellanos76@soy.sena.edu.co::215c3ebe-82a7-4983-afe8-b53c07af928c" providerId="AD" clId="Web-{2C795B18-BFAE-DC6A-00F7-C0737834EB28}" dt="2023-03-14T02:57:37.770" v="632" actId="1076"/>
        <pc:sldMkLst>
          <pc:docMk/>
          <pc:sldMk cId="3931021644" sldId="259"/>
        </pc:sldMkLst>
        <pc:spChg chg="mod">
          <ac:chgData name="Cristian Andres Castellanos Rodriguez" userId="S::cacastellanos76@soy.sena.edu.co::215c3ebe-82a7-4983-afe8-b53c07af928c" providerId="AD" clId="Web-{2C795B18-BFAE-DC6A-00F7-C0737834EB28}" dt="2023-03-14T02:57:37.770" v="632" actId="1076"/>
          <ac:spMkLst>
            <pc:docMk/>
            <pc:sldMk cId="3931021644" sldId="259"/>
            <ac:spMk id="3" creationId="{A307E016-61E2-674A-A5F3-185B1FBA1176}"/>
          </ac:spMkLst>
        </pc:spChg>
      </pc:sldChg>
      <pc:sldChg chg="modSp">
        <pc:chgData name="Cristian Andres Castellanos Rodriguez" userId="S::cacastellanos76@soy.sena.edu.co::215c3ebe-82a7-4983-afe8-b53c07af928c" providerId="AD" clId="Web-{2C795B18-BFAE-DC6A-00F7-C0737834EB28}" dt="2023-03-14T03:15:27.898" v="943" actId="20577"/>
        <pc:sldMkLst>
          <pc:docMk/>
          <pc:sldMk cId="641297589" sldId="260"/>
        </pc:sldMkLst>
        <pc:spChg chg="mod">
          <ac:chgData name="Cristian Andres Castellanos Rodriguez" userId="S::cacastellanos76@soy.sena.edu.co::215c3ebe-82a7-4983-afe8-b53c07af928c" providerId="AD" clId="Web-{2C795B18-BFAE-DC6A-00F7-C0737834EB28}" dt="2023-03-14T03:15:27.898" v="943" actId="20577"/>
          <ac:spMkLst>
            <pc:docMk/>
            <pc:sldMk cId="641297589" sldId="260"/>
            <ac:spMk id="3" creationId="{98E6583C-5851-306D-3362-6F54EBA368DC}"/>
          </ac:spMkLst>
        </pc:spChg>
      </pc:sldChg>
      <pc:sldChg chg="modSp">
        <pc:chgData name="Cristian Andres Castellanos Rodriguez" userId="S::cacastellanos76@soy.sena.edu.co::215c3ebe-82a7-4983-afe8-b53c07af928c" providerId="AD" clId="Web-{2C795B18-BFAE-DC6A-00F7-C0737834EB28}" dt="2023-03-14T03:43:18.843" v="1481" actId="1076"/>
        <pc:sldMkLst>
          <pc:docMk/>
          <pc:sldMk cId="265086344" sldId="261"/>
        </pc:sldMkLst>
        <pc:spChg chg="mod">
          <ac:chgData name="Cristian Andres Castellanos Rodriguez" userId="S::cacastellanos76@soy.sena.edu.co::215c3ebe-82a7-4983-afe8-b53c07af928c" providerId="AD" clId="Web-{2C795B18-BFAE-DC6A-00F7-C0737834EB28}" dt="2023-03-14T03:43:18.843" v="1481" actId="1076"/>
          <ac:spMkLst>
            <pc:docMk/>
            <pc:sldMk cId="265086344" sldId="261"/>
            <ac:spMk id="3" creationId="{DAEFECAD-3859-95E0-16B3-A49A6C9D93E1}"/>
          </ac:spMkLst>
        </pc:spChg>
      </pc:sldChg>
      <pc:sldChg chg="modSp">
        <pc:chgData name="Cristian Andres Castellanos Rodriguez" userId="S::cacastellanos76@soy.sena.edu.co::215c3ebe-82a7-4983-afe8-b53c07af928c" providerId="AD" clId="Web-{2C795B18-BFAE-DC6A-00F7-C0737834EB28}" dt="2023-03-14T03:57:56.338" v="1772" actId="20577"/>
        <pc:sldMkLst>
          <pc:docMk/>
          <pc:sldMk cId="3639669116" sldId="262"/>
        </pc:sldMkLst>
        <pc:spChg chg="mod">
          <ac:chgData name="Cristian Andres Castellanos Rodriguez" userId="S::cacastellanos76@soy.sena.edu.co::215c3ebe-82a7-4983-afe8-b53c07af928c" providerId="AD" clId="Web-{2C795B18-BFAE-DC6A-00F7-C0737834EB28}" dt="2023-03-14T03:57:56.338" v="1772" actId="20577"/>
          <ac:spMkLst>
            <pc:docMk/>
            <pc:sldMk cId="3639669116" sldId="262"/>
            <ac:spMk id="3" creationId="{C7F37418-CF01-C780-85FC-7C75D8CE412B}"/>
          </ac:spMkLst>
        </pc:spChg>
      </pc:sldChg>
    </pc:docChg>
  </pc:docChgLst>
  <pc:docChgLst>
    <pc:chgData name="Maria Isabel Uribe Diaz" userId="S::miuribe93@soy.sena.edu.co::f874e721-cfe2-4208-953d-f23d4fbbc403" providerId="AD" clId="Web-{CBD0D5A1-439A-1BFA-5908-CC323257A8BC}"/>
    <pc:docChg chg="addSld delSld modSld">
      <pc:chgData name="Maria Isabel Uribe Diaz" userId="S::miuribe93@soy.sena.edu.co::f874e721-cfe2-4208-953d-f23d4fbbc403" providerId="AD" clId="Web-{CBD0D5A1-439A-1BFA-5908-CC323257A8BC}" dt="2023-03-20T01:08:08.957" v="31" actId="1076"/>
      <pc:docMkLst>
        <pc:docMk/>
      </pc:docMkLst>
      <pc:sldChg chg="modSp">
        <pc:chgData name="Maria Isabel Uribe Diaz" userId="S::miuribe93@soy.sena.edu.co::f874e721-cfe2-4208-953d-f23d4fbbc403" providerId="AD" clId="Web-{CBD0D5A1-439A-1BFA-5908-CC323257A8BC}" dt="2023-03-20T01:06:24.545" v="9" actId="1076"/>
        <pc:sldMkLst>
          <pc:docMk/>
          <pc:sldMk cId="2971174205" sldId="266"/>
        </pc:sldMkLst>
        <pc:graphicFrameChg chg="mod">
          <ac:chgData name="Maria Isabel Uribe Diaz" userId="S::miuribe93@soy.sena.edu.co::f874e721-cfe2-4208-953d-f23d4fbbc403" providerId="AD" clId="Web-{CBD0D5A1-439A-1BFA-5908-CC323257A8BC}" dt="2023-03-20T01:06:24.545" v="9" actId="1076"/>
          <ac:graphicFrameMkLst>
            <pc:docMk/>
            <pc:sldMk cId="2971174205" sldId="266"/>
            <ac:graphicFrameMk id="4" creationId="{5B6537AD-F71D-AC63-0E0E-5F9272C67D0D}"/>
          </ac:graphicFrameMkLst>
        </pc:graphicFrameChg>
        <pc:graphicFrameChg chg="mod">
          <ac:chgData name="Maria Isabel Uribe Diaz" userId="S::miuribe93@soy.sena.edu.co::f874e721-cfe2-4208-953d-f23d4fbbc403" providerId="AD" clId="Web-{CBD0D5A1-439A-1BFA-5908-CC323257A8BC}" dt="2023-03-20T01:06:22.045" v="8" actId="1076"/>
          <ac:graphicFrameMkLst>
            <pc:docMk/>
            <pc:sldMk cId="2971174205" sldId="266"/>
            <ac:graphicFrameMk id="6" creationId="{5B6CB188-6D26-D1B0-10E6-22EBF179AC66}"/>
          </ac:graphicFrameMkLst>
        </pc:graphicFrameChg>
      </pc:sldChg>
      <pc:sldChg chg="new del">
        <pc:chgData name="Maria Isabel Uribe Diaz" userId="S::miuribe93@soy.sena.edu.co::f874e721-cfe2-4208-953d-f23d4fbbc403" providerId="AD" clId="Web-{CBD0D5A1-439A-1BFA-5908-CC323257A8BC}" dt="2023-03-20T01:06:01.044" v="2"/>
        <pc:sldMkLst>
          <pc:docMk/>
          <pc:sldMk cId="2055410912" sldId="303"/>
        </pc:sldMkLst>
      </pc:sldChg>
      <pc:sldChg chg="add replId">
        <pc:chgData name="Maria Isabel Uribe Diaz" userId="S::miuribe93@soy.sena.edu.co::f874e721-cfe2-4208-953d-f23d4fbbc403" providerId="AD" clId="Web-{CBD0D5A1-439A-1BFA-5908-CC323257A8BC}" dt="2023-03-20T01:06:08.919" v="4"/>
        <pc:sldMkLst>
          <pc:docMk/>
          <pc:sldMk cId="2891560249" sldId="303"/>
        </pc:sldMkLst>
      </pc:sldChg>
      <pc:sldChg chg="new del">
        <pc:chgData name="Maria Isabel Uribe Diaz" userId="S::miuribe93@soy.sena.edu.co::f874e721-cfe2-4208-953d-f23d4fbbc403" providerId="AD" clId="Web-{CBD0D5A1-439A-1BFA-5908-CC323257A8BC}" dt="2023-03-20T01:06:01.950" v="3"/>
        <pc:sldMkLst>
          <pc:docMk/>
          <pc:sldMk cId="333495428" sldId="304"/>
        </pc:sldMkLst>
      </pc:sldChg>
      <pc:sldChg chg="add replId">
        <pc:chgData name="Maria Isabel Uribe Diaz" userId="S::miuribe93@soy.sena.edu.co::f874e721-cfe2-4208-953d-f23d4fbbc403" providerId="AD" clId="Web-{CBD0D5A1-439A-1BFA-5908-CC323257A8BC}" dt="2023-03-20T01:06:09.825" v="5"/>
        <pc:sldMkLst>
          <pc:docMk/>
          <pc:sldMk cId="779966770" sldId="304"/>
        </pc:sldMkLst>
      </pc:sldChg>
      <pc:sldChg chg="add replId">
        <pc:chgData name="Maria Isabel Uribe Diaz" userId="S::miuribe93@soy.sena.edu.co::f874e721-cfe2-4208-953d-f23d4fbbc403" providerId="AD" clId="Web-{CBD0D5A1-439A-1BFA-5908-CC323257A8BC}" dt="2023-03-20T01:06:10.482" v="6"/>
        <pc:sldMkLst>
          <pc:docMk/>
          <pc:sldMk cId="3690059742" sldId="305"/>
        </pc:sldMkLst>
      </pc:sldChg>
      <pc:sldChg chg="add replId">
        <pc:chgData name="Maria Isabel Uribe Diaz" userId="S::miuribe93@soy.sena.edu.co::f874e721-cfe2-4208-953d-f23d4fbbc403" providerId="AD" clId="Web-{CBD0D5A1-439A-1BFA-5908-CC323257A8BC}" dt="2023-03-20T01:06:13.216" v="7"/>
        <pc:sldMkLst>
          <pc:docMk/>
          <pc:sldMk cId="1813008592" sldId="306"/>
        </pc:sldMkLst>
      </pc:sldChg>
      <pc:sldChg chg="modSp">
        <pc:chgData name="Maria Isabel Uribe Diaz" userId="S::miuribe93@soy.sena.edu.co::f874e721-cfe2-4208-953d-f23d4fbbc403" providerId="AD" clId="Web-{CBD0D5A1-439A-1BFA-5908-CC323257A8BC}" dt="2023-03-20T01:07:16.095" v="24" actId="1076"/>
        <pc:sldMkLst>
          <pc:docMk/>
          <pc:sldMk cId="2185372916" sldId="307"/>
        </pc:sldMkLst>
        <pc:graphicFrameChg chg="mod modGraphic">
          <ac:chgData name="Maria Isabel Uribe Diaz" userId="S::miuribe93@soy.sena.edu.co::f874e721-cfe2-4208-953d-f23d4fbbc403" providerId="AD" clId="Web-{CBD0D5A1-439A-1BFA-5908-CC323257A8BC}" dt="2023-03-20T01:07:16.095" v="24" actId="1076"/>
          <ac:graphicFrameMkLst>
            <pc:docMk/>
            <pc:sldMk cId="2185372916" sldId="307"/>
            <ac:graphicFrameMk id="5" creationId="{543DCA20-A97D-42EA-44F9-17B572F6362D}"/>
          </ac:graphicFrameMkLst>
        </pc:graphicFrameChg>
      </pc:sldChg>
      <pc:sldChg chg="del">
        <pc:chgData name="Maria Isabel Uribe Diaz" userId="S::miuribe93@soy.sena.edu.co::f874e721-cfe2-4208-953d-f23d4fbbc403" providerId="AD" clId="Web-{CBD0D5A1-439A-1BFA-5908-CC323257A8BC}" dt="2023-03-20T01:07:35.096" v="29"/>
        <pc:sldMkLst>
          <pc:docMk/>
          <pc:sldMk cId="714597462" sldId="308"/>
        </pc:sldMkLst>
      </pc:sldChg>
      <pc:sldChg chg="addSp delSp modSp add replId">
        <pc:chgData name="Maria Isabel Uribe Diaz" userId="S::miuribe93@soy.sena.edu.co::f874e721-cfe2-4208-953d-f23d4fbbc403" providerId="AD" clId="Web-{CBD0D5A1-439A-1BFA-5908-CC323257A8BC}" dt="2023-03-20T01:07:04.578" v="21" actId="1076"/>
        <pc:sldMkLst>
          <pc:docMk/>
          <pc:sldMk cId="2495732612" sldId="309"/>
        </pc:sldMkLst>
        <pc:spChg chg="mod">
          <ac:chgData name="Maria Isabel Uribe Diaz" userId="S::miuribe93@soy.sena.edu.co::f874e721-cfe2-4208-953d-f23d4fbbc403" providerId="AD" clId="Web-{CBD0D5A1-439A-1BFA-5908-CC323257A8BC}" dt="2023-03-20T01:06:34.295" v="11" actId="20577"/>
          <ac:spMkLst>
            <pc:docMk/>
            <pc:sldMk cId="2495732612" sldId="309"/>
            <ac:spMk id="2" creationId="{D2C7AA8A-64C8-2AE2-AD77-837417D36B22}"/>
          </ac:spMkLst>
        </pc:spChg>
        <pc:spChg chg="add del mod">
          <ac:chgData name="Maria Isabel Uribe Diaz" userId="S::miuribe93@soy.sena.edu.co::f874e721-cfe2-4208-953d-f23d4fbbc403" providerId="AD" clId="Web-{CBD0D5A1-439A-1BFA-5908-CC323257A8BC}" dt="2023-03-20T01:06:40.843" v="14"/>
          <ac:spMkLst>
            <pc:docMk/>
            <pc:sldMk cId="2495732612" sldId="309"/>
            <ac:spMk id="5" creationId="{78D023DA-5B74-DA23-7F7D-FAC7B4121774}"/>
          </ac:spMkLst>
        </pc:spChg>
        <pc:graphicFrameChg chg="add del mod modGraphic">
          <ac:chgData name="Maria Isabel Uribe Diaz" userId="S::miuribe93@soy.sena.edu.co::f874e721-cfe2-4208-953d-f23d4fbbc403" providerId="AD" clId="Web-{CBD0D5A1-439A-1BFA-5908-CC323257A8BC}" dt="2023-03-20T01:06:56.125" v="19" actId="1076"/>
          <ac:graphicFrameMkLst>
            <pc:docMk/>
            <pc:sldMk cId="2495732612" sldId="309"/>
            <ac:graphicFrameMk id="4" creationId="{5B6537AD-F71D-AC63-0E0E-5F9272C67D0D}"/>
          </ac:graphicFrameMkLst>
        </pc:graphicFrameChg>
        <pc:graphicFrameChg chg="mod modGraphic">
          <ac:chgData name="Maria Isabel Uribe Diaz" userId="S::miuribe93@soy.sena.edu.co::f874e721-cfe2-4208-953d-f23d4fbbc403" providerId="AD" clId="Web-{CBD0D5A1-439A-1BFA-5908-CC323257A8BC}" dt="2023-03-20T01:07:04.578" v="21" actId="1076"/>
          <ac:graphicFrameMkLst>
            <pc:docMk/>
            <pc:sldMk cId="2495732612" sldId="309"/>
            <ac:graphicFrameMk id="6" creationId="{5B6CB188-6D26-D1B0-10E6-22EBF179AC66}"/>
          </ac:graphicFrameMkLst>
        </pc:graphicFrameChg>
      </pc:sldChg>
      <pc:sldChg chg="add replId">
        <pc:chgData name="Maria Isabel Uribe Diaz" userId="S::miuribe93@soy.sena.edu.co::f874e721-cfe2-4208-953d-f23d4fbbc403" providerId="AD" clId="Web-{CBD0D5A1-439A-1BFA-5908-CC323257A8BC}" dt="2023-03-20T01:07:24.142" v="25"/>
        <pc:sldMkLst>
          <pc:docMk/>
          <pc:sldMk cId="1023302592" sldId="310"/>
        </pc:sldMkLst>
      </pc:sldChg>
      <pc:sldChg chg="modSp add replId">
        <pc:chgData name="Maria Isabel Uribe Diaz" userId="S::miuribe93@soy.sena.edu.co::f874e721-cfe2-4208-953d-f23d4fbbc403" providerId="AD" clId="Web-{CBD0D5A1-439A-1BFA-5908-CC323257A8BC}" dt="2023-03-20T01:08:08.957" v="31" actId="1076"/>
        <pc:sldMkLst>
          <pc:docMk/>
          <pc:sldMk cId="3450289627" sldId="311"/>
        </pc:sldMkLst>
        <pc:graphicFrameChg chg="mod modGraphic">
          <ac:chgData name="Maria Isabel Uribe Diaz" userId="S::miuribe93@soy.sena.edu.co::f874e721-cfe2-4208-953d-f23d4fbbc403" providerId="AD" clId="Web-{CBD0D5A1-439A-1BFA-5908-CC323257A8BC}" dt="2023-03-20T01:08:08.957" v="31" actId="1076"/>
          <ac:graphicFrameMkLst>
            <pc:docMk/>
            <pc:sldMk cId="3450289627" sldId="311"/>
            <ac:graphicFrameMk id="5" creationId="{543DCA20-A97D-42EA-44F9-17B572F6362D}"/>
          </ac:graphicFrameMkLst>
        </pc:graphicFrameChg>
        <pc:graphicFrameChg chg="mod">
          <ac:chgData name="Maria Isabel Uribe Diaz" userId="S::miuribe93@soy.sena.edu.co::f874e721-cfe2-4208-953d-f23d4fbbc403" providerId="AD" clId="Web-{CBD0D5A1-439A-1BFA-5908-CC323257A8BC}" dt="2023-03-20T01:08:06.723" v="30" actId="1076"/>
          <ac:graphicFrameMkLst>
            <pc:docMk/>
            <pc:sldMk cId="3450289627" sldId="311"/>
            <ac:graphicFrameMk id="7" creationId="{12F58077-1C71-E921-57FA-2C0D48AE55D1}"/>
          </ac:graphicFrameMkLst>
        </pc:graphicFrameChg>
      </pc:sldChg>
    </pc:docChg>
  </pc:docChgLst>
  <pc:docChgLst>
    <pc:chgData name="Juan Sebastian Herrera Prieto" userId="S::jsherrera914@soy.sena.edu.co::ef11610f-3862-4e05-a817-05d4c3cf01c5" providerId="AD" clId="Web-{B2FCECA8-9B92-42A5-B5D1-0ED39D9FC661}"/>
    <pc:docChg chg="modSld">
      <pc:chgData name="Juan Sebastian Herrera Prieto" userId="S::jsherrera914@soy.sena.edu.co::ef11610f-3862-4e05-a817-05d4c3cf01c5" providerId="AD" clId="Web-{B2FCECA8-9B92-42A5-B5D1-0ED39D9FC661}" dt="2023-03-15T19:29:02.487" v="715" actId="20577"/>
      <pc:docMkLst>
        <pc:docMk/>
      </pc:docMkLst>
      <pc:sldChg chg="modSp">
        <pc:chgData name="Juan Sebastian Herrera Prieto" userId="S::jsherrera914@soy.sena.edu.co::ef11610f-3862-4e05-a817-05d4c3cf01c5" providerId="AD" clId="Web-{B2FCECA8-9B92-42A5-B5D1-0ED39D9FC661}" dt="2023-03-15T18:15:32.887" v="1" actId="20577"/>
        <pc:sldMkLst>
          <pc:docMk/>
          <pc:sldMk cId="265086344" sldId="261"/>
        </pc:sldMkLst>
        <pc:spChg chg="mod">
          <ac:chgData name="Juan Sebastian Herrera Prieto" userId="S::jsherrera914@soy.sena.edu.co::ef11610f-3862-4e05-a817-05d4c3cf01c5" providerId="AD" clId="Web-{B2FCECA8-9B92-42A5-B5D1-0ED39D9FC661}" dt="2023-03-15T18:15:32.887" v="1" actId="20577"/>
          <ac:spMkLst>
            <pc:docMk/>
            <pc:sldMk cId="265086344" sldId="261"/>
            <ac:spMk id="3" creationId="{DAEFECAD-3859-95E0-16B3-A49A6C9D93E1}"/>
          </ac:spMkLst>
        </pc:spChg>
      </pc:sldChg>
      <pc:sldChg chg="modSp">
        <pc:chgData name="Juan Sebastian Herrera Prieto" userId="S::jsherrera914@soy.sena.edu.co::ef11610f-3862-4e05-a817-05d4c3cf01c5" providerId="AD" clId="Web-{B2FCECA8-9B92-42A5-B5D1-0ED39D9FC661}" dt="2023-03-15T18:17:51.922" v="3" actId="20577"/>
        <pc:sldMkLst>
          <pc:docMk/>
          <pc:sldMk cId="2020483110" sldId="278"/>
        </pc:sldMkLst>
        <pc:spChg chg="mod">
          <ac:chgData name="Juan Sebastian Herrera Prieto" userId="S::jsherrera914@soy.sena.edu.co::ef11610f-3862-4e05-a817-05d4c3cf01c5" providerId="AD" clId="Web-{B2FCECA8-9B92-42A5-B5D1-0ED39D9FC661}" dt="2023-03-15T18:17:51.922" v="3" actId="20577"/>
          <ac:spMkLst>
            <pc:docMk/>
            <pc:sldMk cId="2020483110" sldId="278"/>
            <ac:spMk id="3" creationId="{1EC96EED-8EBD-8201-0A01-9ABE178A741F}"/>
          </ac:spMkLst>
        </pc:spChg>
      </pc:sldChg>
      <pc:sldChg chg="modSp">
        <pc:chgData name="Juan Sebastian Herrera Prieto" userId="S::jsherrera914@soy.sena.edu.co::ef11610f-3862-4e05-a817-05d4c3cf01c5" providerId="AD" clId="Web-{B2FCECA8-9B92-42A5-B5D1-0ED39D9FC661}" dt="2023-03-15T19:06:34.197" v="615" actId="20577"/>
        <pc:sldMkLst>
          <pc:docMk/>
          <pc:sldMk cId="1949784081" sldId="279"/>
        </pc:sldMkLst>
        <pc:spChg chg="mod">
          <ac:chgData name="Juan Sebastian Herrera Prieto" userId="S::jsherrera914@soy.sena.edu.co::ef11610f-3862-4e05-a817-05d4c3cf01c5" providerId="AD" clId="Web-{B2FCECA8-9B92-42A5-B5D1-0ED39D9FC661}" dt="2023-03-15T19:06:34.197" v="615" actId="20577"/>
          <ac:spMkLst>
            <pc:docMk/>
            <pc:sldMk cId="1949784081" sldId="279"/>
            <ac:spMk id="3" creationId="{FCE9E6BC-AECE-B2B6-402E-1D2F2B7119E9}"/>
          </ac:spMkLst>
        </pc:spChg>
      </pc:sldChg>
      <pc:sldChg chg="modSp">
        <pc:chgData name="Juan Sebastian Herrera Prieto" userId="S::jsherrera914@soy.sena.edu.co::ef11610f-3862-4e05-a817-05d4c3cf01c5" providerId="AD" clId="Web-{B2FCECA8-9B92-42A5-B5D1-0ED39D9FC661}" dt="2023-03-15T18:46:24.551" v="522" actId="20577"/>
        <pc:sldMkLst>
          <pc:docMk/>
          <pc:sldMk cId="3095295970" sldId="287"/>
        </pc:sldMkLst>
        <pc:spChg chg="mod">
          <ac:chgData name="Juan Sebastian Herrera Prieto" userId="S::jsherrera914@soy.sena.edu.co::ef11610f-3862-4e05-a817-05d4c3cf01c5" providerId="AD" clId="Web-{B2FCECA8-9B92-42A5-B5D1-0ED39D9FC661}" dt="2023-03-15T18:46:24.551" v="522" actId="20577"/>
          <ac:spMkLst>
            <pc:docMk/>
            <pc:sldMk cId="3095295970" sldId="287"/>
            <ac:spMk id="3" creationId="{7D9D9527-2D18-5B65-95C0-E1EAD28FE596}"/>
          </ac:spMkLst>
        </pc:spChg>
      </pc:sldChg>
      <pc:sldChg chg="modSp">
        <pc:chgData name="Juan Sebastian Herrera Prieto" userId="S::jsherrera914@soy.sena.edu.co::ef11610f-3862-4e05-a817-05d4c3cf01c5" providerId="AD" clId="Web-{B2FCECA8-9B92-42A5-B5D1-0ED39D9FC661}" dt="2023-03-15T18:52:15.093" v="525" actId="20577"/>
        <pc:sldMkLst>
          <pc:docMk/>
          <pc:sldMk cId="2318897579" sldId="290"/>
        </pc:sldMkLst>
        <pc:spChg chg="mod">
          <ac:chgData name="Juan Sebastian Herrera Prieto" userId="S::jsherrera914@soy.sena.edu.co::ef11610f-3862-4e05-a817-05d4c3cf01c5" providerId="AD" clId="Web-{B2FCECA8-9B92-42A5-B5D1-0ED39D9FC661}" dt="2023-03-15T18:52:15.093" v="525" actId="20577"/>
          <ac:spMkLst>
            <pc:docMk/>
            <pc:sldMk cId="2318897579" sldId="290"/>
            <ac:spMk id="3" creationId="{3D41726E-9084-EE78-7B5E-CB4A51DE9048}"/>
          </ac:spMkLst>
        </pc:spChg>
      </pc:sldChg>
      <pc:sldChg chg="modSp">
        <pc:chgData name="Juan Sebastian Herrera Prieto" userId="S::jsherrera914@soy.sena.edu.co::ef11610f-3862-4e05-a817-05d4c3cf01c5" providerId="AD" clId="Web-{B2FCECA8-9B92-42A5-B5D1-0ED39D9FC661}" dt="2023-03-15T19:29:02.487" v="715" actId="20577"/>
        <pc:sldMkLst>
          <pc:docMk/>
          <pc:sldMk cId="3550420872" sldId="293"/>
        </pc:sldMkLst>
        <pc:spChg chg="mod">
          <ac:chgData name="Juan Sebastian Herrera Prieto" userId="S::jsherrera914@soy.sena.edu.co::ef11610f-3862-4e05-a817-05d4c3cf01c5" providerId="AD" clId="Web-{B2FCECA8-9B92-42A5-B5D1-0ED39D9FC661}" dt="2023-03-15T19:29:02.487" v="715" actId="20577"/>
          <ac:spMkLst>
            <pc:docMk/>
            <pc:sldMk cId="3550420872" sldId="293"/>
            <ac:spMk id="3" creationId="{A4BE6E1C-C5E1-95A2-E168-347FF5AB2A5E}"/>
          </ac:spMkLst>
        </pc:spChg>
      </pc:sldChg>
    </pc:docChg>
  </pc:docChgLst>
  <pc:docChgLst>
    <pc:chgData name="Maria Isabel Uribe Diaz" userId="S::miuribe93@soy.sena.edu.co::f874e721-cfe2-4208-953d-f23d4fbbc403" providerId="AD" clId="Web-{8D6B79E8-2034-C865-79E1-8C3F00AB9688}"/>
    <pc:docChg chg="modSld">
      <pc:chgData name="Maria Isabel Uribe Diaz" userId="S::miuribe93@soy.sena.edu.co::f874e721-cfe2-4208-953d-f23d4fbbc403" providerId="AD" clId="Web-{8D6B79E8-2034-C865-79E1-8C3F00AB9688}" dt="2023-03-17T23:45:44.442" v="15" actId="20577"/>
      <pc:docMkLst>
        <pc:docMk/>
      </pc:docMkLst>
      <pc:sldChg chg="modSp">
        <pc:chgData name="Maria Isabel Uribe Diaz" userId="S::miuribe93@soy.sena.edu.co::f874e721-cfe2-4208-953d-f23d4fbbc403" providerId="AD" clId="Web-{8D6B79E8-2034-C865-79E1-8C3F00AB9688}" dt="2023-03-17T23:45:44.442" v="15" actId="20577"/>
        <pc:sldMkLst>
          <pc:docMk/>
          <pc:sldMk cId="3639669116" sldId="262"/>
        </pc:sldMkLst>
        <pc:spChg chg="mod">
          <ac:chgData name="Maria Isabel Uribe Diaz" userId="S::miuribe93@soy.sena.edu.co::f874e721-cfe2-4208-953d-f23d4fbbc403" providerId="AD" clId="Web-{8D6B79E8-2034-C865-79E1-8C3F00AB9688}" dt="2023-03-17T23:45:44.442" v="15" actId="20577"/>
          <ac:spMkLst>
            <pc:docMk/>
            <pc:sldMk cId="3639669116" sldId="262"/>
            <ac:spMk id="3" creationId="{C7F37418-CF01-C780-85FC-7C75D8CE412B}"/>
          </ac:spMkLst>
        </pc:spChg>
      </pc:sldChg>
    </pc:docChg>
  </pc:docChgLst>
  <pc:docChgLst>
    <pc:chgData name="Laura Nataly Garzon Suarez" userId="d606699a-8ed5-42e3-af50-3d962e60b77b" providerId="ADAL" clId="{03F1A2C7-130F-F244-867B-0850DDD16218}"/>
    <pc:docChg chg="addSld modSld">
      <pc:chgData name="Laura Nataly Garzon Suarez" userId="d606699a-8ed5-42e3-af50-3d962e60b77b" providerId="ADAL" clId="{03F1A2C7-130F-F244-867B-0850DDD16218}" dt="2023-03-17T17:10:55.957" v="10" actId="680"/>
      <pc:docMkLst>
        <pc:docMk/>
      </pc:docMkLst>
      <pc:sldChg chg="modSp">
        <pc:chgData name="Laura Nataly Garzon Suarez" userId="d606699a-8ed5-42e3-af50-3d962e60b77b" providerId="ADAL" clId="{03F1A2C7-130F-F244-867B-0850DDD16218}" dt="2023-03-17T17:08:25.836" v="4" actId="20577"/>
        <pc:sldMkLst>
          <pc:docMk/>
          <pc:sldMk cId="3562427799" sldId="299"/>
        </pc:sldMkLst>
        <pc:spChg chg="mod">
          <ac:chgData name="Laura Nataly Garzon Suarez" userId="d606699a-8ed5-42e3-af50-3d962e60b77b" providerId="ADAL" clId="{03F1A2C7-130F-F244-867B-0850DDD16218}" dt="2023-03-17T17:08:25.836" v="4" actId="20577"/>
          <ac:spMkLst>
            <pc:docMk/>
            <pc:sldMk cId="3562427799" sldId="299"/>
            <ac:spMk id="2" creationId="{3F6B1968-8693-EFE8-1FE8-7F0322526108}"/>
          </ac:spMkLst>
        </pc:spChg>
      </pc:sldChg>
      <pc:sldChg chg="modSp">
        <pc:chgData name="Laura Nataly Garzon Suarez" userId="d606699a-8ed5-42e3-af50-3d962e60b77b" providerId="ADAL" clId="{03F1A2C7-130F-F244-867B-0850DDD16218}" dt="2023-03-17T17:09:37.463" v="7" actId="20577"/>
        <pc:sldMkLst>
          <pc:docMk/>
          <pc:sldMk cId="3233602558" sldId="300"/>
        </pc:sldMkLst>
        <pc:spChg chg="mod">
          <ac:chgData name="Laura Nataly Garzon Suarez" userId="d606699a-8ed5-42e3-af50-3d962e60b77b" providerId="ADAL" clId="{03F1A2C7-130F-F244-867B-0850DDD16218}" dt="2023-03-17T17:09:37.463" v="7" actId="20577"/>
          <ac:spMkLst>
            <pc:docMk/>
            <pc:sldMk cId="3233602558" sldId="300"/>
            <ac:spMk id="3" creationId="{636D3904-3FEC-D7C4-C9FA-9F7F360ED572}"/>
          </ac:spMkLst>
        </pc:spChg>
      </pc:sldChg>
      <pc:sldChg chg="modSp new">
        <pc:chgData name="Laura Nataly Garzon Suarez" userId="d606699a-8ed5-42e3-af50-3d962e60b77b" providerId="ADAL" clId="{03F1A2C7-130F-F244-867B-0850DDD16218}" dt="2023-03-17T17:10:30.212" v="9" actId="20577"/>
        <pc:sldMkLst>
          <pc:docMk/>
          <pc:sldMk cId="1729065404" sldId="301"/>
        </pc:sldMkLst>
        <pc:spChg chg="mod">
          <ac:chgData name="Laura Nataly Garzon Suarez" userId="d606699a-8ed5-42e3-af50-3d962e60b77b" providerId="ADAL" clId="{03F1A2C7-130F-F244-867B-0850DDD16218}" dt="2023-03-17T17:10:30.212" v="9" actId="20577"/>
          <ac:spMkLst>
            <pc:docMk/>
            <pc:sldMk cId="1729065404" sldId="301"/>
            <ac:spMk id="3" creationId="{78D3BE01-7F1B-451A-3BCA-B45EC9A229BB}"/>
          </ac:spMkLst>
        </pc:spChg>
      </pc:sldChg>
      <pc:sldChg chg="new">
        <pc:chgData name="Laura Nataly Garzon Suarez" userId="d606699a-8ed5-42e3-af50-3d962e60b77b" providerId="ADAL" clId="{03F1A2C7-130F-F244-867B-0850DDD16218}" dt="2023-03-17T17:10:55.957" v="10" actId="680"/>
        <pc:sldMkLst>
          <pc:docMk/>
          <pc:sldMk cId="3965500062" sldId="302"/>
        </pc:sldMkLst>
      </pc:sldChg>
    </pc:docChg>
  </pc:docChgLst>
  <pc:docChgLst>
    <pc:chgData name="Sara Naidu Diaz Gonzalez" userId="S::sndiaz4@soy.sena.edu.co::94f02f45-69a4-4ff3-a3dc-fe0d52e2f980" providerId="AD" clId="Web-{223A4B1E-BFD7-7824-3665-5E3417DDABA9}"/>
    <pc:docChg chg="addSld delSld modSld">
      <pc:chgData name="Sara Naidu Diaz Gonzalez" userId="S::sndiaz4@soy.sena.edu.co::94f02f45-69a4-4ff3-a3dc-fe0d52e2f980" providerId="AD" clId="Web-{223A4B1E-BFD7-7824-3665-5E3417DDABA9}" dt="2023-03-20T02:38:16.513" v="6911"/>
      <pc:docMkLst>
        <pc:docMk/>
      </pc:docMkLst>
      <pc:sldChg chg="modSp">
        <pc:chgData name="Sara Naidu Diaz Gonzalez" userId="S::sndiaz4@soy.sena.edu.co::94f02f45-69a4-4ff3-a3dc-fe0d52e2f980" providerId="AD" clId="Web-{223A4B1E-BFD7-7824-3665-5E3417DDABA9}" dt="2023-03-20T02:13:06.595" v="5402" actId="20577"/>
        <pc:sldMkLst>
          <pc:docMk/>
          <pc:sldMk cId="823951855" sldId="267"/>
        </pc:sldMkLst>
        <pc:spChg chg="mod">
          <ac:chgData name="Sara Naidu Diaz Gonzalez" userId="S::sndiaz4@soy.sena.edu.co::94f02f45-69a4-4ff3-a3dc-fe0d52e2f980" providerId="AD" clId="Web-{223A4B1E-BFD7-7824-3665-5E3417DDABA9}" dt="2023-03-20T02:13:06.595" v="5402" actId="20577"/>
          <ac:spMkLst>
            <pc:docMk/>
            <pc:sldMk cId="823951855" sldId="267"/>
            <ac:spMk id="3" creationId="{20BE4D5C-8933-A39D-A11E-68CCBA02D706}"/>
          </ac:spMkLst>
        </pc:spChg>
      </pc:sldChg>
      <pc:sldChg chg="del">
        <pc:chgData name="Sara Naidu Diaz Gonzalez" userId="S::sndiaz4@soy.sena.edu.co::94f02f45-69a4-4ff3-a3dc-fe0d52e2f980" providerId="AD" clId="Web-{223A4B1E-BFD7-7824-3665-5E3417DDABA9}" dt="2023-03-20T01:14:02.062" v="7"/>
        <pc:sldMkLst>
          <pc:docMk/>
          <pc:sldMk cId="3004990455" sldId="292"/>
        </pc:sldMkLst>
      </pc:sldChg>
      <pc:sldChg chg="del">
        <pc:chgData name="Sara Naidu Diaz Gonzalez" userId="S::sndiaz4@soy.sena.edu.co::94f02f45-69a4-4ff3-a3dc-fe0d52e2f980" providerId="AD" clId="Web-{223A4B1E-BFD7-7824-3665-5E3417DDABA9}" dt="2023-03-20T01:14:02.062" v="6"/>
        <pc:sldMkLst>
          <pc:docMk/>
          <pc:sldMk cId="4239651335" sldId="293"/>
        </pc:sldMkLst>
      </pc:sldChg>
      <pc:sldChg chg="del">
        <pc:chgData name="Sara Naidu Diaz Gonzalez" userId="S::sndiaz4@soy.sena.edu.co::94f02f45-69a4-4ff3-a3dc-fe0d52e2f980" providerId="AD" clId="Web-{223A4B1E-BFD7-7824-3665-5E3417DDABA9}" dt="2023-03-20T01:14:02.062" v="4"/>
        <pc:sldMkLst>
          <pc:docMk/>
          <pc:sldMk cId="459870705" sldId="294"/>
        </pc:sldMkLst>
      </pc:sldChg>
      <pc:sldChg chg="del">
        <pc:chgData name="Sara Naidu Diaz Gonzalez" userId="S::sndiaz4@soy.sena.edu.co::94f02f45-69a4-4ff3-a3dc-fe0d52e2f980" providerId="AD" clId="Web-{223A4B1E-BFD7-7824-3665-5E3417DDABA9}" dt="2023-03-20T01:14:02.062" v="3"/>
        <pc:sldMkLst>
          <pc:docMk/>
          <pc:sldMk cId="2250654203" sldId="295"/>
        </pc:sldMkLst>
      </pc:sldChg>
      <pc:sldChg chg="del">
        <pc:chgData name="Sara Naidu Diaz Gonzalez" userId="S::sndiaz4@soy.sena.edu.co::94f02f45-69a4-4ff3-a3dc-fe0d52e2f980" providerId="AD" clId="Web-{223A4B1E-BFD7-7824-3665-5E3417DDABA9}" dt="2023-03-20T01:14:02.062" v="5"/>
        <pc:sldMkLst>
          <pc:docMk/>
          <pc:sldMk cId="1946947064" sldId="296"/>
        </pc:sldMkLst>
      </pc:sldChg>
      <pc:sldChg chg="del">
        <pc:chgData name="Sara Naidu Diaz Gonzalez" userId="S::sndiaz4@soy.sena.edu.co::94f02f45-69a4-4ff3-a3dc-fe0d52e2f980" providerId="AD" clId="Web-{223A4B1E-BFD7-7824-3665-5E3417DDABA9}" dt="2023-03-20T01:14:02.062" v="2"/>
        <pc:sldMkLst>
          <pc:docMk/>
          <pc:sldMk cId="3554534662" sldId="297"/>
        </pc:sldMkLst>
      </pc:sldChg>
      <pc:sldChg chg="del">
        <pc:chgData name="Sara Naidu Diaz Gonzalez" userId="S::sndiaz4@soy.sena.edu.co::94f02f45-69a4-4ff3-a3dc-fe0d52e2f980" providerId="AD" clId="Web-{223A4B1E-BFD7-7824-3665-5E3417DDABA9}" dt="2023-03-20T01:14:02.062" v="1"/>
        <pc:sldMkLst>
          <pc:docMk/>
          <pc:sldMk cId="1566375574" sldId="298"/>
        </pc:sldMkLst>
      </pc:sldChg>
      <pc:sldChg chg="del">
        <pc:chgData name="Sara Naidu Diaz Gonzalez" userId="S::sndiaz4@soy.sena.edu.co::94f02f45-69a4-4ff3-a3dc-fe0d52e2f980" providerId="AD" clId="Web-{223A4B1E-BFD7-7824-3665-5E3417DDABA9}" dt="2023-03-20T01:14:02.062" v="0"/>
        <pc:sldMkLst>
          <pc:docMk/>
          <pc:sldMk cId="3233602558" sldId="300"/>
        </pc:sldMkLst>
      </pc:sldChg>
      <pc:sldChg chg="modSp">
        <pc:chgData name="Sara Naidu Diaz Gonzalez" userId="S::sndiaz4@soy.sena.edu.co::94f02f45-69a4-4ff3-a3dc-fe0d52e2f980" providerId="AD" clId="Web-{223A4B1E-BFD7-7824-3665-5E3417DDABA9}" dt="2023-03-20T01:18:46.257" v="15"/>
        <pc:sldMkLst>
          <pc:docMk/>
          <pc:sldMk cId="1494052318" sldId="302"/>
        </pc:sldMkLst>
        <pc:graphicFrameChg chg="mod modGraphic">
          <ac:chgData name="Sara Naidu Diaz Gonzalez" userId="S::sndiaz4@soy.sena.edu.co::94f02f45-69a4-4ff3-a3dc-fe0d52e2f980" providerId="AD" clId="Web-{223A4B1E-BFD7-7824-3665-5E3417DDABA9}" dt="2023-03-20T01:18:46.257" v="15"/>
          <ac:graphicFrameMkLst>
            <pc:docMk/>
            <pc:sldMk cId="1494052318" sldId="302"/>
            <ac:graphicFrameMk id="6" creationId="{13ACA745-7FED-6F67-1D62-A181AF7C3881}"/>
          </ac:graphicFrameMkLst>
        </pc:graphicFrameChg>
      </pc:sldChg>
      <pc:sldChg chg="modSp">
        <pc:chgData name="Sara Naidu Diaz Gonzalez" userId="S::sndiaz4@soy.sena.edu.co::94f02f45-69a4-4ff3-a3dc-fe0d52e2f980" providerId="AD" clId="Web-{223A4B1E-BFD7-7824-3665-5E3417DDABA9}" dt="2023-03-20T01:40:09.044" v="2735"/>
        <pc:sldMkLst>
          <pc:docMk/>
          <pc:sldMk cId="2891560249" sldId="303"/>
        </pc:sldMkLst>
        <pc:graphicFrameChg chg="mod modGraphic">
          <ac:chgData name="Sara Naidu Diaz Gonzalez" userId="S::sndiaz4@soy.sena.edu.co::94f02f45-69a4-4ff3-a3dc-fe0d52e2f980" providerId="AD" clId="Web-{223A4B1E-BFD7-7824-3665-5E3417DDABA9}" dt="2023-03-20T01:40:01.419" v="2730" actId="1076"/>
          <ac:graphicFrameMkLst>
            <pc:docMk/>
            <pc:sldMk cId="2891560249" sldId="303"/>
            <ac:graphicFrameMk id="5" creationId="{B606AC13-7060-5B5E-CAFD-F05B1C111CFF}"/>
          </ac:graphicFrameMkLst>
        </pc:graphicFrameChg>
        <pc:graphicFrameChg chg="mod modGraphic">
          <ac:chgData name="Sara Naidu Diaz Gonzalez" userId="S::sndiaz4@soy.sena.edu.co::94f02f45-69a4-4ff3-a3dc-fe0d52e2f980" providerId="AD" clId="Web-{223A4B1E-BFD7-7824-3665-5E3417DDABA9}" dt="2023-03-20T01:40:09.044" v="2735"/>
          <ac:graphicFrameMkLst>
            <pc:docMk/>
            <pc:sldMk cId="2891560249" sldId="303"/>
            <ac:graphicFrameMk id="6" creationId="{13ACA745-7FED-6F67-1D62-A181AF7C3881}"/>
          </ac:graphicFrameMkLst>
        </pc:graphicFrameChg>
      </pc:sldChg>
      <pc:sldChg chg="modSp">
        <pc:chgData name="Sara Naidu Diaz Gonzalez" userId="S::sndiaz4@soy.sena.edu.co::94f02f45-69a4-4ff3-a3dc-fe0d52e2f980" providerId="AD" clId="Web-{223A4B1E-BFD7-7824-3665-5E3417DDABA9}" dt="2023-03-20T01:42:56.471" v="3413"/>
        <pc:sldMkLst>
          <pc:docMk/>
          <pc:sldMk cId="779966770" sldId="304"/>
        </pc:sldMkLst>
        <pc:graphicFrameChg chg="mod modGraphic">
          <ac:chgData name="Sara Naidu Diaz Gonzalez" userId="S::sndiaz4@soy.sena.edu.co::94f02f45-69a4-4ff3-a3dc-fe0d52e2f980" providerId="AD" clId="Web-{223A4B1E-BFD7-7824-3665-5E3417DDABA9}" dt="2023-03-20T01:41:17.874" v="2967"/>
          <ac:graphicFrameMkLst>
            <pc:docMk/>
            <pc:sldMk cId="779966770" sldId="304"/>
            <ac:graphicFrameMk id="5" creationId="{B606AC13-7060-5B5E-CAFD-F05B1C111CFF}"/>
          </ac:graphicFrameMkLst>
        </pc:graphicFrameChg>
        <pc:graphicFrameChg chg="mod modGraphic">
          <ac:chgData name="Sara Naidu Diaz Gonzalez" userId="S::sndiaz4@soy.sena.edu.co::94f02f45-69a4-4ff3-a3dc-fe0d52e2f980" providerId="AD" clId="Web-{223A4B1E-BFD7-7824-3665-5E3417DDABA9}" dt="2023-03-20T01:42:56.471" v="3413"/>
          <ac:graphicFrameMkLst>
            <pc:docMk/>
            <pc:sldMk cId="779966770" sldId="304"/>
            <ac:graphicFrameMk id="6" creationId="{13ACA745-7FED-6F67-1D62-A181AF7C3881}"/>
          </ac:graphicFrameMkLst>
        </pc:graphicFrameChg>
      </pc:sldChg>
      <pc:sldChg chg="modSp">
        <pc:chgData name="Sara Naidu Diaz Gonzalez" userId="S::sndiaz4@soy.sena.edu.co::94f02f45-69a4-4ff3-a3dc-fe0d52e2f980" providerId="AD" clId="Web-{223A4B1E-BFD7-7824-3665-5E3417DDABA9}" dt="2023-03-20T01:47:42.510" v="3891"/>
        <pc:sldMkLst>
          <pc:docMk/>
          <pc:sldMk cId="3690059742" sldId="305"/>
        </pc:sldMkLst>
        <pc:graphicFrameChg chg="mod modGraphic">
          <ac:chgData name="Sara Naidu Diaz Gonzalez" userId="S::sndiaz4@soy.sena.edu.co::94f02f45-69a4-4ff3-a3dc-fe0d52e2f980" providerId="AD" clId="Web-{223A4B1E-BFD7-7824-3665-5E3417DDABA9}" dt="2023-03-20T01:45:23.600" v="3591"/>
          <ac:graphicFrameMkLst>
            <pc:docMk/>
            <pc:sldMk cId="3690059742" sldId="305"/>
            <ac:graphicFrameMk id="5" creationId="{B606AC13-7060-5B5E-CAFD-F05B1C111CFF}"/>
          </ac:graphicFrameMkLst>
        </pc:graphicFrameChg>
        <pc:graphicFrameChg chg="mod modGraphic">
          <ac:chgData name="Sara Naidu Diaz Gonzalez" userId="S::sndiaz4@soy.sena.edu.co::94f02f45-69a4-4ff3-a3dc-fe0d52e2f980" providerId="AD" clId="Web-{223A4B1E-BFD7-7824-3665-5E3417DDABA9}" dt="2023-03-20T01:47:42.510" v="3891"/>
          <ac:graphicFrameMkLst>
            <pc:docMk/>
            <pc:sldMk cId="3690059742" sldId="305"/>
            <ac:graphicFrameMk id="6" creationId="{13ACA745-7FED-6F67-1D62-A181AF7C3881}"/>
          </ac:graphicFrameMkLst>
        </pc:graphicFrameChg>
      </pc:sldChg>
      <pc:sldChg chg="modSp">
        <pc:chgData name="Sara Naidu Diaz Gonzalez" userId="S::sndiaz4@soy.sena.edu.co::94f02f45-69a4-4ff3-a3dc-fe0d52e2f980" providerId="AD" clId="Web-{223A4B1E-BFD7-7824-3665-5E3417DDABA9}" dt="2023-03-20T01:53:11.317" v="4548"/>
        <pc:sldMkLst>
          <pc:docMk/>
          <pc:sldMk cId="1813008592" sldId="306"/>
        </pc:sldMkLst>
        <pc:graphicFrameChg chg="mod modGraphic">
          <ac:chgData name="Sara Naidu Diaz Gonzalez" userId="S::sndiaz4@soy.sena.edu.co::94f02f45-69a4-4ff3-a3dc-fe0d52e2f980" providerId="AD" clId="Web-{223A4B1E-BFD7-7824-3665-5E3417DDABA9}" dt="2023-03-20T01:53:11.317" v="4548"/>
          <ac:graphicFrameMkLst>
            <pc:docMk/>
            <pc:sldMk cId="1813008592" sldId="306"/>
            <ac:graphicFrameMk id="5" creationId="{B606AC13-7060-5B5E-CAFD-F05B1C111CFF}"/>
          </ac:graphicFrameMkLst>
        </pc:graphicFrameChg>
        <pc:graphicFrameChg chg="mod modGraphic">
          <ac:chgData name="Sara Naidu Diaz Gonzalez" userId="S::sndiaz4@soy.sena.edu.co::94f02f45-69a4-4ff3-a3dc-fe0d52e2f980" providerId="AD" clId="Web-{223A4B1E-BFD7-7824-3665-5E3417DDABA9}" dt="2023-03-20T01:53:04.458" v="4546"/>
          <ac:graphicFrameMkLst>
            <pc:docMk/>
            <pc:sldMk cId="1813008592" sldId="306"/>
            <ac:graphicFrameMk id="6" creationId="{13ACA745-7FED-6F67-1D62-A181AF7C3881}"/>
          </ac:graphicFrameMkLst>
        </pc:graphicFrameChg>
      </pc:sldChg>
      <pc:sldChg chg="addSp delSp modSp new">
        <pc:chgData name="Sara Naidu Diaz Gonzalez" userId="S::sndiaz4@soy.sena.edu.co::94f02f45-69a4-4ff3-a3dc-fe0d52e2f980" providerId="AD" clId="Web-{223A4B1E-BFD7-7824-3665-5E3417DDABA9}" dt="2023-03-20T02:21:44.984" v="5858"/>
        <pc:sldMkLst>
          <pc:docMk/>
          <pc:sldMk cId="3947837946" sldId="312"/>
        </pc:sldMkLst>
        <pc:spChg chg="del">
          <ac:chgData name="Sara Naidu Diaz Gonzalez" userId="S::sndiaz4@soy.sena.edu.co::94f02f45-69a4-4ff3-a3dc-fe0d52e2f980" providerId="AD" clId="Web-{223A4B1E-BFD7-7824-3665-5E3417DDABA9}" dt="2023-03-20T01:54:02.662" v="4551"/>
          <ac:spMkLst>
            <pc:docMk/>
            <pc:sldMk cId="3947837946" sldId="312"/>
            <ac:spMk id="2" creationId="{B053632E-E2CB-08D3-043A-2FCE381C6BB3}"/>
          </ac:spMkLst>
        </pc:spChg>
        <pc:spChg chg="del">
          <ac:chgData name="Sara Naidu Diaz Gonzalez" userId="S::sndiaz4@soy.sena.edu.co::94f02f45-69a4-4ff3-a3dc-fe0d52e2f980" providerId="AD" clId="Web-{223A4B1E-BFD7-7824-3665-5E3417DDABA9}" dt="2023-03-20T01:54:01.444" v="4550"/>
          <ac:spMkLst>
            <pc:docMk/>
            <pc:sldMk cId="3947837946" sldId="312"/>
            <ac:spMk id="3" creationId="{5835D60F-4A2F-2C5A-4252-04F6A7A69B94}"/>
          </ac:spMkLst>
        </pc:spChg>
        <pc:graphicFrameChg chg="add mod modGraphic">
          <ac:chgData name="Sara Naidu Diaz Gonzalez" userId="S::sndiaz4@soy.sena.edu.co::94f02f45-69a4-4ff3-a3dc-fe0d52e2f980" providerId="AD" clId="Web-{223A4B1E-BFD7-7824-3665-5E3417DDABA9}" dt="2023-03-20T02:21:44.984" v="5858"/>
          <ac:graphicFrameMkLst>
            <pc:docMk/>
            <pc:sldMk cId="3947837946" sldId="312"/>
            <ac:graphicFrameMk id="4" creationId="{1234237E-1D96-90C7-7779-3ABE1E96A12B}"/>
          </ac:graphicFrameMkLst>
        </pc:graphicFrameChg>
      </pc:sldChg>
      <pc:sldChg chg="addSp delSp modSp new del">
        <pc:chgData name="Sara Naidu Diaz Gonzalez" userId="S::sndiaz4@soy.sena.edu.co::94f02f45-69a4-4ff3-a3dc-fe0d52e2f980" providerId="AD" clId="Web-{223A4B1E-BFD7-7824-3665-5E3417DDABA9}" dt="2023-03-20T02:00:51.316" v="4940"/>
        <pc:sldMkLst>
          <pc:docMk/>
          <pc:sldMk cId="2886110887" sldId="313"/>
        </pc:sldMkLst>
        <pc:spChg chg="del">
          <ac:chgData name="Sara Naidu Diaz Gonzalez" userId="S::sndiaz4@soy.sena.edu.co::94f02f45-69a4-4ff3-a3dc-fe0d52e2f980" providerId="AD" clId="Web-{223A4B1E-BFD7-7824-3665-5E3417DDABA9}" dt="2023-03-20T02:00:04.361" v="4920"/>
          <ac:spMkLst>
            <pc:docMk/>
            <pc:sldMk cId="2886110887" sldId="313"/>
            <ac:spMk id="2" creationId="{0A85CAB5-1F99-5FA2-E54A-A9B37E86D147}"/>
          </ac:spMkLst>
        </pc:spChg>
        <pc:spChg chg="del">
          <ac:chgData name="Sara Naidu Diaz Gonzalez" userId="S::sndiaz4@soy.sena.edu.co::94f02f45-69a4-4ff3-a3dc-fe0d52e2f980" providerId="AD" clId="Web-{223A4B1E-BFD7-7824-3665-5E3417DDABA9}" dt="2023-03-20T02:00:03.033" v="4919"/>
          <ac:spMkLst>
            <pc:docMk/>
            <pc:sldMk cId="2886110887" sldId="313"/>
            <ac:spMk id="3" creationId="{6CA4B961-6288-3C30-7D7B-3732752B6B1E}"/>
          </ac:spMkLst>
        </pc:spChg>
        <pc:graphicFrameChg chg="add mod modGraphic">
          <ac:chgData name="Sara Naidu Diaz Gonzalez" userId="S::sndiaz4@soy.sena.edu.co::94f02f45-69a4-4ff3-a3dc-fe0d52e2f980" providerId="AD" clId="Web-{223A4B1E-BFD7-7824-3665-5E3417DDABA9}" dt="2023-03-20T02:00:37.800" v="4939"/>
          <ac:graphicFrameMkLst>
            <pc:docMk/>
            <pc:sldMk cId="2886110887" sldId="313"/>
            <ac:graphicFrameMk id="5" creationId="{4A36036B-52AB-F5C4-47D8-3DF152EB4BF0}"/>
          </ac:graphicFrameMkLst>
        </pc:graphicFrameChg>
      </pc:sldChg>
      <pc:sldChg chg="addSp delSp modSp new">
        <pc:chgData name="Sara Naidu Diaz Gonzalez" userId="S::sndiaz4@soy.sena.edu.co::94f02f45-69a4-4ff3-a3dc-fe0d52e2f980" providerId="AD" clId="Web-{223A4B1E-BFD7-7824-3665-5E3417DDABA9}" dt="2023-03-20T02:29:44.045" v="6207"/>
        <pc:sldMkLst>
          <pc:docMk/>
          <pc:sldMk cId="3440883651" sldId="313"/>
        </pc:sldMkLst>
        <pc:spChg chg="del">
          <ac:chgData name="Sara Naidu Diaz Gonzalez" userId="S::sndiaz4@soy.sena.edu.co::94f02f45-69a4-4ff3-a3dc-fe0d52e2f980" providerId="AD" clId="Web-{223A4B1E-BFD7-7824-3665-5E3417DDABA9}" dt="2023-03-20T02:02:19.732" v="4992"/>
          <ac:spMkLst>
            <pc:docMk/>
            <pc:sldMk cId="3440883651" sldId="313"/>
            <ac:spMk id="2" creationId="{DA41EF0E-B74F-4A99-CD91-08AA89F99C2A}"/>
          </ac:spMkLst>
        </pc:spChg>
        <pc:spChg chg="del">
          <ac:chgData name="Sara Naidu Diaz Gonzalez" userId="S::sndiaz4@soy.sena.edu.co::94f02f45-69a4-4ff3-a3dc-fe0d52e2f980" providerId="AD" clId="Web-{223A4B1E-BFD7-7824-3665-5E3417DDABA9}" dt="2023-03-20T02:01:13.785" v="4943"/>
          <ac:spMkLst>
            <pc:docMk/>
            <pc:sldMk cId="3440883651" sldId="313"/>
            <ac:spMk id="3" creationId="{D22027E8-851A-791D-3FF2-EA6E511BEE2B}"/>
          </ac:spMkLst>
        </pc:spChg>
        <pc:graphicFrameChg chg="add mod ord modGraphic">
          <ac:chgData name="Sara Naidu Diaz Gonzalez" userId="S::sndiaz4@soy.sena.edu.co::94f02f45-69a4-4ff3-a3dc-fe0d52e2f980" providerId="AD" clId="Web-{223A4B1E-BFD7-7824-3665-5E3417DDABA9}" dt="2023-03-20T02:29:44.045" v="6207"/>
          <ac:graphicFrameMkLst>
            <pc:docMk/>
            <pc:sldMk cId="3440883651" sldId="313"/>
            <ac:graphicFrameMk id="4" creationId="{93350C26-A508-7570-D500-3F271AE44D16}"/>
          </ac:graphicFrameMkLst>
        </pc:graphicFrameChg>
        <pc:graphicFrameChg chg="add del mod">
          <ac:chgData name="Sara Naidu Diaz Gonzalez" userId="S::sndiaz4@soy.sena.edu.co::94f02f45-69a4-4ff3-a3dc-fe0d52e2f980" providerId="AD" clId="Web-{223A4B1E-BFD7-7824-3665-5E3417DDABA9}" dt="2023-03-20T02:02:04.216" v="4957"/>
          <ac:graphicFrameMkLst>
            <pc:docMk/>
            <pc:sldMk cId="3440883651" sldId="313"/>
            <ac:graphicFrameMk id="6" creationId="{7C4D2A9F-1964-C1D6-016E-562A818B45C4}"/>
          </ac:graphicFrameMkLst>
        </pc:graphicFrameChg>
      </pc:sldChg>
      <pc:sldChg chg="addSp delSp modSp new">
        <pc:chgData name="Sara Naidu Diaz Gonzalez" userId="S::sndiaz4@soy.sena.edu.co::94f02f45-69a4-4ff3-a3dc-fe0d52e2f980" providerId="AD" clId="Web-{223A4B1E-BFD7-7824-3665-5E3417DDABA9}" dt="2023-03-20T02:38:16.513" v="6911"/>
        <pc:sldMkLst>
          <pc:docMk/>
          <pc:sldMk cId="1510209722" sldId="314"/>
        </pc:sldMkLst>
        <pc:spChg chg="del">
          <ac:chgData name="Sara Naidu Diaz Gonzalez" userId="S::sndiaz4@soy.sena.edu.co::94f02f45-69a4-4ff3-a3dc-fe0d52e2f980" providerId="AD" clId="Web-{223A4B1E-BFD7-7824-3665-5E3417DDABA9}" dt="2023-03-20T02:02:42.967" v="4999"/>
          <ac:spMkLst>
            <pc:docMk/>
            <pc:sldMk cId="1510209722" sldId="314"/>
            <ac:spMk id="2" creationId="{E674D103-0EC0-AC8C-EDD6-4A1C141B3346}"/>
          </ac:spMkLst>
        </pc:spChg>
        <pc:spChg chg="del">
          <ac:chgData name="Sara Naidu Diaz Gonzalez" userId="S::sndiaz4@soy.sena.edu.co::94f02f45-69a4-4ff3-a3dc-fe0d52e2f980" providerId="AD" clId="Web-{223A4B1E-BFD7-7824-3665-5E3417DDABA9}" dt="2023-03-20T02:02:46.358" v="5000"/>
          <ac:spMkLst>
            <pc:docMk/>
            <pc:sldMk cId="1510209722" sldId="314"/>
            <ac:spMk id="3" creationId="{0B774BE9-F329-2DF4-9DF4-E25BAA842F26}"/>
          </ac:spMkLst>
        </pc:spChg>
        <pc:graphicFrameChg chg="add mod modGraphic">
          <ac:chgData name="Sara Naidu Diaz Gonzalez" userId="S::sndiaz4@soy.sena.edu.co::94f02f45-69a4-4ff3-a3dc-fe0d52e2f980" providerId="AD" clId="Web-{223A4B1E-BFD7-7824-3665-5E3417DDABA9}" dt="2023-03-20T02:38:16.513" v="6911"/>
          <ac:graphicFrameMkLst>
            <pc:docMk/>
            <pc:sldMk cId="1510209722" sldId="314"/>
            <ac:graphicFrameMk id="4" creationId="{CC5CE4C0-AF5A-1E72-7806-B50625DA700A}"/>
          </ac:graphicFrameMkLst>
        </pc:graphicFrameChg>
      </pc:sldChg>
    </pc:docChg>
  </pc:docChgLst>
  <pc:docChgLst>
    <pc:chgData name="Laura Nataly Garzon Suarez" userId="d606699a-8ed5-42e3-af50-3d962e60b77b" providerId="ADAL" clId="{98075409-B579-464E-A3AD-DAB255713E0C}"/>
    <pc:docChg chg="modSld">
      <pc:chgData name="Laura Nataly Garzon Suarez" userId="d606699a-8ed5-42e3-af50-3d962e60b77b" providerId="ADAL" clId="{98075409-B579-464E-A3AD-DAB255713E0C}" dt="2023-03-17T17:37:05.111" v="4" actId="20577"/>
      <pc:docMkLst>
        <pc:docMk/>
      </pc:docMkLst>
      <pc:sldChg chg="modSp">
        <pc:chgData name="Laura Nataly Garzon Suarez" userId="d606699a-8ed5-42e3-af50-3d962e60b77b" providerId="ADAL" clId="{98075409-B579-464E-A3AD-DAB255713E0C}" dt="2023-03-17T17:37:05.111" v="4" actId="20577"/>
        <pc:sldMkLst>
          <pc:docMk/>
          <pc:sldMk cId="3172907249" sldId="258"/>
        </pc:sldMkLst>
        <pc:spChg chg="mod">
          <ac:chgData name="Laura Nataly Garzon Suarez" userId="d606699a-8ed5-42e3-af50-3d962e60b77b" providerId="ADAL" clId="{98075409-B579-464E-A3AD-DAB255713E0C}" dt="2023-03-17T17:37:05.111" v="4" actId="20577"/>
          <ac:spMkLst>
            <pc:docMk/>
            <pc:sldMk cId="3172907249" sldId="258"/>
            <ac:spMk id="3" creationId="{F6EB0ED4-5D12-CF1B-F948-E1619A01F743}"/>
          </ac:spMkLst>
        </pc:spChg>
      </pc:sldChg>
    </pc:docChg>
  </pc:docChgLst>
  <pc:docChgLst>
    <pc:chgData name="Maria Isabel Uribe Diaz" userId="S::miuribe93@soy.sena.edu.co::f874e721-cfe2-4208-953d-f23d4fbbc403" providerId="AD" clId="Web-{0D239562-E446-1A88-2D8B-A32002DBA9ED}"/>
    <pc:docChg chg="addSld delSld modSld">
      <pc:chgData name="Maria Isabel Uribe Diaz" userId="S::miuribe93@soy.sena.edu.co::f874e721-cfe2-4208-953d-f23d4fbbc403" providerId="AD" clId="Web-{0D239562-E446-1A88-2D8B-A32002DBA9ED}" dt="2023-03-19T18:26:45.045" v="49" actId="1076"/>
      <pc:docMkLst>
        <pc:docMk/>
      </pc:docMkLst>
      <pc:sldChg chg="addSp modSp">
        <pc:chgData name="Maria Isabel Uribe Diaz" userId="S::miuribe93@soy.sena.edu.co::f874e721-cfe2-4208-953d-f23d4fbbc403" providerId="AD" clId="Web-{0D239562-E446-1A88-2D8B-A32002DBA9ED}" dt="2023-03-19T18:16:51.482" v="4" actId="1076"/>
        <pc:sldMkLst>
          <pc:docMk/>
          <pc:sldMk cId="2406273178" sldId="256"/>
        </pc:sldMkLst>
        <pc:picChg chg="add mod">
          <ac:chgData name="Maria Isabel Uribe Diaz" userId="S::miuribe93@soy.sena.edu.co::f874e721-cfe2-4208-953d-f23d4fbbc403" providerId="AD" clId="Web-{0D239562-E446-1A88-2D8B-A32002DBA9ED}" dt="2023-03-19T18:16:51.482" v="4" actId="1076"/>
          <ac:picMkLst>
            <pc:docMk/>
            <pc:sldMk cId="2406273178" sldId="256"/>
            <ac:picMk id="4" creationId="{FD79B06F-C3C6-C34E-3E5C-40B60CD12D4E}"/>
          </ac:picMkLst>
        </pc:picChg>
      </pc:sldChg>
      <pc:sldChg chg="modSp">
        <pc:chgData name="Maria Isabel Uribe Diaz" userId="S::miuribe93@soy.sena.edu.co::f874e721-cfe2-4208-953d-f23d4fbbc403" providerId="AD" clId="Web-{0D239562-E446-1A88-2D8B-A32002DBA9ED}" dt="2023-03-19T18:17:29.139" v="5" actId="1076"/>
        <pc:sldMkLst>
          <pc:docMk/>
          <pc:sldMk cId="397091163" sldId="264"/>
        </pc:sldMkLst>
        <pc:picChg chg="mod">
          <ac:chgData name="Maria Isabel Uribe Diaz" userId="S::miuribe93@soy.sena.edu.co::f874e721-cfe2-4208-953d-f23d4fbbc403" providerId="AD" clId="Web-{0D239562-E446-1A88-2D8B-A32002DBA9ED}" dt="2023-03-19T18:17:29.139" v="5" actId="1076"/>
          <ac:picMkLst>
            <pc:docMk/>
            <pc:sldMk cId="397091163" sldId="264"/>
            <ac:picMk id="10" creationId="{B376EBBE-0B6F-521F-BDED-F1CB963BAFC8}"/>
          </ac:picMkLst>
        </pc:picChg>
      </pc:sldChg>
      <pc:sldChg chg="modSp">
        <pc:chgData name="Maria Isabel Uribe Diaz" userId="S::miuribe93@soy.sena.edu.co::f874e721-cfe2-4208-953d-f23d4fbbc403" providerId="AD" clId="Web-{0D239562-E446-1A88-2D8B-A32002DBA9ED}" dt="2023-03-19T18:26:45.045" v="49" actId="1076"/>
        <pc:sldMkLst>
          <pc:docMk/>
          <pc:sldMk cId="2971174205" sldId="266"/>
        </pc:sldMkLst>
        <pc:spChg chg="mod">
          <ac:chgData name="Maria Isabel Uribe Diaz" userId="S::miuribe93@soy.sena.edu.co::f874e721-cfe2-4208-953d-f23d4fbbc403" providerId="AD" clId="Web-{0D239562-E446-1A88-2D8B-A32002DBA9ED}" dt="2023-03-19T18:26:45.045" v="49" actId="1076"/>
          <ac:spMkLst>
            <pc:docMk/>
            <pc:sldMk cId="2971174205" sldId="266"/>
            <ac:spMk id="2" creationId="{D2C7AA8A-64C8-2AE2-AD77-837417D36B22}"/>
          </ac:spMkLst>
        </pc:spChg>
      </pc:sldChg>
      <pc:sldChg chg="modSp">
        <pc:chgData name="Maria Isabel Uribe Diaz" userId="S::miuribe93@soy.sena.edu.co::f874e721-cfe2-4208-953d-f23d4fbbc403" providerId="AD" clId="Web-{0D239562-E446-1A88-2D8B-A32002DBA9ED}" dt="2023-03-19T18:24:26.104" v="47" actId="20577"/>
        <pc:sldMkLst>
          <pc:docMk/>
          <pc:sldMk cId="823951855" sldId="267"/>
        </pc:sldMkLst>
        <pc:spChg chg="mod">
          <ac:chgData name="Maria Isabel Uribe Diaz" userId="S::miuribe93@soy.sena.edu.co::f874e721-cfe2-4208-953d-f23d4fbbc403" providerId="AD" clId="Web-{0D239562-E446-1A88-2D8B-A32002DBA9ED}" dt="2023-03-19T18:24:26.104" v="47" actId="20577"/>
          <ac:spMkLst>
            <pc:docMk/>
            <pc:sldMk cId="823951855" sldId="267"/>
            <ac:spMk id="3" creationId="{20BE4D5C-8933-A39D-A11E-68CCBA02D706}"/>
          </ac:spMkLst>
        </pc:spChg>
      </pc:sldChg>
      <pc:sldChg chg="new del">
        <pc:chgData name="Maria Isabel Uribe Diaz" userId="S::miuribe93@soy.sena.edu.co::f874e721-cfe2-4208-953d-f23d4fbbc403" providerId="AD" clId="Web-{0D239562-E446-1A88-2D8B-A32002DBA9ED}" dt="2023-03-19T18:24:32.354" v="48"/>
        <pc:sldMkLst>
          <pc:docMk/>
          <pc:sldMk cId="2982187576" sldId="302"/>
        </pc:sldMkLst>
      </pc:sldChg>
    </pc:docChg>
  </pc:docChgLst>
  <pc:docChgLst>
    <pc:chgData name="Cristian Andres Castellanos Rodriguez" userId="S::cacastellanos76@soy.sena.edu.co::215c3ebe-82a7-4983-afe8-b53c07af928c" providerId="AD" clId="Web-{1A3E1004-F36D-9630-4F0C-5522D111BE4D}"/>
    <pc:docChg chg="addSld delSld modSld">
      <pc:chgData name="Cristian Andres Castellanos Rodriguez" userId="S::cacastellanos76@soy.sena.edu.co::215c3ebe-82a7-4983-afe8-b53c07af928c" providerId="AD" clId="Web-{1A3E1004-F36D-9630-4F0C-5522D111BE4D}" dt="2023-03-17T23:55:21.024" v="3478" actId="20577"/>
      <pc:docMkLst>
        <pc:docMk/>
      </pc:docMkLst>
      <pc:sldChg chg="modSp">
        <pc:chgData name="Cristian Andres Castellanos Rodriguez" userId="S::cacastellanos76@soy.sena.edu.co::215c3ebe-82a7-4983-afe8-b53c07af928c" providerId="AD" clId="Web-{1A3E1004-F36D-9630-4F0C-5522D111BE4D}" dt="2023-03-17T23:55:21.024" v="3478" actId="20577"/>
        <pc:sldMkLst>
          <pc:docMk/>
          <pc:sldMk cId="2406273178" sldId="256"/>
        </pc:sldMkLst>
        <pc:spChg chg="mod">
          <ac:chgData name="Cristian Andres Castellanos Rodriguez" userId="S::cacastellanos76@soy.sena.edu.co::215c3ebe-82a7-4983-afe8-b53c07af928c" providerId="AD" clId="Web-{1A3E1004-F36D-9630-4F0C-5522D111BE4D}" dt="2023-03-17T23:55:21.024" v="3478" actId="20577"/>
          <ac:spMkLst>
            <pc:docMk/>
            <pc:sldMk cId="2406273178" sldId="256"/>
            <ac:spMk id="3" creationId="{00000000-0000-0000-0000-000000000000}"/>
          </ac:spMkLst>
        </pc:spChg>
      </pc:sldChg>
      <pc:sldChg chg="modSp">
        <pc:chgData name="Cristian Andres Castellanos Rodriguez" userId="S::cacastellanos76@soy.sena.edu.co::215c3ebe-82a7-4983-afe8-b53c07af928c" providerId="AD" clId="Web-{1A3E1004-F36D-9630-4F0C-5522D111BE4D}" dt="2023-03-17T19:13:03.070" v="5" actId="20577"/>
        <pc:sldMkLst>
          <pc:docMk/>
          <pc:sldMk cId="1320017106" sldId="257"/>
        </pc:sldMkLst>
        <pc:spChg chg="mod">
          <ac:chgData name="Cristian Andres Castellanos Rodriguez" userId="S::cacastellanos76@soy.sena.edu.co::215c3ebe-82a7-4983-afe8-b53c07af928c" providerId="AD" clId="Web-{1A3E1004-F36D-9630-4F0C-5522D111BE4D}" dt="2023-03-17T19:13:03.070" v="5" actId="20577"/>
          <ac:spMkLst>
            <pc:docMk/>
            <pc:sldMk cId="1320017106" sldId="257"/>
            <ac:spMk id="3" creationId="{BD4BFCAB-CCF7-7691-5641-12DCB1BDF2E2}"/>
          </ac:spMkLst>
        </pc:spChg>
      </pc:sldChg>
      <pc:sldChg chg="modSp">
        <pc:chgData name="Cristian Andres Castellanos Rodriguez" userId="S::cacastellanos76@soy.sena.edu.co::215c3ebe-82a7-4983-afe8-b53c07af928c" providerId="AD" clId="Web-{1A3E1004-F36D-9630-4F0C-5522D111BE4D}" dt="2023-03-17T19:36:10.446" v="440" actId="1076"/>
        <pc:sldMkLst>
          <pc:docMk/>
          <pc:sldMk cId="3931021644" sldId="259"/>
        </pc:sldMkLst>
        <pc:spChg chg="mod">
          <ac:chgData name="Cristian Andres Castellanos Rodriguez" userId="S::cacastellanos76@soy.sena.edu.co::215c3ebe-82a7-4983-afe8-b53c07af928c" providerId="AD" clId="Web-{1A3E1004-F36D-9630-4F0C-5522D111BE4D}" dt="2023-03-17T19:36:10.446" v="440" actId="1076"/>
          <ac:spMkLst>
            <pc:docMk/>
            <pc:sldMk cId="3931021644" sldId="259"/>
            <ac:spMk id="3" creationId="{A307E016-61E2-674A-A5F3-185B1FBA1176}"/>
          </ac:spMkLst>
        </pc:spChg>
      </pc:sldChg>
      <pc:sldChg chg="modSp">
        <pc:chgData name="Cristian Andres Castellanos Rodriguez" userId="S::cacastellanos76@soy.sena.edu.co::215c3ebe-82a7-4983-afe8-b53c07af928c" providerId="AD" clId="Web-{1A3E1004-F36D-9630-4F0C-5522D111BE4D}" dt="2023-03-17T20:21:28.759" v="1184" actId="1076"/>
        <pc:sldMkLst>
          <pc:docMk/>
          <pc:sldMk cId="641297589" sldId="260"/>
        </pc:sldMkLst>
        <pc:spChg chg="mod">
          <ac:chgData name="Cristian Andres Castellanos Rodriguez" userId="S::cacastellanos76@soy.sena.edu.co::215c3ebe-82a7-4983-afe8-b53c07af928c" providerId="AD" clId="Web-{1A3E1004-F36D-9630-4F0C-5522D111BE4D}" dt="2023-03-17T20:21:28.759" v="1184" actId="1076"/>
          <ac:spMkLst>
            <pc:docMk/>
            <pc:sldMk cId="641297589" sldId="260"/>
            <ac:spMk id="3" creationId="{98E6583C-5851-306D-3362-6F54EBA368DC}"/>
          </ac:spMkLst>
        </pc:spChg>
      </pc:sldChg>
      <pc:sldChg chg="modSp">
        <pc:chgData name="Cristian Andres Castellanos Rodriguez" userId="S::cacastellanos76@soy.sena.edu.co::215c3ebe-82a7-4983-afe8-b53c07af928c" providerId="AD" clId="Web-{1A3E1004-F36D-9630-4F0C-5522D111BE4D}" dt="2023-03-17T23:53:08.177" v="3471" actId="1076"/>
        <pc:sldMkLst>
          <pc:docMk/>
          <pc:sldMk cId="265086344" sldId="261"/>
        </pc:sldMkLst>
        <pc:spChg chg="mod">
          <ac:chgData name="Cristian Andres Castellanos Rodriguez" userId="S::cacastellanos76@soy.sena.edu.co::215c3ebe-82a7-4983-afe8-b53c07af928c" providerId="AD" clId="Web-{1A3E1004-F36D-9630-4F0C-5522D111BE4D}" dt="2023-03-17T23:53:08.177" v="3471" actId="1076"/>
          <ac:spMkLst>
            <pc:docMk/>
            <pc:sldMk cId="265086344" sldId="261"/>
            <ac:spMk id="3" creationId="{DAEFECAD-3859-95E0-16B3-A49A6C9D93E1}"/>
          </ac:spMkLst>
        </pc:spChg>
      </pc:sldChg>
      <pc:sldChg chg="modSp">
        <pc:chgData name="Cristian Andres Castellanos Rodriguez" userId="S::cacastellanos76@soy.sena.edu.co::215c3ebe-82a7-4983-afe8-b53c07af928c" providerId="AD" clId="Web-{1A3E1004-F36D-9630-4F0C-5522D111BE4D}" dt="2023-03-17T23:27:18.746" v="3048" actId="20577"/>
        <pc:sldMkLst>
          <pc:docMk/>
          <pc:sldMk cId="3639669116" sldId="262"/>
        </pc:sldMkLst>
        <pc:spChg chg="mod">
          <ac:chgData name="Cristian Andres Castellanos Rodriguez" userId="S::cacastellanos76@soy.sena.edu.co::215c3ebe-82a7-4983-afe8-b53c07af928c" providerId="AD" clId="Web-{1A3E1004-F36D-9630-4F0C-5522D111BE4D}" dt="2023-03-17T23:27:18.746" v="3048" actId="20577"/>
          <ac:spMkLst>
            <pc:docMk/>
            <pc:sldMk cId="3639669116" sldId="262"/>
            <ac:spMk id="3" creationId="{C7F37418-CF01-C780-85FC-7C75D8CE412B}"/>
          </ac:spMkLst>
        </pc:spChg>
      </pc:sldChg>
      <pc:sldChg chg="del">
        <pc:chgData name="Cristian Andres Castellanos Rodriguez" userId="S::cacastellanos76@soy.sena.edu.co::215c3ebe-82a7-4983-afe8-b53c07af928c" providerId="AD" clId="Web-{1A3E1004-F36D-9630-4F0C-5522D111BE4D}" dt="2023-03-17T23:54:04.647" v="3474"/>
        <pc:sldMkLst>
          <pc:docMk/>
          <pc:sldMk cId="3562427799" sldId="299"/>
        </pc:sldMkLst>
      </pc:sldChg>
      <pc:sldChg chg="del">
        <pc:chgData name="Cristian Andres Castellanos Rodriguez" userId="S::cacastellanos76@soy.sena.edu.co::215c3ebe-82a7-4983-afe8-b53c07af928c" providerId="AD" clId="Web-{1A3E1004-F36D-9630-4F0C-5522D111BE4D}" dt="2023-03-17T20:18:44.099" v="1116"/>
        <pc:sldMkLst>
          <pc:docMk/>
          <pc:sldMk cId="1729065404" sldId="301"/>
        </pc:sldMkLst>
      </pc:sldChg>
      <pc:sldChg chg="modSp add replId">
        <pc:chgData name="Cristian Andres Castellanos Rodriguez" userId="S::cacastellanos76@soy.sena.edu.co::215c3ebe-82a7-4983-afe8-b53c07af928c" providerId="AD" clId="Web-{1A3E1004-F36D-9630-4F0C-5522D111BE4D}" dt="2023-03-17T23:53:20.974" v="3473" actId="1076"/>
        <pc:sldMkLst>
          <pc:docMk/>
          <pc:sldMk cId="3891505596" sldId="301"/>
        </pc:sldMkLst>
        <pc:spChg chg="mod">
          <ac:chgData name="Cristian Andres Castellanos Rodriguez" userId="S::cacastellanos76@soy.sena.edu.co::215c3ebe-82a7-4983-afe8-b53c07af928c" providerId="AD" clId="Web-{1A3E1004-F36D-9630-4F0C-5522D111BE4D}" dt="2023-03-17T23:53:20.974" v="3473" actId="1076"/>
          <ac:spMkLst>
            <pc:docMk/>
            <pc:sldMk cId="3891505596" sldId="301"/>
            <ac:spMk id="3" creationId="{DAEFECAD-3859-95E0-16B3-A49A6C9D93E1}"/>
          </ac:spMkLst>
        </pc:spChg>
      </pc:sldChg>
    </pc:docChg>
  </pc:docChgLst>
  <pc:docChgLst>
    <pc:chgData name="Maria Isabel Uribe Diaz" userId="S::miuribe93@soy.sena.edu.co::f874e721-cfe2-4208-953d-f23d4fbbc403" providerId="AD" clId="Web-{7E638973-93C5-4094-B82E-BB882FA6CEF9}"/>
    <pc:docChg chg="addSld delSld modSld">
      <pc:chgData name="Maria Isabel Uribe Diaz" userId="S::miuribe93@soy.sena.edu.co::f874e721-cfe2-4208-953d-f23d4fbbc403" providerId="AD" clId="Web-{7E638973-93C5-4094-B82E-BB882FA6CEF9}" dt="2023-03-21T16:07:57.600" v="8" actId="1076"/>
      <pc:docMkLst>
        <pc:docMk/>
      </pc:docMkLst>
      <pc:sldChg chg="modSp">
        <pc:chgData name="Maria Isabel Uribe Diaz" userId="S::miuribe93@soy.sena.edu.co::f874e721-cfe2-4208-953d-f23d4fbbc403" providerId="AD" clId="Web-{7E638973-93C5-4094-B82E-BB882FA6CEF9}" dt="2023-03-21T16:07:54.350" v="7" actId="1076"/>
        <pc:sldMkLst>
          <pc:docMk/>
          <pc:sldMk cId="1320017106" sldId="257"/>
        </pc:sldMkLst>
        <pc:spChg chg="mod">
          <ac:chgData name="Maria Isabel Uribe Diaz" userId="S::miuribe93@soy.sena.edu.co::f874e721-cfe2-4208-953d-f23d4fbbc403" providerId="AD" clId="Web-{7E638973-93C5-4094-B82E-BB882FA6CEF9}" dt="2023-03-21T16:07:54.350" v="7" actId="1076"/>
          <ac:spMkLst>
            <pc:docMk/>
            <pc:sldMk cId="1320017106" sldId="257"/>
            <ac:spMk id="3" creationId="{BD4BFCAB-CCF7-7691-5641-12DCB1BDF2E2}"/>
          </ac:spMkLst>
        </pc:spChg>
      </pc:sldChg>
      <pc:sldChg chg="new del">
        <pc:chgData name="Maria Isabel Uribe Diaz" userId="S::miuribe93@soy.sena.edu.co::f874e721-cfe2-4208-953d-f23d4fbbc403" providerId="AD" clId="Web-{7E638973-93C5-4094-B82E-BB882FA6CEF9}" dt="2023-03-21T16:06:46.458" v="1"/>
        <pc:sldMkLst>
          <pc:docMk/>
          <pc:sldMk cId="1091137154" sldId="315"/>
        </pc:sldMkLst>
      </pc:sldChg>
      <pc:sldChg chg="modSp add replId">
        <pc:chgData name="Maria Isabel Uribe Diaz" userId="S::miuribe93@soy.sena.edu.co::f874e721-cfe2-4208-953d-f23d4fbbc403" providerId="AD" clId="Web-{7E638973-93C5-4094-B82E-BB882FA6CEF9}" dt="2023-03-21T16:07:57.600" v="8" actId="1076"/>
        <pc:sldMkLst>
          <pc:docMk/>
          <pc:sldMk cId="3070472239" sldId="315"/>
        </pc:sldMkLst>
        <pc:spChg chg="mod">
          <ac:chgData name="Maria Isabel Uribe Diaz" userId="S::miuribe93@soy.sena.edu.co::f874e721-cfe2-4208-953d-f23d4fbbc403" providerId="AD" clId="Web-{7E638973-93C5-4094-B82E-BB882FA6CEF9}" dt="2023-03-21T16:07:57.600" v="8" actId="1076"/>
          <ac:spMkLst>
            <pc:docMk/>
            <pc:sldMk cId="3070472239" sldId="315"/>
            <ac:spMk id="3" creationId="{BD4BFCAB-CCF7-7691-5641-12DCB1BDF2E2}"/>
          </ac:spMkLst>
        </pc:spChg>
      </pc:sldChg>
    </pc:docChg>
  </pc:docChgLst>
  <pc:docChgLst>
    <pc:chgData name="Cristian Andres Castellanos Rodriguez" userId="S::cacastellanos76@soy.sena.edu.co::215c3ebe-82a7-4983-afe8-b53c07af928c" providerId="AD" clId="Web-{8AC46C2B-502B-A0F8-7EF4-3A9B8539F6E1}"/>
    <pc:docChg chg="addSld delSld modSld sldOrd">
      <pc:chgData name="Cristian Andres Castellanos Rodriguez" userId="S::cacastellanos76@soy.sena.edu.co::215c3ebe-82a7-4983-afe8-b53c07af928c" providerId="AD" clId="Web-{8AC46C2B-502B-A0F8-7EF4-3A9B8539F6E1}" dt="2023-03-17T19:06:11.290" v="3702" actId="1076"/>
      <pc:docMkLst>
        <pc:docMk/>
      </pc:docMkLst>
      <pc:sldChg chg="modSp">
        <pc:chgData name="Cristian Andres Castellanos Rodriguez" userId="S::cacastellanos76@soy.sena.edu.co::215c3ebe-82a7-4983-afe8-b53c07af928c" providerId="AD" clId="Web-{8AC46C2B-502B-A0F8-7EF4-3A9B8539F6E1}" dt="2023-03-17T18:45:37.354" v="3404" actId="1076"/>
        <pc:sldMkLst>
          <pc:docMk/>
          <pc:sldMk cId="1320017106" sldId="257"/>
        </pc:sldMkLst>
        <pc:spChg chg="mod">
          <ac:chgData name="Cristian Andres Castellanos Rodriguez" userId="S::cacastellanos76@soy.sena.edu.co::215c3ebe-82a7-4983-afe8-b53c07af928c" providerId="AD" clId="Web-{8AC46C2B-502B-A0F8-7EF4-3A9B8539F6E1}" dt="2023-03-17T18:45:37.354" v="3404" actId="1076"/>
          <ac:spMkLst>
            <pc:docMk/>
            <pc:sldMk cId="1320017106" sldId="257"/>
            <ac:spMk id="3" creationId="{BD4BFCAB-CCF7-7691-5641-12DCB1BDF2E2}"/>
          </ac:spMkLst>
        </pc:spChg>
      </pc:sldChg>
      <pc:sldChg chg="modSp">
        <pc:chgData name="Cristian Andres Castellanos Rodriguez" userId="S::cacastellanos76@soy.sena.edu.co::215c3ebe-82a7-4983-afe8-b53c07af928c" providerId="AD" clId="Web-{8AC46C2B-502B-A0F8-7EF4-3A9B8539F6E1}" dt="2023-03-17T19:06:11.290" v="3702" actId="1076"/>
        <pc:sldMkLst>
          <pc:docMk/>
          <pc:sldMk cId="3172907249" sldId="258"/>
        </pc:sldMkLst>
        <pc:spChg chg="mod">
          <ac:chgData name="Cristian Andres Castellanos Rodriguez" userId="S::cacastellanos76@soy.sena.edu.co::215c3ebe-82a7-4983-afe8-b53c07af928c" providerId="AD" clId="Web-{8AC46C2B-502B-A0F8-7EF4-3A9B8539F6E1}" dt="2023-03-17T19:06:11.290" v="3702" actId="1076"/>
          <ac:spMkLst>
            <pc:docMk/>
            <pc:sldMk cId="3172907249" sldId="258"/>
            <ac:spMk id="3" creationId="{F6EB0ED4-5D12-CF1B-F948-E1619A01F743}"/>
          </ac:spMkLst>
        </pc:spChg>
      </pc:sldChg>
      <pc:sldChg chg="modSp">
        <pc:chgData name="Cristian Andres Castellanos Rodriguez" userId="S::cacastellanos76@soy.sena.edu.co::215c3ebe-82a7-4983-afe8-b53c07af928c" providerId="AD" clId="Web-{8AC46C2B-502B-A0F8-7EF4-3A9B8539F6E1}" dt="2023-03-17T15:22:05.662" v="520" actId="20577"/>
        <pc:sldMkLst>
          <pc:docMk/>
          <pc:sldMk cId="3931021644" sldId="259"/>
        </pc:sldMkLst>
        <pc:spChg chg="mod">
          <ac:chgData name="Cristian Andres Castellanos Rodriguez" userId="S::cacastellanos76@soy.sena.edu.co::215c3ebe-82a7-4983-afe8-b53c07af928c" providerId="AD" clId="Web-{8AC46C2B-502B-A0F8-7EF4-3A9B8539F6E1}" dt="2023-03-17T15:22:05.662" v="520" actId="20577"/>
          <ac:spMkLst>
            <pc:docMk/>
            <pc:sldMk cId="3931021644" sldId="259"/>
            <ac:spMk id="3" creationId="{A307E016-61E2-674A-A5F3-185B1FBA1176}"/>
          </ac:spMkLst>
        </pc:spChg>
      </pc:sldChg>
      <pc:sldChg chg="modSp">
        <pc:chgData name="Cristian Andres Castellanos Rodriguez" userId="S::cacastellanos76@soy.sena.edu.co::215c3ebe-82a7-4983-afe8-b53c07af928c" providerId="AD" clId="Web-{8AC46C2B-502B-A0F8-7EF4-3A9B8539F6E1}" dt="2023-03-17T15:45:21.405" v="685" actId="20577"/>
        <pc:sldMkLst>
          <pc:docMk/>
          <pc:sldMk cId="265086344" sldId="261"/>
        </pc:sldMkLst>
        <pc:spChg chg="mod">
          <ac:chgData name="Cristian Andres Castellanos Rodriguez" userId="S::cacastellanos76@soy.sena.edu.co::215c3ebe-82a7-4983-afe8-b53c07af928c" providerId="AD" clId="Web-{8AC46C2B-502B-A0F8-7EF4-3A9B8539F6E1}" dt="2023-03-17T15:45:21.405" v="685" actId="20577"/>
          <ac:spMkLst>
            <pc:docMk/>
            <pc:sldMk cId="265086344" sldId="261"/>
            <ac:spMk id="3" creationId="{DAEFECAD-3859-95E0-16B3-A49A6C9D93E1}"/>
          </ac:spMkLst>
        </pc:spChg>
      </pc:sldChg>
      <pc:sldChg chg="modSp">
        <pc:chgData name="Cristian Andres Castellanos Rodriguez" userId="S::cacastellanos76@soy.sena.edu.co::215c3ebe-82a7-4983-afe8-b53c07af928c" providerId="AD" clId="Web-{8AC46C2B-502B-A0F8-7EF4-3A9B8539F6E1}" dt="2023-03-17T15:00:55.345" v="260" actId="20577"/>
        <pc:sldMkLst>
          <pc:docMk/>
          <pc:sldMk cId="3639669116" sldId="262"/>
        </pc:sldMkLst>
        <pc:spChg chg="mod">
          <ac:chgData name="Cristian Andres Castellanos Rodriguez" userId="S::cacastellanos76@soy.sena.edu.co::215c3ebe-82a7-4983-afe8-b53c07af928c" providerId="AD" clId="Web-{8AC46C2B-502B-A0F8-7EF4-3A9B8539F6E1}" dt="2023-03-17T15:00:55.345" v="260" actId="20577"/>
          <ac:spMkLst>
            <pc:docMk/>
            <pc:sldMk cId="3639669116" sldId="262"/>
            <ac:spMk id="3" creationId="{C7F37418-CF01-C780-85FC-7C75D8CE412B}"/>
          </ac:spMkLst>
        </pc:spChg>
      </pc:sldChg>
      <pc:sldChg chg="modSp">
        <pc:chgData name="Cristian Andres Castellanos Rodriguez" userId="S::cacastellanos76@soy.sena.edu.co::215c3ebe-82a7-4983-afe8-b53c07af928c" providerId="AD" clId="Web-{8AC46C2B-502B-A0F8-7EF4-3A9B8539F6E1}" dt="2023-03-17T15:01:42.658" v="302" actId="20577"/>
        <pc:sldMkLst>
          <pc:docMk/>
          <pc:sldMk cId="818706842" sldId="271"/>
        </pc:sldMkLst>
        <pc:spChg chg="mod">
          <ac:chgData name="Cristian Andres Castellanos Rodriguez" userId="S::cacastellanos76@soy.sena.edu.co::215c3ebe-82a7-4983-afe8-b53c07af928c" providerId="AD" clId="Web-{8AC46C2B-502B-A0F8-7EF4-3A9B8539F6E1}" dt="2023-03-17T15:01:42.658" v="302" actId="20577"/>
          <ac:spMkLst>
            <pc:docMk/>
            <pc:sldMk cId="818706842" sldId="271"/>
            <ac:spMk id="3" creationId="{84B72CFB-3CAD-9A8F-39D8-028781E8247F}"/>
          </ac:spMkLst>
        </pc:spChg>
      </pc:sldChg>
      <pc:sldChg chg="modSp new ord">
        <pc:chgData name="Cristian Andres Castellanos Rodriguez" userId="S::cacastellanos76@soy.sena.edu.co::215c3ebe-82a7-4983-afe8-b53c07af928c" providerId="AD" clId="Web-{8AC46C2B-502B-A0F8-7EF4-3A9B8539F6E1}" dt="2023-03-17T16:18:40.400" v="827" actId="20577"/>
        <pc:sldMkLst>
          <pc:docMk/>
          <pc:sldMk cId="3004990455" sldId="292"/>
        </pc:sldMkLst>
        <pc:spChg chg="mod">
          <ac:chgData name="Cristian Andres Castellanos Rodriguez" userId="S::cacastellanos76@soy.sena.edu.co::215c3ebe-82a7-4983-afe8-b53c07af928c" providerId="AD" clId="Web-{8AC46C2B-502B-A0F8-7EF4-3A9B8539F6E1}" dt="2023-03-17T16:10:35.261" v="799" actId="20577"/>
          <ac:spMkLst>
            <pc:docMk/>
            <pc:sldMk cId="3004990455" sldId="292"/>
            <ac:spMk id="2" creationId="{74A7E2C4-737C-F53D-5496-11BBB93D29E8}"/>
          </ac:spMkLst>
        </pc:spChg>
        <pc:spChg chg="mod">
          <ac:chgData name="Cristian Andres Castellanos Rodriguez" userId="S::cacastellanos76@soy.sena.edu.co::215c3ebe-82a7-4983-afe8-b53c07af928c" providerId="AD" clId="Web-{8AC46C2B-502B-A0F8-7EF4-3A9B8539F6E1}" dt="2023-03-17T16:18:40.400" v="827" actId="20577"/>
          <ac:spMkLst>
            <pc:docMk/>
            <pc:sldMk cId="3004990455" sldId="292"/>
            <ac:spMk id="3" creationId="{5242FBA4-E23E-05A4-10EB-AD05D19BFF48}"/>
          </ac:spMkLst>
        </pc:spChg>
      </pc:sldChg>
      <pc:sldChg chg="modSp new">
        <pc:chgData name="Cristian Andres Castellanos Rodriguez" userId="S::cacastellanos76@soy.sena.edu.co::215c3ebe-82a7-4983-afe8-b53c07af928c" providerId="AD" clId="Web-{8AC46C2B-502B-A0F8-7EF4-3A9B8539F6E1}" dt="2023-03-17T17:08:18.358" v="896" actId="20577"/>
        <pc:sldMkLst>
          <pc:docMk/>
          <pc:sldMk cId="1566375574" sldId="298"/>
        </pc:sldMkLst>
        <pc:spChg chg="mod">
          <ac:chgData name="Cristian Andres Castellanos Rodriguez" userId="S::cacastellanos76@soy.sena.edu.co::215c3ebe-82a7-4983-afe8-b53c07af928c" providerId="AD" clId="Web-{8AC46C2B-502B-A0F8-7EF4-3A9B8539F6E1}" dt="2023-03-17T16:51:28.293" v="864" actId="20577"/>
          <ac:spMkLst>
            <pc:docMk/>
            <pc:sldMk cId="1566375574" sldId="298"/>
            <ac:spMk id="2" creationId="{9CD5E57A-B45A-FCE5-B25F-9766D830A1C8}"/>
          </ac:spMkLst>
        </pc:spChg>
        <pc:spChg chg="mod">
          <ac:chgData name="Cristian Andres Castellanos Rodriguez" userId="S::cacastellanos76@soy.sena.edu.co::215c3ebe-82a7-4983-afe8-b53c07af928c" providerId="AD" clId="Web-{8AC46C2B-502B-A0F8-7EF4-3A9B8539F6E1}" dt="2023-03-17T17:08:18.358" v="896" actId="20577"/>
          <ac:spMkLst>
            <pc:docMk/>
            <pc:sldMk cId="1566375574" sldId="298"/>
            <ac:spMk id="3" creationId="{BB3B848D-62E8-5C32-B0C2-CA7246E00E1E}"/>
          </ac:spMkLst>
        </pc:spChg>
      </pc:sldChg>
      <pc:sldChg chg="del">
        <pc:chgData name="Cristian Andres Castellanos Rodriguez" userId="S::cacastellanos76@soy.sena.edu.co::215c3ebe-82a7-4983-afe8-b53c07af928c" providerId="AD" clId="Web-{8AC46C2B-502B-A0F8-7EF4-3A9B8539F6E1}" dt="2023-03-17T18:52:05.128" v="3405"/>
        <pc:sldMkLst>
          <pc:docMk/>
          <pc:sldMk cId="3965500062" sldId="302"/>
        </pc:sldMkLst>
      </pc:sldChg>
    </pc:docChg>
  </pc:docChgLst>
  <pc:docChgLst>
    <pc:chgData name="Maria Isabel Uribe Diaz" userId="S::miuribe93@soy.sena.edu.co::f874e721-cfe2-4208-953d-f23d4fbbc403" providerId="AD" clId="Web-{DBF6218A-3E12-9742-6CE0-B517D0F111E5}"/>
    <pc:docChg chg="modSld">
      <pc:chgData name="Maria Isabel Uribe Diaz" userId="S::miuribe93@soy.sena.edu.co::f874e721-cfe2-4208-953d-f23d4fbbc403" providerId="AD" clId="Web-{DBF6218A-3E12-9742-6CE0-B517D0F111E5}" dt="2023-03-29T23:42:18.078" v="5"/>
      <pc:docMkLst>
        <pc:docMk/>
      </pc:docMkLst>
      <pc:sldChg chg="addSp delSp modSp">
        <pc:chgData name="Maria Isabel Uribe Diaz" userId="S::miuribe93@soy.sena.edu.co::f874e721-cfe2-4208-953d-f23d4fbbc403" providerId="AD" clId="Web-{DBF6218A-3E12-9742-6CE0-B517D0F111E5}" dt="2023-03-29T23:42:18.078" v="5"/>
        <pc:sldMkLst>
          <pc:docMk/>
          <pc:sldMk cId="2406273178" sldId="256"/>
        </pc:sldMkLst>
        <pc:spChg chg="mod">
          <ac:chgData name="Maria Isabel Uribe Diaz" userId="S::miuribe93@soy.sena.edu.co::f874e721-cfe2-4208-953d-f23d4fbbc403" providerId="AD" clId="Web-{DBF6218A-3E12-9742-6CE0-B517D0F111E5}" dt="2023-03-29T23:42:18.078" v="5"/>
          <ac:spMkLst>
            <pc:docMk/>
            <pc:sldMk cId="2406273178" sldId="256"/>
            <ac:spMk id="2" creationId="{00000000-0000-0000-0000-000000000000}"/>
          </ac:spMkLst>
        </pc:spChg>
        <pc:spChg chg="mod">
          <ac:chgData name="Maria Isabel Uribe Diaz" userId="S::miuribe93@soy.sena.edu.co::f874e721-cfe2-4208-953d-f23d4fbbc403" providerId="AD" clId="Web-{DBF6218A-3E12-9742-6CE0-B517D0F111E5}" dt="2023-03-29T23:42:18.078" v="5"/>
          <ac:spMkLst>
            <pc:docMk/>
            <pc:sldMk cId="2406273178" sldId="256"/>
            <ac:spMk id="3" creationId="{00000000-0000-0000-0000-000000000000}"/>
          </ac:spMkLst>
        </pc:spChg>
        <pc:spChg chg="del">
          <ac:chgData name="Maria Isabel Uribe Diaz" userId="S::miuribe93@soy.sena.edu.co::f874e721-cfe2-4208-953d-f23d4fbbc403" providerId="AD" clId="Web-{DBF6218A-3E12-9742-6CE0-B517D0F111E5}" dt="2023-03-29T23:42:18.078" v="5"/>
          <ac:spMkLst>
            <pc:docMk/>
            <pc:sldMk cId="2406273178" sldId="256"/>
            <ac:spMk id="50" creationId="{04812C46-200A-4DEB-A05E-3ED6C68C2387}"/>
          </ac:spMkLst>
        </pc:spChg>
        <pc:spChg chg="add">
          <ac:chgData name="Maria Isabel Uribe Diaz" userId="S::miuribe93@soy.sena.edu.co::f874e721-cfe2-4208-953d-f23d4fbbc403" providerId="AD" clId="Web-{DBF6218A-3E12-9742-6CE0-B517D0F111E5}" dt="2023-03-29T23:42:18.078" v="5"/>
          <ac:spMkLst>
            <pc:docMk/>
            <pc:sldMk cId="2406273178" sldId="256"/>
            <ac:spMk id="55" creationId="{9D25F302-27C5-414F-97F8-6EA0A6C028BA}"/>
          </ac:spMkLst>
        </pc:spChg>
        <pc:spChg chg="add">
          <ac:chgData name="Maria Isabel Uribe Diaz" userId="S::miuribe93@soy.sena.edu.co::f874e721-cfe2-4208-953d-f23d4fbbc403" providerId="AD" clId="Web-{DBF6218A-3E12-9742-6CE0-B517D0F111E5}" dt="2023-03-29T23:42:18.078" v="5"/>
          <ac:spMkLst>
            <pc:docMk/>
            <pc:sldMk cId="2406273178" sldId="256"/>
            <ac:spMk id="57" creationId="{830A36F8-48C2-4842-A87B-8CE8DF4E7FD2}"/>
          </ac:spMkLst>
        </pc:spChg>
        <pc:spChg chg="add">
          <ac:chgData name="Maria Isabel Uribe Diaz" userId="S::miuribe93@soy.sena.edu.co::f874e721-cfe2-4208-953d-f23d4fbbc403" providerId="AD" clId="Web-{DBF6218A-3E12-9742-6CE0-B517D0F111E5}" dt="2023-03-29T23:42:18.078" v="5"/>
          <ac:spMkLst>
            <pc:docMk/>
            <pc:sldMk cId="2406273178" sldId="256"/>
            <ac:spMk id="59" creationId="{086A5A31-B10A-4793-84D4-D785959AE5B8}"/>
          </ac:spMkLst>
        </pc:spChg>
        <pc:picChg chg="del">
          <ac:chgData name="Maria Isabel Uribe Diaz" userId="S::miuribe93@soy.sena.edu.co::f874e721-cfe2-4208-953d-f23d4fbbc403" providerId="AD" clId="Web-{DBF6218A-3E12-9742-6CE0-B517D0F111E5}" dt="2023-03-29T23:42:07.281" v="0"/>
          <ac:picMkLst>
            <pc:docMk/>
            <pc:sldMk cId="2406273178" sldId="256"/>
            <ac:picMk id="4" creationId="{FD79B06F-C3C6-C34E-3E5C-40B60CD12D4E}"/>
          </ac:picMkLst>
        </pc:picChg>
        <pc:picChg chg="add mod ord">
          <ac:chgData name="Maria Isabel Uribe Diaz" userId="S::miuribe93@soy.sena.edu.co::f874e721-cfe2-4208-953d-f23d4fbbc403" providerId="AD" clId="Web-{DBF6218A-3E12-9742-6CE0-B517D0F111E5}" dt="2023-03-29T23:42:18.078" v="5"/>
          <ac:picMkLst>
            <pc:docMk/>
            <pc:sldMk cId="2406273178" sldId="256"/>
            <ac:picMk id="5" creationId="{1EA9421F-CE04-C989-5068-7D561F164260}"/>
          </ac:picMkLst>
        </pc:picChg>
      </pc:sldChg>
    </pc:docChg>
  </pc:docChgLst>
  <pc:docChgLst>
    <pc:chgData name="Sara Naidu Diaz Gonzalez" userId="94f02f45-69a4-4ff3-a3dc-fe0d52e2f980" providerId="ADAL" clId="{8AB42669-F9ED-BA48-9D88-EE53BA0C789C}"/>
    <pc:docChg chg="modSld">
      <pc:chgData name="Sara Naidu Diaz Gonzalez" userId="94f02f45-69a4-4ff3-a3dc-fe0d52e2f980" providerId="ADAL" clId="{8AB42669-F9ED-BA48-9D88-EE53BA0C789C}" dt="2023-03-14T13:39:21.062" v="53" actId="20577"/>
      <pc:docMkLst>
        <pc:docMk/>
      </pc:docMkLst>
      <pc:sldChg chg="modSp">
        <pc:chgData name="Sara Naidu Diaz Gonzalez" userId="94f02f45-69a4-4ff3-a3dc-fe0d52e2f980" providerId="ADAL" clId="{8AB42669-F9ED-BA48-9D88-EE53BA0C789C}" dt="2023-03-14T13:39:21.062" v="53" actId="20577"/>
        <pc:sldMkLst>
          <pc:docMk/>
          <pc:sldMk cId="2743027483" sldId="277"/>
        </pc:sldMkLst>
        <pc:spChg chg="mod">
          <ac:chgData name="Sara Naidu Diaz Gonzalez" userId="94f02f45-69a4-4ff3-a3dc-fe0d52e2f980" providerId="ADAL" clId="{8AB42669-F9ED-BA48-9D88-EE53BA0C789C}" dt="2023-03-14T13:39:21.062" v="53" actId="20577"/>
          <ac:spMkLst>
            <pc:docMk/>
            <pc:sldMk cId="2743027483" sldId="277"/>
            <ac:spMk id="3" creationId="{12D3E613-174C-4827-D94C-3C2C0464AFAB}"/>
          </ac:spMkLst>
        </pc:spChg>
      </pc:sldChg>
    </pc:docChg>
  </pc:docChgLst>
  <pc:docChgLst>
    <pc:chgData name="Sara Naidu Diaz Gonzalez" userId="94f02f45-69a4-4ff3-a3dc-fe0d52e2f980" providerId="ADAL" clId="{04645D42-87D0-5144-BAA0-0C7C08B27C22}"/>
    <pc:docChg chg="modSld">
      <pc:chgData name="Sara Naidu Diaz Gonzalez" userId="94f02f45-69a4-4ff3-a3dc-fe0d52e2f980" providerId="ADAL" clId="{04645D42-87D0-5144-BAA0-0C7C08B27C22}" dt="2023-03-30T13:24:47.588" v="57" actId="1076"/>
      <pc:docMkLst>
        <pc:docMk/>
      </pc:docMkLst>
      <pc:sldChg chg="modSp">
        <pc:chgData name="Sara Naidu Diaz Gonzalez" userId="94f02f45-69a4-4ff3-a3dc-fe0d52e2f980" providerId="ADAL" clId="{04645D42-87D0-5144-BAA0-0C7C08B27C22}" dt="2023-03-30T13:20:02.984" v="13" actId="14100"/>
        <pc:sldMkLst>
          <pc:docMk/>
          <pc:sldMk cId="1495245722" sldId="263"/>
        </pc:sldMkLst>
        <pc:picChg chg="mod modCrop">
          <ac:chgData name="Sara Naidu Diaz Gonzalez" userId="94f02f45-69a4-4ff3-a3dc-fe0d52e2f980" providerId="ADAL" clId="{04645D42-87D0-5144-BAA0-0C7C08B27C22}" dt="2023-03-30T13:20:02.984" v="13" actId="14100"/>
          <ac:picMkLst>
            <pc:docMk/>
            <pc:sldMk cId="1495245722" sldId="263"/>
            <ac:picMk id="6" creationId="{80B17270-D289-7D3B-B979-E06CAEE4149A}"/>
          </ac:picMkLst>
        </pc:picChg>
      </pc:sldChg>
      <pc:sldChg chg="modSp">
        <pc:chgData name="Sara Naidu Diaz Gonzalez" userId="94f02f45-69a4-4ff3-a3dc-fe0d52e2f980" providerId="ADAL" clId="{04645D42-87D0-5144-BAA0-0C7C08B27C22}" dt="2023-03-30T13:21:06.613" v="22" actId="732"/>
        <pc:sldMkLst>
          <pc:docMk/>
          <pc:sldMk cId="3271739562" sldId="317"/>
        </pc:sldMkLst>
        <pc:picChg chg="mod modCrop">
          <ac:chgData name="Sara Naidu Diaz Gonzalez" userId="94f02f45-69a4-4ff3-a3dc-fe0d52e2f980" providerId="ADAL" clId="{04645D42-87D0-5144-BAA0-0C7C08B27C22}" dt="2023-03-30T13:21:06.613" v="22" actId="732"/>
          <ac:picMkLst>
            <pc:docMk/>
            <pc:sldMk cId="3271739562" sldId="317"/>
            <ac:picMk id="8" creationId="{DB7C1525-B427-12E9-FD06-155840ECFB5E}"/>
          </ac:picMkLst>
        </pc:picChg>
      </pc:sldChg>
      <pc:sldChg chg="modSp">
        <pc:chgData name="Sara Naidu Diaz Gonzalez" userId="94f02f45-69a4-4ff3-a3dc-fe0d52e2f980" providerId="ADAL" clId="{04645D42-87D0-5144-BAA0-0C7C08B27C22}" dt="2023-03-30T13:21:53.618" v="31" actId="14100"/>
        <pc:sldMkLst>
          <pc:docMk/>
          <pc:sldMk cId="3362267178" sldId="318"/>
        </pc:sldMkLst>
        <pc:picChg chg="mod modCrop">
          <ac:chgData name="Sara Naidu Diaz Gonzalez" userId="94f02f45-69a4-4ff3-a3dc-fe0d52e2f980" providerId="ADAL" clId="{04645D42-87D0-5144-BAA0-0C7C08B27C22}" dt="2023-03-30T13:21:53.618" v="31" actId="14100"/>
          <ac:picMkLst>
            <pc:docMk/>
            <pc:sldMk cId="3362267178" sldId="318"/>
            <ac:picMk id="7" creationId="{1F724617-D931-384B-259C-761278FB0373}"/>
          </ac:picMkLst>
        </pc:picChg>
      </pc:sldChg>
      <pc:sldChg chg="modSp">
        <pc:chgData name="Sara Naidu Diaz Gonzalez" userId="94f02f45-69a4-4ff3-a3dc-fe0d52e2f980" providerId="ADAL" clId="{04645D42-87D0-5144-BAA0-0C7C08B27C22}" dt="2023-03-30T13:22:52.467" v="42" actId="14100"/>
        <pc:sldMkLst>
          <pc:docMk/>
          <pc:sldMk cId="1127655200" sldId="320"/>
        </pc:sldMkLst>
        <pc:picChg chg="mod modCrop">
          <ac:chgData name="Sara Naidu Diaz Gonzalez" userId="94f02f45-69a4-4ff3-a3dc-fe0d52e2f980" providerId="ADAL" clId="{04645D42-87D0-5144-BAA0-0C7C08B27C22}" dt="2023-03-30T13:22:52.467" v="42" actId="14100"/>
          <ac:picMkLst>
            <pc:docMk/>
            <pc:sldMk cId="1127655200" sldId="320"/>
            <ac:picMk id="7" creationId="{5A73A798-7BB6-5E50-30FB-93B709AE82E7}"/>
          </ac:picMkLst>
        </pc:picChg>
      </pc:sldChg>
      <pc:sldChg chg="modSp">
        <pc:chgData name="Sara Naidu Diaz Gonzalez" userId="94f02f45-69a4-4ff3-a3dc-fe0d52e2f980" providerId="ADAL" clId="{04645D42-87D0-5144-BAA0-0C7C08B27C22}" dt="2023-03-30T13:23:30.461" v="48" actId="14100"/>
        <pc:sldMkLst>
          <pc:docMk/>
          <pc:sldMk cId="1968408752" sldId="323"/>
        </pc:sldMkLst>
        <pc:picChg chg="mod modCrop">
          <ac:chgData name="Sara Naidu Diaz Gonzalez" userId="94f02f45-69a4-4ff3-a3dc-fe0d52e2f980" providerId="ADAL" clId="{04645D42-87D0-5144-BAA0-0C7C08B27C22}" dt="2023-03-30T13:23:30.461" v="48" actId="14100"/>
          <ac:picMkLst>
            <pc:docMk/>
            <pc:sldMk cId="1968408752" sldId="323"/>
            <ac:picMk id="4" creationId="{0AB543CB-C552-2958-71D6-2E2C00F1282F}"/>
          </ac:picMkLst>
        </pc:picChg>
      </pc:sldChg>
      <pc:sldChg chg="modSp">
        <pc:chgData name="Sara Naidu Diaz Gonzalez" userId="94f02f45-69a4-4ff3-a3dc-fe0d52e2f980" providerId="ADAL" clId="{04645D42-87D0-5144-BAA0-0C7C08B27C22}" dt="2023-03-30T13:24:47.588" v="57" actId="1076"/>
        <pc:sldMkLst>
          <pc:docMk/>
          <pc:sldMk cId="4058954971" sldId="324"/>
        </pc:sldMkLst>
        <pc:picChg chg="mod modCrop">
          <ac:chgData name="Sara Naidu Diaz Gonzalez" userId="94f02f45-69a4-4ff3-a3dc-fe0d52e2f980" providerId="ADAL" clId="{04645D42-87D0-5144-BAA0-0C7C08B27C22}" dt="2023-03-30T13:24:47.588" v="57" actId="1076"/>
          <ac:picMkLst>
            <pc:docMk/>
            <pc:sldMk cId="4058954971" sldId="324"/>
            <ac:picMk id="4" creationId="{863AD59B-B449-14B9-8210-1B50B1596F78}"/>
          </ac:picMkLst>
        </pc:picChg>
      </pc:sldChg>
    </pc:docChg>
  </pc:docChgLst>
  <pc:docChgLst>
    <pc:chgData name="Sara Naidu Diaz Gonzalez" userId="94f02f45-69a4-4ff3-a3dc-fe0d52e2f980" providerId="ADAL" clId="{FD6236EF-E1CB-EE4C-8768-9E4804513475}"/>
    <pc:docChg chg="custSel addSld modSld">
      <pc:chgData name="Sara Naidu Diaz Gonzalez" userId="94f02f45-69a4-4ff3-a3dc-fe0d52e2f980" providerId="ADAL" clId="{FD6236EF-E1CB-EE4C-8768-9E4804513475}" dt="2023-03-14T12:42:16.667" v="778" actId="20577"/>
      <pc:docMkLst>
        <pc:docMk/>
      </pc:docMkLst>
      <pc:sldChg chg="modSp">
        <pc:chgData name="Sara Naidu Diaz Gonzalez" userId="94f02f45-69a4-4ff3-a3dc-fe0d52e2f980" providerId="ADAL" clId="{FD6236EF-E1CB-EE4C-8768-9E4804513475}" dt="2023-03-14T12:35:54.515" v="150" actId="20577"/>
        <pc:sldMkLst>
          <pc:docMk/>
          <pc:sldMk cId="1495245722" sldId="263"/>
        </pc:sldMkLst>
        <pc:spChg chg="mod">
          <ac:chgData name="Sara Naidu Diaz Gonzalez" userId="94f02f45-69a4-4ff3-a3dc-fe0d52e2f980" providerId="ADAL" clId="{FD6236EF-E1CB-EE4C-8768-9E4804513475}" dt="2023-03-14T12:35:54.515" v="150" actId="20577"/>
          <ac:spMkLst>
            <pc:docMk/>
            <pc:sldMk cId="1495245722" sldId="263"/>
            <ac:spMk id="3" creationId="{282224B7-662E-E133-BD59-E01F5A5AD2C3}"/>
          </ac:spMkLst>
        </pc:spChg>
      </pc:sldChg>
      <pc:sldChg chg="modSp">
        <pc:chgData name="Sara Naidu Diaz Gonzalez" userId="94f02f45-69a4-4ff3-a3dc-fe0d52e2f980" providerId="ADAL" clId="{FD6236EF-E1CB-EE4C-8768-9E4804513475}" dt="2023-03-14T12:37:08.136" v="257" actId="20577"/>
        <pc:sldMkLst>
          <pc:docMk/>
          <pc:sldMk cId="2810383236" sldId="272"/>
        </pc:sldMkLst>
        <pc:spChg chg="mod">
          <ac:chgData name="Sara Naidu Diaz Gonzalez" userId="94f02f45-69a4-4ff3-a3dc-fe0d52e2f980" providerId="ADAL" clId="{FD6236EF-E1CB-EE4C-8768-9E4804513475}" dt="2023-03-14T12:37:08.136" v="257" actId="20577"/>
          <ac:spMkLst>
            <pc:docMk/>
            <pc:sldMk cId="2810383236" sldId="272"/>
            <ac:spMk id="3" creationId="{9380E6D9-A5E2-4DC4-4050-4D2572A72C2A}"/>
          </ac:spMkLst>
        </pc:spChg>
      </pc:sldChg>
      <pc:sldChg chg="modSp">
        <pc:chgData name="Sara Naidu Diaz Gonzalez" userId="94f02f45-69a4-4ff3-a3dc-fe0d52e2f980" providerId="ADAL" clId="{FD6236EF-E1CB-EE4C-8768-9E4804513475}" dt="2023-03-14T12:35:32.725" v="149" actId="20577"/>
        <pc:sldMkLst>
          <pc:docMk/>
          <pc:sldMk cId="1926663557" sldId="273"/>
        </pc:sldMkLst>
        <pc:spChg chg="mod">
          <ac:chgData name="Sara Naidu Diaz Gonzalez" userId="94f02f45-69a4-4ff3-a3dc-fe0d52e2f980" providerId="ADAL" clId="{FD6236EF-E1CB-EE4C-8768-9E4804513475}" dt="2023-03-14T12:35:32.725" v="149" actId="20577"/>
          <ac:spMkLst>
            <pc:docMk/>
            <pc:sldMk cId="1926663557" sldId="273"/>
            <ac:spMk id="3" creationId="{AF2BB179-A091-87C6-EBBD-CD8071F24F84}"/>
          </ac:spMkLst>
        </pc:spChg>
      </pc:sldChg>
      <pc:sldChg chg="modSp new">
        <pc:chgData name="Sara Naidu Diaz Gonzalez" userId="94f02f45-69a4-4ff3-a3dc-fe0d52e2f980" providerId="ADAL" clId="{FD6236EF-E1CB-EE4C-8768-9E4804513475}" dt="2023-03-14T12:39:00.975" v="570" actId="20577"/>
        <pc:sldMkLst>
          <pc:docMk/>
          <pc:sldMk cId="12075372" sldId="274"/>
        </pc:sldMkLst>
        <pc:spChg chg="mod">
          <ac:chgData name="Sara Naidu Diaz Gonzalez" userId="94f02f45-69a4-4ff3-a3dc-fe0d52e2f980" providerId="ADAL" clId="{FD6236EF-E1CB-EE4C-8768-9E4804513475}" dt="2023-03-14T12:37:41.851" v="276" actId="20577"/>
          <ac:spMkLst>
            <pc:docMk/>
            <pc:sldMk cId="12075372" sldId="274"/>
            <ac:spMk id="2" creationId="{853B4077-969F-8D95-7EEC-64AF4984BF61}"/>
          </ac:spMkLst>
        </pc:spChg>
        <pc:spChg chg="mod">
          <ac:chgData name="Sara Naidu Diaz Gonzalez" userId="94f02f45-69a4-4ff3-a3dc-fe0d52e2f980" providerId="ADAL" clId="{FD6236EF-E1CB-EE4C-8768-9E4804513475}" dt="2023-03-14T12:39:00.975" v="570" actId="20577"/>
          <ac:spMkLst>
            <pc:docMk/>
            <pc:sldMk cId="12075372" sldId="274"/>
            <ac:spMk id="3" creationId="{0AFC342D-1CA6-7FCC-1B72-4FC3C1847410}"/>
          </ac:spMkLst>
        </pc:spChg>
      </pc:sldChg>
      <pc:sldChg chg="modSp new">
        <pc:chgData name="Sara Naidu Diaz Gonzalez" userId="94f02f45-69a4-4ff3-a3dc-fe0d52e2f980" providerId="ADAL" clId="{FD6236EF-E1CB-EE4C-8768-9E4804513475}" dt="2023-03-14T12:42:16.667" v="778" actId="20577"/>
        <pc:sldMkLst>
          <pc:docMk/>
          <pc:sldMk cId="58200129" sldId="275"/>
        </pc:sldMkLst>
        <pc:spChg chg="mod">
          <ac:chgData name="Sara Naidu Diaz Gonzalez" userId="94f02f45-69a4-4ff3-a3dc-fe0d52e2f980" providerId="ADAL" clId="{FD6236EF-E1CB-EE4C-8768-9E4804513475}" dt="2023-03-14T12:40:33.448" v="590" actId="20577"/>
          <ac:spMkLst>
            <pc:docMk/>
            <pc:sldMk cId="58200129" sldId="275"/>
            <ac:spMk id="2" creationId="{B76A1958-C3E6-F79A-5835-45931C84E61B}"/>
          </ac:spMkLst>
        </pc:spChg>
        <pc:spChg chg="mod">
          <ac:chgData name="Sara Naidu Diaz Gonzalez" userId="94f02f45-69a4-4ff3-a3dc-fe0d52e2f980" providerId="ADAL" clId="{FD6236EF-E1CB-EE4C-8768-9E4804513475}" dt="2023-03-14T12:42:16.667" v="778" actId="20577"/>
          <ac:spMkLst>
            <pc:docMk/>
            <pc:sldMk cId="58200129" sldId="275"/>
            <ac:spMk id="3" creationId="{CD76F48B-0290-D804-328F-11E451CF1638}"/>
          </ac:spMkLst>
        </pc:spChg>
      </pc:sldChg>
    </pc:docChg>
  </pc:docChgLst>
  <pc:docChgLst>
    <pc:chgData name="Cristian Andres Castellanos Rodriguez" userId="S::cacastellanos76@soy.sena.edu.co::215c3ebe-82a7-4983-afe8-b53c07af928c" providerId="AD" clId="Web-{C0E7FAF0-A6A0-A072-46B9-C1BD944F1C2D}"/>
    <pc:docChg chg="modSld">
      <pc:chgData name="Cristian Andres Castellanos Rodriguez" userId="S::cacastellanos76@soy.sena.edu.co::215c3ebe-82a7-4983-afe8-b53c07af928c" providerId="AD" clId="Web-{C0E7FAF0-A6A0-A072-46B9-C1BD944F1C2D}" dt="2023-04-10T23:04:20.892" v="1" actId="1076"/>
      <pc:docMkLst>
        <pc:docMk/>
      </pc:docMkLst>
      <pc:sldChg chg="modSp">
        <pc:chgData name="Cristian Andres Castellanos Rodriguez" userId="S::cacastellanos76@soy.sena.edu.co::215c3ebe-82a7-4983-afe8-b53c07af928c" providerId="AD" clId="Web-{C0E7FAF0-A6A0-A072-46B9-C1BD944F1C2D}" dt="2023-04-10T23:04:20.892" v="1" actId="1076"/>
        <pc:sldMkLst>
          <pc:docMk/>
          <pc:sldMk cId="265086344" sldId="261"/>
        </pc:sldMkLst>
        <pc:spChg chg="mod">
          <ac:chgData name="Cristian Andres Castellanos Rodriguez" userId="S::cacastellanos76@soy.sena.edu.co::215c3ebe-82a7-4983-afe8-b53c07af928c" providerId="AD" clId="Web-{C0E7FAF0-A6A0-A072-46B9-C1BD944F1C2D}" dt="2023-04-10T23:04:20.892" v="1" actId="1076"/>
          <ac:spMkLst>
            <pc:docMk/>
            <pc:sldMk cId="265086344" sldId="261"/>
            <ac:spMk id="3" creationId="{DAEFECAD-3859-95E0-16B3-A49A6C9D93E1}"/>
          </ac:spMkLst>
        </pc:spChg>
      </pc:sldChg>
    </pc:docChg>
  </pc:docChgLst>
  <pc:docChgLst>
    <pc:chgData name="Cristian Andres Castellanos Rodriguez" userId="S::cacastellanos76@soy.sena.edu.co::215c3ebe-82a7-4983-afe8-b53c07af928c" providerId="AD" clId="Web-{48851D3B-2DA9-3B3D-754B-9ECB322B51A0}"/>
    <pc:docChg chg="modSld">
      <pc:chgData name="Cristian Andres Castellanos Rodriguez" userId="S::cacastellanos76@soy.sena.edu.co::215c3ebe-82a7-4983-afe8-b53c07af928c" providerId="AD" clId="Web-{48851D3B-2DA9-3B3D-754B-9ECB322B51A0}" dt="2023-03-21T00:05:08.350" v="4" actId="1076"/>
      <pc:docMkLst>
        <pc:docMk/>
      </pc:docMkLst>
      <pc:sldChg chg="modSp">
        <pc:chgData name="Cristian Andres Castellanos Rodriguez" userId="S::cacastellanos76@soy.sena.edu.co::215c3ebe-82a7-4983-afe8-b53c07af928c" providerId="AD" clId="Web-{48851D3B-2DA9-3B3D-754B-9ECB322B51A0}" dt="2023-03-21T00:05:08.350" v="4" actId="1076"/>
        <pc:sldMkLst>
          <pc:docMk/>
          <pc:sldMk cId="3172907249" sldId="258"/>
        </pc:sldMkLst>
        <pc:spChg chg="mod">
          <ac:chgData name="Cristian Andres Castellanos Rodriguez" userId="S::cacastellanos76@soy.sena.edu.co::215c3ebe-82a7-4983-afe8-b53c07af928c" providerId="AD" clId="Web-{48851D3B-2DA9-3B3D-754B-9ECB322B51A0}" dt="2023-03-21T00:05:08.350" v="4" actId="1076"/>
          <ac:spMkLst>
            <pc:docMk/>
            <pc:sldMk cId="3172907249" sldId="258"/>
            <ac:spMk id="3" creationId="{F6EB0ED4-5D12-CF1B-F948-E1619A01F743}"/>
          </ac:spMkLst>
        </pc:spChg>
      </pc:sldChg>
    </pc:docChg>
  </pc:docChgLst>
  <pc:docChgLst>
    <pc:chgData name="Sara Naidu Diaz Gonzalez" userId="S::sndiaz4@soy.sena.edu.co::94f02f45-69a4-4ff3-a3dc-fe0d52e2f980" providerId="AD" clId="Web-{629FC6E6-F6B2-4B27-9712-756F0F11062C}"/>
    <pc:docChg chg="modSld">
      <pc:chgData name="Sara Naidu Diaz Gonzalez" userId="S::sndiaz4@soy.sena.edu.co::94f02f45-69a4-4ff3-a3dc-fe0d52e2f980" providerId="AD" clId="Web-{629FC6E6-F6B2-4B27-9712-756F0F11062C}" dt="2023-03-21T13:48:42.096" v="562"/>
      <pc:docMkLst>
        <pc:docMk/>
      </pc:docMkLst>
      <pc:sldChg chg="modSp">
        <pc:chgData name="Sara Naidu Diaz Gonzalez" userId="S::sndiaz4@soy.sena.edu.co::94f02f45-69a4-4ff3-a3dc-fe0d52e2f980" providerId="AD" clId="Web-{629FC6E6-F6B2-4B27-9712-756F0F11062C}" dt="2023-03-21T13:44:27.309" v="489" actId="1076"/>
        <pc:sldMkLst>
          <pc:docMk/>
          <pc:sldMk cId="2971174205" sldId="266"/>
        </pc:sldMkLst>
        <pc:spChg chg="mod">
          <ac:chgData name="Sara Naidu Diaz Gonzalez" userId="S::sndiaz4@soy.sena.edu.co::94f02f45-69a4-4ff3-a3dc-fe0d52e2f980" providerId="AD" clId="Web-{629FC6E6-F6B2-4B27-9712-756F0F11062C}" dt="2023-03-21T13:39:51.474" v="385" actId="20577"/>
          <ac:spMkLst>
            <pc:docMk/>
            <pc:sldMk cId="2971174205" sldId="266"/>
            <ac:spMk id="2" creationId="{D2C7AA8A-64C8-2AE2-AD77-837417D36B22}"/>
          </ac:spMkLst>
        </pc:spChg>
        <pc:graphicFrameChg chg="mod modGraphic">
          <ac:chgData name="Sara Naidu Diaz Gonzalez" userId="S::sndiaz4@soy.sena.edu.co::94f02f45-69a4-4ff3-a3dc-fe0d52e2f980" providerId="AD" clId="Web-{629FC6E6-F6B2-4B27-9712-756F0F11062C}" dt="2023-03-21T13:44:24.684" v="488" actId="1076"/>
          <ac:graphicFrameMkLst>
            <pc:docMk/>
            <pc:sldMk cId="2971174205" sldId="266"/>
            <ac:graphicFrameMk id="4" creationId="{5B6537AD-F71D-AC63-0E0E-5F9272C67D0D}"/>
          </ac:graphicFrameMkLst>
        </pc:graphicFrameChg>
        <pc:graphicFrameChg chg="mod modGraphic">
          <ac:chgData name="Sara Naidu Diaz Gonzalez" userId="S::sndiaz4@soy.sena.edu.co::94f02f45-69a4-4ff3-a3dc-fe0d52e2f980" providerId="AD" clId="Web-{629FC6E6-F6B2-4B27-9712-756F0F11062C}" dt="2023-03-21T13:44:27.309" v="489" actId="1076"/>
          <ac:graphicFrameMkLst>
            <pc:docMk/>
            <pc:sldMk cId="2971174205" sldId="266"/>
            <ac:graphicFrameMk id="6" creationId="{5B6CB188-6D26-D1B0-10E6-22EBF179AC66}"/>
          </ac:graphicFrameMkLst>
        </pc:graphicFrameChg>
      </pc:sldChg>
      <pc:sldChg chg="modSp">
        <pc:chgData name="Sara Naidu Diaz Gonzalez" userId="S::sndiaz4@soy.sena.edu.co::94f02f45-69a4-4ff3-a3dc-fe0d52e2f980" providerId="AD" clId="Web-{629FC6E6-F6B2-4B27-9712-756F0F11062C}" dt="2023-03-21T13:39:02.583" v="379"/>
        <pc:sldMkLst>
          <pc:docMk/>
          <pc:sldMk cId="2185372916" sldId="307"/>
        </pc:sldMkLst>
        <pc:graphicFrameChg chg="mod modGraphic">
          <ac:chgData name="Sara Naidu Diaz Gonzalez" userId="S::sndiaz4@soy.sena.edu.co::94f02f45-69a4-4ff3-a3dc-fe0d52e2f980" providerId="AD" clId="Web-{629FC6E6-F6B2-4B27-9712-756F0F11062C}" dt="2023-03-21T13:38:58.442" v="377"/>
          <ac:graphicFrameMkLst>
            <pc:docMk/>
            <pc:sldMk cId="2185372916" sldId="307"/>
            <ac:graphicFrameMk id="5" creationId="{543DCA20-A97D-42EA-44F9-17B572F6362D}"/>
          </ac:graphicFrameMkLst>
        </pc:graphicFrameChg>
        <pc:graphicFrameChg chg="mod modGraphic">
          <ac:chgData name="Sara Naidu Diaz Gonzalez" userId="S::sndiaz4@soy.sena.edu.co::94f02f45-69a4-4ff3-a3dc-fe0d52e2f980" providerId="AD" clId="Web-{629FC6E6-F6B2-4B27-9712-756F0F11062C}" dt="2023-03-21T13:39:02.583" v="379"/>
          <ac:graphicFrameMkLst>
            <pc:docMk/>
            <pc:sldMk cId="2185372916" sldId="307"/>
            <ac:graphicFrameMk id="7" creationId="{12F58077-1C71-E921-57FA-2C0D48AE55D1}"/>
          </ac:graphicFrameMkLst>
        </pc:graphicFrameChg>
      </pc:sldChg>
      <pc:sldChg chg="modSp">
        <pc:chgData name="Sara Naidu Diaz Gonzalez" userId="S::sndiaz4@soy.sena.edu.co::94f02f45-69a4-4ff3-a3dc-fe0d52e2f980" providerId="AD" clId="Web-{629FC6E6-F6B2-4B27-9712-756F0F11062C}" dt="2023-03-21T13:48:38.033" v="558"/>
        <pc:sldMkLst>
          <pc:docMk/>
          <pc:sldMk cId="2495732612" sldId="309"/>
        </pc:sldMkLst>
        <pc:graphicFrameChg chg="mod modGraphic">
          <ac:chgData name="Sara Naidu Diaz Gonzalez" userId="S::sndiaz4@soy.sena.edu.co::94f02f45-69a4-4ff3-a3dc-fe0d52e2f980" providerId="AD" clId="Web-{629FC6E6-F6B2-4B27-9712-756F0F11062C}" dt="2023-03-21T13:30:28.836" v="194"/>
          <ac:graphicFrameMkLst>
            <pc:docMk/>
            <pc:sldMk cId="2495732612" sldId="309"/>
            <ac:graphicFrameMk id="4" creationId="{5B6537AD-F71D-AC63-0E0E-5F9272C67D0D}"/>
          </ac:graphicFrameMkLst>
        </pc:graphicFrameChg>
        <pc:graphicFrameChg chg="mod modGraphic">
          <ac:chgData name="Sara Naidu Diaz Gonzalez" userId="S::sndiaz4@soy.sena.edu.co::94f02f45-69a4-4ff3-a3dc-fe0d52e2f980" providerId="AD" clId="Web-{629FC6E6-F6B2-4B27-9712-756F0F11062C}" dt="2023-03-21T13:48:38.033" v="558"/>
          <ac:graphicFrameMkLst>
            <pc:docMk/>
            <pc:sldMk cId="2495732612" sldId="309"/>
            <ac:graphicFrameMk id="6" creationId="{5B6CB188-6D26-D1B0-10E6-22EBF179AC66}"/>
          </ac:graphicFrameMkLst>
        </pc:graphicFrameChg>
      </pc:sldChg>
      <pc:sldChg chg="modSp">
        <pc:chgData name="Sara Naidu Diaz Gonzalez" userId="S::sndiaz4@soy.sena.edu.co::94f02f45-69a4-4ff3-a3dc-fe0d52e2f980" providerId="AD" clId="Web-{629FC6E6-F6B2-4B27-9712-756F0F11062C}" dt="2023-03-21T13:38:03.628" v="359" actId="1076"/>
        <pc:sldMkLst>
          <pc:docMk/>
          <pc:sldMk cId="1023302592" sldId="310"/>
        </pc:sldMkLst>
        <pc:graphicFrameChg chg="mod modGraphic">
          <ac:chgData name="Sara Naidu Diaz Gonzalez" userId="S::sndiaz4@soy.sena.edu.co::94f02f45-69a4-4ff3-a3dc-fe0d52e2f980" providerId="AD" clId="Web-{629FC6E6-F6B2-4B27-9712-756F0F11062C}" dt="2023-03-21T13:37:58.237" v="358"/>
          <ac:graphicFrameMkLst>
            <pc:docMk/>
            <pc:sldMk cId="1023302592" sldId="310"/>
            <ac:graphicFrameMk id="5" creationId="{543DCA20-A97D-42EA-44F9-17B572F6362D}"/>
          </ac:graphicFrameMkLst>
        </pc:graphicFrameChg>
        <pc:graphicFrameChg chg="mod modGraphic">
          <ac:chgData name="Sara Naidu Diaz Gonzalez" userId="S::sndiaz4@soy.sena.edu.co::94f02f45-69a4-4ff3-a3dc-fe0d52e2f980" providerId="AD" clId="Web-{629FC6E6-F6B2-4B27-9712-756F0F11062C}" dt="2023-03-21T13:38:03.628" v="359" actId="1076"/>
          <ac:graphicFrameMkLst>
            <pc:docMk/>
            <pc:sldMk cId="1023302592" sldId="310"/>
            <ac:graphicFrameMk id="7" creationId="{12F58077-1C71-E921-57FA-2C0D48AE55D1}"/>
          </ac:graphicFrameMkLst>
        </pc:graphicFrameChg>
      </pc:sldChg>
      <pc:sldChg chg="modSp">
        <pc:chgData name="Sara Naidu Diaz Gonzalez" userId="S::sndiaz4@soy.sena.edu.co::94f02f45-69a4-4ff3-a3dc-fe0d52e2f980" providerId="AD" clId="Web-{629FC6E6-F6B2-4B27-9712-756F0F11062C}" dt="2023-03-21T13:48:42.096" v="562"/>
        <pc:sldMkLst>
          <pc:docMk/>
          <pc:sldMk cId="3450289627" sldId="311"/>
        </pc:sldMkLst>
        <pc:graphicFrameChg chg="mod modGraphic">
          <ac:chgData name="Sara Naidu Diaz Gonzalez" userId="S::sndiaz4@soy.sena.edu.co::94f02f45-69a4-4ff3-a3dc-fe0d52e2f980" providerId="AD" clId="Web-{629FC6E6-F6B2-4B27-9712-756F0F11062C}" dt="2023-03-21T13:42:21.837" v="469"/>
          <ac:graphicFrameMkLst>
            <pc:docMk/>
            <pc:sldMk cId="3450289627" sldId="311"/>
            <ac:graphicFrameMk id="5" creationId="{543DCA20-A97D-42EA-44F9-17B572F6362D}"/>
          </ac:graphicFrameMkLst>
        </pc:graphicFrameChg>
        <pc:graphicFrameChg chg="mod modGraphic">
          <ac:chgData name="Sara Naidu Diaz Gonzalez" userId="S::sndiaz4@soy.sena.edu.co::94f02f45-69a4-4ff3-a3dc-fe0d52e2f980" providerId="AD" clId="Web-{629FC6E6-F6B2-4B27-9712-756F0F11062C}" dt="2023-03-21T13:48:42.096" v="562"/>
          <ac:graphicFrameMkLst>
            <pc:docMk/>
            <pc:sldMk cId="3450289627" sldId="311"/>
            <ac:graphicFrameMk id="7" creationId="{12F58077-1C71-E921-57FA-2C0D48AE55D1}"/>
          </ac:graphicFrameMkLst>
        </pc:graphicFrameChg>
      </pc:sldChg>
    </pc:docChg>
  </pc:docChgLst>
  <pc:docChgLst>
    <pc:chgData name="Sara Naidu Diaz Gonzalez" userId="S::sndiaz4@soy.sena.edu.co::94f02f45-69a4-4ff3-a3dc-fe0d52e2f980" providerId="AD" clId="Web-{94CA1C6E-AA05-5B92-39E9-EBD40BB68EC5}"/>
    <pc:docChg chg="addSld modSld">
      <pc:chgData name="Sara Naidu Diaz Gonzalez" userId="S::sndiaz4@soy.sena.edu.co::94f02f45-69a4-4ff3-a3dc-fe0d52e2f980" providerId="AD" clId="Web-{94CA1C6E-AA05-5B92-39E9-EBD40BB68EC5}" dt="2023-03-11T04:48:29.029" v="314" actId="20577"/>
      <pc:docMkLst>
        <pc:docMk/>
      </pc:docMkLst>
      <pc:sldChg chg="modSp">
        <pc:chgData name="Sara Naidu Diaz Gonzalez" userId="S::sndiaz4@soy.sena.edu.co::94f02f45-69a4-4ff3-a3dc-fe0d52e2f980" providerId="AD" clId="Web-{94CA1C6E-AA05-5B92-39E9-EBD40BB68EC5}" dt="2023-03-11T04:48:29.029" v="314" actId="20577"/>
        <pc:sldMkLst>
          <pc:docMk/>
          <pc:sldMk cId="2406273178" sldId="256"/>
        </pc:sldMkLst>
        <pc:spChg chg="mod">
          <ac:chgData name="Sara Naidu Diaz Gonzalez" userId="S::sndiaz4@soy.sena.edu.co::94f02f45-69a4-4ff3-a3dc-fe0d52e2f980" providerId="AD" clId="Web-{94CA1C6E-AA05-5B92-39E9-EBD40BB68EC5}" dt="2023-03-11T04:48:29.029" v="314" actId="20577"/>
          <ac:spMkLst>
            <pc:docMk/>
            <pc:sldMk cId="2406273178" sldId="256"/>
            <ac:spMk id="3" creationId="{00000000-0000-0000-0000-000000000000}"/>
          </ac:spMkLst>
        </pc:spChg>
      </pc:sldChg>
      <pc:sldChg chg="modSp">
        <pc:chgData name="Sara Naidu Diaz Gonzalez" userId="S::sndiaz4@soy.sena.edu.co::94f02f45-69a4-4ff3-a3dc-fe0d52e2f980" providerId="AD" clId="Web-{94CA1C6E-AA05-5B92-39E9-EBD40BB68EC5}" dt="2023-03-11T04:45:07.444" v="286" actId="20577"/>
        <pc:sldMkLst>
          <pc:docMk/>
          <pc:sldMk cId="1320017106" sldId="257"/>
        </pc:sldMkLst>
        <pc:spChg chg="mod">
          <ac:chgData name="Sara Naidu Diaz Gonzalez" userId="S::sndiaz4@soy.sena.edu.co::94f02f45-69a4-4ff3-a3dc-fe0d52e2f980" providerId="AD" clId="Web-{94CA1C6E-AA05-5B92-39E9-EBD40BB68EC5}" dt="2023-03-11T04:45:07.444" v="286" actId="20577"/>
          <ac:spMkLst>
            <pc:docMk/>
            <pc:sldMk cId="1320017106" sldId="257"/>
            <ac:spMk id="2" creationId="{645DCC3C-57FE-244E-1124-569F7F859AD4}"/>
          </ac:spMkLst>
        </pc:spChg>
      </pc:sldChg>
      <pc:sldChg chg="modSp new">
        <pc:chgData name="Sara Naidu Diaz Gonzalez" userId="S::sndiaz4@soy.sena.edu.co::94f02f45-69a4-4ff3-a3dc-fe0d52e2f980" providerId="AD" clId="Web-{94CA1C6E-AA05-5B92-39E9-EBD40BB68EC5}" dt="2023-03-11T04:45:02.225" v="285" actId="20577"/>
        <pc:sldMkLst>
          <pc:docMk/>
          <pc:sldMk cId="3172907249" sldId="258"/>
        </pc:sldMkLst>
        <pc:spChg chg="mod">
          <ac:chgData name="Sara Naidu Diaz Gonzalez" userId="S::sndiaz4@soy.sena.edu.co::94f02f45-69a4-4ff3-a3dc-fe0d52e2f980" providerId="AD" clId="Web-{94CA1C6E-AA05-5B92-39E9-EBD40BB68EC5}" dt="2023-03-11T04:45:02.225" v="285" actId="20577"/>
          <ac:spMkLst>
            <pc:docMk/>
            <pc:sldMk cId="3172907249" sldId="258"/>
            <ac:spMk id="2" creationId="{E06B47F0-05FC-84F1-36D1-07CF996FA072}"/>
          </ac:spMkLst>
        </pc:spChg>
      </pc:sldChg>
      <pc:sldChg chg="modSp new">
        <pc:chgData name="Sara Naidu Diaz Gonzalez" userId="S::sndiaz4@soy.sena.edu.co::94f02f45-69a4-4ff3-a3dc-fe0d52e2f980" providerId="AD" clId="Web-{94CA1C6E-AA05-5B92-39E9-EBD40BB68EC5}" dt="2023-03-11T04:44:57.585" v="284" actId="20577"/>
        <pc:sldMkLst>
          <pc:docMk/>
          <pc:sldMk cId="3931021644" sldId="259"/>
        </pc:sldMkLst>
        <pc:spChg chg="mod">
          <ac:chgData name="Sara Naidu Diaz Gonzalez" userId="S::sndiaz4@soy.sena.edu.co::94f02f45-69a4-4ff3-a3dc-fe0d52e2f980" providerId="AD" clId="Web-{94CA1C6E-AA05-5B92-39E9-EBD40BB68EC5}" dt="2023-03-11T04:44:57.585" v="284" actId="20577"/>
          <ac:spMkLst>
            <pc:docMk/>
            <pc:sldMk cId="3931021644" sldId="259"/>
            <ac:spMk id="2" creationId="{20841F26-C755-06DF-BCC7-ACFAF50D4A0E}"/>
          </ac:spMkLst>
        </pc:spChg>
      </pc:sldChg>
      <pc:sldChg chg="modSp new">
        <pc:chgData name="Sara Naidu Diaz Gonzalez" userId="S::sndiaz4@soy.sena.edu.co::94f02f45-69a4-4ff3-a3dc-fe0d52e2f980" providerId="AD" clId="Web-{94CA1C6E-AA05-5B92-39E9-EBD40BB68EC5}" dt="2023-03-11T04:44:53.334" v="283" actId="20577"/>
        <pc:sldMkLst>
          <pc:docMk/>
          <pc:sldMk cId="641297589" sldId="260"/>
        </pc:sldMkLst>
        <pc:spChg chg="mod">
          <ac:chgData name="Sara Naidu Diaz Gonzalez" userId="S::sndiaz4@soy.sena.edu.co::94f02f45-69a4-4ff3-a3dc-fe0d52e2f980" providerId="AD" clId="Web-{94CA1C6E-AA05-5B92-39E9-EBD40BB68EC5}" dt="2023-03-11T04:44:53.334" v="283" actId="20577"/>
          <ac:spMkLst>
            <pc:docMk/>
            <pc:sldMk cId="641297589" sldId="260"/>
            <ac:spMk id="2" creationId="{6AE1AA83-70D6-7B8A-74E2-F3D204B2D165}"/>
          </ac:spMkLst>
        </pc:spChg>
      </pc:sldChg>
      <pc:sldChg chg="modSp new">
        <pc:chgData name="Sara Naidu Diaz Gonzalez" userId="S::sndiaz4@soy.sena.edu.co::94f02f45-69a4-4ff3-a3dc-fe0d52e2f980" providerId="AD" clId="Web-{94CA1C6E-AA05-5B92-39E9-EBD40BB68EC5}" dt="2023-03-11T04:44:46.397" v="282" actId="20577"/>
        <pc:sldMkLst>
          <pc:docMk/>
          <pc:sldMk cId="265086344" sldId="261"/>
        </pc:sldMkLst>
        <pc:spChg chg="mod">
          <ac:chgData name="Sara Naidu Diaz Gonzalez" userId="S::sndiaz4@soy.sena.edu.co::94f02f45-69a4-4ff3-a3dc-fe0d52e2f980" providerId="AD" clId="Web-{94CA1C6E-AA05-5B92-39E9-EBD40BB68EC5}" dt="2023-03-11T04:44:46.397" v="282" actId="20577"/>
          <ac:spMkLst>
            <pc:docMk/>
            <pc:sldMk cId="265086344" sldId="261"/>
            <ac:spMk id="2" creationId="{FD267211-D0B0-67E9-2906-DC441D6A31BC}"/>
          </ac:spMkLst>
        </pc:spChg>
      </pc:sldChg>
      <pc:sldChg chg="modSp new">
        <pc:chgData name="Sara Naidu Diaz Gonzalez" userId="S::sndiaz4@soy.sena.edu.co::94f02f45-69a4-4ff3-a3dc-fe0d52e2f980" providerId="AD" clId="Web-{94CA1C6E-AA05-5B92-39E9-EBD40BB68EC5}" dt="2023-03-11T04:44:42.084" v="281" actId="20577"/>
        <pc:sldMkLst>
          <pc:docMk/>
          <pc:sldMk cId="3639669116" sldId="262"/>
        </pc:sldMkLst>
        <pc:spChg chg="mod">
          <ac:chgData name="Sara Naidu Diaz Gonzalez" userId="S::sndiaz4@soy.sena.edu.co::94f02f45-69a4-4ff3-a3dc-fe0d52e2f980" providerId="AD" clId="Web-{94CA1C6E-AA05-5B92-39E9-EBD40BB68EC5}" dt="2023-03-11T04:44:42.084" v="281" actId="20577"/>
          <ac:spMkLst>
            <pc:docMk/>
            <pc:sldMk cId="3639669116" sldId="262"/>
            <ac:spMk id="2" creationId="{3C8DD182-8F7D-4DBB-1BDF-032EF3B21E3B}"/>
          </ac:spMkLst>
        </pc:spChg>
      </pc:sldChg>
      <pc:sldChg chg="modSp new">
        <pc:chgData name="Sara Naidu Diaz Gonzalez" userId="S::sndiaz4@soy.sena.edu.co::94f02f45-69a4-4ff3-a3dc-fe0d52e2f980" providerId="AD" clId="Web-{94CA1C6E-AA05-5B92-39E9-EBD40BB68EC5}" dt="2023-03-11T04:44:33.428" v="279" actId="20577"/>
        <pc:sldMkLst>
          <pc:docMk/>
          <pc:sldMk cId="1495245722" sldId="263"/>
        </pc:sldMkLst>
        <pc:spChg chg="mod">
          <ac:chgData name="Sara Naidu Diaz Gonzalez" userId="S::sndiaz4@soy.sena.edu.co::94f02f45-69a4-4ff3-a3dc-fe0d52e2f980" providerId="AD" clId="Web-{94CA1C6E-AA05-5B92-39E9-EBD40BB68EC5}" dt="2023-03-11T04:44:33.428" v="279" actId="20577"/>
          <ac:spMkLst>
            <pc:docMk/>
            <pc:sldMk cId="1495245722" sldId="263"/>
            <ac:spMk id="2" creationId="{82765DA9-3CFA-DFE4-CFB4-ED7512796DAA}"/>
          </ac:spMkLst>
        </pc:spChg>
      </pc:sldChg>
      <pc:sldChg chg="modSp new">
        <pc:chgData name="Sara Naidu Diaz Gonzalez" userId="S::sndiaz4@soy.sena.edu.co::94f02f45-69a4-4ff3-a3dc-fe0d52e2f980" providerId="AD" clId="Web-{94CA1C6E-AA05-5B92-39E9-EBD40BB68EC5}" dt="2023-03-11T04:44:38.162" v="280" actId="20577"/>
        <pc:sldMkLst>
          <pc:docMk/>
          <pc:sldMk cId="397091163" sldId="264"/>
        </pc:sldMkLst>
        <pc:spChg chg="mod">
          <ac:chgData name="Sara Naidu Diaz Gonzalez" userId="S::sndiaz4@soy.sena.edu.co::94f02f45-69a4-4ff3-a3dc-fe0d52e2f980" providerId="AD" clId="Web-{94CA1C6E-AA05-5B92-39E9-EBD40BB68EC5}" dt="2023-03-11T04:44:38.162" v="280" actId="20577"/>
          <ac:spMkLst>
            <pc:docMk/>
            <pc:sldMk cId="397091163" sldId="264"/>
            <ac:spMk id="2" creationId="{2D8E8DB4-5544-FB64-93BE-AA5653CFA918}"/>
          </ac:spMkLst>
        </pc:spChg>
      </pc:sldChg>
      <pc:sldChg chg="modSp new">
        <pc:chgData name="Sara Naidu Diaz Gonzalez" userId="S::sndiaz4@soy.sena.edu.co::94f02f45-69a4-4ff3-a3dc-fe0d52e2f980" providerId="AD" clId="Web-{94CA1C6E-AA05-5B92-39E9-EBD40BB68EC5}" dt="2023-03-11T04:45:27.445" v="290" actId="20577"/>
        <pc:sldMkLst>
          <pc:docMk/>
          <pc:sldMk cId="836181485" sldId="265"/>
        </pc:sldMkLst>
        <pc:spChg chg="mod">
          <ac:chgData name="Sara Naidu Diaz Gonzalez" userId="S::sndiaz4@soy.sena.edu.co::94f02f45-69a4-4ff3-a3dc-fe0d52e2f980" providerId="AD" clId="Web-{94CA1C6E-AA05-5B92-39E9-EBD40BB68EC5}" dt="2023-03-11T04:45:27.445" v="290" actId="20577"/>
          <ac:spMkLst>
            <pc:docMk/>
            <pc:sldMk cId="836181485" sldId="265"/>
            <ac:spMk id="2" creationId="{993EF0A9-4DE9-A08E-9569-51160EFF8CBB}"/>
          </ac:spMkLst>
        </pc:spChg>
      </pc:sldChg>
      <pc:sldChg chg="modSp new">
        <pc:chgData name="Sara Naidu Diaz Gonzalez" userId="S::sndiaz4@soy.sena.edu.co::94f02f45-69a4-4ff3-a3dc-fe0d52e2f980" providerId="AD" clId="Web-{94CA1C6E-AA05-5B92-39E9-EBD40BB68EC5}" dt="2023-03-11T04:45:47.570" v="297" actId="20577"/>
        <pc:sldMkLst>
          <pc:docMk/>
          <pc:sldMk cId="2971174205" sldId="266"/>
        </pc:sldMkLst>
        <pc:spChg chg="mod">
          <ac:chgData name="Sara Naidu Diaz Gonzalez" userId="S::sndiaz4@soy.sena.edu.co::94f02f45-69a4-4ff3-a3dc-fe0d52e2f980" providerId="AD" clId="Web-{94CA1C6E-AA05-5B92-39E9-EBD40BB68EC5}" dt="2023-03-11T04:45:47.570" v="297" actId="20577"/>
          <ac:spMkLst>
            <pc:docMk/>
            <pc:sldMk cId="2971174205" sldId="266"/>
            <ac:spMk id="2" creationId="{D2C7AA8A-64C8-2AE2-AD77-837417D36B22}"/>
          </ac:spMkLst>
        </pc:spChg>
      </pc:sldChg>
      <pc:sldChg chg="modSp new">
        <pc:chgData name="Sara Naidu Diaz Gonzalez" userId="S::sndiaz4@soy.sena.edu.co::94f02f45-69a4-4ff3-a3dc-fe0d52e2f980" providerId="AD" clId="Web-{94CA1C6E-AA05-5B92-39E9-EBD40BB68EC5}" dt="2023-03-11T04:46:05.790" v="301" actId="20577"/>
        <pc:sldMkLst>
          <pc:docMk/>
          <pc:sldMk cId="823951855" sldId="267"/>
        </pc:sldMkLst>
        <pc:spChg chg="mod">
          <ac:chgData name="Sara Naidu Diaz Gonzalez" userId="S::sndiaz4@soy.sena.edu.co::94f02f45-69a4-4ff3-a3dc-fe0d52e2f980" providerId="AD" clId="Web-{94CA1C6E-AA05-5B92-39E9-EBD40BB68EC5}" dt="2023-03-11T04:46:05.790" v="301" actId="20577"/>
          <ac:spMkLst>
            <pc:docMk/>
            <pc:sldMk cId="823951855" sldId="267"/>
            <ac:spMk id="2" creationId="{378926DF-9E9C-B895-F9A9-369B6F2773E1}"/>
          </ac:spMkLst>
        </pc:spChg>
      </pc:sldChg>
      <pc:sldChg chg="modSp new">
        <pc:chgData name="Sara Naidu Diaz Gonzalez" userId="S::sndiaz4@soy.sena.edu.co::94f02f45-69a4-4ff3-a3dc-fe0d52e2f980" providerId="AD" clId="Web-{94CA1C6E-AA05-5B92-39E9-EBD40BB68EC5}" dt="2023-03-11T04:46:18.196" v="305" actId="20577"/>
        <pc:sldMkLst>
          <pc:docMk/>
          <pc:sldMk cId="3827497238" sldId="268"/>
        </pc:sldMkLst>
        <pc:spChg chg="mod">
          <ac:chgData name="Sara Naidu Diaz Gonzalez" userId="S::sndiaz4@soy.sena.edu.co::94f02f45-69a4-4ff3-a3dc-fe0d52e2f980" providerId="AD" clId="Web-{94CA1C6E-AA05-5B92-39E9-EBD40BB68EC5}" dt="2023-03-11T04:46:18.196" v="305" actId="20577"/>
          <ac:spMkLst>
            <pc:docMk/>
            <pc:sldMk cId="3827497238" sldId="268"/>
            <ac:spMk id="2" creationId="{7713EBFE-49A1-595C-CC54-0754AD6EED66}"/>
          </ac:spMkLst>
        </pc:spChg>
      </pc:sldChg>
      <pc:sldChg chg="modSp new">
        <pc:chgData name="Sara Naidu Diaz Gonzalez" userId="S::sndiaz4@soy.sena.edu.co::94f02f45-69a4-4ff3-a3dc-fe0d52e2f980" providerId="AD" clId="Web-{94CA1C6E-AA05-5B92-39E9-EBD40BB68EC5}" dt="2023-03-11T04:46:31.010" v="309" actId="20577"/>
        <pc:sldMkLst>
          <pc:docMk/>
          <pc:sldMk cId="3816518876" sldId="269"/>
        </pc:sldMkLst>
        <pc:spChg chg="mod">
          <ac:chgData name="Sara Naidu Diaz Gonzalez" userId="S::sndiaz4@soy.sena.edu.co::94f02f45-69a4-4ff3-a3dc-fe0d52e2f980" providerId="AD" clId="Web-{94CA1C6E-AA05-5B92-39E9-EBD40BB68EC5}" dt="2023-03-11T04:46:31.010" v="309" actId="20577"/>
          <ac:spMkLst>
            <pc:docMk/>
            <pc:sldMk cId="3816518876" sldId="269"/>
            <ac:spMk id="2" creationId="{7B5AA8F9-A6E6-7642-3D7F-25EA31F9B486}"/>
          </ac:spMkLst>
        </pc:spChg>
      </pc:sldChg>
      <pc:sldChg chg="modSp new">
        <pc:chgData name="Sara Naidu Diaz Gonzalez" userId="S::sndiaz4@soy.sena.edu.co::94f02f45-69a4-4ff3-a3dc-fe0d52e2f980" providerId="AD" clId="Web-{94CA1C6E-AA05-5B92-39E9-EBD40BB68EC5}" dt="2023-03-11T04:46:46.432" v="313" actId="20577"/>
        <pc:sldMkLst>
          <pc:docMk/>
          <pc:sldMk cId="1410405190" sldId="270"/>
        </pc:sldMkLst>
        <pc:spChg chg="mod">
          <ac:chgData name="Sara Naidu Diaz Gonzalez" userId="S::sndiaz4@soy.sena.edu.co::94f02f45-69a4-4ff3-a3dc-fe0d52e2f980" providerId="AD" clId="Web-{94CA1C6E-AA05-5B92-39E9-EBD40BB68EC5}" dt="2023-03-11T04:46:46.432" v="313" actId="20577"/>
          <ac:spMkLst>
            <pc:docMk/>
            <pc:sldMk cId="1410405190" sldId="270"/>
            <ac:spMk id="2" creationId="{69012378-58D7-BA04-43C4-0D0DF024AD63}"/>
          </ac:spMkLst>
        </pc:spChg>
      </pc:sldChg>
    </pc:docChg>
  </pc:docChgLst>
  <pc:docChgLst>
    <pc:chgData name="Cristian Andres Castellanos Rodriguez" userId="S::cacastellanos76@soy.sena.edu.co::215c3ebe-82a7-4983-afe8-b53c07af928c" providerId="AD" clId="Web-{A7EE034D-2B1B-1451-DD98-1B93A8C67C9B}"/>
    <pc:docChg chg="modSld">
      <pc:chgData name="Cristian Andres Castellanos Rodriguez" userId="S::cacastellanos76@soy.sena.edu.co::215c3ebe-82a7-4983-afe8-b53c07af928c" providerId="AD" clId="Web-{A7EE034D-2B1B-1451-DD98-1B93A8C67C9B}" dt="2023-03-21T13:43:28.366" v="0" actId="14100"/>
      <pc:docMkLst>
        <pc:docMk/>
      </pc:docMkLst>
      <pc:sldChg chg="modSp">
        <pc:chgData name="Cristian Andres Castellanos Rodriguez" userId="S::cacastellanos76@soy.sena.edu.co::215c3ebe-82a7-4983-afe8-b53c07af928c" providerId="AD" clId="Web-{A7EE034D-2B1B-1451-DD98-1B93A8C67C9B}" dt="2023-03-21T13:43:28.366" v="0" actId="14100"/>
        <pc:sldMkLst>
          <pc:docMk/>
          <pc:sldMk cId="397091163" sldId="264"/>
        </pc:sldMkLst>
        <pc:picChg chg="mod">
          <ac:chgData name="Cristian Andres Castellanos Rodriguez" userId="S::cacastellanos76@soy.sena.edu.co::215c3ebe-82a7-4983-afe8-b53c07af928c" providerId="AD" clId="Web-{A7EE034D-2B1B-1451-DD98-1B93A8C67C9B}" dt="2023-03-21T13:43:28.366" v="0" actId="14100"/>
          <ac:picMkLst>
            <pc:docMk/>
            <pc:sldMk cId="397091163" sldId="264"/>
            <ac:picMk id="10" creationId="{B376EBBE-0B6F-521F-BDED-F1CB963BAFC8}"/>
          </ac:picMkLst>
        </pc:picChg>
      </pc:sldChg>
    </pc:docChg>
  </pc:docChgLst>
  <pc:docChgLst>
    <pc:chgData name="Sara Naidu Diaz Gonzalez" userId="94f02f45-69a4-4ff3-a3dc-fe0d52e2f980" providerId="ADAL" clId="{AB6E16BD-3617-EA4B-B86C-671946A9556D}"/>
    <pc:docChg chg="custSel addSld modSld">
      <pc:chgData name="Sara Naidu Diaz Gonzalez" userId="94f02f45-69a4-4ff3-a3dc-fe0d52e2f980" providerId="ADAL" clId="{AB6E16BD-3617-EA4B-B86C-671946A9556D}" dt="2023-03-14T13:00:55.632" v="429" actId="20577"/>
      <pc:docMkLst>
        <pc:docMk/>
      </pc:docMkLst>
      <pc:sldChg chg="modSp">
        <pc:chgData name="Sara Naidu Diaz Gonzalez" userId="94f02f45-69a4-4ff3-a3dc-fe0d52e2f980" providerId="ADAL" clId="{AB6E16BD-3617-EA4B-B86C-671946A9556D}" dt="2023-03-14T12:50:37.817" v="29" actId="5793"/>
        <pc:sldMkLst>
          <pc:docMk/>
          <pc:sldMk cId="818706842" sldId="271"/>
        </pc:sldMkLst>
        <pc:spChg chg="mod">
          <ac:chgData name="Sara Naidu Diaz Gonzalez" userId="94f02f45-69a4-4ff3-a3dc-fe0d52e2f980" providerId="ADAL" clId="{AB6E16BD-3617-EA4B-B86C-671946A9556D}" dt="2023-03-14T12:50:37.817" v="29" actId="5793"/>
          <ac:spMkLst>
            <pc:docMk/>
            <pc:sldMk cId="818706842" sldId="271"/>
            <ac:spMk id="3" creationId="{84B72CFB-3CAD-9A8F-39D8-028781E8247F}"/>
          </ac:spMkLst>
        </pc:spChg>
      </pc:sldChg>
      <pc:sldChg chg="delSp modSp new">
        <pc:chgData name="Sara Naidu Diaz Gonzalez" userId="94f02f45-69a4-4ff3-a3dc-fe0d52e2f980" providerId="ADAL" clId="{AB6E16BD-3617-EA4B-B86C-671946A9556D}" dt="2023-03-14T12:58:48.235" v="242" actId="20577"/>
        <pc:sldMkLst>
          <pc:docMk/>
          <pc:sldMk cId="2562421729" sldId="276"/>
        </pc:sldMkLst>
        <pc:spChg chg="del">
          <ac:chgData name="Sara Naidu Diaz Gonzalez" userId="94f02f45-69a4-4ff3-a3dc-fe0d52e2f980" providerId="ADAL" clId="{AB6E16BD-3617-EA4B-B86C-671946A9556D}" dt="2023-03-14T12:53:32.233" v="31" actId="21"/>
          <ac:spMkLst>
            <pc:docMk/>
            <pc:sldMk cId="2562421729" sldId="276"/>
            <ac:spMk id="2" creationId="{A3CC75A4-0C82-6E74-7BC1-41749CF651C4}"/>
          </ac:spMkLst>
        </pc:spChg>
        <pc:spChg chg="mod">
          <ac:chgData name="Sara Naidu Diaz Gonzalez" userId="94f02f45-69a4-4ff3-a3dc-fe0d52e2f980" providerId="ADAL" clId="{AB6E16BD-3617-EA4B-B86C-671946A9556D}" dt="2023-03-14T12:58:48.235" v="242" actId="20577"/>
          <ac:spMkLst>
            <pc:docMk/>
            <pc:sldMk cId="2562421729" sldId="276"/>
            <ac:spMk id="3" creationId="{9F3FBEFE-6F49-0A01-CCF4-24106B3A5657}"/>
          </ac:spMkLst>
        </pc:spChg>
      </pc:sldChg>
      <pc:sldChg chg="delSp modSp new">
        <pc:chgData name="Sara Naidu Diaz Gonzalez" userId="94f02f45-69a4-4ff3-a3dc-fe0d52e2f980" providerId="ADAL" clId="{AB6E16BD-3617-EA4B-B86C-671946A9556D}" dt="2023-03-14T13:00:55.632" v="429" actId="20577"/>
        <pc:sldMkLst>
          <pc:docMk/>
          <pc:sldMk cId="2743027483" sldId="277"/>
        </pc:sldMkLst>
        <pc:spChg chg="del">
          <ac:chgData name="Sara Naidu Diaz Gonzalez" userId="94f02f45-69a4-4ff3-a3dc-fe0d52e2f980" providerId="ADAL" clId="{AB6E16BD-3617-EA4B-B86C-671946A9556D}" dt="2023-03-14T12:59:14.541" v="244" actId="21"/>
          <ac:spMkLst>
            <pc:docMk/>
            <pc:sldMk cId="2743027483" sldId="277"/>
            <ac:spMk id="2" creationId="{C13290B9-3490-8F9A-486E-48DDA241F743}"/>
          </ac:spMkLst>
        </pc:spChg>
        <pc:spChg chg="mod">
          <ac:chgData name="Sara Naidu Diaz Gonzalez" userId="94f02f45-69a4-4ff3-a3dc-fe0d52e2f980" providerId="ADAL" clId="{AB6E16BD-3617-EA4B-B86C-671946A9556D}" dt="2023-03-14T13:00:55.632" v="429" actId="20577"/>
          <ac:spMkLst>
            <pc:docMk/>
            <pc:sldMk cId="2743027483" sldId="277"/>
            <ac:spMk id="3" creationId="{12D3E613-174C-4827-D94C-3C2C0464AFAB}"/>
          </ac:spMkLst>
        </pc:spChg>
      </pc:sldChg>
    </pc:docChg>
  </pc:docChgLst>
  <pc:docChgLst>
    <pc:chgData name="Sara Naidu Diaz Gonzalez" userId="S::sndiaz4@soy.sena.edu.co::94f02f45-69a4-4ff3-a3dc-fe0d52e2f980" providerId="AD" clId="Web-{AE27CC15-BAD3-A78E-344C-3A0BD0899458}"/>
    <pc:docChg chg="addSld modSld">
      <pc:chgData name="Sara Naidu Diaz Gonzalez" userId="S::sndiaz4@soy.sena.edu.co::94f02f45-69a4-4ff3-a3dc-fe0d52e2f980" providerId="AD" clId="Web-{AE27CC15-BAD3-A78E-344C-3A0BD0899458}" dt="2023-03-20T01:10:16.452" v="518"/>
      <pc:docMkLst>
        <pc:docMk/>
      </pc:docMkLst>
      <pc:sldChg chg="modSp">
        <pc:chgData name="Sara Naidu Diaz Gonzalez" userId="S::sndiaz4@soy.sena.edu.co::94f02f45-69a4-4ff3-a3dc-fe0d52e2f980" providerId="AD" clId="Web-{AE27CC15-BAD3-A78E-344C-3A0BD0899458}" dt="2023-03-20T00:55:14.603" v="119" actId="20577"/>
        <pc:sldMkLst>
          <pc:docMk/>
          <pc:sldMk cId="836181485" sldId="265"/>
        </pc:sldMkLst>
        <pc:spChg chg="mod">
          <ac:chgData name="Sara Naidu Diaz Gonzalez" userId="S::sndiaz4@soy.sena.edu.co::94f02f45-69a4-4ff3-a3dc-fe0d52e2f980" providerId="AD" clId="Web-{AE27CC15-BAD3-A78E-344C-3A0BD0899458}" dt="2023-03-20T00:55:14.603" v="119" actId="20577"/>
          <ac:spMkLst>
            <pc:docMk/>
            <pc:sldMk cId="836181485" sldId="265"/>
            <ac:spMk id="3" creationId="{6ADFEEF2-45D3-353B-DFB7-9712AA90CBB7}"/>
          </ac:spMkLst>
        </pc:spChg>
      </pc:sldChg>
      <pc:sldChg chg="addSp delSp modSp">
        <pc:chgData name="Sara Naidu Diaz Gonzalez" userId="S::sndiaz4@soy.sena.edu.co::94f02f45-69a4-4ff3-a3dc-fe0d52e2f980" providerId="AD" clId="Web-{AE27CC15-BAD3-A78E-344C-3A0BD0899458}" dt="2023-03-20T00:59:07.331" v="122"/>
        <pc:sldMkLst>
          <pc:docMk/>
          <pc:sldMk cId="2971174205" sldId="266"/>
        </pc:sldMkLst>
        <pc:spChg chg="add del mod">
          <ac:chgData name="Sara Naidu Diaz Gonzalez" userId="S::sndiaz4@soy.sena.edu.co::94f02f45-69a4-4ff3-a3dc-fe0d52e2f980" providerId="AD" clId="Web-{AE27CC15-BAD3-A78E-344C-3A0BD0899458}" dt="2023-03-20T00:59:07.331" v="122"/>
          <ac:spMkLst>
            <pc:docMk/>
            <pc:sldMk cId="2971174205" sldId="266"/>
            <ac:spMk id="3" creationId="{EEC987C9-696A-F22B-E36C-E6359921912F}"/>
          </ac:spMkLst>
        </pc:spChg>
      </pc:sldChg>
      <pc:sldChg chg="addSp delSp modSp new">
        <pc:chgData name="Sara Naidu Diaz Gonzalez" userId="S::sndiaz4@soy.sena.edu.co::94f02f45-69a4-4ff3-a3dc-fe0d52e2f980" providerId="AD" clId="Web-{AE27CC15-BAD3-A78E-344C-3A0BD0899458}" dt="2023-03-20T01:10:16.452" v="518"/>
        <pc:sldMkLst>
          <pc:docMk/>
          <pc:sldMk cId="1494052318" sldId="302"/>
        </pc:sldMkLst>
        <pc:spChg chg="del">
          <ac:chgData name="Sara Naidu Diaz Gonzalez" userId="S::sndiaz4@soy.sena.edu.co::94f02f45-69a4-4ff3-a3dc-fe0d52e2f980" providerId="AD" clId="Web-{AE27CC15-BAD3-A78E-344C-3A0BD0899458}" dt="2023-03-20T00:59:14.426" v="125"/>
          <ac:spMkLst>
            <pc:docMk/>
            <pc:sldMk cId="1494052318" sldId="302"/>
            <ac:spMk id="2" creationId="{296A29B6-347D-0D24-E4B9-3EEDAA8DCC9B}"/>
          </ac:spMkLst>
        </pc:spChg>
        <pc:spChg chg="del">
          <ac:chgData name="Sara Naidu Diaz Gonzalez" userId="S::sndiaz4@soy.sena.edu.co::94f02f45-69a4-4ff3-a3dc-fe0d52e2f980" providerId="AD" clId="Web-{AE27CC15-BAD3-A78E-344C-3A0BD0899458}" dt="2023-03-20T00:59:13.160" v="124"/>
          <ac:spMkLst>
            <pc:docMk/>
            <pc:sldMk cId="1494052318" sldId="302"/>
            <ac:spMk id="3" creationId="{07D74545-7478-0CB5-C1BB-652B56DE0406}"/>
          </ac:spMkLst>
        </pc:spChg>
        <pc:graphicFrameChg chg="add del">
          <ac:chgData name="Sara Naidu Diaz Gonzalez" userId="S::sndiaz4@soy.sena.edu.co::94f02f45-69a4-4ff3-a3dc-fe0d52e2f980" providerId="AD" clId="Web-{AE27CC15-BAD3-A78E-344C-3A0BD0899458}" dt="2023-03-20T01:01:30.681" v="127"/>
          <ac:graphicFrameMkLst>
            <pc:docMk/>
            <pc:sldMk cId="1494052318" sldId="302"/>
            <ac:graphicFrameMk id="4" creationId="{B60FD120-B8E4-EA32-355B-B8D62AE23056}"/>
          </ac:graphicFrameMkLst>
        </pc:graphicFrameChg>
        <pc:graphicFrameChg chg="add mod modGraphic">
          <ac:chgData name="Sara Naidu Diaz Gonzalez" userId="S::sndiaz4@soy.sena.edu.co::94f02f45-69a4-4ff3-a3dc-fe0d52e2f980" providerId="AD" clId="Web-{AE27CC15-BAD3-A78E-344C-3A0BD0899458}" dt="2023-03-20T01:10:11.030" v="517"/>
          <ac:graphicFrameMkLst>
            <pc:docMk/>
            <pc:sldMk cId="1494052318" sldId="302"/>
            <ac:graphicFrameMk id="5" creationId="{B606AC13-7060-5B5E-CAFD-F05B1C111CFF}"/>
          </ac:graphicFrameMkLst>
        </pc:graphicFrameChg>
        <pc:graphicFrameChg chg="add mod modGraphic">
          <ac:chgData name="Sara Naidu Diaz Gonzalez" userId="S::sndiaz4@soy.sena.edu.co::94f02f45-69a4-4ff3-a3dc-fe0d52e2f980" providerId="AD" clId="Web-{AE27CC15-BAD3-A78E-344C-3A0BD0899458}" dt="2023-03-20T01:08:02.681" v="492"/>
          <ac:graphicFrameMkLst>
            <pc:docMk/>
            <pc:sldMk cId="1494052318" sldId="302"/>
            <ac:graphicFrameMk id="6" creationId="{13ACA745-7FED-6F67-1D62-A181AF7C3881}"/>
          </ac:graphicFrameMkLst>
        </pc:graphicFrameChg>
        <pc:graphicFrameChg chg="add del mod">
          <ac:chgData name="Sara Naidu Diaz Gonzalez" userId="S::sndiaz4@soy.sena.edu.co::94f02f45-69a4-4ff3-a3dc-fe0d52e2f980" providerId="AD" clId="Web-{AE27CC15-BAD3-A78E-344C-3A0BD0899458}" dt="2023-03-20T01:09:47.404" v="506"/>
          <ac:graphicFrameMkLst>
            <pc:docMk/>
            <pc:sldMk cId="1494052318" sldId="302"/>
            <ac:graphicFrameMk id="8" creationId="{DEDFD341-6119-4A03-E98E-F790F4906B57}"/>
          </ac:graphicFrameMkLst>
        </pc:graphicFrameChg>
        <pc:graphicFrameChg chg="add del mod">
          <ac:chgData name="Sara Naidu Diaz Gonzalez" userId="S::sndiaz4@soy.sena.edu.co::94f02f45-69a4-4ff3-a3dc-fe0d52e2f980" providerId="AD" clId="Web-{AE27CC15-BAD3-A78E-344C-3A0BD0899458}" dt="2023-03-20T01:09:46.342" v="505"/>
          <ac:graphicFrameMkLst>
            <pc:docMk/>
            <pc:sldMk cId="1494052318" sldId="302"/>
            <ac:graphicFrameMk id="10" creationId="{89EF3A1A-F0B2-7378-6EFE-82BFD8EDED2F}"/>
          </ac:graphicFrameMkLst>
        </pc:graphicFrameChg>
        <pc:graphicFrameChg chg="add del mod">
          <ac:chgData name="Sara Naidu Diaz Gonzalez" userId="S::sndiaz4@soy.sena.edu.co::94f02f45-69a4-4ff3-a3dc-fe0d52e2f980" providerId="AD" clId="Web-{AE27CC15-BAD3-A78E-344C-3A0BD0899458}" dt="2023-03-20T01:10:16.452" v="518"/>
          <ac:graphicFrameMkLst>
            <pc:docMk/>
            <pc:sldMk cId="1494052318" sldId="302"/>
            <ac:graphicFrameMk id="12" creationId="{8DF1FAD6-52FB-5303-3C1F-1247760FC3F9}"/>
          </ac:graphicFrameMkLst>
        </pc:graphicFrameChg>
      </pc:sldChg>
      <pc:sldChg chg="modSp">
        <pc:chgData name="Sara Naidu Diaz Gonzalez" userId="S::sndiaz4@soy.sena.edu.co::94f02f45-69a4-4ff3-a3dc-fe0d52e2f980" providerId="AD" clId="Web-{AE27CC15-BAD3-A78E-344C-3A0BD0899458}" dt="2023-03-20T01:08:08.807" v="494"/>
        <pc:sldMkLst>
          <pc:docMk/>
          <pc:sldMk cId="2891560249" sldId="303"/>
        </pc:sldMkLst>
        <pc:graphicFrameChg chg="mod modGraphic">
          <ac:chgData name="Sara Naidu Diaz Gonzalez" userId="S::sndiaz4@soy.sena.edu.co::94f02f45-69a4-4ff3-a3dc-fe0d52e2f980" providerId="AD" clId="Web-{AE27CC15-BAD3-A78E-344C-3A0BD0899458}" dt="2023-03-20T01:07:26.930" v="448"/>
          <ac:graphicFrameMkLst>
            <pc:docMk/>
            <pc:sldMk cId="2891560249" sldId="303"/>
            <ac:graphicFrameMk id="5" creationId="{B606AC13-7060-5B5E-CAFD-F05B1C111CFF}"/>
          </ac:graphicFrameMkLst>
        </pc:graphicFrameChg>
        <pc:graphicFrameChg chg="mod modGraphic">
          <ac:chgData name="Sara Naidu Diaz Gonzalez" userId="S::sndiaz4@soy.sena.edu.co::94f02f45-69a4-4ff3-a3dc-fe0d52e2f980" providerId="AD" clId="Web-{AE27CC15-BAD3-A78E-344C-3A0BD0899458}" dt="2023-03-20T01:08:08.807" v="494"/>
          <ac:graphicFrameMkLst>
            <pc:docMk/>
            <pc:sldMk cId="2891560249" sldId="303"/>
            <ac:graphicFrameMk id="6" creationId="{13ACA745-7FED-6F67-1D62-A181AF7C3881}"/>
          </ac:graphicFrameMkLst>
        </pc:graphicFrameChg>
      </pc:sldChg>
      <pc:sldChg chg="modSp">
        <pc:chgData name="Sara Naidu Diaz Gonzalez" userId="S::sndiaz4@soy.sena.edu.co::94f02f45-69a4-4ff3-a3dc-fe0d52e2f980" providerId="AD" clId="Web-{AE27CC15-BAD3-A78E-344C-3A0BD0899458}" dt="2023-03-20T01:08:13.026" v="496"/>
        <pc:sldMkLst>
          <pc:docMk/>
          <pc:sldMk cId="779966770" sldId="304"/>
        </pc:sldMkLst>
        <pc:graphicFrameChg chg="mod modGraphic">
          <ac:chgData name="Sara Naidu Diaz Gonzalez" userId="S::sndiaz4@soy.sena.edu.co::94f02f45-69a4-4ff3-a3dc-fe0d52e2f980" providerId="AD" clId="Web-{AE27CC15-BAD3-A78E-344C-3A0BD0899458}" dt="2023-03-20T01:07:32.961" v="456"/>
          <ac:graphicFrameMkLst>
            <pc:docMk/>
            <pc:sldMk cId="779966770" sldId="304"/>
            <ac:graphicFrameMk id="5" creationId="{B606AC13-7060-5B5E-CAFD-F05B1C111CFF}"/>
          </ac:graphicFrameMkLst>
        </pc:graphicFrameChg>
        <pc:graphicFrameChg chg="mod modGraphic">
          <ac:chgData name="Sara Naidu Diaz Gonzalez" userId="S::sndiaz4@soy.sena.edu.co::94f02f45-69a4-4ff3-a3dc-fe0d52e2f980" providerId="AD" clId="Web-{AE27CC15-BAD3-A78E-344C-3A0BD0899458}" dt="2023-03-20T01:08:13.026" v="496"/>
          <ac:graphicFrameMkLst>
            <pc:docMk/>
            <pc:sldMk cId="779966770" sldId="304"/>
            <ac:graphicFrameMk id="6" creationId="{13ACA745-7FED-6F67-1D62-A181AF7C3881}"/>
          </ac:graphicFrameMkLst>
        </pc:graphicFrameChg>
      </pc:sldChg>
      <pc:sldChg chg="modSp">
        <pc:chgData name="Sara Naidu Diaz Gonzalez" userId="S::sndiaz4@soy.sena.edu.co::94f02f45-69a4-4ff3-a3dc-fe0d52e2f980" providerId="AD" clId="Web-{AE27CC15-BAD3-A78E-344C-3A0BD0899458}" dt="2023-03-20T01:08:16.432" v="498"/>
        <pc:sldMkLst>
          <pc:docMk/>
          <pc:sldMk cId="3690059742" sldId="305"/>
        </pc:sldMkLst>
        <pc:graphicFrameChg chg="mod modGraphic">
          <ac:chgData name="Sara Naidu Diaz Gonzalez" userId="S::sndiaz4@soy.sena.edu.co::94f02f45-69a4-4ff3-a3dc-fe0d52e2f980" providerId="AD" clId="Web-{AE27CC15-BAD3-A78E-344C-3A0BD0899458}" dt="2023-03-20T01:07:40.712" v="466"/>
          <ac:graphicFrameMkLst>
            <pc:docMk/>
            <pc:sldMk cId="3690059742" sldId="305"/>
            <ac:graphicFrameMk id="5" creationId="{B606AC13-7060-5B5E-CAFD-F05B1C111CFF}"/>
          </ac:graphicFrameMkLst>
        </pc:graphicFrameChg>
        <pc:graphicFrameChg chg="mod modGraphic">
          <ac:chgData name="Sara Naidu Diaz Gonzalez" userId="S::sndiaz4@soy.sena.edu.co::94f02f45-69a4-4ff3-a3dc-fe0d52e2f980" providerId="AD" clId="Web-{AE27CC15-BAD3-A78E-344C-3A0BD0899458}" dt="2023-03-20T01:08:16.432" v="498"/>
          <ac:graphicFrameMkLst>
            <pc:docMk/>
            <pc:sldMk cId="3690059742" sldId="305"/>
            <ac:graphicFrameMk id="6" creationId="{13ACA745-7FED-6F67-1D62-A181AF7C3881}"/>
          </ac:graphicFrameMkLst>
        </pc:graphicFrameChg>
      </pc:sldChg>
      <pc:sldChg chg="modSp">
        <pc:chgData name="Sara Naidu Diaz Gonzalez" userId="S::sndiaz4@soy.sena.edu.co::94f02f45-69a4-4ff3-a3dc-fe0d52e2f980" providerId="AD" clId="Web-{AE27CC15-BAD3-A78E-344C-3A0BD0899458}" dt="2023-03-20T01:08:24.917" v="500"/>
        <pc:sldMkLst>
          <pc:docMk/>
          <pc:sldMk cId="1813008592" sldId="306"/>
        </pc:sldMkLst>
        <pc:graphicFrameChg chg="mod modGraphic">
          <ac:chgData name="Sara Naidu Diaz Gonzalez" userId="S::sndiaz4@soy.sena.edu.co::94f02f45-69a4-4ff3-a3dc-fe0d52e2f980" providerId="AD" clId="Web-{AE27CC15-BAD3-A78E-344C-3A0BD0899458}" dt="2023-03-20T01:07:53.994" v="484"/>
          <ac:graphicFrameMkLst>
            <pc:docMk/>
            <pc:sldMk cId="1813008592" sldId="306"/>
            <ac:graphicFrameMk id="5" creationId="{B606AC13-7060-5B5E-CAFD-F05B1C111CFF}"/>
          </ac:graphicFrameMkLst>
        </pc:graphicFrameChg>
        <pc:graphicFrameChg chg="mod modGraphic">
          <ac:chgData name="Sara Naidu Diaz Gonzalez" userId="S::sndiaz4@soy.sena.edu.co::94f02f45-69a4-4ff3-a3dc-fe0d52e2f980" providerId="AD" clId="Web-{AE27CC15-BAD3-A78E-344C-3A0BD0899458}" dt="2023-03-20T01:08:24.917" v="500"/>
          <ac:graphicFrameMkLst>
            <pc:docMk/>
            <pc:sldMk cId="1813008592" sldId="306"/>
            <ac:graphicFrameMk id="6" creationId="{13ACA745-7FED-6F67-1D62-A181AF7C3881}"/>
          </ac:graphicFrameMkLst>
        </pc:graphicFrameChg>
      </pc:sldChg>
    </pc:docChg>
  </pc:docChgLst>
  <pc:docChgLst>
    <pc:chgData name="Juan Sebastian Herrera Prieto" userId="S::jsherrera914@soy.sena.edu.co::ef11610f-3862-4e05-a817-05d4c3cf01c5" providerId="AD" clId="Web-{1B1D424C-02D5-8DD8-A3E4-4991FE783E59}"/>
    <pc:docChg chg="modSld">
      <pc:chgData name="Juan Sebastian Herrera Prieto" userId="S::jsherrera914@soy.sena.edu.co::ef11610f-3862-4e05-a817-05d4c3cf01c5" providerId="AD" clId="Web-{1B1D424C-02D5-8DD8-A3E4-4991FE783E59}" dt="2023-03-20T03:00:27.837" v="2577"/>
      <pc:docMkLst>
        <pc:docMk/>
      </pc:docMkLst>
      <pc:sldChg chg="modSp">
        <pc:chgData name="Juan Sebastian Herrera Prieto" userId="S::jsherrera914@soy.sena.edu.co::ef11610f-3862-4e05-a817-05d4c3cf01c5" providerId="AD" clId="Web-{1B1D424C-02D5-8DD8-A3E4-4991FE783E59}" dt="2023-03-20T01:48:34.683" v="337"/>
        <pc:sldMkLst>
          <pc:docMk/>
          <pc:sldMk cId="2971174205" sldId="266"/>
        </pc:sldMkLst>
        <pc:graphicFrameChg chg="mod modGraphic">
          <ac:chgData name="Juan Sebastian Herrera Prieto" userId="S::jsherrera914@soy.sena.edu.co::ef11610f-3862-4e05-a817-05d4c3cf01c5" providerId="AD" clId="Web-{1B1D424C-02D5-8DD8-A3E4-4991FE783E59}" dt="2023-03-20T01:37:08.821" v="255" actId="1076"/>
          <ac:graphicFrameMkLst>
            <pc:docMk/>
            <pc:sldMk cId="2971174205" sldId="266"/>
            <ac:graphicFrameMk id="4" creationId="{5B6537AD-F71D-AC63-0E0E-5F9272C67D0D}"/>
          </ac:graphicFrameMkLst>
        </pc:graphicFrameChg>
        <pc:graphicFrameChg chg="mod modGraphic">
          <ac:chgData name="Juan Sebastian Herrera Prieto" userId="S::jsherrera914@soy.sena.edu.co::ef11610f-3862-4e05-a817-05d4c3cf01c5" providerId="AD" clId="Web-{1B1D424C-02D5-8DD8-A3E4-4991FE783E59}" dt="2023-03-20T01:48:34.683" v="337"/>
          <ac:graphicFrameMkLst>
            <pc:docMk/>
            <pc:sldMk cId="2971174205" sldId="266"/>
            <ac:graphicFrameMk id="6" creationId="{5B6CB188-6D26-D1B0-10E6-22EBF179AC66}"/>
          </ac:graphicFrameMkLst>
        </pc:graphicFrameChg>
      </pc:sldChg>
      <pc:sldChg chg="modSp">
        <pc:chgData name="Juan Sebastian Herrera Prieto" userId="S::jsherrera914@soy.sena.edu.co::ef11610f-3862-4e05-a817-05d4c3cf01c5" providerId="AD" clId="Web-{1B1D424C-02D5-8DD8-A3E4-4991FE783E59}" dt="2023-03-20T02:07:39.496" v="379" actId="20577"/>
        <pc:sldMkLst>
          <pc:docMk/>
          <pc:sldMk cId="823951855" sldId="267"/>
        </pc:sldMkLst>
        <pc:spChg chg="mod">
          <ac:chgData name="Juan Sebastian Herrera Prieto" userId="S::jsherrera914@soy.sena.edu.co::ef11610f-3862-4e05-a817-05d4c3cf01c5" providerId="AD" clId="Web-{1B1D424C-02D5-8DD8-A3E4-4991FE783E59}" dt="2023-03-20T02:07:39.496" v="379" actId="20577"/>
          <ac:spMkLst>
            <pc:docMk/>
            <pc:sldMk cId="823951855" sldId="267"/>
            <ac:spMk id="3" creationId="{20BE4D5C-8933-A39D-A11E-68CCBA02D706}"/>
          </ac:spMkLst>
        </pc:spChg>
      </pc:sldChg>
      <pc:sldChg chg="modSp">
        <pc:chgData name="Juan Sebastian Herrera Prieto" userId="S::jsherrera914@soy.sena.edu.co::ef11610f-3862-4e05-a817-05d4c3cf01c5" providerId="AD" clId="Web-{1B1D424C-02D5-8DD8-A3E4-4991FE783E59}" dt="2023-03-20T01:59:22.435" v="377"/>
        <pc:sldMkLst>
          <pc:docMk/>
          <pc:sldMk cId="2495732612" sldId="309"/>
        </pc:sldMkLst>
        <pc:graphicFrameChg chg="mod modGraphic">
          <ac:chgData name="Juan Sebastian Herrera Prieto" userId="S::jsherrera914@soy.sena.edu.co::ef11610f-3862-4e05-a817-05d4c3cf01c5" providerId="AD" clId="Web-{1B1D424C-02D5-8DD8-A3E4-4991FE783E59}" dt="2023-03-20T01:59:22.435" v="377"/>
          <ac:graphicFrameMkLst>
            <pc:docMk/>
            <pc:sldMk cId="2495732612" sldId="309"/>
            <ac:graphicFrameMk id="6" creationId="{5B6CB188-6D26-D1B0-10E6-22EBF179AC66}"/>
          </ac:graphicFrameMkLst>
        </pc:graphicFrameChg>
      </pc:sldChg>
      <pc:sldChg chg="modSp">
        <pc:chgData name="Juan Sebastian Herrera Prieto" userId="S::jsherrera914@soy.sena.edu.co::ef11610f-3862-4e05-a817-05d4c3cf01c5" providerId="AD" clId="Web-{1B1D424C-02D5-8DD8-A3E4-4991FE783E59}" dt="2023-03-20T02:41:04.492" v="1381"/>
        <pc:sldMkLst>
          <pc:docMk/>
          <pc:sldMk cId="3947837946" sldId="312"/>
        </pc:sldMkLst>
        <pc:graphicFrameChg chg="mod modGraphic">
          <ac:chgData name="Juan Sebastian Herrera Prieto" userId="S::jsherrera914@soy.sena.edu.co::ef11610f-3862-4e05-a817-05d4c3cf01c5" providerId="AD" clId="Web-{1B1D424C-02D5-8DD8-A3E4-4991FE783E59}" dt="2023-03-20T02:41:04.492" v="1381"/>
          <ac:graphicFrameMkLst>
            <pc:docMk/>
            <pc:sldMk cId="3947837946" sldId="312"/>
            <ac:graphicFrameMk id="4" creationId="{1234237E-1D96-90C7-7779-3ABE1E96A12B}"/>
          </ac:graphicFrameMkLst>
        </pc:graphicFrameChg>
      </pc:sldChg>
      <pc:sldChg chg="modSp">
        <pc:chgData name="Juan Sebastian Herrera Prieto" userId="S::jsherrera914@soy.sena.edu.co::ef11610f-3862-4e05-a817-05d4c3cf01c5" providerId="AD" clId="Web-{1B1D424C-02D5-8DD8-A3E4-4991FE783E59}" dt="2023-03-20T02:55:34.656" v="2123"/>
        <pc:sldMkLst>
          <pc:docMk/>
          <pc:sldMk cId="3440883651" sldId="313"/>
        </pc:sldMkLst>
        <pc:graphicFrameChg chg="mod modGraphic">
          <ac:chgData name="Juan Sebastian Herrera Prieto" userId="S::jsherrera914@soy.sena.edu.co::ef11610f-3862-4e05-a817-05d4c3cf01c5" providerId="AD" clId="Web-{1B1D424C-02D5-8DD8-A3E4-4991FE783E59}" dt="2023-03-20T02:55:34.656" v="2123"/>
          <ac:graphicFrameMkLst>
            <pc:docMk/>
            <pc:sldMk cId="3440883651" sldId="313"/>
            <ac:graphicFrameMk id="4" creationId="{93350C26-A508-7570-D500-3F271AE44D16}"/>
          </ac:graphicFrameMkLst>
        </pc:graphicFrameChg>
      </pc:sldChg>
      <pc:sldChg chg="modSp">
        <pc:chgData name="Juan Sebastian Herrera Prieto" userId="S::jsherrera914@soy.sena.edu.co::ef11610f-3862-4e05-a817-05d4c3cf01c5" providerId="AD" clId="Web-{1B1D424C-02D5-8DD8-A3E4-4991FE783E59}" dt="2023-03-20T03:00:27.837" v="2577"/>
        <pc:sldMkLst>
          <pc:docMk/>
          <pc:sldMk cId="1510209722" sldId="314"/>
        </pc:sldMkLst>
        <pc:graphicFrameChg chg="mod modGraphic">
          <ac:chgData name="Juan Sebastian Herrera Prieto" userId="S::jsherrera914@soy.sena.edu.co::ef11610f-3862-4e05-a817-05d4c3cf01c5" providerId="AD" clId="Web-{1B1D424C-02D5-8DD8-A3E4-4991FE783E59}" dt="2023-03-20T03:00:27.837" v="2577"/>
          <ac:graphicFrameMkLst>
            <pc:docMk/>
            <pc:sldMk cId="1510209722" sldId="314"/>
            <ac:graphicFrameMk id="4" creationId="{CC5CE4C0-AF5A-1E72-7806-B50625DA700A}"/>
          </ac:graphicFrameMkLst>
        </pc:graphicFrameChg>
      </pc:sldChg>
    </pc:docChg>
  </pc:docChgLst>
  <pc:docChgLst>
    <pc:chgData name="Cristian Andres Castellanos Rodriguez" userId="S::cacastellanos76@soy.sena.edu.co::215c3ebe-82a7-4983-afe8-b53c07af928c" providerId="AD" clId="Web-{F2BF6B17-4104-48EA-ABB7-8933D4892C9F}"/>
    <pc:docChg chg="delSld modSld">
      <pc:chgData name="Cristian Andres Castellanos Rodriguez" userId="S::cacastellanos76@soy.sena.edu.co::215c3ebe-82a7-4983-afe8-b53c07af928c" providerId="AD" clId="Web-{F2BF6B17-4104-48EA-ABB7-8933D4892C9F}" dt="2023-03-21T12:50:27.059" v="29" actId="20577"/>
      <pc:docMkLst>
        <pc:docMk/>
      </pc:docMkLst>
      <pc:sldChg chg="modSp">
        <pc:chgData name="Cristian Andres Castellanos Rodriguez" userId="S::cacastellanos76@soy.sena.edu.co::215c3ebe-82a7-4983-afe8-b53c07af928c" providerId="AD" clId="Web-{F2BF6B17-4104-48EA-ABB7-8933D4892C9F}" dt="2023-03-21T12:23:53.357" v="18" actId="1076"/>
        <pc:sldMkLst>
          <pc:docMk/>
          <pc:sldMk cId="1495245722" sldId="263"/>
        </pc:sldMkLst>
        <pc:spChg chg="mod">
          <ac:chgData name="Cristian Andres Castellanos Rodriguez" userId="S::cacastellanos76@soy.sena.edu.co::215c3ebe-82a7-4983-afe8-b53c07af928c" providerId="AD" clId="Web-{F2BF6B17-4104-48EA-ABB7-8933D4892C9F}" dt="2023-03-21T12:23:53.357" v="18" actId="1076"/>
          <ac:spMkLst>
            <pc:docMk/>
            <pc:sldMk cId="1495245722" sldId="263"/>
            <ac:spMk id="3" creationId="{282224B7-662E-E133-BD59-E01F5A5AD2C3}"/>
          </ac:spMkLst>
        </pc:spChg>
      </pc:sldChg>
      <pc:sldChg chg="modSp">
        <pc:chgData name="Cristian Andres Castellanos Rodriguez" userId="S::cacastellanos76@soy.sena.edu.co::215c3ebe-82a7-4983-afe8-b53c07af928c" providerId="AD" clId="Web-{F2BF6B17-4104-48EA-ABB7-8933D4892C9F}" dt="2023-03-21T12:24:53.250" v="23" actId="1076"/>
        <pc:sldMkLst>
          <pc:docMk/>
          <pc:sldMk cId="836181485" sldId="265"/>
        </pc:sldMkLst>
        <pc:spChg chg="mod">
          <ac:chgData name="Cristian Andres Castellanos Rodriguez" userId="S::cacastellanos76@soy.sena.edu.co::215c3ebe-82a7-4983-afe8-b53c07af928c" providerId="AD" clId="Web-{F2BF6B17-4104-48EA-ABB7-8933D4892C9F}" dt="2023-03-21T12:24:53.250" v="23" actId="1076"/>
          <ac:spMkLst>
            <pc:docMk/>
            <pc:sldMk cId="836181485" sldId="265"/>
            <ac:spMk id="2" creationId="{993EF0A9-4DE9-A08E-9569-51160EFF8CBB}"/>
          </ac:spMkLst>
        </pc:spChg>
      </pc:sldChg>
      <pc:sldChg chg="modSp">
        <pc:chgData name="Cristian Andres Castellanos Rodriguez" userId="S::cacastellanos76@soy.sena.edu.co::215c3ebe-82a7-4983-afe8-b53c07af928c" providerId="AD" clId="Web-{F2BF6B17-4104-48EA-ABB7-8933D4892C9F}" dt="2023-03-21T12:50:27.059" v="29" actId="20577"/>
        <pc:sldMkLst>
          <pc:docMk/>
          <pc:sldMk cId="3827497238" sldId="268"/>
        </pc:sldMkLst>
        <pc:spChg chg="mod">
          <ac:chgData name="Cristian Andres Castellanos Rodriguez" userId="S::cacastellanos76@soy.sena.edu.co::215c3ebe-82a7-4983-afe8-b53c07af928c" providerId="AD" clId="Web-{F2BF6B17-4104-48EA-ABB7-8933D4892C9F}" dt="2023-03-21T12:50:27.059" v="29" actId="20577"/>
          <ac:spMkLst>
            <pc:docMk/>
            <pc:sldMk cId="3827497238" sldId="268"/>
            <ac:spMk id="3" creationId="{EE63815A-9216-381E-7F14-B96AD90BF2EC}"/>
          </ac:spMkLst>
        </pc:spChg>
      </pc:sldChg>
      <pc:sldChg chg="modSp">
        <pc:chgData name="Cristian Andres Castellanos Rodriguez" userId="S::cacastellanos76@soy.sena.edu.co::215c3ebe-82a7-4983-afe8-b53c07af928c" providerId="AD" clId="Web-{F2BF6B17-4104-48EA-ABB7-8933D4892C9F}" dt="2023-03-21T12:22:45.512" v="12" actId="20577"/>
        <pc:sldMkLst>
          <pc:docMk/>
          <pc:sldMk cId="818706842" sldId="271"/>
        </pc:sldMkLst>
        <pc:spChg chg="mod">
          <ac:chgData name="Cristian Andres Castellanos Rodriguez" userId="S::cacastellanos76@soy.sena.edu.co::215c3ebe-82a7-4983-afe8-b53c07af928c" providerId="AD" clId="Web-{F2BF6B17-4104-48EA-ABB7-8933D4892C9F}" dt="2023-03-21T12:22:45.512" v="12" actId="20577"/>
          <ac:spMkLst>
            <pc:docMk/>
            <pc:sldMk cId="818706842" sldId="271"/>
            <ac:spMk id="3" creationId="{84B72CFB-3CAD-9A8F-39D8-028781E8247F}"/>
          </ac:spMkLst>
        </pc:spChg>
      </pc:sldChg>
      <pc:sldChg chg="del">
        <pc:chgData name="Cristian Andres Castellanos Rodriguez" userId="S::cacastellanos76@soy.sena.edu.co::215c3ebe-82a7-4983-afe8-b53c07af928c" providerId="AD" clId="Web-{F2BF6B17-4104-48EA-ABB7-8933D4892C9F}" dt="2023-03-21T12:24:39.171" v="20"/>
        <pc:sldMkLst>
          <pc:docMk/>
          <pc:sldMk cId="1926663557" sldId="273"/>
        </pc:sldMkLst>
      </pc:sldChg>
      <pc:sldChg chg="del">
        <pc:chgData name="Cristian Andres Castellanos Rodriguez" userId="S::cacastellanos76@soy.sena.edu.co::215c3ebe-82a7-4983-afe8-b53c07af928c" providerId="AD" clId="Web-{F2BF6B17-4104-48EA-ABB7-8933D4892C9F}" dt="2023-03-21T12:24:37.234" v="19"/>
        <pc:sldMkLst>
          <pc:docMk/>
          <pc:sldMk cId="12075372" sldId="274"/>
        </pc:sldMkLst>
      </pc:sldChg>
      <pc:sldChg chg="del">
        <pc:chgData name="Cristian Andres Castellanos Rodriguez" userId="S::cacastellanos76@soy.sena.edu.co::215c3ebe-82a7-4983-afe8-b53c07af928c" providerId="AD" clId="Web-{F2BF6B17-4104-48EA-ABB7-8933D4892C9F}" dt="2023-03-21T12:22:59.590" v="13"/>
        <pc:sldMkLst>
          <pc:docMk/>
          <pc:sldMk cId="58200129" sldId="275"/>
        </pc:sldMkLst>
      </pc:sldChg>
      <pc:sldChg chg="modSp">
        <pc:chgData name="Cristian Andres Castellanos Rodriguez" userId="S::cacastellanos76@soy.sena.edu.co::215c3ebe-82a7-4983-afe8-b53c07af928c" providerId="AD" clId="Web-{F2BF6B17-4104-48EA-ABB7-8933D4892C9F}" dt="2023-03-21T12:27:19.457" v="26" actId="20577"/>
        <pc:sldMkLst>
          <pc:docMk/>
          <pc:sldMk cId="2032966107" sldId="281"/>
        </pc:sldMkLst>
        <pc:spChg chg="mod">
          <ac:chgData name="Cristian Andres Castellanos Rodriguez" userId="S::cacastellanos76@soy.sena.edu.co::215c3ebe-82a7-4983-afe8-b53c07af928c" providerId="AD" clId="Web-{F2BF6B17-4104-48EA-ABB7-8933D4892C9F}" dt="2023-03-21T12:27:19.457" v="26" actId="20577"/>
          <ac:spMkLst>
            <pc:docMk/>
            <pc:sldMk cId="2032966107" sldId="281"/>
            <ac:spMk id="3" creationId="{A6419C6D-FBE1-9C4B-70FF-0FFD35B90CBE}"/>
          </ac:spMkLst>
        </pc:spChg>
      </pc:sldChg>
    </pc:docChg>
  </pc:docChgLst>
  <pc:docChgLst>
    <pc:chgData name="Maria Isabel Uribe Diaz" userId="S::miuribe93@soy.sena.edu.co::f874e721-cfe2-4208-953d-f23d4fbbc403" providerId="AD" clId="Web-{ED8F5994-0FD1-A10D-1678-7F91F93A41C1}"/>
    <pc:docChg chg="modSld">
      <pc:chgData name="Maria Isabel Uribe Diaz" userId="S::miuribe93@soy.sena.edu.co::f874e721-cfe2-4208-953d-f23d4fbbc403" providerId="AD" clId="Web-{ED8F5994-0FD1-A10D-1678-7F91F93A41C1}" dt="2023-03-17T17:54:03.264" v="853" actId="20577"/>
      <pc:docMkLst>
        <pc:docMk/>
      </pc:docMkLst>
      <pc:sldChg chg="modSp">
        <pc:chgData name="Maria Isabel Uribe Diaz" userId="S::miuribe93@soy.sena.edu.co::f874e721-cfe2-4208-953d-f23d4fbbc403" providerId="AD" clId="Web-{ED8F5994-0FD1-A10D-1678-7F91F93A41C1}" dt="2023-03-17T17:54:03.264" v="853" actId="20577"/>
        <pc:sldMkLst>
          <pc:docMk/>
          <pc:sldMk cId="3931021644" sldId="259"/>
        </pc:sldMkLst>
        <pc:spChg chg="mod">
          <ac:chgData name="Maria Isabel Uribe Diaz" userId="S::miuribe93@soy.sena.edu.co::f874e721-cfe2-4208-953d-f23d4fbbc403" providerId="AD" clId="Web-{ED8F5994-0FD1-A10D-1678-7F91F93A41C1}" dt="2023-03-17T17:42:20.486" v="60" actId="1076"/>
          <ac:spMkLst>
            <pc:docMk/>
            <pc:sldMk cId="3931021644" sldId="259"/>
            <ac:spMk id="2" creationId="{20841F26-C755-06DF-BCC7-ACFAF50D4A0E}"/>
          </ac:spMkLst>
        </pc:spChg>
        <pc:spChg chg="mod">
          <ac:chgData name="Maria Isabel Uribe Diaz" userId="S::miuribe93@soy.sena.edu.co::f874e721-cfe2-4208-953d-f23d4fbbc403" providerId="AD" clId="Web-{ED8F5994-0FD1-A10D-1678-7F91F93A41C1}" dt="2023-03-17T17:54:03.264" v="853" actId="20577"/>
          <ac:spMkLst>
            <pc:docMk/>
            <pc:sldMk cId="3931021644" sldId="259"/>
            <ac:spMk id="3" creationId="{A307E016-61E2-674A-A5F3-185B1FBA1176}"/>
          </ac:spMkLst>
        </pc:spChg>
      </pc:sldChg>
      <pc:sldChg chg="modSp">
        <pc:chgData name="Maria Isabel Uribe Diaz" userId="S::miuribe93@soy.sena.edu.co::f874e721-cfe2-4208-953d-f23d4fbbc403" providerId="AD" clId="Web-{ED8F5994-0FD1-A10D-1678-7F91F93A41C1}" dt="2023-03-17T17:22:38.386" v="59" actId="20577"/>
        <pc:sldMkLst>
          <pc:docMk/>
          <pc:sldMk cId="265086344" sldId="261"/>
        </pc:sldMkLst>
        <pc:spChg chg="mod">
          <ac:chgData name="Maria Isabel Uribe Diaz" userId="S::miuribe93@soy.sena.edu.co::f874e721-cfe2-4208-953d-f23d4fbbc403" providerId="AD" clId="Web-{ED8F5994-0FD1-A10D-1678-7F91F93A41C1}" dt="2023-03-17T17:22:38.386" v="59" actId="20577"/>
          <ac:spMkLst>
            <pc:docMk/>
            <pc:sldMk cId="265086344" sldId="261"/>
            <ac:spMk id="3" creationId="{DAEFECAD-3859-95E0-16B3-A49A6C9D93E1}"/>
          </ac:spMkLst>
        </pc:spChg>
      </pc:sldChg>
    </pc:docChg>
  </pc:docChgLst>
  <pc:docChgLst>
    <pc:chgData name="Laura Nataly Garzon Suarez" userId="S::laungarzon11@soy.sena.edu.co::d606699a-8ed5-42e3-af50-3d962e60b77b" providerId="AD" clId="Web-{7B2D2D70-2D3F-493B-A079-21F56D96A33E}"/>
    <pc:docChg chg="modSld">
      <pc:chgData name="Laura Nataly Garzon Suarez" userId="S::laungarzon11@soy.sena.edu.co::d606699a-8ed5-42e3-af50-3d962e60b77b" providerId="AD" clId="Web-{7B2D2D70-2D3F-493B-A079-21F56D96A33E}" dt="2023-04-11T22:09:14.033" v="0" actId="20577"/>
      <pc:docMkLst>
        <pc:docMk/>
      </pc:docMkLst>
      <pc:sldChg chg="modSp">
        <pc:chgData name="Laura Nataly Garzon Suarez" userId="S::laungarzon11@soy.sena.edu.co::d606699a-8ed5-42e3-af50-3d962e60b77b" providerId="AD" clId="Web-{7B2D2D70-2D3F-493B-A079-21F56D96A33E}" dt="2023-04-11T22:09:14.033" v="0" actId="20577"/>
        <pc:sldMkLst>
          <pc:docMk/>
          <pc:sldMk cId="3172907249" sldId="258"/>
        </pc:sldMkLst>
        <pc:spChg chg="mod">
          <ac:chgData name="Laura Nataly Garzon Suarez" userId="S::laungarzon11@soy.sena.edu.co::d606699a-8ed5-42e3-af50-3d962e60b77b" providerId="AD" clId="Web-{7B2D2D70-2D3F-493B-A079-21F56D96A33E}" dt="2023-04-11T22:09:14.033" v="0" actId="20577"/>
          <ac:spMkLst>
            <pc:docMk/>
            <pc:sldMk cId="3172907249" sldId="258"/>
            <ac:spMk id="3" creationId="{F6EB0ED4-5D12-CF1B-F948-E1619A01F743}"/>
          </ac:spMkLst>
        </pc:spChg>
      </pc:sldChg>
    </pc:docChg>
  </pc:docChgLst>
  <pc:docChgLst>
    <pc:chgData name="Sara Naidu Diaz Gonzalez" userId="94f02f45-69a4-4ff3-a3dc-fe0d52e2f980" providerId="ADAL" clId="{091BF197-B2AE-1643-BC69-6DC032067007}"/>
    <pc:docChg chg="addSld modSld">
      <pc:chgData name="Sara Naidu Diaz Gonzalez" userId="94f02f45-69a4-4ff3-a3dc-fe0d52e2f980" providerId="ADAL" clId="{091BF197-B2AE-1643-BC69-6DC032067007}" dt="2023-03-14T12:33:06.249" v="66" actId="20577"/>
      <pc:docMkLst>
        <pc:docMk/>
      </pc:docMkLst>
      <pc:sldChg chg="modSp new">
        <pc:chgData name="Sara Naidu Diaz Gonzalez" userId="94f02f45-69a4-4ff3-a3dc-fe0d52e2f980" providerId="ADAL" clId="{091BF197-B2AE-1643-BC69-6DC032067007}" dt="2023-03-14T12:33:06.249" v="66" actId="20577"/>
        <pc:sldMkLst>
          <pc:docMk/>
          <pc:sldMk cId="1926663557" sldId="273"/>
        </pc:sldMkLst>
        <pc:spChg chg="mod">
          <ac:chgData name="Sara Naidu Diaz Gonzalez" userId="94f02f45-69a4-4ff3-a3dc-fe0d52e2f980" providerId="ADAL" clId="{091BF197-B2AE-1643-BC69-6DC032067007}" dt="2023-03-14T12:32:43.315" v="13" actId="20577"/>
          <ac:spMkLst>
            <pc:docMk/>
            <pc:sldMk cId="1926663557" sldId="273"/>
            <ac:spMk id="2" creationId="{6C4D676D-343C-2628-390C-AAB86554F93E}"/>
          </ac:spMkLst>
        </pc:spChg>
        <pc:spChg chg="mod">
          <ac:chgData name="Sara Naidu Diaz Gonzalez" userId="94f02f45-69a4-4ff3-a3dc-fe0d52e2f980" providerId="ADAL" clId="{091BF197-B2AE-1643-BC69-6DC032067007}" dt="2023-03-14T12:33:06.249" v="66" actId="20577"/>
          <ac:spMkLst>
            <pc:docMk/>
            <pc:sldMk cId="1926663557" sldId="273"/>
            <ac:spMk id="3" creationId="{AF2BB179-A091-87C6-EBBD-CD8071F24F84}"/>
          </ac:spMkLst>
        </pc:spChg>
      </pc:sldChg>
    </pc:docChg>
  </pc:docChgLst>
  <pc:docChgLst>
    <pc:chgData name="Cristian Andres Castellanos Rodriguez" userId="S::cacastellanos76@soy.sena.edu.co::215c3ebe-82a7-4983-afe8-b53c07af928c" providerId="AD" clId="Web-{56D7947F-059D-D5FD-1EBC-B1844AB43630}"/>
    <pc:docChg chg="modSld">
      <pc:chgData name="Cristian Andres Castellanos Rodriguez" userId="S::cacastellanos76@soy.sena.edu.co::215c3ebe-82a7-4983-afe8-b53c07af928c" providerId="AD" clId="Web-{56D7947F-059D-D5FD-1EBC-B1844AB43630}" dt="2023-04-11T23:00:44.692" v="199" actId="20577"/>
      <pc:docMkLst>
        <pc:docMk/>
      </pc:docMkLst>
      <pc:sldChg chg="modSp">
        <pc:chgData name="Cristian Andres Castellanos Rodriguez" userId="S::cacastellanos76@soy.sena.edu.co::215c3ebe-82a7-4983-afe8-b53c07af928c" providerId="AD" clId="Web-{56D7947F-059D-D5FD-1EBC-B1844AB43630}" dt="2023-04-11T22:39:48.256" v="189" actId="1076"/>
        <pc:sldMkLst>
          <pc:docMk/>
          <pc:sldMk cId="641297589" sldId="260"/>
        </pc:sldMkLst>
        <pc:spChg chg="mod">
          <ac:chgData name="Cristian Andres Castellanos Rodriguez" userId="S::cacastellanos76@soy.sena.edu.co::215c3ebe-82a7-4983-afe8-b53c07af928c" providerId="AD" clId="Web-{56D7947F-059D-D5FD-1EBC-B1844AB43630}" dt="2023-04-11T22:39:48.256" v="189" actId="1076"/>
          <ac:spMkLst>
            <pc:docMk/>
            <pc:sldMk cId="641297589" sldId="260"/>
            <ac:spMk id="3" creationId="{98E6583C-5851-306D-3362-6F54EBA368DC}"/>
          </ac:spMkLst>
        </pc:spChg>
      </pc:sldChg>
      <pc:sldChg chg="modSp">
        <pc:chgData name="Cristian Andres Castellanos Rodriguez" userId="S::cacastellanos76@soy.sena.edu.co::215c3ebe-82a7-4983-afe8-b53c07af928c" providerId="AD" clId="Web-{56D7947F-059D-D5FD-1EBC-B1844AB43630}" dt="2023-04-11T22:24:46.125" v="132" actId="20577"/>
        <pc:sldMkLst>
          <pc:docMk/>
          <pc:sldMk cId="3639669116" sldId="262"/>
        </pc:sldMkLst>
        <pc:spChg chg="mod">
          <ac:chgData name="Cristian Andres Castellanos Rodriguez" userId="S::cacastellanos76@soy.sena.edu.co::215c3ebe-82a7-4983-afe8-b53c07af928c" providerId="AD" clId="Web-{56D7947F-059D-D5FD-1EBC-B1844AB43630}" dt="2023-04-11T22:24:46.125" v="132" actId="20577"/>
          <ac:spMkLst>
            <pc:docMk/>
            <pc:sldMk cId="3639669116" sldId="262"/>
            <ac:spMk id="3" creationId="{C7F37418-CF01-C780-85FC-7C75D8CE412B}"/>
          </ac:spMkLst>
        </pc:spChg>
      </pc:sldChg>
      <pc:sldChg chg="addSp modSp">
        <pc:chgData name="Cristian Andres Castellanos Rodriguez" userId="S::cacastellanos76@soy.sena.edu.co::215c3ebe-82a7-4983-afe8-b53c07af928c" providerId="AD" clId="Web-{56D7947F-059D-D5FD-1EBC-B1844AB43630}" dt="2023-04-11T22:27:16.300" v="187" actId="1076"/>
        <pc:sldMkLst>
          <pc:docMk/>
          <pc:sldMk cId="1495245722" sldId="263"/>
        </pc:sldMkLst>
        <pc:spChg chg="add mod">
          <ac:chgData name="Cristian Andres Castellanos Rodriguez" userId="S::cacastellanos76@soy.sena.edu.co::215c3ebe-82a7-4983-afe8-b53c07af928c" providerId="AD" clId="Web-{56D7947F-059D-D5FD-1EBC-B1844AB43630}" dt="2023-04-11T22:27:16.300" v="187" actId="1076"/>
          <ac:spMkLst>
            <pc:docMk/>
            <pc:sldMk cId="1495245722" sldId="263"/>
            <ac:spMk id="5" creationId="{64AB55DA-97F9-6BE8-C26C-ECF654A6BCB4}"/>
          </ac:spMkLst>
        </pc:spChg>
        <pc:picChg chg="mod">
          <ac:chgData name="Cristian Andres Castellanos Rodriguez" userId="S::cacastellanos76@soy.sena.edu.co::215c3ebe-82a7-4983-afe8-b53c07af928c" providerId="AD" clId="Web-{56D7947F-059D-D5FD-1EBC-B1844AB43630}" dt="2023-04-11T22:26:41.674" v="133" actId="1076"/>
          <ac:picMkLst>
            <pc:docMk/>
            <pc:sldMk cId="1495245722" sldId="263"/>
            <ac:picMk id="6" creationId="{80B17270-D289-7D3B-B979-E06CAEE4149A}"/>
          </ac:picMkLst>
        </pc:picChg>
      </pc:sldChg>
      <pc:sldChg chg="modSp">
        <pc:chgData name="Cristian Andres Castellanos Rodriguez" userId="S::cacastellanos76@soy.sena.edu.co::215c3ebe-82a7-4983-afe8-b53c07af928c" providerId="AD" clId="Web-{56D7947F-059D-D5FD-1EBC-B1844AB43630}" dt="2023-04-11T23:00:44.692" v="199" actId="20577"/>
        <pc:sldMkLst>
          <pc:docMk/>
          <pc:sldMk cId="397091163" sldId="264"/>
        </pc:sldMkLst>
        <pc:spChg chg="mod">
          <ac:chgData name="Cristian Andres Castellanos Rodriguez" userId="S::cacastellanos76@soy.sena.edu.co::215c3ebe-82a7-4983-afe8-b53c07af928c" providerId="AD" clId="Web-{56D7947F-059D-D5FD-1EBC-B1844AB43630}" dt="2023-04-11T23:00:44.692" v="199" actId="20577"/>
          <ac:spMkLst>
            <pc:docMk/>
            <pc:sldMk cId="397091163" sldId="264"/>
            <ac:spMk id="12" creationId="{13F54DBE-998D-24EA-82EB-B243C26B001D}"/>
          </ac:spMkLst>
        </pc:spChg>
      </pc:sldChg>
    </pc:docChg>
  </pc:docChgLst>
  <pc:docChgLst>
    <pc:chgData name="Maria Isabel Uribe Diaz" userId="S::miuribe93@soy.sena.edu.co::f874e721-cfe2-4208-953d-f23d4fbbc403" providerId="AD" clId="Web-{1258B50D-F76E-3746-2A8C-D99B71297B55}"/>
    <pc:docChg chg="addSld modSld">
      <pc:chgData name="Maria Isabel Uribe Diaz" userId="S::miuribe93@soy.sena.edu.co::f874e721-cfe2-4208-953d-f23d4fbbc403" providerId="AD" clId="Web-{1258B50D-F76E-3746-2A8C-D99B71297B55}" dt="2023-03-15T02:07:10.914" v="866" actId="20577"/>
      <pc:docMkLst>
        <pc:docMk/>
      </pc:docMkLst>
      <pc:sldChg chg="modSp">
        <pc:chgData name="Maria Isabel Uribe Diaz" userId="S::miuribe93@soy.sena.edu.co::f874e721-cfe2-4208-953d-f23d4fbbc403" providerId="AD" clId="Web-{1258B50D-F76E-3746-2A8C-D99B71297B55}" dt="2023-03-15T01:30:25.833" v="2" actId="20577"/>
        <pc:sldMkLst>
          <pc:docMk/>
          <pc:sldMk cId="2743027483" sldId="277"/>
        </pc:sldMkLst>
        <pc:spChg chg="mod">
          <ac:chgData name="Maria Isabel Uribe Diaz" userId="S::miuribe93@soy.sena.edu.co::f874e721-cfe2-4208-953d-f23d4fbbc403" providerId="AD" clId="Web-{1258B50D-F76E-3746-2A8C-D99B71297B55}" dt="2023-03-15T01:30:25.833" v="2" actId="20577"/>
          <ac:spMkLst>
            <pc:docMk/>
            <pc:sldMk cId="2743027483" sldId="277"/>
            <ac:spMk id="3" creationId="{12D3E613-174C-4827-D94C-3C2C0464AFAB}"/>
          </ac:spMkLst>
        </pc:spChg>
      </pc:sldChg>
      <pc:sldChg chg="modSp new">
        <pc:chgData name="Maria Isabel Uribe Diaz" userId="S::miuribe93@soy.sena.edu.co::f874e721-cfe2-4208-953d-f23d4fbbc403" providerId="AD" clId="Web-{1258B50D-F76E-3746-2A8C-D99B71297B55}" dt="2023-03-15T01:39:04.133" v="119" actId="20577"/>
        <pc:sldMkLst>
          <pc:docMk/>
          <pc:sldMk cId="2020483110" sldId="278"/>
        </pc:sldMkLst>
        <pc:spChg chg="mod">
          <ac:chgData name="Maria Isabel Uribe Diaz" userId="S::miuribe93@soy.sena.edu.co::f874e721-cfe2-4208-953d-f23d4fbbc403" providerId="AD" clId="Web-{1258B50D-F76E-3746-2A8C-D99B71297B55}" dt="2023-03-15T01:36:06.746" v="78" actId="1076"/>
          <ac:spMkLst>
            <pc:docMk/>
            <pc:sldMk cId="2020483110" sldId="278"/>
            <ac:spMk id="2" creationId="{83D3BC82-008D-341F-1204-DA375984CD21}"/>
          </ac:spMkLst>
        </pc:spChg>
        <pc:spChg chg="mod">
          <ac:chgData name="Maria Isabel Uribe Diaz" userId="S::miuribe93@soy.sena.edu.co::f874e721-cfe2-4208-953d-f23d4fbbc403" providerId="AD" clId="Web-{1258B50D-F76E-3746-2A8C-D99B71297B55}" dt="2023-03-15T01:39:04.133" v="119" actId="20577"/>
          <ac:spMkLst>
            <pc:docMk/>
            <pc:sldMk cId="2020483110" sldId="278"/>
            <ac:spMk id="3" creationId="{1EC96EED-8EBD-8201-0A01-9ABE178A741F}"/>
          </ac:spMkLst>
        </pc:spChg>
      </pc:sldChg>
      <pc:sldChg chg="modSp new">
        <pc:chgData name="Maria Isabel Uribe Diaz" userId="S::miuribe93@soy.sena.edu.co::f874e721-cfe2-4208-953d-f23d4fbbc403" providerId="AD" clId="Web-{1258B50D-F76E-3746-2A8C-D99B71297B55}" dt="2023-03-15T01:44:12.574" v="231" actId="20577"/>
        <pc:sldMkLst>
          <pc:docMk/>
          <pc:sldMk cId="1949784081" sldId="279"/>
        </pc:sldMkLst>
        <pc:spChg chg="mod">
          <ac:chgData name="Maria Isabel Uribe Diaz" userId="S::miuribe93@soy.sena.edu.co::f874e721-cfe2-4208-953d-f23d4fbbc403" providerId="AD" clId="Web-{1258B50D-F76E-3746-2A8C-D99B71297B55}" dt="2023-03-15T01:41:28.548" v="138" actId="14100"/>
          <ac:spMkLst>
            <pc:docMk/>
            <pc:sldMk cId="1949784081" sldId="279"/>
            <ac:spMk id="2" creationId="{08095983-076D-A51B-D680-118F155BD8AB}"/>
          </ac:spMkLst>
        </pc:spChg>
        <pc:spChg chg="mod">
          <ac:chgData name="Maria Isabel Uribe Diaz" userId="S::miuribe93@soy.sena.edu.co::f874e721-cfe2-4208-953d-f23d4fbbc403" providerId="AD" clId="Web-{1258B50D-F76E-3746-2A8C-D99B71297B55}" dt="2023-03-15T01:44:12.574" v="231" actId="20577"/>
          <ac:spMkLst>
            <pc:docMk/>
            <pc:sldMk cId="1949784081" sldId="279"/>
            <ac:spMk id="3" creationId="{FCE9E6BC-AECE-B2B6-402E-1D2F2B7119E9}"/>
          </ac:spMkLst>
        </pc:spChg>
      </pc:sldChg>
      <pc:sldChg chg="modSp new">
        <pc:chgData name="Maria Isabel Uribe Diaz" userId="S::miuribe93@soy.sena.edu.co::f874e721-cfe2-4208-953d-f23d4fbbc403" providerId="AD" clId="Web-{1258B50D-F76E-3746-2A8C-D99B71297B55}" dt="2023-03-15T01:50:37.600" v="388" actId="20577"/>
        <pc:sldMkLst>
          <pc:docMk/>
          <pc:sldMk cId="2032966107" sldId="281"/>
        </pc:sldMkLst>
        <pc:spChg chg="mod">
          <ac:chgData name="Maria Isabel Uribe Diaz" userId="S::miuribe93@soy.sena.edu.co::f874e721-cfe2-4208-953d-f23d4fbbc403" providerId="AD" clId="Web-{1258B50D-F76E-3746-2A8C-D99B71297B55}" dt="2023-03-15T01:45:03.906" v="242" actId="1076"/>
          <ac:spMkLst>
            <pc:docMk/>
            <pc:sldMk cId="2032966107" sldId="281"/>
            <ac:spMk id="2" creationId="{5774586F-04D4-92A9-E4B9-483BCB010E18}"/>
          </ac:spMkLst>
        </pc:spChg>
        <pc:spChg chg="mod">
          <ac:chgData name="Maria Isabel Uribe Diaz" userId="S::miuribe93@soy.sena.edu.co::f874e721-cfe2-4208-953d-f23d4fbbc403" providerId="AD" clId="Web-{1258B50D-F76E-3746-2A8C-D99B71297B55}" dt="2023-03-15T01:50:37.600" v="388" actId="20577"/>
          <ac:spMkLst>
            <pc:docMk/>
            <pc:sldMk cId="2032966107" sldId="281"/>
            <ac:spMk id="3" creationId="{A6419C6D-FBE1-9C4B-70FF-0FFD35B90CBE}"/>
          </ac:spMkLst>
        </pc:spChg>
      </pc:sldChg>
      <pc:sldChg chg="modSp new">
        <pc:chgData name="Maria Isabel Uribe Diaz" userId="S::miuribe93@soy.sena.edu.co::f874e721-cfe2-4208-953d-f23d4fbbc403" providerId="AD" clId="Web-{1258B50D-F76E-3746-2A8C-D99B71297B55}" dt="2023-03-15T02:02:41.584" v="659" actId="20577"/>
        <pc:sldMkLst>
          <pc:docMk/>
          <pc:sldMk cId="53213621" sldId="284"/>
        </pc:sldMkLst>
        <pc:spChg chg="mod">
          <ac:chgData name="Maria Isabel Uribe Diaz" userId="S::miuribe93@soy.sena.edu.co::f874e721-cfe2-4208-953d-f23d4fbbc403" providerId="AD" clId="Web-{1258B50D-F76E-3746-2A8C-D99B71297B55}" dt="2023-03-15T02:02:14.114" v="647" actId="20577"/>
          <ac:spMkLst>
            <pc:docMk/>
            <pc:sldMk cId="53213621" sldId="284"/>
            <ac:spMk id="2" creationId="{9339B428-DE03-47F3-8539-71C2AF62D2A1}"/>
          </ac:spMkLst>
        </pc:spChg>
        <pc:spChg chg="mod">
          <ac:chgData name="Maria Isabel Uribe Diaz" userId="S::miuribe93@soy.sena.edu.co::f874e721-cfe2-4208-953d-f23d4fbbc403" providerId="AD" clId="Web-{1258B50D-F76E-3746-2A8C-D99B71297B55}" dt="2023-03-15T02:02:41.584" v="659" actId="20577"/>
          <ac:spMkLst>
            <pc:docMk/>
            <pc:sldMk cId="53213621" sldId="284"/>
            <ac:spMk id="3" creationId="{B35C2165-61D2-E6DC-734D-A28FF8FDB961}"/>
          </ac:spMkLst>
        </pc:spChg>
      </pc:sldChg>
      <pc:sldChg chg="modSp new">
        <pc:chgData name="Maria Isabel Uribe Diaz" userId="S::miuribe93@soy.sena.edu.co::f874e721-cfe2-4208-953d-f23d4fbbc403" providerId="AD" clId="Web-{1258B50D-F76E-3746-2A8C-D99B71297B55}" dt="2023-03-15T02:07:10.914" v="866" actId="20577"/>
        <pc:sldMkLst>
          <pc:docMk/>
          <pc:sldMk cId="1845221237" sldId="285"/>
        </pc:sldMkLst>
        <pc:spChg chg="mod">
          <ac:chgData name="Maria Isabel Uribe Diaz" userId="S::miuribe93@soy.sena.edu.co::f874e721-cfe2-4208-953d-f23d4fbbc403" providerId="AD" clId="Web-{1258B50D-F76E-3746-2A8C-D99B71297B55}" dt="2023-03-15T02:03:12.727" v="669" actId="1076"/>
          <ac:spMkLst>
            <pc:docMk/>
            <pc:sldMk cId="1845221237" sldId="285"/>
            <ac:spMk id="2" creationId="{48149DE4-8D4E-BBFD-39C8-373D597ECF55}"/>
          </ac:spMkLst>
        </pc:spChg>
        <pc:spChg chg="mod">
          <ac:chgData name="Maria Isabel Uribe Diaz" userId="S::miuribe93@soy.sena.edu.co::f874e721-cfe2-4208-953d-f23d4fbbc403" providerId="AD" clId="Web-{1258B50D-F76E-3746-2A8C-D99B71297B55}" dt="2023-03-15T02:07:10.914" v="866" actId="20577"/>
          <ac:spMkLst>
            <pc:docMk/>
            <pc:sldMk cId="1845221237" sldId="285"/>
            <ac:spMk id="3" creationId="{1BDD2653-F40D-28B4-7855-8875DF8CDCF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6F6274-2E09-414B-94AD-33A13B552E5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883B1F96-EEF6-4BDE-89FD-0A8CF04A254F}">
      <dgm:prSet/>
      <dgm:spPr/>
      <dgm:t>
        <a:bodyPr/>
        <a:lstStyle/>
        <a:p>
          <a:r>
            <a:rPr lang="en-US"/>
            <a:t>Para el jefe:https://forms.gle/ZeBd6zdpg1U69NQr6</a:t>
          </a:r>
        </a:p>
      </dgm:t>
    </dgm:pt>
    <dgm:pt modelId="{0A82E57D-6AD2-46C9-B488-E00C882C0B51}" type="parTrans" cxnId="{400F5C50-3EB5-4B1F-94DD-F32CC09E354C}">
      <dgm:prSet/>
      <dgm:spPr/>
      <dgm:t>
        <a:bodyPr/>
        <a:lstStyle/>
        <a:p>
          <a:endParaRPr lang="en-US"/>
        </a:p>
      </dgm:t>
    </dgm:pt>
    <dgm:pt modelId="{7B76B38C-B7F6-454F-B962-92EABC436DFF}" type="sibTrans" cxnId="{400F5C50-3EB5-4B1F-94DD-F32CC09E354C}">
      <dgm:prSet/>
      <dgm:spPr/>
      <dgm:t>
        <a:bodyPr/>
        <a:lstStyle/>
        <a:p>
          <a:endParaRPr lang="en-US"/>
        </a:p>
      </dgm:t>
    </dgm:pt>
    <dgm:pt modelId="{92900571-16FB-472F-BB8F-418B2C968F2D}">
      <dgm:prSet/>
      <dgm:spPr/>
      <dgm:t>
        <a:bodyPr/>
        <a:lstStyle/>
        <a:p>
          <a:r>
            <a:rPr lang="en-US"/>
            <a:t>Para el bodegero :https://forms.gle/zkh8bYnMB9svYYnh8</a:t>
          </a:r>
        </a:p>
      </dgm:t>
    </dgm:pt>
    <dgm:pt modelId="{5E7C6874-900B-4750-A50F-93B609A4DC14}" type="parTrans" cxnId="{F1479ED7-898F-4639-8F54-445EB2BB6078}">
      <dgm:prSet/>
      <dgm:spPr/>
      <dgm:t>
        <a:bodyPr/>
        <a:lstStyle/>
        <a:p>
          <a:endParaRPr lang="en-US"/>
        </a:p>
      </dgm:t>
    </dgm:pt>
    <dgm:pt modelId="{1FB766D6-B3A5-4937-AAC6-F83F6B629398}" type="sibTrans" cxnId="{F1479ED7-898F-4639-8F54-445EB2BB6078}">
      <dgm:prSet/>
      <dgm:spPr/>
      <dgm:t>
        <a:bodyPr/>
        <a:lstStyle/>
        <a:p>
          <a:endParaRPr lang="en-US"/>
        </a:p>
      </dgm:t>
    </dgm:pt>
    <dgm:pt modelId="{30FF9F72-A9CE-4CCA-ACAF-08FB08E59AC8}" type="pres">
      <dgm:prSet presAssocID="{386F6274-2E09-414B-94AD-33A13B552E55}" presName="vert0" presStyleCnt="0">
        <dgm:presLayoutVars>
          <dgm:dir/>
          <dgm:animOne val="branch"/>
          <dgm:animLvl val="lvl"/>
        </dgm:presLayoutVars>
      </dgm:prSet>
      <dgm:spPr/>
    </dgm:pt>
    <dgm:pt modelId="{B81B7542-AD23-4A05-99D3-01D18E92FD62}" type="pres">
      <dgm:prSet presAssocID="{883B1F96-EEF6-4BDE-89FD-0A8CF04A254F}" presName="thickLine" presStyleLbl="alignNode1" presStyleIdx="0" presStyleCnt="2"/>
      <dgm:spPr/>
    </dgm:pt>
    <dgm:pt modelId="{7B945C1C-9D4B-4FF9-BEB1-C3B44AA13BC7}" type="pres">
      <dgm:prSet presAssocID="{883B1F96-EEF6-4BDE-89FD-0A8CF04A254F}" presName="horz1" presStyleCnt="0"/>
      <dgm:spPr/>
    </dgm:pt>
    <dgm:pt modelId="{FDFE62E9-F90D-4BD8-8864-517C1DC7E372}" type="pres">
      <dgm:prSet presAssocID="{883B1F96-EEF6-4BDE-89FD-0A8CF04A254F}" presName="tx1" presStyleLbl="revTx" presStyleIdx="0" presStyleCnt="2"/>
      <dgm:spPr/>
    </dgm:pt>
    <dgm:pt modelId="{4297E927-A345-4B4C-8240-63225D87D6A4}" type="pres">
      <dgm:prSet presAssocID="{883B1F96-EEF6-4BDE-89FD-0A8CF04A254F}" presName="vert1" presStyleCnt="0"/>
      <dgm:spPr/>
    </dgm:pt>
    <dgm:pt modelId="{CB4EF95E-DC30-44D9-BADB-99B69E0561DA}" type="pres">
      <dgm:prSet presAssocID="{92900571-16FB-472F-BB8F-418B2C968F2D}" presName="thickLine" presStyleLbl="alignNode1" presStyleIdx="1" presStyleCnt="2"/>
      <dgm:spPr/>
    </dgm:pt>
    <dgm:pt modelId="{EECA8428-86C6-4494-A9B1-EDB4E0DD3DDF}" type="pres">
      <dgm:prSet presAssocID="{92900571-16FB-472F-BB8F-418B2C968F2D}" presName="horz1" presStyleCnt="0"/>
      <dgm:spPr/>
    </dgm:pt>
    <dgm:pt modelId="{FCDE32BB-743D-4AAE-BFDA-5CA1B6C82D15}" type="pres">
      <dgm:prSet presAssocID="{92900571-16FB-472F-BB8F-418B2C968F2D}" presName="tx1" presStyleLbl="revTx" presStyleIdx="1" presStyleCnt="2"/>
      <dgm:spPr/>
    </dgm:pt>
    <dgm:pt modelId="{2C797334-2C32-4D4B-9341-C7D73A7C9E21}" type="pres">
      <dgm:prSet presAssocID="{92900571-16FB-472F-BB8F-418B2C968F2D}" presName="vert1" presStyleCnt="0"/>
      <dgm:spPr/>
    </dgm:pt>
  </dgm:ptLst>
  <dgm:cxnLst>
    <dgm:cxn modelId="{400F5C50-3EB5-4B1F-94DD-F32CC09E354C}" srcId="{386F6274-2E09-414B-94AD-33A13B552E55}" destId="{883B1F96-EEF6-4BDE-89FD-0A8CF04A254F}" srcOrd="0" destOrd="0" parTransId="{0A82E57D-6AD2-46C9-B488-E00C882C0B51}" sibTransId="{7B76B38C-B7F6-454F-B962-92EABC436DFF}"/>
    <dgm:cxn modelId="{D7FA3FA6-6460-4140-9397-93E88184CB6F}" type="presOf" srcId="{386F6274-2E09-414B-94AD-33A13B552E55}" destId="{30FF9F72-A9CE-4CCA-ACAF-08FB08E59AC8}" srcOrd="0" destOrd="0" presId="urn:microsoft.com/office/officeart/2008/layout/LinedList"/>
    <dgm:cxn modelId="{6BEECABC-725F-46B9-8E50-BC447A188F80}" type="presOf" srcId="{883B1F96-EEF6-4BDE-89FD-0A8CF04A254F}" destId="{FDFE62E9-F90D-4BD8-8864-517C1DC7E372}" srcOrd="0" destOrd="0" presId="urn:microsoft.com/office/officeart/2008/layout/LinedList"/>
    <dgm:cxn modelId="{68BF85CB-0AFA-479E-B110-C2440AFCBBB5}" type="presOf" srcId="{92900571-16FB-472F-BB8F-418B2C968F2D}" destId="{FCDE32BB-743D-4AAE-BFDA-5CA1B6C82D15}" srcOrd="0" destOrd="0" presId="urn:microsoft.com/office/officeart/2008/layout/LinedList"/>
    <dgm:cxn modelId="{F1479ED7-898F-4639-8F54-445EB2BB6078}" srcId="{386F6274-2E09-414B-94AD-33A13B552E55}" destId="{92900571-16FB-472F-BB8F-418B2C968F2D}" srcOrd="1" destOrd="0" parTransId="{5E7C6874-900B-4750-A50F-93B609A4DC14}" sibTransId="{1FB766D6-B3A5-4937-AAC6-F83F6B629398}"/>
    <dgm:cxn modelId="{A0E264FE-5545-4E57-B324-0807C5E678C8}" type="presParOf" srcId="{30FF9F72-A9CE-4CCA-ACAF-08FB08E59AC8}" destId="{B81B7542-AD23-4A05-99D3-01D18E92FD62}" srcOrd="0" destOrd="0" presId="urn:microsoft.com/office/officeart/2008/layout/LinedList"/>
    <dgm:cxn modelId="{973EC649-DE19-4E9B-A1C9-4ADB0492E5AC}" type="presParOf" srcId="{30FF9F72-A9CE-4CCA-ACAF-08FB08E59AC8}" destId="{7B945C1C-9D4B-4FF9-BEB1-C3B44AA13BC7}" srcOrd="1" destOrd="0" presId="urn:microsoft.com/office/officeart/2008/layout/LinedList"/>
    <dgm:cxn modelId="{A7B888EA-3F05-41E8-B034-F504B4430558}" type="presParOf" srcId="{7B945C1C-9D4B-4FF9-BEB1-C3B44AA13BC7}" destId="{FDFE62E9-F90D-4BD8-8864-517C1DC7E372}" srcOrd="0" destOrd="0" presId="urn:microsoft.com/office/officeart/2008/layout/LinedList"/>
    <dgm:cxn modelId="{BA280DF6-6A58-4C4D-8814-28EC0EA584D3}" type="presParOf" srcId="{7B945C1C-9D4B-4FF9-BEB1-C3B44AA13BC7}" destId="{4297E927-A345-4B4C-8240-63225D87D6A4}" srcOrd="1" destOrd="0" presId="urn:microsoft.com/office/officeart/2008/layout/LinedList"/>
    <dgm:cxn modelId="{33736AA4-B5E8-4145-8445-1F13D231EAE7}" type="presParOf" srcId="{30FF9F72-A9CE-4CCA-ACAF-08FB08E59AC8}" destId="{CB4EF95E-DC30-44D9-BADB-99B69E0561DA}" srcOrd="2" destOrd="0" presId="urn:microsoft.com/office/officeart/2008/layout/LinedList"/>
    <dgm:cxn modelId="{88B4AC2C-4AC3-4B45-AE6A-EE43F6C9EBEE}" type="presParOf" srcId="{30FF9F72-A9CE-4CCA-ACAF-08FB08E59AC8}" destId="{EECA8428-86C6-4494-A9B1-EDB4E0DD3DDF}" srcOrd="3" destOrd="0" presId="urn:microsoft.com/office/officeart/2008/layout/LinedList"/>
    <dgm:cxn modelId="{5D0F03F4-5C25-4978-85D9-DAE5763B0D50}" type="presParOf" srcId="{EECA8428-86C6-4494-A9B1-EDB4E0DD3DDF}" destId="{FCDE32BB-743D-4AAE-BFDA-5CA1B6C82D15}" srcOrd="0" destOrd="0" presId="urn:microsoft.com/office/officeart/2008/layout/LinedList"/>
    <dgm:cxn modelId="{346C24CD-34B2-411F-A728-284F6005AB6C}" type="presParOf" srcId="{EECA8428-86C6-4494-A9B1-EDB4E0DD3DDF}" destId="{2C797334-2C32-4D4B-9341-C7D73A7C9E2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1B7542-AD23-4A05-99D3-01D18E92FD62}">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FE62E9-F90D-4BD8-8864-517C1DC7E372}">
      <dsp:nvSpPr>
        <dsp:cNvPr id="0" name=""/>
        <dsp:cNvSpPr/>
      </dsp:nvSpPr>
      <dsp:spPr>
        <a:xfrm>
          <a:off x="0" y="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Para el jefe:https://forms.gle/ZeBd6zdpg1U69NQr6</a:t>
          </a:r>
        </a:p>
      </dsp:txBody>
      <dsp:txXfrm>
        <a:off x="0" y="0"/>
        <a:ext cx="6900512" cy="2768070"/>
      </dsp:txXfrm>
    </dsp:sp>
    <dsp:sp modelId="{CB4EF95E-DC30-44D9-BADB-99B69E0561DA}">
      <dsp:nvSpPr>
        <dsp:cNvPr id="0" name=""/>
        <dsp:cNvSpPr/>
      </dsp:nvSpPr>
      <dsp:spPr>
        <a:xfrm>
          <a:off x="0" y="2768070"/>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DE32BB-743D-4AAE-BFDA-5CA1B6C82D15}">
      <dsp:nvSpPr>
        <dsp:cNvPr id="0" name=""/>
        <dsp:cNvSpPr/>
      </dsp:nvSpPr>
      <dsp:spPr>
        <a:xfrm>
          <a:off x="0" y="276807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Para el bodegero :https://forms.gle/zkh8bYnMB9svYYnh8</a:t>
          </a:r>
        </a:p>
      </dsp:txBody>
      <dsp:txXfrm>
        <a:off x="0" y="2768070"/>
        <a:ext cx="6900512" cy="276807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11/04/2023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11/04/2023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11/04/2023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11/04/2023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11/04/2023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11/04/2023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11/04/2023</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11/04/2023</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11/04/2023</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11/04/2023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11/04/2023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11/04/2023</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3" Type="http://schemas.openxmlformats.org/officeDocument/2006/relationships/hyperlink" Target="https://www.edrawmax.com/online/share.html?code=9b8826a4c83b11edb5630a54be41f961"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balsamiq.cloud/s30l3sx/p98e02/r6610"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5" descr="Logotipo, nombre de la empresa&#10;&#10;Descripción generada automáticamente">
            <a:extLst>
              <a:ext uri="{FF2B5EF4-FFF2-40B4-BE49-F238E27FC236}">
                <a16:creationId xmlns:a16="http://schemas.microsoft.com/office/drawing/2014/main" id="{1EA9421F-CE04-C989-5068-7D561F164260}"/>
              </a:ext>
            </a:extLst>
          </p:cNvPr>
          <p:cNvPicPr>
            <a:picLocks noChangeAspect="1"/>
          </p:cNvPicPr>
          <p:nvPr/>
        </p:nvPicPr>
        <p:blipFill>
          <a:blip r:embed="rId2"/>
          <a:stretch>
            <a:fillRect/>
          </a:stretch>
        </p:blipFill>
        <p:spPr>
          <a:xfrm>
            <a:off x="621675" y="772169"/>
            <a:ext cx="5474323" cy="5310093"/>
          </a:xfrm>
          <a:prstGeom prst="rect">
            <a:avLst/>
          </a:prstGeom>
        </p:spPr>
      </p:pic>
      <p:sp>
        <p:nvSpPr>
          <p:cNvPr id="57" name="Right Triangle 56">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6889833" y="1188637"/>
            <a:ext cx="4218138" cy="1597228"/>
          </a:xfrm>
        </p:spPr>
        <p:txBody>
          <a:bodyPr vert="horz" lIns="91440" tIns="45720" rIns="91440" bIns="45720" rtlCol="0" anchor="ctr">
            <a:normAutofit/>
          </a:bodyPr>
          <a:lstStyle/>
          <a:p>
            <a:pPr algn="l"/>
            <a:r>
              <a:rPr lang="en-US" sz="5400" kern="1200">
                <a:solidFill>
                  <a:schemeClr val="tx1"/>
                </a:solidFill>
                <a:latin typeface="+mj-lt"/>
                <a:ea typeface="+mj-ea"/>
                <a:cs typeface="+mj-cs"/>
              </a:rPr>
              <a:t>FENIX TECHNOLOGY</a:t>
            </a:r>
          </a:p>
        </p:txBody>
      </p:sp>
      <p:sp>
        <p:nvSpPr>
          <p:cNvPr id="3" name="Subtítulo 2"/>
          <p:cNvSpPr>
            <a:spLocks noGrp="1"/>
          </p:cNvSpPr>
          <p:nvPr>
            <p:ph type="subTitle" idx="1"/>
          </p:nvPr>
        </p:nvSpPr>
        <p:spPr>
          <a:xfrm>
            <a:off x="6889832" y="2998278"/>
            <a:ext cx="4114773" cy="1893762"/>
          </a:xfrm>
        </p:spPr>
        <p:txBody>
          <a:bodyPr vert="horz" lIns="91440" tIns="45720" rIns="91440" bIns="45720" rtlCol="0" anchor="t">
            <a:normAutofit/>
          </a:bodyPr>
          <a:lstStyle/>
          <a:p>
            <a:pPr indent="-228600" algn="l">
              <a:buFont typeface="Arial" panose="020B0604020202020204" pitchFamily="34" charset="0"/>
              <a:buChar char="•"/>
            </a:pPr>
            <a:r>
              <a:rPr lang="en-US" sz="1700"/>
              <a:t>Cristian Andrés Castellanos Rodríguez.</a:t>
            </a:r>
          </a:p>
          <a:p>
            <a:pPr indent="-228600" algn="l">
              <a:buFont typeface="Arial" panose="020B0604020202020204" pitchFamily="34" charset="0"/>
              <a:buChar char="•"/>
            </a:pPr>
            <a:r>
              <a:rPr lang="en-US" sz="1700"/>
              <a:t>Sara Naidu Diaz González.</a:t>
            </a:r>
          </a:p>
          <a:p>
            <a:pPr indent="-228600" algn="l">
              <a:buFont typeface="Arial" panose="020B0604020202020204" pitchFamily="34" charset="0"/>
              <a:buChar char="•"/>
            </a:pPr>
            <a:r>
              <a:rPr lang="en-US" sz="1700"/>
              <a:t>Laura Nataly Garzón Suarez. </a:t>
            </a:r>
          </a:p>
          <a:p>
            <a:pPr indent="-228600" algn="l">
              <a:buFont typeface="Arial" panose="020B0604020202020204" pitchFamily="34" charset="0"/>
              <a:buChar char="•"/>
            </a:pPr>
            <a:r>
              <a:rPr lang="en-US" sz="1700"/>
              <a:t>Juan Sebastián Herrera Prieto. </a:t>
            </a:r>
          </a:p>
          <a:p>
            <a:pPr indent="-228600" algn="l">
              <a:buFont typeface="Arial" panose="020B0604020202020204" pitchFamily="34" charset="0"/>
              <a:buChar char="•"/>
            </a:pPr>
            <a:r>
              <a:rPr lang="en-US" sz="1700"/>
              <a:t>María Isabel Uribe Diaz.</a:t>
            </a:r>
          </a:p>
          <a:p>
            <a:pPr indent="-228600" algn="l">
              <a:buFont typeface="Arial" panose="020B0604020202020204" pitchFamily="34" charset="0"/>
              <a:buChar char="•"/>
            </a:pPr>
            <a:endParaRPr lang="en-US" sz="1700"/>
          </a:p>
          <a:p>
            <a:pPr indent="-228600" algn="l">
              <a:buFont typeface="Arial" panose="020B0604020202020204" pitchFamily="34" charset="0"/>
              <a:buChar char="•"/>
            </a:pPr>
            <a:endParaRPr lang="en-US" sz="1700"/>
          </a:p>
          <a:p>
            <a:pPr indent="-228600" algn="l">
              <a:buFont typeface="Arial" panose="020B0604020202020204" pitchFamily="34" charset="0"/>
              <a:buChar char="•"/>
            </a:pPr>
            <a:endParaRPr lang="en-US" sz="1700"/>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765DA9-3CFA-DFE4-CFB4-ED7512796DAA}"/>
              </a:ext>
            </a:extLst>
          </p:cNvPr>
          <p:cNvSpPr>
            <a:spLocks noGrp="1"/>
          </p:cNvSpPr>
          <p:nvPr>
            <p:ph type="title"/>
          </p:nvPr>
        </p:nvSpPr>
        <p:spPr>
          <a:xfrm>
            <a:off x="2534728" y="91956"/>
            <a:ext cx="12039600" cy="1325563"/>
          </a:xfrm>
        </p:spPr>
        <p:txBody>
          <a:bodyPr vert="horz" lIns="91440" tIns="45720" rIns="91440" bIns="45720" rtlCol="0" anchor="ctr">
            <a:noAutofit/>
          </a:bodyPr>
          <a:lstStyle/>
          <a:p>
            <a:r>
              <a:rPr lang="es-ES" sz="2400" err="1">
                <a:latin typeface="Times New Roman"/>
                <a:ea typeface="Calibri Light"/>
                <a:cs typeface="Calibri Light"/>
              </a:rPr>
              <a:t>TECNICAS</a:t>
            </a:r>
            <a:r>
              <a:rPr lang="es-ES" sz="2400">
                <a:latin typeface="Times New Roman"/>
                <a:ea typeface="Calibri Light"/>
                <a:cs typeface="Calibri Light"/>
              </a:rPr>
              <a:t> E INSTRUMENTOS DE RECOLECCIÓN </a:t>
            </a:r>
            <a:br>
              <a:rPr lang="es-ES" sz="2400">
                <a:latin typeface="Times New Roman"/>
                <a:ea typeface="Calibri Light"/>
                <a:cs typeface="Calibri Light"/>
              </a:rPr>
            </a:br>
            <a:r>
              <a:rPr lang="es-ES" sz="2400" err="1">
                <a:latin typeface="Times New Roman"/>
                <a:ea typeface="Calibri Light"/>
                <a:cs typeface="Calibri Light"/>
              </a:rPr>
              <a:t>Tecnicas</a:t>
            </a:r>
            <a:r>
              <a:rPr lang="es-ES" sz="2400">
                <a:latin typeface="Times New Roman"/>
                <a:ea typeface="Calibri Light"/>
                <a:cs typeface="Calibri Light"/>
              </a:rPr>
              <a:t> de recolección de información: Encuesta</a:t>
            </a:r>
            <a:br>
              <a:rPr lang="es-ES" sz="2400">
                <a:latin typeface="Times New Roman"/>
                <a:ea typeface="Calibri Light"/>
                <a:cs typeface="Calibri Light"/>
              </a:rPr>
            </a:br>
            <a:r>
              <a:rPr lang="es-ES" sz="2400">
                <a:latin typeface="Times New Roman"/>
                <a:ea typeface="Calibri Light"/>
                <a:cs typeface="Calibri Light"/>
              </a:rPr>
              <a:t>Instrumento: Cuestionario </a:t>
            </a:r>
          </a:p>
        </p:txBody>
      </p:sp>
      <p:sp>
        <p:nvSpPr>
          <p:cNvPr id="3" name="Marcador de contenido 2">
            <a:extLst>
              <a:ext uri="{FF2B5EF4-FFF2-40B4-BE49-F238E27FC236}">
                <a16:creationId xmlns:a16="http://schemas.microsoft.com/office/drawing/2014/main" id="{282224B7-662E-E133-BD59-E01F5A5AD2C3}"/>
              </a:ext>
            </a:extLst>
          </p:cNvPr>
          <p:cNvSpPr>
            <a:spLocks noGrp="1"/>
          </p:cNvSpPr>
          <p:nvPr>
            <p:ph idx="1"/>
          </p:nvPr>
        </p:nvSpPr>
        <p:spPr>
          <a:xfrm>
            <a:off x="680224" y="1472503"/>
            <a:ext cx="11018807" cy="5242734"/>
          </a:xfrm>
        </p:spPr>
        <p:txBody>
          <a:bodyPr vert="horz" lIns="91440" tIns="45720" rIns="91440" bIns="45720" rtlCol="0" anchor="t">
            <a:normAutofit/>
          </a:bodyPr>
          <a:lstStyle/>
          <a:p>
            <a:pPr marL="0" indent="0">
              <a:buNone/>
            </a:pPr>
            <a:endParaRPr lang="es-ES" sz="2400">
              <a:ea typeface="Calibri"/>
              <a:cs typeface="Calibri"/>
            </a:endParaRPr>
          </a:p>
          <a:p>
            <a:endParaRPr lang="es-ES" sz="2400">
              <a:ea typeface="Calibri"/>
              <a:cs typeface="Calibri"/>
            </a:endParaRPr>
          </a:p>
          <a:p>
            <a:endParaRPr lang="es-ES" sz="2400">
              <a:ea typeface="Calibri"/>
              <a:cs typeface="Calibri"/>
            </a:endParaRPr>
          </a:p>
        </p:txBody>
      </p:sp>
      <p:sp>
        <p:nvSpPr>
          <p:cNvPr id="4" name="TextBox 3">
            <a:extLst>
              <a:ext uri="{FF2B5EF4-FFF2-40B4-BE49-F238E27FC236}">
                <a16:creationId xmlns:a16="http://schemas.microsoft.com/office/drawing/2014/main" id="{ADFED78B-719F-44CE-86DE-67208E6F13E2}"/>
              </a:ext>
            </a:extLst>
          </p:cNvPr>
          <p:cNvSpPr txBox="1"/>
          <p:nvPr/>
        </p:nvSpPr>
        <p:spPr>
          <a:xfrm>
            <a:off x="2574150" y="1222363"/>
            <a:ext cx="788209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t>https://forms.gle/PgvHUm22eSSMn8Fn6</a:t>
            </a:r>
            <a:endParaRPr lang="en-US" sz="3200" err="1">
              <a:ea typeface="Calibri" panose="020F0502020204030204"/>
              <a:cs typeface="Calibri" panose="020F0502020204030204"/>
            </a:endParaRPr>
          </a:p>
        </p:txBody>
      </p:sp>
      <p:pic>
        <p:nvPicPr>
          <p:cNvPr id="7" name="Imagen 5" descr="Logotipo, nombre de la empresa&#10;&#10;Descripción generada automáticamente">
            <a:extLst>
              <a:ext uri="{FF2B5EF4-FFF2-40B4-BE49-F238E27FC236}">
                <a16:creationId xmlns:a16="http://schemas.microsoft.com/office/drawing/2014/main" id="{5AD3A2CD-192A-458C-4D1B-F07FD363526B}"/>
              </a:ext>
            </a:extLst>
          </p:cNvPr>
          <p:cNvPicPr>
            <a:picLocks noChangeAspect="1"/>
          </p:cNvPicPr>
          <p:nvPr/>
        </p:nvPicPr>
        <p:blipFill>
          <a:blip r:embed="rId2"/>
          <a:stretch>
            <a:fillRect/>
          </a:stretch>
        </p:blipFill>
        <p:spPr>
          <a:xfrm>
            <a:off x="219109" y="240206"/>
            <a:ext cx="1204248" cy="1169414"/>
          </a:xfrm>
          <a:prstGeom prst="rect">
            <a:avLst/>
          </a:prstGeom>
        </p:spPr>
      </p:pic>
      <p:sp>
        <p:nvSpPr>
          <p:cNvPr id="5" name="TextBox 4">
            <a:extLst>
              <a:ext uri="{FF2B5EF4-FFF2-40B4-BE49-F238E27FC236}">
                <a16:creationId xmlns:a16="http://schemas.microsoft.com/office/drawing/2014/main" id="{64AB55DA-97F9-6BE8-C26C-ECF654A6BCB4}"/>
              </a:ext>
            </a:extLst>
          </p:cNvPr>
          <p:cNvSpPr txBox="1"/>
          <p:nvPr/>
        </p:nvSpPr>
        <p:spPr>
          <a:xfrm>
            <a:off x="1288211" y="5965166"/>
            <a:ext cx="58483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pic>
        <p:nvPicPr>
          <p:cNvPr id="9" name="Imagen 9" descr="Interfaz de usuario gráfica, Texto, Aplicación, Correo electrónico&#10;&#10;Descripción generada automáticamente">
            <a:extLst>
              <a:ext uri="{FF2B5EF4-FFF2-40B4-BE49-F238E27FC236}">
                <a16:creationId xmlns:a16="http://schemas.microsoft.com/office/drawing/2014/main" id="{AA7B5811-21AE-2D73-9CF1-ED1A9D8B8D60}"/>
              </a:ext>
            </a:extLst>
          </p:cNvPr>
          <p:cNvPicPr>
            <a:picLocks noChangeAspect="1"/>
          </p:cNvPicPr>
          <p:nvPr/>
        </p:nvPicPr>
        <p:blipFill>
          <a:blip r:embed="rId3"/>
          <a:stretch>
            <a:fillRect/>
          </a:stretch>
        </p:blipFill>
        <p:spPr>
          <a:xfrm>
            <a:off x="943154" y="1598991"/>
            <a:ext cx="9946257" cy="5241526"/>
          </a:xfrm>
          <a:prstGeom prst="rect">
            <a:avLst/>
          </a:prstGeom>
        </p:spPr>
      </p:pic>
    </p:spTree>
    <p:extLst>
      <p:ext uri="{BB962C8B-B14F-4D97-AF65-F5344CB8AC3E}">
        <p14:creationId xmlns:p14="http://schemas.microsoft.com/office/powerpoint/2010/main" val="1495245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Imagen 5" descr="Logotipo, nombre de la empresa&#10;&#10;Descripción generada automáticamente">
            <a:extLst>
              <a:ext uri="{FF2B5EF4-FFF2-40B4-BE49-F238E27FC236}">
                <a16:creationId xmlns:a16="http://schemas.microsoft.com/office/drawing/2014/main" id="{D5AEE2E5-279F-B358-12CD-B422970C9645}"/>
              </a:ext>
            </a:extLst>
          </p:cNvPr>
          <p:cNvPicPr>
            <a:picLocks noChangeAspect="1"/>
          </p:cNvPicPr>
          <p:nvPr/>
        </p:nvPicPr>
        <p:blipFill>
          <a:blip r:embed="rId2"/>
          <a:stretch>
            <a:fillRect/>
          </a:stretch>
        </p:blipFill>
        <p:spPr>
          <a:xfrm>
            <a:off x="3449" y="-61719"/>
            <a:ext cx="1204248" cy="1169414"/>
          </a:xfrm>
          <a:prstGeom prst="rect">
            <a:avLst/>
          </a:prstGeom>
        </p:spPr>
      </p:pic>
      <p:pic>
        <p:nvPicPr>
          <p:cNvPr id="11" name="Imagen 11" descr="Interfaz de usuario gráfica, Texto, Aplicación, Correo electrónico&#10;&#10;Descripción generada automáticamente">
            <a:extLst>
              <a:ext uri="{FF2B5EF4-FFF2-40B4-BE49-F238E27FC236}">
                <a16:creationId xmlns:a16="http://schemas.microsoft.com/office/drawing/2014/main" id="{0DEAECB0-8F91-5888-6906-87C24F77006A}"/>
              </a:ext>
            </a:extLst>
          </p:cNvPr>
          <p:cNvPicPr>
            <a:picLocks noGrp="1" noChangeAspect="1"/>
          </p:cNvPicPr>
          <p:nvPr>
            <p:ph idx="1"/>
          </p:nvPr>
        </p:nvPicPr>
        <p:blipFill>
          <a:blip r:embed="rId3"/>
          <a:stretch>
            <a:fillRect/>
          </a:stretch>
        </p:blipFill>
        <p:spPr>
          <a:xfrm>
            <a:off x="852019" y="948607"/>
            <a:ext cx="10847393" cy="5846582"/>
          </a:xfrm>
        </p:spPr>
      </p:pic>
    </p:spTree>
    <p:extLst>
      <p:ext uri="{BB962C8B-B14F-4D97-AF65-F5344CB8AC3E}">
        <p14:creationId xmlns:p14="http://schemas.microsoft.com/office/powerpoint/2010/main" val="3271739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Imagen 5" descr="Interfaz de usuario gráfica, Texto, Aplicación, Correo electrónico&#10;&#10;Descripción generada automáticamente">
            <a:extLst>
              <a:ext uri="{FF2B5EF4-FFF2-40B4-BE49-F238E27FC236}">
                <a16:creationId xmlns:a16="http://schemas.microsoft.com/office/drawing/2014/main" id="{8178886A-75BA-3847-1718-946AE52CFA78}"/>
              </a:ext>
            </a:extLst>
          </p:cNvPr>
          <p:cNvPicPr>
            <a:picLocks noGrp="1" noChangeAspect="1"/>
          </p:cNvPicPr>
          <p:nvPr>
            <p:ph idx="1"/>
          </p:nvPr>
        </p:nvPicPr>
        <p:blipFill>
          <a:blip r:embed="rId2"/>
          <a:stretch>
            <a:fillRect/>
          </a:stretch>
        </p:blipFill>
        <p:spPr>
          <a:xfrm>
            <a:off x="561806" y="689814"/>
            <a:ext cx="11399066" cy="6220393"/>
          </a:xfrm>
        </p:spPr>
      </p:pic>
      <p:pic>
        <p:nvPicPr>
          <p:cNvPr id="3" name="Imagen 5" descr="Logotipo, nombre de la empresa&#10;&#10;Descripción generada automáticamente">
            <a:extLst>
              <a:ext uri="{FF2B5EF4-FFF2-40B4-BE49-F238E27FC236}">
                <a16:creationId xmlns:a16="http://schemas.microsoft.com/office/drawing/2014/main" id="{EDFD135E-ECDA-0403-E3A1-C32DE699B404}"/>
              </a:ext>
            </a:extLst>
          </p:cNvPr>
          <p:cNvPicPr>
            <a:picLocks noChangeAspect="1"/>
          </p:cNvPicPr>
          <p:nvPr/>
        </p:nvPicPr>
        <p:blipFill>
          <a:blip r:embed="rId3"/>
          <a:stretch>
            <a:fillRect/>
          </a:stretch>
        </p:blipFill>
        <p:spPr>
          <a:xfrm>
            <a:off x="3449" y="38923"/>
            <a:ext cx="1204248" cy="1169414"/>
          </a:xfrm>
          <a:prstGeom prst="rect">
            <a:avLst/>
          </a:prstGeom>
        </p:spPr>
      </p:pic>
    </p:spTree>
    <p:extLst>
      <p:ext uri="{BB962C8B-B14F-4D97-AF65-F5344CB8AC3E}">
        <p14:creationId xmlns:p14="http://schemas.microsoft.com/office/powerpoint/2010/main" val="3362267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Imagen 5" descr="Logotipo, nombre de la empresa&#10;&#10;Descripción generada automáticamente">
            <a:extLst>
              <a:ext uri="{FF2B5EF4-FFF2-40B4-BE49-F238E27FC236}">
                <a16:creationId xmlns:a16="http://schemas.microsoft.com/office/drawing/2014/main" id="{5EFCBD51-2225-FC74-9AE5-7303BB07E9C0}"/>
              </a:ext>
            </a:extLst>
          </p:cNvPr>
          <p:cNvPicPr>
            <a:picLocks noChangeAspect="1"/>
          </p:cNvPicPr>
          <p:nvPr/>
        </p:nvPicPr>
        <p:blipFill>
          <a:blip r:embed="rId2"/>
          <a:stretch>
            <a:fillRect/>
          </a:stretch>
        </p:blipFill>
        <p:spPr>
          <a:xfrm>
            <a:off x="75335" y="-4209"/>
            <a:ext cx="1204248" cy="1169414"/>
          </a:xfrm>
          <a:prstGeom prst="rect">
            <a:avLst/>
          </a:prstGeom>
        </p:spPr>
      </p:pic>
      <p:pic>
        <p:nvPicPr>
          <p:cNvPr id="5" name="Imagen 5" descr="Interfaz de usuario gráfica, Texto, Aplicación&#10;&#10;Descripción generada automáticamente">
            <a:extLst>
              <a:ext uri="{FF2B5EF4-FFF2-40B4-BE49-F238E27FC236}">
                <a16:creationId xmlns:a16="http://schemas.microsoft.com/office/drawing/2014/main" id="{59A13690-5AF7-5AC3-685A-F75D6F6D426B}"/>
              </a:ext>
            </a:extLst>
          </p:cNvPr>
          <p:cNvPicPr>
            <a:picLocks noGrp="1" noChangeAspect="1"/>
          </p:cNvPicPr>
          <p:nvPr>
            <p:ph idx="1"/>
          </p:nvPr>
        </p:nvPicPr>
        <p:blipFill>
          <a:blip r:embed="rId3"/>
          <a:stretch>
            <a:fillRect/>
          </a:stretch>
        </p:blipFill>
        <p:spPr>
          <a:xfrm>
            <a:off x="364531" y="1106758"/>
            <a:ext cx="10916600" cy="5487149"/>
          </a:xfrm>
        </p:spPr>
      </p:pic>
    </p:spTree>
    <p:extLst>
      <p:ext uri="{BB962C8B-B14F-4D97-AF65-F5344CB8AC3E}">
        <p14:creationId xmlns:p14="http://schemas.microsoft.com/office/powerpoint/2010/main" val="1127655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4B17FD-4EAD-5BBE-77B7-9A26AFDA37EC}"/>
              </a:ext>
            </a:extLst>
          </p:cNvPr>
          <p:cNvSpPr>
            <a:spLocks noGrp="1"/>
          </p:cNvSpPr>
          <p:nvPr>
            <p:ph type="title"/>
          </p:nvPr>
        </p:nvSpPr>
        <p:spPr>
          <a:xfrm>
            <a:off x="2922918" y="-382498"/>
            <a:ext cx="10515600" cy="1325563"/>
          </a:xfrm>
        </p:spPr>
        <p:txBody>
          <a:bodyPr/>
          <a:lstStyle/>
          <a:p>
            <a:r>
              <a:rPr lang="es-ES" b="1">
                <a:cs typeface="Calibri Light"/>
              </a:rPr>
              <a:t>Bodeguero</a:t>
            </a:r>
            <a:endParaRPr lang="es-ES" b="1"/>
          </a:p>
        </p:txBody>
      </p:sp>
      <p:pic>
        <p:nvPicPr>
          <p:cNvPr id="5" name="Imagen 5" descr="Logotipo, nombre de la empresa&#10;&#10;Descripción generada automáticamente">
            <a:extLst>
              <a:ext uri="{FF2B5EF4-FFF2-40B4-BE49-F238E27FC236}">
                <a16:creationId xmlns:a16="http://schemas.microsoft.com/office/drawing/2014/main" id="{AE08D9C0-EF74-0618-CAC9-BF5C6FB382BF}"/>
              </a:ext>
            </a:extLst>
          </p:cNvPr>
          <p:cNvPicPr>
            <a:picLocks noChangeAspect="1"/>
          </p:cNvPicPr>
          <p:nvPr/>
        </p:nvPicPr>
        <p:blipFill>
          <a:blip r:embed="rId2"/>
          <a:stretch>
            <a:fillRect/>
          </a:stretch>
        </p:blipFill>
        <p:spPr>
          <a:xfrm>
            <a:off x="75335" y="-4209"/>
            <a:ext cx="1204248" cy="1169414"/>
          </a:xfrm>
          <a:prstGeom prst="rect">
            <a:avLst/>
          </a:prstGeom>
        </p:spPr>
      </p:pic>
      <p:sp>
        <p:nvSpPr>
          <p:cNvPr id="3" name="CuadroTexto 2">
            <a:extLst>
              <a:ext uri="{FF2B5EF4-FFF2-40B4-BE49-F238E27FC236}">
                <a16:creationId xmlns:a16="http://schemas.microsoft.com/office/drawing/2014/main" id="{7DC0A380-AC7A-9E8B-23F8-012C598A7301}"/>
              </a:ext>
            </a:extLst>
          </p:cNvPr>
          <p:cNvSpPr txBox="1"/>
          <p:nvPr/>
        </p:nvSpPr>
        <p:spPr>
          <a:xfrm>
            <a:off x="2524664" y="598098"/>
            <a:ext cx="48279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https://forms.gle/LHQPFW5X1K3moVcg6</a:t>
            </a:r>
          </a:p>
        </p:txBody>
      </p:sp>
      <p:pic>
        <p:nvPicPr>
          <p:cNvPr id="7" name="Imagen 7" descr="Interfaz de usuario gráfica, Texto, Aplicación, Correo electrónico&#10;&#10;Descripción generada automáticamente">
            <a:extLst>
              <a:ext uri="{FF2B5EF4-FFF2-40B4-BE49-F238E27FC236}">
                <a16:creationId xmlns:a16="http://schemas.microsoft.com/office/drawing/2014/main" id="{03F1D244-1012-3829-6245-E5D220432685}"/>
              </a:ext>
            </a:extLst>
          </p:cNvPr>
          <p:cNvPicPr>
            <a:picLocks noChangeAspect="1"/>
          </p:cNvPicPr>
          <p:nvPr/>
        </p:nvPicPr>
        <p:blipFill>
          <a:blip r:embed="rId3"/>
          <a:stretch>
            <a:fillRect/>
          </a:stretch>
        </p:blipFill>
        <p:spPr>
          <a:xfrm>
            <a:off x="655608" y="1213406"/>
            <a:ext cx="10895161" cy="5638883"/>
          </a:xfrm>
          <a:prstGeom prst="rect">
            <a:avLst/>
          </a:prstGeom>
        </p:spPr>
      </p:pic>
    </p:spTree>
    <p:extLst>
      <p:ext uri="{BB962C8B-B14F-4D97-AF65-F5344CB8AC3E}">
        <p14:creationId xmlns:p14="http://schemas.microsoft.com/office/powerpoint/2010/main" val="1880826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5" descr="Logotipo, nombre de la empresa&#10;&#10;Descripción generada automáticamente">
            <a:extLst>
              <a:ext uri="{FF2B5EF4-FFF2-40B4-BE49-F238E27FC236}">
                <a16:creationId xmlns:a16="http://schemas.microsoft.com/office/drawing/2014/main" id="{50B311CD-9F26-FC0B-051B-C1E2045B43CC}"/>
              </a:ext>
            </a:extLst>
          </p:cNvPr>
          <p:cNvPicPr>
            <a:picLocks noChangeAspect="1"/>
          </p:cNvPicPr>
          <p:nvPr/>
        </p:nvPicPr>
        <p:blipFill>
          <a:blip r:embed="rId2"/>
          <a:stretch>
            <a:fillRect/>
          </a:stretch>
        </p:blipFill>
        <p:spPr>
          <a:xfrm>
            <a:off x="75335" y="82055"/>
            <a:ext cx="1117984" cy="1083150"/>
          </a:xfrm>
          <a:prstGeom prst="rect">
            <a:avLst/>
          </a:prstGeom>
        </p:spPr>
      </p:pic>
      <p:pic>
        <p:nvPicPr>
          <p:cNvPr id="5" name="Imagen 5" descr="Interfaz de usuario gráfica, Texto, Aplicación, Correo electrónico&#10;&#10;Descripción generada automáticamente">
            <a:extLst>
              <a:ext uri="{FF2B5EF4-FFF2-40B4-BE49-F238E27FC236}">
                <a16:creationId xmlns:a16="http://schemas.microsoft.com/office/drawing/2014/main" id="{0BE4368A-5E18-E02B-B26C-22549411A80D}"/>
              </a:ext>
            </a:extLst>
          </p:cNvPr>
          <p:cNvPicPr>
            <a:picLocks noChangeAspect="1"/>
          </p:cNvPicPr>
          <p:nvPr/>
        </p:nvPicPr>
        <p:blipFill>
          <a:blip r:embed="rId3"/>
          <a:stretch>
            <a:fillRect/>
          </a:stretch>
        </p:blipFill>
        <p:spPr>
          <a:xfrm>
            <a:off x="770627" y="1154983"/>
            <a:ext cx="10650745" cy="5568827"/>
          </a:xfrm>
          <a:prstGeom prst="rect">
            <a:avLst/>
          </a:prstGeom>
        </p:spPr>
      </p:pic>
    </p:spTree>
    <p:extLst>
      <p:ext uri="{BB962C8B-B14F-4D97-AF65-F5344CB8AC3E}">
        <p14:creationId xmlns:p14="http://schemas.microsoft.com/office/powerpoint/2010/main" val="550475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4" descr="Interfaz de usuario gráfica, Texto, Aplicación, Chat o mensaje de texto&#10;&#10;Descripción generada automáticamente">
            <a:extLst>
              <a:ext uri="{FF2B5EF4-FFF2-40B4-BE49-F238E27FC236}">
                <a16:creationId xmlns:a16="http://schemas.microsoft.com/office/drawing/2014/main" id="{31D1D411-942F-0BA9-6A52-5EEB5B22A07D}"/>
              </a:ext>
            </a:extLst>
          </p:cNvPr>
          <p:cNvPicPr>
            <a:picLocks noChangeAspect="1"/>
          </p:cNvPicPr>
          <p:nvPr/>
        </p:nvPicPr>
        <p:blipFill>
          <a:blip r:embed="rId2"/>
          <a:stretch>
            <a:fillRect/>
          </a:stretch>
        </p:blipFill>
        <p:spPr>
          <a:xfrm>
            <a:off x="468702" y="783499"/>
            <a:ext cx="10765765" cy="5693569"/>
          </a:xfrm>
          <a:prstGeom prst="rect">
            <a:avLst/>
          </a:prstGeom>
        </p:spPr>
      </p:pic>
      <p:pic>
        <p:nvPicPr>
          <p:cNvPr id="3" name="Imagen 5" descr="Logotipo, nombre de la empresa&#10;&#10;Descripción generada automáticamente">
            <a:extLst>
              <a:ext uri="{FF2B5EF4-FFF2-40B4-BE49-F238E27FC236}">
                <a16:creationId xmlns:a16="http://schemas.microsoft.com/office/drawing/2014/main" id="{48E2AF1A-1A63-8FCD-8C35-17E66309462E}"/>
              </a:ext>
            </a:extLst>
          </p:cNvPr>
          <p:cNvPicPr>
            <a:picLocks noChangeAspect="1"/>
          </p:cNvPicPr>
          <p:nvPr/>
        </p:nvPicPr>
        <p:blipFill>
          <a:blip r:embed="rId3"/>
          <a:stretch>
            <a:fillRect/>
          </a:stretch>
        </p:blipFill>
        <p:spPr>
          <a:xfrm>
            <a:off x="75335" y="82055"/>
            <a:ext cx="1117984" cy="1083150"/>
          </a:xfrm>
          <a:prstGeom prst="rect">
            <a:avLst/>
          </a:prstGeom>
        </p:spPr>
      </p:pic>
    </p:spTree>
    <p:extLst>
      <p:ext uri="{BB962C8B-B14F-4D97-AF65-F5344CB8AC3E}">
        <p14:creationId xmlns:p14="http://schemas.microsoft.com/office/powerpoint/2010/main" val="2001985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2" descr="Interfaz de usuario gráfica, Texto, Aplicación, Correo electrónico&#10;&#10;Descripción generada automáticamente">
            <a:extLst>
              <a:ext uri="{FF2B5EF4-FFF2-40B4-BE49-F238E27FC236}">
                <a16:creationId xmlns:a16="http://schemas.microsoft.com/office/drawing/2014/main" id="{AD84A71B-536B-BBE7-194F-1B9CDE10E4F3}"/>
              </a:ext>
            </a:extLst>
          </p:cNvPr>
          <p:cNvPicPr>
            <a:picLocks noChangeAspect="1"/>
          </p:cNvPicPr>
          <p:nvPr/>
        </p:nvPicPr>
        <p:blipFill>
          <a:blip r:embed="rId2"/>
          <a:stretch>
            <a:fillRect/>
          </a:stretch>
        </p:blipFill>
        <p:spPr>
          <a:xfrm>
            <a:off x="713118" y="792863"/>
            <a:ext cx="11096443" cy="6019897"/>
          </a:xfrm>
          <a:prstGeom prst="rect">
            <a:avLst/>
          </a:prstGeom>
        </p:spPr>
      </p:pic>
      <p:pic>
        <p:nvPicPr>
          <p:cNvPr id="4" name="Imagen 5" descr="Logotipo, nombre de la empresa&#10;&#10;Descripción generada automáticamente">
            <a:extLst>
              <a:ext uri="{FF2B5EF4-FFF2-40B4-BE49-F238E27FC236}">
                <a16:creationId xmlns:a16="http://schemas.microsoft.com/office/drawing/2014/main" id="{5012EFCC-7A0C-F03B-E06C-C58110C60018}"/>
              </a:ext>
            </a:extLst>
          </p:cNvPr>
          <p:cNvPicPr>
            <a:picLocks noChangeAspect="1"/>
          </p:cNvPicPr>
          <p:nvPr/>
        </p:nvPicPr>
        <p:blipFill>
          <a:blip r:embed="rId3"/>
          <a:stretch>
            <a:fillRect/>
          </a:stretch>
        </p:blipFill>
        <p:spPr>
          <a:xfrm>
            <a:off x="3448" y="-4209"/>
            <a:ext cx="1117984" cy="1083150"/>
          </a:xfrm>
          <a:prstGeom prst="rect">
            <a:avLst/>
          </a:prstGeom>
        </p:spPr>
      </p:pic>
    </p:spTree>
    <p:extLst>
      <p:ext uri="{BB962C8B-B14F-4D97-AF65-F5344CB8AC3E}">
        <p14:creationId xmlns:p14="http://schemas.microsoft.com/office/powerpoint/2010/main" val="832365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177177-01A4-F35E-0E5D-60228C92657F}"/>
              </a:ext>
            </a:extLst>
          </p:cNvPr>
          <p:cNvSpPr>
            <a:spLocks noGrp="1"/>
          </p:cNvSpPr>
          <p:nvPr>
            <p:ph type="title"/>
          </p:nvPr>
        </p:nvSpPr>
        <p:spPr>
          <a:xfrm>
            <a:off x="635000" y="640823"/>
            <a:ext cx="3418659" cy="5583148"/>
          </a:xfrm>
        </p:spPr>
        <p:txBody>
          <a:bodyPr anchor="ctr">
            <a:normAutofit/>
          </a:bodyPr>
          <a:lstStyle/>
          <a:p>
            <a:r>
              <a:rPr lang="en-US" sz="5400">
                <a:ea typeface="Calibri Light"/>
                <a:cs typeface="Calibri Light"/>
              </a:rPr>
              <a:t>Links de las encuestas</a:t>
            </a:r>
            <a:endParaRPr lang="en-US" sz="5400"/>
          </a:p>
        </p:txBody>
      </p:sp>
      <p:sp>
        <p:nvSpPr>
          <p:cNvPr id="1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90CDF21-EE7E-9AB2-FBDD-8A439361FEFF}"/>
              </a:ext>
            </a:extLst>
          </p:cNvPr>
          <p:cNvGraphicFramePr>
            <a:graphicFrameLocks noGrp="1"/>
          </p:cNvGraphicFramePr>
          <p:nvPr>
            <p:ph idx="1"/>
            <p:extLst>
              <p:ext uri="{D42A27DB-BD31-4B8C-83A1-F6EECF244321}">
                <p14:modId xmlns:p14="http://schemas.microsoft.com/office/powerpoint/2010/main" val="673793816"/>
              </p:ext>
            </p:extLst>
          </p:nvPr>
        </p:nvGraphicFramePr>
        <p:xfrm>
          <a:off x="4777414"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2" name="Imagen 5" descr="Logotipo, nombre de la empresa&#10;&#10;Descripción generada automáticamente">
            <a:extLst>
              <a:ext uri="{FF2B5EF4-FFF2-40B4-BE49-F238E27FC236}">
                <a16:creationId xmlns:a16="http://schemas.microsoft.com/office/drawing/2014/main" id="{94959B66-3A5C-B030-1A64-E3462D84F23D}"/>
              </a:ext>
            </a:extLst>
          </p:cNvPr>
          <p:cNvPicPr>
            <a:picLocks noChangeAspect="1"/>
          </p:cNvPicPr>
          <p:nvPr/>
        </p:nvPicPr>
        <p:blipFill>
          <a:blip r:embed="rId7"/>
          <a:stretch>
            <a:fillRect/>
          </a:stretch>
        </p:blipFill>
        <p:spPr>
          <a:xfrm>
            <a:off x="118467" y="53300"/>
            <a:ext cx="1204248" cy="1169414"/>
          </a:xfrm>
          <a:prstGeom prst="rect">
            <a:avLst/>
          </a:prstGeom>
        </p:spPr>
      </p:pic>
    </p:spTree>
    <p:extLst>
      <p:ext uri="{BB962C8B-B14F-4D97-AF65-F5344CB8AC3E}">
        <p14:creationId xmlns:p14="http://schemas.microsoft.com/office/powerpoint/2010/main" val="2727234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0">
            <a:extLst>
              <a:ext uri="{FF2B5EF4-FFF2-40B4-BE49-F238E27FC236}">
                <a16:creationId xmlns:a16="http://schemas.microsoft.com/office/drawing/2014/main" id="{B376EBBE-0B6F-521F-BDED-F1CB963BAFC8}"/>
              </a:ext>
            </a:extLst>
          </p:cNvPr>
          <p:cNvPicPr>
            <a:picLocks noChangeAspect="1"/>
          </p:cNvPicPr>
          <p:nvPr/>
        </p:nvPicPr>
        <p:blipFill>
          <a:blip r:embed="rId2"/>
          <a:stretch>
            <a:fillRect/>
          </a:stretch>
        </p:blipFill>
        <p:spPr>
          <a:xfrm>
            <a:off x="301260" y="504732"/>
            <a:ext cx="11413271" cy="5978635"/>
          </a:xfrm>
          <a:prstGeom prst="rect">
            <a:avLst/>
          </a:prstGeom>
        </p:spPr>
      </p:pic>
      <p:sp>
        <p:nvSpPr>
          <p:cNvPr id="11" name="TextBox 10">
            <a:extLst>
              <a:ext uri="{FF2B5EF4-FFF2-40B4-BE49-F238E27FC236}">
                <a16:creationId xmlns:a16="http://schemas.microsoft.com/office/drawing/2014/main" id="{F5C07F94-F078-A372-33F2-F246F96A64E2}"/>
              </a:ext>
            </a:extLst>
          </p:cNvPr>
          <p:cNvSpPr txBox="1"/>
          <p:nvPr/>
        </p:nvSpPr>
        <p:spPr>
          <a:xfrm>
            <a:off x="303722" y="194813"/>
            <a:ext cx="108204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9 BPMN DE LA </a:t>
            </a:r>
            <a:r>
              <a:rPr lang="en-US" err="1">
                <a:ea typeface="Calibri"/>
                <a:cs typeface="Calibri"/>
              </a:rPr>
              <a:t>SITUACIÓN</a:t>
            </a:r>
            <a:r>
              <a:rPr lang="en-US">
                <a:ea typeface="Calibri"/>
                <a:cs typeface="Calibri"/>
              </a:rPr>
              <a:t> ACTUAL DE LA </a:t>
            </a:r>
            <a:r>
              <a:rPr lang="en-US" err="1">
                <a:ea typeface="Calibri"/>
                <a:cs typeface="Calibri"/>
              </a:rPr>
              <a:t>EMPRESA</a:t>
            </a:r>
            <a:endParaRPr lang="en-US" err="1"/>
          </a:p>
        </p:txBody>
      </p:sp>
      <p:sp>
        <p:nvSpPr>
          <p:cNvPr id="12" name="TextBox 11">
            <a:extLst>
              <a:ext uri="{FF2B5EF4-FFF2-40B4-BE49-F238E27FC236}">
                <a16:creationId xmlns:a16="http://schemas.microsoft.com/office/drawing/2014/main" id="{13F54DBE-998D-24EA-82EB-B243C26B001D}"/>
              </a:ext>
            </a:extLst>
          </p:cNvPr>
          <p:cNvSpPr txBox="1"/>
          <p:nvPr/>
        </p:nvSpPr>
        <p:spPr>
          <a:xfrm>
            <a:off x="303460" y="6434358"/>
            <a:ext cx="96950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ea typeface="+mn-lt"/>
                <a:cs typeface="+mn-lt"/>
                <a:hlinkClick r:id="rId3"/>
              </a:rPr>
              <a:t>https://www.edrawmax.com/online/share.html?code=9b8826a4c83b11edb5630a54be41f961</a:t>
            </a:r>
            <a:endParaRPr lang="en-US"/>
          </a:p>
        </p:txBody>
      </p:sp>
    </p:spTree>
    <p:extLst>
      <p:ext uri="{BB962C8B-B14F-4D97-AF65-F5344CB8AC3E}">
        <p14:creationId xmlns:p14="http://schemas.microsoft.com/office/powerpoint/2010/main" val="397091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645DCC3C-57FE-244E-1124-569F7F859AD4}"/>
              </a:ext>
            </a:extLst>
          </p:cNvPr>
          <p:cNvSpPr>
            <a:spLocks noGrp="1"/>
          </p:cNvSpPr>
          <p:nvPr>
            <p:ph type="title"/>
          </p:nvPr>
        </p:nvSpPr>
        <p:spPr>
          <a:xfrm>
            <a:off x="866955" y="483019"/>
            <a:ext cx="7240644" cy="1354317"/>
          </a:xfrm>
        </p:spPr>
        <p:txBody>
          <a:bodyPr anchor="b">
            <a:normAutofit/>
          </a:bodyPr>
          <a:lstStyle/>
          <a:p>
            <a:pPr algn="r"/>
            <a:r>
              <a:rPr lang="es-ES" sz="3700">
                <a:solidFill>
                  <a:schemeClr val="bg1"/>
                </a:solidFill>
                <a:latin typeface="Times New Roman"/>
                <a:ea typeface="Calibri Light"/>
                <a:cs typeface="Calibri Light"/>
              </a:rPr>
              <a:t>2. PLANTEAMIENTO DEL PROBLEMA</a:t>
            </a:r>
            <a:r>
              <a:rPr lang="es-ES" sz="3700">
                <a:solidFill>
                  <a:schemeClr val="bg1"/>
                </a:solidFill>
                <a:ea typeface="Calibri Light"/>
                <a:cs typeface="Calibri Light"/>
              </a:rPr>
              <a:t> </a:t>
            </a:r>
            <a:endParaRPr lang="es-ES" sz="3700">
              <a:solidFill>
                <a:schemeClr val="bg1"/>
              </a:solidFill>
            </a:endParaRPr>
          </a:p>
        </p:txBody>
      </p:sp>
      <p:cxnSp>
        <p:nvCxnSpPr>
          <p:cNvPr id="25" name="Straight Connector 24">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BD4BFCAB-CCF7-7691-5641-12DCB1BDF2E2}"/>
              </a:ext>
            </a:extLst>
          </p:cNvPr>
          <p:cNvSpPr>
            <a:spLocks noGrp="1"/>
          </p:cNvSpPr>
          <p:nvPr>
            <p:ph idx="1"/>
          </p:nvPr>
        </p:nvSpPr>
        <p:spPr>
          <a:xfrm>
            <a:off x="493971" y="2196732"/>
            <a:ext cx="11332386" cy="3526144"/>
          </a:xfrm>
        </p:spPr>
        <p:txBody>
          <a:bodyPr vert="horz" lIns="91440" tIns="45720" rIns="91440" bIns="45720" rtlCol="0" anchor="t">
            <a:noAutofit/>
          </a:bodyPr>
          <a:lstStyle/>
          <a:p>
            <a:pPr marL="0" indent="0">
              <a:buNone/>
            </a:pPr>
            <a:r>
              <a:rPr lang="es-ES">
                <a:solidFill>
                  <a:schemeClr val="bg1"/>
                </a:solidFill>
                <a:ea typeface="+mn-lt"/>
                <a:cs typeface="+mn-lt"/>
              </a:rPr>
              <a:t>Sportling </a:t>
            </a:r>
            <a:r>
              <a:rPr lang="es-ES" b="1">
                <a:solidFill>
                  <a:schemeClr val="bg1"/>
                </a:solidFill>
                <a:ea typeface="+mn-lt"/>
                <a:cs typeface="+mn-lt"/>
              </a:rPr>
              <a:t>se dedica a la venta de tenis deportivos de réplica AAA</a:t>
            </a:r>
            <a:r>
              <a:rPr lang="es-ES">
                <a:solidFill>
                  <a:schemeClr val="bg1"/>
                </a:solidFill>
                <a:ea typeface="+mn-lt"/>
                <a:cs typeface="+mn-lt"/>
              </a:rPr>
              <a:t>, su bodega se encuentra ubicada en la zona de los Mártires más específicamente en el centro comercial Plaza España, desde este punto se distribuyen los tenis a los 4 locales. </a:t>
            </a:r>
            <a:r>
              <a:rPr lang="es-ES" b="1">
                <a:solidFill>
                  <a:schemeClr val="bg1"/>
                </a:solidFill>
                <a:ea typeface="+mn-lt"/>
                <a:cs typeface="+mn-lt"/>
              </a:rPr>
              <a:t>El problema que presenta la empresa es la falta de una gestión y administración adecuada de su mercancía</a:t>
            </a:r>
            <a:r>
              <a:rPr lang="es-ES">
                <a:solidFill>
                  <a:schemeClr val="bg1"/>
                </a:solidFill>
                <a:ea typeface="+mn-lt"/>
                <a:cs typeface="+mn-lt"/>
              </a:rPr>
              <a:t>, pues se evidencia que al llegar los conteiners con la mercancía, esta es descargada y recibida únicamente por el jefe y los bodegueros, debido a la gran cantidad, no es posible realizar un control especifico y detallado sobre lo recibido, dado que  en ocasiones mientras se está descargando la mercancía, los vendedores solicitan cierta cantidad de tenis a los bodegueros, los cuales sacan los tennis solicitados, de la mercancía que se está descargando</a:t>
            </a:r>
            <a:endParaRPr lang="es-ES">
              <a:solidFill>
                <a:schemeClr val="bg1"/>
              </a:solidFill>
              <a:cs typeface="Calibri"/>
            </a:endParaRPr>
          </a:p>
          <a:p>
            <a:pPr marL="0" indent="0">
              <a:buNone/>
            </a:pPr>
            <a:endParaRPr lang="es-ES">
              <a:solidFill>
                <a:srgbClr val="FF0000"/>
              </a:solidFill>
              <a:cs typeface="Calibri"/>
            </a:endParaRPr>
          </a:p>
        </p:txBody>
      </p:sp>
      <p:sp>
        <p:nvSpPr>
          <p:cNvPr id="27" name="Rectangle 26">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5" descr="Logotipo, nombre de la empresa&#10;&#10;Descripción generada automáticamente">
            <a:extLst>
              <a:ext uri="{FF2B5EF4-FFF2-40B4-BE49-F238E27FC236}">
                <a16:creationId xmlns:a16="http://schemas.microsoft.com/office/drawing/2014/main" id="{8C508B54-1105-7F97-205E-C6724D1CCD0C}"/>
              </a:ext>
            </a:extLst>
          </p:cNvPr>
          <p:cNvPicPr>
            <a:picLocks noChangeAspect="1"/>
          </p:cNvPicPr>
          <p:nvPr/>
        </p:nvPicPr>
        <p:blipFill>
          <a:blip r:embed="rId2"/>
          <a:stretch>
            <a:fillRect/>
          </a:stretch>
        </p:blipFill>
        <p:spPr>
          <a:xfrm>
            <a:off x="219109" y="240206"/>
            <a:ext cx="1204248" cy="1169414"/>
          </a:xfrm>
          <a:prstGeom prst="rect">
            <a:avLst/>
          </a:prstGeom>
        </p:spPr>
      </p:pic>
    </p:spTree>
    <p:extLst>
      <p:ext uri="{BB962C8B-B14F-4D97-AF65-F5344CB8AC3E}">
        <p14:creationId xmlns:p14="http://schemas.microsoft.com/office/powerpoint/2010/main" val="1320017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93EF0A9-4DE9-A08E-9569-51160EFF8CBB}"/>
              </a:ext>
            </a:extLst>
          </p:cNvPr>
          <p:cNvSpPr>
            <a:spLocks noGrp="1"/>
          </p:cNvSpPr>
          <p:nvPr>
            <p:ph type="title"/>
          </p:nvPr>
        </p:nvSpPr>
        <p:spPr>
          <a:xfrm>
            <a:off x="1432410" y="816298"/>
            <a:ext cx="3240506" cy="4064628"/>
          </a:xfrm>
        </p:spPr>
        <p:txBody>
          <a:bodyPr>
            <a:normAutofit/>
          </a:bodyPr>
          <a:lstStyle/>
          <a:p>
            <a:br>
              <a:rPr lang="en-US"/>
            </a:br>
            <a:r>
              <a:rPr lang="es-ES">
                <a:solidFill>
                  <a:srgbClr val="FFFFFF"/>
                </a:solidFill>
                <a:latin typeface="Times New Roman"/>
                <a:ea typeface="+mj-lt"/>
                <a:cs typeface="+mj-lt"/>
              </a:rPr>
              <a:t>Requisitos de Software  funcionales y no funcionales </a:t>
            </a:r>
            <a:endParaRPr lang="es-ES">
              <a:solidFill>
                <a:srgbClr val="FFFFFF"/>
              </a:solidFill>
              <a:latin typeface="Times New Roman"/>
              <a:ea typeface="Calibri Light"/>
              <a:cs typeface="Calibri Light"/>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6ADFEEF2-45D3-353B-DFB7-9712AA90CBB7}"/>
              </a:ext>
            </a:extLst>
          </p:cNvPr>
          <p:cNvSpPr>
            <a:spLocks noGrp="1"/>
          </p:cNvSpPr>
          <p:nvPr>
            <p:ph idx="1"/>
          </p:nvPr>
        </p:nvSpPr>
        <p:spPr>
          <a:xfrm>
            <a:off x="6096000" y="820880"/>
            <a:ext cx="5257799" cy="4889350"/>
          </a:xfrm>
        </p:spPr>
        <p:txBody>
          <a:bodyPr vert="horz" lIns="91440" tIns="45720" rIns="91440" bIns="45720" rtlCol="0" anchor="t">
            <a:normAutofit/>
          </a:bodyPr>
          <a:lstStyle/>
          <a:p>
            <a:pPr marL="0" indent="0">
              <a:buNone/>
            </a:pPr>
            <a:r>
              <a:rPr lang="es-ES">
                <a:cs typeface="Calibri"/>
              </a:rPr>
              <a:t>   </a:t>
            </a:r>
          </a:p>
          <a:p>
            <a:endParaRPr lang="es-ES">
              <a:cs typeface="Calibri"/>
            </a:endParaRP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agen 5" descr="Logotipo, nombre de la empresa&#10;&#10;Descripción generada automáticamente">
            <a:extLst>
              <a:ext uri="{FF2B5EF4-FFF2-40B4-BE49-F238E27FC236}">
                <a16:creationId xmlns:a16="http://schemas.microsoft.com/office/drawing/2014/main" id="{B38FA07C-3682-6B63-3BAB-ED157C521A3C}"/>
              </a:ext>
            </a:extLst>
          </p:cNvPr>
          <p:cNvPicPr>
            <a:picLocks noChangeAspect="1"/>
          </p:cNvPicPr>
          <p:nvPr/>
        </p:nvPicPr>
        <p:blipFill>
          <a:blip r:embed="rId2"/>
          <a:stretch>
            <a:fillRect/>
          </a:stretch>
        </p:blipFill>
        <p:spPr>
          <a:xfrm>
            <a:off x="3449" y="-4209"/>
            <a:ext cx="1060475" cy="1025641"/>
          </a:xfrm>
          <a:prstGeom prst="rect">
            <a:avLst/>
          </a:prstGeom>
        </p:spPr>
      </p:pic>
    </p:spTree>
    <p:extLst>
      <p:ext uri="{BB962C8B-B14F-4D97-AF65-F5344CB8AC3E}">
        <p14:creationId xmlns:p14="http://schemas.microsoft.com/office/powerpoint/2010/main" val="836181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C7AA8A-64C8-2AE2-AD77-837417D36B22}"/>
              </a:ext>
            </a:extLst>
          </p:cNvPr>
          <p:cNvSpPr>
            <a:spLocks noGrp="1"/>
          </p:cNvSpPr>
          <p:nvPr>
            <p:ph type="title"/>
          </p:nvPr>
        </p:nvSpPr>
        <p:spPr>
          <a:xfrm>
            <a:off x="737558" y="350748"/>
            <a:ext cx="10515600" cy="1325563"/>
          </a:xfrm>
        </p:spPr>
        <p:txBody>
          <a:bodyPr vert="horz" lIns="91440" tIns="45720" rIns="91440" bIns="45720" rtlCol="0" anchor="ctr">
            <a:noAutofit/>
          </a:bodyPr>
          <a:lstStyle/>
          <a:p>
            <a:r>
              <a:rPr lang="es-ES" sz="3200">
                <a:latin typeface="Times New Roman"/>
                <a:cs typeface="Calibri Light"/>
              </a:rPr>
              <a:t>Requisitos funcionales:</a:t>
            </a:r>
          </a:p>
          <a:p>
            <a:endParaRPr lang="es-ES">
              <a:ea typeface="Calibri Light"/>
              <a:cs typeface="Calibri Light"/>
            </a:endParaRPr>
          </a:p>
        </p:txBody>
      </p:sp>
      <p:graphicFrame>
        <p:nvGraphicFramePr>
          <p:cNvPr id="4" name="Tabla 4">
            <a:extLst>
              <a:ext uri="{FF2B5EF4-FFF2-40B4-BE49-F238E27FC236}">
                <a16:creationId xmlns:a16="http://schemas.microsoft.com/office/drawing/2014/main" id="{5B6537AD-F71D-AC63-0E0E-5F9272C67D0D}"/>
              </a:ext>
            </a:extLst>
          </p:cNvPr>
          <p:cNvGraphicFramePr>
            <a:graphicFrameLocks noGrp="1"/>
          </p:cNvGraphicFramePr>
          <p:nvPr>
            <p:ph idx="1"/>
            <p:extLst>
              <p:ext uri="{D42A27DB-BD31-4B8C-83A1-F6EECF244321}">
                <p14:modId xmlns:p14="http://schemas.microsoft.com/office/powerpoint/2010/main" val="1258841436"/>
              </p:ext>
            </p:extLst>
          </p:nvPr>
        </p:nvGraphicFramePr>
        <p:xfrm>
          <a:off x="834153" y="1091734"/>
          <a:ext cx="10515594" cy="2758440"/>
        </p:xfrm>
        <a:graphic>
          <a:graphicData uri="http://schemas.openxmlformats.org/drawingml/2006/table">
            <a:tbl>
              <a:tblPr firstRow="1" bandRow="1">
                <a:tableStyleId>{5C22544A-7EE6-4342-B048-85BDC9FD1C3A}</a:tableStyleId>
              </a:tblPr>
              <a:tblGrid>
                <a:gridCol w="5284032">
                  <a:extLst>
                    <a:ext uri="{9D8B030D-6E8A-4147-A177-3AD203B41FA5}">
                      <a16:colId xmlns:a16="http://schemas.microsoft.com/office/drawing/2014/main" val="1266085907"/>
                    </a:ext>
                  </a:extLst>
                </a:gridCol>
                <a:gridCol w="5231562">
                  <a:extLst>
                    <a:ext uri="{9D8B030D-6E8A-4147-A177-3AD203B41FA5}">
                      <a16:colId xmlns:a16="http://schemas.microsoft.com/office/drawing/2014/main" val="3640970972"/>
                    </a:ext>
                  </a:extLst>
                </a:gridCol>
              </a:tblGrid>
              <a:tr h="362262">
                <a:tc>
                  <a:txBody>
                    <a:bodyPr/>
                    <a:lstStyle/>
                    <a:p>
                      <a:pPr lvl="0">
                        <a:buNone/>
                      </a:pPr>
                      <a:r>
                        <a:rPr lang="es-MX"/>
                        <a:t>Identificación del requerimiento</a:t>
                      </a:r>
                    </a:p>
                  </a:txBody>
                  <a:tcPr/>
                </a:tc>
                <a:tc>
                  <a:txBody>
                    <a:bodyPr/>
                    <a:lstStyle/>
                    <a:p>
                      <a:pPr lvl="0">
                        <a:buNone/>
                      </a:pPr>
                      <a:r>
                        <a:rPr lang="es-MX" sz="1800" b="0" i="0" u="none" strike="noStrike" noProof="0">
                          <a:latin typeface="Calibri"/>
                        </a:rPr>
                        <a:t>RF01</a:t>
                      </a:r>
                      <a:endParaRPr lang="es-ES"/>
                    </a:p>
                  </a:txBody>
                  <a:tcPr/>
                </a:tc>
                <a:extLst>
                  <a:ext uri="{0D108BD9-81ED-4DB2-BD59-A6C34878D82A}">
                    <a16:rowId xmlns:a16="http://schemas.microsoft.com/office/drawing/2014/main" val="2301610415"/>
                  </a:ext>
                </a:extLst>
              </a:tr>
              <a:tr h="370840">
                <a:tc>
                  <a:txBody>
                    <a:bodyPr/>
                    <a:lstStyle/>
                    <a:p>
                      <a:r>
                        <a:rPr lang="es-MX"/>
                        <a:t>Nombre del requerimiento</a:t>
                      </a:r>
                    </a:p>
                  </a:txBody>
                  <a:tcPr/>
                </a:tc>
                <a:tc>
                  <a:txBody>
                    <a:bodyPr/>
                    <a:lstStyle/>
                    <a:p>
                      <a:pPr lvl="0">
                        <a:buNone/>
                      </a:pPr>
                      <a:r>
                        <a:rPr lang="es-MX" err="1"/>
                        <a:t>Logear</a:t>
                      </a:r>
                      <a:r>
                        <a:rPr lang="es-MX"/>
                        <a:t> usuario </a:t>
                      </a:r>
                    </a:p>
                  </a:txBody>
                  <a:tcPr/>
                </a:tc>
                <a:extLst>
                  <a:ext uri="{0D108BD9-81ED-4DB2-BD59-A6C34878D82A}">
                    <a16:rowId xmlns:a16="http://schemas.microsoft.com/office/drawing/2014/main" val="3996173331"/>
                  </a:ext>
                </a:extLst>
              </a:tr>
              <a:tr h="370840">
                <a:tc>
                  <a:txBody>
                    <a:bodyPr/>
                    <a:lstStyle/>
                    <a:p>
                      <a:r>
                        <a:rPr lang="es-MX"/>
                        <a:t>características</a:t>
                      </a:r>
                    </a:p>
                  </a:txBody>
                  <a:tcPr/>
                </a:tc>
                <a:tc>
                  <a:txBody>
                    <a:bodyPr/>
                    <a:lstStyle/>
                    <a:p>
                      <a:pPr lvl="0">
                        <a:buNone/>
                      </a:pPr>
                      <a:r>
                        <a:rPr lang="es-ES" sz="1800" b="0" i="0" u="none" strike="noStrike" noProof="0"/>
                        <a:t>Los usuarios deberán ingresar su nombre y </a:t>
                      </a:r>
                      <a:r>
                        <a:rPr lang="es-ES" sz="1800" b="0" i="0" u="none" strike="noStrike" noProof="0" err="1"/>
                        <a:t>password</a:t>
                      </a:r>
                      <a:r>
                        <a:rPr lang="es-ES" sz="1800" b="0" i="0" u="none" strike="noStrike" noProof="0"/>
                        <a:t> para ingresar al sistema</a:t>
                      </a:r>
                      <a:endParaRPr lang="es-ES" sz="1800"/>
                    </a:p>
                  </a:txBody>
                  <a:tcPr/>
                </a:tc>
                <a:extLst>
                  <a:ext uri="{0D108BD9-81ED-4DB2-BD59-A6C34878D82A}">
                    <a16:rowId xmlns:a16="http://schemas.microsoft.com/office/drawing/2014/main" val="3711911134"/>
                  </a:ext>
                </a:extLst>
              </a:tr>
              <a:tr h="370840">
                <a:tc>
                  <a:txBody>
                    <a:bodyPr/>
                    <a:lstStyle/>
                    <a:p>
                      <a:r>
                        <a:rPr lang="es-MX"/>
                        <a:t>Descripción del requerimiento</a:t>
                      </a:r>
                    </a:p>
                  </a:txBody>
                  <a:tcPr/>
                </a:tc>
                <a:tc>
                  <a:txBody>
                    <a:bodyPr/>
                    <a:lstStyle/>
                    <a:p>
                      <a:pPr lvl="0">
                        <a:buNone/>
                      </a:pPr>
                      <a:r>
                        <a:rPr lang="es-ES" sz="1800" b="0" i="0" u="none" strike="noStrike" noProof="0">
                          <a:latin typeface="Calibri"/>
                        </a:rPr>
                        <a:t>El sistema podrá ser consultado por cualquier persona dependiendo el rol que se le sea asignado </a:t>
                      </a:r>
                      <a:endParaRPr lang="es-ES"/>
                    </a:p>
                  </a:txBody>
                  <a:tcPr/>
                </a:tc>
                <a:extLst>
                  <a:ext uri="{0D108BD9-81ED-4DB2-BD59-A6C34878D82A}">
                    <a16:rowId xmlns:a16="http://schemas.microsoft.com/office/drawing/2014/main" val="4112582840"/>
                  </a:ext>
                </a:extLst>
              </a:tr>
              <a:tr h="370840">
                <a:tc>
                  <a:txBody>
                    <a:bodyPr/>
                    <a:lstStyle/>
                    <a:p>
                      <a:r>
                        <a:rPr lang="es-MX"/>
                        <a:t>Requerimientos no funcionales</a:t>
                      </a:r>
                    </a:p>
                  </a:txBody>
                  <a:tcPr/>
                </a:tc>
                <a:tc>
                  <a:txBody>
                    <a:bodyPr/>
                    <a:lstStyle/>
                    <a:p>
                      <a:pPr lvl="0">
                        <a:buNone/>
                      </a:pPr>
                      <a:r>
                        <a:rPr lang="es-ES" sz="1800" b="0" i="0" u="none" strike="noStrike" noProof="0">
                          <a:latin typeface="Calibri"/>
                        </a:rPr>
                        <a:t>-RNF01, RNF02</a:t>
                      </a:r>
                      <a:endParaRPr lang="en-US"/>
                    </a:p>
                  </a:txBody>
                  <a:tcPr/>
                </a:tc>
                <a:extLst>
                  <a:ext uri="{0D108BD9-81ED-4DB2-BD59-A6C34878D82A}">
                    <a16:rowId xmlns:a16="http://schemas.microsoft.com/office/drawing/2014/main" val="1365879235"/>
                  </a:ext>
                </a:extLst>
              </a:tr>
              <a:tr h="370840">
                <a:tc>
                  <a:txBody>
                    <a:bodyPr/>
                    <a:lstStyle/>
                    <a:p>
                      <a:r>
                        <a:rPr lang="es-MX"/>
                        <a:t>Prioridad de requerimiento </a:t>
                      </a:r>
                    </a:p>
                  </a:txBody>
                  <a:tcPr/>
                </a:tc>
                <a:tc>
                  <a:txBody>
                    <a:bodyPr/>
                    <a:lstStyle/>
                    <a:p>
                      <a:r>
                        <a:rPr lang="es-MX"/>
                        <a:t>ALTA</a:t>
                      </a:r>
                    </a:p>
                  </a:txBody>
                  <a:tcPr/>
                </a:tc>
                <a:extLst>
                  <a:ext uri="{0D108BD9-81ED-4DB2-BD59-A6C34878D82A}">
                    <a16:rowId xmlns:a16="http://schemas.microsoft.com/office/drawing/2014/main" val="1489945212"/>
                  </a:ext>
                </a:extLst>
              </a:tr>
            </a:tbl>
          </a:graphicData>
        </a:graphic>
      </p:graphicFrame>
      <p:pic>
        <p:nvPicPr>
          <p:cNvPr id="5" name="Imagen 5" descr="Logotipo, nombre de la empresa&#10;&#10;Descripción generada automáticamente">
            <a:extLst>
              <a:ext uri="{FF2B5EF4-FFF2-40B4-BE49-F238E27FC236}">
                <a16:creationId xmlns:a16="http://schemas.microsoft.com/office/drawing/2014/main" id="{B32553D0-FDB0-5B61-B1BF-491AF5153C41}"/>
              </a:ext>
            </a:extLst>
          </p:cNvPr>
          <p:cNvPicPr>
            <a:picLocks noChangeAspect="1"/>
          </p:cNvPicPr>
          <p:nvPr/>
        </p:nvPicPr>
        <p:blipFill>
          <a:blip r:embed="rId2"/>
          <a:stretch>
            <a:fillRect/>
          </a:stretch>
        </p:blipFill>
        <p:spPr>
          <a:xfrm>
            <a:off x="3448" y="-61718"/>
            <a:ext cx="844815" cy="824358"/>
          </a:xfrm>
          <a:prstGeom prst="rect">
            <a:avLst/>
          </a:prstGeom>
        </p:spPr>
      </p:pic>
      <p:graphicFrame>
        <p:nvGraphicFramePr>
          <p:cNvPr id="8" name="Tabla 4">
            <a:extLst>
              <a:ext uri="{FF2B5EF4-FFF2-40B4-BE49-F238E27FC236}">
                <a16:creationId xmlns:a16="http://schemas.microsoft.com/office/drawing/2014/main" id="{D83361A0-4464-FA6D-1B0A-A13AA50ADB5A}"/>
              </a:ext>
            </a:extLst>
          </p:cNvPr>
          <p:cNvGraphicFramePr>
            <a:graphicFrameLocks/>
          </p:cNvGraphicFramePr>
          <p:nvPr>
            <p:extLst>
              <p:ext uri="{D42A27DB-BD31-4B8C-83A1-F6EECF244321}">
                <p14:modId xmlns:p14="http://schemas.microsoft.com/office/powerpoint/2010/main" val="4097917085"/>
              </p:ext>
            </p:extLst>
          </p:nvPr>
        </p:nvGraphicFramePr>
        <p:xfrm>
          <a:off x="862641" y="3896263"/>
          <a:ext cx="10515600" cy="2941319"/>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266085907"/>
                    </a:ext>
                  </a:extLst>
                </a:gridCol>
                <a:gridCol w="5257800">
                  <a:extLst>
                    <a:ext uri="{9D8B030D-6E8A-4147-A177-3AD203B41FA5}">
                      <a16:colId xmlns:a16="http://schemas.microsoft.com/office/drawing/2014/main" val="3640970972"/>
                    </a:ext>
                  </a:extLst>
                </a:gridCol>
              </a:tblGrid>
              <a:tr h="548639">
                <a:tc>
                  <a:txBody>
                    <a:bodyPr/>
                    <a:lstStyle/>
                    <a:p>
                      <a:pPr lvl="0">
                        <a:buNone/>
                      </a:pPr>
                      <a:r>
                        <a:rPr lang="es-MX"/>
                        <a:t>Identificación del requerimiento</a:t>
                      </a:r>
                    </a:p>
                  </a:txBody>
                  <a:tcPr/>
                </a:tc>
                <a:tc>
                  <a:txBody>
                    <a:bodyPr/>
                    <a:lstStyle/>
                    <a:p>
                      <a:r>
                        <a:rPr lang="es-MX"/>
                        <a:t>RF04</a:t>
                      </a:r>
                    </a:p>
                  </a:txBody>
                  <a:tcPr/>
                </a:tc>
                <a:extLst>
                  <a:ext uri="{0D108BD9-81ED-4DB2-BD59-A6C34878D82A}">
                    <a16:rowId xmlns:a16="http://schemas.microsoft.com/office/drawing/2014/main" val="2301610415"/>
                  </a:ext>
                </a:extLst>
              </a:tr>
              <a:tr h="370840">
                <a:tc>
                  <a:txBody>
                    <a:bodyPr/>
                    <a:lstStyle/>
                    <a:p>
                      <a:r>
                        <a:rPr lang="es-MX"/>
                        <a:t>Nombre del requerimiento</a:t>
                      </a:r>
                    </a:p>
                  </a:txBody>
                  <a:tcPr/>
                </a:tc>
                <a:tc>
                  <a:txBody>
                    <a:bodyPr/>
                    <a:lstStyle/>
                    <a:p>
                      <a:pPr lvl="0">
                        <a:buNone/>
                      </a:pPr>
                      <a:r>
                        <a:rPr lang="es-MX" sz="1800" b="0" i="0" u="none" strike="noStrike" noProof="0">
                          <a:latin typeface="Calibri"/>
                        </a:rPr>
                        <a:t>Registrar información</a:t>
                      </a:r>
                    </a:p>
                  </a:txBody>
                  <a:tcPr/>
                </a:tc>
                <a:extLst>
                  <a:ext uri="{0D108BD9-81ED-4DB2-BD59-A6C34878D82A}">
                    <a16:rowId xmlns:a16="http://schemas.microsoft.com/office/drawing/2014/main" val="3996173331"/>
                  </a:ext>
                </a:extLst>
              </a:tr>
              <a:tr h="370840">
                <a:tc>
                  <a:txBody>
                    <a:bodyPr/>
                    <a:lstStyle/>
                    <a:p>
                      <a:r>
                        <a:rPr lang="es-MX"/>
                        <a:t>características</a:t>
                      </a:r>
                    </a:p>
                  </a:txBody>
                  <a:tcPr/>
                </a:tc>
                <a:tc>
                  <a:txBody>
                    <a:bodyPr/>
                    <a:lstStyle/>
                    <a:p>
                      <a:r>
                        <a:rPr lang="es-MX"/>
                        <a:t>Se le permitirá que al usuario registre la información que considere necesario  </a:t>
                      </a:r>
                      <a:endParaRPr lang="es-MX" err="1"/>
                    </a:p>
                  </a:txBody>
                  <a:tcPr/>
                </a:tc>
                <a:extLst>
                  <a:ext uri="{0D108BD9-81ED-4DB2-BD59-A6C34878D82A}">
                    <a16:rowId xmlns:a16="http://schemas.microsoft.com/office/drawing/2014/main" val="3711911134"/>
                  </a:ext>
                </a:extLst>
              </a:tr>
              <a:tr h="370840">
                <a:tc>
                  <a:txBody>
                    <a:bodyPr/>
                    <a:lstStyle/>
                    <a:p>
                      <a:r>
                        <a:rPr lang="es-MX"/>
                        <a:t>Descripción del requerimiento</a:t>
                      </a:r>
                    </a:p>
                  </a:txBody>
                  <a:tcPr/>
                </a:tc>
                <a:tc>
                  <a:txBody>
                    <a:bodyPr/>
                    <a:lstStyle/>
                    <a:p>
                      <a:pPr lvl="0">
                        <a:buNone/>
                      </a:pPr>
                      <a:r>
                        <a:rPr lang="es-MX" sz="1800" b="0" i="0" u="none" strike="noStrike" noProof="0">
                          <a:latin typeface="Calibri"/>
                        </a:rPr>
                        <a:t>El usuario deberá ingresar para subir la información y quede guardada  </a:t>
                      </a:r>
                    </a:p>
                  </a:txBody>
                  <a:tcPr/>
                </a:tc>
                <a:extLst>
                  <a:ext uri="{0D108BD9-81ED-4DB2-BD59-A6C34878D82A}">
                    <a16:rowId xmlns:a16="http://schemas.microsoft.com/office/drawing/2014/main" val="4112582840"/>
                  </a:ext>
                </a:extLst>
              </a:tr>
              <a:tr h="370840">
                <a:tc>
                  <a:txBody>
                    <a:bodyPr/>
                    <a:lstStyle/>
                    <a:p>
                      <a:r>
                        <a:rPr lang="es-MX"/>
                        <a:t>Requerimientos no funcionales</a:t>
                      </a:r>
                    </a:p>
                  </a:txBody>
                  <a:tcPr/>
                </a:tc>
                <a:tc>
                  <a:txBody>
                    <a:bodyPr/>
                    <a:lstStyle/>
                    <a:p>
                      <a:pPr marL="0" indent="0">
                        <a:buNone/>
                      </a:pPr>
                      <a:r>
                        <a:rPr lang="es-MX"/>
                        <a:t>-</a:t>
                      </a:r>
                      <a:r>
                        <a:rPr lang="es-ES" sz="1800" b="0" i="0" u="none" strike="noStrike" noProof="0">
                          <a:latin typeface="Calibri"/>
                        </a:rPr>
                        <a:t>RNF02, RNF04, RNF05</a:t>
                      </a:r>
                      <a:endParaRPr lang="es-MX"/>
                    </a:p>
                  </a:txBody>
                  <a:tcPr/>
                </a:tc>
                <a:extLst>
                  <a:ext uri="{0D108BD9-81ED-4DB2-BD59-A6C34878D82A}">
                    <a16:rowId xmlns:a16="http://schemas.microsoft.com/office/drawing/2014/main" val="1365879235"/>
                  </a:ext>
                </a:extLst>
              </a:tr>
              <a:tr h="370840">
                <a:tc>
                  <a:txBody>
                    <a:bodyPr/>
                    <a:lstStyle/>
                    <a:p>
                      <a:r>
                        <a:rPr lang="es-MX"/>
                        <a:t>Prioridad de requerimiento </a:t>
                      </a:r>
                    </a:p>
                  </a:txBody>
                  <a:tcPr/>
                </a:tc>
                <a:tc>
                  <a:txBody>
                    <a:bodyPr/>
                    <a:lstStyle/>
                    <a:p>
                      <a:pPr lvl="0">
                        <a:buNone/>
                      </a:pPr>
                      <a:r>
                        <a:rPr lang="es-MX"/>
                        <a:t>Alta </a:t>
                      </a:r>
                    </a:p>
                  </a:txBody>
                  <a:tcPr/>
                </a:tc>
                <a:extLst>
                  <a:ext uri="{0D108BD9-81ED-4DB2-BD59-A6C34878D82A}">
                    <a16:rowId xmlns:a16="http://schemas.microsoft.com/office/drawing/2014/main" val="1489945212"/>
                  </a:ext>
                </a:extLst>
              </a:tr>
            </a:tbl>
          </a:graphicData>
        </a:graphic>
      </p:graphicFrame>
    </p:spTree>
    <p:extLst>
      <p:ext uri="{BB962C8B-B14F-4D97-AF65-F5344CB8AC3E}">
        <p14:creationId xmlns:p14="http://schemas.microsoft.com/office/powerpoint/2010/main" val="2971174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a 5">
            <a:extLst>
              <a:ext uri="{FF2B5EF4-FFF2-40B4-BE49-F238E27FC236}">
                <a16:creationId xmlns:a16="http://schemas.microsoft.com/office/drawing/2014/main" id="{B606AC13-7060-5B5E-CAFD-F05B1C111CFF}"/>
              </a:ext>
            </a:extLst>
          </p:cNvPr>
          <p:cNvGraphicFramePr>
            <a:graphicFrameLocks noGrp="1"/>
          </p:cNvGraphicFramePr>
          <p:nvPr>
            <p:extLst>
              <p:ext uri="{D42A27DB-BD31-4B8C-83A1-F6EECF244321}">
                <p14:modId xmlns:p14="http://schemas.microsoft.com/office/powerpoint/2010/main" val="1019341192"/>
              </p:ext>
            </p:extLst>
          </p:nvPr>
        </p:nvGraphicFramePr>
        <p:xfrm>
          <a:off x="642938" y="944862"/>
          <a:ext cx="10904538" cy="2746373"/>
        </p:xfrm>
        <a:graphic>
          <a:graphicData uri="http://schemas.openxmlformats.org/drawingml/2006/table">
            <a:tbl>
              <a:tblPr firstRow="1" bandRow="1">
                <a:tableStyleId>{0E3FDE45-AF77-4B5C-9715-49D594BDF05E}</a:tableStyleId>
              </a:tblPr>
              <a:tblGrid>
                <a:gridCol w="5452269">
                  <a:extLst>
                    <a:ext uri="{9D8B030D-6E8A-4147-A177-3AD203B41FA5}">
                      <a16:colId xmlns:a16="http://schemas.microsoft.com/office/drawing/2014/main" val="3514640946"/>
                    </a:ext>
                  </a:extLst>
                </a:gridCol>
                <a:gridCol w="5452269">
                  <a:extLst>
                    <a:ext uri="{9D8B030D-6E8A-4147-A177-3AD203B41FA5}">
                      <a16:colId xmlns:a16="http://schemas.microsoft.com/office/drawing/2014/main" val="1579487664"/>
                    </a:ext>
                  </a:extLst>
                </a:gridCol>
              </a:tblGrid>
              <a:tr h="431573">
                <a:tc>
                  <a:txBody>
                    <a:bodyPr/>
                    <a:lstStyle/>
                    <a:p>
                      <a:pPr lvl="0">
                        <a:buNone/>
                      </a:pPr>
                      <a:r>
                        <a:rPr lang="es-ES" sz="1700" b="0"/>
                        <a:t>Identificación del requerimiento:</a:t>
                      </a:r>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s-ES" sz="1700" b="0"/>
                        <a:t>RNF01</a:t>
                      </a:r>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635282078"/>
                  </a:ext>
                </a:extLst>
              </a:tr>
              <a:tr h="431573">
                <a:tc>
                  <a:txBody>
                    <a:bodyPr/>
                    <a:lstStyle/>
                    <a:p>
                      <a:pPr lvl="0">
                        <a:buNone/>
                      </a:pPr>
                      <a:r>
                        <a:rPr lang="es-ES" sz="1700"/>
                        <a:t>Nombre del requerimiento:</a:t>
                      </a:r>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s-CO" sz="1700" b="0" i="0" u="none" strike="noStrike" noProof="0">
                          <a:latin typeface="Calibri"/>
                        </a:rPr>
                        <a:t>Interfaz del sistema  </a:t>
                      </a:r>
                      <a:endParaRPr lang="es-ES" sz="1700"/>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906324341"/>
                  </a:ext>
                </a:extLst>
              </a:tr>
              <a:tr h="725827">
                <a:tc>
                  <a:txBody>
                    <a:bodyPr/>
                    <a:lstStyle/>
                    <a:p>
                      <a:pPr lvl="0">
                        <a:buNone/>
                      </a:pPr>
                      <a:r>
                        <a:rPr lang="es-ES" sz="1700"/>
                        <a:t>Características:</a:t>
                      </a:r>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s-CO" sz="1700" b="0" i="0" u="none" strike="noStrike" noProof="0">
                          <a:latin typeface="Calibri"/>
                        </a:rPr>
                        <a:t>El sistema presenta una interfaz de usuario sencilla para que sea de fácil manejo a los usuarios del sistema </a:t>
                      </a:r>
                      <a:endParaRPr lang="es-ES" sz="1700"/>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654703210"/>
                  </a:ext>
                </a:extLst>
              </a:tr>
              <a:tr h="725827">
                <a:tc>
                  <a:txBody>
                    <a:bodyPr/>
                    <a:lstStyle/>
                    <a:p>
                      <a:pPr lvl="0">
                        <a:buNone/>
                      </a:pPr>
                      <a:r>
                        <a:rPr lang="es-ES" sz="1700"/>
                        <a:t>Descripción del requerimiento: </a:t>
                      </a:r>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s-ES" sz="1700" b="0" i="0" u="none" strike="noStrike" noProof="0">
                          <a:latin typeface="Calibri"/>
                        </a:rPr>
                        <a:t>El sistema debe tener una interfaz sencilla y fácil de comprender  </a:t>
                      </a:r>
                      <a:endParaRPr lang="es-ES" sz="1700"/>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779062891"/>
                  </a:ext>
                </a:extLst>
              </a:tr>
              <a:tr h="431573">
                <a:tc>
                  <a:txBody>
                    <a:bodyPr/>
                    <a:lstStyle/>
                    <a:p>
                      <a:pPr lvl="0">
                        <a:buNone/>
                      </a:pPr>
                      <a:r>
                        <a:rPr lang="es-ES" sz="1700"/>
                        <a:t>Prioridad del requerimiento:</a:t>
                      </a:r>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s-ES" sz="1700" b="0" i="0" u="none" strike="noStrike" noProof="0">
                          <a:latin typeface="Calibri"/>
                        </a:rPr>
                        <a:t>Alta </a:t>
                      </a:r>
                      <a:endParaRPr lang="es-ES" sz="1700"/>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745584090"/>
                  </a:ext>
                </a:extLst>
              </a:tr>
            </a:tbl>
          </a:graphicData>
        </a:graphic>
      </p:graphicFrame>
      <p:graphicFrame>
        <p:nvGraphicFramePr>
          <p:cNvPr id="6" name="Tabla 5">
            <a:extLst>
              <a:ext uri="{FF2B5EF4-FFF2-40B4-BE49-F238E27FC236}">
                <a16:creationId xmlns:a16="http://schemas.microsoft.com/office/drawing/2014/main" id="{13ACA745-7FED-6F67-1D62-A181AF7C3881}"/>
              </a:ext>
            </a:extLst>
          </p:cNvPr>
          <p:cNvGraphicFramePr>
            <a:graphicFrameLocks noGrp="1"/>
          </p:cNvGraphicFramePr>
          <p:nvPr>
            <p:extLst>
              <p:ext uri="{D42A27DB-BD31-4B8C-83A1-F6EECF244321}">
                <p14:modId xmlns:p14="http://schemas.microsoft.com/office/powerpoint/2010/main" val="806983173"/>
              </p:ext>
            </p:extLst>
          </p:nvPr>
        </p:nvGraphicFramePr>
        <p:xfrm>
          <a:off x="686070" y="3812157"/>
          <a:ext cx="10904538" cy="2746374"/>
        </p:xfrm>
        <a:graphic>
          <a:graphicData uri="http://schemas.openxmlformats.org/drawingml/2006/table">
            <a:tbl>
              <a:tblPr firstRow="1" bandRow="1">
                <a:tableStyleId>{0E3FDE45-AF77-4B5C-9715-49D594BDF05E}</a:tableStyleId>
              </a:tblPr>
              <a:tblGrid>
                <a:gridCol w="5452269">
                  <a:extLst>
                    <a:ext uri="{9D8B030D-6E8A-4147-A177-3AD203B41FA5}">
                      <a16:colId xmlns:a16="http://schemas.microsoft.com/office/drawing/2014/main" val="3514640946"/>
                    </a:ext>
                  </a:extLst>
                </a:gridCol>
                <a:gridCol w="5452269">
                  <a:extLst>
                    <a:ext uri="{9D8B030D-6E8A-4147-A177-3AD203B41FA5}">
                      <a16:colId xmlns:a16="http://schemas.microsoft.com/office/drawing/2014/main" val="1579487664"/>
                    </a:ext>
                  </a:extLst>
                </a:gridCol>
              </a:tblGrid>
              <a:tr h="389808">
                <a:tc>
                  <a:txBody>
                    <a:bodyPr/>
                    <a:lstStyle/>
                    <a:p>
                      <a:pPr lvl="0">
                        <a:buNone/>
                      </a:pPr>
                      <a:r>
                        <a:rPr lang="es-ES" sz="1700" b="0"/>
                        <a:t>Identificación del requerimiento:</a:t>
                      </a:r>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s-ES" sz="1700" b="0" i="0" u="none" strike="noStrike" noProof="0">
                          <a:latin typeface="Calibri"/>
                        </a:rPr>
                        <a:t>RNF02</a:t>
                      </a:r>
                      <a:endParaRPr lang="es-ES" sz="1700"/>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635282078"/>
                  </a:ext>
                </a:extLst>
              </a:tr>
              <a:tr h="389808">
                <a:tc>
                  <a:txBody>
                    <a:bodyPr/>
                    <a:lstStyle/>
                    <a:p>
                      <a:pPr lvl="0">
                        <a:buNone/>
                      </a:pPr>
                      <a:r>
                        <a:rPr lang="es-ES" sz="1700"/>
                        <a:t>Nombre del requerimiento:</a:t>
                      </a:r>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s-CO" sz="1700" b="0" i="0" u="none" strike="noStrike" noProof="0">
                          <a:latin typeface="Times New Roman"/>
                        </a:rPr>
                        <a:t>Seguridad </a:t>
                      </a:r>
                      <a:endParaRPr lang="es-ES" sz="1700"/>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906324341"/>
                  </a:ext>
                </a:extLst>
              </a:tr>
              <a:tr h="921364">
                <a:tc>
                  <a:txBody>
                    <a:bodyPr/>
                    <a:lstStyle/>
                    <a:p>
                      <a:pPr lvl="0">
                        <a:buNone/>
                      </a:pPr>
                      <a:r>
                        <a:rPr lang="es-ES" sz="1700"/>
                        <a:t>Características:</a:t>
                      </a:r>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l">
                        <a:lnSpc>
                          <a:spcPct val="100000"/>
                        </a:lnSpc>
                        <a:spcBef>
                          <a:spcPts val="0"/>
                        </a:spcBef>
                        <a:spcAft>
                          <a:spcPts val="0"/>
                        </a:spcAft>
                        <a:buNone/>
                      </a:pPr>
                      <a:r>
                        <a:rPr lang="es-CO" sz="1700" b="0" i="0" u="none" strike="noStrike" noProof="0">
                          <a:latin typeface="Times New Roman"/>
                        </a:rPr>
                        <a:t>La información que suba el usuario será de forma segura sin que se pierda ninguna información</a:t>
                      </a:r>
                      <a:endParaRPr lang="es-ES" sz="1700" b="0" i="0" u="none" strike="noStrike" noProof="0">
                        <a:latin typeface="Calibri"/>
                      </a:endParaRPr>
                    </a:p>
                    <a:p>
                      <a:pPr lvl="0">
                        <a:buNone/>
                      </a:pPr>
                      <a:endParaRPr lang="es-ES" sz="1700"/>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654703210"/>
                  </a:ext>
                </a:extLst>
              </a:tr>
              <a:tr h="655586">
                <a:tc>
                  <a:txBody>
                    <a:bodyPr/>
                    <a:lstStyle/>
                    <a:p>
                      <a:pPr lvl="0">
                        <a:buNone/>
                      </a:pPr>
                      <a:r>
                        <a:rPr lang="es-ES" sz="1700"/>
                        <a:t>Descripción del requerimiento: </a:t>
                      </a:r>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s-CO" sz="1700" b="0" i="0" u="none" strike="noStrike" noProof="0">
                          <a:latin typeface="Times New Roman"/>
                        </a:rPr>
                        <a:t>El sistema permitirá que el usuario suba información de forma segura sin que se pierda ningún dato </a:t>
                      </a:r>
                      <a:endParaRPr lang="es-ES" sz="1700"/>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779062891"/>
                  </a:ext>
                </a:extLst>
              </a:tr>
              <a:tr h="389808">
                <a:tc>
                  <a:txBody>
                    <a:bodyPr/>
                    <a:lstStyle/>
                    <a:p>
                      <a:pPr lvl="0">
                        <a:buNone/>
                      </a:pPr>
                      <a:r>
                        <a:rPr lang="es-ES" sz="1700"/>
                        <a:t>Prioridad del requerimiento:</a:t>
                      </a:r>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s-ES" sz="1700" b="0" i="0" u="none" strike="noStrike" noProof="0">
                          <a:latin typeface="Times New Roman"/>
                        </a:rPr>
                        <a:t>Alta </a:t>
                      </a:r>
                      <a:endParaRPr lang="es-ES" sz="1700"/>
                    </a:p>
                  </a:txBody>
                  <a:tcPr marL="85752" marR="85752" marT="42876" marB="42876">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745584090"/>
                  </a:ext>
                </a:extLst>
              </a:tr>
            </a:tbl>
          </a:graphicData>
        </a:graphic>
      </p:graphicFrame>
      <p:sp>
        <p:nvSpPr>
          <p:cNvPr id="3" name="Título 1">
            <a:extLst>
              <a:ext uri="{FF2B5EF4-FFF2-40B4-BE49-F238E27FC236}">
                <a16:creationId xmlns:a16="http://schemas.microsoft.com/office/drawing/2014/main" id="{AD6E897D-143E-EC4A-D122-CC94F4E674BE}"/>
              </a:ext>
            </a:extLst>
          </p:cNvPr>
          <p:cNvSpPr>
            <a:spLocks noGrp="1"/>
          </p:cNvSpPr>
          <p:nvPr>
            <p:ph type="title"/>
          </p:nvPr>
        </p:nvSpPr>
        <p:spPr>
          <a:xfrm>
            <a:off x="536275" y="149465"/>
            <a:ext cx="10515600" cy="1325563"/>
          </a:xfrm>
        </p:spPr>
        <p:txBody>
          <a:bodyPr vert="horz" lIns="91440" tIns="45720" rIns="91440" bIns="45720" rtlCol="0" anchor="ctr">
            <a:noAutofit/>
          </a:bodyPr>
          <a:lstStyle/>
          <a:p>
            <a:r>
              <a:rPr lang="es-ES" sz="3200">
                <a:latin typeface="Times New Roman"/>
                <a:cs typeface="Calibri Light"/>
              </a:rPr>
              <a:t>Requisitos no funcionales:</a:t>
            </a:r>
          </a:p>
          <a:p>
            <a:endParaRPr lang="es-ES">
              <a:ea typeface="Calibri Light"/>
              <a:cs typeface="Calibri Light"/>
            </a:endParaRPr>
          </a:p>
        </p:txBody>
      </p:sp>
    </p:spTree>
    <p:extLst>
      <p:ext uri="{BB962C8B-B14F-4D97-AF65-F5344CB8AC3E}">
        <p14:creationId xmlns:p14="http://schemas.microsoft.com/office/powerpoint/2010/main" val="1494052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78926DF-9E9C-B895-F9A9-369B6F2773E1}"/>
              </a:ext>
            </a:extLst>
          </p:cNvPr>
          <p:cNvSpPr>
            <a:spLocks noGrp="1"/>
          </p:cNvSpPr>
          <p:nvPr>
            <p:ph type="title"/>
          </p:nvPr>
        </p:nvSpPr>
        <p:spPr>
          <a:xfrm>
            <a:off x="1389278" y="1233241"/>
            <a:ext cx="3240506" cy="4064628"/>
          </a:xfrm>
        </p:spPr>
        <p:txBody>
          <a:bodyPr>
            <a:normAutofit/>
          </a:bodyPr>
          <a:lstStyle/>
          <a:p>
            <a:r>
              <a:rPr lang="es-ES">
                <a:solidFill>
                  <a:srgbClr val="FFFFFF"/>
                </a:solidFill>
                <a:latin typeface="Times New Roman"/>
                <a:ea typeface="+mj-lt"/>
                <a:cs typeface="+mj-lt"/>
              </a:rPr>
              <a:t>Historias de usuario</a:t>
            </a:r>
            <a:endParaRPr lang="es-ES">
              <a:solidFill>
                <a:srgbClr val="FFFFFF"/>
              </a:solidFill>
              <a:latin typeface="Times New Roman"/>
              <a:ea typeface="Calibri Light" panose="020F0302020204030204"/>
              <a:cs typeface="Calibri Light" panose="020F0302020204030204"/>
            </a:endParaRPr>
          </a:p>
          <a:p>
            <a:endParaRPr lang="es-ES">
              <a:solidFill>
                <a:srgbClr val="FFFFFF"/>
              </a:solidFill>
              <a:ea typeface="Calibri Light"/>
              <a:cs typeface="Calibri Light"/>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20BE4D5C-8933-A39D-A11E-68CCBA02D706}"/>
              </a:ext>
            </a:extLst>
          </p:cNvPr>
          <p:cNvSpPr>
            <a:spLocks noGrp="1"/>
          </p:cNvSpPr>
          <p:nvPr>
            <p:ph idx="1"/>
          </p:nvPr>
        </p:nvSpPr>
        <p:spPr>
          <a:xfrm>
            <a:off x="6628850" y="1597257"/>
            <a:ext cx="5257799" cy="4889350"/>
          </a:xfrm>
        </p:spPr>
        <p:txBody>
          <a:bodyPr vert="horz" lIns="91440" tIns="45720" rIns="91440" bIns="45720" rtlCol="0" anchor="t">
            <a:normAutofit/>
          </a:bodyPr>
          <a:lstStyle/>
          <a:p>
            <a:r>
              <a:rPr lang="es-ES">
                <a:cs typeface="Calibri"/>
              </a:rPr>
              <a:t>Jefe</a:t>
            </a:r>
            <a:endParaRPr lang="es-ES">
              <a:ea typeface="Calibri" panose="020F0502020204030204"/>
              <a:cs typeface="Calibri"/>
            </a:endParaRPr>
          </a:p>
          <a:p>
            <a:r>
              <a:rPr lang="es-ES">
                <a:cs typeface="Calibri"/>
              </a:rPr>
              <a:t>Proveedores </a:t>
            </a:r>
            <a:endParaRPr lang="es-ES">
              <a:ea typeface="Calibri"/>
              <a:cs typeface="Calibri"/>
            </a:endParaRPr>
          </a:p>
          <a:p>
            <a:r>
              <a:rPr lang="es-ES">
                <a:cs typeface="Calibri"/>
              </a:rPr>
              <a:t>Transportadores </a:t>
            </a:r>
            <a:endParaRPr lang="es-ES">
              <a:ea typeface="Calibri"/>
              <a:cs typeface="Calibri"/>
            </a:endParaRPr>
          </a:p>
          <a:p>
            <a:r>
              <a:rPr lang="es-ES">
                <a:cs typeface="Calibri"/>
              </a:rPr>
              <a:t>Bodeguero </a:t>
            </a:r>
            <a:endParaRPr lang="es-ES">
              <a:ea typeface="Calibri"/>
              <a:cs typeface="Calibri"/>
            </a:endParaRPr>
          </a:p>
          <a:p>
            <a:r>
              <a:rPr lang="es-ES">
                <a:cs typeface="Calibri"/>
              </a:rPr>
              <a:t>Vendedor</a:t>
            </a:r>
          </a:p>
          <a:p>
            <a:r>
              <a:rPr lang="es-ES">
                <a:cs typeface="Calibri"/>
              </a:rPr>
              <a:t> cliente</a:t>
            </a:r>
            <a:endParaRPr lang="es-ES">
              <a:ea typeface="Calibri"/>
              <a:cs typeface="Calibri"/>
            </a:endParaRP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23951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1234237E-1D96-90C7-7779-3ABE1E96A12B}"/>
              </a:ext>
            </a:extLst>
          </p:cNvPr>
          <p:cNvGraphicFramePr>
            <a:graphicFrameLocks noGrp="1"/>
          </p:cNvGraphicFramePr>
          <p:nvPr>
            <p:extLst>
              <p:ext uri="{D42A27DB-BD31-4B8C-83A1-F6EECF244321}">
                <p14:modId xmlns:p14="http://schemas.microsoft.com/office/powerpoint/2010/main" val="840844733"/>
              </p:ext>
            </p:extLst>
          </p:nvPr>
        </p:nvGraphicFramePr>
        <p:xfrm>
          <a:off x="301924" y="215660"/>
          <a:ext cx="11499003" cy="6335644"/>
        </p:xfrm>
        <a:graphic>
          <a:graphicData uri="http://schemas.openxmlformats.org/drawingml/2006/table">
            <a:tbl>
              <a:tblPr firstRow="1" bandRow="1">
                <a:tableStyleId>{E8B1032C-EA38-4F05-BA0D-38AFFFC7BED3}</a:tableStyleId>
              </a:tblPr>
              <a:tblGrid>
                <a:gridCol w="767370">
                  <a:extLst>
                    <a:ext uri="{9D8B030D-6E8A-4147-A177-3AD203B41FA5}">
                      <a16:colId xmlns:a16="http://schemas.microsoft.com/office/drawing/2014/main" val="3008282389"/>
                    </a:ext>
                  </a:extLst>
                </a:gridCol>
                <a:gridCol w="1622853">
                  <a:extLst>
                    <a:ext uri="{9D8B030D-6E8A-4147-A177-3AD203B41FA5}">
                      <a16:colId xmlns:a16="http://schemas.microsoft.com/office/drawing/2014/main" val="4286714121"/>
                    </a:ext>
                  </a:extLst>
                </a:gridCol>
                <a:gridCol w="3695450">
                  <a:extLst>
                    <a:ext uri="{9D8B030D-6E8A-4147-A177-3AD203B41FA5}">
                      <a16:colId xmlns:a16="http://schemas.microsoft.com/office/drawing/2014/main" val="1579580785"/>
                    </a:ext>
                  </a:extLst>
                </a:gridCol>
                <a:gridCol w="2941588">
                  <a:extLst>
                    <a:ext uri="{9D8B030D-6E8A-4147-A177-3AD203B41FA5}">
                      <a16:colId xmlns:a16="http://schemas.microsoft.com/office/drawing/2014/main" val="1830383586"/>
                    </a:ext>
                  </a:extLst>
                </a:gridCol>
                <a:gridCol w="2471742">
                  <a:extLst>
                    <a:ext uri="{9D8B030D-6E8A-4147-A177-3AD203B41FA5}">
                      <a16:colId xmlns:a16="http://schemas.microsoft.com/office/drawing/2014/main" val="2203438695"/>
                    </a:ext>
                  </a:extLst>
                </a:gridCol>
              </a:tblGrid>
              <a:tr h="618723">
                <a:tc>
                  <a:txBody>
                    <a:bodyPr/>
                    <a:lstStyle/>
                    <a:p>
                      <a:r>
                        <a:rPr lang="es-ES"/>
                        <a:t>ID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ROL </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CARACTERISTICA/</a:t>
                      </a:r>
                    </a:p>
                    <a:p>
                      <a:pPr lvl="0">
                        <a:buNone/>
                      </a:pPr>
                      <a:r>
                        <a:rPr lang="es-ES"/>
                        <a:t>FUNCIONALIDAD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RAZON/</a:t>
                      </a:r>
                    </a:p>
                    <a:p>
                      <a:pPr lvl="0">
                        <a:buNone/>
                      </a:pPr>
                      <a:r>
                        <a:rPr lang="es-ES"/>
                        <a:t>RESULTADO</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CRITERIOS DE ACEPTACION</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22538003"/>
                  </a:ext>
                </a:extLst>
              </a:tr>
              <a:tr h="2198441">
                <a:tc>
                  <a:txBody>
                    <a:bodyPr/>
                    <a:lstStyle/>
                    <a:p>
                      <a:pPr algn="ctr"/>
                      <a:endParaRPr lang="es-ES"/>
                    </a:p>
                    <a:p>
                      <a:pPr lvl="0" algn="ctr">
                        <a:buNone/>
                      </a:pPr>
                      <a:endParaRPr lang="es-ES"/>
                    </a:p>
                    <a:p>
                      <a:pPr lvl="0" algn="ctr">
                        <a:buNone/>
                      </a:pPr>
                      <a:endParaRPr lang="es-ES"/>
                    </a:p>
                    <a:p>
                      <a:pPr lvl="0" algn="ctr">
                        <a:buNone/>
                      </a:pPr>
                      <a:r>
                        <a:rPr lang="es-ES"/>
                        <a:t>1</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endParaRPr lang="es-ES"/>
                    </a:p>
                    <a:p>
                      <a:pPr lvl="0" algn="ctr">
                        <a:buNone/>
                      </a:pPr>
                      <a:endParaRPr lang="es-ES"/>
                    </a:p>
                    <a:p>
                      <a:pPr lvl="0" algn="ctr">
                        <a:buNone/>
                      </a:pPr>
                      <a:endParaRPr lang="es-ES"/>
                    </a:p>
                    <a:p>
                      <a:pPr lvl="0" algn="ctr">
                        <a:buNone/>
                      </a:pPr>
                      <a:r>
                        <a:rPr lang="es-ES"/>
                        <a:t>JEFE</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285750" lvl="0" indent="-285750">
                        <a:buFont typeface="Arial"/>
                        <a:buChar char="•"/>
                      </a:pPr>
                      <a:r>
                        <a:rPr lang="es-ES" sz="1800" b="0" i="0" u="none" strike="noStrike" noProof="0">
                          <a:latin typeface="Calibri"/>
                        </a:rPr>
                        <a:t>Demuestra habilidades para resolver problemas</a:t>
                      </a:r>
                    </a:p>
                    <a:p>
                      <a:pPr marL="285750" lvl="0" indent="-285750">
                        <a:buFont typeface="Arial"/>
                        <a:buChar char="•"/>
                      </a:pPr>
                      <a:r>
                        <a:rPr lang="es-ES" sz="1800" b="0" i="0" u="none" strike="noStrike" noProof="0"/>
                        <a:t>Comunícate de manera eficaz como líder de equipo</a:t>
                      </a:r>
                    </a:p>
                    <a:p>
                      <a:pPr marL="285750" lvl="0" indent="-285750">
                        <a:buFont typeface="Arial"/>
                        <a:buChar char="•"/>
                      </a:pPr>
                      <a:r>
                        <a:rPr lang="es-ES" sz="1800" b="0" i="0" u="none" strike="noStrike" noProof="0">
                          <a:latin typeface="Calibri"/>
                        </a:rPr>
                        <a:t>Promueve el pensamiento estratégico</a:t>
                      </a:r>
                    </a:p>
                    <a:p>
                      <a:pPr marL="285750" lvl="0" indent="-285750">
                        <a:buFont typeface="Arial"/>
                        <a:buChar char="•"/>
                      </a:pPr>
                      <a:r>
                        <a:rPr lang="es-ES" sz="1800" b="0" i="0" u="none" strike="noStrike" noProof="0"/>
                        <a:t>Céntrate en el desarrollo del equipo</a:t>
                      </a:r>
                      <a:endParaRPr lang="es-ES" sz="1800" b="0" i="0" u="none" strike="noStrike" noProof="0">
                        <a:latin typeface="Calibri"/>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Una mejor comunicación con todo el equipo </a:t>
                      </a:r>
                    </a:p>
                    <a:p>
                      <a:pPr lvl="0">
                        <a:buNone/>
                      </a:pPr>
                      <a:r>
                        <a:rPr lang="es-ES"/>
                        <a:t>Mejor producción, un mejor desempeño, confianza en el trabajo de los demás</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El jefe tendría capacidad o el conocimiento sobre</a:t>
                      </a:r>
                      <a:endParaRPr lang="es-MX"/>
                    </a:p>
                    <a:p>
                      <a:pPr lvl="0">
                        <a:buNone/>
                      </a:pPr>
                      <a:r>
                        <a:rPr lang="es-ES"/>
                        <a:t>Todo el desempeño de la empresa y con exactitud la confianza necesaria con los trabajadores</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499324193"/>
                  </a:ext>
                </a:extLst>
              </a:tr>
              <a:tr h="3409564">
                <a:tc>
                  <a:txBody>
                    <a:bodyPr/>
                    <a:lstStyle/>
                    <a:p>
                      <a:pPr algn="ctr"/>
                      <a:endParaRPr lang="es-ES"/>
                    </a:p>
                    <a:p>
                      <a:pPr lvl="0" algn="ctr">
                        <a:buNone/>
                      </a:pPr>
                      <a:endParaRPr lang="es-ES"/>
                    </a:p>
                    <a:p>
                      <a:pPr lvl="0" algn="ctr">
                        <a:buNone/>
                      </a:pPr>
                      <a:endParaRPr lang="es-ES"/>
                    </a:p>
                    <a:p>
                      <a:pPr lvl="0" algn="ctr">
                        <a:buNone/>
                      </a:pPr>
                      <a:endParaRPr lang="es-ES"/>
                    </a:p>
                    <a:p>
                      <a:pPr lvl="0" algn="ctr">
                        <a:buNone/>
                      </a:pPr>
                      <a:endParaRPr lang="es-ES"/>
                    </a:p>
                    <a:p>
                      <a:pPr lvl="0" algn="ctr">
                        <a:buNone/>
                      </a:pPr>
                      <a:endParaRPr lang="es-ES"/>
                    </a:p>
                    <a:p>
                      <a:pPr lvl="0" algn="ctr">
                        <a:buNone/>
                      </a:pPr>
                      <a:r>
                        <a:rPr lang="es-ES"/>
                        <a:t>2</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endParaRPr lang="es-ES"/>
                    </a:p>
                    <a:p>
                      <a:pPr lvl="0" algn="ctr">
                        <a:buNone/>
                      </a:pPr>
                      <a:endParaRPr lang="es-ES"/>
                    </a:p>
                    <a:p>
                      <a:pPr lvl="0" algn="ctr">
                        <a:buNone/>
                      </a:pPr>
                      <a:endParaRPr lang="es-ES"/>
                    </a:p>
                    <a:p>
                      <a:pPr lvl="0" algn="ctr">
                        <a:buNone/>
                      </a:pPr>
                      <a:endParaRPr lang="es-ES"/>
                    </a:p>
                    <a:p>
                      <a:pPr lvl="0" algn="ctr">
                        <a:buNone/>
                      </a:pPr>
                      <a:endParaRPr lang="es-ES"/>
                    </a:p>
                    <a:p>
                      <a:pPr lvl="0" algn="ctr">
                        <a:buNone/>
                      </a:pPr>
                      <a:endParaRPr lang="es-ES"/>
                    </a:p>
                    <a:p>
                      <a:pPr lvl="0" algn="ctr">
                        <a:buNone/>
                      </a:pPr>
                      <a:r>
                        <a:rPr lang="es-ES"/>
                        <a:t>PROVEEDORES</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285750" lvl="0" indent="-285750" algn="l">
                        <a:lnSpc>
                          <a:spcPct val="100000"/>
                        </a:lnSpc>
                        <a:spcBef>
                          <a:spcPts val="0"/>
                        </a:spcBef>
                        <a:spcAft>
                          <a:spcPts val="0"/>
                        </a:spcAft>
                        <a:buFont typeface="Arial"/>
                        <a:buChar char="•"/>
                      </a:pPr>
                      <a:r>
                        <a:rPr lang="es-419" sz="1800" b="0" i="0" u="none" strike="noStrike" noProof="0">
                          <a:latin typeface="Calibri"/>
                        </a:rPr>
                        <a:t>Cumplimiento de los estándares de la industria</a:t>
                      </a:r>
                      <a:endParaRPr lang="en-US"/>
                    </a:p>
                    <a:p>
                      <a:pPr marL="0" lvl="0" indent="0" algn="l">
                        <a:lnSpc>
                          <a:spcPct val="100000"/>
                        </a:lnSpc>
                        <a:spcBef>
                          <a:spcPts val="0"/>
                        </a:spcBef>
                        <a:spcAft>
                          <a:spcPts val="0"/>
                        </a:spcAft>
                        <a:buNone/>
                      </a:pPr>
                      <a:endParaRPr lang="es-419" sz="1800" b="0" i="0" u="none" strike="noStrike" noProof="0">
                        <a:latin typeface="Calibri"/>
                      </a:endParaRPr>
                    </a:p>
                    <a:p>
                      <a:pPr marL="285750" lvl="0" indent="-285750" algn="l">
                        <a:lnSpc>
                          <a:spcPct val="100000"/>
                        </a:lnSpc>
                        <a:spcBef>
                          <a:spcPts val="0"/>
                        </a:spcBef>
                        <a:spcAft>
                          <a:spcPts val="0"/>
                        </a:spcAft>
                        <a:buFont typeface="Arial"/>
                        <a:buChar char="•"/>
                      </a:pPr>
                      <a:r>
                        <a:rPr lang="es-419" sz="1800" b="0" i="0" u="none" strike="noStrike" noProof="0">
                          <a:latin typeface="Calibri"/>
                        </a:rPr>
                        <a:t>Mantener la información actualizada.</a:t>
                      </a:r>
                    </a:p>
                    <a:p>
                      <a:pPr marL="285750" lvl="0" indent="-285750" algn="l">
                        <a:lnSpc>
                          <a:spcPct val="100000"/>
                        </a:lnSpc>
                        <a:spcBef>
                          <a:spcPts val="0"/>
                        </a:spcBef>
                        <a:spcAft>
                          <a:spcPts val="0"/>
                        </a:spcAft>
                        <a:buFont typeface="Arial"/>
                        <a:buChar char="•"/>
                      </a:pPr>
                      <a:endParaRPr lang="es-419" sz="1800" b="0" i="0" u="none" strike="noStrike" noProof="0">
                        <a:latin typeface="Calibri"/>
                      </a:endParaRPr>
                    </a:p>
                    <a:p>
                      <a:pPr marL="285750" lvl="0" indent="-285750" algn="l">
                        <a:lnSpc>
                          <a:spcPct val="100000"/>
                        </a:lnSpc>
                        <a:spcBef>
                          <a:spcPts val="0"/>
                        </a:spcBef>
                        <a:spcAft>
                          <a:spcPts val="0"/>
                        </a:spcAft>
                        <a:buFont typeface="Arial"/>
                        <a:buChar char="•"/>
                      </a:pPr>
                      <a:r>
                        <a:rPr lang="es-419" sz="1800" b="0" i="0" u="none" strike="noStrike" noProof="0">
                          <a:latin typeface="Calibri"/>
                        </a:rPr>
                        <a:t>Se esfuerza por mejorar continuamente</a:t>
                      </a:r>
                      <a:endParaRPr lang="es-ES"/>
                    </a:p>
                    <a:p>
                      <a:pPr marL="285750" lvl="0" indent="-285750" algn="l">
                        <a:lnSpc>
                          <a:spcPct val="100000"/>
                        </a:lnSpc>
                        <a:spcBef>
                          <a:spcPts val="0"/>
                        </a:spcBef>
                        <a:spcAft>
                          <a:spcPts val="0"/>
                        </a:spcAft>
                        <a:buFont typeface="Arial"/>
                        <a:buChar char="•"/>
                      </a:pPr>
                      <a:endParaRPr lang="es-419" sz="1800" b="0" i="0" u="none" strike="noStrike" noProof="0">
                        <a:latin typeface="Calibri"/>
                      </a:endParaRPr>
                    </a:p>
                    <a:p>
                      <a:pPr marL="285750" lvl="0" indent="-285750" algn="l">
                        <a:lnSpc>
                          <a:spcPct val="100000"/>
                        </a:lnSpc>
                        <a:spcBef>
                          <a:spcPts val="0"/>
                        </a:spcBef>
                        <a:spcAft>
                          <a:spcPts val="0"/>
                        </a:spcAft>
                        <a:buFont typeface="Arial"/>
                        <a:buChar char="•"/>
                      </a:pPr>
                      <a:r>
                        <a:rPr lang="es-419" sz="1800" b="0" i="0" u="none" strike="noStrike" noProof="0">
                          <a:latin typeface="Calibri"/>
                        </a:rPr>
                        <a:t>Demostrar innovación</a:t>
                      </a:r>
                      <a:endParaRPr lang="es-ES"/>
                    </a:p>
                    <a:p>
                      <a:pPr marL="285750" lvl="0" indent="-285750" algn="l">
                        <a:lnSpc>
                          <a:spcPct val="100000"/>
                        </a:lnSpc>
                        <a:spcBef>
                          <a:spcPts val="0"/>
                        </a:spcBef>
                        <a:spcAft>
                          <a:spcPts val="0"/>
                        </a:spcAft>
                        <a:buFont typeface="Arial"/>
                        <a:buChar char="•"/>
                      </a:pPr>
                      <a:r>
                        <a:rPr lang="es-419" sz="1800" b="0" i="0" u="none" strike="noStrike" noProof="0">
                          <a:latin typeface="Calibri"/>
                        </a:rPr>
                        <a:t>Tener una actitud proactiva.</a:t>
                      </a:r>
                      <a:endParaRPr lang="es-E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Con esto se genera una mejor relación jefe-proveedor </a:t>
                      </a:r>
                    </a:p>
                    <a:p>
                      <a:pPr lvl="0">
                        <a:buNone/>
                      </a:pPr>
                      <a:r>
                        <a:rPr lang="es-ES"/>
                        <a:t>Ellos tendrán más clientes y así generaran más ganancias con los productos que ofrecen </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Los proveedores tienen el beneficio de llevar cualquier tipo de productos  que los pueden  llevar de  un lugar a otro y esto les permite a ellos ser más reconocidos y se generaran más ventas</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967567146"/>
                  </a:ext>
                </a:extLst>
              </a:tr>
            </a:tbl>
          </a:graphicData>
        </a:graphic>
      </p:graphicFrame>
    </p:spTree>
    <p:extLst>
      <p:ext uri="{BB962C8B-B14F-4D97-AF65-F5344CB8AC3E}">
        <p14:creationId xmlns:p14="http://schemas.microsoft.com/office/powerpoint/2010/main" val="3485784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93350C26-A508-7570-D500-3F271AE44D16}"/>
              </a:ext>
            </a:extLst>
          </p:cNvPr>
          <p:cNvGraphicFramePr>
            <a:graphicFrameLocks noGrp="1"/>
          </p:cNvGraphicFramePr>
          <p:nvPr>
            <p:ph idx="1"/>
            <p:extLst>
              <p:ext uri="{D42A27DB-BD31-4B8C-83A1-F6EECF244321}">
                <p14:modId xmlns:p14="http://schemas.microsoft.com/office/powerpoint/2010/main" val="3001317149"/>
              </p:ext>
            </p:extLst>
          </p:nvPr>
        </p:nvGraphicFramePr>
        <p:xfrm>
          <a:off x="86264" y="43132"/>
          <a:ext cx="11899237" cy="6583162"/>
        </p:xfrm>
        <a:graphic>
          <a:graphicData uri="http://schemas.openxmlformats.org/drawingml/2006/table">
            <a:tbl>
              <a:tblPr firstRow="1" bandRow="1">
                <a:tableStyleId>{68D230F3-CF80-4859-8CE7-A43EE81993B5}</a:tableStyleId>
              </a:tblPr>
              <a:tblGrid>
                <a:gridCol w="1079046">
                  <a:extLst>
                    <a:ext uri="{9D8B030D-6E8A-4147-A177-3AD203B41FA5}">
                      <a16:colId xmlns:a16="http://schemas.microsoft.com/office/drawing/2014/main" val="522309124"/>
                    </a:ext>
                  </a:extLst>
                </a:gridCol>
                <a:gridCol w="2256195">
                  <a:extLst>
                    <a:ext uri="{9D8B030D-6E8A-4147-A177-3AD203B41FA5}">
                      <a16:colId xmlns:a16="http://schemas.microsoft.com/office/drawing/2014/main" val="636156125"/>
                    </a:ext>
                  </a:extLst>
                </a:gridCol>
                <a:gridCol w="3302544">
                  <a:extLst>
                    <a:ext uri="{9D8B030D-6E8A-4147-A177-3AD203B41FA5}">
                      <a16:colId xmlns:a16="http://schemas.microsoft.com/office/drawing/2014/main" val="3006055999"/>
                    </a:ext>
                  </a:extLst>
                </a:gridCol>
                <a:gridCol w="2881604">
                  <a:extLst>
                    <a:ext uri="{9D8B030D-6E8A-4147-A177-3AD203B41FA5}">
                      <a16:colId xmlns:a16="http://schemas.microsoft.com/office/drawing/2014/main" val="4255653014"/>
                    </a:ext>
                  </a:extLst>
                </a:gridCol>
                <a:gridCol w="2379848">
                  <a:extLst>
                    <a:ext uri="{9D8B030D-6E8A-4147-A177-3AD203B41FA5}">
                      <a16:colId xmlns:a16="http://schemas.microsoft.com/office/drawing/2014/main" val="1603066068"/>
                    </a:ext>
                  </a:extLst>
                </a:gridCol>
              </a:tblGrid>
              <a:tr h="3433329">
                <a:tc>
                  <a:txBody>
                    <a:bodyPr/>
                    <a:lstStyle/>
                    <a:p>
                      <a:endParaRPr lang="es-ES"/>
                    </a:p>
                    <a:p>
                      <a:pPr lvl="0">
                        <a:buNone/>
                      </a:pPr>
                      <a:endParaRPr lang="es-ES"/>
                    </a:p>
                    <a:p>
                      <a:pPr lvl="0">
                        <a:buNone/>
                      </a:pPr>
                      <a:endParaRPr lang="es-ES"/>
                    </a:p>
                    <a:p>
                      <a:pPr lvl="0">
                        <a:buNone/>
                      </a:pPr>
                      <a:endParaRPr lang="es-ES"/>
                    </a:p>
                    <a:p>
                      <a:pPr lvl="0">
                        <a:buNone/>
                      </a:pPr>
                      <a:endParaRPr lang="es-ES"/>
                    </a:p>
                    <a:p>
                      <a:pPr lvl="0">
                        <a:buNone/>
                      </a:pPr>
                      <a:endParaRPr lang="es-ES"/>
                    </a:p>
                    <a:p>
                      <a:pPr lvl="0">
                        <a:buNone/>
                      </a:pPr>
                      <a:r>
                        <a:rPr lang="es-ES"/>
                        <a:t>3</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l">
                        <a:lnSpc>
                          <a:spcPct val="100000"/>
                        </a:lnSpc>
                        <a:spcBef>
                          <a:spcPts val="0"/>
                        </a:spcBef>
                        <a:spcAft>
                          <a:spcPts val="0"/>
                        </a:spcAft>
                        <a:buNone/>
                      </a:pPr>
                      <a:endParaRPr lang="es-ES" sz="1800" b="0" i="0" u="none" strike="noStrike" noProof="0">
                        <a:latin typeface="Calibri"/>
                      </a:endParaRPr>
                    </a:p>
                    <a:p>
                      <a:pPr lvl="0" algn="l">
                        <a:lnSpc>
                          <a:spcPct val="100000"/>
                        </a:lnSpc>
                        <a:spcBef>
                          <a:spcPts val="0"/>
                        </a:spcBef>
                        <a:spcAft>
                          <a:spcPts val="0"/>
                        </a:spcAft>
                        <a:buNone/>
                      </a:pPr>
                      <a:endParaRPr lang="es-ES" sz="1800" b="0" i="0" u="none" strike="noStrike" noProof="0">
                        <a:latin typeface="Calibri"/>
                      </a:endParaRPr>
                    </a:p>
                    <a:p>
                      <a:pPr lvl="0" algn="l">
                        <a:lnSpc>
                          <a:spcPct val="100000"/>
                        </a:lnSpc>
                        <a:spcBef>
                          <a:spcPts val="0"/>
                        </a:spcBef>
                        <a:spcAft>
                          <a:spcPts val="0"/>
                        </a:spcAft>
                        <a:buNone/>
                      </a:pPr>
                      <a:endParaRPr lang="es-ES" sz="1800" b="0" i="0" u="none" strike="noStrike" noProof="0">
                        <a:latin typeface="Calibri"/>
                      </a:endParaRPr>
                    </a:p>
                    <a:p>
                      <a:pPr lvl="0" algn="l">
                        <a:lnSpc>
                          <a:spcPct val="100000"/>
                        </a:lnSpc>
                        <a:spcBef>
                          <a:spcPts val="0"/>
                        </a:spcBef>
                        <a:spcAft>
                          <a:spcPts val="0"/>
                        </a:spcAft>
                        <a:buNone/>
                      </a:pPr>
                      <a:endParaRPr lang="es-ES" sz="1800" b="0" i="0" u="none" strike="noStrike" noProof="0">
                        <a:latin typeface="Calibri"/>
                      </a:endParaRPr>
                    </a:p>
                    <a:p>
                      <a:pPr lvl="0" algn="l">
                        <a:lnSpc>
                          <a:spcPct val="100000"/>
                        </a:lnSpc>
                        <a:spcBef>
                          <a:spcPts val="0"/>
                        </a:spcBef>
                        <a:spcAft>
                          <a:spcPts val="0"/>
                        </a:spcAft>
                        <a:buNone/>
                      </a:pPr>
                      <a:endParaRPr lang="es-ES" sz="1800" b="0" i="0" u="none" strike="noStrike" noProof="0">
                        <a:latin typeface="Calibri"/>
                      </a:endParaRPr>
                    </a:p>
                    <a:p>
                      <a:pPr lvl="0" algn="l">
                        <a:lnSpc>
                          <a:spcPct val="100000"/>
                        </a:lnSpc>
                        <a:spcBef>
                          <a:spcPts val="0"/>
                        </a:spcBef>
                        <a:spcAft>
                          <a:spcPts val="0"/>
                        </a:spcAft>
                        <a:buNone/>
                      </a:pPr>
                      <a:r>
                        <a:rPr lang="es-ES" sz="1800" b="0" i="0" u="none" strike="noStrike" noProof="0">
                          <a:latin typeface="Calibri"/>
                        </a:rPr>
                        <a:t>TRANSPORTADORES </a:t>
                      </a:r>
                      <a:endParaRPr lang="es-ES"/>
                    </a:p>
                    <a:p>
                      <a:pPr lvl="0">
                        <a:buNone/>
                      </a:pPr>
                      <a:endParaRPr lang="es-ES" b="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l">
                        <a:lnSpc>
                          <a:spcPct val="100000"/>
                        </a:lnSpc>
                        <a:spcBef>
                          <a:spcPts val="0"/>
                        </a:spcBef>
                        <a:spcAft>
                          <a:spcPts val="0"/>
                        </a:spcAft>
                        <a:buNone/>
                      </a:pPr>
                      <a:r>
                        <a:rPr lang="es-ES" sz="1800" b="0" i="0" u="none" strike="noStrike" noProof="0">
                          <a:latin typeface="Calibri"/>
                        </a:rPr>
                        <a:t>Flexibilidad para transportar</a:t>
                      </a:r>
                      <a:endParaRPr lang="es-ES"/>
                    </a:p>
                    <a:p>
                      <a:pPr lvl="0" algn="l">
                        <a:lnSpc>
                          <a:spcPct val="100000"/>
                        </a:lnSpc>
                        <a:spcBef>
                          <a:spcPts val="0"/>
                        </a:spcBef>
                        <a:spcAft>
                          <a:spcPts val="0"/>
                        </a:spcAft>
                        <a:buNone/>
                      </a:pPr>
                      <a:r>
                        <a:rPr lang="es-ES" sz="1800" b="0" i="0" u="none" strike="noStrike" noProof="0">
                          <a:latin typeface="Calibri"/>
                        </a:rPr>
                        <a:t> diversas mercancías. Regularidad del servicio. Gran capacidad de </a:t>
                      </a:r>
                    </a:p>
                    <a:p>
                      <a:pPr lvl="0" algn="l">
                        <a:lnSpc>
                          <a:spcPct val="100000"/>
                        </a:lnSpc>
                        <a:spcBef>
                          <a:spcPts val="0"/>
                        </a:spcBef>
                        <a:spcAft>
                          <a:spcPts val="0"/>
                        </a:spcAft>
                        <a:buNone/>
                      </a:pPr>
                      <a:r>
                        <a:rPr lang="es-ES" sz="1800" b="0" i="0" u="none" strike="noStrike" noProof="0">
                          <a:latin typeface="Calibri"/>
                        </a:rPr>
                        <a:t>carga. Independiente al estado de las carreteras </a:t>
                      </a:r>
                      <a:endParaRPr lang="es-ES"/>
                    </a:p>
                    <a:p>
                      <a:pPr lvl="0">
                        <a:buNone/>
                      </a:pPr>
                      <a:endParaRPr lang="es-ES" b="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b="0"/>
                        <a:t>Para llevar los productos a diferentes lugares que lo requieran </a:t>
                      </a:r>
                      <a:endParaRPr lang="es-ES" b="0" err="1"/>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Las distintas modalidades de trasporte consideradas pueden ser evaluadas por una gran diversidad entre ellos podemos tener el costo la rapidez y velocidad</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784173780"/>
                  </a:ext>
                </a:extLst>
              </a:tr>
              <a:tr h="3149833">
                <a:tc>
                  <a:txBody>
                    <a:bodyPr/>
                    <a:lstStyle/>
                    <a:p>
                      <a:endParaRPr lang="es-ES"/>
                    </a:p>
                    <a:p>
                      <a:pPr lvl="0">
                        <a:buNone/>
                      </a:pPr>
                      <a:endParaRPr lang="es-ES"/>
                    </a:p>
                    <a:p>
                      <a:pPr lvl="0">
                        <a:buNone/>
                      </a:pPr>
                      <a:endParaRPr lang="es-ES"/>
                    </a:p>
                    <a:p>
                      <a:pPr lvl="0">
                        <a:buNone/>
                      </a:pPr>
                      <a:endParaRPr lang="es-ES"/>
                    </a:p>
                    <a:p>
                      <a:pPr lvl="0">
                        <a:buNone/>
                      </a:pPr>
                      <a:r>
                        <a:rPr lang="es-ES"/>
                        <a:t>4</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s-ES" b="0"/>
                    </a:p>
                    <a:p>
                      <a:pPr lvl="0">
                        <a:buNone/>
                      </a:pPr>
                      <a:endParaRPr lang="es-ES" b="0"/>
                    </a:p>
                    <a:p>
                      <a:pPr lvl="0">
                        <a:buNone/>
                      </a:pPr>
                      <a:endParaRPr lang="es-ES" b="0"/>
                    </a:p>
                    <a:p>
                      <a:pPr lvl="0">
                        <a:buNone/>
                      </a:pPr>
                      <a:endParaRPr lang="es-ES" b="0"/>
                    </a:p>
                    <a:p>
                      <a:pPr lvl="0">
                        <a:buNone/>
                      </a:pPr>
                      <a:r>
                        <a:rPr lang="es-ES" b="0"/>
                        <a:t>BODEGUEROS </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s-ES" sz="1600" b="0" i="0" u="none" strike="noStrike" noProof="0">
                          <a:latin typeface="Calibri"/>
                        </a:rPr>
                        <a:t>Habilidad para el trabajo en equipo, resolución de situaciones imprevistas relacionadas con las tareas que se le asignen, manejo de la información y la documentación, estructurar y planear su trabajo, dar aportes positivos al desarrollo de las labores</a:t>
                      </a:r>
                      <a:endParaRPr lang="en-US" sz="1600" b="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Guardan la mercancía y la acomodan en diferentes lugares para tener un mayor orden de esta </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Los bodegueros tienen la oportunidad de organizar todos los productos que salen y entran mediante una maquina los mueve y los organiza</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980173243"/>
                  </a:ext>
                </a:extLst>
              </a:tr>
            </a:tbl>
          </a:graphicData>
        </a:graphic>
      </p:graphicFrame>
    </p:spTree>
    <p:extLst>
      <p:ext uri="{BB962C8B-B14F-4D97-AF65-F5344CB8AC3E}">
        <p14:creationId xmlns:p14="http://schemas.microsoft.com/office/powerpoint/2010/main" val="20360025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CC5CE4C0-AF5A-1E72-7806-B50625DA700A}"/>
              </a:ext>
            </a:extLst>
          </p:cNvPr>
          <p:cNvGraphicFramePr>
            <a:graphicFrameLocks noGrp="1"/>
          </p:cNvGraphicFramePr>
          <p:nvPr>
            <p:extLst>
              <p:ext uri="{D42A27DB-BD31-4B8C-83A1-F6EECF244321}">
                <p14:modId xmlns:p14="http://schemas.microsoft.com/office/powerpoint/2010/main" val="3591799630"/>
              </p:ext>
            </p:extLst>
          </p:nvPr>
        </p:nvGraphicFramePr>
        <p:xfrm>
          <a:off x="241139" y="212202"/>
          <a:ext cx="11647956" cy="6310806"/>
        </p:xfrm>
        <a:graphic>
          <a:graphicData uri="http://schemas.openxmlformats.org/drawingml/2006/table">
            <a:tbl>
              <a:tblPr firstRow="1" bandRow="1">
                <a:tableStyleId>{68D230F3-CF80-4859-8CE7-A43EE81993B5}</a:tableStyleId>
              </a:tblPr>
              <a:tblGrid>
                <a:gridCol w="839261">
                  <a:extLst>
                    <a:ext uri="{9D8B030D-6E8A-4147-A177-3AD203B41FA5}">
                      <a16:colId xmlns:a16="http://schemas.microsoft.com/office/drawing/2014/main" val="33600225"/>
                    </a:ext>
                  </a:extLst>
                </a:gridCol>
                <a:gridCol w="1656723">
                  <a:extLst>
                    <a:ext uri="{9D8B030D-6E8A-4147-A177-3AD203B41FA5}">
                      <a16:colId xmlns:a16="http://schemas.microsoft.com/office/drawing/2014/main" val="1839799777"/>
                    </a:ext>
                  </a:extLst>
                </a:gridCol>
                <a:gridCol w="3673128">
                  <a:extLst>
                    <a:ext uri="{9D8B030D-6E8A-4147-A177-3AD203B41FA5}">
                      <a16:colId xmlns:a16="http://schemas.microsoft.com/office/drawing/2014/main" val="3039632798"/>
                    </a:ext>
                  </a:extLst>
                </a:gridCol>
                <a:gridCol w="2844767">
                  <a:extLst>
                    <a:ext uri="{9D8B030D-6E8A-4147-A177-3AD203B41FA5}">
                      <a16:colId xmlns:a16="http://schemas.microsoft.com/office/drawing/2014/main" val="3626543486"/>
                    </a:ext>
                  </a:extLst>
                </a:gridCol>
                <a:gridCol w="2634077">
                  <a:extLst>
                    <a:ext uri="{9D8B030D-6E8A-4147-A177-3AD203B41FA5}">
                      <a16:colId xmlns:a16="http://schemas.microsoft.com/office/drawing/2014/main" val="1106780799"/>
                    </a:ext>
                  </a:extLst>
                </a:gridCol>
              </a:tblGrid>
              <a:tr h="3222304">
                <a:tc>
                  <a:txBody>
                    <a:bodyPr/>
                    <a:lstStyle/>
                    <a:p>
                      <a:endParaRPr lang="es-ES"/>
                    </a:p>
                    <a:p>
                      <a:pPr lvl="0">
                        <a:buNone/>
                      </a:pPr>
                      <a:endParaRPr lang="es-ES"/>
                    </a:p>
                    <a:p>
                      <a:pPr lvl="0">
                        <a:buNone/>
                      </a:pPr>
                      <a:endParaRPr lang="es-ES"/>
                    </a:p>
                    <a:p>
                      <a:pPr lvl="0">
                        <a:buNone/>
                      </a:pPr>
                      <a:endParaRPr lang="es-ES"/>
                    </a:p>
                    <a:p>
                      <a:pPr lvl="0">
                        <a:buNone/>
                      </a:pPr>
                      <a:endParaRPr lang="es-ES"/>
                    </a:p>
                    <a:p>
                      <a:pPr lvl="0">
                        <a:buNone/>
                      </a:pPr>
                      <a:r>
                        <a:rPr lang="es-ES"/>
                        <a:t>5</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s-ES" sz="1800" b="0"/>
                    </a:p>
                    <a:p>
                      <a:pPr lvl="0">
                        <a:buNone/>
                      </a:pPr>
                      <a:endParaRPr lang="es-ES" sz="1800" b="0"/>
                    </a:p>
                    <a:p>
                      <a:pPr lvl="0">
                        <a:buNone/>
                      </a:pPr>
                      <a:endParaRPr lang="es-ES" sz="1800" b="0"/>
                    </a:p>
                    <a:p>
                      <a:pPr lvl="0">
                        <a:buNone/>
                      </a:pPr>
                      <a:endParaRPr lang="es-ES" sz="1800" b="0"/>
                    </a:p>
                    <a:p>
                      <a:pPr lvl="0">
                        <a:buNone/>
                      </a:pPr>
                      <a:endParaRPr lang="es-ES" sz="1800" b="0"/>
                    </a:p>
                    <a:p>
                      <a:pPr lvl="0">
                        <a:buNone/>
                      </a:pPr>
                      <a:r>
                        <a:rPr lang="es-ES" sz="1800" b="0"/>
                        <a:t>VENDEDOR</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285750" lvl="0" indent="-285750" algn="l">
                        <a:lnSpc>
                          <a:spcPct val="100000"/>
                        </a:lnSpc>
                        <a:spcBef>
                          <a:spcPts val="0"/>
                        </a:spcBef>
                        <a:spcAft>
                          <a:spcPts val="0"/>
                        </a:spcAft>
                        <a:buFont typeface="Arial"/>
                        <a:buChar char="•"/>
                      </a:pPr>
                      <a:r>
                        <a:rPr lang="es-ES" sz="1400" b="0" i="0" u="none" strike="noStrike" noProof="0">
                          <a:latin typeface="Calibri"/>
                        </a:rPr>
                        <a:t>Un buen vendedor es proactivo (acción = ventas)</a:t>
                      </a:r>
                      <a:endParaRPr lang="en-US" sz="1400" b="0"/>
                    </a:p>
                    <a:p>
                      <a:pPr marL="285750" lvl="0" indent="-285750" algn="l">
                        <a:lnSpc>
                          <a:spcPct val="100000"/>
                        </a:lnSpc>
                        <a:spcBef>
                          <a:spcPts val="0"/>
                        </a:spcBef>
                        <a:spcAft>
                          <a:spcPts val="0"/>
                        </a:spcAft>
                        <a:buFont typeface="Arial"/>
                        <a:buChar char="•"/>
                      </a:pPr>
                      <a:r>
                        <a:rPr lang="es-ES" sz="1400" b="0" i="0" u="none" strike="noStrike" noProof="0">
                          <a:latin typeface="Calibri"/>
                        </a:rPr>
                        <a:t>Ser resiliente ante la adversidad y manejar bien las situaciones de estrés es primordial de un buen vendedor.</a:t>
                      </a:r>
                      <a:endParaRPr lang="es-ES" sz="1400" b="0"/>
                    </a:p>
                    <a:p>
                      <a:pPr marL="285750" lvl="0" indent="-285750" algn="l">
                        <a:lnSpc>
                          <a:spcPct val="100000"/>
                        </a:lnSpc>
                        <a:spcBef>
                          <a:spcPts val="0"/>
                        </a:spcBef>
                        <a:spcAft>
                          <a:spcPts val="0"/>
                        </a:spcAft>
                        <a:buFont typeface="Arial"/>
                        <a:buChar char="•"/>
                      </a:pPr>
                      <a:r>
                        <a:rPr lang="es-ES" sz="1400" b="0" i="0" u="none" strike="noStrike" noProof="0">
                          <a:latin typeface="Calibri"/>
                        </a:rPr>
                        <a:t>Una de las características claves de un vendedor es la integridad.</a:t>
                      </a:r>
                      <a:endParaRPr lang="es-ES" sz="1400" b="0"/>
                    </a:p>
                    <a:p>
                      <a:pPr marL="285750" lvl="0" indent="-285750" algn="l">
                        <a:lnSpc>
                          <a:spcPct val="100000"/>
                        </a:lnSpc>
                        <a:spcBef>
                          <a:spcPts val="0"/>
                        </a:spcBef>
                        <a:spcAft>
                          <a:spcPts val="0"/>
                        </a:spcAft>
                        <a:buFont typeface="Arial"/>
                        <a:buChar char="•"/>
                      </a:pPr>
                      <a:r>
                        <a:rPr lang="es-ES" sz="1400" b="0" i="0" u="none" strike="noStrike" noProof="0">
                          <a:latin typeface="Calibri"/>
                        </a:rPr>
                        <a:t>Un buen vendedor es inteligente.</a:t>
                      </a:r>
                      <a:endParaRPr lang="es-ES" sz="1400" b="0"/>
                    </a:p>
                    <a:p>
                      <a:pPr marL="285750" lvl="0" indent="-285750" algn="l">
                        <a:lnSpc>
                          <a:spcPct val="100000"/>
                        </a:lnSpc>
                        <a:spcBef>
                          <a:spcPts val="0"/>
                        </a:spcBef>
                        <a:spcAft>
                          <a:spcPts val="0"/>
                        </a:spcAft>
                        <a:buFont typeface="Arial"/>
                        <a:buChar char="•"/>
                      </a:pPr>
                      <a:r>
                        <a:rPr lang="es-ES" sz="1400" b="0" i="0" u="none" strike="noStrike" noProof="0">
                          <a:latin typeface="Calibri"/>
                        </a:rPr>
                        <a:t>El rasgo más importante que comparten los mejores vendedores</a:t>
                      </a:r>
                      <a:endParaRPr lang="es-ES" sz="1400" b="0"/>
                    </a:p>
                    <a:p>
                      <a:pPr lvl="0">
                        <a:buNone/>
                      </a:pPr>
                      <a:endParaRPr lang="es-ES" sz="1400" b="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b="0"/>
                        <a:t>Vende la </a:t>
                      </a:r>
                      <a:r>
                        <a:rPr lang="es-ES" b="0" err="1"/>
                        <a:t>mercancia</a:t>
                      </a:r>
                      <a:r>
                        <a:rPr lang="es-ES" b="0"/>
                        <a:t> que se tiene guardada de una forma positiva y tiene un buen sentido de pertenencia por la empresa </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El </a:t>
                      </a:r>
                      <a:r>
                        <a:rPr lang="es-ES" err="1"/>
                        <a:t>vendendor</a:t>
                      </a:r>
                      <a:r>
                        <a:rPr lang="es-ES"/>
                        <a:t> es el encargado de comprar nuestra </a:t>
                      </a:r>
                      <a:r>
                        <a:rPr lang="es-ES" err="1"/>
                        <a:t>mercancia</a:t>
                      </a:r>
                      <a:r>
                        <a:rPr lang="es-ES"/>
                        <a:t> para que la venda o la expanda en cualquier lugar</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526908177"/>
                  </a:ext>
                </a:extLst>
              </a:tr>
              <a:tr h="3088502">
                <a:tc>
                  <a:txBody>
                    <a:bodyPr/>
                    <a:lstStyle/>
                    <a:p>
                      <a:endParaRPr lang="es-ES"/>
                    </a:p>
                    <a:p>
                      <a:pPr lvl="0">
                        <a:buNone/>
                      </a:pPr>
                      <a:endParaRPr lang="es-ES"/>
                    </a:p>
                    <a:p>
                      <a:pPr lvl="0">
                        <a:buNone/>
                      </a:pPr>
                      <a:endParaRPr lang="es-ES"/>
                    </a:p>
                    <a:p>
                      <a:pPr lvl="0">
                        <a:buNone/>
                      </a:pPr>
                      <a:endParaRPr lang="es-ES"/>
                    </a:p>
                    <a:p>
                      <a:pPr lvl="0">
                        <a:buNone/>
                      </a:pPr>
                      <a:endParaRPr lang="es-ES"/>
                    </a:p>
                    <a:p>
                      <a:pPr lvl="0">
                        <a:buNone/>
                      </a:pPr>
                      <a:r>
                        <a:rPr lang="es-ES"/>
                        <a:t>6</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es-ES" b="0"/>
                    </a:p>
                    <a:p>
                      <a:pPr lvl="0">
                        <a:buNone/>
                      </a:pPr>
                      <a:endParaRPr lang="es-ES" b="0"/>
                    </a:p>
                    <a:p>
                      <a:pPr lvl="0">
                        <a:buNone/>
                      </a:pPr>
                      <a:endParaRPr lang="es-ES" b="0"/>
                    </a:p>
                    <a:p>
                      <a:pPr lvl="0">
                        <a:buNone/>
                      </a:pPr>
                      <a:endParaRPr lang="es-ES" b="0"/>
                    </a:p>
                    <a:p>
                      <a:pPr lvl="0">
                        <a:buNone/>
                      </a:pPr>
                      <a:endParaRPr lang="es-ES" b="0"/>
                    </a:p>
                    <a:p>
                      <a:pPr lvl="0">
                        <a:buNone/>
                      </a:pPr>
                      <a:r>
                        <a:rPr lang="es-ES" b="0"/>
                        <a:t>CLIENTE </a:t>
                      </a:r>
                      <a:endParaRPr lang="es-ES"/>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285750" lvl="0" indent="-285750" algn="l">
                        <a:lnSpc>
                          <a:spcPct val="100000"/>
                        </a:lnSpc>
                        <a:spcBef>
                          <a:spcPts val="0"/>
                        </a:spcBef>
                        <a:spcAft>
                          <a:spcPts val="0"/>
                        </a:spcAft>
                        <a:buFont typeface="Arial"/>
                        <a:buChar char="•"/>
                      </a:pPr>
                      <a:r>
                        <a:rPr lang="es-ES" sz="1800" b="0" i="0" u="none" strike="noStrike" noProof="0">
                          <a:latin typeface="Calibri"/>
                        </a:rPr>
                        <a:t>Cliente informado. El cliente informado es el que está atento a todos los detalles</a:t>
                      </a:r>
                    </a:p>
                    <a:p>
                      <a:pPr marL="285750" lvl="0" indent="-285750" algn="l">
                        <a:lnSpc>
                          <a:spcPct val="100000"/>
                        </a:lnSpc>
                        <a:spcBef>
                          <a:spcPts val="0"/>
                        </a:spcBef>
                        <a:spcAft>
                          <a:spcPts val="0"/>
                        </a:spcAft>
                        <a:buFont typeface="Arial"/>
                        <a:buChar char="•"/>
                      </a:pPr>
                      <a:r>
                        <a:rPr lang="es-ES" sz="1800" b="0" i="0" u="none" strike="noStrike" noProof="0">
                          <a:latin typeface="Calibri"/>
                        </a:rPr>
                        <a:t>Cliente impulsivo </a:t>
                      </a:r>
                      <a:r>
                        <a:rPr lang="es-ES" sz="1800" b="0" i="0" u="none" strike="noStrike" noProof="0" err="1">
                          <a:latin typeface="Calibri"/>
                        </a:rPr>
                        <a:t>impulsivo</a:t>
                      </a:r>
                      <a:r>
                        <a:rPr lang="es-ES" sz="1800" b="0" i="0" u="none" strike="noStrike" noProof="0">
                          <a:latin typeface="Calibri"/>
                        </a:rPr>
                        <a:t> es aquel que demuestra impaciencia y agitación. </a:t>
                      </a:r>
                      <a:endParaRPr lang="es-ES" sz="1800" b="0"/>
                    </a:p>
                    <a:p>
                      <a:pPr marL="285750" lvl="0" indent="-285750" algn="l">
                        <a:lnSpc>
                          <a:spcPct val="100000"/>
                        </a:lnSpc>
                        <a:spcBef>
                          <a:spcPts val="0"/>
                        </a:spcBef>
                        <a:spcAft>
                          <a:spcPts val="0"/>
                        </a:spcAft>
                        <a:buFont typeface="Arial"/>
                        <a:buChar char="•"/>
                      </a:pPr>
                      <a:r>
                        <a:rPr lang="es-ES" sz="1800" b="0" i="0" u="none" strike="noStrike" noProof="0">
                          <a:latin typeface="Calibri"/>
                        </a:rPr>
                        <a:t>Cliente discutidor.</a:t>
                      </a:r>
                      <a:endParaRPr lang="es-ES" sz="1800" b="0"/>
                    </a:p>
                    <a:p>
                      <a:pPr marL="285750" lvl="0" indent="-285750" algn="l">
                        <a:lnSpc>
                          <a:spcPct val="100000"/>
                        </a:lnSpc>
                        <a:spcBef>
                          <a:spcPts val="0"/>
                        </a:spcBef>
                        <a:spcAft>
                          <a:spcPts val="0"/>
                        </a:spcAft>
                        <a:buFont typeface="Arial"/>
                        <a:buChar char="•"/>
                      </a:pPr>
                      <a:r>
                        <a:rPr lang="es-ES" sz="1800" b="0" i="0" u="none" strike="noStrike" noProof="0">
                          <a:latin typeface="Calibri"/>
                        </a:rPr>
                        <a:t>Cliente indeciso</a:t>
                      </a:r>
                    </a:p>
                    <a:p>
                      <a:pPr marL="285750" lvl="0" indent="-285750" algn="l">
                        <a:lnSpc>
                          <a:spcPct val="100000"/>
                        </a:lnSpc>
                        <a:spcBef>
                          <a:spcPts val="0"/>
                        </a:spcBef>
                        <a:spcAft>
                          <a:spcPts val="0"/>
                        </a:spcAft>
                        <a:buFont typeface="Arial"/>
                        <a:buChar char="•"/>
                      </a:pPr>
                      <a:r>
                        <a:rPr lang="es-ES" sz="1800" b="0" i="0" u="none" strike="noStrike" noProof="0">
                          <a:latin typeface="Calibri"/>
                        </a:rPr>
                        <a:t>Cliente confundido</a:t>
                      </a:r>
                      <a:endParaRPr lang="es-ES" sz="1800" b="0"/>
                    </a:p>
                    <a:p>
                      <a:pPr lvl="0">
                        <a:buNone/>
                      </a:pPr>
                      <a:endParaRPr lang="es-ES" b="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Compra los producto que se encuentran en la tienda siendo la mayor clave para una empresa ya que generan </a:t>
                      </a:r>
                      <a:r>
                        <a:rPr lang="es-ES" err="1"/>
                        <a:t>ganacias</a:t>
                      </a:r>
                      <a:r>
                        <a:rPr lang="es-ES"/>
                        <a:t> a la empresa </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s-ES"/>
                        <a:t>El cliente es el encargado de comprar nuestra mercancía y mediante eso  podremos recibir ganancias </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573291238"/>
                  </a:ext>
                </a:extLst>
              </a:tr>
            </a:tbl>
          </a:graphicData>
        </a:graphic>
      </p:graphicFrame>
    </p:spTree>
    <p:extLst>
      <p:ext uri="{BB962C8B-B14F-4D97-AF65-F5344CB8AC3E}">
        <p14:creationId xmlns:p14="http://schemas.microsoft.com/office/powerpoint/2010/main" val="3082816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13EBFE-49A1-595C-CC54-0754AD6EED66}"/>
              </a:ext>
            </a:extLst>
          </p:cNvPr>
          <p:cNvSpPr>
            <a:spLocks noGrp="1"/>
          </p:cNvSpPr>
          <p:nvPr>
            <p:ph type="title"/>
          </p:nvPr>
        </p:nvSpPr>
        <p:spPr/>
        <p:txBody>
          <a:bodyPr/>
          <a:lstStyle/>
          <a:p>
            <a:r>
              <a:rPr lang="es-ES">
                <a:latin typeface="Times New Roman"/>
                <a:ea typeface="+mj-lt"/>
                <a:cs typeface="+mj-lt"/>
              </a:rPr>
              <a:t>Mockups</a:t>
            </a:r>
            <a:endParaRPr lang="es-ES">
              <a:latin typeface="Times New Roman"/>
              <a:ea typeface="Calibri Light" panose="020F0302020204030204"/>
              <a:cs typeface="Calibri Light" panose="020F0302020204030204"/>
            </a:endParaRPr>
          </a:p>
          <a:p>
            <a:endParaRPr lang="es-ES">
              <a:ea typeface="Calibri Light"/>
              <a:cs typeface="Calibri Light"/>
            </a:endParaRPr>
          </a:p>
        </p:txBody>
      </p:sp>
      <p:sp>
        <p:nvSpPr>
          <p:cNvPr id="3" name="Marcador de contenido 2">
            <a:extLst>
              <a:ext uri="{FF2B5EF4-FFF2-40B4-BE49-F238E27FC236}">
                <a16:creationId xmlns:a16="http://schemas.microsoft.com/office/drawing/2014/main" id="{EE63815A-9216-381E-7F14-B96AD90BF2EC}"/>
              </a:ext>
            </a:extLst>
          </p:cNvPr>
          <p:cNvSpPr>
            <a:spLocks noGrp="1"/>
          </p:cNvSpPr>
          <p:nvPr>
            <p:ph idx="1"/>
          </p:nvPr>
        </p:nvSpPr>
        <p:spPr/>
        <p:txBody>
          <a:bodyPr vert="horz" lIns="91440" tIns="45720" rIns="91440" bIns="45720" rtlCol="0" anchor="t">
            <a:normAutofit/>
          </a:bodyPr>
          <a:lstStyle/>
          <a:p>
            <a:pPr marL="0" indent="0">
              <a:buNone/>
            </a:pPr>
            <a:r>
              <a:rPr lang="es-ES">
                <a:ea typeface="+mn-lt"/>
                <a:cs typeface="+mn-lt"/>
                <a:hlinkClick r:id="rId2"/>
              </a:rPr>
              <a:t>https://balsamiq.cloud/s30l3sx/p98e02/r6610</a:t>
            </a:r>
            <a:endParaRPr lang="es-ES">
              <a:cs typeface="Calibri" panose="020F0502020204030204"/>
            </a:endParaRPr>
          </a:p>
        </p:txBody>
      </p:sp>
    </p:spTree>
    <p:extLst>
      <p:ext uri="{BB962C8B-B14F-4D97-AF65-F5344CB8AC3E}">
        <p14:creationId xmlns:p14="http://schemas.microsoft.com/office/powerpoint/2010/main" val="3827497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5AA8F9-A6E6-7642-3D7F-25EA31F9B486}"/>
              </a:ext>
            </a:extLst>
          </p:cNvPr>
          <p:cNvSpPr>
            <a:spLocks noGrp="1"/>
          </p:cNvSpPr>
          <p:nvPr>
            <p:ph type="title"/>
          </p:nvPr>
        </p:nvSpPr>
        <p:spPr/>
        <p:txBody>
          <a:bodyPr/>
          <a:lstStyle/>
          <a:p>
            <a:r>
              <a:rPr lang="es-ES">
                <a:latin typeface="Times New Roman"/>
                <a:ea typeface="+mj-lt"/>
                <a:cs typeface="+mj-lt"/>
              </a:rPr>
              <a:t>Fichas Técnicas</a:t>
            </a:r>
            <a:endParaRPr lang="es-ES">
              <a:latin typeface="Times New Roman"/>
              <a:ea typeface="Calibri Light" panose="020F0302020204030204"/>
              <a:cs typeface="Calibri Light" panose="020F0302020204030204"/>
            </a:endParaRPr>
          </a:p>
          <a:p>
            <a:endParaRPr lang="es-ES">
              <a:ea typeface="Calibri Light"/>
              <a:cs typeface="Calibri Light"/>
            </a:endParaRPr>
          </a:p>
        </p:txBody>
      </p:sp>
      <p:sp>
        <p:nvSpPr>
          <p:cNvPr id="3" name="Marcador de contenido 2">
            <a:extLst>
              <a:ext uri="{FF2B5EF4-FFF2-40B4-BE49-F238E27FC236}">
                <a16:creationId xmlns:a16="http://schemas.microsoft.com/office/drawing/2014/main" id="{E1CAE2A4-05E9-C295-8DD5-89DB7FA4216A}"/>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3816518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012378-58D7-BA04-43C4-0D0DF024AD63}"/>
              </a:ext>
            </a:extLst>
          </p:cNvPr>
          <p:cNvSpPr>
            <a:spLocks noGrp="1"/>
          </p:cNvSpPr>
          <p:nvPr>
            <p:ph type="title"/>
          </p:nvPr>
        </p:nvSpPr>
        <p:spPr/>
        <p:txBody>
          <a:bodyPr/>
          <a:lstStyle/>
          <a:p>
            <a:r>
              <a:rPr lang="es-ES" err="1">
                <a:latin typeface="Times New Roman"/>
                <a:ea typeface="+mj-lt"/>
                <a:cs typeface="+mj-lt"/>
              </a:rPr>
              <a:t>Versionamiento</a:t>
            </a:r>
            <a:r>
              <a:rPr lang="es-ES">
                <a:latin typeface="Times New Roman"/>
                <a:ea typeface="+mj-lt"/>
                <a:cs typeface="+mj-lt"/>
              </a:rPr>
              <a:t>.</a:t>
            </a:r>
            <a:endParaRPr lang="es-ES">
              <a:latin typeface="Times New Roman"/>
              <a:ea typeface="Calibri Light" panose="020F0302020204030204"/>
              <a:cs typeface="Calibri Light" panose="020F0302020204030204"/>
            </a:endParaRPr>
          </a:p>
          <a:p>
            <a:endParaRPr lang="es-ES">
              <a:ea typeface="Calibri Light"/>
              <a:cs typeface="Calibri Light"/>
            </a:endParaRPr>
          </a:p>
        </p:txBody>
      </p:sp>
      <p:sp>
        <p:nvSpPr>
          <p:cNvPr id="3" name="Marcador de contenido 2">
            <a:extLst>
              <a:ext uri="{FF2B5EF4-FFF2-40B4-BE49-F238E27FC236}">
                <a16:creationId xmlns:a16="http://schemas.microsoft.com/office/drawing/2014/main" id="{6BFBECE8-5664-5E25-A525-E05373F2DDC4}"/>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1410405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645DCC3C-57FE-244E-1124-569F7F859AD4}"/>
              </a:ext>
            </a:extLst>
          </p:cNvPr>
          <p:cNvSpPr>
            <a:spLocks noGrp="1"/>
          </p:cNvSpPr>
          <p:nvPr>
            <p:ph type="title"/>
          </p:nvPr>
        </p:nvSpPr>
        <p:spPr>
          <a:xfrm>
            <a:off x="866955" y="483019"/>
            <a:ext cx="7240644" cy="1354317"/>
          </a:xfrm>
        </p:spPr>
        <p:txBody>
          <a:bodyPr anchor="b">
            <a:normAutofit/>
          </a:bodyPr>
          <a:lstStyle/>
          <a:p>
            <a:pPr algn="r"/>
            <a:r>
              <a:rPr lang="es-ES" sz="3700">
                <a:solidFill>
                  <a:schemeClr val="bg1"/>
                </a:solidFill>
                <a:latin typeface="Times New Roman"/>
                <a:ea typeface="Calibri Light"/>
                <a:cs typeface="Calibri Light"/>
              </a:rPr>
              <a:t>PLANTEAMIENTO DEL PROBLEMA</a:t>
            </a:r>
            <a:r>
              <a:rPr lang="es-ES" sz="3700">
                <a:solidFill>
                  <a:schemeClr val="bg1"/>
                </a:solidFill>
                <a:ea typeface="Calibri Light"/>
                <a:cs typeface="Calibri Light"/>
              </a:rPr>
              <a:t> </a:t>
            </a:r>
            <a:endParaRPr lang="es-ES" sz="3700">
              <a:solidFill>
                <a:schemeClr val="bg1"/>
              </a:solidFill>
            </a:endParaRPr>
          </a:p>
        </p:txBody>
      </p:sp>
      <p:cxnSp>
        <p:nvCxnSpPr>
          <p:cNvPr id="25" name="Straight Connector 24">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BD4BFCAB-CCF7-7691-5641-12DCB1BDF2E2}"/>
              </a:ext>
            </a:extLst>
          </p:cNvPr>
          <p:cNvSpPr>
            <a:spLocks noGrp="1"/>
          </p:cNvSpPr>
          <p:nvPr>
            <p:ph idx="1"/>
          </p:nvPr>
        </p:nvSpPr>
        <p:spPr>
          <a:xfrm>
            <a:off x="960568" y="2094084"/>
            <a:ext cx="10527254" cy="3526144"/>
          </a:xfrm>
        </p:spPr>
        <p:txBody>
          <a:bodyPr vert="horz" lIns="91440" tIns="45720" rIns="91440" bIns="45720" rtlCol="0" anchor="t">
            <a:noAutofit/>
          </a:bodyPr>
          <a:lstStyle/>
          <a:p>
            <a:pPr marL="0" indent="0">
              <a:buNone/>
            </a:pPr>
            <a:r>
              <a:rPr lang="es-ES">
                <a:solidFill>
                  <a:schemeClr val="bg1"/>
                </a:solidFill>
                <a:ea typeface="+mn-lt"/>
                <a:cs typeface="+mn-lt"/>
              </a:rPr>
              <a:t>cabe aclarar que en temporada alta la empresa presenta una excelente venta debido a la alta demanda y flujo de personas que transitan, pero en temporada baja, no se realizan las ventas esperadas de sus productos. Gracias al alto esfuerzo, dedicación y estrés laboral que implican las temporadas altas, se puede presentar la pérdida de productos, ventas y una posible disminución en la satisfacción del cliente, lo que a su vez dificulta la identificación de los niveles de inventario, la planificación de pedidos y la falta de seguimiento de los productos más vendidos. Como resultado, la empresa tendría que incurrir en costos adicionales consecuentemente por </a:t>
            </a:r>
            <a:r>
              <a:rPr lang="es-ES" b="1">
                <a:solidFill>
                  <a:schemeClr val="bg1"/>
                </a:solidFill>
                <a:ea typeface="+mn-lt"/>
                <a:cs typeface="+mn-lt"/>
              </a:rPr>
              <a:t>falta de la  gestión adecuada de su mercancía, </a:t>
            </a:r>
            <a:r>
              <a:rPr lang="es-ES" b="1">
                <a:solidFill>
                  <a:srgbClr val="000000"/>
                </a:solidFill>
                <a:ea typeface="+mn-lt"/>
                <a:cs typeface="+mn-lt"/>
              </a:rPr>
              <a:t>.</a:t>
            </a:r>
            <a:r>
              <a:rPr lang="es-ES" b="1">
                <a:solidFill>
                  <a:schemeClr val="bg1"/>
                </a:solidFill>
                <a:cs typeface="Calibri"/>
              </a:rPr>
              <a:t>provocando que esto afecte su economía.</a:t>
            </a:r>
            <a:endParaRPr lang="es-ES" b="1">
              <a:solidFill>
                <a:schemeClr val="bg1"/>
              </a:solidFill>
              <a:highlight>
                <a:srgbClr val="FFFF00"/>
              </a:highlight>
              <a:cs typeface="Calibri"/>
            </a:endParaRPr>
          </a:p>
          <a:p>
            <a:pPr>
              <a:buNone/>
            </a:pPr>
            <a:endParaRPr lang="es-ES">
              <a:solidFill>
                <a:srgbClr val="FF0000"/>
              </a:solidFill>
              <a:cs typeface="Calibri"/>
            </a:endParaRPr>
          </a:p>
          <a:p>
            <a:pPr marL="0" indent="0">
              <a:buNone/>
            </a:pPr>
            <a:endParaRPr lang="es-ES">
              <a:solidFill>
                <a:srgbClr val="FF0000"/>
              </a:solidFill>
              <a:cs typeface="Calibri"/>
            </a:endParaRPr>
          </a:p>
        </p:txBody>
      </p:sp>
      <p:sp>
        <p:nvSpPr>
          <p:cNvPr id="27" name="Rectangle 26">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5" descr="Logotipo, nombre de la empresa&#10;&#10;Descripción generada automáticamente">
            <a:extLst>
              <a:ext uri="{FF2B5EF4-FFF2-40B4-BE49-F238E27FC236}">
                <a16:creationId xmlns:a16="http://schemas.microsoft.com/office/drawing/2014/main" id="{06E1B872-EAEC-E39C-E11D-A8751CE8761D}"/>
              </a:ext>
            </a:extLst>
          </p:cNvPr>
          <p:cNvPicPr>
            <a:picLocks noChangeAspect="1"/>
          </p:cNvPicPr>
          <p:nvPr/>
        </p:nvPicPr>
        <p:blipFill>
          <a:blip r:embed="rId2"/>
          <a:stretch>
            <a:fillRect/>
          </a:stretch>
        </p:blipFill>
        <p:spPr>
          <a:xfrm>
            <a:off x="219109" y="240206"/>
            <a:ext cx="1204248" cy="1169414"/>
          </a:xfrm>
          <a:prstGeom prst="rect">
            <a:avLst/>
          </a:prstGeom>
        </p:spPr>
      </p:pic>
    </p:spTree>
    <p:extLst>
      <p:ext uri="{BB962C8B-B14F-4D97-AF65-F5344CB8AC3E}">
        <p14:creationId xmlns:p14="http://schemas.microsoft.com/office/powerpoint/2010/main" val="3070472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06B47F0-05FC-84F1-36D1-07CF996FA072}"/>
              </a:ext>
            </a:extLst>
          </p:cNvPr>
          <p:cNvSpPr>
            <a:spLocks noGrp="1"/>
          </p:cNvSpPr>
          <p:nvPr>
            <p:ph type="title"/>
          </p:nvPr>
        </p:nvSpPr>
        <p:spPr>
          <a:xfrm>
            <a:off x="1102368" y="1877492"/>
            <a:ext cx="4030132" cy="3215373"/>
          </a:xfrm>
        </p:spPr>
        <p:txBody>
          <a:bodyPr>
            <a:normAutofit/>
          </a:bodyPr>
          <a:lstStyle/>
          <a:p>
            <a:pPr algn="ctr"/>
            <a:r>
              <a:rPr lang="es-ES">
                <a:solidFill>
                  <a:schemeClr val="bg1"/>
                </a:solidFill>
                <a:latin typeface="Times New Roman"/>
                <a:ea typeface="Calibri Light"/>
                <a:cs typeface="Calibri Light"/>
              </a:rPr>
              <a:t> 3.</a:t>
            </a:r>
            <a:br>
              <a:rPr lang="es-ES">
                <a:latin typeface="Times New Roman"/>
                <a:ea typeface="Calibri Light"/>
                <a:cs typeface="Calibri Light"/>
              </a:rPr>
            </a:br>
            <a:r>
              <a:rPr lang="es-ES">
                <a:solidFill>
                  <a:schemeClr val="bg1"/>
                </a:solidFill>
                <a:latin typeface="Times New Roman"/>
                <a:ea typeface="Calibri Light"/>
                <a:cs typeface="Calibri Light"/>
              </a:rPr>
              <a:t> PREGUNTA PROBLEMA </a:t>
            </a:r>
            <a:endParaRPr lang="es-ES">
              <a:solidFill>
                <a:schemeClr val="bg1"/>
              </a:solidFill>
              <a:latin typeface="Times New Roman"/>
            </a:endParaRPr>
          </a:p>
        </p:txBody>
      </p:sp>
      <p:grpSp>
        <p:nvGrpSpPr>
          <p:cNvPr id="73" name="Group 72">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74" name="Freeform: Shape 73">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75" name="Freeform: Shape 74">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77"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9"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81" name="Oval 80">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3" name="Oval 82">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contenido 2">
            <a:extLst>
              <a:ext uri="{FF2B5EF4-FFF2-40B4-BE49-F238E27FC236}">
                <a16:creationId xmlns:a16="http://schemas.microsoft.com/office/drawing/2014/main" id="{F6EB0ED4-5D12-CF1B-F948-E1619A01F743}"/>
              </a:ext>
            </a:extLst>
          </p:cNvPr>
          <p:cNvSpPr>
            <a:spLocks noGrp="1"/>
          </p:cNvSpPr>
          <p:nvPr>
            <p:ph idx="1"/>
          </p:nvPr>
        </p:nvSpPr>
        <p:spPr>
          <a:xfrm>
            <a:off x="6291312" y="2287957"/>
            <a:ext cx="5217173" cy="4351338"/>
          </a:xfrm>
        </p:spPr>
        <p:txBody>
          <a:bodyPr vert="horz" lIns="91440" tIns="45720" rIns="91440" bIns="45720" rtlCol="0" anchor="t">
            <a:normAutofit/>
          </a:bodyPr>
          <a:lstStyle/>
          <a:p>
            <a:pPr marL="0" indent="0">
              <a:buNone/>
            </a:pPr>
            <a:r>
              <a:rPr lang="es-US">
                <a:solidFill>
                  <a:schemeClr val="bg1"/>
                </a:solidFill>
                <a:cs typeface="Calibri"/>
              </a:rPr>
              <a:t>¿Cómo nuestro sistema de inventario ayudaría a la empresa Sportling de manera más eficiente a la hora de gestionar y administrar su mercancía?</a:t>
            </a:r>
          </a:p>
        </p:txBody>
      </p:sp>
      <p:grpSp>
        <p:nvGrpSpPr>
          <p:cNvPr id="85"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86" name="Freeform: Shape 85">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5" name="Imagen 5" descr="Logotipo, nombre de la empresa&#10;&#10;Descripción generada automáticamente">
            <a:extLst>
              <a:ext uri="{FF2B5EF4-FFF2-40B4-BE49-F238E27FC236}">
                <a16:creationId xmlns:a16="http://schemas.microsoft.com/office/drawing/2014/main" id="{3934790D-21CE-C503-7798-29771425B779}"/>
              </a:ext>
            </a:extLst>
          </p:cNvPr>
          <p:cNvPicPr>
            <a:picLocks noChangeAspect="1"/>
          </p:cNvPicPr>
          <p:nvPr/>
        </p:nvPicPr>
        <p:blipFill>
          <a:blip r:embed="rId2"/>
          <a:stretch>
            <a:fillRect/>
          </a:stretch>
        </p:blipFill>
        <p:spPr>
          <a:xfrm>
            <a:off x="3449" y="96432"/>
            <a:ext cx="1204248" cy="1169414"/>
          </a:xfrm>
          <a:prstGeom prst="rect">
            <a:avLst/>
          </a:prstGeom>
        </p:spPr>
      </p:pic>
    </p:spTree>
    <p:extLst>
      <p:ext uri="{BB962C8B-B14F-4D97-AF65-F5344CB8AC3E}">
        <p14:creationId xmlns:p14="http://schemas.microsoft.com/office/powerpoint/2010/main" val="3172907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ítulo 1">
            <a:extLst>
              <a:ext uri="{FF2B5EF4-FFF2-40B4-BE49-F238E27FC236}">
                <a16:creationId xmlns:a16="http://schemas.microsoft.com/office/drawing/2014/main" id="{20841F26-C755-06DF-BCC7-ACFAF50D4A0E}"/>
              </a:ext>
            </a:extLst>
          </p:cNvPr>
          <p:cNvSpPr>
            <a:spLocks noGrp="1"/>
          </p:cNvSpPr>
          <p:nvPr>
            <p:ph type="title"/>
          </p:nvPr>
        </p:nvSpPr>
        <p:spPr>
          <a:xfrm>
            <a:off x="913500" y="1536919"/>
            <a:ext cx="3932030" cy="3956690"/>
          </a:xfrm>
        </p:spPr>
        <p:txBody>
          <a:bodyPr anchor="ctr">
            <a:normAutofit/>
          </a:bodyPr>
          <a:lstStyle/>
          <a:p>
            <a:r>
              <a:rPr lang="es-ES" sz="3600">
                <a:solidFill>
                  <a:schemeClr val="bg1"/>
                </a:solidFill>
                <a:latin typeface="Times New Roman"/>
                <a:ea typeface="Calibri Light"/>
                <a:cs typeface="Calibri Light"/>
              </a:rPr>
              <a:t>4. OBJETIVO GENERAL </a:t>
            </a:r>
            <a:endParaRPr lang="es-ES" sz="3600">
              <a:solidFill>
                <a:schemeClr val="bg1"/>
              </a:solidFill>
              <a:latin typeface="Times New Roman"/>
              <a:cs typeface="Times New Roman"/>
            </a:endParaRPr>
          </a:p>
        </p:txBody>
      </p:sp>
      <p:cxnSp>
        <p:nvCxnSpPr>
          <p:cNvPr id="19" name="Straight Connector 18">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A307E016-61E2-674A-A5F3-185B1FBA1176}"/>
              </a:ext>
            </a:extLst>
          </p:cNvPr>
          <p:cNvSpPr>
            <a:spLocks noGrp="1"/>
          </p:cNvSpPr>
          <p:nvPr>
            <p:ph idx="1"/>
          </p:nvPr>
        </p:nvSpPr>
        <p:spPr>
          <a:xfrm>
            <a:off x="5185830" y="1540919"/>
            <a:ext cx="6748384" cy="5592764"/>
          </a:xfrm>
        </p:spPr>
        <p:txBody>
          <a:bodyPr vert="horz" lIns="91440" tIns="45720" rIns="91440" bIns="45720" rtlCol="0" anchor="ctr">
            <a:normAutofit/>
          </a:bodyPr>
          <a:lstStyle/>
          <a:p>
            <a:pPr marL="0" indent="0">
              <a:buNone/>
            </a:pPr>
            <a:r>
              <a:rPr lang="es-ES" sz="2400">
                <a:solidFill>
                  <a:schemeClr val="bg1"/>
                </a:solidFill>
                <a:ea typeface="+mn-lt"/>
                <a:cs typeface="+mn-lt"/>
              </a:rPr>
              <a:t>Implementar un sistema de control de inventario efectivo que permita a la empresa llevar un registro adecuado de su mercancía de manera eficiente, realizar pedidos de manera oportuna y asegurarse de que los niveles de inventario sean adecuados para satisfacer la demanda del cliente y evitar la pérdida de ventas y costos innecesarios.  </a:t>
            </a:r>
            <a:endParaRPr lang="es-ES" sz="2400">
              <a:solidFill>
                <a:schemeClr val="bg1"/>
              </a:solidFill>
              <a:ea typeface="Calibri"/>
              <a:cs typeface="Calibri"/>
            </a:endParaRPr>
          </a:p>
          <a:p>
            <a:pPr marL="0" indent="0">
              <a:buNone/>
            </a:pPr>
            <a:endParaRPr lang="es-ES" sz="2400">
              <a:solidFill>
                <a:schemeClr val="bg1"/>
              </a:solidFill>
              <a:cs typeface="Calibri"/>
            </a:endParaRPr>
          </a:p>
          <a:p>
            <a:pPr marL="0" indent="0">
              <a:buNone/>
            </a:pPr>
            <a:endParaRPr lang="es-ES" sz="2400">
              <a:solidFill>
                <a:schemeClr val="bg1"/>
              </a:solidFill>
              <a:cs typeface="Calibri"/>
            </a:endParaRPr>
          </a:p>
          <a:p>
            <a:pPr marL="0" indent="0">
              <a:buNone/>
            </a:pPr>
            <a:endParaRPr lang="es-ES" sz="2400">
              <a:solidFill>
                <a:schemeClr val="bg1"/>
              </a:solidFill>
              <a:cs typeface="Calibri"/>
            </a:endParaRPr>
          </a:p>
        </p:txBody>
      </p:sp>
      <p:pic>
        <p:nvPicPr>
          <p:cNvPr id="5" name="Imagen 5" descr="Logotipo, nombre de la empresa&#10;&#10;Descripción generada automáticamente">
            <a:extLst>
              <a:ext uri="{FF2B5EF4-FFF2-40B4-BE49-F238E27FC236}">
                <a16:creationId xmlns:a16="http://schemas.microsoft.com/office/drawing/2014/main" id="{93DBB4C7-25B8-7790-A05A-824BB0FBB165}"/>
              </a:ext>
            </a:extLst>
          </p:cNvPr>
          <p:cNvPicPr>
            <a:picLocks noChangeAspect="1"/>
          </p:cNvPicPr>
          <p:nvPr/>
        </p:nvPicPr>
        <p:blipFill>
          <a:blip r:embed="rId2"/>
          <a:stretch>
            <a:fillRect/>
          </a:stretch>
        </p:blipFill>
        <p:spPr>
          <a:xfrm>
            <a:off x="219109" y="240206"/>
            <a:ext cx="1204248" cy="1169414"/>
          </a:xfrm>
          <a:prstGeom prst="rect">
            <a:avLst/>
          </a:prstGeom>
        </p:spPr>
      </p:pic>
    </p:spTree>
    <p:extLst>
      <p:ext uri="{BB962C8B-B14F-4D97-AF65-F5344CB8AC3E}">
        <p14:creationId xmlns:p14="http://schemas.microsoft.com/office/powerpoint/2010/main" val="3931021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AE1AA83-70D6-7B8A-74E2-F3D204B2D165}"/>
              </a:ext>
            </a:extLst>
          </p:cNvPr>
          <p:cNvSpPr>
            <a:spLocks noGrp="1"/>
          </p:cNvSpPr>
          <p:nvPr>
            <p:ph type="title"/>
          </p:nvPr>
        </p:nvSpPr>
        <p:spPr>
          <a:xfrm>
            <a:off x="841248" y="548640"/>
            <a:ext cx="3600860" cy="5431536"/>
          </a:xfrm>
        </p:spPr>
        <p:txBody>
          <a:bodyPr>
            <a:normAutofit/>
          </a:bodyPr>
          <a:lstStyle/>
          <a:p>
            <a:r>
              <a:rPr lang="es-ES" sz="4200">
                <a:latin typeface="Times New Roman"/>
                <a:ea typeface="Calibri Light"/>
                <a:cs typeface="Calibri Light"/>
              </a:rPr>
              <a:t>          5.</a:t>
            </a:r>
            <a:br>
              <a:rPr lang="es-ES" sz="4200">
                <a:latin typeface="Times New Roman"/>
                <a:ea typeface="Calibri Light"/>
                <a:cs typeface="Calibri Light"/>
              </a:rPr>
            </a:br>
            <a:r>
              <a:rPr lang="es-ES" sz="4200">
                <a:latin typeface="Times New Roman"/>
                <a:ea typeface="Calibri Light"/>
                <a:cs typeface="Calibri Light"/>
              </a:rPr>
              <a:t> OBJETIVOS ESPECIFICOS</a:t>
            </a:r>
            <a:endParaRPr lang="es-ES" sz="4200">
              <a:latin typeface="Times New Roman"/>
            </a:endParaRPr>
          </a:p>
        </p:txBody>
      </p:sp>
      <p:sp>
        <p:nvSpPr>
          <p:cNvPr id="1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98E6583C-5851-306D-3362-6F54EBA368DC}"/>
              </a:ext>
            </a:extLst>
          </p:cNvPr>
          <p:cNvSpPr>
            <a:spLocks noGrp="1"/>
          </p:cNvSpPr>
          <p:nvPr>
            <p:ph idx="1"/>
          </p:nvPr>
        </p:nvSpPr>
        <p:spPr>
          <a:xfrm>
            <a:off x="5159609" y="3640737"/>
            <a:ext cx="6205521" cy="2769240"/>
          </a:xfrm>
        </p:spPr>
        <p:txBody>
          <a:bodyPr vert="horz" lIns="91440" tIns="45720" rIns="91440" bIns="45720" rtlCol="0" anchor="ctr">
            <a:noAutofit/>
          </a:bodyPr>
          <a:lstStyle/>
          <a:p>
            <a:pPr marL="0" indent="0">
              <a:buNone/>
            </a:pPr>
            <a:endParaRPr lang="es-ES" sz="2000">
              <a:ea typeface="+mn-lt"/>
              <a:cs typeface="+mn-lt"/>
            </a:endParaRPr>
          </a:p>
          <a:p>
            <a:r>
              <a:rPr lang="es-ES" sz="2000">
                <a:ea typeface="+mn-lt"/>
                <a:cs typeface="+mn-lt"/>
              </a:rPr>
              <a:t> Gestionar inventario para llevar un control de entrada y  de salida de los productos a la bodega, con una constante actualización de información sobre los </a:t>
            </a:r>
            <a:r>
              <a:rPr lang="es-ES" sz="2000" err="1">
                <a:ea typeface="+mn-lt"/>
                <a:cs typeface="+mn-lt"/>
              </a:rPr>
              <a:t>tennis</a:t>
            </a:r>
            <a:r>
              <a:rPr lang="es-ES" sz="2000">
                <a:ea typeface="+mn-lt"/>
                <a:cs typeface="+mn-lt"/>
              </a:rPr>
              <a:t>.</a:t>
            </a:r>
            <a:endParaRPr lang="es-ES" sz="2000">
              <a:ea typeface="+mn-lt"/>
              <a:cs typeface="Calibri"/>
            </a:endParaRPr>
          </a:p>
          <a:p>
            <a:r>
              <a:rPr lang="es-ES" sz="2000">
                <a:ea typeface="+mn-lt"/>
                <a:cs typeface="+mn-lt"/>
              </a:rPr>
              <a:t>Clasificar zapatillas por tipo, talla, modelo, marca, precio y disponibilidad, lo que facilita la búsqueda y recuperación de los </a:t>
            </a:r>
            <a:r>
              <a:rPr lang="es-ES" sz="2000" err="1">
                <a:ea typeface="+mn-lt"/>
                <a:cs typeface="+mn-lt"/>
              </a:rPr>
              <a:t>tennis</a:t>
            </a:r>
            <a:r>
              <a:rPr lang="es-ES" sz="2000">
                <a:ea typeface="+mn-lt"/>
                <a:cs typeface="+mn-lt"/>
              </a:rPr>
              <a:t> en el inventario.</a:t>
            </a:r>
            <a:endParaRPr lang="es-ES" sz="2000">
              <a:ea typeface="Calibri"/>
              <a:cs typeface="Calibri"/>
            </a:endParaRPr>
          </a:p>
          <a:p>
            <a:r>
              <a:rPr lang="es-ES" sz="2000">
                <a:ea typeface="+mn-lt"/>
                <a:cs typeface="+mn-lt"/>
              </a:rPr>
              <a:t>Automatizar procesos, el permite a los vendedores y al jefe conocer en tiempo real la cantidad exacta de </a:t>
            </a:r>
            <a:r>
              <a:rPr lang="es-ES" sz="2000" err="1">
                <a:ea typeface="+mn-lt"/>
                <a:cs typeface="+mn-lt"/>
              </a:rPr>
              <a:t>tennis</a:t>
            </a:r>
            <a:r>
              <a:rPr lang="es-ES" sz="2000">
                <a:ea typeface="+mn-lt"/>
                <a:cs typeface="+mn-lt"/>
              </a:rPr>
              <a:t> que tienen en su inventario, lo que les ayuda a tomar decisiones informadas sobre las compras y preparación de pedidos, acelerar el almacenamiento y  para realizar las respectivas ventas de los </a:t>
            </a:r>
            <a:r>
              <a:rPr lang="es-ES" sz="2000" err="1">
                <a:ea typeface="+mn-lt"/>
                <a:cs typeface="+mn-lt"/>
              </a:rPr>
              <a:t>tennis</a:t>
            </a:r>
            <a:r>
              <a:rPr lang="es-ES" sz="2000">
                <a:ea typeface="+mn-lt"/>
                <a:cs typeface="+mn-lt"/>
              </a:rPr>
              <a:t>. </a:t>
            </a:r>
            <a:endParaRPr lang="es-ES" sz="2000">
              <a:ea typeface="Calibri"/>
              <a:cs typeface="Calibri"/>
            </a:endParaRPr>
          </a:p>
          <a:p>
            <a:endParaRPr lang="es-ES" sz="2200">
              <a:ea typeface="Calibri"/>
              <a:cs typeface="Calibri"/>
            </a:endParaRPr>
          </a:p>
          <a:p>
            <a:endParaRPr lang="es-ES" sz="2200">
              <a:ea typeface="Calibri"/>
              <a:cs typeface="Calibri"/>
            </a:endParaRPr>
          </a:p>
          <a:p>
            <a:endParaRPr lang="es-ES" sz="2200">
              <a:ea typeface="Calibri"/>
              <a:cs typeface="Calibri"/>
            </a:endParaRPr>
          </a:p>
          <a:p>
            <a:endParaRPr lang="es-ES" sz="2200">
              <a:ea typeface="Calibri"/>
              <a:cs typeface="Calibri"/>
            </a:endParaRPr>
          </a:p>
          <a:p>
            <a:endParaRPr lang="es-ES" sz="2200">
              <a:ea typeface="Calibri"/>
              <a:cs typeface="Calibri"/>
            </a:endParaRPr>
          </a:p>
          <a:p>
            <a:endParaRPr lang="es-ES" sz="2200">
              <a:ea typeface="Calibri"/>
              <a:cs typeface="Calibri"/>
            </a:endParaRPr>
          </a:p>
          <a:p>
            <a:pPr marL="0" indent="0">
              <a:buNone/>
            </a:pPr>
            <a:endParaRPr lang="es-ES" sz="2200">
              <a:ea typeface="Calibri"/>
              <a:cs typeface="Calibri"/>
            </a:endParaRPr>
          </a:p>
          <a:p>
            <a:endParaRPr lang="es-ES" sz="2200">
              <a:ea typeface="Calibri"/>
              <a:cs typeface="Calibri"/>
            </a:endParaRPr>
          </a:p>
          <a:p>
            <a:endParaRPr lang="es-ES" sz="2200">
              <a:ea typeface="Calibri"/>
              <a:cs typeface="Calibri"/>
            </a:endParaRPr>
          </a:p>
        </p:txBody>
      </p:sp>
      <p:pic>
        <p:nvPicPr>
          <p:cNvPr id="5" name="Imagen 5" descr="Logotipo, nombre de la empresa&#10;&#10;Descripción generada automáticamente">
            <a:extLst>
              <a:ext uri="{FF2B5EF4-FFF2-40B4-BE49-F238E27FC236}">
                <a16:creationId xmlns:a16="http://schemas.microsoft.com/office/drawing/2014/main" id="{DA12BA3F-5C42-671C-8561-4A6C33B4E333}"/>
              </a:ext>
            </a:extLst>
          </p:cNvPr>
          <p:cNvPicPr>
            <a:picLocks noChangeAspect="1"/>
          </p:cNvPicPr>
          <p:nvPr/>
        </p:nvPicPr>
        <p:blipFill>
          <a:blip r:embed="rId2"/>
          <a:stretch>
            <a:fillRect/>
          </a:stretch>
        </p:blipFill>
        <p:spPr>
          <a:xfrm>
            <a:off x="477901" y="340847"/>
            <a:ext cx="1204248" cy="1169414"/>
          </a:xfrm>
          <a:prstGeom prst="rect">
            <a:avLst/>
          </a:prstGeom>
        </p:spPr>
      </p:pic>
    </p:spTree>
    <p:extLst>
      <p:ext uri="{BB962C8B-B14F-4D97-AF65-F5344CB8AC3E}">
        <p14:creationId xmlns:p14="http://schemas.microsoft.com/office/powerpoint/2010/main" val="641297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FD267211-D0B0-67E9-2906-DC441D6A31BC}"/>
              </a:ext>
            </a:extLst>
          </p:cNvPr>
          <p:cNvSpPr>
            <a:spLocks noGrp="1"/>
          </p:cNvSpPr>
          <p:nvPr>
            <p:ph type="title"/>
          </p:nvPr>
        </p:nvSpPr>
        <p:spPr>
          <a:xfrm>
            <a:off x="2186583" y="-40832"/>
            <a:ext cx="9543405" cy="1188720"/>
          </a:xfrm>
        </p:spPr>
        <p:txBody>
          <a:bodyPr>
            <a:normAutofit/>
          </a:bodyPr>
          <a:lstStyle/>
          <a:p>
            <a:r>
              <a:rPr lang="es-ES">
                <a:solidFill>
                  <a:schemeClr val="tx1">
                    <a:lumMod val="85000"/>
                    <a:lumOff val="15000"/>
                  </a:schemeClr>
                </a:solidFill>
                <a:latin typeface="Times New Roman"/>
                <a:ea typeface="Calibri Light"/>
                <a:cs typeface="Calibri Light"/>
              </a:rPr>
              <a:t>6. JUSTIFICACIÓN </a:t>
            </a:r>
            <a:endParaRPr lang="es-ES">
              <a:solidFill>
                <a:schemeClr val="tx1">
                  <a:lumMod val="85000"/>
                  <a:lumOff val="15000"/>
                </a:schemeClr>
              </a:solidFill>
              <a:latin typeface="Times New Roman"/>
            </a:endParaRPr>
          </a:p>
        </p:txBody>
      </p:sp>
      <p:sp>
        <p:nvSpPr>
          <p:cNvPr id="3" name="Marcador de contenido 2">
            <a:extLst>
              <a:ext uri="{FF2B5EF4-FFF2-40B4-BE49-F238E27FC236}">
                <a16:creationId xmlns:a16="http://schemas.microsoft.com/office/drawing/2014/main" id="{DAEFECAD-3859-95E0-16B3-A49A6C9D93E1}"/>
              </a:ext>
            </a:extLst>
          </p:cNvPr>
          <p:cNvSpPr>
            <a:spLocks noGrp="1"/>
          </p:cNvSpPr>
          <p:nvPr>
            <p:ph idx="1"/>
          </p:nvPr>
        </p:nvSpPr>
        <p:spPr>
          <a:xfrm>
            <a:off x="1080968" y="2992482"/>
            <a:ext cx="10648289" cy="3320031"/>
          </a:xfrm>
        </p:spPr>
        <p:txBody>
          <a:bodyPr vert="horz" lIns="91440" tIns="45720" rIns="91440" bIns="45720" rtlCol="0" anchor="ctr">
            <a:noAutofit/>
          </a:bodyPr>
          <a:lstStyle/>
          <a:p>
            <a:pPr marL="0" indent="0">
              <a:buNone/>
            </a:pPr>
            <a:r>
              <a:rPr lang="es-ES" sz="2400">
                <a:solidFill>
                  <a:schemeClr val="tx1">
                    <a:lumMod val="85000"/>
                    <a:lumOff val="15000"/>
                  </a:schemeClr>
                </a:solidFill>
                <a:ea typeface="Calibri" panose="020F0502020204030204"/>
                <a:cs typeface="Calibri" panose="020F0502020204030204"/>
              </a:rPr>
              <a:t>En base al análisis aplicado previamente a la problemática que se presenta en Sportling, se determina y evidencia claramente que</a:t>
            </a:r>
            <a:r>
              <a:rPr lang="es-ES" sz="2400" b="1">
                <a:solidFill>
                  <a:schemeClr val="tx1">
                    <a:lumMod val="85000"/>
                    <a:lumOff val="15000"/>
                  </a:schemeClr>
                </a:solidFill>
                <a:ea typeface="Calibri" panose="020F0502020204030204"/>
                <a:cs typeface="Calibri" panose="020F0502020204030204"/>
              </a:rPr>
              <a:t> no cuentan con una administración y un control adecuado de su mercancía, ya que no</a:t>
            </a:r>
            <a:r>
              <a:rPr lang="es-ES" sz="2400" b="1">
                <a:solidFill>
                  <a:schemeClr val="tx1">
                    <a:lumMod val="85000"/>
                    <a:lumOff val="15000"/>
                  </a:schemeClr>
                </a:solidFill>
                <a:ea typeface="+mn-lt"/>
                <a:cs typeface="+mn-lt"/>
              </a:rPr>
              <a:t> se cumple con los niveles de inventario pertinentes para satisfacer la demanda del cliente</a:t>
            </a:r>
            <a:r>
              <a:rPr lang="es-ES" sz="2400">
                <a:solidFill>
                  <a:schemeClr val="tx1">
                    <a:lumMod val="85000"/>
                    <a:lumOff val="15000"/>
                  </a:schemeClr>
                </a:solidFill>
                <a:ea typeface="+mn-lt"/>
                <a:cs typeface="+mn-lt"/>
              </a:rPr>
              <a:t>, donde además se presenta la falta de productividad, agilidad y eficacia al momento que se solicita un par de tenis, dando como resultado un retraso de tiempo en el proceso que el bodeguero tiene que buscar dicho par de tennis solicitado, para luego suministrarlo al vendedor para cerrar exitosamente la venta, o por otro lado terminar perdiendo la venta, </a:t>
            </a:r>
            <a:r>
              <a:rPr lang="es-ES" sz="2400" b="1">
                <a:solidFill>
                  <a:schemeClr val="tx1">
                    <a:lumMod val="85000"/>
                    <a:lumOff val="15000"/>
                  </a:schemeClr>
                </a:solidFill>
                <a:ea typeface="+mn-lt"/>
                <a:cs typeface="+mn-lt"/>
              </a:rPr>
              <a:t>debido a que no se conoce con exactitud qué es lo que entra o sale de la bodega</a:t>
            </a:r>
            <a:r>
              <a:rPr lang="es-ES" sz="2400">
                <a:solidFill>
                  <a:schemeClr val="tx1">
                    <a:lumMod val="85000"/>
                    <a:lumOff val="15000"/>
                  </a:schemeClr>
                </a:solidFill>
                <a:ea typeface="+mn-lt"/>
                <a:cs typeface="+mn-lt"/>
              </a:rPr>
              <a:t>, y </a:t>
            </a:r>
            <a:r>
              <a:rPr lang="es-ES" sz="2400" b="1">
                <a:solidFill>
                  <a:schemeClr val="tx1">
                    <a:lumMod val="85000"/>
                    <a:lumOff val="15000"/>
                  </a:schemeClr>
                </a:solidFill>
                <a:ea typeface="+mn-lt"/>
                <a:cs typeface="+mn-lt"/>
              </a:rPr>
              <a:t>además si existe la disponibilidad especifica de ese tenis, en esa talla, en ese color, de esa marca o de ese modelo.</a:t>
            </a:r>
            <a:endParaRPr lang="es-ES" sz="2400" b="1">
              <a:solidFill>
                <a:schemeClr val="tx1">
                  <a:lumMod val="85000"/>
                  <a:lumOff val="15000"/>
                </a:schemeClr>
              </a:solidFill>
              <a:ea typeface="Calibri" panose="020F0502020204030204"/>
              <a:cs typeface="Calibri" panose="020F0502020204030204"/>
            </a:endParaRPr>
          </a:p>
          <a:p>
            <a:endParaRPr lang="es-ES" sz="1900" b="1">
              <a:solidFill>
                <a:schemeClr val="tx1">
                  <a:lumMod val="85000"/>
                  <a:lumOff val="15000"/>
                </a:schemeClr>
              </a:solidFill>
              <a:ea typeface="Calibri" panose="020F0502020204030204"/>
              <a:cs typeface="Calibri" panose="020F0502020204030204"/>
            </a:endParaRPr>
          </a:p>
          <a:p>
            <a:endParaRPr lang="es-ES" sz="1900">
              <a:solidFill>
                <a:schemeClr val="tx1">
                  <a:lumMod val="85000"/>
                  <a:lumOff val="15000"/>
                </a:schemeClr>
              </a:solidFill>
              <a:ea typeface="Calibri" panose="020F0502020204030204"/>
              <a:cs typeface="Calibri" panose="020F0502020204030204"/>
            </a:endParaRPr>
          </a:p>
        </p:txBody>
      </p:sp>
      <p:sp>
        <p:nvSpPr>
          <p:cNvPr id="40" name="Freeform: Shape 39">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5" descr="Logotipo, nombre de la empresa&#10;&#10;Descripción generada automáticamente">
            <a:extLst>
              <a:ext uri="{FF2B5EF4-FFF2-40B4-BE49-F238E27FC236}">
                <a16:creationId xmlns:a16="http://schemas.microsoft.com/office/drawing/2014/main" id="{BA8E0445-C44E-FA7F-E4D6-BEB522AFC1EF}"/>
              </a:ext>
            </a:extLst>
          </p:cNvPr>
          <p:cNvPicPr>
            <a:picLocks noChangeAspect="1"/>
          </p:cNvPicPr>
          <p:nvPr/>
        </p:nvPicPr>
        <p:blipFill>
          <a:blip r:embed="rId2"/>
          <a:stretch>
            <a:fillRect/>
          </a:stretch>
        </p:blipFill>
        <p:spPr>
          <a:xfrm>
            <a:off x="219109" y="240206"/>
            <a:ext cx="1204248" cy="1169414"/>
          </a:xfrm>
          <a:prstGeom prst="rect">
            <a:avLst/>
          </a:prstGeom>
        </p:spPr>
      </p:pic>
    </p:spTree>
    <p:extLst>
      <p:ext uri="{BB962C8B-B14F-4D97-AF65-F5344CB8AC3E}">
        <p14:creationId xmlns:p14="http://schemas.microsoft.com/office/powerpoint/2010/main" val="265086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FD267211-D0B0-67E9-2906-DC441D6A31BC}"/>
              </a:ext>
            </a:extLst>
          </p:cNvPr>
          <p:cNvSpPr>
            <a:spLocks noGrp="1"/>
          </p:cNvSpPr>
          <p:nvPr>
            <p:ph type="title"/>
          </p:nvPr>
        </p:nvSpPr>
        <p:spPr>
          <a:xfrm>
            <a:off x="2847942" y="519885"/>
            <a:ext cx="9916632" cy="1188720"/>
          </a:xfrm>
        </p:spPr>
        <p:txBody>
          <a:bodyPr>
            <a:normAutofit/>
          </a:bodyPr>
          <a:lstStyle/>
          <a:p>
            <a:r>
              <a:rPr lang="es-ES">
                <a:solidFill>
                  <a:schemeClr val="tx1">
                    <a:lumMod val="85000"/>
                    <a:lumOff val="15000"/>
                  </a:schemeClr>
                </a:solidFill>
                <a:latin typeface="Times New Roman"/>
                <a:ea typeface="Calibri Light"/>
                <a:cs typeface="Calibri Light"/>
              </a:rPr>
              <a:t>JUSTIFICACIÓN </a:t>
            </a:r>
            <a:endParaRPr lang="es-ES">
              <a:solidFill>
                <a:schemeClr val="tx1">
                  <a:lumMod val="85000"/>
                  <a:lumOff val="15000"/>
                </a:schemeClr>
              </a:solidFill>
              <a:latin typeface="Times New Roman"/>
              <a:cs typeface="Times New Roman"/>
            </a:endParaRPr>
          </a:p>
        </p:txBody>
      </p:sp>
      <p:sp>
        <p:nvSpPr>
          <p:cNvPr id="3" name="Marcador de contenido 2">
            <a:extLst>
              <a:ext uri="{FF2B5EF4-FFF2-40B4-BE49-F238E27FC236}">
                <a16:creationId xmlns:a16="http://schemas.microsoft.com/office/drawing/2014/main" id="{DAEFECAD-3859-95E0-16B3-A49A6C9D93E1}"/>
              </a:ext>
            </a:extLst>
          </p:cNvPr>
          <p:cNvSpPr>
            <a:spLocks noGrp="1"/>
          </p:cNvSpPr>
          <p:nvPr>
            <p:ph idx="1"/>
          </p:nvPr>
        </p:nvSpPr>
        <p:spPr>
          <a:xfrm>
            <a:off x="793421" y="2748069"/>
            <a:ext cx="10403875" cy="3685156"/>
          </a:xfrm>
        </p:spPr>
        <p:txBody>
          <a:bodyPr vert="horz" lIns="91440" tIns="45720" rIns="91440" bIns="45720" rtlCol="0" anchor="ctr">
            <a:normAutofit lnSpcReduction="10000"/>
          </a:bodyPr>
          <a:lstStyle/>
          <a:p>
            <a:pPr marL="0" indent="0">
              <a:buNone/>
            </a:pPr>
            <a:r>
              <a:rPr lang="es-ES">
                <a:solidFill>
                  <a:schemeClr val="tx1">
                    <a:lumMod val="85000"/>
                    <a:lumOff val="15000"/>
                  </a:schemeClr>
                </a:solidFill>
                <a:ea typeface="+mn-lt"/>
                <a:cs typeface="+mn-lt"/>
              </a:rPr>
              <a:t> Como resultado, la empresa tendría que incurrir en costos adicionales consecuentemente</a:t>
            </a:r>
            <a:r>
              <a:rPr lang="es-ES" b="1">
                <a:solidFill>
                  <a:schemeClr val="tx1">
                    <a:lumMod val="85000"/>
                    <a:lumOff val="15000"/>
                  </a:schemeClr>
                </a:solidFill>
                <a:ea typeface="+mn-lt"/>
                <a:cs typeface="+mn-lt"/>
              </a:rPr>
              <a:t> por la pérdida de sus productos o falta de ventas, provocando que esto afecte su economía.</a:t>
            </a:r>
            <a:r>
              <a:rPr lang="es-ES">
                <a:solidFill>
                  <a:schemeClr val="tx1">
                    <a:lumMod val="85000"/>
                    <a:lumOff val="15000"/>
                  </a:schemeClr>
                </a:solidFill>
                <a:ea typeface="+mn-lt"/>
                <a:cs typeface="+mn-lt"/>
              </a:rPr>
              <a:t> La implementación de este sistema de control de inventario ayudará a la empresa a mejorar su eficiencia en la gestión del flujo de su mercancía mediante la recopilación y registro de datos sobre los niveles de inventario, la planificación de pedidos y la recepción de los mismos, el seguimiento de los costos y la optimización, por lo tanto, esto producirá el aumento de sus ventas y mejorar la satisfacción del cliente. </a:t>
            </a:r>
            <a:r>
              <a:rPr lang="es-ES" sz="2000">
                <a:solidFill>
                  <a:schemeClr val="tx1">
                    <a:lumMod val="85000"/>
                    <a:lumOff val="15000"/>
                  </a:schemeClr>
                </a:solidFill>
                <a:ea typeface="+mn-lt"/>
                <a:cs typeface="+mn-lt"/>
              </a:rPr>
              <a:t> </a:t>
            </a:r>
            <a:endParaRPr lang="es-ES" sz="2000">
              <a:solidFill>
                <a:schemeClr val="tx1">
                  <a:lumMod val="85000"/>
                  <a:lumOff val="15000"/>
                </a:schemeClr>
              </a:solidFill>
              <a:ea typeface="Calibri" panose="020F0502020204030204"/>
              <a:cs typeface="Calibri" panose="020F0502020204030204"/>
            </a:endParaRPr>
          </a:p>
          <a:p>
            <a:endParaRPr lang="es-ES" sz="2000">
              <a:solidFill>
                <a:schemeClr val="tx1">
                  <a:lumMod val="85000"/>
                  <a:lumOff val="15000"/>
                </a:schemeClr>
              </a:solidFill>
              <a:ea typeface="Calibri" panose="020F0502020204030204"/>
              <a:cs typeface="Calibri" panose="020F0502020204030204"/>
            </a:endParaRPr>
          </a:p>
          <a:p>
            <a:endParaRPr lang="es-ES" sz="2000">
              <a:solidFill>
                <a:schemeClr val="tx1">
                  <a:lumMod val="85000"/>
                  <a:lumOff val="15000"/>
                </a:schemeClr>
              </a:solidFill>
              <a:ea typeface="Calibri" panose="020F0502020204030204"/>
              <a:cs typeface="Calibri" panose="020F0502020204030204"/>
            </a:endParaRPr>
          </a:p>
          <a:p>
            <a:endParaRPr lang="es-ES" sz="2000">
              <a:solidFill>
                <a:schemeClr val="tx1">
                  <a:lumMod val="85000"/>
                  <a:lumOff val="15000"/>
                </a:schemeClr>
              </a:solidFill>
              <a:ea typeface="Calibri" panose="020F0502020204030204"/>
              <a:cs typeface="Calibri" panose="020F0502020204030204"/>
            </a:endParaRPr>
          </a:p>
        </p:txBody>
      </p:sp>
      <p:pic>
        <p:nvPicPr>
          <p:cNvPr id="5" name="Imagen 5" descr="Logotipo, nombre de la empresa&#10;&#10;Descripción generada automáticamente">
            <a:extLst>
              <a:ext uri="{FF2B5EF4-FFF2-40B4-BE49-F238E27FC236}">
                <a16:creationId xmlns:a16="http://schemas.microsoft.com/office/drawing/2014/main" id="{FB2DAFF7-C032-59A2-032A-61356C56FB7A}"/>
              </a:ext>
            </a:extLst>
          </p:cNvPr>
          <p:cNvPicPr>
            <a:picLocks noChangeAspect="1"/>
          </p:cNvPicPr>
          <p:nvPr/>
        </p:nvPicPr>
        <p:blipFill>
          <a:blip r:embed="rId2"/>
          <a:stretch>
            <a:fillRect/>
          </a:stretch>
        </p:blipFill>
        <p:spPr>
          <a:xfrm>
            <a:off x="75335" y="268961"/>
            <a:ext cx="1204248" cy="1169414"/>
          </a:xfrm>
          <a:prstGeom prst="rect">
            <a:avLst/>
          </a:prstGeom>
        </p:spPr>
      </p:pic>
    </p:spTree>
    <p:extLst>
      <p:ext uri="{BB962C8B-B14F-4D97-AF65-F5344CB8AC3E}">
        <p14:creationId xmlns:p14="http://schemas.microsoft.com/office/powerpoint/2010/main" val="3891505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74B16ACF-4A6C-F1E7-CB6C-6BDEE7EB324E}"/>
              </a:ext>
            </a:extLst>
          </p:cNvPr>
          <p:cNvPicPr>
            <a:picLocks noChangeAspect="1"/>
          </p:cNvPicPr>
          <p:nvPr/>
        </p:nvPicPr>
        <p:blipFill rotWithShape="1">
          <a:blip r:embed="rId2">
            <a:alphaModFix amt="40000"/>
          </a:blip>
          <a:srcRect r="6250" b="6250"/>
          <a:stretch/>
        </p:blipFill>
        <p:spPr>
          <a:xfrm>
            <a:off x="-159906" y="-56434"/>
            <a:ext cx="12191979" cy="6857990"/>
          </a:xfrm>
          <a:prstGeom prst="rect">
            <a:avLst/>
          </a:prstGeom>
        </p:spPr>
      </p:pic>
      <p:sp>
        <p:nvSpPr>
          <p:cNvPr id="2" name="Título 1">
            <a:extLst>
              <a:ext uri="{FF2B5EF4-FFF2-40B4-BE49-F238E27FC236}">
                <a16:creationId xmlns:a16="http://schemas.microsoft.com/office/drawing/2014/main" id="{3C8DD182-8F7D-4DBB-1BDF-032EF3B21E3B}"/>
              </a:ext>
            </a:extLst>
          </p:cNvPr>
          <p:cNvSpPr>
            <a:spLocks noGrp="1"/>
          </p:cNvSpPr>
          <p:nvPr>
            <p:ph type="title"/>
          </p:nvPr>
        </p:nvSpPr>
        <p:spPr>
          <a:xfrm>
            <a:off x="1151693" y="828943"/>
            <a:ext cx="10506456" cy="2057400"/>
          </a:xfrm>
        </p:spPr>
        <p:txBody>
          <a:bodyPr anchor="b">
            <a:normAutofit/>
          </a:bodyPr>
          <a:lstStyle/>
          <a:p>
            <a:r>
              <a:rPr lang="es-ES" sz="5000">
                <a:latin typeface="Times New Roman"/>
                <a:ea typeface="Calibri Light"/>
                <a:cs typeface="Calibri Light"/>
              </a:rPr>
              <a:t>ALCANCE Y DELIMITACIONES </a:t>
            </a:r>
            <a:endParaRPr lang="es-ES" sz="5000">
              <a:latin typeface="Times New Roman"/>
            </a:endParaRPr>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C7F37418-CF01-C780-85FC-7C75D8CE412B}"/>
              </a:ext>
            </a:extLst>
          </p:cNvPr>
          <p:cNvSpPr>
            <a:spLocks noGrp="1"/>
          </p:cNvSpPr>
          <p:nvPr>
            <p:ph idx="1"/>
          </p:nvPr>
        </p:nvSpPr>
        <p:spPr>
          <a:xfrm>
            <a:off x="841248" y="3502152"/>
            <a:ext cx="10506456" cy="2670048"/>
          </a:xfrm>
        </p:spPr>
        <p:txBody>
          <a:bodyPr vert="horz" lIns="91440" tIns="45720" rIns="91440" bIns="45720" rtlCol="0" anchor="t">
            <a:normAutofit/>
          </a:bodyPr>
          <a:lstStyle/>
          <a:p>
            <a:pPr marL="0" indent="0">
              <a:buNone/>
            </a:pPr>
            <a:endParaRPr lang="es-ES" sz="2000">
              <a:cs typeface="Calibri"/>
            </a:endParaRPr>
          </a:p>
          <a:p>
            <a:pPr marL="0" indent="0">
              <a:buNone/>
            </a:pPr>
            <a:r>
              <a:rPr lang="es-ES" sz="2400">
                <a:cs typeface="Calibri"/>
              </a:rPr>
              <a:t>Este aplicativo web se desarrollará para la empresa </a:t>
            </a:r>
            <a:r>
              <a:rPr lang="es-ES" sz="2400" err="1">
                <a:cs typeface="Calibri"/>
              </a:rPr>
              <a:t>Sportling</a:t>
            </a:r>
            <a:r>
              <a:rPr lang="es-ES" sz="2400">
                <a:cs typeface="Calibri"/>
              </a:rPr>
              <a:t>, con un tiempo estimado de un año. Se apoyará primordialmente en el inventario y así se  beneficiaría a la empresa en el área de almacén, ya que tendrían un mayor orden en la entrada y en la salida de sus productos para así beneficiar a la empresa y a  los clientes.</a:t>
            </a:r>
            <a:endParaRPr lang="es-ES" sz="2400">
              <a:ea typeface="Calibri"/>
              <a:cs typeface="Calibri"/>
            </a:endParaRPr>
          </a:p>
          <a:p>
            <a:pPr marL="0" indent="0">
              <a:buNone/>
            </a:pPr>
            <a:endParaRPr lang="es-ES" sz="2000">
              <a:cs typeface="Calibri"/>
            </a:endParaRPr>
          </a:p>
          <a:p>
            <a:pPr marL="0" indent="0">
              <a:buNone/>
            </a:pPr>
            <a:endParaRPr lang="es-ES" sz="2000">
              <a:cs typeface="Calibri"/>
            </a:endParaRPr>
          </a:p>
        </p:txBody>
      </p:sp>
      <p:pic>
        <p:nvPicPr>
          <p:cNvPr id="5" name="Imagen 5" descr="Logotipo, nombre de la empresa&#10;&#10;Descripción generada automáticamente">
            <a:extLst>
              <a:ext uri="{FF2B5EF4-FFF2-40B4-BE49-F238E27FC236}">
                <a16:creationId xmlns:a16="http://schemas.microsoft.com/office/drawing/2014/main" id="{81146D09-96F8-7191-880F-A0D5B9BB2513}"/>
              </a:ext>
            </a:extLst>
          </p:cNvPr>
          <p:cNvPicPr>
            <a:picLocks noChangeAspect="1"/>
          </p:cNvPicPr>
          <p:nvPr/>
        </p:nvPicPr>
        <p:blipFill>
          <a:blip r:embed="rId3"/>
          <a:stretch>
            <a:fillRect/>
          </a:stretch>
        </p:blipFill>
        <p:spPr>
          <a:xfrm>
            <a:off x="219109" y="240206"/>
            <a:ext cx="1319266" cy="1313187"/>
          </a:xfrm>
          <a:prstGeom prst="rect">
            <a:avLst/>
          </a:prstGeom>
        </p:spPr>
      </p:pic>
    </p:spTree>
    <p:extLst>
      <p:ext uri="{BB962C8B-B14F-4D97-AF65-F5344CB8AC3E}">
        <p14:creationId xmlns:p14="http://schemas.microsoft.com/office/powerpoint/2010/main" val="363966911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29</Slides>
  <Notes>0</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Tema de Office</vt:lpstr>
      <vt:lpstr>FENIX TECHNOLOGY</vt:lpstr>
      <vt:lpstr>2. PLANTEAMIENTO DEL PROBLEMA </vt:lpstr>
      <vt:lpstr>PLANTEAMIENTO DEL PROBLEMA </vt:lpstr>
      <vt:lpstr> 3.  PREGUNTA PROBLEMA </vt:lpstr>
      <vt:lpstr>4. OBJETIVO GENERAL </vt:lpstr>
      <vt:lpstr>          5.  OBJETIVOS ESPECIFICOS</vt:lpstr>
      <vt:lpstr>6. JUSTIFICACIÓN </vt:lpstr>
      <vt:lpstr>JUSTIFICACIÓN </vt:lpstr>
      <vt:lpstr>ALCANCE Y DELIMITACIONES </vt:lpstr>
      <vt:lpstr>TECNICAS E INSTRUMENTOS DE RECOLECCIÓN  Tecnicas de recolección de información: Encuesta Instrumento: Cuestionario </vt:lpstr>
      <vt:lpstr>PowerPoint Presentation</vt:lpstr>
      <vt:lpstr>PowerPoint Presentation</vt:lpstr>
      <vt:lpstr>PowerPoint Presentation</vt:lpstr>
      <vt:lpstr>Bodeguero</vt:lpstr>
      <vt:lpstr>PowerPoint Presentation</vt:lpstr>
      <vt:lpstr>PowerPoint Presentation</vt:lpstr>
      <vt:lpstr>PowerPoint Presentation</vt:lpstr>
      <vt:lpstr>Links de las encuestas</vt:lpstr>
      <vt:lpstr>PowerPoint Presentation</vt:lpstr>
      <vt:lpstr> Requisitos de Software  funcionales y no funcionales </vt:lpstr>
      <vt:lpstr>Requisitos funcionales: </vt:lpstr>
      <vt:lpstr>Requisitos no funcionales: </vt:lpstr>
      <vt:lpstr>Historias de usuario </vt:lpstr>
      <vt:lpstr>PowerPoint Presentation</vt:lpstr>
      <vt:lpstr>PowerPoint Presentation</vt:lpstr>
      <vt:lpstr>PowerPoint Presentation</vt:lpstr>
      <vt:lpstr>Mockups </vt:lpstr>
      <vt:lpstr>Fichas Técnicas </vt:lpstr>
      <vt:lpstr>Versionamiento.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revision>1</cp:revision>
  <dcterms:created xsi:type="dcterms:W3CDTF">2023-03-10T15:17:37Z</dcterms:created>
  <dcterms:modified xsi:type="dcterms:W3CDTF">2023-04-12T00:02:15Z</dcterms:modified>
</cp:coreProperties>
</file>