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5" r:id="rId4"/>
    <p:sldId id="258" r:id="rId5"/>
    <p:sldId id="259" r:id="rId6"/>
    <p:sldId id="260" r:id="rId7"/>
    <p:sldId id="261" r:id="rId8"/>
    <p:sldId id="301" r:id="rId9"/>
    <p:sldId id="262" r:id="rId10"/>
    <p:sldId id="263" r:id="rId11"/>
    <p:sldId id="317" r:id="rId12"/>
    <p:sldId id="318" r:id="rId13"/>
    <p:sldId id="320" r:id="rId14"/>
    <p:sldId id="333" r:id="rId15"/>
    <p:sldId id="335" r:id="rId16"/>
    <p:sldId id="336" r:id="rId17"/>
    <p:sldId id="337" r:id="rId18"/>
    <p:sldId id="319" r:id="rId19"/>
    <p:sldId id="321" r:id="rId20"/>
    <p:sldId id="326" r:id="rId21"/>
    <p:sldId id="327" r:id="rId22"/>
    <p:sldId id="338" r:id="rId23"/>
    <p:sldId id="339" r:id="rId24"/>
    <p:sldId id="340" r:id="rId25"/>
    <p:sldId id="325" r:id="rId26"/>
    <p:sldId id="264" r:id="rId27"/>
    <p:sldId id="265" r:id="rId28"/>
    <p:sldId id="266" r:id="rId29"/>
    <p:sldId id="302" r:id="rId30"/>
    <p:sldId id="267" r:id="rId31"/>
    <p:sldId id="330" r:id="rId32"/>
    <p:sldId id="342" r:id="rId33"/>
    <p:sldId id="343" r:id="rId34"/>
    <p:sldId id="344" r:id="rId35"/>
    <p:sldId id="345" r:id="rId36"/>
    <p:sldId id="341" r:id="rId37"/>
    <p:sldId id="346" r:id="rId38"/>
    <p:sldId id="348" r:id="rId39"/>
    <p:sldId id="350" r:id="rId40"/>
    <p:sldId id="351" r:id="rId41"/>
    <p:sldId id="347" r:id="rId42"/>
    <p:sldId id="355" r:id="rId43"/>
    <p:sldId id="354" r:id="rId44"/>
    <p:sldId id="353" r:id="rId45"/>
    <p:sldId id="352" r:id="rId46"/>
    <p:sldId id="334" r:id="rId47"/>
    <p:sldId id="356" r:id="rId48"/>
    <p:sldId id="357" r:id="rId49"/>
    <p:sldId id="358" r:id="rId50"/>
    <p:sldId id="359" r:id="rId51"/>
    <p:sldId id="268" r:id="rId52"/>
    <p:sldId id="269" r:id="rId53"/>
    <p:sldId id="270" r:id="rId5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645D42-87D0-5144-BAA0-0C7C08B27C22}" v="58" dt="2023-03-30T13:24:47.587"/>
    <p1510:client id="{22B4EBD7-0ADA-86DA-7B67-970807DD6F8A}" v="153" dt="2023-04-11T23:20:13.785"/>
    <p1510:client id="{29D46DA7-C35E-7AB3-FEF4-74D39BA0998E}" v="867" dt="2023-05-04T03:59:38.027"/>
    <p1510:client id="{2FD4A95D-8D44-C405-FCAF-A620BED51139}" v="4" dt="2023-03-30T13:23:30.913"/>
    <p1510:client id="{3DA2D548-E599-3165-9C28-8A12AE08BE1B}" v="3" dt="2023-04-12T13:26:14.389"/>
    <p1510:client id="{4F884799-AA9A-7C4D-62D4-D33D991A52FC}" v="1403" dt="2023-04-12T14:16:40.514"/>
    <p1510:client id="{55D8AC22-342D-CEA9-940F-EDA231431EA2}" v="1" dt="2023-04-11T21:43:47.593"/>
    <p1510:client id="{56D7947F-059D-D5FD-1EBC-B1844AB43630}" v="260" dt="2023-04-11T23:00:48.489"/>
    <p1510:client id="{7B1B31CD-86DF-6EC6-F847-9DCBC45FB8F9}" v="57" dt="2023-05-04T03:59:13.542"/>
    <p1510:client id="{7B2D2D70-2D3F-493B-A079-21F56D96A33E}" v="1" dt="2023-04-11T22:09:14.033"/>
    <p1510:client id="{8EC53BD4-91E8-3B85-B82D-E76AAACAB103}" v="325" dt="2023-05-04T03:44:28.223"/>
    <p1510:client id="{9984A11A-7FD8-0506-D1FD-02D8B70EEEA7}" v="137" dt="2023-04-12T16:27:45.578"/>
    <p1510:client id="{A16F5EA5-08D7-5203-E0E4-00A43B3E9CFE}" v="19" dt="2023-04-25T18:30:32.396"/>
    <p1510:client id="{A37381D3-CFB5-E59B-83DC-82EF4FD3170A}" v="402" dt="2023-04-12T15:38:45.964"/>
    <p1510:client id="{B553730A-A9FF-36D9-A108-44BA974748FB}" v="196" dt="2023-04-12T00:30:44.039"/>
    <p1510:client id="{C0E7FAF0-A6A0-A072-46B9-C1BD944F1C2D}" v="2" dt="2023-04-10T23:04:20.892"/>
    <p1510:client id="{CD31A4BC-3580-C176-6E79-C62035E228E2}" v="2" dt="2023-05-04T03:20:21.764"/>
    <p1510:client id="{CE426431-55C1-61CA-F04F-D575D1DE4FA5}" v="1" dt="2023-04-11T22:59:26.165"/>
    <p1510:client id="{D0B278D1-2980-A759-2630-75A11988DB4F}" v="106" dt="2023-03-30T13:57:45.193"/>
    <p1510:client id="{DBF6218A-3E12-9742-6CE0-B517D0F111E5}" v="6" dt="2023-03-29T23:42:14.609"/>
    <p1510:client id="{DD0685DC-0997-19CD-2219-6C5FDC5B89AA}" v="142" dt="2023-04-12T00:01:59.662"/>
    <p1510:client id="{F7A3A8FF-80D7-BAF2-9A6B-AB3C54CCE127}" v="25" dt="2023-03-30T15:45:36.453"/>
    <p1510:client id="{FAD4C5F6-D821-0BC4-DFE5-816C073F8312}" v="606" dt="2023-03-30T15:29:01.956"/>
    <p1510:client id="{FFA7E075-D3F0-127A-18F2-17FCCD0A827B}" v="19" dt="2023-03-30T13:39:06.43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Naidu Diaz Gonzalez" userId="S::sndiaz4@soy.sena.edu.co::94f02f45-69a4-4ff3-a3dc-fe0d52e2f980" providerId="AD" clId="Web-{AE27CC15-BAD3-A78E-344C-3A0BD0899458}"/>
    <pc:docChg chg="addSld modSld">
      <pc:chgData name="Sara Naidu Diaz Gonzalez" userId="S::sndiaz4@soy.sena.edu.co::94f02f45-69a4-4ff3-a3dc-fe0d52e2f980" providerId="AD" clId="Web-{AE27CC15-BAD3-A78E-344C-3A0BD0899458}" dt="2023-03-20T01:10:16.452" v="518"/>
      <pc:docMkLst>
        <pc:docMk/>
      </pc:docMkLst>
      <pc:sldChg chg="modSp">
        <pc:chgData name="Sara Naidu Diaz Gonzalez" userId="S::sndiaz4@soy.sena.edu.co::94f02f45-69a4-4ff3-a3dc-fe0d52e2f980" providerId="AD" clId="Web-{AE27CC15-BAD3-A78E-344C-3A0BD0899458}" dt="2023-03-20T00:55:14.603" v="119" actId="20577"/>
        <pc:sldMkLst>
          <pc:docMk/>
          <pc:sldMk cId="836181485" sldId="265"/>
        </pc:sldMkLst>
        <pc:spChg chg="mod">
          <ac:chgData name="Sara Naidu Diaz Gonzalez" userId="S::sndiaz4@soy.sena.edu.co::94f02f45-69a4-4ff3-a3dc-fe0d52e2f980" providerId="AD" clId="Web-{AE27CC15-BAD3-A78E-344C-3A0BD0899458}" dt="2023-03-20T00:55:14.603" v="119" actId="20577"/>
          <ac:spMkLst>
            <pc:docMk/>
            <pc:sldMk cId="836181485" sldId="265"/>
            <ac:spMk id="3" creationId="{6ADFEEF2-45D3-353B-DFB7-9712AA90CBB7}"/>
          </ac:spMkLst>
        </pc:spChg>
      </pc:sldChg>
      <pc:sldChg chg="addSp delSp modSp">
        <pc:chgData name="Sara Naidu Diaz Gonzalez" userId="S::sndiaz4@soy.sena.edu.co::94f02f45-69a4-4ff3-a3dc-fe0d52e2f980" providerId="AD" clId="Web-{AE27CC15-BAD3-A78E-344C-3A0BD0899458}" dt="2023-03-20T00:59:07.331" v="122"/>
        <pc:sldMkLst>
          <pc:docMk/>
          <pc:sldMk cId="2971174205" sldId="266"/>
        </pc:sldMkLst>
        <pc:spChg chg="add del mod">
          <ac:chgData name="Sara Naidu Diaz Gonzalez" userId="S::sndiaz4@soy.sena.edu.co::94f02f45-69a4-4ff3-a3dc-fe0d52e2f980" providerId="AD" clId="Web-{AE27CC15-BAD3-A78E-344C-3A0BD0899458}" dt="2023-03-20T00:59:07.331" v="122"/>
          <ac:spMkLst>
            <pc:docMk/>
            <pc:sldMk cId="2971174205" sldId="266"/>
            <ac:spMk id="3" creationId="{EEC987C9-696A-F22B-E36C-E6359921912F}"/>
          </ac:spMkLst>
        </pc:spChg>
      </pc:sldChg>
      <pc:sldChg chg="addSp delSp modSp new">
        <pc:chgData name="Sara Naidu Diaz Gonzalez" userId="S::sndiaz4@soy.sena.edu.co::94f02f45-69a4-4ff3-a3dc-fe0d52e2f980" providerId="AD" clId="Web-{AE27CC15-BAD3-A78E-344C-3A0BD0899458}" dt="2023-03-20T01:10:16.452" v="518"/>
        <pc:sldMkLst>
          <pc:docMk/>
          <pc:sldMk cId="1494052318" sldId="302"/>
        </pc:sldMkLst>
        <pc:spChg chg="del">
          <ac:chgData name="Sara Naidu Diaz Gonzalez" userId="S::sndiaz4@soy.sena.edu.co::94f02f45-69a4-4ff3-a3dc-fe0d52e2f980" providerId="AD" clId="Web-{AE27CC15-BAD3-A78E-344C-3A0BD0899458}" dt="2023-03-20T00:59:14.426" v="125"/>
          <ac:spMkLst>
            <pc:docMk/>
            <pc:sldMk cId="1494052318" sldId="302"/>
            <ac:spMk id="2" creationId="{296A29B6-347D-0D24-E4B9-3EEDAA8DCC9B}"/>
          </ac:spMkLst>
        </pc:spChg>
        <pc:spChg chg="del">
          <ac:chgData name="Sara Naidu Diaz Gonzalez" userId="S::sndiaz4@soy.sena.edu.co::94f02f45-69a4-4ff3-a3dc-fe0d52e2f980" providerId="AD" clId="Web-{AE27CC15-BAD3-A78E-344C-3A0BD0899458}" dt="2023-03-20T00:59:13.160" v="124"/>
          <ac:spMkLst>
            <pc:docMk/>
            <pc:sldMk cId="1494052318" sldId="302"/>
            <ac:spMk id="3" creationId="{07D74545-7478-0CB5-C1BB-652B56DE0406}"/>
          </ac:spMkLst>
        </pc:spChg>
        <pc:graphicFrameChg chg="add del">
          <ac:chgData name="Sara Naidu Diaz Gonzalez" userId="S::sndiaz4@soy.sena.edu.co::94f02f45-69a4-4ff3-a3dc-fe0d52e2f980" providerId="AD" clId="Web-{AE27CC15-BAD3-A78E-344C-3A0BD0899458}" dt="2023-03-20T01:01:30.681" v="127"/>
          <ac:graphicFrameMkLst>
            <pc:docMk/>
            <pc:sldMk cId="1494052318" sldId="302"/>
            <ac:graphicFrameMk id="4" creationId="{B60FD120-B8E4-EA32-355B-B8D62AE23056}"/>
          </ac:graphicFrameMkLst>
        </pc:graphicFrameChg>
        <pc:graphicFrameChg chg="add mod modGraphic">
          <ac:chgData name="Sara Naidu Diaz Gonzalez" userId="S::sndiaz4@soy.sena.edu.co::94f02f45-69a4-4ff3-a3dc-fe0d52e2f980" providerId="AD" clId="Web-{AE27CC15-BAD3-A78E-344C-3A0BD0899458}" dt="2023-03-20T01:10:11.030" v="517"/>
          <ac:graphicFrameMkLst>
            <pc:docMk/>
            <pc:sldMk cId="1494052318" sldId="302"/>
            <ac:graphicFrameMk id="5" creationId="{B606AC13-7060-5B5E-CAFD-F05B1C111CFF}"/>
          </ac:graphicFrameMkLst>
        </pc:graphicFrameChg>
        <pc:graphicFrameChg chg="add mod modGraphic">
          <ac:chgData name="Sara Naidu Diaz Gonzalez" userId="S::sndiaz4@soy.sena.edu.co::94f02f45-69a4-4ff3-a3dc-fe0d52e2f980" providerId="AD" clId="Web-{AE27CC15-BAD3-A78E-344C-3A0BD0899458}" dt="2023-03-20T01:08:02.681" v="492"/>
          <ac:graphicFrameMkLst>
            <pc:docMk/>
            <pc:sldMk cId="1494052318" sldId="302"/>
            <ac:graphicFrameMk id="6" creationId="{13ACA745-7FED-6F67-1D62-A181AF7C3881}"/>
          </ac:graphicFrameMkLst>
        </pc:graphicFrameChg>
        <pc:graphicFrameChg chg="add del mod">
          <ac:chgData name="Sara Naidu Diaz Gonzalez" userId="S::sndiaz4@soy.sena.edu.co::94f02f45-69a4-4ff3-a3dc-fe0d52e2f980" providerId="AD" clId="Web-{AE27CC15-BAD3-A78E-344C-3A0BD0899458}" dt="2023-03-20T01:09:47.404" v="506"/>
          <ac:graphicFrameMkLst>
            <pc:docMk/>
            <pc:sldMk cId="1494052318" sldId="302"/>
            <ac:graphicFrameMk id="8" creationId="{DEDFD341-6119-4A03-E98E-F790F4906B57}"/>
          </ac:graphicFrameMkLst>
        </pc:graphicFrameChg>
        <pc:graphicFrameChg chg="add del mod">
          <ac:chgData name="Sara Naidu Diaz Gonzalez" userId="S::sndiaz4@soy.sena.edu.co::94f02f45-69a4-4ff3-a3dc-fe0d52e2f980" providerId="AD" clId="Web-{AE27CC15-BAD3-A78E-344C-3A0BD0899458}" dt="2023-03-20T01:09:46.342" v="505"/>
          <ac:graphicFrameMkLst>
            <pc:docMk/>
            <pc:sldMk cId="1494052318" sldId="302"/>
            <ac:graphicFrameMk id="10" creationId="{89EF3A1A-F0B2-7378-6EFE-82BFD8EDED2F}"/>
          </ac:graphicFrameMkLst>
        </pc:graphicFrameChg>
        <pc:graphicFrameChg chg="add del mod">
          <ac:chgData name="Sara Naidu Diaz Gonzalez" userId="S::sndiaz4@soy.sena.edu.co::94f02f45-69a4-4ff3-a3dc-fe0d52e2f980" providerId="AD" clId="Web-{AE27CC15-BAD3-A78E-344C-3A0BD0899458}" dt="2023-03-20T01:10:16.452" v="518"/>
          <ac:graphicFrameMkLst>
            <pc:docMk/>
            <pc:sldMk cId="1494052318" sldId="302"/>
            <ac:graphicFrameMk id="12" creationId="{8DF1FAD6-52FB-5303-3C1F-1247760FC3F9}"/>
          </ac:graphicFrameMkLst>
        </pc:graphicFrameChg>
      </pc:sldChg>
      <pc:sldChg chg="modSp">
        <pc:chgData name="Sara Naidu Diaz Gonzalez" userId="S::sndiaz4@soy.sena.edu.co::94f02f45-69a4-4ff3-a3dc-fe0d52e2f980" providerId="AD" clId="Web-{AE27CC15-BAD3-A78E-344C-3A0BD0899458}" dt="2023-03-20T01:08:08.807" v="494"/>
        <pc:sldMkLst>
          <pc:docMk/>
          <pc:sldMk cId="2891560249" sldId="303"/>
        </pc:sldMkLst>
        <pc:graphicFrameChg chg="mod modGraphic">
          <ac:chgData name="Sara Naidu Diaz Gonzalez" userId="S::sndiaz4@soy.sena.edu.co::94f02f45-69a4-4ff3-a3dc-fe0d52e2f980" providerId="AD" clId="Web-{AE27CC15-BAD3-A78E-344C-3A0BD0899458}" dt="2023-03-20T01:07:26.930" v="448"/>
          <ac:graphicFrameMkLst>
            <pc:docMk/>
            <pc:sldMk cId="2891560249" sldId="303"/>
            <ac:graphicFrameMk id="5" creationId="{B606AC13-7060-5B5E-CAFD-F05B1C111CFF}"/>
          </ac:graphicFrameMkLst>
        </pc:graphicFrameChg>
        <pc:graphicFrameChg chg="mod modGraphic">
          <ac:chgData name="Sara Naidu Diaz Gonzalez" userId="S::sndiaz4@soy.sena.edu.co::94f02f45-69a4-4ff3-a3dc-fe0d52e2f980" providerId="AD" clId="Web-{AE27CC15-BAD3-A78E-344C-3A0BD0899458}" dt="2023-03-20T01:08:08.807" v="494"/>
          <ac:graphicFrameMkLst>
            <pc:docMk/>
            <pc:sldMk cId="2891560249" sldId="303"/>
            <ac:graphicFrameMk id="6" creationId="{13ACA745-7FED-6F67-1D62-A181AF7C3881}"/>
          </ac:graphicFrameMkLst>
        </pc:graphicFrameChg>
      </pc:sldChg>
      <pc:sldChg chg="modSp">
        <pc:chgData name="Sara Naidu Diaz Gonzalez" userId="S::sndiaz4@soy.sena.edu.co::94f02f45-69a4-4ff3-a3dc-fe0d52e2f980" providerId="AD" clId="Web-{AE27CC15-BAD3-A78E-344C-3A0BD0899458}" dt="2023-03-20T01:08:13.026" v="496"/>
        <pc:sldMkLst>
          <pc:docMk/>
          <pc:sldMk cId="779966770" sldId="304"/>
        </pc:sldMkLst>
        <pc:graphicFrameChg chg="mod modGraphic">
          <ac:chgData name="Sara Naidu Diaz Gonzalez" userId="S::sndiaz4@soy.sena.edu.co::94f02f45-69a4-4ff3-a3dc-fe0d52e2f980" providerId="AD" clId="Web-{AE27CC15-BAD3-A78E-344C-3A0BD0899458}" dt="2023-03-20T01:07:32.961" v="456"/>
          <ac:graphicFrameMkLst>
            <pc:docMk/>
            <pc:sldMk cId="779966770" sldId="304"/>
            <ac:graphicFrameMk id="5" creationId="{B606AC13-7060-5B5E-CAFD-F05B1C111CFF}"/>
          </ac:graphicFrameMkLst>
        </pc:graphicFrameChg>
        <pc:graphicFrameChg chg="mod modGraphic">
          <ac:chgData name="Sara Naidu Diaz Gonzalez" userId="S::sndiaz4@soy.sena.edu.co::94f02f45-69a4-4ff3-a3dc-fe0d52e2f980" providerId="AD" clId="Web-{AE27CC15-BAD3-A78E-344C-3A0BD0899458}" dt="2023-03-20T01:08:13.026" v="496"/>
          <ac:graphicFrameMkLst>
            <pc:docMk/>
            <pc:sldMk cId="779966770" sldId="304"/>
            <ac:graphicFrameMk id="6" creationId="{13ACA745-7FED-6F67-1D62-A181AF7C3881}"/>
          </ac:graphicFrameMkLst>
        </pc:graphicFrameChg>
      </pc:sldChg>
      <pc:sldChg chg="modSp">
        <pc:chgData name="Sara Naidu Diaz Gonzalez" userId="S::sndiaz4@soy.sena.edu.co::94f02f45-69a4-4ff3-a3dc-fe0d52e2f980" providerId="AD" clId="Web-{AE27CC15-BAD3-A78E-344C-3A0BD0899458}" dt="2023-03-20T01:08:16.432" v="498"/>
        <pc:sldMkLst>
          <pc:docMk/>
          <pc:sldMk cId="3690059742" sldId="305"/>
        </pc:sldMkLst>
        <pc:graphicFrameChg chg="mod modGraphic">
          <ac:chgData name="Sara Naidu Diaz Gonzalez" userId="S::sndiaz4@soy.sena.edu.co::94f02f45-69a4-4ff3-a3dc-fe0d52e2f980" providerId="AD" clId="Web-{AE27CC15-BAD3-A78E-344C-3A0BD0899458}" dt="2023-03-20T01:07:40.712" v="466"/>
          <ac:graphicFrameMkLst>
            <pc:docMk/>
            <pc:sldMk cId="3690059742" sldId="305"/>
            <ac:graphicFrameMk id="5" creationId="{B606AC13-7060-5B5E-CAFD-F05B1C111CFF}"/>
          </ac:graphicFrameMkLst>
        </pc:graphicFrameChg>
        <pc:graphicFrameChg chg="mod modGraphic">
          <ac:chgData name="Sara Naidu Diaz Gonzalez" userId="S::sndiaz4@soy.sena.edu.co::94f02f45-69a4-4ff3-a3dc-fe0d52e2f980" providerId="AD" clId="Web-{AE27CC15-BAD3-A78E-344C-3A0BD0899458}" dt="2023-03-20T01:08:16.432" v="498"/>
          <ac:graphicFrameMkLst>
            <pc:docMk/>
            <pc:sldMk cId="3690059742" sldId="305"/>
            <ac:graphicFrameMk id="6" creationId="{13ACA745-7FED-6F67-1D62-A181AF7C3881}"/>
          </ac:graphicFrameMkLst>
        </pc:graphicFrameChg>
      </pc:sldChg>
      <pc:sldChg chg="modSp">
        <pc:chgData name="Sara Naidu Diaz Gonzalez" userId="S::sndiaz4@soy.sena.edu.co::94f02f45-69a4-4ff3-a3dc-fe0d52e2f980" providerId="AD" clId="Web-{AE27CC15-BAD3-A78E-344C-3A0BD0899458}" dt="2023-03-20T01:08:24.917" v="500"/>
        <pc:sldMkLst>
          <pc:docMk/>
          <pc:sldMk cId="1813008592" sldId="306"/>
        </pc:sldMkLst>
        <pc:graphicFrameChg chg="mod modGraphic">
          <ac:chgData name="Sara Naidu Diaz Gonzalez" userId="S::sndiaz4@soy.sena.edu.co::94f02f45-69a4-4ff3-a3dc-fe0d52e2f980" providerId="AD" clId="Web-{AE27CC15-BAD3-A78E-344C-3A0BD0899458}" dt="2023-03-20T01:07:53.994" v="484"/>
          <ac:graphicFrameMkLst>
            <pc:docMk/>
            <pc:sldMk cId="1813008592" sldId="306"/>
            <ac:graphicFrameMk id="5" creationId="{B606AC13-7060-5B5E-CAFD-F05B1C111CFF}"/>
          </ac:graphicFrameMkLst>
        </pc:graphicFrameChg>
        <pc:graphicFrameChg chg="mod modGraphic">
          <ac:chgData name="Sara Naidu Diaz Gonzalez" userId="S::sndiaz4@soy.sena.edu.co::94f02f45-69a4-4ff3-a3dc-fe0d52e2f980" providerId="AD" clId="Web-{AE27CC15-BAD3-A78E-344C-3A0BD0899458}" dt="2023-03-20T01:08:24.917" v="500"/>
          <ac:graphicFrameMkLst>
            <pc:docMk/>
            <pc:sldMk cId="1813008592" sldId="306"/>
            <ac:graphicFrameMk id="6" creationId="{13ACA745-7FED-6F67-1D62-A181AF7C3881}"/>
          </ac:graphicFrameMkLst>
        </pc:graphicFrameChg>
      </pc:sldChg>
    </pc:docChg>
  </pc:docChgLst>
  <pc:docChgLst>
    <pc:chgData name="Maria Isabel Uribe Diaz" userId="S::miuribe93@soy.sena.edu.co::f874e721-cfe2-4208-953d-f23d4fbbc403" providerId="AD" clId="Web-{0D239562-E446-1A88-2D8B-A32002DBA9ED}"/>
    <pc:docChg chg="addSld delSld modSld">
      <pc:chgData name="Maria Isabel Uribe Diaz" userId="S::miuribe93@soy.sena.edu.co::f874e721-cfe2-4208-953d-f23d4fbbc403" providerId="AD" clId="Web-{0D239562-E446-1A88-2D8B-A32002DBA9ED}" dt="2023-03-19T18:26:45.045" v="49" actId="1076"/>
      <pc:docMkLst>
        <pc:docMk/>
      </pc:docMkLst>
      <pc:sldChg chg="addSp modSp">
        <pc:chgData name="Maria Isabel Uribe Diaz" userId="S::miuribe93@soy.sena.edu.co::f874e721-cfe2-4208-953d-f23d4fbbc403" providerId="AD" clId="Web-{0D239562-E446-1A88-2D8B-A32002DBA9ED}" dt="2023-03-19T18:16:51.482" v="4" actId="1076"/>
        <pc:sldMkLst>
          <pc:docMk/>
          <pc:sldMk cId="2406273178" sldId="256"/>
        </pc:sldMkLst>
        <pc:picChg chg="add mod">
          <ac:chgData name="Maria Isabel Uribe Diaz" userId="S::miuribe93@soy.sena.edu.co::f874e721-cfe2-4208-953d-f23d4fbbc403" providerId="AD" clId="Web-{0D239562-E446-1A88-2D8B-A32002DBA9ED}" dt="2023-03-19T18:16:51.482" v="4" actId="1076"/>
          <ac:picMkLst>
            <pc:docMk/>
            <pc:sldMk cId="2406273178" sldId="256"/>
            <ac:picMk id="4" creationId="{FD79B06F-C3C6-C34E-3E5C-40B60CD12D4E}"/>
          </ac:picMkLst>
        </pc:picChg>
      </pc:sldChg>
      <pc:sldChg chg="modSp">
        <pc:chgData name="Maria Isabel Uribe Diaz" userId="S::miuribe93@soy.sena.edu.co::f874e721-cfe2-4208-953d-f23d4fbbc403" providerId="AD" clId="Web-{0D239562-E446-1A88-2D8B-A32002DBA9ED}" dt="2023-03-19T18:17:29.139" v="5" actId="1076"/>
        <pc:sldMkLst>
          <pc:docMk/>
          <pc:sldMk cId="397091163" sldId="264"/>
        </pc:sldMkLst>
        <pc:picChg chg="mod">
          <ac:chgData name="Maria Isabel Uribe Diaz" userId="S::miuribe93@soy.sena.edu.co::f874e721-cfe2-4208-953d-f23d4fbbc403" providerId="AD" clId="Web-{0D239562-E446-1A88-2D8B-A32002DBA9ED}" dt="2023-03-19T18:17:29.139" v="5" actId="1076"/>
          <ac:picMkLst>
            <pc:docMk/>
            <pc:sldMk cId="397091163" sldId="264"/>
            <ac:picMk id="10" creationId="{B376EBBE-0B6F-521F-BDED-F1CB963BAFC8}"/>
          </ac:picMkLst>
        </pc:picChg>
      </pc:sldChg>
      <pc:sldChg chg="modSp">
        <pc:chgData name="Maria Isabel Uribe Diaz" userId="S::miuribe93@soy.sena.edu.co::f874e721-cfe2-4208-953d-f23d4fbbc403" providerId="AD" clId="Web-{0D239562-E446-1A88-2D8B-A32002DBA9ED}" dt="2023-03-19T18:26:45.045" v="49" actId="1076"/>
        <pc:sldMkLst>
          <pc:docMk/>
          <pc:sldMk cId="2971174205" sldId="266"/>
        </pc:sldMkLst>
        <pc:spChg chg="mod">
          <ac:chgData name="Maria Isabel Uribe Diaz" userId="S::miuribe93@soy.sena.edu.co::f874e721-cfe2-4208-953d-f23d4fbbc403" providerId="AD" clId="Web-{0D239562-E446-1A88-2D8B-A32002DBA9ED}" dt="2023-03-19T18:26:45.045" v="49" actId="1076"/>
          <ac:spMkLst>
            <pc:docMk/>
            <pc:sldMk cId="2971174205" sldId="266"/>
            <ac:spMk id="2" creationId="{D2C7AA8A-64C8-2AE2-AD77-837417D36B22}"/>
          </ac:spMkLst>
        </pc:spChg>
      </pc:sldChg>
      <pc:sldChg chg="modSp">
        <pc:chgData name="Maria Isabel Uribe Diaz" userId="S::miuribe93@soy.sena.edu.co::f874e721-cfe2-4208-953d-f23d4fbbc403" providerId="AD" clId="Web-{0D239562-E446-1A88-2D8B-A32002DBA9ED}" dt="2023-03-19T18:24:26.104" v="47" actId="20577"/>
        <pc:sldMkLst>
          <pc:docMk/>
          <pc:sldMk cId="823951855" sldId="267"/>
        </pc:sldMkLst>
        <pc:spChg chg="mod">
          <ac:chgData name="Maria Isabel Uribe Diaz" userId="S::miuribe93@soy.sena.edu.co::f874e721-cfe2-4208-953d-f23d4fbbc403" providerId="AD" clId="Web-{0D239562-E446-1A88-2D8B-A32002DBA9ED}" dt="2023-03-19T18:24:26.104" v="47" actId="20577"/>
          <ac:spMkLst>
            <pc:docMk/>
            <pc:sldMk cId="823951855" sldId="267"/>
            <ac:spMk id="3" creationId="{20BE4D5C-8933-A39D-A11E-68CCBA02D706}"/>
          </ac:spMkLst>
        </pc:spChg>
      </pc:sldChg>
      <pc:sldChg chg="new del">
        <pc:chgData name="Maria Isabel Uribe Diaz" userId="S::miuribe93@soy.sena.edu.co::f874e721-cfe2-4208-953d-f23d4fbbc403" providerId="AD" clId="Web-{0D239562-E446-1A88-2D8B-A32002DBA9ED}" dt="2023-03-19T18:24:32.354" v="48"/>
        <pc:sldMkLst>
          <pc:docMk/>
          <pc:sldMk cId="2982187576" sldId="302"/>
        </pc:sldMkLst>
      </pc:sldChg>
    </pc:docChg>
  </pc:docChgLst>
  <pc:docChgLst>
    <pc:chgData name="Sara Naidu Diaz Gonzalez" userId="S::sndiaz4@soy.sena.edu.co::94f02f45-69a4-4ff3-a3dc-fe0d52e2f980" providerId="AD" clId="Web-{73F69C5F-D753-93B7-59E4-D5AE91AFE3D7}"/>
    <pc:docChg chg="addSld modSld">
      <pc:chgData name="Sara Naidu Diaz Gonzalez" userId="S::sndiaz4@soy.sena.edu.co::94f02f45-69a4-4ff3-a3dc-fe0d52e2f980" providerId="AD" clId="Web-{73F69C5F-D753-93B7-59E4-D5AE91AFE3D7}" dt="2023-03-22T01:20:49.347" v="207"/>
      <pc:docMkLst>
        <pc:docMk/>
      </pc:docMkLst>
      <pc:sldChg chg="modSp">
        <pc:chgData name="Sara Naidu Diaz Gonzalez" userId="S::sndiaz4@soy.sena.edu.co::94f02f45-69a4-4ff3-a3dc-fe0d52e2f980" providerId="AD" clId="Web-{73F69C5F-D753-93B7-59E4-D5AE91AFE3D7}" dt="2023-03-21T23:29:00.562" v="2" actId="20577"/>
        <pc:sldMkLst>
          <pc:docMk/>
          <pc:sldMk cId="818706842" sldId="271"/>
        </pc:sldMkLst>
        <pc:spChg chg="mod">
          <ac:chgData name="Sara Naidu Diaz Gonzalez" userId="S::sndiaz4@soy.sena.edu.co::94f02f45-69a4-4ff3-a3dc-fe0d52e2f980" providerId="AD" clId="Web-{73F69C5F-D753-93B7-59E4-D5AE91AFE3D7}" dt="2023-03-21T23:29:00.562" v="2" actId="20577"/>
          <ac:spMkLst>
            <pc:docMk/>
            <pc:sldMk cId="818706842" sldId="271"/>
            <ac:spMk id="3" creationId="{84B72CFB-3CAD-9A8F-39D8-028781E8247F}"/>
          </ac:spMkLst>
        </pc:spChg>
      </pc:sldChg>
      <pc:sldChg chg="modSp">
        <pc:chgData name="Sara Naidu Diaz Gonzalez" userId="S::sndiaz4@soy.sena.edu.co::94f02f45-69a4-4ff3-a3dc-fe0d52e2f980" providerId="AD" clId="Web-{73F69C5F-D753-93B7-59E4-D5AE91AFE3D7}" dt="2023-03-21T23:34:30.945" v="41" actId="20577"/>
        <pc:sldMkLst>
          <pc:docMk/>
          <pc:sldMk cId="2020483110" sldId="278"/>
        </pc:sldMkLst>
        <pc:spChg chg="mod">
          <ac:chgData name="Sara Naidu Diaz Gonzalez" userId="S::sndiaz4@soy.sena.edu.co::94f02f45-69a4-4ff3-a3dc-fe0d52e2f980" providerId="AD" clId="Web-{73F69C5F-D753-93B7-59E4-D5AE91AFE3D7}" dt="2023-03-21T23:34:30.945" v="41" actId="20577"/>
          <ac:spMkLst>
            <pc:docMk/>
            <pc:sldMk cId="2020483110" sldId="278"/>
            <ac:spMk id="3" creationId="{1EC96EED-8EBD-8201-0A01-9ABE178A741F}"/>
          </ac:spMkLst>
        </pc:spChg>
      </pc:sldChg>
      <pc:sldChg chg="modSp">
        <pc:chgData name="Sara Naidu Diaz Gonzalez" userId="S::sndiaz4@soy.sena.edu.co::94f02f45-69a4-4ff3-a3dc-fe0d52e2f980" providerId="AD" clId="Web-{73F69C5F-D753-93B7-59E4-D5AE91AFE3D7}" dt="2023-03-22T00:06:52.163" v="149" actId="20577"/>
        <pc:sldMkLst>
          <pc:docMk/>
          <pc:sldMk cId="2725864415" sldId="280"/>
        </pc:sldMkLst>
        <pc:spChg chg="mod">
          <ac:chgData name="Sara Naidu Diaz Gonzalez" userId="S::sndiaz4@soy.sena.edu.co::94f02f45-69a4-4ff3-a3dc-fe0d52e2f980" providerId="AD" clId="Web-{73F69C5F-D753-93B7-59E4-D5AE91AFE3D7}" dt="2023-03-22T00:06:52.163" v="149" actId="20577"/>
          <ac:spMkLst>
            <pc:docMk/>
            <pc:sldMk cId="2725864415" sldId="280"/>
            <ac:spMk id="3" creationId="{59E4A9BE-67C5-0C14-E130-6E770B1E490D}"/>
          </ac:spMkLst>
        </pc:spChg>
      </pc:sldChg>
      <pc:sldChg chg="modSp">
        <pc:chgData name="Sara Naidu Diaz Gonzalez" userId="S::sndiaz4@soy.sena.edu.co::94f02f45-69a4-4ff3-a3dc-fe0d52e2f980" providerId="AD" clId="Web-{73F69C5F-D753-93B7-59E4-D5AE91AFE3D7}" dt="2023-03-21T23:36:51.823" v="90" actId="20577"/>
        <pc:sldMkLst>
          <pc:docMk/>
          <pc:sldMk cId="2032966107" sldId="281"/>
        </pc:sldMkLst>
        <pc:spChg chg="mod">
          <ac:chgData name="Sara Naidu Diaz Gonzalez" userId="S::sndiaz4@soy.sena.edu.co::94f02f45-69a4-4ff3-a3dc-fe0d52e2f980" providerId="AD" clId="Web-{73F69C5F-D753-93B7-59E4-D5AE91AFE3D7}" dt="2023-03-21T23:36:51.823" v="90" actId="20577"/>
          <ac:spMkLst>
            <pc:docMk/>
            <pc:sldMk cId="2032966107" sldId="281"/>
            <ac:spMk id="3" creationId="{A6419C6D-FBE1-9C4B-70FF-0FFD35B90CBE}"/>
          </ac:spMkLst>
        </pc:spChg>
      </pc:sldChg>
      <pc:sldChg chg="modSp">
        <pc:chgData name="Sara Naidu Diaz Gonzalez" userId="S::sndiaz4@soy.sena.edu.co::94f02f45-69a4-4ff3-a3dc-fe0d52e2f980" providerId="AD" clId="Web-{73F69C5F-D753-93B7-59E4-D5AE91AFE3D7}" dt="2023-03-21T23:36:14.916" v="70" actId="20577"/>
        <pc:sldMkLst>
          <pc:docMk/>
          <pc:sldMk cId="3095295970" sldId="287"/>
        </pc:sldMkLst>
        <pc:spChg chg="mod">
          <ac:chgData name="Sara Naidu Diaz Gonzalez" userId="S::sndiaz4@soy.sena.edu.co::94f02f45-69a4-4ff3-a3dc-fe0d52e2f980" providerId="AD" clId="Web-{73F69C5F-D753-93B7-59E4-D5AE91AFE3D7}" dt="2023-03-21T23:36:14.916" v="70" actId="20577"/>
          <ac:spMkLst>
            <pc:docMk/>
            <pc:sldMk cId="3095295970" sldId="287"/>
            <ac:spMk id="3" creationId="{7D9D9527-2D18-5B65-95C0-E1EAD28FE596}"/>
          </ac:spMkLst>
        </pc:spChg>
      </pc:sldChg>
      <pc:sldChg chg="modSp">
        <pc:chgData name="Sara Naidu Diaz Gonzalez" userId="S::sndiaz4@soy.sena.edu.co::94f02f45-69a4-4ff3-a3dc-fe0d52e2f980" providerId="AD" clId="Web-{73F69C5F-D753-93B7-59E4-D5AE91AFE3D7}" dt="2023-03-21T23:37:43.731" v="111" actId="20577"/>
        <pc:sldMkLst>
          <pc:docMk/>
          <pc:sldMk cId="1988385547" sldId="289"/>
        </pc:sldMkLst>
        <pc:spChg chg="mod">
          <ac:chgData name="Sara Naidu Diaz Gonzalez" userId="S::sndiaz4@soy.sena.edu.co::94f02f45-69a4-4ff3-a3dc-fe0d52e2f980" providerId="AD" clId="Web-{73F69C5F-D753-93B7-59E4-D5AE91AFE3D7}" dt="2023-03-21T23:37:43.731" v="111" actId="20577"/>
          <ac:spMkLst>
            <pc:docMk/>
            <pc:sldMk cId="1988385547" sldId="289"/>
            <ac:spMk id="3" creationId="{6FB23AF4-7128-4D0B-D8F0-71D2D37B0EBF}"/>
          </ac:spMkLst>
        </pc:spChg>
      </pc:sldChg>
      <pc:sldChg chg="modSp">
        <pc:chgData name="Sara Naidu Diaz Gonzalez" userId="S::sndiaz4@soy.sena.edu.co::94f02f45-69a4-4ff3-a3dc-fe0d52e2f980" providerId="AD" clId="Web-{73F69C5F-D753-93B7-59E4-D5AE91AFE3D7}" dt="2023-03-22T00:07:39.617" v="151" actId="20577"/>
        <pc:sldMkLst>
          <pc:docMk/>
          <pc:sldMk cId="2318897579" sldId="290"/>
        </pc:sldMkLst>
        <pc:spChg chg="mod">
          <ac:chgData name="Sara Naidu Diaz Gonzalez" userId="S::sndiaz4@soy.sena.edu.co::94f02f45-69a4-4ff3-a3dc-fe0d52e2f980" providerId="AD" clId="Web-{73F69C5F-D753-93B7-59E4-D5AE91AFE3D7}" dt="2023-03-22T00:07:39.617" v="151" actId="20577"/>
          <ac:spMkLst>
            <pc:docMk/>
            <pc:sldMk cId="2318897579" sldId="290"/>
            <ac:spMk id="3" creationId="{3D41726E-9084-EE78-7B5E-CB4A51DE9048}"/>
          </ac:spMkLst>
        </pc:spChg>
      </pc:sldChg>
      <pc:sldChg chg="modSp">
        <pc:chgData name="Sara Naidu Diaz Gonzalez" userId="S::sndiaz4@soy.sena.edu.co::94f02f45-69a4-4ff3-a3dc-fe0d52e2f980" providerId="AD" clId="Web-{73F69C5F-D753-93B7-59E4-D5AE91AFE3D7}" dt="2023-03-22T01:20:49.347" v="207"/>
        <pc:sldMkLst>
          <pc:docMk/>
          <pc:sldMk cId="2185372916" sldId="307"/>
        </pc:sldMkLst>
        <pc:graphicFrameChg chg="mod modGraphic">
          <ac:chgData name="Sara Naidu Diaz Gonzalez" userId="S::sndiaz4@soy.sena.edu.co::94f02f45-69a4-4ff3-a3dc-fe0d52e2f980" providerId="AD" clId="Web-{73F69C5F-D753-93B7-59E4-D5AE91AFE3D7}" dt="2023-03-22T01:20:49.347" v="207"/>
          <ac:graphicFrameMkLst>
            <pc:docMk/>
            <pc:sldMk cId="2185372916" sldId="307"/>
            <ac:graphicFrameMk id="5" creationId="{543DCA20-A97D-42EA-44F9-17B572F6362D}"/>
          </ac:graphicFrameMkLst>
        </pc:graphicFrameChg>
      </pc:sldChg>
      <pc:sldChg chg="modSp">
        <pc:chgData name="Sara Naidu Diaz Gonzalez" userId="S::sndiaz4@soy.sena.edu.co::94f02f45-69a4-4ff3-a3dc-fe0d52e2f980" providerId="AD" clId="Web-{73F69C5F-D753-93B7-59E4-D5AE91AFE3D7}" dt="2023-03-22T00:57:32.892" v="199"/>
        <pc:sldMkLst>
          <pc:docMk/>
          <pc:sldMk cId="2495732612" sldId="309"/>
        </pc:sldMkLst>
        <pc:graphicFrameChg chg="mod modGraphic">
          <ac:chgData name="Sara Naidu Diaz Gonzalez" userId="S::sndiaz4@soy.sena.edu.co::94f02f45-69a4-4ff3-a3dc-fe0d52e2f980" providerId="AD" clId="Web-{73F69C5F-D753-93B7-59E4-D5AE91AFE3D7}" dt="2023-03-22T00:57:32.892" v="199"/>
          <ac:graphicFrameMkLst>
            <pc:docMk/>
            <pc:sldMk cId="2495732612" sldId="309"/>
            <ac:graphicFrameMk id="4" creationId="{5B6537AD-F71D-AC63-0E0E-5F9272C67D0D}"/>
          </ac:graphicFrameMkLst>
        </pc:graphicFrameChg>
      </pc:sldChg>
      <pc:sldChg chg="modSp add replId">
        <pc:chgData name="Sara Naidu Diaz Gonzalez" userId="S::sndiaz4@soy.sena.edu.co::94f02f45-69a4-4ff3-a3dc-fe0d52e2f980" providerId="AD" clId="Web-{73F69C5F-D753-93B7-59E4-D5AE91AFE3D7}" dt="2023-03-21T23:39:03.623" v="144" actId="20577"/>
        <pc:sldMkLst>
          <pc:docMk/>
          <pc:sldMk cId="2121570401" sldId="316"/>
        </pc:sldMkLst>
        <pc:spChg chg="mod">
          <ac:chgData name="Sara Naidu Diaz Gonzalez" userId="S::sndiaz4@soy.sena.edu.co::94f02f45-69a4-4ff3-a3dc-fe0d52e2f980" providerId="AD" clId="Web-{73F69C5F-D753-93B7-59E4-D5AE91AFE3D7}" dt="2023-03-21T23:39:03.623" v="144" actId="20577"/>
          <ac:spMkLst>
            <pc:docMk/>
            <pc:sldMk cId="2121570401" sldId="316"/>
            <ac:spMk id="3" creationId="{3D41726E-9084-EE78-7B5E-CB4A51DE9048}"/>
          </ac:spMkLst>
        </pc:spChg>
      </pc:sldChg>
      <pc:sldChg chg="addSp delSp modSp new">
        <pc:chgData name="Sara Naidu Diaz Gonzalez" userId="S::sndiaz4@soy.sena.edu.co::94f02f45-69a4-4ff3-a3dc-fe0d52e2f980" providerId="AD" clId="Web-{73F69C5F-D753-93B7-59E4-D5AE91AFE3D7}" dt="2023-03-22T00:41:57.135" v="173" actId="1076"/>
        <pc:sldMkLst>
          <pc:docMk/>
          <pc:sldMk cId="1880826936" sldId="319"/>
        </pc:sldMkLst>
        <pc:spChg chg="mod">
          <ac:chgData name="Sara Naidu Diaz Gonzalez" userId="S::sndiaz4@soy.sena.edu.co::94f02f45-69a4-4ff3-a3dc-fe0d52e2f980" providerId="AD" clId="Web-{73F69C5F-D753-93B7-59E4-D5AE91AFE3D7}" dt="2023-03-22T00:41:22.484" v="167" actId="20577"/>
          <ac:spMkLst>
            <pc:docMk/>
            <pc:sldMk cId="1880826936" sldId="319"/>
            <ac:spMk id="2" creationId="{B44B17FD-4EAD-5BBE-77B7-9A26AFDA37EC}"/>
          </ac:spMkLst>
        </pc:spChg>
        <pc:spChg chg="del">
          <ac:chgData name="Sara Naidu Diaz Gonzalez" userId="S::sndiaz4@soy.sena.edu.co::94f02f45-69a4-4ff3-a3dc-fe0d52e2f980" providerId="AD" clId="Web-{73F69C5F-D753-93B7-59E4-D5AE91AFE3D7}" dt="2023-03-22T00:41:23.150" v="168"/>
          <ac:spMkLst>
            <pc:docMk/>
            <pc:sldMk cId="1880826936" sldId="319"/>
            <ac:spMk id="3" creationId="{FCA139BC-A67E-6630-77A3-D1861A637B8D}"/>
          </ac:spMkLst>
        </pc:spChg>
        <pc:picChg chg="add mod">
          <ac:chgData name="Sara Naidu Diaz Gonzalez" userId="S::sndiaz4@soy.sena.edu.co::94f02f45-69a4-4ff3-a3dc-fe0d52e2f980" providerId="AD" clId="Web-{73F69C5F-D753-93B7-59E4-D5AE91AFE3D7}" dt="2023-03-22T00:41:57.135" v="173" actId="1076"/>
          <ac:picMkLst>
            <pc:docMk/>
            <pc:sldMk cId="1880826936" sldId="319"/>
            <ac:picMk id="4" creationId="{AF0A250A-69EA-0991-C0ED-6A5EF02DD553}"/>
          </ac:picMkLst>
        </pc:picChg>
      </pc:sldChg>
      <pc:sldChg chg="addSp delSp modSp new">
        <pc:chgData name="Sara Naidu Diaz Gonzalez" userId="S::sndiaz4@soy.sena.edu.co::94f02f45-69a4-4ff3-a3dc-fe0d52e2f980" providerId="AD" clId="Web-{73F69C5F-D753-93B7-59E4-D5AE91AFE3D7}" dt="2023-03-22T00:42:39.558" v="181" actId="14100"/>
        <pc:sldMkLst>
          <pc:docMk/>
          <pc:sldMk cId="550475513" sldId="321"/>
        </pc:sldMkLst>
        <pc:spChg chg="del">
          <ac:chgData name="Sara Naidu Diaz Gonzalez" userId="S::sndiaz4@soy.sena.edu.co::94f02f45-69a4-4ff3-a3dc-fe0d52e2f980" providerId="AD" clId="Web-{73F69C5F-D753-93B7-59E4-D5AE91AFE3D7}" dt="2023-03-22T00:42:02.417" v="175"/>
          <ac:spMkLst>
            <pc:docMk/>
            <pc:sldMk cId="550475513" sldId="321"/>
            <ac:spMk id="2" creationId="{E765376F-0848-5A49-D784-8908AF8A6CCA}"/>
          </ac:spMkLst>
        </pc:spChg>
        <pc:spChg chg="del">
          <ac:chgData name="Sara Naidu Diaz Gonzalez" userId="S::sndiaz4@soy.sena.edu.co::94f02f45-69a4-4ff3-a3dc-fe0d52e2f980" providerId="AD" clId="Web-{73F69C5F-D753-93B7-59E4-D5AE91AFE3D7}" dt="2023-03-22T00:42:03.448" v="176"/>
          <ac:spMkLst>
            <pc:docMk/>
            <pc:sldMk cId="550475513" sldId="321"/>
            <ac:spMk id="3" creationId="{35F771F1-C716-5370-F792-9C9E84F55B91}"/>
          </ac:spMkLst>
        </pc:spChg>
        <pc:picChg chg="add mod">
          <ac:chgData name="Sara Naidu Diaz Gonzalez" userId="S::sndiaz4@soy.sena.edu.co::94f02f45-69a4-4ff3-a3dc-fe0d52e2f980" providerId="AD" clId="Web-{73F69C5F-D753-93B7-59E4-D5AE91AFE3D7}" dt="2023-03-22T00:42:39.558" v="181" actId="14100"/>
          <ac:picMkLst>
            <pc:docMk/>
            <pc:sldMk cId="550475513" sldId="321"/>
            <ac:picMk id="4" creationId="{ADD2964D-B103-B132-7295-398333D78892}"/>
          </ac:picMkLst>
        </pc:picChg>
      </pc:sldChg>
      <pc:sldChg chg="addSp delSp modSp new">
        <pc:chgData name="Sara Naidu Diaz Gonzalez" userId="S::sndiaz4@soy.sena.edu.co::94f02f45-69a4-4ff3-a3dc-fe0d52e2f980" providerId="AD" clId="Web-{73F69C5F-D753-93B7-59E4-D5AE91AFE3D7}" dt="2023-03-22T00:44:22.483" v="195" actId="14100"/>
        <pc:sldMkLst>
          <pc:docMk/>
          <pc:sldMk cId="1689589854" sldId="322"/>
        </pc:sldMkLst>
        <pc:spChg chg="del">
          <ac:chgData name="Sara Naidu Diaz Gonzalez" userId="S::sndiaz4@soy.sena.edu.co::94f02f45-69a4-4ff3-a3dc-fe0d52e2f980" providerId="AD" clId="Web-{73F69C5F-D753-93B7-59E4-D5AE91AFE3D7}" dt="2023-03-22T00:43:04.418" v="184"/>
          <ac:spMkLst>
            <pc:docMk/>
            <pc:sldMk cId="1689589854" sldId="322"/>
            <ac:spMk id="2" creationId="{2C9301BA-DB26-A447-D3F0-027D1CC28491}"/>
          </ac:spMkLst>
        </pc:spChg>
        <pc:spChg chg="del">
          <ac:chgData name="Sara Naidu Diaz Gonzalez" userId="S::sndiaz4@soy.sena.edu.co::94f02f45-69a4-4ff3-a3dc-fe0d52e2f980" providerId="AD" clId="Web-{73F69C5F-D753-93B7-59E4-D5AE91AFE3D7}" dt="2023-03-22T00:43:03.402" v="183"/>
          <ac:spMkLst>
            <pc:docMk/>
            <pc:sldMk cId="1689589854" sldId="322"/>
            <ac:spMk id="3" creationId="{21BCDC59-46DA-9E63-3A98-A9D8A2D0DC95}"/>
          </ac:spMkLst>
        </pc:spChg>
        <pc:picChg chg="add del mod">
          <ac:chgData name="Sara Naidu Diaz Gonzalez" userId="S::sndiaz4@soy.sena.edu.co::94f02f45-69a4-4ff3-a3dc-fe0d52e2f980" providerId="AD" clId="Web-{73F69C5F-D753-93B7-59E4-D5AE91AFE3D7}" dt="2023-03-22T00:43:23.762" v="190"/>
          <ac:picMkLst>
            <pc:docMk/>
            <pc:sldMk cId="1689589854" sldId="322"/>
            <ac:picMk id="4" creationId="{171CC5B0-2F2E-4CC5-BE0D-063A4F2D9883}"/>
          </ac:picMkLst>
        </pc:picChg>
        <pc:picChg chg="add del mod">
          <ac:chgData name="Sara Naidu Diaz Gonzalez" userId="S::sndiaz4@soy.sena.edu.co::94f02f45-69a4-4ff3-a3dc-fe0d52e2f980" providerId="AD" clId="Web-{73F69C5F-D753-93B7-59E4-D5AE91AFE3D7}" dt="2023-03-22T00:44:17.514" v="192"/>
          <ac:picMkLst>
            <pc:docMk/>
            <pc:sldMk cId="1689589854" sldId="322"/>
            <ac:picMk id="5" creationId="{F941AB51-EC71-9B13-198B-BCCB237605C5}"/>
          </ac:picMkLst>
        </pc:picChg>
        <pc:picChg chg="add mod">
          <ac:chgData name="Sara Naidu Diaz Gonzalez" userId="S::sndiaz4@soy.sena.edu.co::94f02f45-69a4-4ff3-a3dc-fe0d52e2f980" providerId="AD" clId="Web-{73F69C5F-D753-93B7-59E4-D5AE91AFE3D7}" dt="2023-03-22T00:44:22.483" v="195" actId="14100"/>
          <ac:picMkLst>
            <pc:docMk/>
            <pc:sldMk cId="1689589854" sldId="322"/>
            <ac:picMk id="6" creationId="{B2E45521-7AEE-2EB3-5904-864EA3533FA6}"/>
          </ac:picMkLst>
        </pc:picChg>
      </pc:sldChg>
    </pc:docChg>
  </pc:docChgLst>
  <pc:docChgLst>
    <pc:chgData name="Maria Isabel Uribe Diaz" userId="S::miuribe93@soy.sena.edu.co::f874e721-cfe2-4208-953d-f23d4fbbc403" providerId="AD" clId="Web-{FA0B3A97-2ECE-4919-7D1E-6FA53F36E5C4}"/>
    <pc:docChg chg="addSld delSld modSld">
      <pc:chgData name="Maria Isabel Uribe Diaz" userId="S::miuribe93@soy.sena.edu.co::f874e721-cfe2-4208-953d-f23d4fbbc403" providerId="AD" clId="Web-{FA0B3A97-2ECE-4919-7D1E-6FA53F36E5C4}" dt="2023-03-22T01:43:50.102" v="364" actId="20577"/>
      <pc:docMkLst>
        <pc:docMk/>
      </pc:docMkLst>
      <pc:sldChg chg="modSp">
        <pc:chgData name="Maria Isabel Uribe Diaz" userId="S::miuribe93@soy.sena.edu.co::f874e721-cfe2-4208-953d-f23d4fbbc403" providerId="AD" clId="Web-{FA0B3A97-2ECE-4919-7D1E-6FA53F36E5C4}" dt="2023-03-22T01:29:53.787" v="352" actId="20577"/>
        <pc:sldMkLst>
          <pc:docMk/>
          <pc:sldMk cId="1320017106" sldId="257"/>
        </pc:sldMkLst>
        <pc:spChg chg="mod">
          <ac:chgData name="Maria Isabel Uribe Diaz" userId="S::miuribe93@soy.sena.edu.co::f874e721-cfe2-4208-953d-f23d4fbbc403" providerId="AD" clId="Web-{FA0B3A97-2ECE-4919-7D1E-6FA53F36E5C4}" dt="2023-03-21T23:40:02.700" v="43" actId="20577"/>
          <ac:spMkLst>
            <pc:docMk/>
            <pc:sldMk cId="1320017106" sldId="257"/>
            <ac:spMk id="2" creationId="{645DCC3C-57FE-244E-1124-569F7F859AD4}"/>
          </ac:spMkLst>
        </pc:spChg>
        <pc:spChg chg="mod">
          <ac:chgData name="Maria Isabel Uribe Diaz" userId="S::miuribe93@soy.sena.edu.co::f874e721-cfe2-4208-953d-f23d4fbbc403" providerId="AD" clId="Web-{FA0B3A97-2ECE-4919-7D1E-6FA53F36E5C4}" dt="2023-03-22T01:29:53.787" v="352" actId="20577"/>
          <ac:spMkLst>
            <pc:docMk/>
            <pc:sldMk cId="1320017106" sldId="257"/>
            <ac:spMk id="3" creationId="{BD4BFCAB-CCF7-7691-5641-12DCB1BDF2E2}"/>
          </ac:spMkLst>
        </pc:spChg>
      </pc:sldChg>
      <pc:sldChg chg="modSp">
        <pc:chgData name="Maria Isabel Uribe Diaz" userId="S::miuribe93@soy.sena.edu.co::f874e721-cfe2-4208-953d-f23d4fbbc403" providerId="AD" clId="Web-{FA0B3A97-2ECE-4919-7D1E-6FA53F36E5C4}" dt="2023-03-22T01:39:18.737" v="354" actId="20577"/>
        <pc:sldMkLst>
          <pc:docMk/>
          <pc:sldMk cId="3172907249" sldId="258"/>
        </pc:sldMkLst>
        <pc:spChg chg="mod">
          <ac:chgData name="Maria Isabel Uribe Diaz" userId="S::miuribe93@soy.sena.edu.co::f874e721-cfe2-4208-953d-f23d4fbbc403" providerId="AD" clId="Web-{FA0B3A97-2ECE-4919-7D1E-6FA53F36E5C4}" dt="2023-03-22T01:39:18.737" v="354" actId="20577"/>
          <ac:spMkLst>
            <pc:docMk/>
            <pc:sldMk cId="3172907249" sldId="258"/>
            <ac:spMk id="2" creationId="{E06B47F0-05FC-84F1-36D1-07CF996FA072}"/>
          </ac:spMkLst>
        </pc:spChg>
      </pc:sldChg>
      <pc:sldChg chg="modSp">
        <pc:chgData name="Maria Isabel Uribe Diaz" userId="S::miuribe93@soy.sena.edu.co::f874e721-cfe2-4208-953d-f23d4fbbc403" providerId="AD" clId="Web-{FA0B3A97-2ECE-4919-7D1E-6FA53F36E5C4}" dt="2023-03-21T23:40:19.309" v="48" actId="20577"/>
        <pc:sldMkLst>
          <pc:docMk/>
          <pc:sldMk cId="3931021644" sldId="259"/>
        </pc:sldMkLst>
        <pc:spChg chg="mod">
          <ac:chgData name="Maria Isabel Uribe Diaz" userId="S::miuribe93@soy.sena.edu.co::f874e721-cfe2-4208-953d-f23d4fbbc403" providerId="AD" clId="Web-{FA0B3A97-2ECE-4919-7D1E-6FA53F36E5C4}" dt="2023-03-21T23:40:19.309" v="48" actId="20577"/>
          <ac:spMkLst>
            <pc:docMk/>
            <pc:sldMk cId="3931021644" sldId="259"/>
            <ac:spMk id="2" creationId="{20841F26-C755-06DF-BCC7-ACFAF50D4A0E}"/>
          </ac:spMkLst>
        </pc:spChg>
      </pc:sldChg>
      <pc:sldChg chg="modSp">
        <pc:chgData name="Maria Isabel Uribe Diaz" userId="S::miuribe93@soy.sena.edu.co::f874e721-cfe2-4208-953d-f23d4fbbc403" providerId="AD" clId="Web-{FA0B3A97-2ECE-4919-7D1E-6FA53F36E5C4}" dt="2023-03-22T01:43:50.102" v="364" actId="20577"/>
        <pc:sldMkLst>
          <pc:docMk/>
          <pc:sldMk cId="641297589" sldId="260"/>
        </pc:sldMkLst>
        <pc:spChg chg="mod">
          <ac:chgData name="Maria Isabel Uribe Diaz" userId="S::miuribe93@soy.sena.edu.co::f874e721-cfe2-4208-953d-f23d4fbbc403" providerId="AD" clId="Web-{FA0B3A97-2ECE-4919-7D1E-6FA53F36E5C4}" dt="2023-03-22T01:43:50.102" v="364" actId="20577"/>
          <ac:spMkLst>
            <pc:docMk/>
            <pc:sldMk cId="641297589" sldId="260"/>
            <ac:spMk id="2" creationId="{6AE1AA83-70D6-7B8A-74E2-F3D204B2D165}"/>
          </ac:spMkLst>
        </pc:spChg>
        <pc:spChg chg="mod">
          <ac:chgData name="Maria Isabel Uribe Diaz" userId="S::miuribe93@soy.sena.edu.co::f874e721-cfe2-4208-953d-f23d4fbbc403" providerId="AD" clId="Web-{FA0B3A97-2ECE-4919-7D1E-6FA53F36E5C4}" dt="2023-03-21T23:23:48.146" v="12" actId="20577"/>
          <ac:spMkLst>
            <pc:docMk/>
            <pc:sldMk cId="641297589" sldId="260"/>
            <ac:spMk id="3" creationId="{98E6583C-5851-306D-3362-6F54EBA368DC}"/>
          </ac:spMkLst>
        </pc:spChg>
      </pc:sldChg>
      <pc:sldChg chg="addSp delSp modSp">
        <pc:chgData name="Maria Isabel Uribe Diaz" userId="S::miuribe93@soy.sena.edu.co::f874e721-cfe2-4208-953d-f23d4fbbc403" providerId="AD" clId="Web-{FA0B3A97-2ECE-4919-7D1E-6FA53F36E5C4}" dt="2023-03-21T23:40:32.747" v="54" actId="20577"/>
        <pc:sldMkLst>
          <pc:docMk/>
          <pc:sldMk cId="265086344" sldId="261"/>
        </pc:sldMkLst>
        <pc:spChg chg="mod">
          <ac:chgData name="Maria Isabel Uribe Diaz" userId="S::miuribe93@soy.sena.edu.co::f874e721-cfe2-4208-953d-f23d4fbbc403" providerId="AD" clId="Web-{FA0B3A97-2ECE-4919-7D1E-6FA53F36E5C4}" dt="2023-03-21T23:40:32.747" v="54" actId="20577"/>
          <ac:spMkLst>
            <pc:docMk/>
            <pc:sldMk cId="265086344" sldId="261"/>
            <ac:spMk id="2" creationId="{FD267211-D0B0-67E9-2906-DC441D6A31BC}"/>
          </ac:spMkLst>
        </pc:spChg>
        <pc:spChg chg="mod">
          <ac:chgData name="Maria Isabel Uribe Diaz" userId="S::miuribe93@soy.sena.edu.co::f874e721-cfe2-4208-953d-f23d4fbbc403" providerId="AD" clId="Web-{FA0B3A97-2ECE-4919-7D1E-6FA53F36E5C4}" dt="2023-03-21T23:24:19.241" v="15" actId="20577"/>
          <ac:spMkLst>
            <pc:docMk/>
            <pc:sldMk cId="265086344" sldId="261"/>
            <ac:spMk id="3" creationId="{DAEFECAD-3859-95E0-16B3-A49A6C9D93E1}"/>
          </ac:spMkLst>
        </pc:spChg>
        <pc:spChg chg="del">
          <ac:chgData name="Maria Isabel Uribe Diaz" userId="S::miuribe93@soy.sena.edu.co::f874e721-cfe2-4208-953d-f23d4fbbc403" providerId="AD" clId="Web-{FA0B3A97-2ECE-4919-7D1E-6FA53F36E5C4}" dt="2023-03-21T23:20:18.767" v="5"/>
          <ac:spMkLst>
            <pc:docMk/>
            <pc:sldMk cId="265086344" sldId="261"/>
            <ac:spMk id="17" creationId="{4BC99CB9-DDAD-44A2-8A1C-E3AF4E72DF5C}"/>
          </ac:spMkLst>
        </pc:spChg>
        <pc:spChg chg="del">
          <ac:chgData name="Maria Isabel Uribe Diaz" userId="S::miuribe93@soy.sena.edu.co::f874e721-cfe2-4208-953d-f23d4fbbc403" providerId="AD" clId="Web-{FA0B3A97-2ECE-4919-7D1E-6FA53F36E5C4}" dt="2023-03-21T23:20:18.767" v="5"/>
          <ac:spMkLst>
            <pc:docMk/>
            <pc:sldMk cId="265086344" sldId="261"/>
            <ac:spMk id="19" creationId="{64053CBF-3932-45FF-8285-EE5146085F3A}"/>
          </ac:spMkLst>
        </pc:spChg>
        <pc:spChg chg="add">
          <ac:chgData name="Maria Isabel Uribe Diaz" userId="S::miuribe93@soy.sena.edu.co::f874e721-cfe2-4208-953d-f23d4fbbc403" providerId="AD" clId="Web-{FA0B3A97-2ECE-4919-7D1E-6FA53F36E5C4}" dt="2023-03-21T23:20:18.767" v="5"/>
          <ac:spMkLst>
            <pc:docMk/>
            <pc:sldMk cId="265086344" sldId="261"/>
            <ac:spMk id="36" creationId="{C9A36457-A5F4-4103-A443-02581C09185B}"/>
          </ac:spMkLst>
        </pc:spChg>
        <pc:spChg chg="add">
          <ac:chgData name="Maria Isabel Uribe Diaz" userId="S::miuribe93@soy.sena.edu.co::f874e721-cfe2-4208-953d-f23d4fbbc403" providerId="AD" clId="Web-{FA0B3A97-2ECE-4919-7D1E-6FA53F36E5C4}" dt="2023-03-21T23:20:18.767" v="5"/>
          <ac:spMkLst>
            <pc:docMk/>
            <pc:sldMk cId="265086344" sldId="261"/>
            <ac:spMk id="38" creationId="{DC5FB7E8-B636-40FA-BE8D-48145C0F5C57}"/>
          </ac:spMkLst>
        </pc:spChg>
        <pc:spChg chg="add">
          <ac:chgData name="Maria Isabel Uribe Diaz" userId="S::miuribe93@soy.sena.edu.co::f874e721-cfe2-4208-953d-f23d4fbbc403" providerId="AD" clId="Web-{FA0B3A97-2ECE-4919-7D1E-6FA53F36E5C4}" dt="2023-03-21T23:20:18.767" v="5"/>
          <ac:spMkLst>
            <pc:docMk/>
            <pc:sldMk cId="265086344" sldId="261"/>
            <ac:spMk id="40" creationId="{142DCE2C-2863-46FA-9BE7-24365A24D9BA}"/>
          </ac:spMkLst>
        </pc:spChg>
        <pc:grpChg chg="del">
          <ac:chgData name="Maria Isabel Uribe Diaz" userId="S::miuribe93@soy.sena.edu.co::f874e721-cfe2-4208-953d-f23d4fbbc403" providerId="AD" clId="Web-{FA0B3A97-2ECE-4919-7D1E-6FA53F36E5C4}" dt="2023-03-21T23:20:18.767" v="5"/>
          <ac:grpSpMkLst>
            <pc:docMk/>
            <pc:sldMk cId="265086344" sldId="261"/>
            <ac:grpSpMk id="21" creationId="{2E751C04-BEA6-446B-A678-9C74819EBD4C}"/>
          </ac:grpSpMkLst>
        </pc:grpChg>
        <pc:grpChg chg="del">
          <ac:chgData name="Maria Isabel Uribe Diaz" userId="S::miuribe93@soy.sena.edu.co::f874e721-cfe2-4208-953d-f23d4fbbc403" providerId="AD" clId="Web-{FA0B3A97-2ECE-4919-7D1E-6FA53F36E5C4}" dt="2023-03-21T23:20:18.767" v="5"/>
          <ac:grpSpMkLst>
            <pc:docMk/>
            <pc:sldMk cId="265086344" sldId="261"/>
            <ac:grpSpMk id="27" creationId="{B63ACBA3-DEFD-4C6D-BBA0-64468FA99C2D}"/>
          </ac:grpSpMkLst>
        </pc:grpChg>
      </pc:sldChg>
      <pc:sldChg chg="modSp">
        <pc:chgData name="Maria Isabel Uribe Diaz" userId="S::miuribe93@soy.sena.edu.co::f874e721-cfe2-4208-953d-f23d4fbbc403" providerId="AD" clId="Web-{FA0B3A97-2ECE-4919-7D1E-6FA53F36E5C4}" dt="2023-03-21T23:40:42.263" v="57" actId="20577"/>
        <pc:sldMkLst>
          <pc:docMk/>
          <pc:sldMk cId="3639669116" sldId="262"/>
        </pc:sldMkLst>
        <pc:spChg chg="mod">
          <ac:chgData name="Maria Isabel Uribe Diaz" userId="S::miuribe93@soy.sena.edu.co::f874e721-cfe2-4208-953d-f23d4fbbc403" providerId="AD" clId="Web-{FA0B3A97-2ECE-4919-7D1E-6FA53F36E5C4}" dt="2023-03-21T23:40:42.263" v="57" actId="20577"/>
          <ac:spMkLst>
            <pc:docMk/>
            <pc:sldMk cId="3639669116" sldId="262"/>
            <ac:spMk id="2" creationId="{3C8DD182-8F7D-4DBB-1BDF-032EF3B21E3B}"/>
          </ac:spMkLst>
        </pc:spChg>
      </pc:sldChg>
      <pc:sldChg chg="addSp delSp modSp">
        <pc:chgData name="Maria Isabel Uribe Diaz" userId="S::miuribe93@soy.sena.edu.co::f874e721-cfe2-4208-953d-f23d4fbbc403" providerId="AD" clId="Web-{FA0B3A97-2ECE-4919-7D1E-6FA53F36E5C4}" dt="2023-03-22T00:50:11.139" v="222" actId="1076"/>
        <pc:sldMkLst>
          <pc:docMk/>
          <pc:sldMk cId="1495245722" sldId="263"/>
        </pc:sldMkLst>
        <pc:spChg chg="mod">
          <ac:chgData name="Maria Isabel Uribe Diaz" userId="S::miuribe93@soy.sena.edu.co::f874e721-cfe2-4208-953d-f23d4fbbc403" providerId="AD" clId="Web-{FA0B3A97-2ECE-4919-7D1E-6FA53F36E5C4}" dt="2023-03-22T00:50:11.139" v="222" actId="1076"/>
          <ac:spMkLst>
            <pc:docMk/>
            <pc:sldMk cId="1495245722" sldId="263"/>
            <ac:spMk id="2" creationId="{82765DA9-3CFA-DFE4-CFB4-ED7512796DAA}"/>
          </ac:spMkLst>
        </pc:spChg>
        <pc:spChg chg="add mod">
          <ac:chgData name="Maria Isabel Uribe Diaz" userId="S::miuribe93@soy.sena.edu.co::f874e721-cfe2-4208-953d-f23d4fbbc403" providerId="AD" clId="Web-{FA0B3A97-2ECE-4919-7D1E-6FA53F36E5C4}" dt="2023-03-22T00:50:05.123" v="220" actId="20577"/>
          <ac:spMkLst>
            <pc:docMk/>
            <pc:sldMk cId="1495245722" sldId="263"/>
            <ac:spMk id="4" creationId="{ADFED78B-719F-44CE-86DE-67208E6F13E2}"/>
          </ac:spMkLst>
        </pc:spChg>
        <pc:picChg chg="add del mod">
          <ac:chgData name="Maria Isabel Uribe Diaz" userId="S::miuribe93@soy.sena.edu.co::f874e721-cfe2-4208-953d-f23d4fbbc403" providerId="AD" clId="Web-{FA0B3A97-2ECE-4919-7D1E-6FA53F36E5C4}" dt="2023-03-22T00:42:42.504" v="133"/>
          <ac:picMkLst>
            <pc:docMk/>
            <pc:sldMk cId="1495245722" sldId="263"/>
            <ac:picMk id="5" creationId="{6543C2F1-5B11-7221-5018-1899F617C9FF}"/>
          </ac:picMkLst>
        </pc:picChg>
        <pc:picChg chg="add mod">
          <ac:chgData name="Maria Isabel Uribe Diaz" userId="S::miuribe93@soy.sena.edu.co::f874e721-cfe2-4208-953d-f23d4fbbc403" providerId="AD" clId="Web-{FA0B3A97-2ECE-4919-7D1E-6FA53F36E5C4}" dt="2023-03-22T00:50:06.592" v="221" actId="1076"/>
          <ac:picMkLst>
            <pc:docMk/>
            <pc:sldMk cId="1495245722" sldId="263"/>
            <ac:picMk id="6" creationId="{80B17270-D289-7D3B-B979-E06CAEE4149A}"/>
          </ac:picMkLst>
        </pc:picChg>
      </pc:sldChg>
      <pc:sldChg chg="modSp">
        <pc:chgData name="Maria Isabel Uribe Diaz" userId="S::miuribe93@soy.sena.edu.co::f874e721-cfe2-4208-953d-f23d4fbbc403" providerId="AD" clId="Web-{FA0B3A97-2ECE-4919-7D1E-6FA53F36E5C4}" dt="2023-03-21T23:41:14.123" v="61" actId="20577"/>
        <pc:sldMkLst>
          <pc:docMk/>
          <pc:sldMk cId="397091163" sldId="264"/>
        </pc:sldMkLst>
        <pc:spChg chg="mod">
          <ac:chgData name="Maria Isabel Uribe Diaz" userId="S::miuribe93@soy.sena.edu.co::f874e721-cfe2-4208-953d-f23d4fbbc403" providerId="AD" clId="Web-{FA0B3A97-2ECE-4919-7D1E-6FA53F36E5C4}" dt="2023-03-21T23:41:14.123" v="61" actId="20577"/>
          <ac:spMkLst>
            <pc:docMk/>
            <pc:sldMk cId="397091163" sldId="264"/>
            <ac:spMk id="11" creationId="{F5C07F94-F078-A372-33F2-F246F96A64E2}"/>
          </ac:spMkLst>
        </pc:spChg>
      </pc:sldChg>
      <pc:sldChg chg="modSp">
        <pc:chgData name="Maria Isabel Uribe Diaz" userId="S::miuribe93@soy.sena.edu.co::f874e721-cfe2-4208-953d-f23d4fbbc403" providerId="AD" clId="Web-{FA0B3A97-2ECE-4919-7D1E-6FA53F36E5C4}" dt="2023-03-22T01:09:03.055" v="351"/>
        <pc:sldMkLst>
          <pc:docMk/>
          <pc:sldMk cId="2971174205" sldId="266"/>
        </pc:sldMkLst>
        <pc:spChg chg="mod">
          <ac:chgData name="Maria Isabel Uribe Diaz" userId="S::miuribe93@soy.sena.edu.co::f874e721-cfe2-4208-953d-f23d4fbbc403" providerId="AD" clId="Web-{FA0B3A97-2ECE-4919-7D1E-6FA53F36E5C4}" dt="2023-03-21T23:41:22.389" v="64" actId="20577"/>
          <ac:spMkLst>
            <pc:docMk/>
            <pc:sldMk cId="2971174205" sldId="266"/>
            <ac:spMk id="2" creationId="{D2C7AA8A-64C8-2AE2-AD77-837417D36B22}"/>
          </ac:spMkLst>
        </pc:spChg>
        <pc:graphicFrameChg chg="mod modGraphic">
          <ac:chgData name="Maria Isabel Uribe Diaz" userId="S::miuribe93@soy.sena.edu.co::f874e721-cfe2-4208-953d-f23d4fbbc403" providerId="AD" clId="Web-{FA0B3A97-2ECE-4919-7D1E-6FA53F36E5C4}" dt="2023-03-22T01:09:03.055" v="351"/>
          <ac:graphicFrameMkLst>
            <pc:docMk/>
            <pc:sldMk cId="2971174205" sldId="266"/>
            <ac:graphicFrameMk id="6" creationId="{5B6CB188-6D26-D1B0-10E6-22EBF179AC66}"/>
          </ac:graphicFrameMkLst>
        </pc:graphicFrameChg>
      </pc:sldChg>
      <pc:sldChg chg="addSp modSp del">
        <pc:chgData name="Maria Isabel Uribe Diaz" userId="S::miuribe93@soy.sena.edu.co::f874e721-cfe2-4208-953d-f23d4fbbc403" providerId="AD" clId="Web-{FA0B3A97-2ECE-4919-7D1E-6FA53F36E5C4}" dt="2023-03-22T00:36:42.293" v="67"/>
        <pc:sldMkLst>
          <pc:docMk/>
          <pc:sldMk cId="818706842" sldId="271"/>
        </pc:sldMkLst>
        <pc:spChg chg="add mod">
          <ac:chgData name="Maria Isabel Uribe Diaz" userId="S::miuribe93@soy.sena.edu.co::f874e721-cfe2-4208-953d-f23d4fbbc403" providerId="AD" clId="Web-{FA0B3A97-2ECE-4919-7D1E-6FA53F36E5C4}" dt="2023-03-21T23:41:03.779" v="59" actId="20577"/>
          <ac:spMkLst>
            <pc:docMk/>
            <pc:sldMk cId="818706842" sldId="271"/>
            <ac:spMk id="2" creationId="{A0DAE0E8-49DF-7433-6654-F66A0A214F0D}"/>
          </ac:spMkLst>
        </pc:spChg>
        <pc:spChg chg="mod">
          <ac:chgData name="Maria Isabel Uribe Diaz" userId="S::miuribe93@soy.sena.edu.co::f874e721-cfe2-4208-953d-f23d4fbbc403" providerId="AD" clId="Web-{FA0B3A97-2ECE-4919-7D1E-6FA53F36E5C4}" dt="2023-03-21T23:32:04.314" v="25" actId="1076"/>
          <ac:spMkLst>
            <pc:docMk/>
            <pc:sldMk cId="818706842" sldId="271"/>
            <ac:spMk id="3" creationId="{84B72CFB-3CAD-9A8F-39D8-028781E8247F}"/>
          </ac:spMkLst>
        </pc:spChg>
      </pc:sldChg>
      <pc:sldChg chg="del">
        <pc:chgData name="Maria Isabel Uribe Diaz" userId="S::miuribe93@soy.sena.edu.co::f874e721-cfe2-4208-953d-f23d4fbbc403" providerId="AD" clId="Web-{FA0B3A97-2ECE-4919-7D1E-6FA53F36E5C4}" dt="2023-03-22T00:36:43.090" v="68"/>
        <pc:sldMkLst>
          <pc:docMk/>
          <pc:sldMk cId="2020483110" sldId="278"/>
        </pc:sldMkLst>
      </pc:sldChg>
      <pc:sldChg chg="del">
        <pc:chgData name="Maria Isabel Uribe Diaz" userId="S::miuribe93@soy.sena.edu.co::f874e721-cfe2-4208-953d-f23d4fbbc403" providerId="AD" clId="Web-{FA0B3A97-2ECE-4919-7D1E-6FA53F36E5C4}" dt="2023-03-22T00:36:43.886" v="69"/>
        <pc:sldMkLst>
          <pc:docMk/>
          <pc:sldMk cId="2725864415" sldId="280"/>
        </pc:sldMkLst>
      </pc:sldChg>
      <pc:sldChg chg="addSp modSp del mod setBg">
        <pc:chgData name="Maria Isabel Uribe Diaz" userId="S::miuribe93@soy.sena.edu.co::f874e721-cfe2-4208-953d-f23d4fbbc403" providerId="AD" clId="Web-{FA0B3A97-2ECE-4919-7D1E-6FA53F36E5C4}" dt="2023-03-22T00:36:45.699" v="71"/>
        <pc:sldMkLst>
          <pc:docMk/>
          <pc:sldMk cId="2032966107" sldId="281"/>
        </pc:sldMkLst>
        <pc:spChg chg="mod">
          <ac:chgData name="Maria Isabel Uribe Diaz" userId="S::miuribe93@soy.sena.edu.co::f874e721-cfe2-4208-953d-f23d4fbbc403" providerId="AD" clId="Web-{FA0B3A97-2ECE-4919-7D1E-6FA53F36E5C4}" dt="2023-03-21T23:32:55.596" v="36" actId="1076"/>
          <ac:spMkLst>
            <pc:docMk/>
            <pc:sldMk cId="2032966107" sldId="281"/>
            <ac:spMk id="2" creationId="{5774586F-04D4-92A9-E4B9-483BCB010E18}"/>
          </ac:spMkLst>
        </pc:spChg>
        <pc:spChg chg="mod">
          <ac:chgData name="Maria Isabel Uribe Diaz" userId="S::miuribe93@soy.sena.edu.co::f874e721-cfe2-4208-953d-f23d4fbbc403" providerId="AD" clId="Web-{FA0B3A97-2ECE-4919-7D1E-6FA53F36E5C4}" dt="2023-03-21T23:24:59.523" v="16"/>
          <ac:spMkLst>
            <pc:docMk/>
            <pc:sldMk cId="2032966107" sldId="281"/>
            <ac:spMk id="3" creationId="{A6419C6D-FBE1-9C4B-70FF-0FFD35B90CBE}"/>
          </ac:spMkLst>
        </pc:spChg>
        <pc:spChg chg="add">
          <ac:chgData name="Maria Isabel Uribe Diaz" userId="S::miuribe93@soy.sena.edu.co::f874e721-cfe2-4208-953d-f23d4fbbc403" providerId="AD" clId="Web-{FA0B3A97-2ECE-4919-7D1E-6FA53F36E5C4}" dt="2023-03-21T23:24:59.523" v="16"/>
          <ac:spMkLst>
            <pc:docMk/>
            <pc:sldMk cId="2032966107" sldId="281"/>
            <ac:spMk id="8" creationId="{907EF6B7-1338-4443-8C46-6A318D952DFD}"/>
          </ac:spMkLst>
        </pc:spChg>
        <pc:spChg chg="add">
          <ac:chgData name="Maria Isabel Uribe Diaz" userId="S::miuribe93@soy.sena.edu.co::f874e721-cfe2-4208-953d-f23d4fbbc403" providerId="AD" clId="Web-{FA0B3A97-2ECE-4919-7D1E-6FA53F36E5C4}" dt="2023-03-21T23:24:59.523" v="16"/>
          <ac:spMkLst>
            <pc:docMk/>
            <pc:sldMk cId="2032966107" sldId="281"/>
            <ac:spMk id="10" creationId="{DAAE4CDD-124C-4DCF-9584-B6033B545DD5}"/>
          </ac:spMkLst>
        </pc:spChg>
        <pc:spChg chg="add">
          <ac:chgData name="Maria Isabel Uribe Diaz" userId="S::miuribe93@soy.sena.edu.co::f874e721-cfe2-4208-953d-f23d4fbbc403" providerId="AD" clId="Web-{FA0B3A97-2ECE-4919-7D1E-6FA53F36E5C4}" dt="2023-03-21T23:24:59.523" v="16"/>
          <ac:spMkLst>
            <pc:docMk/>
            <pc:sldMk cId="2032966107" sldId="281"/>
            <ac:spMk id="12" creationId="{081E4A58-353D-44AE-B2FC-2A74E2E400F7}"/>
          </ac:spMkLst>
        </pc:spChg>
      </pc:sldChg>
      <pc:sldChg chg="modSp del">
        <pc:chgData name="Maria Isabel Uribe Diaz" userId="S::miuribe93@soy.sena.edu.co::f874e721-cfe2-4208-953d-f23d4fbbc403" providerId="AD" clId="Web-{FA0B3A97-2ECE-4919-7D1E-6FA53F36E5C4}" dt="2023-03-22T00:36:44.855" v="70"/>
        <pc:sldMkLst>
          <pc:docMk/>
          <pc:sldMk cId="3095295970" sldId="287"/>
        </pc:sldMkLst>
        <pc:spChg chg="mod">
          <ac:chgData name="Maria Isabel Uribe Diaz" userId="S::miuribe93@soy.sena.edu.co::f874e721-cfe2-4208-953d-f23d4fbbc403" providerId="AD" clId="Web-{FA0B3A97-2ECE-4919-7D1E-6FA53F36E5C4}" dt="2023-03-21T23:31:05.250" v="18" actId="20577"/>
          <ac:spMkLst>
            <pc:docMk/>
            <pc:sldMk cId="3095295970" sldId="287"/>
            <ac:spMk id="3" creationId="{7D9D9527-2D18-5B65-95C0-E1EAD28FE596}"/>
          </ac:spMkLst>
        </pc:spChg>
      </pc:sldChg>
      <pc:sldChg chg="modSp del">
        <pc:chgData name="Maria Isabel Uribe Diaz" userId="S::miuribe93@soy.sena.edu.co::f874e721-cfe2-4208-953d-f23d4fbbc403" providerId="AD" clId="Web-{FA0B3A97-2ECE-4919-7D1E-6FA53F36E5C4}" dt="2023-03-22T00:36:46.558" v="72"/>
        <pc:sldMkLst>
          <pc:docMk/>
          <pc:sldMk cId="1988385547" sldId="289"/>
        </pc:sldMkLst>
        <pc:spChg chg="mod">
          <ac:chgData name="Maria Isabel Uribe Diaz" userId="S::miuribe93@soy.sena.edu.co::f874e721-cfe2-4208-953d-f23d4fbbc403" providerId="AD" clId="Web-{FA0B3A97-2ECE-4919-7D1E-6FA53F36E5C4}" dt="2023-03-21T23:49:25.212" v="66" actId="1076"/>
          <ac:spMkLst>
            <pc:docMk/>
            <pc:sldMk cId="1988385547" sldId="289"/>
            <ac:spMk id="3" creationId="{6FB23AF4-7128-4D0B-D8F0-71D2D37B0EBF}"/>
          </ac:spMkLst>
        </pc:spChg>
      </pc:sldChg>
      <pc:sldChg chg="del">
        <pc:chgData name="Maria Isabel Uribe Diaz" userId="S::miuribe93@soy.sena.edu.co::f874e721-cfe2-4208-953d-f23d4fbbc403" providerId="AD" clId="Web-{FA0B3A97-2ECE-4919-7D1E-6FA53F36E5C4}" dt="2023-03-22T00:36:47.449" v="73"/>
        <pc:sldMkLst>
          <pc:docMk/>
          <pc:sldMk cId="2318897579" sldId="290"/>
        </pc:sldMkLst>
      </pc:sldChg>
      <pc:sldChg chg="addSp delSp modSp">
        <pc:chgData name="Maria Isabel Uribe Diaz" userId="S::miuribe93@soy.sena.edu.co::f874e721-cfe2-4208-953d-f23d4fbbc403" providerId="AD" clId="Web-{FA0B3A97-2ECE-4919-7D1E-6FA53F36E5C4}" dt="2023-03-21T23:40:38.950" v="55" actId="1076"/>
        <pc:sldMkLst>
          <pc:docMk/>
          <pc:sldMk cId="3891505596" sldId="301"/>
        </pc:sldMkLst>
        <pc:spChg chg="mod">
          <ac:chgData name="Maria Isabel Uribe Diaz" userId="S::miuribe93@soy.sena.edu.co::f874e721-cfe2-4208-953d-f23d4fbbc403" providerId="AD" clId="Web-{FA0B3A97-2ECE-4919-7D1E-6FA53F36E5C4}" dt="2023-03-21T23:40:38.950" v="55" actId="1076"/>
          <ac:spMkLst>
            <pc:docMk/>
            <pc:sldMk cId="3891505596" sldId="301"/>
            <ac:spMk id="2" creationId="{FD267211-D0B0-67E9-2906-DC441D6A31BC}"/>
          </ac:spMkLst>
        </pc:spChg>
        <pc:spChg chg="mod">
          <ac:chgData name="Maria Isabel Uribe Diaz" userId="S::miuribe93@soy.sena.edu.co::f874e721-cfe2-4208-953d-f23d4fbbc403" providerId="AD" clId="Web-{FA0B3A97-2ECE-4919-7D1E-6FA53F36E5C4}" dt="2023-03-21T23:20:31.579" v="6"/>
          <ac:spMkLst>
            <pc:docMk/>
            <pc:sldMk cId="3891505596" sldId="301"/>
            <ac:spMk id="3" creationId="{DAEFECAD-3859-95E0-16B3-A49A6C9D93E1}"/>
          </ac:spMkLst>
        </pc:spChg>
        <pc:spChg chg="del">
          <ac:chgData name="Maria Isabel Uribe Diaz" userId="S::miuribe93@soy.sena.edu.co::f874e721-cfe2-4208-953d-f23d4fbbc403" providerId="AD" clId="Web-{FA0B3A97-2ECE-4919-7D1E-6FA53F36E5C4}" dt="2023-03-21T23:20:31.579" v="6"/>
          <ac:spMkLst>
            <pc:docMk/>
            <pc:sldMk cId="3891505596" sldId="301"/>
            <ac:spMk id="17" creationId="{4BC99CB9-DDAD-44A2-8A1C-E3AF4E72DF5C}"/>
          </ac:spMkLst>
        </pc:spChg>
        <pc:spChg chg="del">
          <ac:chgData name="Maria Isabel Uribe Diaz" userId="S::miuribe93@soy.sena.edu.co::f874e721-cfe2-4208-953d-f23d4fbbc403" providerId="AD" clId="Web-{FA0B3A97-2ECE-4919-7D1E-6FA53F36E5C4}" dt="2023-03-21T23:20:31.579" v="6"/>
          <ac:spMkLst>
            <pc:docMk/>
            <pc:sldMk cId="3891505596" sldId="301"/>
            <ac:spMk id="19" creationId="{64053CBF-3932-45FF-8285-EE5146085F3A}"/>
          </ac:spMkLst>
        </pc:spChg>
        <pc:spChg chg="add">
          <ac:chgData name="Maria Isabel Uribe Diaz" userId="S::miuribe93@soy.sena.edu.co::f874e721-cfe2-4208-953d-f23d4fbbc403" providerId="AD" clId="Web-{FA0B3A97-2ECE-4919-7D1E-6FA53F36E5C4}" dt="2023-03-21T23:20:31.579" v="6"/>
          <ac:spMkLst>
            <pc:docMk/>
            <pc:sldMk cId="3891505596" sldId="301"/>
            <ac:spMk id="36" creationId="{C9A36457-A5F4-4103-A443-02581C09185B}"/>
          </ac:spMkLst>
        </pc:spChg>
        <pc:spChg chg="add">
          <ac:chgData name="Maria Isabel Uribe Diaz" userId="S::miuribe93@soy.sena.edu.co::f874e721-cfe2-4208-953d-f23d4fbbc403" providerId="AD" clId="Web-{FA0B3A97-2ECE-4919-7D1E-6FA53F36E5C4}" dt="2023-03-21T23:20:31.579" v="6"/>
          <ac:spMkLst>
            <pc:docMk/>
            <pc:sldMk cId="3891505596" sldId="301"/>
            <ac:spMk id="38" creationId="{AA5CF486-D9E5-4A66-898A-F3D62B81B15E}"/>
          </ac:spMkLst>
        </pc:spChg>
        <pc:grpChg chg="del">
          <ac:chgData name="Maria Isabel Uribe Diaz" userId="S::miuribe93@soy.sena.edu.co::f874e721-cfe2-4208-953d-f23d4fbbc403" providerId="AD" clId="Web-{FA0B3A97-2ECE-4919-7D1E-6FA53F36E5C4}" dt="2023-03-21T23:20:31.579" v="6"/>
          <ac:grpSpMkLst>
            <pc:docMk/>
            <pc:sldMk cId="3891505596" sldId="301"/>
            <ac:grpSpMk id="21" creationId="{2E751C04-BEA6-446B-A678-9C74819EBD4C}"/>
          </ac:grpSpMkLst>
        </pc:grpChg>
        <pc:grpChg chg="del">
          <ac:chgData name="Maria Isabel Uribe Diaz" userId="S::miuribe93@soy.sena.edu.co::f874e721-cfe2-4208-953d-f23d4fbbc403" providerId="AD" clId="Web-{FA0B3A97-2ECE-4919-7D1E-6FA53F36E5C4}" dt="2023-03-21T23:20:31.579" v="6"/>
          <ac:grpSpMkLst>
            <pc:docMk/>
            <pc:sldMk cId="3891505596" sldId="301"/>
            <ac:grpSpMk id="27" creationId="{B63ACBA3-DEFD-4C6D-BBA0-64468FA99C2D}"/>
          </ac:grpSpMkLst>
        </pc:grpChg>
      </pc:sldChg>
      <pc:sldChg chg="del">
        <pc:chgData name="Maria Isabel Uribe Diaz" userId="S::miuribe93@soy.sena.edu.co::f874e721-cfe2-4208-953d-f23d4fbbc403" providerId="AD" clId="Web-{FA0B3A97-2ECE-4919-7D1E-6FA53F36E5C4}" dt="2023-03-21T23:41:44.421" v="65"/>
        <pc:sldMkLst>
          <pc:docMk/>
          <pc:sldMk cId="2121570401" sldId="316"/>
        </pc:sldMkLst>
      </pc:sldChg>
      <pc:sldChg chg="addSp delSp modSp new mod setBg">
        <pc:chgData name="Maria Isabel Uribe Diaz" userId="S::miuribe93@soy.sena.edu.co::f874e721-cfe2-4208-953d-f23d4fbbc403" providerId="AD" clId="Web-{FA0B3A97-2ECE-4919-7D1E-6FA53F36E5C4}" dt="2023-03-22T00:47:00.697" v="188"/>
        <pc:sldMkLst>
          <pc:docMk/>
          <pc:sldMk cId="3271739562" sldId="317"/>
        </pc:sldMkLst>
        <pc:spChg chg="del mod">
          <ac:chgData name="Maria Isabel Uribe Diaz" userId="S::miuribe93@soy.sena.edu.co::f874e721-cfe2-4208-953d-f23d4fbbc403" providerId="AD" clId="Web-{FA0B3A97-2ECE-4919-7D1E-6FA53F36E5C4}" dt="2023-03-22T00:47:00.697" v="188"/>
          <ac:spMkLst>
            <pc:docMk/>
            <pc:sldMk cId="3271739562" sldId="317"/>
            <ac:spMk id="2" creationId="{22AB4FB0-3F74-5004-1098-8FA5BD3972AB}"/>
          </ac:spMkLst>
        </pc:spChg>
        <pc:spChg chg="del">
          <ac:chgData name="Maria Isabel Uribe Diaz" userId="S::miuribe93@soy.sena.edu.co::f874e721-cfe2-4208-953d-f23d4fbbc403" providerId="AD" clId="Web-{FA0B3A97-2ECE-4919-7D1E-6FA53F36E5C4}" dt="2023-03-22T00:38:03.732" v="88"/>
          <ac:spMkLst>
            <pc:docMk/>
            <pc:sldMk cId="3271739562" sldId="317"/>
            <ac:spMk id="3" creationId="{564A62A7-1C47-9C7F-9D5B-002283BDFE88}"/>
          </ac:spMkLst>
        </pc:spChg>
        <pc:spChg chg="add del mod">
          <ac:chgData name="Maria Isabel Uribe Diaz" userId="S::miuribe93@soy.sena.edu.co::f874e721-cfe2-4208-953d-f23d4fbbc403" providerId="AD" clId="Web-{FA0B3A97-2ECE-4919-7D1E-6FA53F36E5C4}" dt="2023-03-22T00:43:13.755" v="142"/>
          <ac:spMkLst>
            <pc:docMk/>
            <pc:sldMk cId="3271739562" sldId="317"/>
            <ac:spMk id="7" creationId="{29E0CB5B-ACF9-1C72-9B00-47373DFD7197}"/>
          </ac:spMkLst>
        </pc:spChg>
        <pc:spChg chg="add">
          <ac:chgData name="Maria Isabel Uribe Diaz" userId="S::miuribe93@soy.sena.edu.co::f874e721-cfe2-4208-953d-f23d4fbbc403" providerId="AD" clId="Web-{FA0B3A97-2ECE-4919-7D1E-6FA53F36E5C4}" dt="2023-03-22T00:47:00.697" v="188"/>
          <ac:spMkLst>
            <pc:docMk/>
            <pc:sldMk cId="3271739562" sldId="317"/>
            <ac:spMk id="13" creationId="{42A4FC2C-047E-45A5-965D-8E1E3BF09BC6}"/>
          </ac:spMkLst>
        </pc:spChg>
        <pc:picChg chg="add del mod ord">
          <ac:chgData name="Maria Isabel Uribe Diaz" userId="S::miuribe93@soy.sena.edu.co::f874e721-cfe2-4208-953d-f23d4fbbc403" providerId="AD" clId="Web-{FA0B3A97-2ECE-4919-7D1E-6FA53F36E5C4}" dt="2023-03-22T00:42:53.348" v="139"/>
          <ac:picMkLst>
            <pc:docMk/>
            <pc:sldMk cId="3271739562" sldId="317"/>
            <ac:picMk id="4" creationId="{E277E277-9AEC-481A-E13D-3B6ECE630669}"/>
          </ac:picMkLst>
        </pc:picChg>
        <pc:picChg chg="add del mod">
          <ac:chgData name="Maria Isabel Uribe Diaz" userId="S::miuribe93@soy.sena.edu.co::f874e721-cfe2-4208-953d-f23d4fbbc403" providerId="AD" clId="Web-{FA0B3A97-2ECE-4919-7D1E-6FA53F36E5C4}" dt="2023-03-22T00:42:56.567" v="141"/>
          <ac:picMkLst>
            <pc:docMk/>
            <pc:sldMk cId="3271739562" sldId="317"/>
            <ac:picMk id="5" creationId="{6CDACA7E-A297-8D57-906C-903AAA68758A}"/>
          </ac:picMkLst>
        </pc:picChg>
        <pc:picChg chg="add mod ord">
          <ac:chgData name="Maria Isabel Uribe Diaz" userId="S::miuribe93@soy.sena.edu.co::f874e721-cfe2-4208-953d-f23d4fbbc403" providerId="AD" clId="Web-{FA0B3A97-2ECE-4919-7D1E-6FA53F36E5C4}" dt="2023-03-22T00:47:00.697" v="188"/>
          <ac:picMkLst>
            <pc:docMk/>
            <pc:sldMk cId="3271739562" sldId="317"/>
            <ac:picMk id="8" creationId="{DB7C1525-B427-12E9-FD06-155840ECFB5E}"/>
          </ac:picMkLst>
        </pc:picChg>
      </pc:sldChg>
      <pc:sldChg chg="addSp delSp modSp new mod setBg">
        <pc:chgData name="Maria Isabel Uribe Diaz" userId="S::miuribe93@soy.sena.edu.co::f874e721-cfe2-4208-953d-f23d4fbbc403" providerId="AD" clId="Web-{FA0B3A97-2ECE-4919-7D1E-6FA53F36E5C4}" dt="2023-03-22T00:46:47.259" v="186"/>
        <pc:sldMkLst>
          <pc:docMk/>
          <pc:sldMk cId="3362267178" sldId="318"/>
        </pc:sldMkLst>
        <pc:spChg chg="del mod">
          <ac:chgData name="Maria Isabel Uribe Diaz" userId="S::miuribe93@soy.sena.edu.co::f874e721-cfe2-4208-953d-f23d4fbbc403" providerId="AD" clId="Web-{FA0B3A97-2ECE-4919-7D1E-6FA53F36E5C4}" dt="2023-03-22T00:46:47.259" v="186"/>
          <ac:spMkLst>
            <pc:docMk/>
            <pc:sldMk cId="3362267178" sldId="318"/>
            <ac:spMk id="2" creationId="{A364ED3C-7FE4-D697-3C1D-9A802CF3779F}"/>
          </ac:spMkLst>
        </pc:spChg>
        <pc:spChg chg="del">
          <ac:chgData name="Maria Isabel Uribe Diaz" userId="S::miuribe93@soy.sena.edu.co::f874e721-cfe2-4208-953d-f23d4fbbc403" providerId="AD" clId="Web-{FA0B3A97-2ECE-4919-7D1E-6FA53F36E5C4}" dt="2023-03-22T00:40:07.704" v="110"/>
          <ac:spMkLst>
            <pc:docMk/>
            <pc:sldMk cId="3362267178" sldId="318"/>
            <ac:spMk id="3" creationId="{052B1DEC-3F61-4E55-A9F9-FF73562D94D1}"/>
          </ac:spMkLst>
        </pc:spChg>
        <pc:spChg chg="add del mod">
          <ac:chgData name="Maria Isabel Uribe Diaz" userId="S::miuribe93@soy.sena.edu.co::f874e721-cfe2-4208-953d-f23d4fbbc403" providerId="AD" clId="Web-{FA0B3A97-2ECE-4919-7D1E-6FA53F36E5C4}" dt="2023-03-22T00:44:06.568" v="150"/>
          <ac:spMkLst>
            <pc:docMk/>
            <pc:sldMk cId="3362267178" sldId="318"/>
            <ac:spMk id="9" creationId="{8F935F35-3E8C-1553-293B-F69774432A75}"/>
          </ac:spMkLst>
        </pc:spChg>
        <pc:spChg chg="add del">
          <ac:chgData name="Maria Isabel Uribe Diaz" userId="S::miuribe93@soy.sena.edu.co::f874e721-cfe2-4208-953d-f23d4fbbc403" providerId="AD" clId="Web-{FA0B3A97-2ECE-4919-7D1E-6FA53F36E5C4}" dt="2023-03-22T00:44:14.709" v="154"/>
          <ac:spMkLst>
            <pc:docMk/>
            <pc:sldMk cId="3362267178" sldId="318"/>
            <ac:spMk id="12" creationId="{69D47016-023F-44BD-981C-50E7A10A6609}"/>
          </ac:spMkLst>
        </pc:spChg>
        <pc:spChg chg="add del">
          <ac:chgData name="Maria Isabel Uribe Diaz" userId="S::miuribe93@soy.sena.edu.co::f874e721-cfe2-4208-953d-f23d4fbbc403" providerId="AD" clId="Web-{FA0B3A97-2ECE-4919-7D1E-6FA53F36E5C4}" dt="2023-03-22T00:44:14.709" v="154"/>
          <ac:spMkLst>
            <pc:docMk/>
            <pc:sldMk cId="3362267178" sldId="318"/>
            <ac:spMk id="14" creationId="{6D8B37B0-0682-433E-BC8D-498C04ABD9A7}"/>
          </ac:spMkLst>
        </pc:spChg>
        <pc:spChg chg="add del">
          <ac:chgData name="Maria Isabel Uribe Diaz" userId="S::miuribe93@soy.sena.edu.co::f874e721-cfe2-4208-953d-f23d4fbbc403" providerId="AD" clId="Web-{FA0B3A97-2ECE-4919-7D1E-6FA53F36E5C4}" dt="2023-03-22T00:44:19.069" v="155"/>
          <ac:spMkLst>
            <pc:docMk/>
            <pc:sldMk cId="3362267178" sldId="318"/>
            <ac:spMk id="18" creationId="{E3B623AA-C891-97BA-023C-3926089B5ECC}"/>
          </ac:spMkLst>
        </pc:spChg>
        <pc:spChg chg="add del">
          <ac:chgData name="Maria Isabel Uribe Diaz" userId="S::miuribe93@soy.sena.edu.co::f874e721-cfe2-4208-953d-f23d4fbbc403" providerId="AD" clId="Web-{FA0B3A97-2ECE-4919-7D1E-6FA53F36E5C4}" dt="2023-03-22T00:46:47.259" v="186"/>
          <ac:spMkLst>
            <pc:docMk/>
            <pc:sldMk cId="3362267178" sldId="318"/>
            <ac:spMk id="21" creationId="{84ECDE7A-6944-466D-8FFE-149A29BA6BAE}"/>
          </ac:spMkLst>
        </pc:spChg>
        <pc:spChg chg="add del">
          <ac:chgData name="Maria Isabel Uribe Diaz" userId="S::miuribe93@soy.sena.edu.co::f874e721-cfe2-4208-953d-f23d4fbbc403" providerId="AD" clId="Web-{FA0B3A97-2ECE-4919-7D1E-6FA53F36E5C4}" dt="2023-03-22T00:46:47.259" v="186"/>
          <ac:spMkLst>
            <pc:docMk/>
            <pc:sldMk cId="3362267178" sldId="318"/>
            <ac:spMk id="23" creationId="{B3420082-9415-44EC-802E-C77D71D59C57}"/>
          </ac:spMkLst>
        </pc:spChg>
        <pc:spChg chg="add del">
          <ac:chgData name="Maria Isabel Uribe Diaz" userId="S::miuribe93@soy.sena.edu.co::f874e721-cfe2-4208-953d-f23d4fbbc403" providerId="AD" clId="Web-{FA0B3A97-2ECE-4919-7D1E-6FA53F36E5C4}" dt="2023-03-22T00:46:47.259" v="186"/>
          <ac:spMkLst>
            <pc:docMk/>
            <pc:sldMk cId="3362267178" sldId="318"/>
            <ac:spMk id="25" creationId="{55A52C45-1FCB-4636-A80F-2849B8226C01}"/>
          </ac:spMkLst>
        </pc:spChg>
        <pc:spChg chg="add del">
          <ac:chgData name="Maria Isabel Uribe Diaz" userId="S::miuribe93@soy.sena.edu.co::f874e721-cfe2-4208-953d-f23d4fbbc403" providerId="AD" clId="Web-{FA0B3A97-2ECE-4919-7D1E-6FA53F36E5C4}" dt="2023-03-22T00:46:47.259" v="186"/>
          <ac:spMkLst>
            <pc:docMk/>
            <pc:sldMk cId="3362267178" sldId="318"/>
            <ac:spMk id="27" creationId="{768EB4DD-3704-43AD-92B3-C4E0C6EA92CB}"/>
          </ac:spMkLst>
        </pc:spChg>
        <pc:spChg chg="add">
          <ac:chgData name="Maria Isabel Uribe Diaz" userId="S::miuribe93@soy.sena.edu.co::f874e721-cfe2-4208-953d-f23d4fbbc403" providerId="AD" clId="Web-{FA0B3A97-2ECE-4919-7D1E-6FA53F36E5C4}" dt="2023-03-22T00:46:47.259" v="186"/>
          <ac:spMkLst>
            <pc:docMk/>
            <pc:sldMk cId="3362267178" sldId="318"/>
            <ac:spMk id="32" creationId="{42A4FC2C-047E-45A5-965D-8E1E3BF09BC6}"/>
          </ac:spMkLst>
        </pc:spChg>
        <pc:picChg chg="add del mod ord">
          <ac:chgData name="Maria Isabel Uribe Diaz" userId="S::miuribe93@soy.sena.edu.co::f874e721-cfe2-4208-953d-f23d4fbbc403" providerId="AD" clId="Web-{FA0B3A97-2ECE-4919-7D1E-6FA53F36E5C4}" dt="2023-03-22T00:43:52.568" v="148"/>
          <ac:picMkLst>
            <pc:docMk/>
            <pc:sldMk cId="3362267178" sldId="318"/>
            <ac:picMk id="4" creationId="{117E18C1-217C-1E26-1E08-701B1AF624CA}"/>
          </ac:picMkLst>
        </pc:picChg>
        <pc:picChg chg="add del mod">
          <ac:chgData name="Maria Isabel Uribe Diaz" userId="S::miuribe93@soy.sena.edu.co::f874e721-cfe2-4208-953d-f23d4fbbc403" providerId="AD" clId="Web-{FA0B3A97-2ECE-4919-7D1E-6FA53F36E5C4}" dt="2023-03-22T00:43:51.896" v="147"/>
          <ac:picMkLst>
            <pc:docMk/>
            <pc:sldMk cId="3362267178" sldId="318"/>
            <ac:picMk id="5" creationId="{6890AC9D-29FA-BA25-FDE6-F66C7D0D13B4}"/>
          </ac:picMkLst>
        </pc:picChg>
        <pc:picChg chg="add del mod ord">
          <ac:chgData name="Maria Isabel Uribe Diaz" userId="S::miuribe93@soy.sena.edu.co::f874e721-cfe2-4208-953d-f23d4fbbc403" providerId="AD" clId="Web-{FA0B3A97-2ECE-4919-7D1E-6FA53F36E5C4}" dt="2023-03-22T00:44:19.990" v="156"/>
          <ac:picMkLst>
            <pc:docMk/>
            <pc:sldMk cId="3362267178" sldId="318"/>
            <ac:picMk id="6" creationId="{E9CB3238-2778-797F-217C-2D840F981E9D}"/>
          </ac:picMkLst>
        </pc:picChg>
        <pc:picChg chg="add mod ord">
          <ac:chgData name="Maria Isabel Uribe Diaz" userId="S::miuribe93@soy.sena.edu.co::f874e721-cfe2-4208-953d-f23d4fbbc403" providerId="AD" clId="Web-{FA0B3A97-2ECE-4919-7D1E-6FA53F36E5C4}" dt="2023-03-22T00:46:47.259" v="186"/>
          <ac:picMkLst>
            <pc:docMk/>
            <pc:sldMk cId="3362267178" sldId="318"/>
            <ac:picMk id="7" creationId="{1F724617-D931-384B-259C-761278FB0373}"/>
          </ac:picMkLst>
        </pc:picChg>
      </pc:sldChg>
      <pc:sldChg chg="addSp delSp modSp new mod setBg">
        <pc:chgData name="Maria Isabel Uribe Diaz" userId="S::miuribe93@soy.sena.edu.co::f874e721-cfe2-4208-953d-f23d4fbbc403" providerId="AD" clId="Web-{FA0B3A97-2ECE-4919-7D1E-6FA53F36E5C4}" dt="2023-03-22T00:46:32.243" v="184"/>
        <pc:sldMkLst>
          <pc:docMk/>
          <pc:sldMk cId="1127655200" sldId="320"/>
        </pc:sldMkLst>
        <pc:spChg chg="del">
          <ac:chgData name="Maria Isabel Uribe Diaz" userId="S::miuribe93@soy.sena.edu.co::f874e721-cfe2-4208-953d-f23d4fbbc403" providerId="AD" clId="Web-{FA0B3A97-2ECE-4919-7D1E-6FA53F36E5C4}" dt="2023-03-22T00:46:32.243" v="184"/>
          <ac:spMkLst>
            <pc:docMk/>
            <pc:sldMk cId="1127655200" sldId="320"/>
            <ac:spMk id="2" creationId="{FB2B764D-4D58-FAC4-033E-96DAABF8E919}"/>
          </ac:spMkLst>
        </pc:spChg>
        <pc:spChg chg="del">
          <ac:chgData name="Maria Isabel Uribe Diaz" userId="S::miuribe93@soy.sena.edu.co::f874e721-cfe2-4208-953d-f23d4fbbc403" providerId="AD" clId="Web-{FA0B3A97-2ECE-4919-7D1E-6FA53F36E5C4}" dt="2023-03-22T00:41:13.330" v="129"/>
          <ac:spMkLst>
            <pc:docMk/>
            <pc:sldMk cId="1127655200" sldId="320"/>
            <ac:spMk id="3" creationId="{0643432A-9333-7FE7-3417-3D4B24258486}"/>
          </ac:spMkLst>
        </pc:spChg>
        <pc:spChg chg="add del mod">
          <ac:chgData name="Maria Isabel Uribe Diaz" userId="S::miuribe93@soy.sena.edu.co::f874e721-cfe2-4208-953d-f23d4fbbc403" providerId="AD" clId="Web-{FA0B3A97-2ECE-4919-7D1E-6FA53F36E5C4}" dt="2023-03-22T00:44:57.726" v="167"/>
          <ac:spMkLst>
            <pc:docMk/>
            <pc:sldMk cId="1127655200" sldId="320"/>
            <ac:spMk id="6" creationId="{3A112EFD-773C-C3B5-E3B9-619F1257C021}"/>
          </ac:spMkLst>
        </pc:spChg>
        <pc:spChg chg="add">
          <ac:chgData name="Maria Isabel Uribe Diaz" userId="S::miuribe93@soy.sena.edu.co::f874e721-cfe2-4208-953d-f23d4fbbc403" providerId="AD" clId="Web-{FA0B3A97-2ECE-4919-7D1E-6FA53F36E5C4}" dt="2023-03-22T00:46:32.243" v="184"/>
          <ac:spMkLst>
            <pc:docMk/>
            <pc:sldMk cId="1127655200" sldId="320"/>
            <ac:spMk id="12" creationId="{42A4FC2C-047E-45A5-965D-8E1E3BF09BC6}"/>
          </ac:spMkLst>
        </pc:spChg>
        <pc:picChg chg="add del mod ord">
          <ac:chgData name="Maria Isabel Uribe Diaz" userId="S::miuribe93@soy.sena.edu.co::f874e721-cfe2-4208-953d-f23d4fbbc403" providerId="AD" clId="Web-{FA0B3A97-2ECE-4919-7D1E-6FA53F36E5C4}" dt="2023-03-22T00:43:53.662" v="149"/>
          <ac:picMkLst>
            <pc:docMk/>
            <pc:sldMk cId="1127655200" sldId="320"/>
            <ac:picMk id="4" creationId="{3EC5D2B9-E559-3362-E33A-2BDED928F928}"/>
          </ac:picMkLst>
        </pc:picChg>
        <pc:picChg chg="add mod ord">
          <ac:chgData name="Maria Isabel Uribe Diaz" userId="S::miuribe93@soy.sena.edu.co::f874e721-cfe2-4208-953d-f23d4fbbc403" providerId="AD" clId="Web-{FA0B3A97-2ECE-4919-7D1E-6FA53F36E5C4}" dt="2023-03-22T00:46:32.243" v="184"/>
          <ac:picMkLst>
            <pc:docMk/>
            <pc:sldMk cId="1127655200" sldId="320"/>
            <ac:picMk id="7" creationId="{5A73A798-7BB6-5E50-30FB-93B709AE82E7}"/>
          </ac:picMkLst>
        </pc:picChg>
      </pc:sldChg>
      <pc:sldChg chg="addSp delSp modSp new mod setBg">
        <pc:chgData name="Maria Isabel Uribe Diaz" userId="S::miuribe93@soy.sena.edu.co::f874e721-cfe2-4208-953d-f23d4fbbc403" providerId="AD" clId="Web-{FA0B3A97-2ECE-4919-7D1E-6FA53F36E5C4}" dt="2023-03-22T00:46:28.540" v="183"/>
        <pc:sldMkLst>
          <pc:docMk/>
          <pc:sldMk cId="1968408752" sldId="323"/>
        </pc:sldMkLst>
        <pc:spChg chg="del">
          <ac:chgData name="Maria Isabel Uribe Diaz" userId="S::miuribe93@soy.sena.edu.co::f874e721-cfe2-4208-953d-f23d4fbbc403" providerId="AD" clId="Web-{FA0B3A97-2ECE-4919-7D1E-6FA53F36E5C4}" dt="2023-03-22T00:46:28.540" v="183"/>
          <ac:spMkLst>
            <pc:docMk/>
            <pc:sldMk cId="1968408752" sldId="323"/>
            <ac:spMk id="2" creationId="{5BE21986-B707-F201-473A-AD96A178AE20}"/>
          </ac:spMkLst>
        </pc:spChg>
        <pc:spChg chg="del">
          <ac:chgData name="Maria Isabel Uribe Diaz" userId="S::miuribe93@soy.sena.edu.co::f874e721-cfe2-4208-953d-f23d4fbbc403" providerId="AD" clId="Web-{FA0B3A97-2ECE-4919-7D1E-6FA53F36E5C4}" dt="2023-03-22T00:45:20.117" v="173"/>
          <ac:spMkLst>
            <pc:docMk/>
            <pc:sldMk cId="1968408752" sldId="323"/>
            <ac:spMk id="3" creationId="{D50B9CED-DBE5-6D16-3ED2-C90D37004FBD}"/>
          </ac:spMkLst>
        </pc:spChg>
        <pc:spChg chg="add">
          <ac:chgData name="Maria Isabel Uribe Diaz" userId="S::miuribe93@soy.sena.edu.co::f874e721-cfe2-4208-953d-f23d4fbbc403" providerId="AD" clId="Web-{FA0B3A97-2ECE-4919-7D1E-6FA53F36E5C4}" dt="2023-03-22T00:46:28.540" v="183"/>
          <ac:spMkLst>
            <pc:docMk/>
            <pc:sldMk cId="1968408752" sldId="323"/>
            <ac:spMk id="9" creationId="{42A4FC2C-047E-45A5-965D-8E1E3BF09BC6}"/>
          </ac:spMkLst>
        </pc:spChg>
        <pc:picChg chg="add mod ord">
          <ac:chgData name="Maria Isabel Uribe Diaz" userId="S::miuribe93@soy.sena.edu.co::f874e721-cfe2-4208-953d-f23d4fbbc403" providerId="AD" clId="Web-{FA0B3A97-2ECE-4919-7D1E-6FA53F36E5C4}" dt="2023-03-22T00:46:28.540" v="183"/>
          <ac:picMkLst>
            <pc:docMk/>
            <pc:sldMk cId="1968408752" sldId="323"/>
            <ac:picMk id="4" creationId="{0AB543CB-C552-2958-71D6-2E2C00F1282F}"/>
          </ac:picMkLst>
        </pc:picChg>
      </pc:sldChg>
      <pc:sldChg chg="addSp delSp modSp new mod setBg">
        <pc:chgData name="Maria Isabel Uribe Diaz" userId="S::miuribe93@soy.sena.edu.co::f874e721-cfe2-4208-953d-f23d4fbbc403" providerId="AD" clId="Web-{FA0B3A97-2ECE-4919-7D1E-6FA53F36E5C4}" dt="2023-03-22T00:47:19.573" v="193"/>
        <pc:sldMkLst>
          <pc:docMk/>
          <pc:sldMk cId="4058954971" sldId="324"/>
        </pc:sldMkLst>
        <pc:spChg chg="del">
          <ac:chgData name="Maria Isabel Uribe Diaz" userId="S::miuribe93@soy.sena.edu.co::f874e721-cfe2-4208-953d-f23d4fbbc403" providerId="AD" clId="Web-{FA0B3A97-2ECE-4919-7D1E-6FA53F36E5C4}" dt="2023-03-22T00:46:18.524" v="181"/>
          <ac:spMkLst>
            <pc:docMk/>
            <pc:sldMk cId="4058954971" sldId="324"/>
            <ac:spMk id="2" creationId="{1438D081-B646-5670-7F4F-4449B0E001D6}"/>
          </ac:spMkLst>
        </pc:spChg>
        <pc:spChg chg="del">
          <ac:chgData name="Maria Isabel Uribe Diaz" userId="S::miuribe93@soy.sena.edu.co::f874e721-cfe2-4208-953d-f23d4fbbc403" providerId="AD" clId="Web-{FA0B3A97-2ECE-4919-7D1E-6FA53F36E5C4}" dt="2023-03-22T00:46:10.290" v="178"/>
          <ac:spMkLst>
            <pc:docMk/>
            <pc:sldMk cId="4058954971" sldId="324"/>
            <ac:spMk id="3" creationId="{1EAA8ECC-8AD2-2E57-E894-D7019B9443A3}"/>
          </ac:spMkLst>
        </pc:spChg>
        <pc:spChg chg="add del">
          <ac:chgData name="Maria Isabel Uribe Diaz" userId="S::miuribe93@soy.sena.edu.co::f874e721-cfe2-4208-953d-f23d4fbbc403" providerId="AD" clId="Web-{FA0B3A97-2ECE-4919-7D1E-6FA53F36E5C4}" dt="2023-03-22T00:47:19.573" v="193"/>
          <ac:spMkLst>
            <pc:docMk/>
            <pc:sldMk cId="4058954971" sldId="324"/>
            <ac:spMk id="9" creationId="{F3060C83-F051-4F0E-ABAD-AA0DFC48B218}"/>
          </ac:spMkLst>
        </pc:spChg>
        <pc:spChg chg="add del">
          <ac:chgData name="Maria Isabel Uribe Diaz" userId="S::miuribe93@soy.sena.edu.co::f874e721-cfe2-4208-953d-f23d4fbbc403" providerId="AD" clId="Web-{FA0B3A97-2ECE-4919-7D1E-6FA53F36E5C4}" dt="2023-03-22T00:47:19.573" v="193"/>
          <ac:spMkLst>
            <pc:docMk/>
            <pc:sldMk cId="4058954971" sldId="324"/>
            <ac:spMk id="11" creationId="{83C98ABE-055B-441F-B07E-44F97F083C39}"/>
          </ac:spMkLst>
        </pc:spChg>
        <pc:spChg chg="add del">
          <ac:chgData name="Maria Isabel Uribe Diaz" userId="S::miuribe93@soy.sena.edu.co::f874e721-cfe2-4208-953d-f23d4fbbc403" providerId="AD" clId="Web-{FA0B3A97-2ECE-4919-7D1E-6FA53F36E5C4}" dt="2023-03-22T00:47:19.573" v="193"/>
          <ac:spMkLst>
            <pc:docMk/>
            <pc:sldMk cId="4058954971" sldId="324"/>
            <ac:spMk id="13" creationId="{29FDB030-9B49-4CED-8CCD-4D99382388AC}"/>
          </ac:spMkLst>
        </pc:spChg>
        <pc:spChg chg="add del">
          <ac:chgData name="Maria Isabel Uribe Diaz" userId="S::miuribe93@soy.sena.edu.co::f874e721-cfe2-4208-953d-f23d4fbbc403" providerId="AD" clId="Web-{FA0B3A97-2ECE-4919-7D1E-6FA53F36E5C4}" dt="2023-03-22T00:47:19.573" v="193"/>
          <ac:spMkLst>
            <pc:docMk/>
            <pc:sldMk cId="4058954971" sldId="324"/>
            <ac:spMk id="15" creationId="{3783CA14-24A1-485C-8B30-D6A5D87987AD}"/>
          </ac:spMkLst>
        </pc:spChg>
        <pc:spChg chg="add del">
          <ac:chgData name="Maria Isabel Uribe Diaz" userId="S::miuribe93@soy.sena.edu.co::f874e721-cfe2-4208-953d-f23d4fbbc403" providerId="AD" clId="Web-{FA0B3A97-2ECE-4919-7D1E-6FA53F36E5C4}" dt="2023-03-22T00:47:19.573" v="193"/>
          <ac:spMkLst>
            <pc:docMk/>
            <pc:sldMk cId="4058954971" sldId="324"/>
            <ac:spMk id="17" creationId="{9A97C86A-04D6-40F7-AE84-31AB43E6A846}"/>
          </ac:spMkLst>
        </pc:spChg>
        <pc:spChg chg="add del">
          <ac:chgData name="Maria Isabel Uribe Diaz" userId="S::miuribe93@soy.sena.edu.co::f874e721-cfe2-4208-953d-f23d4fbbc403" providerId="AD" clId="Web-{FA0B3A97-2ECE-4919-7D1E-6FA53F36E5C4}" dt="2023-03-22T00:47:19.573" v="193"/>
          <ac:spMkLst>
            <pc:docMk/>
            <pc:sldMk cId="4058954971" sldId="324"/>
            <ac:spMk id="19" creationId="{FF9F2414-84E8-453E-B1F3-389FDE8192D9}"/>
          </ac:spMkLst>
        </pc:spChg>
        <pc:spChg chg="add del">
          <ac:chgData name="Maria Isabel Uribe Diaz" userId="S::miuribe93@soy.sena.edu.co::f874e721-cfe2-4208-953d-f23d4fbbc403" providerId="AD" clId="Web-{FA0B3A97-2ECE-4919-7D1E-6FA53F36E5C4}" dt="2023-03-22T00:47:19.573" v="193"/>
          <ac:spMkLst>
            <pc:docMk/>
            <pc:sldMk cId="4058954971" sldId="324"/>
            <ac:spMk id="21" creationId="{3ECA69A1-7536-43AC-85EF-C7106179F5ED}"/>
          </ac:spMkLst>
        </pc:spChg>
        <pc:spChg chg="add">
          <ac:chgData name="Maria Isabel Uribe Diaz" userId="S::miuribe93@soy.sena.edu.co::f874e721-cfe2-4208-953d-f23d4fbbc403" providerId="AD" clId="Web-{FA0B3A97-2ECE-4919-7D1E-6FA53F36E5C4}" dt="2023-03-22T00:47:19.573" v="193"/>
          <ac:spMkLst>
            <pc:docMk/>
            <pc:sldMk cId="4058954971" sldId="324"/>
            <ac:spMk id="26" creationId="{42A4FC2C-047E-45A5-965D-8E1E3BF09BC6}"/>
          </ac:spMkLst>
        </pc:spChg>
        <pc:picChg chg="add mod ord">
          <ac:chgData name="Maria Isabel Uribe Diaz" userId="S::miuribe93@soy.sena.edu.co::f874e721-cfe2-4208-953d-f23d4fbbc403" providerId="AD" clId="Web-{FA0B3A97-2ECE-4919-7D1E-6FA53F36E5C4}" dt="2023-03-22T00:47:19.573" v="193"/>
          <ac:picMkLst>
            <pc:docMk/>
            <pc:sldMk cId="4058954971" sldId="324"/>
            <ac:picMk id="4" creationId="{863AD59B-B449-14B9-8210-1B50B1596F78}"/>
          </ac:picMkLst>
        </pc:picChg>
      </pc:sldChg>
      <pc:sldChg chg="addSp delSp modSp new mod setBg">
        <pc:chgData name="Maria Isabel Uribe Diaz" userId="S::miuribe93@soy.sena.edu.co::f874e721-cfe2-4208-953d-f23d4fbbc403" providerId="AD" clId="Web-{FA0B3A97-2ECE-4919-7D1E-6FA53F36E5C4}" dt="2023-03-22T00:55:08.771" v="297"/>
        <pc:sldMkLst>
          <pc:docMk/>
          <pc:sldMk cId="2727234603" sldId="325"/>
        </pc:sldMkLst>
        <pc:spChg chg="mod">
          <ac:chgData name="Maria Isabel Uribe Diaz" userId="S::miuribe93@soy.sena.edu.co::f874e721-cfe2-4208-953d-f23d4fbbc403" providerId="AD" clId="Web-{FA0B3A97-2ECE-4919-7D1E-6FA53F36E5C4}" dt="2023-03-22T00:55:08.771" v="297"/>
          <ac:spMkLst>
            <pc:docMk/>
            <pc:sldMk cId="2727234603" sldId="325"/>
            <ac:spMk id="2" creationId="{DC177177-01A4-F35E-0E5D-60228C92657F}"/>
          </ac:spMkLst>
        </pc:spChg>
        <pc:spChg chg="del mod">
          <ac:chgData name="Maria Isabel Uribe Diaz" userId="S::miuribe93@soy.sena.edu.co::f874e721-cfe2-4208-953d-f23d4fbbc403" providerId="AD" clId="Web-{FA0B3A97-2ECE-4919-7D1E-6FA53F36E5C4}" dt="2023-03-22T00:54:55.145" v="295"/>
          <ac:spMkLst>
            <pc:docMk/>
            <pc:sldMk cId="2727234603" sldId="325"/>
            <ac:spMk id="3" creationId="{59C90EC9-C22A-006B-A57B-9EC3ABCB7FB7}"/>
          </ac:spMkLst>
        </pc:spChg>
        <pc:spChg chg="add">
          <ac:chgData name="Maria Isabel Uribe Diaz" userId="S::miuribe93@soy.sena.edu.co::f874e721-cfe2-4208-953d-f23d4fbbc403" providerId="AD" clId="Web-{FA0B3A97-2ECE-4919-7D1E-6FA53F36E5C4}" dt="2023-03-22T00:55:08.771" v="297"/>
          <ac:spMkLst>
            <pc:docMk/>
            <pc:sldMk cId="2727234603" sldId="325"/>
            <ac:spMk id="10" creationId="{2E442304-DDBD-4F7B-8017-36BCC863FB40}"/>
          </ac:spMkLst>
        </pc:spChg>
        <pc:spChg chg="add">
          <ac:chgData name="Maria Isabel Uribe Diaz" userId="S::miuribe93@soy.sena.edu.co::f874e721-cfe2-4208-953d-f23d4fbbc403" providerId="AD" clId="Web-{FA0B3A97-2ECE-4919-7D1E-6FA53F36E5C4}" dt="2023-03-22T00:55:08.771" v="297"/>
          <ac:spMkLst>
            <pc:docMk/>
            <pc:sldMk cId="2727234603" sldId="325"/>
            <ac:spMk id="12" creationId="{5E107275-3853-46FD-A241-DE4355A42675}"/>
          </ac:spMkLst>
        </pc:spChg>
        <pc:graphicFrameChg chg="add mod modGraphic">
          <ac:chgData name="Maria Isabel Uribe Diaz" userId="S::miuribe93@soy.sena.edu.co::f874e721-cfe2-4208-953d-f23d4fbbc403" providerId="AD" clId="Web-{FA0B3A97-2ECE-4919-7D1E-6FA53F36E5C4}" dt="2023-03-22T00:55:08.771" v="297"/>
          <ac:graphicFrameMkLst>
            <pc:docMk/>
            <pc:sldMk cId="2727234603" sldId="325"/>
            <ac:graphicFrameMk id="5" creationId="{690CDF21-EE7E-9AB2-FBDD-8A439361FEFF}"/>
          </ac:graphicFrameMkLst>
        </pc:graphicFrameChg>
      </pc:sldChg>
    </pc:docChg>
  </pc:docChgLst>
  <pc:docChgLst>
    <pc:chgData name="Juan Sebastian Herrera Prieto" userId="S::jsherrera914@soy.sena.edu.co::ef11610f-3862-4e05-a817-05d4c3cf01c5" providerId="AD" clId="Web-{A238A935-5B6C-90E3-C060-AD87475FC147}"/>
    <pc:docChg chg="modSld">
      <pc:chgData name="Juan Sebastian Herrera Prieto" userId="S::jsherrera914@soy.sena.edu.co::ef11610f-3862-4e05-a817-05d4c3cf01c5" providerId="AD" clId="Web-{A238A935-5B6C-90E3-C060-AD87475FC147}" dt="2023-03-14T04:10:14.686" v="762" actId="20577"/>
      <pc:docMkLst>
        <pc:docMk/>
      </pc:docMkLst>
      <pc:sldChg chg="modSp">
        <pc:chgData name="Juan Sebastian Herrera Prieto" userId="S::jsherrera914@soy.sena.edu.co::ef11610f-3862-4e05-a817-05d4c3cf01c5" providerId="AD" clId="Web-{A238A935-5B6C-90E3-C060-AD87475FC147}" dt="2023-03-14T04:10:14.686" v="762" actId="20577"/>
        <pc:sldMkLst>
          <pc:docMk/>
          <pc:sldMk cId="1495245722" sldId="263"/>
        </pc:sldMkLst>
        <pc:spChg chg="mod">
          <ac:chgData name="Juan Sebastian Herrera Prieto" userId="S::jsherrera914@soy.sena.edu.co::ef11610f-3862-4e05-a817-05d4c3cf01c5" providerId="AD" clId="Web-{A238A935-5B6C-90E3-C060-AD87475FC147}" dt="2023-03-14T04:10:14.686" v="762" actId="20577"/>
          <ac:spMkLst>
            <pc:docMk/>
            <pc:sldMk cId="1495245722" sldId="263"/>
            <ac:spMk id="3" creationId="{282224B7-662E-E133-BD59-E01F5A5AD2C3}"/>
          </ac:spMkLst>
        </pc:spChg>
      </pc:sldChg>
    </pc:docChg>
  </pc:docChgLst>
  <pc:docChgLst>
    <pc:chgData name="Juan Sebastian Herrera Prieto" userId="S::jsherrera914@soy.sena.edu.co::ef11610f-3862-4e05-a817-05d4c3cf01c5" providerId="AD" clId="Web-{CE426431-55C1-61CA-F04F-D575D1DE4FA5}"/>
    <pc:docChg chg="modSld">
      <pc:chgData name="Juan Sebastian Herrera Prieto" userId="S::jsherrera914@soy.sena.edu.co::ef11610f-3862-4e05-a817-05d4c3cf01c5" providerId="AD" clId="Web-{CE426431-55C1-61CA-F04F-D575D1DE4FA5}" dt="2023-04-11T22:59:26.165" v="0" actId="1076"/>
      <pc:docMkLst>
        <pc:docMk/>
      </pc:docMkLst>
      <pc:sldChg chg="modSp">
        <pc:chgData name="Juan Sebastian Herrera Prieto" userId="S::jsherrera914@soy.sena.edu.co::ef11610f-3862-4e05-a817-05d4c3cf01c5" providerId="AD" clId="Web-{CE426431-55C1-61CA-F04F-D575D1DE4FA5}" dt="2023-04-11T22:59:26.165" v="0" actId="1076"/>
        <pc:sldMkLst>
          <pc:docMk/>
          <pc:sldMk cId="397091163" sldId="264"/>
        </pc:sldMkLst>
        <pc:spChg chg="mod">
          <ac:chgData name="Juan Sebastian Herrera Prieto" userId="S::jsherrera914@soy.sena.edu.co::ef11610f-3862-4e05-a817-05d4c3cf01c5" providerId="AD" clId="Web-{CE426431-55C1-61CA-F04F-D575D1DE4FA5}" dt="2023-04-11T22:59:26.165" v="0" actId="1076"/>
          <ac:spMkLst>
            <pc:docMk/>
            <pc:sldMk cId="397091163" sldId="264"/>
            <ac:spMk id="12" creationId="{13F54DBE-998D-24EA-82EB-B243C26B001D}"/>
          </ac:spMkLst>
        </pc:spChg>
      </pc:sldChg>
    </pc:docChg>
  </pc:docChgLst>
  <pc:docChgLst>
    <pc:chgData name="Maria Isabel Uribe Diaz" userId="S::miuribe93@soy.sena.edu.co::f874e721-cfe2-4208-953d-f23d4fbbc403" providerId="AD" clId="Web-{887C0405-A99E-42C9-9892-96E2491F1D0B}"/>
    <pc:docChg chg="modSld">
      <pc:chgData name="Maria Isabel Uribe Diaz" userId="S::miuribe93@soy.sena.edu.co::f874e721-cfe2-4208-953d-f23d4fbbc403" providerId="AD" clId="Web-{887C0405-A99E-42C9-9892-96E2491F1D0B}" dt="2023-03-14T11:40:30.099" v="3" actId="20577"/>
      <pc:docMkLst>
        <pc:docMk/>
      </pc:docMkLst>
      <pc:sldChg chg="modSp">
        <pc:chgData name="Maria Isabel Uribe Diaz" userId="S::miuribe93@soy.sena.edu.co::f874e721-cfe2-4208-953d-f23d4fbbc403" providerId="AD" clId="Web-{887C0405-A99E-42C9-9892-96E2491F1D0B}" dt="2023-03-14T11:40:30.099" v="3" actId="20577"/>
        <pc:sldMkLst>
          <pc:docMk/>
          <pc:sldMk cId="1495245722" sldId="263"/>
        </pc:sldMkLst>
        <pc:spChg chg="mod">
          <ac:chgData name="Maria Isabel Uribe Diaz" userId="S::miuribe93@soy.sena.edu.co::f874e721-cfe2-4208-953d-f23d4fbbc403" providerId="AD" clId="Web-{887C0405-A99E-42C9-9892-96E2491F1D0B}" dt="2023-03-14T11:40:30.099" v="3" actId="20577"/>
          <ac:spMkLst>
            <pc:docMk/>
            <pc:sldMk cId="1495245722" sldId="263"/>
            <ac:spMk id="2" creationId="{82765DA9-3CFA-DFE4-CFB4-ED7512796DAA}"/>
          </ac:spMkLst>
        </pc:spChg>
        <pc:spChg chg="mod">
          <ac:chgData name="Maria Isabel Uribe Diaz" userId="S::miuribe93@soy.sena.edu.co::f874e721-cfe2-4208-953d-f23d4fbbc403" providerId="AD" clId="Web-{887C0405-A99E-42C9-9892-96E2491F1D0B}" dt="2023-03-14T11:40:24.646" v="1" actId="20577"/>
          <ac:spMkLst>
            <pc:docMk/>
            <pc:sldMk cId="1495245722" sldId="263"/>
            <ac:spMk id="3" creationId="{282224B7-662E-E133-BD59-E01F5A5AD2C3}"/>
          </ac:spMkLst>
        </pc:spChg>
      </pc:sldChg>
    </pc:docChg>
  </pc:docChgLst>
  <pc:docChgLst>
    <pc:chgData name="Maria Isabel Uribe Diaz" userId="S::miuribe93@soy.sena.edu.co::f874e721-cfe2-4208-953d-f23d4fbbc403" providerId="AD" clId="Web-{7E638973-93C5-4094-B82E-BB882FA6CEF9}"/>
    <pc:docChg chg="addSld delSld modSld">
      <pc:chgData name="Maria Isabel Uribe Diaz" userId="S::miuribe93@soy.sena.edu.co::f874e721-cfe2-4208-953d-f23d4fbbc403" providerId="AD" clId="Web-{7E638973-93C5-4094-B82E-BB882FA6CEF9}" dt="2023-03-21T16:07:57.600" v="8" actId="1076"/>
      <pc:docMkLst>
        <pc:docMk/>
      </pc:docMkLst>
      <pc:sldChg chg="modSp">
        <pc:chgData name="Maria Isabel Uribe Diaz" userId="S::miuribe93@soy.sena.edu.co::f874e721-cfe2-4208-953d-f23d4fbbc403" providerId="AD" clId="Web-{7E638973-93C5-4094-B82E-BB882FA6CEF9}" dt="2023-03-21T16:07:54.350" v="7" actId="1076"/>
        <pc:sldMkLst>
          <pc:docMk/>
          <pc:sldMk cId="1320017106" sldId="257"/>
        </pc:sldMkLst>
        <pc:spChg chg="mod">
          <ac:chgData name="Maria Isabel Uribe Diaz" userId="S::miuribe93@soy.sena.edu.co::f874e721-cfe2-4208-953d-f23d4fbbc403" providerId="AD" clId="Web-{7E638973-93C5-4094-B82E-BB882FA6CEF9}" dt="2023-03-21T16:07:54.350" v="7" actId="1076"/>
          <ac:spMkLst>
            <pc:docMk/>
            <pc:sldMk cId="1320017106" sldId="257"/>
            <ac:spMk id="3" creationId="{BD4BFCAB-CCF7-7691-5641-12DCB1BDF2E2}"/>
          </ac:spMkLst>
        </pc:spChg>
      </pc:sldChg>
      <pc:sldChg chg="new del">
        <pc:chgData name="Maria Isabel Uribe Diaz" userId="S::miuribe93@soy.sena.edu.co::f874e721-cfe2-4208-953d-f23d4fbbc403" providerId="AD" clId="Web-{7E638973-93C5-4094-B82E-BB882FA6CEF9}" dt="2023-03-21T16:06:46.458" v="1"/>
        <pc:sldMkLst>
          <pc:docMk/>
          <pc:sldMk cId="1091137154" sldId="315"/>
        </pc:sldMkLst>
      </pc:sldChg>
      <pc:sldChg chg="modSp add replId">
        <pc:chgData name="Maria Isabel Uribe Diaz" userId="S::miuribe93@soy.sena.edu.co::f874e721-cfe2-4208-953d-f23d4fbbc403" providerId="AD" clId="Web-{7E638973-93C5-4094-B82E-BB882FA6CEF9}" dt="2023-03-21T16:07:57.600" v="8" actId="1076"/>
        <pc:sldMkLst>
          <pc:docMk/>
          <pc:sldMk cId="3070472239" sldId="315"/>
        </pc:sldMkLst>
        <pc:spChg chg="mod">
          <ac:chgData name="Maria Isabel Uribe Diaz" userId="S::miuribe93@soy.sena.edu.co::f874e721-cfe2-4208-953d-f23d4fbbc403" providerId="AD" clId="Web-{7E638973-93C5-4094-B82E-BB882FA6CEF9}" dt="2023-03-21T16:07:57.600" v="8" actId="1076"/>
          <ac:spMkLst>
            <pc:docMk/>
            <pc:sldMk cId="3070472239" sldId="315"/>
            <ac:spMk id="3" creationId="{BD4BFCAB-CCF7-7691-5641-12DCB1BDF2E2}"/>
          </ac:spMkLst>
        </pc:spChg>
      </pc:sldChg>
    </pc:docChg>
  </pc:docChgLst>
  <pc:docChgLst>
    <pc:chgData name="Sara Naidu Diaz Gonzalez" userId="S::sndiaz4@soy.sena.edu.co::94f02f45-69a4-4ff3-a3dc-fe0d52e2f980" providerId="AD" clId="Web-{629FC6E6-F6B2-4B27-9712-756F0F11062C}"/>
    <pc:docChg chg="modSld">
      <pc:chgData name="Sara Naidu Diaz Gonzalez" userId="S::sndiaz4@soy.sena.edu.co::94f02f45-69a4-4ff3-a3dc-fe0d52e2f980" providerId="AD" clId="Web-{629FC6E6-F6B2-4B27-9712-756F0F11062C}" dt="2023-03-21T13:48:42.096" v="562"/>
      <pc:docMkLst>
        <pc:docMk/>
      </pc:docMkLst>
      <pc:sldChg chg="modSp">
        <pc:chgData name="Sara Naidu Diaz Gonzalez" userId="S::sndiaz4@soy.sena.edu.co::94f02f45-69a4-4ff3-a3dc-fe0d52e2f980" providerId="AD" clId="Web-{629FC6E6-F6B2-4B27-9712-756F0F11062C}" dt="2023-03-21T13:44:27.309" v="489" actId="1076"/>
        <pc:sldMkLst>
          <pc:docMk/>
          <pc:sldMk cId="2971174205" sldId="266"/>
        </pc:sldMkLst>
        <pc:spChg chg="mod">
          <ac:chgData name="Sara Naidu Diaz Gonzalez" userId="S::sndiaz4@soy.sena.edu.co::94f02f45-69a4-4ff3-a3dc-fe0d52e2f980" providerId="AD" clId="Web-{629FC6E6-F6B2-4B27-9712-756F0F11062C}" dt="2023-03-21T13:39:51.474" v="385" actId="20577"/>
          <ac:spMkLst>
            <pc:docMk/>
            <pc:sldMk cId="2971174205" sldId="266"/>
            <ac:spMk id="2" creationId="{D2C7AA8A-64C8-2AE2-AD77-837417D36B22}"/>
          </ac:spMkLst>
        </pc:spChg>
        <pc:graphicFrameChg chg="mod modGraphic">
          <ac:chgData name="Sara Naidu Diaz Gonzalez" userId="S::sndiaz4@soy.sena.edu.co::94f02f45-69a4-4ff3-a3dc-fe0d52e2f980" providerId="AD" clId="Web-{629FC6E6-F6B2-4B27-9712-756F0F11062C}" dt="2023-03-21T13:44:24.684" v="488" actId="1076"/>
          <ac:graphicFrameMkLst>
            <pc:docMk/>
            <pc:sldMk cId="2971174205" sldId="266"/>
            <ac:graphicFrameMk id="4" creationId="{5B6537AD-F71D-AC63-0E0E-5F9272C67D0D}"/>
          </ac:graphicFrameMkLst>
        </pc:graphicFrameChg>
        <pc:graphicFrameChg chg="mod modGraphic">
          <ac:chgData name="Sara Naidu Diaz Gonzalez" userId="S::sndiaz4@soy.sena.edu.co::94f02f45-69a4-4ff3-a3dc-fe0d52e2f980" providerId="AD" clId="Web-{629FC6E6-F6B2-4B27-9712-756F0F11062C}" dt="2023-03-21T13:44:27.309" v="489" actId="1076"/>
          <ac:graphicFrameMkLst>
            <pc:docMk/>
            <pc:sldMk cId="2971174205" sldId="266"/>
            <ac:graphicFrameMk id="6" creationId="{5B6CB188-6D26-D1B0-10E6-22EBF179AC66}"/>
          </ac:graphicFrameMkLst>
        </pc:graphicFrameChg>
      </pc:sldChg>
      <pc:sldChg chg="modSp">
        <pc:chgData name="Sara Naidu Diaz Gonzalez" userId="S::sndiaz4@soy.sena.edu.co::94f02f45-69a4-4ff3-a3dc-fe0d52e2f980" providerId="AD" clId="Web-{629FC6E6-F6B2-4B27-9712-756F0F11062C}" dt="2023-03-21T13:39:02.583" v="379"/>
        <pc:sldMkLst>
          <pc:docMk/>
          <pc:sldMk cId="2185372916" sldId="307"/>
        </pc:sldMkLst>
        <pc:graphicFrameChg chg="mod modGraphic">
          <ac:chgData name="Sara Naidu Diaz Gonzalez" userId="S::sndiaz4@soy.sena.edu.co::94f02f45-69a4-4ff3-a3dc-fe0d52e2f980" providerId="AD" clId="Web-{629FC6E6-F6B2-4B27-9712-756F0F11062C}" dt="2023-03-21T13:38:58.442" v="377"/>
          <ac:graphicFrameMkLst>
            <pc:docMk/>
            <pc:sldMk cId="2185372916" sldId="307"/>
            <ac:graphicFrameMk id="5" creationId="{543DCA20-A97D-42EA-44F9-17B572F6362D}"/>
          </ac:graphicFrameMkLst>
        </pc:graphicFrameChg>
        <pc:graphicFrameChg chg="mod modGraphic">
          <ac:chgData name="Sara Naidu Diaz Gonzalez" userId="S::sndiaz4@soy.sena.edu.co::94f02f45-69a4-4ff3-a3dc-fe0d52e2f980" providerId="AD" clId="Web-{629FC6E6-F6B2-4B27-9712-756F0F11062C}" dt="2023-03-21T13:39:02.583" v="379"/>
          <ac:graphicFrameMkLst>
            <pc:docMk/>
            <pc:sldMk cId="2185372916" sldId="307"/>
            <ac:graphicFrameMk id="7" creationId="{12F58077-1C71-E921-57FA-2C0D48AE55D1}"/>
          </ac:graphicFrameMkLst>
        </pc:graphicFrameChg>
      </pc:sldChg>
      <pc:sldChg chg="modSp">
        <pc:chgData name="Sara Naidu Diaz Gonzalez" userId="S::sndiaz4@soy.sena.edu.co::94f02f45-69a4-4ff3-a3dc-fe0d52e2f980" providerId="AD" clId="Web-{629FC6E6-F6B2-4B27-9712-756F0F11062C}" dt="2023-03-21T13:48:38.033" v="558"/>
        <pc:sldMkLst>
          <pc:docMk/>
          <pc:sldMk cId="2495732612" sldId="309"/>
        </pc:sldMkLst>
        <pc:graphicFrameChg chg="mod modGraphic">
          <ac:chgData name="Sara Naidu Diaz Gonzalez" userId="S::sndiaz4@soy.sena.edu.co::94f02f45-69a4-4ff3-a3dc-fe0d52e2f980" providerId="AD" clId="Web-{629FC6E6-F6B2-4B27-9712-756F0F11062C}" dt="2023-03-21T13:30:28.836" v="194"/>
          <ac:graphicFrameMkLst>
            <pc:docMk/>
            <pc:sldMk cId="2495732612" sldId="309"/>
            <ac:graphicFrameMk id="4" creationId="{5B6537AD-F71D-AC63-0E0E-5F9272C67D0D}"/>
          </ac:graphicFrameMkLst>
        </pc:graphicFrameChg>
        <pc:graphicFrameChg chg="mod modGraphic">
          <ac:chgData name="Sara Naidu Diaz Gonzalez" userId="S::sndiaz4@soy.sena.edu.co::94f02f45-69a4-4ff3-a3dc-fe0d52e2f980" providerId="AD" clId="Web-{629FC6E6-F6B2-4B27-9712-756F0F11062C}" dt="2023-03-21T13:48:38.033" v="558"/>
          <ac:graphicFrameMkLst>
            <pc:docMk/>
            <pc:sldMk cId="2495732612" sldId="309"/>
            <ac:graphicFrameMk id="6" creationId="{5B6CB188-6D26-D1B0-10E6-22EBF179AC66}"/>
          </ac:graphicFrameMkLst>
        </pc:graphicFrameChg>
      </pc:sldChg>
      <pc:sldChg chg="modSp">
        <pc:chgData name="Sara Naidu Diaz Gonzalez" userId="S::sndiaz4@soy.sena.edu.co::94f02f45-69a4-4ff3-a3dc-fe0d52e2f980" providerId="AD" clId="Web-{629FC6E6-F6B2-4B27-9712-756F0F11062C}" dt="2023-03-21T13:38:03.628" v="359" actId="1076"/>
        <pc:sldMkLst>
          <pc:docMk/>
          <pc:sldMk cId="1023302592" sldId="310"/>
        </pc:sldMkLst>
        <pc:graphicFrameChg chg="mod modGraphic">
          <ac:chgData name="Sara Naidu Diaz Gonzalez" userId="S::sndiaz4@soy.sena.edu.co::94f02f45-69a4-4ff3-a3dc-fe0d52e2f980" providerId="AD" clId="Web-{629FC6E6-F6B2-4B27-9712-756F0F11062C}" dt="2023-03-21T13:37:58.237" v="358"/>
          <ac:graphicFrameMkLst>
            <pc:docMk/>
            <pc:sldMk cId="1023302592" sldId="310"/>
            <ac:graphicFrameMk id="5" creationId="{543DCA20-A97D-42EA-44F9-17B572F6362D}"/>
          </ac:graphicFrameMkLst>
        </pc:graphicFrameChg>
        <pc:graphicFrameChg chg="mod modGraphic">
          <ac:chgData name="Sara Naidu Diaz Gonzalez" userId="S::sndiaz4@soy.sena.edu.co::94f02f45-69a4-4ff3-a3dc-fe0d52e2f980" providerId="AD" clId="Web-{629FC6E6-F6B2-4B27-9712-756F0F11062C}" dt="2023-03-21T13:38:03.628" v="359" actId="1076"/>
          <ac:graphicFrameMkLst>
            <pc:docMk/>
            <pc:sldMk cId="1023302592" sldId="310"/>
            <ac:graphicFrameMk id="7" creationId="{12F58077-1C71-E921-57FA-2C0D48AE55D1}"/>
          </ac:graphicFrameMkLst>
        </pc:graphicFrameChg>
      </pc:sldChg>
      <pc:sldChg chg="modSp">
        <pc:chgData name="Sara Naidu Diaz Gonzalez" userId="S::sndiaz4@soy.sena.edu.co::94f02f45-69a4-4ff3-a3dc-fe0d52e2f980" providerId="AD" clId="Web-{629FC6E6-F6B2-4B27-9712-756F0F11062C}" dt="2023-03-21T13:48:42.096" v="562"/>
        <pc:sldMkLst>
          <pc:docMk/>
          <pc:sldMk cId="3450289627" sldId="311"/>
        </pc:sldMkLst>
        <pc:graphicFrameChg chg="mod modGraphic">
          <ac:chgData name="Sara Naidu Diaz Gonzalez" userId="S::sndiaz4@soy.sena.edu.co::94f02f45-69a4-4ff3-a3dc-fe0d52e2f980" providerId="AD" clId="Web-{629FC6E6-F6B2-4B27-9712-756F0F11062C}" dt="2023-03-21T13:42:21.837" v="469"/>
          <ac:graphicFrameMkLst>
            <pc:docMk/>
            <pc:sldMk cId="3450289627" sldId="311"/>
            <ac:graphicFrameMk id="5" creationId="{543DCA20-A97D-42EA-44F9-17B572F6362D}"/>
          </ac:graphicFrameMkLst>
        </pc:graphicFrameChg>
        <pc:graphicFrameChg chg="mod modGraphic">
          <ac:chgData name="Sara Naidu Diaz Gonzalez" userId="S::sndiaz4@soy.sena.edu.co::94f02f45-69a4-4ff3-a3dc-fe0d52e2f980" providerId="AD" clId="Web-{629FC6E6-F6B2-4B27-9712-756F0F11062C}" dt="2023-03-21T13:48:42.096" v="562"/>
          <ac:graphicFrameMkLst>
            <pc:docMk/>
            <pc:sldMk cId="3450289627" sldId="311"/>
            <ac:graphicFrameMk id="7" creationId="{12F58077-1C71-E921-57FA-2C0D48AE55D1}"/>
          </ac:graphicFrameMkLst>
        </pc:graphicFrameChg>
      </pc:sldChg>
    </pc:docChg>
  </pc:docChgLst>
  <pc:docChgLst>
    <pc:chgData name="Maria Isabel Uribe Diaz" userId="S::miuribe93@soy.sena.edu.co::f874e721-cfe2-4208-953d-f23d4fbbc403" providerId="AD" clId="Web-{DBF6218A-3E12-9742-6CE0-B517D0F111E5}"/>
    <pc:docChg chg="modSld">
      <pc:chgData name="Maria Isabel Uribe Diaz" userId="S::miuribe93@soy.sena.edu.co::f874e721-cfe2-4208-953d-f23d4fbbc403" providerId="AD" clId="Web-{DBF6218A-3E12-9742-6CE0-B517D0F111E5}" dt="2023-03-29T23:42:18.078" v="5"/>
      <pc:docMkLst>
        <pc:docMk/>
      </pc:docMkLst>
      <pc:sldChg chg="addSp delSp modSp">
        <pc:chgData name="Maria Isabel Uribe Diaz" userId="S::miuribe93@soy.sena.edu.co::f874e721-cfe2-4208-953d-f23d4fbbc403" providerId="AD" clId="Web-{DBF6218A-3E12-9742-6CE0-B517D0F111E5}" dt="2023-03-29T23:42:18.078" v="5"/>
        <pc:sldMkLst>
          <pc:docMk/>
          <pc:sldMk cId="2406273178" sldId="256"/>
        </pc:sldMkLst>
        <pc:spChg chg="mod">
          <ac:chgData name="Maria Isabel Uribe Diaz" userId="S::miuribe93@soy.sena.edu.co::f874e721-cfe2-4208-953d-f23d4fbbc403" providerId="AD" clId="Web-{DBF6218A-3E12-9742-6CE0-B517D0F111E5}" dt="2023-03-29T23:42:18.078" v="5"/>
          <ac:spMkLst>
            <pc:docMk/>
            <pc:sldMk cId="2406273178" sldId="256"/>
            <ac:spMk id="2" creationId="{00000000-0000-0000-0000-000000000000}"/>
          </ac:spMkLst>
        </pc:spChg>
        <pc:spChg chg="mod">
          <ac:chgData name="Maria Isabel Uribe Diaz" userId="S::miuribe93@soy.sena.edu.co::f874e721-cfe2-4208-953d-f23d4fbbc403" providerId="AD" clId="Web-{DBF6218A-3E12-9742-6CE0-B517D0F111E5}" dt="2023-03-29T23:42:18.078" v="5"/>
          <ac:spMkLst>
            <pc:docMk/>
            <pc:sldMk cId="2406273178" sldId="256"/>
            <ac:spMk id="3" creationId="{00000000-0000-0000-0000-000000000000}"/>
          </ac:spMkLst>
        </pc:spChg>
        <pc:spChg chg="del">
          <ac:chgData name="Maria Isabel Uribe Diaz" userId="S::miuribe93@soy.sena.edu.co::f874e721-cfe2-4208-953d-f23d4fbbc403" providerId="AD" clId="Web-{DBF6218A-3E12-9742-6CE0-B517D0F111E5}" dt="2023-03-29T23:42:18.078" v="5"/>
          <ac:spMkLst>
            <pc:docMk/>
            <pc:sldMk cId="2406273178" sldId="256"/>
            <ac:spMk id="50" creationId="{04812C46-200A-4DEB-A05E-3ED6C68C2387}"/>
          </ac:spMkLst>
        </pc:spChg>
        <pc:spChg chg="add">
          <ac:chgData name="Maria Isabel Uribe Diaz" userId="S::miuribe93@soy.sena.edu.co::f874e721-cfe2-4208-953d-f23d4fbbc403" providerId="AD" clId="Web-{DBF6218A-3E12-9742-6CE0-B517D0F111E5}" dt="2023-03-29T23:42:18.078" v="5"/>
          <ac:spMkLst>
            <pc:docMk/>
            <pc:sldMk cId="2406273178" sldId="256"/>
            <ac:spMk id="55" creationId="{9D25F302-27C5-414F-97F8-6EA0A6C028BA}"/>
          </ac:spMkLst>
        </pc:spChg>
        <pc:spChg chg="add">
          <ac:chgData name="Maria Isabel Uribe Diaz" userId="S::miuribe93@soy.sena.edu.co::f874e721-cfe2-4208-953d-f23d4fbbc403" providerId="AD" clId="Web-{DBF6218A-3E12-9742-6CE0-B517D0F111E5}" dt="2023-03-29T23:42:18.078" v="5"/>
          <ac:spMkLst>
            <pc:docMk/>
            <pc:sldMk cId="2406273178" sldId="256"/>
            <ac:spMk id="57" creationId="{830A36F8-48C2-4842-A87B-8CE8DF4E7FD2}"/>
          </ac:spMkLst>
        </pc:spChg>
        <pc:spChg chg="add">
          <ac:chgData name="Maria Isabel Uribe Diaz" userId="S::miuribe93@soy.sena.edu.co::f874e721-cfe2-4208-953d-f23d4fbbc403" providerId="AD" clId="Web-{DBF6218A-3E12-9742-6CE0-B517D0F111E5}" dt="2023-03-29T23:42:18.078" v="5"/>
          <ac:spMkLst>
            <pc:docMk/>
            <pc:sldMk cId="2406273178" sldId="256"/>
            <ac:spMk id="59" creationId="{086A5A31-B10A-4793-84D4-D785959AE5B8}"/>
          </ac:spMkLst>
        </pc:spChg>
        <pc:picChg chg="del">
          <ac:chgData name="Maria Isabel Uribe Diaz" userId="S::miuribe93@soy.sena.edu.co::f874e721-cfe2-4208-953d-f23d4fbbc403" providerId="AD" clId="Web-{DBF6218A-3E12-9742-6CE0-B517D0F111E5}" dt="2023-03-29T23:42:07.281" v="0"/>
          <ac:picMkLst>
            <pc:docMk/>
            <pc:sldMk cId="2406273178" sldId="256"/>
            <ac:picMk id="4" creationId="{FD79B06F-C3C6-C34E-3E5C-40B60CD12D4E}"/>
          </ac:picMkLst>
        </pc:picChg>
        <pc:picChg chg="add mod ord">
          <ac:chgData name="Maria Isabel Uribe Diaz" userId="S::miuribe93@soy.sena.edu.co::f874e721-cfe2-4208-953d-f23d4fbbc403" providerId="AD" clId="Web-{DBF6218A-3E12-9742-6CE0-B517D0F111E5}" dt="2023-03-29T23:42:18.078" v="5"/>
          <ac:picMkLst>
            <pc:docMk/>
            <pc:sldMk cId="2406273178" sldId="256"/>
            <ac:picMk id="5" creationId="{1EA9421F-CE04-C989-5068-7D561F164260}"/>
          </ac:picMkLst>
        </pc:picChg>
      </pc:sldChg>
    </pc:docChg>
  </pc:docChgLst>
  <pc:docChgLst>
    <pc:chgData name="Laura Nataly Garzon Suarez" userId="d606699a-8ed5-42e3-af50-3d962e60b77b" providerId="ADAL" clId="{512AF1CC-1853-5A42-AD7B-E78E54FF7117}"/>
    <pc:docChg chg="modSld">
      <pc:chgData name="Laura Nataly Garzon Suarez" userId="d606699a-8ed5-42e3-af50-3d962e60b77b" providerId="ADAL" clId="{512AF1CC-1853-5A42-AD7B-E78E54FF7117}" dt="2023-03-17T17:04:46.026" v="1" actId="20577"/>
      <pc:docMkLst>
        <pc:docMk/>
      </pc:docMkLst>
      <pc:sldChg chg="modSp">
        <pc:chgData name="Laura Nataly Garzon Suarez" userId="d606699a-8ed5-42e3-af50-3d962e60b77b" providerId="ADAL" clId="{512AF1CC-1853-5A42-AD7B-E78E54FF7117}" dt="2023-03-17T17:04:46.026" v="1" actId="20577"/>
        <pc:sldMkLst>
          <pc:docMk/>
          <pc:sldMk cId="3233602558" sldId="300"/>
        </pc:sldMkLst>
        <pc:spChg chg="mod">
          <ac:chgData name="Laura Nataly Garzon Suarez" userId="d606699a-8ed5-42e3-af50-3d962e60b77b" providerId="ADAL" clId="{512AF1CC-1853-5A42-AD7B-E78E54FF7117}" dt="2023-03-17T17:03:52.100" v="0" actId="20577"/>
          <ac:spMkLst>
            <pc:docMk/>
            <pc:sldMk cId="3233602558" sldId="300"/>
            <ac:spMk id="2" creationId="{D2F264F3-0DDF-E626-9599-6BF8353E10C1}"/>
          </ac:spMkLst>
        </pc:spChg>
        <pc:spChg chg="mod">
          <ac:chgData name="Laura Nataly Garzon Suarez" userId="d606699a-8ed5-42e3-af50-3d962e60b77b" providerId="ADAL" clId="{512AF1CC-1853-5A42-AD7B-E78E54FF7117}" dt="2023-03-17T17:04:46.026" v="1" actId="20577"/>
          <ac:spMkLst>
            <pc:docMk/>
            <pc:sldMk cId="3233602558" sldId="300"/>
            <ac:spMk id="3" creationId="{636D3904-3FEC-D7C4-C9FA-9F7F360ED572}"/>
          </ac:spMkLst>
        </pc:spChg>
      </pc:sldChg>
    </pc:docChg>
  </pc:docChgLst>
  <pc:docChgLst>
    <pc:chgData name="Maria Isabel Uribe Diaz" userId="S::miuribe93@soy.sena.edu.co::f874e721-cfe2-4208-953d-f23d4fbbc403" providerId="AD" clId="Web-{1258B50D-F76E-3746-2A8C-D99B71297B55}"/>
    <pc:docChg chg="addSld modSld">
      <pc:chgData name="Maria Isabel Uribe Diaz" userId="S::miuribe93@soy.sena.edu.co::f874e721-cfe2-4208-953d-f23d4fbbc403" providerId="AD" clId="Web-{1258B50D-F76E-3746-2A8C-D99B71297B55}" dt="2023-03-15T02:07:10.914" v="866" actId="20577"/>
      <pc:docMkLst>
        <pc:docMk/>
      </pc:docMkLst>
      <pc:sldChg chg="modSp">
        <pc:chgData name="Maria Isabel Uribe Diaz" userId="S::miuribe93@soy.sena.edu.co::f874e721-cfe2-4208-953d-f23d4fbbc403" providerId="AD" clId="Web-{1258B50D-F76E-3746-2A8C-D99B71297B55}" dt="2023-03-15T01:30:25.833" v="2" actId="20577"/>
        <pc:sldMkLst>
          <pc:docMk/>
          <pc:sldMk cId="2743027483" sldId="277"/>
        </pc:sldMkLst>
        <pc:spChg chg="mod">
          <ac:chgData name="Maria Isabel Uribe Diaz" userId="S::miuribe93@soy.sena.edu.co::f874e721-cfe2-4208-953d-f23d4fbbc403" providerId="AD" clId="Web-{1258B50D-F76E-3746-2A8C-D99B71297B55}" dt="2023-03-15T01:30:25.833" v="2" actId="20577"/>
          <ac:spMkLst>
            <pc:docMk/>
            <pc:sldMk cId="2743027483" sldId="277"/>
            <ac:spMk id="3" creationId="{12D3E613-174C-4827-D94C-3C2C0464AFAB}"/>
          </ac:spMkLst>
        </pc:spChg>
      </pc:sldChg>
      <pc:sldChg chg="modSp new">
        <pc:chgData name="Maria Isabel Uribe Diaz" userId="S::miuribe93@soy.sena.edu.co::f874e721-cfe2-4208-953d-f23d4fbbc403" providerId="AD" clId="Web-{1258B50D-F76E-3746-2A8C-D99B71297B55}" dt="2023-03-15T01:39:04.133" v="119" actId="20577"/>
        <pc:sldMkLst>
          <pc:docMk/>
          <pc:sldMk cId="2020483110" sldId="278"/>
        </pc:sldMkLst>
        <pc:spChg chg="mod">
          <ac:chgData name="Maria Isabel Uribe Diaz" userId="S::miuribe93@soy.sena.edu.co::f874e721-cfe2-4208-953d-f23d4fbbc403" providerId="AD" clId="Web-{1258B50D-F76E-3746-2A8C-D99B71297B55}" dt="2023-03-15T01:36:06.746" v="78" actId="1076"/>
          <ac:spMkLst>
            <pc:docMk/>
            <pc:sldMk cId="2020483110" sldId="278"/>
            <ac:spMk id="2" creationId="{83D3BC82-008D-341F-1204-DA375984CD21}"/>
          </ac:spMkLst>
        </pc:spChg>
        <pc:spChg chg="mod">
          <ac:chgData name="Maria Isabel Uribe Diaz" userId="S::miuribe93@soy.sena.edu.co::f874e721-cfe2-4208-953d-f23d4fbbc403" providerId="AD" clId="Web-{1258B50D-F76E-3746-2A8C-D99B71297B55}" dt="2023-03-15T01:39:04.133" v="119" actId="20577"/>
          <ac:spMkLst>
            <pc:docMk/>
            <pc:sldMk cId="2020483110" sldId="278"/>
            <ac:spMk id="3" creationId="{1EC96EED-8EBD-8201-0A01-9ABE178A741F}"/>
          </ac:spMkLst>
        </pc:spChg>
      </pc:sldChg>
      <pc:sldChg chg="modSp new">
        <pc:chgData name="Maria Isabel Uribe Diaz" userId="S::miuribe93@soy.sena.edu.co::f874e721-cfe2-4208-953d-f23d4fbbc403" providerId="AD" clId="Web-{1258B50D-F76E-3746-2A8C-D99B71297B55}" dt="2023-03-15T01:44:12.574" v="231" actId="20577"/>
        <pc:sldMkLst>
          <pc:docMk/>
          <pc:sldMk cId="1949784081" sldId="279"/>
        </pc:sldMkLst>
        <pc:spChg chg="mod">
          <ac:chgData name="Maria Isabel Uribe Diaz" userId="S::miuribe93@soy.sena.edu.co::f874e721-cfe2-4208-953d-f23d4fbbc403" providerId="AD" clId="Web-{1258B50D-F76E-3746-2A8C-D99B71297B55}" dt="2023-03-15T01:41:28.548" v="138" actId="14100"/>
          <ac:spMkLst>
            <pc:docMk/>
            <pc:sldMk cId="1949784081" sldId="279"/>
            <ac:spMk id="2" creationId="{08095983-076D-A51B-D680-118F155BD8AB}"/>
          </ac:spMkLst>
        </pc:spChg>
        <pc:spChg chg="mod">
          <ac:chgData name="Maria Isabel Uribe Diaz" userId="S::miuribe93@soy.sena.edu.co::f874e721-cfe2-4208-953d-f23d4fbbc403" providerId="AD" clId="Web-{1258B50D-F76E-3746-2A8C-D99B71297B55}" dt="2023-03-15T01:44:12.574" v="231" actId="20577"/>
          <ac:spMkLst>
            <pc:docMk/>
            <pc:sldMk cId="1949784081" sldId="279"/>
            <ac:spMk id="3" creationId="{FCE9E6BC-AECE-B2B6-402E-1D2F2B7119E9}"/>
          </ac:spMkLst>
        </pc:spChg>
      </pc:sldChg>
      <pc:sldChg chg="modSp new">
        <pc:chgData name="Maria Isabel Uribe Diaz" userId="S::miuribe93@soy.sena.edu.co::f874e721-cfe2-4208-953d-f23d4fbbc403" providerId="AD" clId="Web-{1258B50D-F76E-3746-2A8C-D99B71297B55}" dt="2023-03-15T01:50:37.600" v="388" actId="20577"/>
        <pc:sldMkLst>
          <pc:docMk/>
          <pc:sldMk cId="2032966107" sldId="281"/>
        </pc:sldMkLst>
        <pc:spChg chg="mod">
          <ac:chgData name="Maria Isabel Uribe Diaz" userId="S::miuribe93@soy.sena.edu.co::f874e721-cfe2-4208-953d-f23d4fbbc403" providerId="AD" clId="Web-{1258B50D-F76E-3746-2A8C-D99B71297B55}" dt="2023-03-15T01:45:03.906" v="242" actId="1076"/>
          <ac:spMkLst>
            <pc:docMk/>
            <pc:sldMk cId="2032966107" sldId="281"/>
            <ac:spMk id="2" creationId="{5774586F-04D4-92A9-E4B9-483BCB010E18}"/>
          </ac:spMkLst>
        </pc:spChg>
        <pc:spChg chg="mod">
          <ac:chgData name="Maria Isabel Uribe Diaz" userId="S::miuribe93@soy.sena.edu.co::f874e721-cfe2-4208-953d-f23d4fbbc403" providerId="AD" clId="Web-{1258B50D-F76E-3746-2A8C-D99B71297B55}" dt="2023-03-15T01:50:37.600" v="388" actId="20577"/>
          <ac:spMkLst>
            <pc:docMk/>
            <pc:sldMk cId="2032966107" sldId="281"/>
            <ac:spMk id="3" creationId="{A6419C6D-FBE1-9C4B-70FF-0FFD35B90CBE}"/>
          </ac:spMkLst>
        </pc:spChg>
      </pc:sldChg>
      <pc:sldChg chg="modSp new">
        <pc:chgData name="Maria Isabel Uribe Diaz" userId="S::miuribe93@soy.sena.edu.co::f874e721-cfe2-4208-953d-f23d4fbbc403" providerId="AD" clId="Web-{1258B50D-F76E-3746-2A8C-D99B71297B55}" dt="2023-03-15T02:02:41.584" v="659" actId="20577"/>
        <pc:sldMkLst>
          <pc:docMk/>
          <pc:sldMk cId="53213621" sldId="284"/>
        </pc:sldMkLst>
        <pc:spChg chg="mod">
          <ac:chgData name="Maria Isabel Uribe Diaz" userId="S::miuribe93@soy.sena.edu.co::f874e721-cfe2-4208-953d-f23d4fbbc403" providerId="AD" clId="Web-{1258B50D-F76E-3746-2A8C-D99B71297B55}" dt="2023-03-15T02:02:14.114" v="647" actId="20577"/>
          <ac:spMkLst>
            <pc:docMk/>
            <pc:sldMk cId="53213621" sldId="284"/>
            <ac:spMk id="2" creationId="{9339B428-DE03-47F3-8539-71C2AF62D2A1}"/>
          </ac:spMkLst>
        </pc:spChg>
        <pc:spChg chg="mod">
          <ac:chgData name="Maria Isabel Uribe Diaz" userId="S::miuribe93@soy.sena.edu.co::f874e721-cfe2-4208-953d-f23d4fbbc403" providerId="AD" clId="Web-{1258B50D-F76E-3746-2A8C-D99B71297B55}" dt="2023-03-15T02:02:41.584" v="659" actId="20577"/>
          <ac:spMkLst>
            <pc:docMk/>
            <pc:sldMk cId="53213621" sldId="284"/>
            <ac:spMk id="3" creationId="{B35C2165-61D2-E6DC-734D-A28FF8FDB961}"/>
          </ac:spMkLst>
        </pc:spChg>
      </pc:sldChg>
      <pc:sldChg chg="modSp new">
        <pc:chgData name="Maria Isabel Uribe Diaz" userId="S::miuribe93@soy.sena.edu.co::f874e721-cfe2-4208-953d-f23d4fbbc403" providerId="AD" clId="Web-{1258B50D-F76E-3746-2A8C-D99B71297B55}" dt="2023-03-15T02:07:10.914" v="866" actId="20577"/>
        <pc:sldMkLst>
          <pc:docMk/>
          <pc:sldMk cId="1845221237" sldId="285"/>
        </pc:sldMkLst>
        <pc:spChg chg="mod">
          <ac:chgData name="Maria Isabel Uribe Diaz" userId="S::miuribe93@soy.sena.edu.co::f874e721-cfe2-4208-953d-f23d4fbbc403" providerId="AD" clId="Web-{1258B50D-F76E-3746-2A8C-D99B71297B55}" dt="2023-03-15T02:03:12.727" v="669" actId="1076"/>
          <ac:spMkLst>
            <pc:docMk/>
            <pc:sldMk cId="1845221237" sldId="285"/>
            <ac:spMk id="2" creationId="{48149DE4-8D4E-BBFD-39C8-373D597ECF55}"/>
          </ac:spMkLst>
        </pc:spChg>
        <pc:spChg chg="mod">
          <ac:chgData name="Maria Isabel Uribe Diaz" userId="S::miuribe93@soy.sena.edu.co::f874e721-cfe2-4208-953d-f23d4fbbc403" providerId="AD" clId="Web-{1258B50D-F76E-3746-2A8C-D99B71297B55}" dt="2023-03-15T02:07:10.914" v="866" actId="20577"/>
          <ac:spMkLst>
            <pc:docMk/>
            <pc:sldMk cId="1845221237" sldId="285"/>
            <ac:spMk id="3" creationId="{1BDD2653-F40D-28B4-7855-8875DF8CDCF6}"/>
          </ac:spMkLst>
        </pc:spChg>
      </pc:sldChg>
    </pc:docChg>
  </pc:docChgLst>
  <pc:docChgLst>
    <pc:chgData name="Cristian Andres Castellanos Rodriguez" userId="S::cacastellanos76@soy.sena.edu.co::215c3ebe-82a7-4983-afe8-b53c07af928c" providerId="AD" clId="Web-{F2BF6B17-4104-48EA-ABB7-8933D4892C9F}"/>
    <pc:docChg chg="delSld modSld">
      <pc:chgData name="Cristian Andres Castellanos Rodriguez" userId="S::cacastellanos76@soy.sena.edu.co::215c3ebe-82a7-4983-afe8-b53c07af928c" providerId="AD" clId="Web-{F2BF6B17-4104-48EA-ABB7-8933D4892C9F}" dt="2023-03-21T12:50:27.059" v="29" actId="20577"/>
      <pc:docMkLst>
        <pc:docMk/>
      </pc:docMkLst>
      <pc:sldChg chg="modSp">
        <pc:chgData name="Cristian Andres Castellanos Rodriguez" userId="S::cacastellanos76@soy.sena.edu.co::215c3ebe-82a7-4983-afe8-b53c07af928c" providerId="AD" clId="Web-{F2BF6B17-4104-48EA-ABB7-8933D4892C9F}" dt="2023-03-21T12:23:53.357" v="18" actId="1076"/>
        <pc:sldMkLst>
          <pc:docMk/>
          <pc:sldMk cId="1495245722" sldId="263"/>
        </pc:sldMkLst>
        <pc:spChg chg="mod">
          <ac:chgData name="Cristian Andres Castellanos Rodriguez" userId="S::cacastellanos76@soy.sena.edu.co::215c3ebe-82a7-4983-afe8-b53c07af928c" providerId="AD" clId="Web-{F2BF6B17-4104-48EA-ABB7-8933D4892C9F}" dt="2023-03-21T12:23:53.357" v="18" actId="1076"/>
          <ac:spMkLst>
            <pc:docMk/>
            <pc:sldMk cId="1495245722" sldId="263"/>
            <ac:spMk id="3" creationId="{282224B7-662E-E133-BD59-E01F5A5AD2C3}"/>
          </ac:spMkLst>
        </pc:spChg>
      </pc:sldChg>
      <pc:sldChg chg="modSp">
        <pc:chgData name="Cristian Andres Castellanos Rodriguez" userId="S::cacastellanos76@soy.sena.edu.co::215c3ebe-82a7-4983-afe8-b53c07af928c" providerId="AD" clId="Web-{F2BF6B17-4104-48EA-ABB7-8933D4892C9F}" dt="2023-03-21T12:24:53.250" v="23" actId="1076"/>
        <pc:sldMkLst>
          <pc:docMk/>
          <pc:sldMk cId="836181485" sldId="265"/>
        </pc:sldMkLst>
        <pc:spChg chg="mod">
          <ac:chgData name="Cristian Andres Castellanos Rodriguez" userId="S::cacastellanos76@soy.sena.edu.co::215c3ebe-82a7-4983-afe8-b53c07af928c" providerId="AD" clId="Web-{F2BF6B17-4104-48EA-ABB7-8933D4892C9F}" dt="2023-03-21T12:24:53.250" v="23" actId="1076"/>
          <ac:spMkLst>
            <pc:docMk/>
            <pc:sldMk cId="836181485" sldId="265"/>
            <ac:spMk id="2" creationId="{993EF0A9-4DE9-A08E-9569-51160EFF8CBB}"/>
          </ac:spMkLst>
        </pc:spChg>
      </pc:sldChg>
      <pc:sldChg chg="modSp">
        <pc:chgData name="Cristian Andres Castellanos Rodriguez" userId="S::cacastellanos76@soy.sena.edu.co::215c3ebe-82a7-4983-afe8-b53c07af928c" providerId="AD" clId="Web-{F2BF6B17-4104-48EA-ABB7-8933D4892C9F}" dt="2023-03-21T12:50:27.059" v="29" actId="20577"/>
        <pc:sldMkLst>
          <pc:docMk/>
          <pc:sldMk cId="3827497238" sldId="268"/>
        </pc:sldMkLst>
        <pc:spChg chg="mod">
          <ac:chgData name="Cristian Andres Castellanos Rodriguez" userId="S::cacastellanos76@soy.sena.edu.co::215c3ebe-82a7-4983-afe8-b53c07af928c" providerId="AD" clId="Web-{F2BF6B17-4104-48EA-ABB7-8933D4892C9F}" dt="2023-03-21T12:50:27.059" v="29" actId="20577"/>
          <ac:spMkLst>
            <pc:docMk/>
            <pc:sldMk cId="3827497238" sldId="268"/>
            <ac:spMk id="3" creationId="{EE63815A-9216-381E-7F14-B96AD90BF2EC}"/>
          </ac:spMkLst>
        </pc:spChg>
      </pc:sldChg>
      <pc:sldChg chg="modSp">
        <pc:chgData name="Cristian Andres Castellanos Rodriguez" userId="S::cacastellanos76@soy.sena.edu.co::215c3ebe-82a7-4983-afe8-b53c07af928c" providerId="AD" clId="Web-{F2BF6B17-4104-48EA-ABB7-8933D4892C9F}" dt="2023-03-21T12:22:45.512" v="12" actId="20577"/>
        <pc:sldMkLst>
          <pc:docMk/>
          <pc:sldMk cId="818706842" sldId="271"/>
        </pc:sldMkLst>
        <pc:spChg chg="mod">
          <ac:chgData name="Cristian Andres Castellanos Rodriguez" userId="S::cacastellanos76@soy.sena.edu.co::215c3ebe-82a7-4983-afe8-b53c07af928c" providerId="AD" clId="Web-{F2BF6B17-4104-48EA-ABB7-8933D4892C9F}" dt="2023-03-21T12:22:45.512" v="12" actId="20577"/>
          <ac:spMkLst>
            <pc:docMk/>
            <pc:sldMk cId="818706842" sldId="271"/>
            <ac:spMk id="3" creationId="{84B72CFB-3CAD-9A8F-39D8-028781E8247F}"/>
          </ac:spMkLst>
        </pc:spChg>
      </pc:sldChg>
      <pc:sldChg chg="del">
        <pc:chgData name="Cristian Andres Castellanos Rodriguez" userId="S::cacastellanos76@soy.sena.edu.co::215c3ebe-82a7-4983-afe8-b53c07af928c" providerId="AD" clId="Web-{F2BF6B17-4104-48EA-ABB7-8933D4892C9F}" dt="2023-03-21T12:24:39.171" v="20"/>
        <pc:sldMkLst>
          <pc:docMk/>
          <pc:sldMk cId="1926663557" sldId="273"/>
        </pc:sldMkLst>
      </pc:sldChg>
      <pc:sldChg chg="del">
        <pc:chgData name="Cristian Andres Castellanos Rodriguez" userId="S::cacastellanos76@soy.sena.edu.co::215c3ebe-82a7-4983-afe8-b53c07af928c" providerId="AD" clId="Web-{F2BF6B17-4104-48EA-ABB7-8933D4892C9F}" dt="2023-03-21T12:24:37.234" v="19"/>
        <pc:sldMkLst>
          <pc:docMk/>
          <pc:sldMk cId="12075372" sldId="274"/>
        </pc:sldMkLst>
      </pc:sldChg>
      <pc:sldChg chg="del">
        <pc:chgData name="Cristian Andres Castellanos Rodriguez" userId="S::cacastellanos76@soy.sena.edu.co::215c3ebe-82a7-4983-afe8-b53c07af928c" providerId="AD" clId="Web-{F2BF6B17-4104-48EA-ABB7-8933D4892C9F}" dt="2023-03-21T12:22:59.590" v="13"/>
        <pc:sldMkLst>
          <pc:docMk/>
          <pc:sldMk cId="58200129" sldId="275"/>
        </pc:sldMkLst>
      </pc:sldChg>
      <pc:sldChg chg="modSp">
        <pc:chgData name="Cristian Andres Castellanos Rodriguez" userId="S::cacastellanos76@soy.sena.edu.co::215c3ebe-82a7-4983-afe8-b53c07af928c" providerId="AD" clId="Web-{F2BF6B17-4104-48EA-ABB7-8933D4892C9F}" dt="2023-03-21T12:27:19.457" v="26" actId="20577"/>
        <pc:sldMkLst>
          <pc:docMk/>
          <pc:sldMk cId="2032966107" sldId="281"/>
        </pc:sldMkLst>
        <pc:spChg chg="mod">
          <ac:chgData name="Cristian Andres Castellanos Rodriguez" userId="S::cacastellanos76@soy.sena.edu.co::215c3ebe-82a7-4983-afe8-b53c07af928c" providerId="AD" clId="Web-{F2BF6B17-4104-48EA-ABB7-8933D4892C9F}" dt="2023-03-21T12:27:19.457" v="26" actId="20577"/>
          <ac:spMkLst>
            <pc:docMk/>
            <pc:sldMk cId="2032966107" sldId="281"/>
            <ac:spMk id="3" creationId="{A6419C6D-FBE1-9C4B-70FF-0FFD35B90CBE}"/>
          </ac:spMkLst>
        </pc:spChg>
      </pc:sldChg>
    </pc:docChg>
  </pc:docChgLst>
  <pc:docChgLst>
    <pc:chgData name="Laura Nataly Garzon Suarez" userId="d606699a-8ed5-42e3-af50-3d962e60b77b" providerId="ADAL" clId="{98075409-B579-464E-A3AD-DAB255713E0C}"/>
    <pc:docChg chg="modSld">
      <pc:chgData name="Laura Nataly Garzon Suarez" userId="d606699a-8ed5-42e3-af50-3d962e60b77b" providerId="ADAL" clId="{98075409-B579-464E-A3AD-DAB255713E0C}" dt="2023-03-17T17:37:05.111" v="4" actId="20577"/>
      <pc:docMkLst>
        <pc:docMk/>
      </pc:docMkLst>
      <pc:sldChg chg="modSp">
        <pc:chgData name="Laura Nataly Garzon Suarez" userId="d606699a-8ed5-42e3-af50-3d962e60b77b" providerId="ADAL" clId="{98075409-B579-464E-A3AD-DAB255713E0C}" dt="2023-03-17T17:37:05.111" v="4" actId="20577"/>
        <pc:sldMkLst>
          <pc:docMk/>
          <pc:sldMk cId="3172907249" sldId="258"/>
        </pc:sldMkLst>
        <pc:spChg chg="mod">
          <ac:chgData name="Laura Nataly Garzon Suarez" userId="d606699a-8ed5-42e3-af50-3d962e60b77b" providerId="ADAL" clId="{98075409-B579-464E-A3AD-DAB255713E0C}" dt="2023-03-17T17:37:05.111" v="4" actId="20577"/>
          <ac:spMkLst>
            <pc:docMk/>
            <pc:sldMk cId="3172907249" sldId="258"/>
            <ac:spMk id="3" creationId="{F6EB0ED4-5D12-CF1B-F948-E1619A01F743}"/>
          </ac:spMkLst>
        </pc:spChg>
      </pc:sldChg>
    </pc:docChg>
  </pc:docChgLst>
  <pc:docChgLst>
    <pc:chgData name="Sara Naidu Diaz Gonzalez" userId="S::sndiaz4@soy.sena.edu.co::94f02f45-69a4-4ff3-a3dc-fe0d52e2f980" providerId="AD" clId="Web-{B553730A-A9FF-36D9-A108-44BA974748FB}"/>
    <pc:docChg chg="delSld modSld">
      <pc:chgData name="Sara Naidu Diaz Gonzalez" userId="S::sndiaz4@soy.sena.edu.co::94f02f45-69a4-4ff3-a3dc-fe0d52e2f980" providerId="AD" clId="Web-{B553730A-A9FF-36D9-A108-44BA974748FB}" dt="2023-04-12T00:30:44.039" v="169"/>
      <pc:docMkLst>
        <pc:docMk/>
      </pc:docMkLst>
      <pc:sldChg chg="del">
        <pc:chgData name="Sara Naidu Diaz Gonzalez" userId="S::sndiaz4@soy.sena.edu.co::94f02f45-69a4-4ff3-a3dc-fe0d52e2f980" providerId="AD" clId="Web-{B553730A-A9FF-36D9-A108-44BA974748FB}" dt="2023-04-12T00:06:12.095" v="6"/>
        <pc:sldMkLst>
          <pc:docMk/>
          <pc:sldMk cId="3082816541" sldId="328"/>
        </pc:sldMkLst>
      </pc:sldChg>
      <pc:sldChg chg="modSp">
        <pc:chgData name="Sara Naidu Diaz Gonzalez" userId="S::sndiaz4@soy.sena.edu.co::94f02f45-69a4-4ff3-a3dc-fe0d52e2f980" providerId="AD" clId="Web-{B553730A-A9FF-36D9-A108-44BA974748FB}" dt="2023-04-12T00:30:44.039" v="169"/>
        <pc:sldMkLst>
          <pc:docMk/>
          <pc:sldMk cId="2036002577" sldId="329"/>
        </pc:sldMkLst>
        <pc:graphicFrameChg chg="mod modGraphic">
          <ac:chgData name="Sara Naidu Diaz Gonzalez" userId="S::sndiaz4@soy.sena.edu.co::94f02f45-69a4-4ff3-a3dc-fe0d52e2f980" providerId="AD" clId="Web-{B553730A-A9FF-36D9-A108-44BA974748FB}" dt="2023-04-12T00:30:44.039" v="169"/>
          <ac:graphicFrameMkLst>
            <pc:docMk/>
            <pc:sldMk cId="2036002577" sldId="329"/>
            <ac:graphicFrameMk id="4" creationId="{93350C26-A508-7570-D500-3F271AE44D16}"/>
          </ac:graphicFrameMkLst>
        </pc:graphicFrameChg>
      </pc:sldChg>
      <pc:sldChg chg="modSp">
        <pc:chgData name="Sara Naidu Diaz Gonzalez" userId="S::sndiaz4@soy.sena.edu.co::94f02f45-69a4-4ff3-a3dc-fe0d52e2f980" providerId="AD" clId="Web-{B553730A-A9FF-36D9-A108-44BA974748FB}" dt="2023-04-12T00:06:17.861" v="7"/>
        <pc:sldMkLst>
          <pc:docMk/>
          <pc:sldMk cId="3485784840" sldId="330"/>
        </pc:sldMkLst>
        <pc:graphicFrameChg chg="modGraphic">
          <ac:chgData name="Sara Naidu Diaz Gonzalez" userId="S::sndiaz4@soy.sena.edu.co::94f02f45-69a4-4ff3-a3dc-fe0d52e2f980" providerId="AD" clId="Web-{B553730A-A9FF-36D9-A108-44BA974748FB}" dt="2023-04-12T00:06:17.861" v="7"/>
          <ac:graphicFrameMkLst>
            <pc:docMk/>
            <pc:sldMk cId="3485784840" sldId="330"/>
            <ac:graphicFrameMk id="4" creationId="{1234237E-1D96-90C7-7779-3ABE1E96A12B}"/>
          </ac:graphicFrameMkLst>
        </pc:graphicFrameChg>
      </pc:sldChg>
    </pc:docChg>
  </pc:docChgLst>
  <pc:docChgLst>
    <pc:chgData name="Sara Naidu Diaz Gonzalez" userId="S::sndiaz4@soy.sena.edu.co::94f02f45-69a4-4ff3-a3dc-fe0d52e2f980" providerId="AD" clId="Web-{D93F2B58-0B13-FC3E-D552-F441BD04ED2E}"/>
    <pc:docChg chg="addSld delSld modSld">
      <pc:chgData name="Sara Naidu Diaz Gonzalez" userId="S::sndiaz4@soy.sena.edu.co::94f02f45-69a4-4ff3-a3dc-fe0d52e2f980" providerId="AD" clId="Web-{D93F2B58-0B13-FC3E-D552-F441BD04ED2E}" dt="2023-03-17T19:33:07.936" v="630" actId="20577"/>
      <pc:docMkLst>
        <pc:docMk/>
      </pc:docMkLst>
      <pc:sldChg chg="modSp">
        <pc:chgData name="Sara Naidu Diaz Gonzalez" userId="S::sndiaz4@soy.sena.edu.co::94f02f45-69a4-4ff3-a3dc-fe0d52e2f980" providerId="AD" clId="Web-{D93F2B58-0B13-FC3E-D552-F441BD04ED2E}" dt="2023-03-17T19:33:07.936" v="630" actId="20577"/>
        <pc:sldMkLst>
          <pc:docMk/>
          <pc:sldMk cId="3931021644" sldId="259"/>
        </pc:sldMkLst>
        <pc:spChg chg="mod">
          <ac:chgData name="Sara Naidu Diaz Gonzalez" userId="S::sndiaz4@soy.sena.edu.co::94f02f45-69a4-4ff3-a3dc-fe0d52e2f980" providerId="AD" clId="Web-{D93F2B58-0B13-FC3E-D552-F441BD04ED2E}" dt="2023-03-17T19:33:07.936" v="630" actId="20577"/>
          <ac:spMkLst>
            <pc:docMk/>
            <pc:sldMk cId="3931021644" sldId="259"/>
            <ac:spMk id="3" creationId="{A307E016-61E2-674A-A5F3-185B1FBA1176}"/>
          </ac:spMkLst>
        </pc:spChg>
      </pc:sldChg>
      <pc:sldChg chg="modSp">
        <pc:chgData name="Sara Naidu Diaz Gonzalez" userId="S::sndiaz4@soy.sena.edu.co::94f02f45-69a4-4ff3-a3dc-fe0d52e2f980" providerId="AD" clId="Web-{D93F2B58-0B13-FC3E-D552-F441BD04ED2E}" dt="2023-03-17T18:34:47.109" v="538" actId="20577"/>
        <pc:sldMkLst>
          <pc:docMk/>
          <pc:sldMk cId="641297589" sldId="260"/>
        </pc:sldMkLst>
        <pc:spChg chg="mod">
          <ac:chgData name="Sara Naidu Diaz Gonzalez" userId="S::sndiaz4@soy.sena.edu.co::94f02f45-69a4-4ff3-a3dc-fe0d52e2f980" providerId="AD" clId="Web-{D93F2B58-0B13-FC3E-D552-F441BD04ED2E}" dt="2023-03-17T18:34:47.109" v="538" actId="20577"/>
          <ac:spMkLst>
            <pc:docMk/>
            <pc:sldMk cId="641297589" sldId="260"/>
            <ac:spMk id="3" creationId="{98E6583C-5851-306D-3362-6F54EBA368DC}"/>
          </ac:spMkLst>
        </pc:spChg>
      </pc:sldChg>
      <pc:sldChg chg="del">
        <pc:chgData name="Sara Naidu Diaz Gonzalez" userId="S::sndiaz4@soy.sena.edu.co::94f02f45-69a4-4ff3-a3dc-fe0d52e2f980" providerId="AD" clId="Web-{D93F2B58-0B13-FC3E-D552-F441BD04ED2E}" dt="2023-03-17T15:20:48.697" v="1"/>
        <pc:sldMkLst>
          <pc:docMk/>
          <pc:sldMk cId="2810383236" sldId="272"/>
        </pc:sldMkLst>
      </pc:sldChg>
      <pc:sldChg chg="del">
        <pc:chgData name="Sara Naidu Diaz Gonzalez" userId="S::sndiaz4@soy.sena.edu.co::94f02f45-69a4-4ff3-a3dc-fe0d52e2f980" providerId="AD" clId="Web-{D93F2B58-0B13-FC3E-D552-F441BD04ED2E}" dt="2023-03-17T15:20:52.275" v="4"/>
        <pc:sldMkLst>
          <pc:docMk/>
          <pc:sldMk cId="2743027483" sldId="277"/>
        </pc:sldMkLst>
      </pc:sldChg>
      <pc:sldChg chg="del">
        <pc:chgData name="Sara Naidu Diaz Gonzalez" userId="S::sndiaz4@soy.sena.edu.co::94f02f45-69a4-4ff3-a3dc-fe0d52e2f980" providerId="AD" clId="Web-{D93F2B58-0B13-FC3E-D552-F441BD04ED2E}" dt="2023-03-17T15:20:56.306" v="8"/>
        <pc:sldMkLst>
          <pc:docMk/>
          <pc:sldMk cId="1949784081" sldId="279"/>
        </pc:sldMkLst>
      </pc:sldChg>
      <pc:sldChg chg="del">
        <pc:chgData name="Sara Naidu Diaz Gonzalez" userId="S::sndiaz4@soy.sena.edu.co::94f02f45-69a4-4ff3-a3dc-fe0d52e2f980" providerId="AD" clId="Web-{D93F2B58-0B13-FC3E-D552-F441BD04ED2E}" dt="2023-03-17T15:20:45.915" v="0"/>
        <pc:sldMkLst>
          <pc:docMk/>
          <pc:sldMk cId="53213621" sldId="284"/>
        </pc:sldMkLst>
      </pc:sldChg>
      <pc:sldChg chg="del">
        <pc:chgData name="Sara Naidu Diaz Gonzalez" userId="S::sndiaz4@soy.sena.edu.co::94f02f45-69a4-4ff3-a3dc-fe0d52e2f980" providerId="AD" clId="Web-{D93F2B58-0B13-FC3E-D552-F441BD04ED2E}" dt="2023-03-17T15:20:53.416" v="5"/>
        <pc:sldMkLst>
          <pc:docMk/>
          <pc:sldMk cId="1845221237" sldId="285"/>
        </pc:sldMkLst>
      </pc:sldChg>
      <pc:sldChg chg="del">
        <pc:chgData name="Sara Naidu Diaz Gonzalez" userId="S::sndiaz4@soy.sena.edu.co::94f02f45-69a4-4ff3-a3dc-fe0d52e2f980" providerId="AD" clId="Web-{D93F2B58-0B13-FC3E-D552-F441BD04ED2E}" dt="2023-03-17T15:20:49.619" v="2"/>
        <pc:sldMkLst>
          <pc:docMk/>
          <pc:sldMk cId="1857482407" sldId="286"/>
        </pc:sldMkLst>
      </pc:sldChg>
      <pc:sldChg chg="del">
        <pc:chgData name="Sara Naidu Diaz Gonzalez" userId="S::sndiaz4@soy.sena.edu.co::94f02f45-69a4-4ff3-a3dc-fe0d52e2f980" providerId="AD" clId="Web-{D93F2B58-0B13-FC3E-D552-F441BD04ED2E}" dt="2023-03-17T15:20:50.666" v="3"/>
        <pc:sldMkLst>
          <pc:docMk/>
          <pc:sldMk cId="1333623127" sldId="288"/>
        </pc:sldMkLst>
      </pc:sldChg>
      <pc:sldChg chg="del">
        <pc:chgData name="Sara Naidu Diaz Gonzalez" userId="S::sndiaz4@soy.sena.edu.co::94f02f45-69a4-4ff3-a3dc-fe0d52e2f980" providerId="AD" clId="Web-{D93F2B58-0B13-FC3E-D552-F441BD04ED2E}" dt="2023-03-17T15:21:02.025" v="11"/>
        <pc:sldMkLst>
          <pc:docMk/>
          <pc:sldMk cId="3156171871" sldId="292"/>
        </pc:sldMkLst>
      </pc:sldChg>
      <pc:sldChg chg="del">
        <pc:chgData name="Sara Naidu Diaz Gonzalez" userId="S::sndiaz4@soy.sena.edu.co::94f02f45-69a4-4ff3-a3dc-fe0d52e2f980" providerId="AD" clId="Web-{D93F2B58-0B13-FC3E-D552-F441BD04ED2E}" dt="2023-03-17T15:20:57.041" v="9"/>
        <pc:sldMkLst>
          <pc:docMk/>
          <pc:sldMk cId="3550420872" sldId="293"/>
        </pc:sldMkLst>
      </pc:sldChg>
      <pc:sldChg chg="modSp new">
        <pc:chgData name="Sara Naidu Diaz Gonzalez" userId="S::sndiaz4@soy.sena.edu.co::94f02f45-69a4-4ff3-a3dc-fe0d52e2f980" providerId="AD" clId="Web-{D93F2B58-0B13-FC3E-D552-F441BD04ED2E}" dt="2023-03-17T16:15:29.474" v="403" actId="20577"/>
        <pc:sldMkLst>
          <pc:docMk/>
          <pc:sldMk cId="4239651335" sldId="293"/>
        </pc:sldMkLst>
        <pc:spChg chg="mod">
          <ac:chgData name="Sara Naidu Diaz Gonzalez" userId="S::sndiaz4@soy.sena.edu.co::94f02f45-69a4-4ff3-a3dc-fe0d52e2f980" providerId="AD" clId="Web-{D93F2B58-0B13-FC3E-D552-F441BD04ED2E}" dt="2023-03-17T16:14:16.426" v="398" actId="20577"/>
          <ac:spMkLst>
            <pc:docMk/>
            <pc:sldMk cId="4239651335" sldId="293"/>
            <ac:spMk id="2" creationId="{5A20BE2D-92BB-A3DA-67AA-01CE4F500581}"/>
          </ac:spMkLst>
        </pc:spChg>
        <pc:spChg chg="mod">
          <ac:chgData name="Sara Naidu Diaz Gonzalez" userId="S::sndiaz4@soy.sena.edu.co::94f02f45-69a4-4ff3-a3dc-fe0d52e2f980" providerId="AD" clId="Web-{D93F2B58-0B13-FC3E-D552-F441BD04ED2E}" dt="2023-03-17T16:15:29.474" v="403" actId="20577"/>
          <ac:spMkLst>
            <pc:docMk/>
            <pc:sldMk cId="4239651335" sldId="293"/>
            <ac:spMk id="3" creationId="{D6C89990-E10A-B067-3DF6-FFF8F4147C59}"/>
          </ac:spMkLst>
        </pc:spChg>
      </pc:sldChg>
      <pc:sldChg chg="del">
        <pc:chgData name="Sara Naidu Diaz Gonzalez" userId="S::sndiaz4@soy.sena.edu.co::94f02f45-69a4-4ff3-a3dc-fe0d52e2f980" providerId="AD" clId="Web-{D93F2B58-0B13-FC3E-D552-F441BD04ED2E}" dt="2023-03-17T15:20:54.275" v="6"/>
        <pc:sldMkLst>
          <pc:docMk/>
          <pc:sldMk cId="979597101" sldId="294"/>
        </pc:sldMkLst>
      </pc:sldChg>
      <pc:sldChg chg="del">
        <pc:chgData name="Sara Naidu Diaz Gonzalez" userId="S::sndiaz4@soy.sena.edu.co::94f02f45-69a4-4ff3-a3dc-fe0d52e2f980" providerId="AD" clId="Web-{D93F2B58-0B13-FC3E-D552-F441BD04ED2E}" dt="2023-03-17T15:20:55.150" v="7"/>
        <pc:sldMkLst>
          <pc:docMk/>
          <pc:sldMk cId="3499319550" sldId="295"/>
        </pc:sldMkLst>
      </pc:sldChg>
      <pc:sldChg chg="del">
        <pc:chgData name="Sara Naidu Diaz Gonzalez" userId="S::sndiaz4@soy.sena.edu.co::94f02f45-69a4-4ff3-a3dc-fe0d52e2f980" providerId="AD" clId="Web-{D93F2B58-0B13-FC3E-D552-F441BD04ED2E}" dt="2023-03-17T15:20:57.728" v="10"/>
        <pc:sldMkLst>
          <pc:docMk/>
          <pc:sldMk cId="1435443499" sldId="296"/>
        </pc:sldMkLst>
      </pc:sldChg>
      <pc:sldChg chg="modSp new">
        <pc:chgData name="Sara Naidu Diaz Gonzalez" userId="S::sndiaz4@soy.sena.edu.co::94f02f45-69a4-4ff3-a3dc-fe0d52e2f980" providerId="AD" clId="Web-{D93F2B58-0B13-FC3E-D552-F441BD04ED2E}" dt="2023-03-17T16:18:55.480" v="411" actId="20577"/>
        <pc:sldMkLst>
          <pc:docMk/>
          <pc:sldMk cId="1946947064" sldId="296"/>
        </pc:sldMkLst>
        <pc:spChg chg="mod">
          <ac:chgData name="Sara Naidu Diaz Gonzalez" userId="S::sndiaz4@soy.sena.edu.co::94f02f45-69a4-4ff3-a3dc-fe0d52e2f980" providerId="AD" clId="Web-{D93F2B58-0B13-FC3E-D552-F441BD04ED2E}" dt="2023-03-17T16:18:55.480" v="411" actId="20577"/>
          <ac:spMkLst>
            <pc:docMk/>
            <pc:sldMk cId="1946947064" sldId="296"/>
            <ac:spMk id="2" creationId="{26C77258-3A11-2AC1-80C5-35FEC56BA3BB}"/>
          </ac:spMkLst>
        </pc:spChg>
        <pc:spChg chg="mod">
          <ac:chgData name="Sara Naidu Diaz Gonzalez" userId="S::sndiaz4@soy.sena.edu.co::94f02f45-69a4-4ff3-a3dc-fe0d52e2f980" providerId="AD" clId="Web-{D93F2B58-0B13-FC3E-D552-F441BD04ED2E}" dt="2023-03-17T16:18:14.651" v="409" actId="20577"/>
          <ac:spMkLst>
            <pc:docMk/>
            <pc:sldMk cId="1946947064" sldId="296"/>
            <ac:spMk id="3" creationId="{0A572AFF-7977-763F-4469-E861051BA45B}"/>
          </ac:spMkLst>
        </pc:spChg>
      </pc:sldChg>
    </pc:docChg>
  </pc:docChgLst>
  <pc:docChgLst>
    <pc:chgData name="Cristian Andres Castellanos Rodriguez" userId="S::cacastellanos76@soy.sena.edu.co::215c3ebe-82a7-4983-afe8-b53c07af928c" providerId="AD" clId="Web-{48851D3B-2DA9-3B3D-754B-9ECB322B51A0}"/>
    <pc:docChg chg="modSld">
      <pc:chgData name="Cristian Andres Castellanos Rodriguez" userId="S::cacastellanos76@soy.sena.edu.co::215c3ebe-82a7-4983-afe8-b53c07af928c" providerId="AD" clId="Web-{48851D3B-2DA9-3B3D-754B-9ECB322B51A0}" dt="2023-03-21T00:05:08.350" v="4" actId="1076"/>
      <pc:docMkLst>
        <pc:docMk/>
      </pc:docMkLst>
      <pc:sldChg chg="modSp">
        <pc:chgData name="Cristian Andres Castellanos Rodriguez" userId="S::cacastellanos76@soy.sena.edu.co::215c3ebe-82a7-4983-afe8-b53c07af928c" providerId="AD" clId="Web-{48851D3B-2DA9-3B3D-754B-9ECB322B51A0}" dt="2023-03-21T00:05:08.350" v="4" actId="1076"/>
        <pc:sldMkLst>
          <pc:docMk/>
          <pc:sldMk cId="3172907249" sldId="258"/>
        </pc:sldMkLst>
        <pc:spChg chg="mod">
          <ac:chgData name="Cristian Andres Castellanos Rodriguez" userId="S::cacastellanos76@soy.sena.edu.co::215c3ebe-82a7-4983-afe8-b53c07af928c" providerId="AD" clId="Web-{48851D3B-2DA9-3B3D-754B-9ECB322B51A0}" dt="2023-03-21T00:05:08.350" v="4" actId="1076"/>
          <ac:spMkLst>
            <pc:docMk/>
            <pc:sldMk cId="3172907249" sldId="258"/>
            <ac:spMk id="3" creationId="{F6EB0ED4-5D12-CF1B-F948-E1619A01F743}"/>
          </ac:spMkLst>
        </pc:spChg>
      </pc:sldChg>
    </pc:docChg>
  </pc:docChgLst>
  <pc:docChgLst>
    <pc:chgData name="Sara Naidu Diaz Gonzalez" userId="94f02f45-69a4-4ff3-a3dc-fe0d52e2f980" providerId="ADAL" clId="{AAF27B56-94D2-614D-A6B5-FB08499FCF44}"/>
    <pc:docChg chg="modSld">
      <pc:chgData name="Sara Naidu Diaz Gonzalez" userId="94f02f45-69a4-4ff3-a3dc-fe0d52e2f980" providerId="ADAL" clId="{AAF27B56-94D2-614D-A6B5-FB08499FCF44}" dt="2023-03-14T12:31:21.577" v="14" actId="20577"/>
      <pc:docMkLst>
        <pc:docMk/>
      </pc:docMkLst>
      <pc:sldChg chg="modSp">
        <pc:chgData name="Sara Naidu Diaz Gonzalez" userId="94f02f45-69a4-4ff3-a3dc-fe0d52e2f980" providerId="ADAL" clId="{AAF27B56-94D2-614D-A6B5-FB08499FCF44}" dt="2023-03-14T12:31:06.618" v="11" actId="20577"/>
        <pc:sldMkLst>
          <pc:docMk/>
          <pc:sldMk cId="818706842" sldId="271"/>
        </pc:sldMkLst>
        <pc:spChg chg="mod">
          <ac:chgData name="Sara Naidu Diaz Gonzalez" userId="94f02f45-69a4-4ff3-a3dc-fe0d52e2f980" providerId="ADAL" clId="{AAF27B56-94D2-614D-A6B5-FB08499FCF44}" dt="2023-03-14T12:31:06.618" v="11" actId="20577"/>
          <ac:spMkLst>
            <pc:docMk/>
            <pc:sldMk cId="818706842" sldId="271"/>
            <ac:spMk id="3" creationId="{84B72CFB-3CAD-9A8F-39D8-028781E8247F}"/>
          </ac:spMkLst>
        </pc:spChg>
      </pc:sldChg>
      <pc:sldChg chg="modSp">
        <pc:chgData name="Sara Naidu Diaz Gonzalez" userId="94f02f45-69a4-4ff3-a3dc-fe0d52e2f980" providerId="ADAL" clId="{AAF27B56-94D2-614D-A6B5-FB08499FCF44}" dt="2023-03-14T12:31:21.577" v="14" actId="20577"/>
        <pc:sldMkLst>
          <pc:docMk/>
          <pc:sldMk cId="2810383236" sldId="272"/>
        </pc:sldMkLst>
        <pc:spChg chg="mod">
          <ac:chgData name="Sara Naidu Diaz Gonzalez" userId="94f02f45-69a4-4ff3-a3dc-fe0d52e2f980" providerId="ADAL" clId="{AAF27B56-94D2-614D-A6B5-FB08499FCF44}" dt="2023-03-14T12:31:21.577" v="14" actId="20577"/>
          <ac:spMkLst>
            <pc:docMk/>
            <pc:sldMk cId="2810383236" sldId="272"/>
            <ac:spMk id="3" creationId="{9380E6D9-A5E2-4DC4-4050-4D2572A72C2A}"/>
          </ac:spMkLst>
        </pc:spChg>
      </pc:sldChg>
    </pc:docChg>
  </pc:docChgLst>
  <pc:docChgLst>
    <pc:chgData name="Laura Nataly Garzon Suarez" userId="S::laungarzon11@soy.sena.edu.co::d606699a-8ed5-42e3-af50-3d962e60b77b" providerId="AD" clId="Web-{A16F5EA5-08D7-5203-E0E4-00A43B3E9CFE}"/>
    <pc:docChg chg="delSld modSld">
      <pc:chgData name="Laura Nataly Garzon Suarez" userId="S::laungarzon11@soy.sena.edu.co::d606699a-8ed5-42e3-af50-3d962e60b77b" providerId="AD" clId="Web-{A16F5EA5-08D7-5203-E0E4-00A43B3E9CFE}" dt="2023-04-25T18:30:32.396" v="7"/>
      <pc:docMkLst>
        <pc:docMk/>
      </pc:docMkLst>
      <pc:sldChg chg="modSp">
        <pc:chgData name="Laura Nataly Garzon Suarez" userId="S::laungarzon11@soy.sena.edu.co::d606699a-8ed5-42e3-af50-3d962e60b77b" providerId="AD" clId="Web-{A16F5EA5-08D7-5203-E0E4-00A43B3E9CFE}" dt="2023-04-25T00:08:15.156" v="0" actId="1076"/>
        <pc:sldMkLst>
          <pc:docMk/>
          <pc:sldMk cId="1495245722" sldId="263"/>
        </pc:sldMkLst>
        <pc:picChg chg="mod">
          <ac:chgData name="Laura Nataly Garzon Suarez" userId="S::laungarzon11@soy.sena.edu.co::d606699a-8ed5-42e3-af50-3d962e60b77b" providerId="AD" clId="Web-{A16F5EA5-08D7-5203-E0E4-00A43B3E9CFE}" dt="2023-04-25T00:08:15.156" v="0" actId="1076"/>
          <ac:picMkLst>
            <pc:docMk/>
            <pc:sldMk cId="1495245722" sldId="263"/>
            <ac:picMk id="9" creationId="{AA7B5811-21AE-2D73-9CF1-ED1A9D8B8D60}"/>
          </ac:picMkLst>
        </pc:picChg>
      </pc:sldChg>
      <pc:sldChg chg="modSp">
        <pc:chgData name="Laura Nataly Garzon Suarez" userId="S::laungarzon11@soy.sena.edu.co::d606699a-8ed5-42e3-af50-3d962e60b77b" providerId="AD" clId="Web-{A16F5EA5-08D7-5203-E0E4-00A43B3E9CFE}" dt="2023-04-25T01:07:04.267" v="6"/>
        <pc:sldMkLst>
          <pc:docMk/>
          <pc:sldMk cId="3485784840" sldId="330"/>
        </pc:sldMkLst>
        <pc:graphicFrameChg chg="mod modGraphic">
          <ac:chgData name="Laura Nataly Garzon Suarez" userId="S::laungarzon11@soy.sena.edu.co::d606699a-8ed5-42e3-af50-3d962e60b77b" providerId="AD" clId="Web-{A16F5EA5-08D7-5203-E0E4-00A43B3E9CFE}" dt="2023-04-25T01:07:04.267" v="6"/>
          <ac:graphicFrameMkLst>
            <pc:docMk/>
            <pc:sldMk cId="3485784840" sldId="330"/>
            <ac:graphicFrameMk id="4" creationId="{1234237E-1D96-90C7-7779-3ABE1E96A12B}"/>
          </ac:graphicFrameMkLst>
        </pc:graphicFrameChg>
      </pc:sldChg>
      <pc:sldChg chg="modSp del">
        <pc:chgData name="Laura Nataly Garzon Suarez" userId="S::laungarzon11@soy.sena.edu.co::d606699a-8ed5-42e3-af50-3d962e60b77b" providerId="AD" clId="Web-{A16F5EA5-08D7-5203-E0E4-00A43B3E9CFE}" dt="2023-04-25T18:30:32.396" v="7"/>
        <pc:sldMkLst>
          <pc:docMk/>
          <pc:sldMk cId="605114225" sldId="332"/>
        </pc:sldMkLst>
        <pc:graphicFrameChg chg="mod modGraphic">
          <ac:chgData name="Laura Nataly Garzon Suarez" userId="S::laungarzon11@soy.sena.edu.co::d606699a-8ed5-42e3-af50-3d962e60b77b" providerId="AD" clId="Web-{A16F5EA5-08D7-5203-E0E4-00A43B3E9CFE}" dt="2023-04-25T01:06:43.891" v="5"/>
          <ac:graphicFrameMkLst>
            <pc:docMk/>
            <pc:sldMk cId="605114225" sldId="332"/>
            <ac:graphicFrameMk id="4" creationId="{1234237E-1D96-90C7-7779-3ABE1E96A12B}"/>
          </ac:graphicFrameMkLst>
        </pc:graphicFrameChg>
      </pc:sldChg>
    </pc:docChg>
  </pc:docChgLst>
  <pc:docChgLst>
    <pc:chgData name="Laura Nataly Garzon Suarez" userId="S::laungarzon11@soy.sena.edu.co::d606699a-8ed5-42e3-af50-3d962e60b77b" providerId="AD" clId="Web-{29D46DA7-C35E-7AB3-FEF4-74D39BA0998E}"/>
    <pc:docChg chg="addSld delSld modSld">
      <pc:chgData name="Laura Nataly Garzon Suarez" userId="S::laungarzon11@soy.sena.edu.co::d606699a-8ed5-42e3-af50-3d962e60b77b" providerId="AD" clId="Web-{29D46DA7-C35E-7AB3-FEF4-74D39BA0998E}" dt="2023-05-04T03:59:36.730" v="572"/>
      <pc:docMkLst>
        <pc:docMk/>
      </pc:docMkLst>
      <pc:sldChg chg="modSp">
        <pc:chgData name="Laura Nataly Garzon Suarez" userId="S::laungarzon11@soy.sena.edu.co::d606699a-8ed5-42e3-af50-3d962e60b77b" providerId="AD" clId="Web-{29D46DA7-C35E-7AB3-FEF4-74D39BA0998E}" dt="2023-05-04T03:33:48.236" v="76"/>
        <pc:sldMkLst>
          <pc:docMk/>
          <pc:sldMk cId="2036002577" sldId="329"/>
        </pc:sldMkLst>
        <pc:graphicFrameChg chg="mod modGraphic">
          <ac:chgData name="Laura Nataly Garzon Suarez" userId="S::laungarzon11@soy.sena.edu.co::d606699a-8ed5-42e3-af50-3d962e60b77b" providerId="AD" clId="Web-{29D46DA7-C35E-7AB3-FEF4-74D39BA0998E}" dt="2023-05-04T03:33:48.236" v="76"/>
          <ac:graphicFrameMkLst>
            <pc:docMk/>
            <pc:sldMk cId="2036002577" sldId="329"/>
            <ac:graphicFrameMk id="4" creationId="{93350C26-A508-7570-D500-3F271AE44D16}"/>
          </ac:graphicFrameMkLst>
        </pc:graphicFrameChg>
      </pc:sldChg>
      <pc:sldChg chg="modSp">
        <pc:chgData name="Laura Nataly Garzon Suarez" userId="S::laungarzon11@soy.sena.edu.co::d606699a-8ed5-42e3-af50-3d962e60b77b" providerId="AD" clId="Web-{29D46DA7-C35E-7AB3-FEF4-74D39BA0998E}" dt="2023-05-04T03:51:36.468" v="303"/>
        <pc:sldMkLst>
          <pc:docMk/>
          <pc:sldMk cId="3485784840" sldId="330"/>
        </pc:sldMkLst>
        <pc:graphicFrameChg chg="mod modGraphic">
          <ac:chgData name="Laura Nataly Garzon Suarez" userId="S::laungarzon11@soy.sena.edu.co::d606699a-8ed5-42e3-af50-3d962e60b77b" providerId="AD" clId="Web-{29D46DA7-C35E-7AB3-FEF4-74D39BA0998E}" dt="2023-05-04T03:51:36.468" v="303"/>
          <ac:graphicFrameMkLst>
            <pc:docMk/>
            <pc:sldMk cId="3485784840" sldId="330"/>
            <ac:graphicFrameMk id="4" creationId="{1234237E-1D96-90C7-7779-3ABE1E96A12B}"/>
          </ac:graphicFrameMkLst>
        </pc:graphicFrameChg>
      </pc:sldChg>
      <pc:sldChg chg="modSp add del">
        <pc:chgData name="Laura Nataly Garzon Suarez" userId="S::laungarzon11@soy.sena.edu.co::d606699a-8ed5-42e3-af50-3d962e60b77b" providerId="AD" clId="Web-{29D46DA7-C35E-7AB3-FEF4-74D39BA0998E}" dt="2023-05-04T03:57:51.540" v="544"/>
        <pc:sldMkLst>
          <pc:docMk/>
          <pc:sldMk cId="682728523" sldId="334"/>
        </pc:sldMkLst>
        <pc:graphicFrameChg chg="mod modGraphic">
          <ac:chgData name="Laura Nataly Garzon Suarez" userId="S::laungarzon11@soy.sena.edu.co::d606699a-8ed5-42e3-af50-3d962e60b77b" providerId="AD" clId="Web-{29D46DA7-C35E-7AB3-FEF4-74D39BA0998E}" dt="2023-05-04T03:57:51.540" v="544"/>
          <ac:graphicFrameMkLst>
            <pc:docMk/>
            <pc:sldMk cId="682728523" sldId="334"/>
            <ac:graphicFrameMk id="4" creationId="{93350C26-A508-7570-D500-3F271AE44D16}"/>
          </ac:graphicFrameMkLst>
        </pc:graphicFrameChg>
      </pc:sldChg>
      <pc:sldChg chg="addSp delSp modSp new">
        <pc:chgData name="Laura Nataly Garzon Suarez" userId="S::laungarzon11@soy.sena.edu.co::d606699a-8ed5-42e3-af50-3d962e60b77b" providerId="AD" clId="Web-{29D46DA7-C35E-7AB3-FEF4-74D39BA0998E}" dt="2023-05-04T03:40:16.294" v="134"/>
        <pc:sldMkLst>
          <pc:docMk/>
          <pc:sldMk cId="1521849422" sldId="341"/>
        </pc:sldMkLst>
        <pc:spChg chg="del">
          <ac:chgData name="Laura Nataly Garzon Suarez" userId="S::laungarzon11@soy.sena.edu.co::d606699a-8ed5-42e3-af50-3d962e60b77b" providerId="AD" clId="Web-{29D46DA7-C35E-7AB3-FEF4-74D39BA0998E}" dt="2023-05-04T03:25:27.286" v="18"/>
          <ac:spMkLst>
            <pc:docMk/>
            <pc:sldMk cId="1521849422" sldId="341"/>
            <ac:spMk id="2" creationId="{5B57735A-435E-379A-91CD-92211DBDBBE6}"/>
          </ac:spMkLst>
        </pc:spChg>
        <pc:spChg chg="del">
          <ac:chgData name="Laura Nataly Garzon Suarez" userId="S::laungarzon11@soy.sena.edu.co::d606699a-8ed5-42e3-af50-3d962e60b77b" providerId="AD" clId="Web-{29D46DA7-C35E-7AB3-FEF4-74D39BA0998E}" dt="2023-05-04T03:25:21.801" v="17"/>
          <ac:spMkLst>
            <pc:docMk/>
            <pc:sldMk cId="1521849422" sldId="341"/>
            <ac:spMk id="3" creationId="{9304DCC7-E9FE-486D-A5E1-EDB68171D363}"/>
          </ac:spMkLst>
        </pc:spChg>
        <pc:graphicFrameChg chg="add mod ord modGraphic">
          <ac:chgData name="Laura Nataly Garzon Suarez" userId="S::laungarzon11@soy.sena.edu.co::d606699a-8ed5-42e3-af50-3d962e60b77b" providerId="AD" clId="Web-{29D46DA7-C35E-7AB3-FEF4-74D39BA0998E}" dt="2023-05-04T03:40:16.294" v="134"/>
          <ac:graphicFrameMkLst>
            <pc:docMk/>
            <pc:sldMk cId="1521849422" sldId="341"/>
            <ac:graphicFrameMk id="5" creationId="{D0E082B6-9696-80AE-658D-7625C6E195D3}"/>
          </ac:graphicFrameMkLst>
        </pc:graphicFrameChg>
      </pc:sldChg>
      <pc:sldChg chg="modSp">
        <pc:chgData name="Laura Nataly Garzon Suarez" userId="S::laungarzon11@soy.sena.edu.co::d606699a-8ed5-42e3-af50-3d962e60b77b" providerId="AD" clId="Web-{29D46DA7-C35E-7AB3-FEF4-74D39BA0998E}" dt="2023-05-04T03:51:44.374" v="305"/>
        <pc:sldMkLst>
          <pc:docMk/>
          <pc:sldMk cId="2337659239" sldId="342"/>
        </pc:sldMkLst>
        <pc:graphicFrameChg chg="mod modGraphic">
          <ac:chgData name="Laura Nataly Garzon Suarez" userId="S::laungarzon11@soy.sena.edu.co::d606699a-8ed5-42e3-af50-3d962e60b77b" providerId="AD" clId="Web-{29D46DA7-C35E-7AB3-FEF4-74D39BA0998E}" dt="2023-05-04T03:51:44.374" v="305"/>
          <ac:graphicFrameMkLst>
            <pc:docMk/>
            <pc:sldMk cId="2337659239" sldId="342"/>
            <ac:graphicFrameMk id="4" creationId="{1234237E-1D96-90C7-7779-3ABE1E96A12B}"/>
          </ac:graphicFrameMkLst>
        </pc:graphicFrameChg>
      </pc:sldChg>
      <pc:sldChg chg="modSp">
        <pc:chgData name="Laura Nataly Garzon Suarez" userId="S::laungarzon11@soy.sena.edu.co::d606699a-8ed5-42e3-af50-3d962e60b77b" providerId="AD" clId="Web-{29D46DA7-C35E-7AB3-FEF4-74D39BA0998E}" dt="2023-05-04T03:51:49.265" v="307"/>
        <pc:sldMkLst>
          <pc:docMk/>
          <pc:sldMk cId="603906682" sldId="343"/>
        </pc:sldMkLst>
        <pc:graphicFrameChg chg="mod modGraphic">
          <ac:chgData name="Laura Nataly Garzon Suarez" userId="S::laungarzon11@soy.sena.edu.co::d606699a-8ed5-42e3-af50-3d962e60b77b" providerId="AD" clId="Web-{29D46DA7-C35E-7AB3-FEF4-74D39BA0998E}" dt="2023-05-04T03:51:49.265" v="307"/>
          <ac:graphicFrameMkLst>
            <pc:docMk/>
            <pc:sldMk cId="603906682" sldId="343"/>
            <ac:graphicFrameMk id="4" creationId="{1234237E-1D96-90C7-7779-3ABE1E96A12B}"/>
          </ac:graphicFrameMkLst>
        </pc:graphicFrameChg>
      </pc:sldChg>
      <pc:sldChg chg="modSp">
        <pc:chgData name="Laura Nataly Garzon Suarez" userId="S::laungarzon11@soy.sena.edu.co::d606699a-8ed5-42e3-af50-3d962e60b77b" providerId="AD" clId="Web-{29D46DA7-C35E-7AB3-FEF4-74D39BA0998E}" dt="2023-05-04T03:51:56.500" v="309"/>
        <pc:sldMkLst>
          <pc:docMk/>
          <pc:sldMk cId="4016984235" sldId="344"/>
        </pc:sldMkLst>
        <pc:graphicFrameChg chg="mod modGraphic">
          <ac:chgData name="Laura Nataly Garzon Suarez" userId="S::laungarzon11@soy.sena.edu.co::d606699a-8ed5-42e3-af50-3d962e60b77b" providerId="AD" clId="Web-{29D46DA7-C35E-7AB3-FEF4-74D39BA0998E}" dt="2023-05-04T03:51:56.500" v="309"/>
          <ac:graphicFrameMkLst>
            <pc:docMk/>
            <pc:sldMk cId="4016984235" sldId="344"/>
            <ac:graphicFrameMk id="4" creationId="{1234237E-1D96-90C7-7779-3ABE1E96A12B}"/>
          </ac:graphicFrameMkLst>
        </pc:graphicFrameChg>
      </pc:sldChg>
      <pc:sldChg chg="modSp">
        <pc:chgData name="Laura Nataly Garzon Suarez" userId="S::laungarzon11@soy.sena.edu.co::d606699a-8ed5-42e3-af50-3d962e60b77b" providerId="AD" clId="Web-{29D46DA7-C35E-7AB3-FEF4-74D39BA0998E}" dt="2023-05-04T03:52:01.859" v="311"/>
        <pc:sldMkLst>
          <pc:docMk/>
          <pc:sldMk cId="3743136922" sldId="345"/>
        </pc:sldMkLst>
        <pc:graphicFrameChg chg="mod modGraphic">
          <ac:chgData name="Laura Nataly Garzon Suarez" userId="S::laungarzon11@soy.sena.edu.co::d606699a-8ed5-42e3-af50-3d962e60b77b" providerId="AD" clId="Web-{29D46DA7-C35E-7AB3-FEF4-74D39BA0998E}" dt="2023-05-04T03:52:01.859" v="311"/>
          <ac:graphicFrameMkLst>
            <pc:docMk/>
            <pc:sldMk cId="3743136922" sldId="345"/>
            <ac:graphicFrameMk id="4" creationId="{1234237E-1D96-90C7-7779-3ABE1E96A12B}"/>
          </ac:graphicFrameMkLst>
        </pc:graphicFrameChg>
      </pc:sldChg>
      <pc:sldChg chg="addSp delSp modSp new">
        <pc:chgData name="Laura Nataly Garzon Suarez" userId="S::laungarzon11@soy.sena.edu.co::d606699a-8ed5-42e3-af50-3d962e60b77b" providerId="AD" clId="Web-{29D46DA7-C35E-7AB3-FEF4-74D39BA0998E}" dt="2023-05-04T03:43:37.174" v="197"/>
        <pc:sldMkLst>
          <pc:docMk/>
          <pc:sldMk cId="650667323" sldId="346"/>
        </pc:sldMkLst>
        <pc:spChg chg="del">
          <ac:chgData name="Laura Nataly Garzon Suarez" userId="S::laungarzon11@soy.sena.edu.co::d606699a-8ed5-42e3-af50-3d962e60b77b" providerId="AD" clId="Web-{29D46DA7-C35E-7AB3-FEF4-74D39BA0998E}" dt="2023-05-04T03:38:33.713" v="102"/>
          <ac:spMkLst>
            <pc:docMk/>
            <pc:sldMk cId="650667323" sldId="346"/>
            <ac:spMk id="2" creationId="{DDF855EA-7C33-584D-D6CB-D3A173AD8170}"/>
          </ac:spMkLst>
        </pc:spChg>
        <pc:spChg chg="del">
          <ac:chgData name="Laura Nataly Garzon Suarez" userId="S::laungarzon11@soy.sena.edu.co::d606699a-8ed5-42e3-af50-3d962e60b77b" providerId="AD" clId="Web-{29D46DA7-C35E-7AB3-FEF4-74D39BA0998E}" dt="2023-05-04T03:38:26.712" v="101"/>
          <ac:spMkLst>
            <pc:docMk/>
            <pc:sldMk cId="650667323" sldId="346"/>
            <ac:spMk id="3" creationId="{6A03B608-911B-BE91-E3CE-48EE069E5CED}"/>
          </ac:spMkLst>
        </pc:spChg>
        <pc:graphicFrameChg chg="add mod ord modGraphic">
          <ac:chgData name="Laura Nataly Garzon Suarez" userId="S::laungarzon11@soy.sena.edu.co::d606699a-8ed5-42e3-af50-3d962e60b77b" providerId="AD" clId="Web-{29D46DA7-C35E-7AB3-FEF4-74D39BA0998E}" dt="2023-05-04T03:43:37.174" v="197"/>
          <ac:graphicFrameMkLst>
            <pc:docMk/>
            <pc:sldMk cId="650667323" sldId="346"/>
            <ac:graphicFrameMk id="5" creationId="{C82539FA-E732-A104-2108-3FA6DDE6EAD1}"/>
          </ac:graphicFrameMkLst>
        </pc:graphicFrameChg>
      </pc:sldChg>
      <pc:sldChg chg="new del">
        <pc:chgData name="Laura Nataly Garzon Suarez" userId="S::laungarzon11@soy.sena.edu.co::d606699a-8ed5-42e3-af50-3d962e60b77b" providerId="AD" clId="Web-{29D46DA7-C35E-7AB3-FEF4-74D39BA0998E}" dt="2023-05-04T03:39:24.542" v="122"/>
        <pc:sldMkLst>
          <pc:docMk/>
          <pc:sldMk cId="855704112" sldId="347"/>
        </pc:sldMkLst>
      </pc:sldChg>
      <pc:sldChg chg="modSp add replId">
        <pc:chgData name="Laura Nataly Garzon Suarez" userId="S::laungarzon11@soy.sena.edu.co::d606699a-8ed5-42e3-af50-3d962e60b77b" providerId="AD" clId="Web-{29D46DA7-C35E-7AB3-FEF4-74D39BA0998E}" dt="2023-05-04T03:54:03.534" v="345"/>
        <pc:sldMkLst>
          <pc:docMk/>
          <pc:sldMk cId="2425788748" sldId="347"/>
        </pc:sldMkLst>
        <pc:graphicFrameChg chg="mod modGraphic">
          <ac:chgData name="Laura Nataly Garzon Suarez" userId="S::laungarzon11@soy.sena.edu.co::d606699a-8ed5-42e3-af50-3d962e60b77b" providerId="AD" clId="Web-{29D46DA7-C35E-7AB3-FEF4-74D39BA0998E}" dt="2023-05-04T03:54:03.534" v="345"/>
          <ac:graphicFrameMkLst>
            <pc:docMk/>
            <pc:sldMk cId="2425788748" sldId="347"/>
            <ac:graphicFrameMk id="4" creationId="{93350C26-A508-7570-D500-3F271AE44D16}"/>
          </ac:graphicFrameMkLst>
        </pc:graphicFrameChg>
      </pc:sldChg>
      <pc:sldChg chg="new del">
        <pc:chgData name="Laura Nataly Garzon Suarez" userId="S::laungarzon11@soy.sena.edu.co::d606699a-8ed5-42e3-af50-3d962e60b77b" providerId="AD" clId="Web-{29D46DA7-C35E-7AB3-FEF4-74D39BA0998E}" dt="2023-05-04T03:39:28.120" v="123"/>
        <pc:sldMkLst>
          <pc:docMk/>
          <pc:sldMk cId="1009723393" sldId="348"/>
        </pc:sldMkLst>
      </pc:sldChg>
      <pc:sldChg chg="modSp">
        <pc:chgData name="Laura Nataly Garzon Suarez" userId="S::laungarzon11@soy.sena.edu.co::d606699a-8ed5-42e3-af50-3d962e60b77b" providerId="AD" clId="Web-{29D46DA7-C35E-7AB3-FEF4-74D39BA0998E}" dt="2023-05-04T03:46:32.460" v="270"/>
        <pc:sldMkLst>
          <pc:docMk/>
          <pc:sldMk cId="3626471790" sldId="348"/>
        </pc:sldMkLst>
        <pc:graphicFrameChg chg="mod modGraphic">
          <ac:chgData name="Laura Nataly Garzon Suarez" userId="S::laungarzon11@soy.sena.edu.co::d606699a-8ed5-42e3-af50-3d962e60b77b" providerId="AD" clId="Web-{29D46DA7-C35E-7AB3-FEF4-74D39BA0998E}" dt="2023-05-04T03:46:32.460" v="270"/>
          <ac:graphicFrameMkLst>
            <pc:docMk/>
            <pc:sldMk cId="3626471790" sldId="348"/>
            <ac:graphicFrameMk id="4" creationId="{1234237E-1D96-90C7-7779-3ABE1E96A12B}"/>
          </ac:graphicFrameMkLst>
        </pc:graphicFrameChg>
      </pc:sldChg>
      <pc:sldChg chg="modSp add del replId">
        <pc:chgData name="Laura Nataly Garzon Suarez" userId="S::laungarzon11@soy.sena.edu.co::d606699a-8ed5-42e3-af50-3d962e60b77b" providerId="AD" clId="Web-{29D46DA7-C35E-7AB3-FEF4-74D39BA0998E}" dt="2023-05-04T03:47:03.242" v="271"/>
        <pc:sldMkLst>
          <pc:docMk/>
          <pc:sldMk cId="717837852" sldId="349"/>
        </pc:sldMkLst>
        <pc:graphicFrameChg chg="mod modGraphic">
          <ac:chgData name="Laura Nataly Garzon Suarez" userId="S::laungarzon11@soy.sena.edu.co::d606699a-8ed5-42e3-af50-3d962e60b77b" providerId="AD" clId="Web-{29D46DA7-C35E-7AB3-FEF4-74D39BA0998E}" dt="2023-05-04T03:44:10.425" v="216"/>
          <ac:graphicFrameMkLst>
            <pc:docMk/>
            <pc:sldMk cId="717837852" sldId="349"/>
            <ac:graphicFrameMk id="4" creationId="{1234237E-1D96-90C7-7779-3ABE1E96A12B}"/>
          </ac:graphicFrameMkLst>
        </pc:graphicFrameChg>
      </pc:sldChg>
      <pc:sldChg chg="new del">
        <pc:chgData name="Laura Nataly Garzon Suarez" userId="S::laungarzon11@soy.sena.edu.co::d606699a-8ed5-42e3-af50-3d962e60b77b" providerId="AD" clId="Web-{29D46DA7-C35E-7AB3-FEF4-74D39BA0998E}" dt="2023-05-04T03:37:58.087" v="99"/>
        <pc:sldMkLst>
          <pc:docMk/>
          <pc:sldMk cId="2374960355" sldId="349"/>
        </pc:sldMkLst>
      </pc:sldChg>
      <pc:sldChg chg="modSp add replId">
        <pc:chgData name="Laura Nataly Garzon Suarez" userId="S::laungarzon11@soy.sena.edu.co::d606699a-8ed5-42e3-af50-3d962e60b77b" providerId="AD" clId="Web-{29D46DA7-C35E-7AB3-FEF4-74D39BA0998E}" dt="2023-05-04T03:44:37.269" v="230"/>
        <pc:sldMkLst>
          <pc:docMk/>
          <pc:sldMk cId="1733986294" sldId="350"/>
        </pc:sldMkLst>
        <pc:graphicFrameChg chg="mod modGraphic">
          <ac:chgData name="Laura Nataly Garzon Suarez" userId="S::laungarzon11@soy.sena.edu.co::d606699a-8ed5-42e3-af50-3d962e60b77b" providerId="AD" clId="Web-{29D46DA7-C35E-7AB3-FEF4-74D39BA0998E}" dt="2023-05-04T03:44:37.269" v="230"/>
          <ac:graphicFrameMkLst>
            <pc:docMk/>
            <pc:sldMk cId="1733986294" sldId="350"/>
            <ac:graphicFrameMk id="4" creationId="{1234237E-1D96-90C7-7779-3ABE1E96A12B}"/>
          </ac:graphicFrameMkLst>
        </pc:graphicFrameChg>
      </pc:sldChg>
      <pc:sldChg chg="modSp add replId">
        <pc:chgData name="Laura Nataly Garzon Suarez" userId="S::laungarzon11@soy.sena.edu.co::d606699a-8ed5-42e3-af50-3d962e60b77b" providerId="AD" clId="Web-{29D46DA7-C35E-7AB3-FEF4-74D39BA0998E}" dt="2023-05-04T03:44:48.004" v="246"/>
        <pc:sldMkLst>
          <pc:docMk/>
          <pc:sldMk cId="2041392870" sldId="351"/>
        </pc:sldMkLst>
        <pc:graphicFrameChg chg="mod modGraphic">
          <ac:chgData name="Laura Nataly Garzon Suarez" userId="S::laungarzon11@soy.sena.edu.co::d606699a-8ed5-42e3-af50-3d962e60b77b" providerId="AD" clId="Web-{29D46DA7-C35E-7AB3-FEF4-74D39BA0998E}" dt="2023-05-04T03:44:48.004" v="246"/>
          <ac:graphicFrameMkLst>
            <pc:docMk/>
            <pc:sldMk cId="2041392870" sldId="351"/>
            <ac:graphicFrameMk id="4" creationId="{1234237E-1D96-90C7-7779-3ABE1E96A12B}"/>
          </ac:graphicFrameMkLst>
        </pc:graphicFrameChg>
      </pc:sldChg>
      <pc:sldChg chg="modSp add replId">
        <pc:chgData name="Laura Nataly Garzon Suarez" userId="S::laungarzon11@soy.sena.edu.co::d606699a-8ed5-42e3-af50-3d962e60b77b" providerId="AD" clId="Web-{29D46DA7-C35E-7AB3-FEF4-74D39BA0998E}" dt="2023-05-04T03:55:07.833" v="426"/>
        <pc:sldMkLst>
          <pc:docMk/>
          <pc:sldMk cId="3172610119" sldId="352"/>
        </pc:sldMkLst>
        <pc:graphicFrameChg chg="mod modGraphic">
          <ac:chgData name="Laura Nataly Garzon Suarez" userId="S::laungarzon11@soy.sena.edu.co::d606699a-8ed5-42e3-af50-3d962e60b77b" providerId="AD" clId="Web-{29D46DA7-C35E-7AB3-FEF4-74D39BA0998E}" dt="2023-05-04T03:55:07.833" v="426"/>
          <ac:graphicFrameMkLst>
            <pc:docMk/>
            <pc:sldMk cId="3172610119" sldId="352"/>
            <ac:graphicFrameMk id="4" creationId="{93350C26-A508-7570-D500-3F271AE44D16}"/>
          </ac:graphicFrameMkLst>
        </pc:graphicFrameChg>
      </pc:sldChg>
      <pc:sldChg chg="modSp add replId">
        <pc:chgData name="Laura Nataly Garzon Suarez" userId="S::laungarzon11@soy.sena.edu.co::d606699a-8ed5-42e3-af50-3d962e60b77b" providerId="AD" clId="Web-{29D46DA7-C35E-7AB3-FEF4-74D39BA0998E}" dt="2023-05-04T03:54:53.067" v="404"/>
        <pc:sldMkLst>
          <pc:docMk/>
          <pc:sldMk cId="3878743981" sldId="353"/>
        </pc:sldMkLst>
        <pc:graphicFrameChg chg="mod modGraphic">
          <ac:chgData name="Laura Nataly Garzon Suarez" userId="S::laungarzon11@soy.sena.edu.co::d606699a-8ed5-42e3-af50-3d962e60b77b" providerId="AD" clId="Web-{29D46DA7-C35E-7AB3-FEF4-74D39BA0998E}" dt="2023-05-04T03:54:53.067" v="404"/>
          <ac:graphicFrameMkLst>
            <pc:docMk/>
            <pc:sldMk cId="3878743981" sldId="353"/>
            <ac:graphicFrameMk id="4" creationId="{93350C26-A508-7570-D500-3F271AE44D16}"/>
          </ac:graphicFrameMkLst>
        </pc:graphicFrameChg>
      </pc:sldChg>
      <pc:sldChg chg="modSp add replId">
        <pc:chgData name="Laura Nataly Garzon Suarez" userId="S::laungarzon11@soy.sena.edu.co::d606699a-8ed5-42e3-af50-3d962e60b77b" providerId="AD" clId="Web-{29D46DA7-C35E-7AB3-FEF4-74D39BA0998E}" dt="2023-05-04T03:54:33.722" v="379"/>
        <pc:sldMkLst>
          <pc:docMk/>
          <pc:sldMk cId="1923314936" sldId="354"/>
        </pc:sldMkLst>
        <pc:graphicFrameChg chg="mod modGraphic">
          <ac:chgData name="Laura Nataly Garzon Suarez" userId="S::laungarzon11@soy.sena.edu.co::d606699a-8ed5-42e3-af50-3d962e60b77b" providerId="AD" clId="Web-{29D46DA7-C35E-7AB3-FEF4-74D39BA0998E}" dt="2023-05-04T03:54:33.722" v="379"/>
          <ac:graphicFrameMkLst>
            <pc:docMk/>
            <pc:sldMk cId="1923314936" sldId="354"/>
            <ac:graphicFrameMk id="4" creationId="{93350C26-A508-7570-D500-3F271AE44D16}"/>
          </ac:graphicFrameMkLst>
        </pc:graphicFrameChg>
      </pc:sldChg>
      <pc:sldChg chg="modSp add replId">
        <pc:chgData name="Laura Nataly Garzon Suarez" userId="S::laungarzon11@soy.sena.edu.co::d606699a-8ed5-42e3-af50-3d962e60b77b" providerId="AD" clId="Web-{29D46DA7-C35E-7AB3-FEF4-74D39BA0998E}" dt="2023-05-04T03:54:14.956" v="359"/>
        <pc:sldMkLst>
          <pc:docMk/>
          <pc:sldMk cId="2737899390" sldId="355"/>
        </pc:sldMkLst>
        <pc:graphicFrameChg chg="mod modGraphic">
          <ac:chgData name="Laura Nataly Garzon Suarez" userId="S::laungarzon11@soy.sena.edu.co::d606699a-8ed5-42e3-af50-3d962e60b77b" providerId="AD" clId="Web-{29D46DA7-C35E-7AB3-FEF4-74D39BA0998E}" dt="2023-05-04T03:54:14.956" v="359"/>
          <ac:graphicFrameMkLst>
            <pc:docMk/>
            <pc:sldMk cId="2737899390" sldId="355"/>
            <ac:graphicFrameMk id="4" creationId="{93350C26-A508-7570-D500-3F271AE44D16}"/>
          </ac:graphicFrameMkLst>
        </pc:graphicFrameChg>
      </pc:sldChg>
      <pc:sldChg chg="modSp add replId">
        <pc:chgData name="Laura Nataly Garzon Suarez" userId="S::laungarzon11@soy.sena.edu.co::d606699a-8ed5-42e3-af50-3d962e60b77b" providerId="AD" clId="Web-{29D46DA7-C35E-7AB3-FEF4-74D39BA0998E}" dt="2023-05-04T03:58:06.431" v="554"/>
        <pc:sldMkLst>
          <pc:docMk/>
          <pc:sldMk cId="2496863105" sldId="356"/>
        </pc:sldMkLst>
        <pc:graphicFrameChg chg="mod modGraphic">
          <ac:chgData name="Laura Nataly Garzon Suarez" userId="S::laungarzon11@soy.sena.edu.co::d606699a-8ed5-42e3-af50-3d962e60b77b" providerId="AD" clId="Web-{29D46DA7-C35E-7AB3-FEF4-74D39BA0998E}" dt="2023-05-04T03:58:06.431" v="554"/>
          <ac:graphicFrameMkLst>
            <pc:docMk/>
            <pc:sldMk cId="2496863105" sldId="356"/>
            <ac:graphicFrameMk id="4" creationId="{93350C26-A508-7570-D500-3F271AE44D16}"/>
          </ac:graphicFrameMkLst>
        </pc:graphicFrameChg>
      </pc:sldChg>
      <pc:sldChg chg="modSp add replId">
        <pc:chgData name="Laura Nataly Garzon Suarez" userId="S::laungarzon11@soy.sena.edu.co::d606699a-8ed5-42e3-af50-3d962e60b77b" providerId="AD" clId="Web-{29D46DA7-C35E-7AB3-FEF4-74D39BA0998E}" dt="2023-05-04T03:58:15.213" v="560"/>
        <pc:sldMkLst>
          <pc:docMk/>
          <pc:sldMk cId="1896074039" sldId="357"/>
        </pc:sldMkLst>
        <pc:graphicFrameChg chg="mod modGraphic">
          <ac:chgData name="Laura Nataly Garzon Suarez" userId="S::laungarzon11@soy.sena.edu.co::d606699a-8ed5-42e3-af50-3d962e60b77b" providerId="AD" clId="Web-{29D46DA7-C35E-7AB3-FEF4-74D39BA0998E}" dt="2023-05-04T03:58:15.213" v="560"/>
          <ac:graphicFrameMkLst>
            <pc:docMk/>
            <pc:sldMk cId="1896074039" sldId="357"/>
            <ac:graphicFrameMk id="4" creationId="{93350C26-A508-7570-D500-3F271AE44D16}"/>
          </ac:graphicFrameMkLst>
        </pc:graphicFrameChg>
      </pc:sldChg>
      <pc:sldChg chg="modSp add replId">
        <pc:chgData name="Laura Nataly Garzon Suarez" userId="S::laungarzon11@soy.sena.edu.co::d606699a-8ed5-42e3-af50-3d962e60b77b" providerId="AD" clId="Web-{29D46DA7-C35E-7AB3-FEF4-74D39BA0998E}" dt="2023-05-04T03:58:22.791" v="566"/>
        <pc:sldMkLst>
          <pc:docMk/>
          <pc:sldMk cId="3054746512" sldId="358"/>
        </pc:sldMkLst>
        <pc:graphicFrameChg chg="mod modGraphic">
          <ac:chgData name="Laura Nataly Garzon Suarez" userId="S::laungarzon11@soy.sena.edu.co::d606699a-8ed5-42e3-af50-3d962e60b77b" providerId="AD" clId="Web-{29D46DA7-C35E-7AB3-FEF4-74D39BA0998E}" dt="2023-05-04T03:58:22.791" v="566"/>
          <ac:graphicFrameMkLst>
            <pc:docMk/>
            <pc:sldMk cId="3054746512" sldId="358"/>
            <ac:graphicFrameMk id="4" creationId="{93350C26-A508-7570-D500-3F271AE44D16}"/>
          </ac:graphicFrameMkLst>
        </pc:graphicFrameChg>
      </pc:sldChg>
      <pc:sldChg chg="modSp add replId">
        <pc:chgData name="Laura Nataly Garzon Suarez" userId="S::laungarzon11@soy.sena.edu.co::d606699a-8ed5-42e3-af50-3d962e60b77b" providerId="AD" clId="Web-{29D46DA7-C35E-7AB3-FEF4-74D39BA0998E}" dt="2023-05-04T03:59:36.730" v="572"/>
        <pc:sldMkLst>
          <pc:docMk/>
          <pc:sldMk cId="2713433471" sldId="359"/>
        </pc:sldMkLst>
        <pc:graphicFrameChg chg="mod modGraphic">
          <ac:chgData name="Laura Nataly Garzon Suarez" userId="S::laungarzon11@soy.sena.edu.co::d606699a-8ed5-42e3-af50-3d962e60b77b" providerId="AD" clId="Web-{29D46DA7-C35E-7AB3-FEF4-74D39BA0998E}" dt="2023-05-04T03:59:36.730" v="572"/>
          <ac:graphicFrameMkLst>
            <pc:docMk/>
            <pc:sldMk cId="2713433471" sldId="359"/>
            <ac:graphicFrameMk id="4" creationId="{93350C26-A508-7570-D500-3F271AE44D16}"/>
          </ac:graphicFrameMkLst>
        </pc:graphicFrameChg>
      </pc:sldChg>
    </pc:docChg>
  </pc:docChgLst>
  <pc:docChgLst>
    <pc:chgData name="Maria Isabel Uribe Diaz" userId="S::miuribe93@soy.sena.edu.co::f874e721-cfe2-4208-953d-f23d4fbbc403" providerId="AD" clId="Web-{5251C267-9416-43C1-8664-863CC65F373C}"/>
    <pc:docChg chg="modSld">
      <pc:chgData name="Maria Isabel Uribe Diaz" userId="S::miuribe93@soy.sena.edu.co::f874e721-cfe2-4208-953d-f23d4fbbc403" providerId="AD" clId="Web-{5251C267-9416-43C1-8664-863CC65F373C}" dt="2023-03-29T13:13:57.220" v="2" actId="20577"/>
      <pc:docMkLst>
        <pc:docMk/>
      </pc:docMkLst>
      <pc:sldChg chg="modSp">
        <pc:chgData name="Maria Isabel Uribe Diaz" userId="S::miuribe93@soy.sena.edu.co::f874e721-cfe2-4208-953d-f23d4fbbc403" providerId="AD" clId="Web-{5251C267-9416-43C1-8664-863CC65F373C}" dt="2023-03-29T13:13:57.220" v="2" actId="20577"/>
        <pc:sldMkLst>
          <pc:docMk/>
          <pc:sldMk cId="2406273178" sldId="256"/>
        </pc:sldMkLst>
        <pc:spChg chg="mod">
          <ac:chgData name="Maria Isabel Uribe Diaz" userId="S::miuribe93@soy.sena.edu.co::f874e721-cfe2-4208-953d-f23d4fbbc403" providerId="AD" clId="Web-{5251C267-9416-43C1-8664-863CC65F373C}" dt="2023-03-29T13:13:57.220" v="2" actId="20577"/>
          <ac:spMkLst>
            <pc:docMk/>
            <pc:sldMk cId="2406273178" sldId="256"/>
            <ac:spMk id="2" creationId="{00000000-0000-0000-0000-000000000000}"/>
          </ac:spMkLst>
        </pc:spChg>
      </pc:sldChg>
    </pc:docChg>
  </pc:docChgLst>
  <pc:docChgLst>
    <pc:chgData name="Maria Isabel Uribe Diaz" userId="S::miuribe93@soy.sena.edu.co::f874e721-cfe2-4208-953d-f23d4fbbc403" providerId="AD" clId="Web-{9984A11A-7FD8-0506-D1FD-02D8B70EEEA7}"/>
    <pc:docChg chg="addSld delSld modSld sldOrd">
      <pc:chgData name="Maria Isabel Uribe Diaz" userId="S::miuribe93@soy.sena.edu.co::f874e721-cfe2-4208-953d-f23d4fbbc403" providerId="AD" clId="Web-{9984A11A-7FD8-0506-D1FD-02D8B70EEEA7}" dt="2023-04-12T16:28:04.907" v="115" actId="20577"/>
      <pc:docMkLst>
        <pc:docMk/>
      </pc:docMkLst>
      <pc:sldChg chg="modSp">
        <pc:chgData name="Maria Isabel Uribe Diaz" userId="S::miuribe93@soy.sena.edu.co::f874e721-cfe2-4208-953d-f23d4fbbc403" providerId="AD" clId="Web-{9984A11A-7FD8-0506-D1FD-02D8B70EEEA7}" dt="2023-04-12T16:27:45.578" v="106" actId="20577"/>
        <pc:sldMkLst>
          <pc:docMk/>
          <pc:sldMk cId="1495245722" sldId="263"/>
        </pc:sldMkLst>
        <pc:spChg chg="mod">
          <ac:chgData name="Maria Isabel Uribe Diaz" userId="S::miuribe93@soy.sena.edu.co::f874e721-cfe2-4208-953d-f23d4fbbc403" providerId="AD" clId="Web-{9984A11A-7FD8-0506-D1FD-02D8B70EEEA7}" dt="2023-04-12T16:27:45.578" v="106" actId="20577"/>
          <ac:spMkLst>
            <pc:docMk/>
            <pc:sldMk cId="1495245722" sldId="263"/>
            <ac:spMk id="4" creationId="{ADFED78B-719F-44CE-86DE-67208E6F13E2}"/>
          </ac:spMkLst>
        </pc:spChg>
        <pc:picChg chg="mod">
          <ac:chgData name="Maria Isabel Uribe Diaz" userId="S::miuribe93@soy.sena.edu.co::f874e721-cfe2-4208-953d-f23d4fbbc403" providerId="AD" clId="Web-{9984A11A-7FD8-0506-D1FD-02D8B70EEEA7}" dt="2023-04-12T16:11:11.278" v="92" actId="1076"/>
          <ac:picMkLst>
            <pc:docMk/>
            <pc:sldMk cId="1495245722" sldId="263"/>
            <ac:picMk id="9" creationId="{AA7B5811-21AE-2D73-9CF1-ED1A9D8B8D60}"/>
          </ac:picMkLst>
        </pc:picChg>
      </pc:sldChg>
      <pc:sldChg chg="modSp">
        <pc:chgData name="Maria Isabel Uribe Diaz" userId="S::miuribe93@soy.sena.edu.co::f874e721-cfe2-4208-953d-f23d4fbbc403" providerId="AD" clId="Web-{9984A11A-7FD8-0506-D1FD-02D8B70EEEA7}" dt="2023-04-12T16:24:24.393" v="100" actId="20577"/>
        <pc:sldMkLst>
          <pc:docMk/>
          <pc:sldMk cId="1880826936" sldId="319"/>
        </pc:sldMkLst>
        <pc:spChg chg="mod">
          <ac:chgData name="Maria Isabel Uribe Diaz" userId="S::miuribe93@soy.sena.edu.co::f874e721-cfe2-4208-953d-f23d4fbbc403" providerId="AD" clId="Web-{9984A11A-7FD8-0506-D1FD-02D8B70EEEA7}" dt="2023-04-12T16:24:24.393" v="100" actId="20577"/>
          <ac:spMkLst>
            <pc:docMk/>
            <pc:sldMk cId="1880826936" sldId="319"/>
            <ac:spMk id="3" creationId="{7DC0A380-AC7A-9E8B-23F8-012C598A7301}"/>
          </ac:spMkLst>
        </pc:spChg>
      </pc:sldChg>
      <pc:sldChg chg="modSp">
        <pc:chgData name="Maria Isabel Uribe Diaz" userId="S::miuribe93@soy.sena.edu.co::f874e721-cfe2-4208-953d-f23d4fbbc403" providerId="AD" clId="Web-{9984A11A-7FD8-0506-D1FD-02D8B70EEEA7}" dt="2023-04-12T16:28:04.907" v="115" actId="20577"/>
        <pc:sldMkLst>
          <pc:docMk/>
          <pc:sldMk cId="2727234603" sldId="325"/>
        </pc:sldMkLst>
        <pc:graphicFrameChg chg="modGraphic">
          <ac:chgData name="Maria Isabel Uribe Diaz" userId="S::miuribe93@soy.sena.edu.co::f874e721-cfe2-4208-953d-f23d4fbbc403" providerId="AD" clId="Web-{9984A11A-7FD8-0506-D1FD-02D8B70EEEA7}" dt="2023-04-12T16:28:04.907" v="115" actId="20577"/>
          <ac:graphicFrameMkLst>
            <pc:docMk/>
            <pc:sldMk cId="2727234603" sldId="325"/>
            <ac:graphicFrameMk id="5" creationId="{690CDF21-EE7E-9AB2-FBDD-8A439361FEFF}"/>
          </ac:graphicFrameMkLst>
        </pc:graphicFrameChg>
      </pc:sldChg>
      <pc:sldChg chg="modSp">
        <pc:chgData name="Maria Isabel Uribe Diaz" userId="S::miuribe93@soy.sena.edu.co::f874e721-cfe2-4208-953d-f23d4fbbc403" providerId="AD" clId="Web-{9984A11A-7FD8-0506-D1FD-02D8B70EEEA7}" dt="2023-04-12T13:27:14.038" v="3"/>
        <pc:sldMkLst>
          <pc:docMk/>
          <pc:sldMk cId="3485784840" sldId="330"/>
        </pc:sldMkLst>
        <pc:graphicFrameChg chg="mod modGraphic">
          <ac:chgData name="Maria Isabel Uribe Diaz" userId="S::miuribe93@soy.sena.edu.co::f874e721-cfe2-4208-953d-f23d4fbbc403" providerId="AD" clId="Web-{9984A11A-7FD8-0506-D1FD-02D8B70EEEA7}" dt="2023-04-12T13:27:14.038" v="3"/>
          <ac:graphicFrameMkLst>
            <pc:docMk/>
            <pc:sldMk cId="3485784840" sldId="330"/>
            <ac:graphicFrameMk id="4" creationId="{1234237E-1D96-90C7-7779-3ABE1E96A12B}"/>
          </ac:graphicFrameMkLst>
        </pc:graphicFrameChg>
      </pc:sldChg>
      <pc:sldChg chg="new ord">
        <pc:chgData name="Maria Isabel Uribe Diaz" userId="S::miuribe93@soy.sena.edu.co::f874e721-cfe2-4208-953d-f23d4fbbc403" providerId="AD" clId="Web-{9984A11A-7FD8-0506-D1FD-02D8B70EEEA7}" dt="2023-04-12T13:27:24.288" v="5"/>
        <pc:sldMkLst>
          <pc:docMk/>
          <pc:sldMk cId="2469419268" sldId="331"/>
        </pc:sldMkLst>
      </pc:sldChg>
      <pc:sldChg chg="new del">
        <pc:chgData name="Maria Isabel Uribe Diaz" userId="S::miuribe93@soy.sena.edu.co::f874e721-cfe2-4208-953d-f23d4fbbc403" providerId="AD" clId="Web-{9984A11A-7FD8-0506-D1FD-02D8B70EEEA7}" dt="2023-04-12T13:27:05.163" v="1"/>
        <pc:sldMkLst>
          <pc:docMk/>
          <pc:sldMk cId="3222546991" sldId="331"/>
        </pc:sldMkLst>
      </pc:sldChg>
      <pc:sldChg chg="modSp add replId">
        <pc:chgData name="Maria Isabel Uribe Diaz" userId="S::miuribe93@soy.sena.edu.co::f874e721-cfe2-4208-953d-f23d4fbbc403" providerId="AD" clId="Web-{9984A11A-7FD8-0506-D1FD-02D8B70EEEA7}" dt="2023-04-12T13:28:10.071" v="14"/>
        <pc:sldMkLst>
          <pc:docMk/>
          <pc:sldMk cId="605114225" sldId="332"/>
        </pc:sldMkLst>
        <pc:graphicFrameChg chg="mod modGraphic">
          <ac:chgData name="Maria Isabel Uribe Diaz" userId="S::miuribe93@soy.sena.edu.co::f874e721-cfe2-4208-953d-f23d4fbbc403" providerId="AD" clId="Web-{9984A11A-7FD8-0506-D1FD-02D8B70EEEA7}" dt="2023-04-12T13:28:10.071" v="14"/>
          <ac:graphicFrameMkLst>
            <pc:docMk/>
            <pc:sldMk cId="605114225" sldId="332"/>
            <ac:graphicFrameMk id="4" creationId="{1234237E-1D96-90C7-7779-3ABE1E96A12B}"/>
          </ac:graphicFrameMkLst>
        </pc:graphicFrameChg>
      </pc:sldChg>
      <pc:sldChg chg="addSp modSp new">
        <pc:chgData name="Maria Isabel Uribe Diaz" userId="S::miuribe93@soy.sena.edu.co::f874e721-cfe2-4208-953d-f23d4fbbc403" providerId="AD" clId="Web-{9984A11A-7FD8-0506-D1FD-02D8B70EEEA7}" dt="2023-04-12T13:45:44.287" v="39" actId="1076"/>
        <pc:sldMkLst>
          <pc:docMk/>
          <pc:sldMk cId="738540023" sldId="333"/>
        </pc:sldMkLst>
        <pc:spChg chg="add mod">
          <ac:chgData name="Maria Isabel Uribe Diaz" userId="S::miuribe93@soy.sena.edu.co::f874e721-cfe2-4208-953d-f23d4fbbc403" providerId="AD" clId="Web-{9984A11A-7FD8-0506-D1FD-02D8B70EEEA7}" dt="2023-04-12T13:32:12.030" v="32" actId="20577"/>
          <ac:spMkLst>
            <pc:docMk/>
            <pc:sldMk cId="738540023" sldId="333"/>
            <ac:spMk id="2" creationId="{03D800B8-16CE-0853-AFDB-2740F33CE6C3}"/>
          </ac:spMkLst>
        </pc:spChg>
        <pc:picChg chg="add mod">
          <ac:chgData name="Maria Isabel Uribe Diaz" userId="S::miuribe93@soy.sena.edu.co::f874e721-cfe2-4208-953d-f23d4fbbc403" providerId="AD" clId="Web-{9984A11A-7FD8-0506-D1FD-02D8B70EEEA7}" dt="2023-04-12T13:45:44.287" v="39" actId="1076"/>
          <ac:picMkLst>
            <pc:docMk/>
            <pc:sldMk cId="738540023" sldId="333"/>
            <ac:picMk id="3" creationId="{BFA99627-CA72-960A-5D20-213E8BD2FF41}"/>
          </ac:picMkLst>
        </pc:picChg>
      </pc:sldChg>
      <pc:sldChg chg="addSp modSp new">
        <pc:chgData name="Maria Isabel Uribe Diaz" userId="S::miuribe93@soy.sena.edu.co::f874e721-cfe2-4208-953d-f23d4fbbc403" providerId="AD" clId="Web-{9984A11A-7FD8-0506-D1FD-02D8B70EEEA7}" dt="2023-04-12T13:46:17.022" v="47" actId="1076"/>
        <pc:sldMkLst>
          <pc:docMk/>
          <pc:sldMk cId="4014521218" sldId="335"/>
        </pc:sldMkLst>
        <pc:picChg chg="add mod">
          <ac:chgData name="Maria Isabel Uribe Diaz" userId="S::miuribe93@soy.sena.edu.co::f874e721-cfe2-4208-953d-f23d4fbbc403" providerId="AD" clId="Web-{9984A11A-7FD8-0506-D1FD-02D8B70EEEA7}" dt="2023-04-12T13:46:17.022" v="47" actId="1076"/>
          <ac:picMkLst>
            <pc:docMk/>
            <pc:sldMk cId="4014521218" sldId="335"/>
            <ac:picMk id="2" creationId="{0A5DC50B-34B2-4B35-494F-A31BDBA3B786}"/>
          </ac:picMkLst>
        </pc:picChg>
      </pc:sldChg>
      <pc:sldChg chg="addSp modSp new">
        <pc:chgData name="Maria Isabel Uribe Diaz" userId="S::miuribe93@soy.sena.edu.co::f874e721-cfe2-4208-953d-f23d4fbbc403" providerId="AD" clId="Web-{9984A11A-7FD8-0506-D1FD-02D8B70EEEA7}" dt="2023-04-12T13:47:03.929" v="53" actId="1076"/>
        <pc:sldMkLst>
          <pc:docMk/>
          <pc:sldMk cId="1812486642" sldId="336"/>
        </pc:sldMkLst>
        <pc:picChg chg="add mod">
          <ac:chgData name="Maria Isabel Uribe Diaz" userId="S::miuribe93@soy.sena.edu.co::f874e721-cfe2-4208-953d-f23d4fbbc403" providerId="AD" clId="Web-{9984A11A-7FD8-0506-D1FD-02D8B70EEEA7}" dt="2023-04-12T13:47:03.929" v="53" actId="1076"/>
          <ac:picMkLst>
            <pc:docMk/>
            <pc:sldMk cId="1812486642" sldId="336"/>
            <ac:picMk id="2" creationId="{93933895-49A1-E423-5B73-91CB6225E0E0}"/>
          </ac:picMkLst>
        </pc:picChg>
      </pc:sldChg>
      <pc:sldChg chg="addSp modSp new">
        <pc:chgData name="Maria Isabel Uribe Diaz" userId="S::miuribe93@soy.sena.edu.co::f874e721-cfe2-4208-953d-f23d4fbbc403" providerId="AD" clId="Web-{9984A11A-7FD8-0506-D1FD-02D8B70EEEA7}" dt="2023-04-12T13:47:35.930" v="60" actId="1076"/>
        <pc:sldMkLst>
          <pc:docMk/>
          <pc:sldMk cId="3629216003" sldId="337"/>
        </pc:sldMkLst>
        <pc:picChg chg="add mod">
          <ac:chgData name="Maria Isabel Uribe Diaz" userId="S::miuribe93@soy.sena.edu.co::f874e721-cfe2-4208-953d-f23d4fbbc403" providerId="AD" clId="Web-{9984A11A-7FD8-0506-D1FD-02D8B70EEEA7}" dt="2023-04-12T13:47:35.930" v="60" actId="1076"/>
          <ac:picMkLst>
            <pc:docMk/>
            <pc:sldMk cId="3629216003" sldId="337"/>
            <ac:picMk id="2" creationId="{D2D4E2B6-B8C3-B5E7-978F-06DCB090D348}"/>
          </ac:picMkLst>
        </pc:picChg>
      </pc:sldChg>
      <pc:sldChg chg="addSp modSp new ord">
        <pc:chgData name="Maria Isabel Uribe Diaz" userId="S::miuribe93@soy.sena.edu.co::f874e721-cfe2-4208-953d-f23d4fbbc403" providerId="AD" clId="Web-{9984A11A-7FD8-0506-D1FD-02D8B70EEEA7}" dt="2023-04-12T14:00:01.903" v="71" actId="1076"/>
        <pc:sldMkLst>
          <pc:docMk/>
          <pc:sldMk cId="1747000558" sldId="338"/>
        </pc:sldMkLst>
        <pc:spChg chg="add mod">
          <ac:chgData name="Maria Isabel Uribe Diaz" userId="S::miuribe93@soy.sena.edu.co::f874e721-cfe2-4208-953d-f23d4fbbc403" providerId="AD" clId="Web-{9984A11A-7FD8-0506-D1FD-02D8B70EEEA7}" dt="2023-04-12T13:59:44.371" v="66" actId="14100"/>
          <ac:spMkLst>
            <pc:docMk/>
            <pc:sldMk cId="1747000558" sldId="338"/>
            <ac:spMk id="3" creationId="{039FD11F-B23A-A431-CC16-43AC61892E2E}"/>
          </ac:spMkLst>
        </pc:spChg>
        <pc:picChg chg="add mod">
          <ac:chgData name="Maria Isabel Uribe Diaz" userId="S::miuribe93@soy.sena.edu.co::f874e721-cfe2-4208-953d-f23d4fbbc403" providerId="AD" clId="Web-{9984A11A-7FD8-0506-D1FD-02D8B70EEEA7}" dt="2023-04-12T14:00:01.903" v="71" actId="1076"/>
          <ac:picMkLst>
            <pc:docMk/>
            <pc:sldMk cId="1747000558" sldId="338"/>
            <ac:picMk id="2" creationId="{FF7BE00A-1917-94B7-3ED8-658352E7F7A7}"/>
          </ac:picMkLst>
        </pc:picChg>
      </pc:sldChg>
      <pc:sldChg chg="addSp delSp modSp new">
        <pc:chgData name="Maria Isabel Uribe Diaz" userId="S::miuribe93@soy.sena.edu.co::f874e721-cfe2-4208-953d-f23d4fbbc403" providerId="AD" clId="Web-{9984A11A-7FD8-0506-D1FD-02D8B70EEEA7}" dt="2023-04-12T14:41:02.441" v="91" actId="1076"/>
        <pc:sldMkLst>
          <pc:docMk/>
          <pc:sldMk cId="4182424491" sldId="339"/>
        </pc:sldMkLst>
        <pc:picChg chg="add del mod">
          <ac:chgData name="Maria Isabel Uribe Diaz" userId="S::miuribe93@soy.sena.edu.co::f874e721-cfe2-4208-953d-f23d4fbbc403" providerId="AD" clId="Web-{9984A11A-7FD8-0506-D1FD-02D8B70EEEA7}" dt="2023-04-12T14:40:27.346" v="84"/>
          <ac:picMkLst>
            <pc:docMk/>
            <pc:sldMk cId="4182424491" sldId="339"/>
            <ac:picMk id="2" creationId="{0F2B23EB-0AB8-06C4-9076-30C9136F4BAD}"/>
          </ac:picMkLst>
        </pc:picChg>
        <pc:picChg chg="add mod">
          <ac:chgData name="Maria Isabel Uribe Diaz" userId="S::miuribe93@soy.sena.edu.co::f874e721-cfe2-4208-953d-f23d4fbbc403" providerId="AD" clId="Web-{9984A11A-7FD8-0506-D1FD-02D8B70EEEA7}" dt="2023-04-12T14:41:02.441" v="91" actId="1076"/>
          <ac:picMkLst>
            <pc:docMk/>
            <pc:sldMk cId="4182424491" sldId="339"/>
            <ac:picMk id="3" creationId="{CE80E0D0-81C9-49BC-3DD5-EDB0971CADA3}"/>
          </ac:picMkLst>
        </pc:picChg>
      </pc:sldChg>
      <pc:sldChg chg="addSp modSp new">
        <pc:chgData name="Maria Isabel Uribe Diaz" userId="S::miuribe93@soy.sena.edu.co::f874e721-cfe2-4208-953d-f23d4fbbc403" providerId="AD" clId="Web-{9984A11A-7FD8-0506-D1FD-02D8B70EEEA7}" dt="2023-04-12T14:01:07.342" v="83" actId="1076"/>
        <pc:sldMkLst>
          <pc:docMk/>
          <pc:sldMk cId="4221198819" sldId="340"/>
        </pc:sldMkLst>
        <pc:picChg chg="add mod">
          <ac:chgData name="Maria Isabel Uribe Diaz" userId="S::miuribe93@soy.sena.edu.co::f874e721-cfe2-4208-953d-f23d4fbbc403" providerId="AD" clId="Web-{9984A11A-7FD8-0506-D1FD-02D8B70EEEA7}" dt="2023-04-12T14:01:07.342" v="83" actId="1076"/>
          <ac:picMkLst>
            <pc:docMk/>
            <pc:sldMk cId="4221198819" sldId="340"/>
            <ac:picMk id="2" creationId="{C030782E-9095-81D1-E0EC-CB03C68A405B}"/>
          </ac:picMkLst>
        </pc:picChg>
      </pc:sldChg>
    </pc:docChg>
  </pc:docChgLst>
  <pc:docChgLst>
    <pc:chgData name="Laura Nataly Garzon Suarez" userId="S::laungarzon11@soy.sena.edu.co::d606699a-8ed5-42e3-af50-3d962e60b77b" providerId="AD" clId="Web-{3212FB7D-89A9-40C6-9DCF-BD3852E4A4F1}"/>
    <pc:docChg chg="modSld">
      <pc:chgData name="Laura Nataly Garzon Suarez" userId="S::laungarzon11@soy.sena.edu.co::d606699a-8ed5-42e3-af50-3d962e60b77b" providerId="AD" clId="Web-{3212FB7D-89A9-40C6-9DCF-BD3852E4A4F1}" dt="2023-03-20T02:45:00.692" v="2478"/>
      <pc:docMkLst>
        <pc:docMk/>
      </pc:docMkLst>
      <pc:sldChg chg="modSp">
        <pc:chgData name="Laura Nataly Garzon Suarez" userId="S::laungarzon11@soy.sena.edu.co::d606699a-8ed5-42e3-af50-3d962e60b77b" providerId="AD" clId="Web-{3212FB7D-89A9-40C6-9DCF-BD3852E4A4F1}" dt="2023-03-20T01:53:22.692" v="888"/>
        <pc:sldMkLst>
          <pc:docMk/>
          <pc:sldMk cId="2971174205" sldId="266"/>
        </pc:sldMkLst>
        <pc:graphicFrameChg chg="mod modGraphic">
          <ac:chgData name="Laura Nataly Garzon Suarez" userId="S::laungarzon11@soy.sena.edu.co::d606699a-8ed5-42e3-af50-3d962e60b77b" providerId="AD" clId="Web-{3212FB7D-89A9-40C6-9DCF-BD3852E4A4F1}" dt="2023-03-20T01:45:54.297" v="565"/>
          <ac:graphicFrameMkLst>
            <pc:docMk/>
            <pc:sldMk cId="2971174205" sldId="266"/>
            <ac:graphicFrameMk id="4" creationId="{5B6537AD-F71D-AC63-0E0E-5F9272C67D0D}"/>
          </ac:graphicFrameMkLst>
        </pc:graphicFrameChg>
        <pc:graphicFrameChg chg="mod modGraphic">
          <ac:chgData name="Laura Nataly Garzon Suarez" userId="S::laungarzon11@soy.sena.edu.co::d606699a-8ed5-42e3-af50-3d962e60b77b" providerId="AD" clId="Web-{3212FB7D-89A9-40C6-9DCF-BD3852E4A4F1}" dt="2023-03-20T01:53:22.692" v="888"/>
          <ac:graphicFrameMkLst>
            <pc:docMk/>
            <pc:sldMk cId="2971174205" sldId="266"/>
            <ac:graphicFrameMk id="6" creationId="{5B6CB188-6D26-D1B0-10E6-22EBF179AC66}"/>
          </ac:graphicFrameMkLst>
        </pc:graphicFrameChg>
      </pc:sldChg>
      <pc:sldChg chg="modSp">
        <pc:chgData name="Laura Nataly Garzon Suarez" userId="S::laungarzon11@soy.sena.edu.co::d606699a-8ed5-42e3-af50-3d962e60b77b" providerId="AD" clId="Web-{3212FB7D-89A9-40C6-9DCF-BD3852E4A4F1}" dt="2023-03-20T02:45:00.692" v="2478"/>
        <pc:sldMkLst>
          <pc:docMk/>
          <pc:sldMk cId="2185372916" sldId="307"/>
        </pc:sldMkLst>
        <pc:graphicFrameChg chg="mod modGraphic">
          <ac:chgData name="Laura Nataly Garzon Suarez" userId="S::laungarzon11@soy.sena.edu.co::d606699a-8ed5-42e3-af50-3d962e60b77b" providerId="AD" clId="Web-{3212FB7D-89A9-40C6-9DCF-BD3852E4A4F1}" dt="2023-03-20T02:45:00.692" v="2478"/>
          <ac:graphicFrameMkLst>
            <pc:docMk/>
            <pc:sldMk cId="2185372916" sldId="307"/>
            <ac:graphicFrameMk id="5" creationId="{543DCA20-A97D-42EA-44F9-17B572F6362D}"/>
          </ac:graphicFrameMkLst>
        </pc:graphicFrameChg>
        <pc:graphicFrameChg chg="mod modGraphic">
          <ac:chgData name="Laura Nataly Garzon Suarez" userId="S::laungarzon11@soy.sena.edu.co::d606699a-8ed5-42e3-af50-3d962e60b77b" providerId="AD" clId="Web-{3212FB7D-89A9-40C6-9DCF-BD3852E4A4F1}" dt="2023-03-20T02:37:24.670" v="2306"/>
          <ac:graphicFrameMkLst>
            <pc:docMk/>
            <pc:sldMk cId="2185372916" sldId="307"/>
            <ac:graphicFrameMk id="7" creationId="{12F58077-1C71-E921-57FA-2C0D48AE55D1}"/>
          </ac:graphicFrameMkLst>
        </pc:graphicFrameChg>
      </pc:sldChg>
      <pc:sldChg chg="modSp">
        <pc:chgData name="Laura Nataly Garzon Suarez" userId="S::laungarzon11@soy.sena.edu.co::d606699a-8ed5-42e3-af50-3d962e60b77b" providerId="AD" clId="Web-{3212FB7D-89A9-40C6-9DCF-BD3852E4A4F1}" dt="2023-03-20T02:34:43.898" v="1922"/>
        <pc:sldMkLst>
          <pc:docMk/>
          <pc:sldMk cId="2495732612" sldId="309"/>
        </pc:sldMkLst>
        <pc:graphicFrameChg chg="mod modGraphic">
          <ac:chgData name="Laura Nataly Garzon Suarez" userId="S::laungarzon11@soy.sena.edu.co::d606699a-8ed5-42e3-af50-3d962e60b77b" providerId="AD" clId="Web-{3212FB7D-89A9-40C6-9DCF-BD3852E4A4F1}" dt="2023-03-20T02:34:43.898" v="1922"/>
          <ac:graphicFrameMkLst>
            <pc:docMk/>
            <pc:sldMk cId="2495732612" sldId="309"/>
            <ac:graphicFrameMk id="4" creationId="{5B6537AD-F71D-AC63-0E0E-5F9272C67D0D}"/>
          </ac:graphicFrameMkLst>
        </pc:graphicFrameChg>
        <pc:graphicFrameChg chg="mod modGraphic">
          <ac:chgData name="Laura Nataly Garzon Suarez" userId="S::laungarzon11@soy.sena.edu.co::d606699a-8ed5-42e3-af50-3d962e60b77b" providerId="AD" clId="Web-{3212FB7D-89A9-40C6-9DCF-BD3852E4A4F1}" dt="2023-03-20T01:54:51.117" v="904"/>
          <ac:graphicFrameMkLst>
            <pc:docMk/>
            <pc:sldMk cId="2495732612" sldId="309"/>
            <ac:graphicFrameMk id="6" creationId="{5B6CB188-6D26-D1B0-10E6-22EBF179AC66}"/>
          </ac:graphicFrameMkLst>
        </pc:graphicFrameChg>
      </pc:sldChg>
      <pc:sldChg chg="modSp">
        <pc:chgData name="Laura Nataly Garzon Suarez" userId="S::laungarzon11@soy.sena.edu.co::d606699a-8ed5-42e3-af50-3d962e60b77b" providerId="AD" clId="Web-{3212FB7D-89A9-40C6-9DCF-BD3852E4A4F1}" dt="2023-03-20T02:32:22.095" v="1836"/>
        <pc:sldMkLst>
          <pc:docMk/>
          <pc:sldMk cId="1023302592" sldId="310"/>
        </pc:sldMkLst>
        <pc:graphicFrameChg chg="mod modGraphic">
          <ac:chgData name="Laura Nataly Garzon Suarez" userId="S::laungarzon11@soy.sena.edu.co::d606699a-8ed5-42e3-af50-3d962e60b77b" providerId="AD" clId="Web-{3212FB7D-89A9-40C6-9DCF-BD3852E4A4F1}" dt="2023-03-20T02:32:17.876" v="1822"/>
          <ac:graphicFrameMkLst>
            <pc:docMk/>
            <pc:sldMk cId="1023302592" sldId="310"/>
            <ac:graphicFrameMk id="5" creationId="{543DCA20-A97D-42EA-44F9-17B572F6362D}"/>
          </ac:graphicFrameMkLst>
        </pc:graphicFrameChg>
        <pc:graphicFrameChg chg="mod modGraphic">
          <ac:chgData name="Laura Nataly Garzon Suarez" userId="S::laungarzon11@soy.sena.edu.co::d606699a-8ed5-42e3-af50-3d962e60b77b" providerId="AD" clId="Web-{3212FB7D-89A9-40C6-9DCF-BD3852E4A4F1}" dt="2023-03-20T02:32:22.095" v="1836"/>
          <ac:graphicFrameMkLst>
            <pc:docMk/>
            <pc:sldMk cId="1023302592" sldId="310"/>
            <ac:graphicFrameMk id="7" creationId="{12F58077-1C71-E921-57FA-2C0D48AE55D1}"/>
          </ac:graphicFrameMkLst>
        </pc:graphicFrameChg>
      </pc:sldChg>
      <pc:sldChg chg="modSp">
        <pc:chgData name="Laura Nataly Garzon Suarez" userId="S::laungarzon11@soy.sena.edu.co::d606699a-8ed5-42e3-af50-3d962e60b77b" providerId="AD" clId="Web-{3212FB7D-89A9-40C6-9DCF-BD3852E4A4F1}" dt="2023-03-20T02:32:43.486" v="1896"/>
        <pc:sldMkLst>
          <pc:docMk/>
          <pc:sldMk cId="3450289627" sldId="311"/>
        </pc:sldMkLst>
        <pc:graphicFrameChg chg="mod modGraphic">
          <ac:chgData name="Laura Nataly Garzon Suarez" userId="S::laungarzon11@soy.sena.edu.co::d606699a-8ed5-42e3-af50-3d962e60b77b" providerId="AD" clId="Web-{3212FB7D-89A9-40C6-9DCF-BD3852E4A4F1}" dt="2023-03-20T02:32:33.423" v="1864"/>
          <ac:graphicFrameMkLst>
            <pc:docMk/>
            <pc:sldMk cId="3450289627" sldId="311"/>
            <ac:graphicFrameMk id="5" creationId="{543DCA20-A97D-42EA-44F9-17B572F6362D}"/>
          </ac:graphicFrameMkLst>
        </pc:graphicFrameChg>
        <pc:graphicFrameChg chg="mod modGraphic">
          <ac:chgData name="Laura Nataly Garzon Suarez" userId="S::laungarzon11@soy.sena.edu.co::d606699a-8ed5-42e3-af50-3d962e60b77b" providerId="AD" clId="Web-{3212FB7D-89A9-40C6-9DCF-BD3852E4A4F1}" dt="2023-03-20T02:32:43.486" v="1896"/>
          <ac:graphicFrameMkLst>
            <pc:docMk/>
            <pc:sldMk cId="3450289627" sldId="311"/>
            <ac:graphicFrameMk id="7" creationId="{12F58077-1C71-E921-57FA-2C0D48AE55D1}"/>
          </ac:graphicFrameMkLst>
        </pc:graphicFrameChg>
      </pc:sldChg>
    </pc:docChg>
  </pc:docChgLst>
  <pc:docChgLst>
    <pc:chgData name="Cristian Andres Castellanos Rodriguez" userId="S::cacastellanos76@soy.sena.edu.co::215c3ebe-82a7-4983-afe8-b53c07af928c" providerId="AD" clId="Web-{1A3E1004-F36D-9630-4F0C-5522D111BE4D}"/>
    <pc:docChg chg="addSld delSld modSld">
      <pc:chgData name="Cristian Andres Castellanos Rodriguez" userId="S::cacastellanos76@soy.sena.edu.co::215c3ebe-82a7-4983-afe8-b53c07af928c" providerId="AD" clId="Web-{1A3E1004-F36D-9630-4F0C-5522D111BE4D}" dt="2023-03-17T23:55:21.024" v="3478" actId="20577"/>
      <pc:docMkLst>
        <pc:docMk/>
      </pc:docMkLst>
      <pc:sldChg chg="modSp">
        <pc:chgData name="Cristian Andres Castellanos Rodriguez" userId="S::cacastellanos76@soy.sena.edu.co::215c3ebe-82a7-4983-afe8-b53c07af928c" providerId="AD" clId="Web-{1A3E1004-F36D-9630-4F0C-5522D111BE4D}" dt="2023-03-17T23:55:21.024" v="3478" actId="20577"/>
        <pc:sldMkLst>
          <pc:docMk/>
          <pc:sldMk cId="2406273178" sldId="256"/>
        </pc:sldMkLst>
        <pc:spChg chg="mod">
          <ac:chgData name="Cristian Andres Castellanos Rodriguez" userId="S::cacastellanos76@soy.sena.edu.co::215c3ebe-82a7-4983-afe8-b53c07af928c" providerId="AD" clId="Web-{1A3E1004-F36D-9630-4F0C-5522D111BE4D}" dt="2023-03-17T23:55:21.024" v="3478" actId="20577"/>
          <ac:spMkLst>
            <pc:docMk/>
            <pc:sldMk cId="2406273178" sldId="256"/>
            <ac:spMk id="3" creationId="{00000000-0000-0000-0000-000000000000}"/>
          </ac:spMkLst>
        </pc:spChg>
      </pc:sldChg>
      <pc:sldChg chg="modSp">
        <pc:chgData name="Cristian Andres Castellanos Rodriguez" userId="S::cacastellanos76@soy.sena.edu.co::215c3ebe-82a7-4983-afe8-b53c07af928c" providerId="AD" clId="Web-{1A3E1004-F36D-9630-4F0C-5522D111BE4D}" dt="2023-03-17T19:13:03.070" v="5" actId="20577"/>
        <pc:sldMkLst>
          <pc:docMk/>
          <pc:sldMk cId="1320017106" sldId="257"/>
        </pc:sldMkLst>
        <pc:spChg chg="mod">
          <ac:chgData name="Cristian Andres Castellanos Rodriguez" userId="S::cacastellanos76@soy.sena.edu.co::215c3ebe-82a7-4983-afe8-b53c07af928c" providerId="AD" clId="Web-{1A3E1004-F36D-9630-4F0C-5522D111BE4D}" dt="2023-03-17T19:13:03.070" v="5" actId="20577"/>
          <ac:spMkLst>
            <pc:docMk/>
            <pc:sldMk cId="1320017106" sldId="257"/>
            <ac:spMk id="3" creationId="{BD4BFCAB-CCF7-7691-5641-12DCB1BDF2E2}"/>
          </ac:spMkLst>
        </pc:spChg>
      </pc:sldChg>
      <pc:sldChg chg="modSp">
        <pc:chgData name="Cristian Andres Castellanos Rodriguez" userId="S::cacastellanos76@soy.sena.edu.co::215c3ebe-82a7-4983-afe8-b53c07af928c" providerId="AD" clId="Web-{1A3E1004-F36D-9630-4F0C-5522D111BE4D}" dt="2023-03-17T19:36:10.446" v="440" actId="1076"/>
        <pc:sldMkLst>
          <pc:docMk/>
          <pc:sldMk cId="3931021644" sldId="259"/>
        </pc:sldMkLst>
        <pc:spChg chg="mod">
          <ac:chgData name="Cristian Andres Castellanos Rodriguez" userId="S::cacastellanos76@soy.sena.edu.co::215c3ebe-82a7-4983-afe8-b53c07af928c" providerId="AD" clId="Web-{1A3E1004-F36D-9630-4F0C-5522D111BE4D}" dt="2023-03-17T19:36:10.446" v="440" actId="1076"/>
          <ac:spMkLst>
            <pc:docMk/>
            <pc:sldMk cId="3931021644" sldId="259"/>
            <ac:spMk id="3" creationId="{A307E016-61E2-674A-A5F3-185B1FBA1176}"/>
          </ac:spMkLst>
        </pc:spChg>
      </pc:sldChg>
      <pc:sldChg chg="modSp">
        <pc:chgData name="Cristian Andres Castellanos Rodriguez" userId="S::cacastellanos76@soy.sena.edu.co::215c3ebe-82a7-4983-afe8-b53c07af928c" providerId="AD" clId="Web-{1A3E1004-F36D-9630-4F0C-5522D111BE4D}" dt="2023-03-17T20:21:28.759" v="1184" actId="1076"/>
        <pc:sldMkLst>
          <pc:docMk/>
          <pc:sldMk cId="641297589" sldId="260"/>
        </pc:sldMkLst>
        <pc:spChg chg="mod">
          <ac:chgData name="Cristian Andres Castellanos Rodriguez" userId="S::cacastellanos76@soy.sena.edu.co::215c3ebe-82a7-4983-afe8-b53c07af928c" providerId="AD" clId="Web-{1A3E1004-F36D-9630-4F0C-5522D111BE4D}" dt="2023-03-17T20:21:28.759" v="1184" actId="1076"/>
          <ac:spMkLst>
            <pc:docMk/>
            <pc:sldMk cId="641297589" sldId="260"/>
            <ac:spMk id="3" creationId="{98E6583C-5851-306D-3362-6F54EBA368DC}"/>
          </ac:spMkLst>
        </pc:spChg>
      </pc:sldChg>
      <pc:sldChg chg="modSp">
        <pc:chgData name="Cristian Andres Castellanos Rodriguez" userId="S::cacastellanos76@soy.sena.edu.co::215c3ebe-82a7-4983-afe8-b53c07af928c" providerId="AD" clId="Web-{1A3E1004-F36D-9630-4F0C-5522D111BE4D}" dt="2023-03-17T23:53:08.177" v="3471" actId="1076"/>
        <pc:sldMkLst>
          <pc:docMk/>
          <pc:sldMk cId="265086344" sldId="261"/>
        </pc:sldMkLst>
        <pc:spChg chg="mod">
          <ac:chgData name="Cristian Andres Castellanos Rodriguez" userId="S::cacastellanos76@soy.sena.edu.co::215c3ebe-82a7-4983-afe8-b53c07af928c" providerId="AD" clId="Web-{1A3E1004-F36D-9630-4F0C-5522D111BE4D}" dt="2023-03-17T23:53:08.177" v="3471" actId="1076"/>
          <ac:spMkLst>
            <pc:docMk/>
            <pc:sldMk cId="265086344" sldId="261"/>
            <ac:spMk id="3" creationId="{DAEFECAD-3859-95E0-16B3-A49A6C9D93E1}"/>
          </ac:spMkLst>
        </pc:spChg>
      </pc:sldChg>
      <pc:sldChg chg="modSp">
        <pc:chgData name="Cristian Andres Castellanos Rodriguez" userId="S::cacastellanos76@soy.sena.edu.co::215c3ebe-82a7-4983-afe8-b53c07af928c" providerId="AD" clId="Web-{1A3E1004-F36D-9630-4F0C-5522D111BE4D}" dt="2023-03-17T23:27:18.746" v="3048" actId="20577"/>
        <pc:sldMkLst>
          <pc:docMk/>
          <pc:sldMk cId="3639669116" sldId="262"/>
        </pc:sldMkLst>
        <pc:spChg chg="mod">
          <ac:chgData name="Cristian Andres Castellanos Rodriguez" userId="S::cacastellanos76@soy.sena.edu.co::215c3ebe-82a7-4983-afe8-b53c07af928c" providerId="AD" clId="Web-{1A3E1004-F36D-9630-4F0C-5522D111BE4D}" dt="2023-03-17T23:27:18.746" v="3048" actId="20577"/>
          <ac:spMkLst>
            <pc:docMk/>
            <pc:sldMk cId="3639669116" sldId="262"/>
            <ac:spMk id="3" creationId="{C7F37418-CF01-C780-85FC-7C75D8CE412B}"/>
          </ac:spMkLst>
        </pc:spChg>
      </pc:sldChg>
      <pc:sldChg chg="del">
        <pc:chgData name="Cristian Andres Castellanos Rodriguez" userId="S::cacastellanos76@soy.sena.edu.co::215c3ebe-82a7-4983-afe8-b53c07af928c" providerId="AD" clId="Web-{1A3E1004-F36D-9630-4F0C-5522D111BE4D}" dt="2023-03-17T23:54:04.647" v="3474"/>
        <pc:sldMkLst>
          <pc:docMk/>
          <pc:sldMk cId="3562427799" sldId="299"/>
        </pc:sldMkLst>
      </pc:sldChg>
      <pc:sldChg chg="del">
        <pc:chgData name="Cristian Andres Castellanos Rodriguez" userId="S::cacastellanos76@soy.sena.edu.co::215c3ebe-82a7-4983-afe8-b53c07af928c" providerId="AD" clId="Web-{1A3E1004-F36D-9630-4F0C-5522D111BE4D}" dt="2023-03-17T20:18:44.099" v="1116"/>
        <pc:sldMkLst>
          <pc:docMk/>
          <pc:sldMk cId="1729065404" sldId="301"/>
        </pc:sldMkLst>
      </pc:sldChg>
      <pc:sldChg chg="modSp add replId">
        <pc:chgData name="Cristian Andres Castellanos Rodriguez" userId="S::cacastellanos76@soy.sena.edu.co::215c3ebe-82a7-4983-afe8-b53c07af928c" providerId="AD" clId="Web-{1A3E1004-F36D-9630-4F0C-5522D111BE4D}" dt="2023-03-17T23:53:20.974" v="3473" actId="1076"/>
        <pc:sldMkLst>
          <pc:docMk/>
          <pc:sldMk cId="3891505596" sldId="301"/>
        </pc:sldMkLst>
        <pc:spChg chg="mod">
          <ac:chgData name="Cristian Andres Castellanos Rodriguez" userId="S::cacastellanos76@soy.sena.edu.co::215c3ebe-82a7-4983-afe8-b53c07af928c" providerId="AD" clId="Web-{1A3E1004-F36D-9630-4F0C-5522D111BE4D}" dt="2023-03-17T23:53:20.974" v="3473" actId="1076"/>
          <ac:spMkLst>
            <pc:docMk/>
            <pc:sldMk cId="3891505596" sldId="301"/>
            <ac:spMk id="3" creationId="{DAEFECAD-3859-95E0-16B3-A49A6C9D93E1}"/>
          </ac:spMkLst>
        </pc:spChg>
      </pc:sldChg>
    </pc:docChg>
  </pc:docChgLst>
  <pc:docChgLst>
    <pc:chgData name="Maria Isabel Uribe Diaz" userId="S::miuribe93@soy.sena.edu.co::f874e721-cfe2-4208-953d-f23d4fbbc403" providerId="AD" clId="Web-{63292899-451C-7EB0-88A0-FBAB5282E3C2}"/>
    <pc:docChg chg="modSld">
      <pc:chgData name="Maria Isabel Uribe Diaz" userId="S::miuribe93@soy.sena.edu.co::f874e721-cfe2-4208-953d-f23d4fbbc403" providerId="AD" clId="Web-{63292899-451C-7EB0-88A0-FBAB5282E3C2}" dt="2023-03-12T04:30:24.452" v="1126" actId="14100"/>
      <pc:docMkLst>
        <pc:docMk/>
      </pc:docMkLst>
      <pc:sldChg chg="addSp modSp mod setBg">
        <pc:chgData name="Maria Isabel Uribe Diaz" userId="S::miuribe93@soy.sena.edu.co::f874e721-cfe2-4208-953d-f23d4fbbc403" providerId="AD" clId="Web-{63292899-451C-7EB0-88A0-FBAB5282E3C2}" dt="2023-03-12T03:32:45.335" v="0"/>
        <pc:sldMkLst>
          <pc:docMk/>
          <pc:sldMk cId="2406273178" sldId="256"/>
        </pc:sldMkLst>
        <pc:spChg chg="mod">
          <ac:chgData name="Maria Isabel Uribe Diaz" userId="S::miuribe93@soy.sena.edu.co::f874e721-cfe2-4208-953d-f23d4fbbc403" providerId="AD" clId="Web-{63292899-451C-7EB0-88A0-FBAB5282E3C2}" dt="2023-03-12T03:32:45.335" v="0"/>
          <ac:spMkLst>
            <pc:docMk/>
            <pc:sldMk cId="2406273178" sldId="256"/>
            <ac:spMk id="2" creationId="{00000000-0000-0000-0000-000000000000}"/>
          </ac:spMkLst>
        </pc:spChg>
        <pc:spChg chg="mod">
          <ac:chgData name="Maria Isabel Uribe Diaz" userId="S::miuribe93@soy.sena.edu.co::f874e721-cfe2-4208-953d-f23d4fbbc403" providerId="AD" clId="Web-{63292899-451C-7EB0-88A0-FBAB5282E3C2}" dt="2023-03-12T03:32:45.335" v="0"/>
          <ac:spMkLst>
            <pc:docMk/>
            <pc:sldMk cId="2406273178" sldId="256"/>
            <ac:spMk id="3" creationId="{00000000-0000-0000-0000-000000000000}"/>
          </ac:spMkLst>
        </pc:spChg>
        <pc:spChg chg="add">
          <ac:chgData name="Maria Isabel Uribe Diaz" userId="S::miuribe93@soy.sena.edu.co::f874e721-cfe2-4208-953d-f23d4fbbc403" providerId="AD" clId="Web-{63292899-451C-7EB0-88A0-FBAB5282E3C2}" dt="2023-03-12T03:32:45.335" v="0"/>
          <ac:spMkLst>
            <pc:docMk/>
            <pc:sldMk cId="2406273178" sldId="256"/>
            <ac:spMk id="8" creationId="{E8A8EAB8-D2FF-444D-B34B-7D32F106AD0E}"/>
          </ac:spMkLst>
        </pc:spChg>
        <pc:cxnChg chg="add">
          <ac:chgData name="Maria Isabel Uribe Diaz" userId="S::miuribe93@soy.sena.edu.co::f874e721-cfe2-4208-953d-f23d4fbbc403" providerId="AD" clId="Web-{63292899-451C-7EB0-88A0-FBAB5282E3C2}" dt="2023-03-12T03:32:45.335" v="0"/>
          <ac:cxnSpMkLst>
            <pc:docMk/>
            <pc:sldMk cId="2406273178" sldId="256"/>
            <ac:cxnSpMk id="10" creationId="{067633D1-6EE6-4118-B9F0-B363477BEE7A}"/>
          </ac:cxnSpMkLst>
        </pc:cxnChg>
        <pc:cxnChg chg="add">
          <ac:chgData name="Maria Isabel Uribe Diaz" userId="S::miuribe93@soy.sena.edu.co::f874e721-cfe2-4208-953d-f23d4fbbc403" providerId="AD" clId="Web-{63292899-451C-7EB0-88A0-FBAB5282E3C2}" dt="2023-03-12T03:32:45.335" v="0"/>
          <ac:cxnSpMkLst>
            <pc:docMk/>
            <pc:sldMk cId="2406273178" sldId="256"/>
            <ac:cxnSpMk id="12" creationId="{4AD7FFC6-42A9-49CB-B5E9-B3F6B038331B}"/>
          </ac:cxnSpMkLst>
        </pc:cxnChg>
      </pc:sldChg>
      <pc:sldChg chg="addSp delSp modSp mod setBg">
        <pc:chgData name="Maria Isabel Uribe Diaz" userId="S::miuribe93@soy.sena.edu.co::f874e721-cfe2-4208-953d-f23d4fbbc403" providerId="AD" clId="Web-{63292899-451C-7EB0-88A0-FBAB5282E3C2}" dt="2023-03-12T04:14:37.094" v="572" actId="1076"/>
        <pc:sldMkLst>
          <pc:docMk/>
          <pc:sldMk cId="1320017106" sldId="257"/>
        </pc:sldMkLst>
        <pc:spChg chg="mod">
          <ac:chgData name="Maria Isabel Uribe Diaz" userId="S::miuribe93@soy.sena.edu.co::f874e721-cfe2-4208-953d-f23d4fbbc403" providerId="AD" clId="Web-{63292899-451C-7EB0-88A0-FBAB5282E3C2}" dt="2023-03-12T04:14:37.094" v="572" actId="1076"/>
          <ac:spMkLst>
            <pc:docMk/>
            <pc:sldMk cId="1320017106" sldId="257"/>
            <ac:spMk id="2" creationId="{645DCC3C-57FE-244E-1124-569F7F859AD4}"/>
          </ac:spMkLst>
        </pc:spChg>
        <pc:spChg chg="mod">
          <ac:chgData name="Maria Isabel Uribe Diaz" userId="S::miuribe93@soy.sena.edu.co::f874e721-cfe2-4208-953d-f23d4fbbc403" providerId="AD" clId="Web-{63292899-451C-7EB0-88A0-FBAB5282E3C2}" dt="2023-03-12T04:14:19.156" v="570" actId="1076"/>
          <ac:spMkLst>
            <pc:docMk/>
            <pc:sldMk cId="1320017106" sldId="257"/>
            <ac:spMk id="3" creationId="{BD4BFCAB-CCF7-7691-5641-12DCB1BDF2E2}"/>
          </ac:spMkLst>
        </pc:spChg>
        <pc:spChg chg="add del">
          <ac:chgData name="Maria Isabel Uribe Diaz" userId="S::miuribe93@soy.sena.edu.co::f874e721-cfe2-4208-953d-f23d4fbbc403" providerId="AD" clId="Web-{63292899-451C-7EB0-88A0-FBAB5282E3C2}" dt="2023-03-12T03:41:59.743" v="3"/>
          <ac:spMkLst>
            <pc:docMk/>
            <pc:sldMk cId="1320017106" sldId="257"/>
            <ac:spMk id="8" creationId="{70DFC902-7D23-471A-B557-B6B6917D7A0D}"/>
          </ac:spMkLst>
        </pc:spChg>
        <pc:spChg chg="add del">
          <ac:chgData name="Maria Isabel Uribe Diaz" userId="S::miuribe93@soy.sena.edu.co::f874e721-cfe2-4208-953d-f23d4fbbc403" providerId="AD" clId="Web-{63292899-451C-7EB0-88A0-FBAB5282E3C2}" dt="2023-03-12T03:41:59.743" v="3"/>
          <ac:spMkLst>
            <pc:docMk/>
            <pc:sldMk cId="1320017106" sldId="257"/>
            <ac:spMk id="10" creationId="{A55D5633-D557-4DCA-982C-FF36EB7A1C00}"/>
          </ac:spMkLst>
        </pc:spChg>
        <pc:spChg chg="add del">
          <ac:chgData name="Maria Isabel Uribe Diaz" userId="S::miuribe93@soy.sena.edu.co::f874e721-cfe2-4208-953d-f23d4fbbc403" providerId="AD" clId="Web-{63292899-451C-7EB0-88A0-FBAB5282E3C2}" dt="2023-03-12T03:41:59.743" v="3"/>
          <ac:spMkLst>
            <pc:docMk/>
            <pc:sldMk cId="1320017106" sldId="257"/>
            <ac:spMk id="12" creationId="{450D3AD2-FA80-415F-A9CE-54D884561CD7}"/>
          </ac:spMkLst>
        </pc:spChg>
        <pc:spChg chg="add del">
          <ac:chgData name="Maria Isabel Uribe Diaz" userId="S::miuribe93@soy.sena.edu.co::f874e721-cfe2-4208-953d-f23d4fbbc403" providerId="AD" clId="Web-{63292899-451C-7EB0-88A0-FBAB5282E3C2}" dt="2023-03-12T04:14:10.546" v="567"/>
          <ac:spMkLst>
            <pc:docMk/>
            <pc:sldMk cId="1320017106" sldId="257"/>
            <ac:spMk id="14" creationId="{375E0459-6403-40CD-989D-56A4407CA12E}"/>
          </ac:spMkLst>
        </pc:spChg>
        <pc:spChg chg="add del">
          <ac:chgData name="Maria Isabel Uribe Diaz" userId="S::miuribe93@soy.sena.edu.co::f874e721-cfe2-4208-953d-f23d4fbbc403" providerId="AD" clId="Web-{63292899-451C-7EB0-88A0-FBAB5282E3C2}" dt="2023-03-12T04:14:10.546" v="567"/>
          <ac:spMkLst>
            <pc:docMk/>
            <pc:sldMk cId="1320017106" sldId="257"/>
            <ac:spMk id="15" creationId="{1B15ED52-F352-441B-82BF-E0EA34836D08}"/>
          </ac:spMkLst>
        </pc:spChg>
        <pc:spChg chg="add del">
          <ac:chgData name="Maria Isabel Uribe Diaz" userId="S::miuribe93@soy.sena.edu.co::f874e721-cfe2-4208-953d-f23d4fbbc403" providerId="AD" clId="Web-{63292899-451C-7EB0-88A0-FBAB5282E3C2}" dt="2023-03-12T04:14:10.546" v="567"/>
          <ac:spMkLst>
            <pc:docMk/>
            <pc:sldMk cId="1320017106" sldId="257"/>
            <ac:spMk id="16" creationId="{53E5B1A8-3AC9-4BD1-9BBC-78CA94F2D1BA}"/>
          </ac:spMkLst>
        </pc:spChg>
        <pc:spChg chg="add del">
          <ac:chgData name="Maria Isabel Uribe Diaz" userId="S::miuribe93@soy.sena.edu.co::f874e721-cfe2-4208-953d-f23d4fbbc403" providerId="AD" clId="Web-{63292899-451C-7EB0-88A0-FBAB5282E3C2}" dt="2023-03-12T04:14:10.546" v="567"/>
          <ac:spMkLst>
            <pc:docMk/>
            <pc:sldMk cId="1320017106" sldId="257"/>
            <ac:spMk id="17" creationId="{3B2E3793-BFE6-45A2-9B7B-E18844431C99}"/>
          </ac:spMkLst>
        </pc:spChg>
        <pc:spChg chg="add del">
          <ac:chgData name="Maria Isabel Uribe Diaz" userId="S::miuribe93@soy.sena.edu.co::f874e721-cfe2-4208-953d-f23d4fbbc403" providerId="AD" clId="Web-{63292899-451C-7EB0-88A0-FBAB5282E3C2}" dt="2023-03-12T04:14:10.546" v="567"/>
          <ac:spMkLst>
            <pc:docMk/>
            <pc:sldMk cId="1320017106" sldId="257"/>
            <ac:spMk id="18" creationId="{BC4C4868-CB8F-4AF9-9CDB-8108F2C19B67}"/>
          </ac:spMkLst>
        </pc:spChg>
        <pc:spChg chg="add">
          <ac:chgData name="Maria Isabel Uribe Diaz" userId="S::miuribe93@soy.sena.edu.co::f874e721-cfe2-4208-953d-f23d4fbbc403" providerId="AD" clId="Web-{63292899-451C-7EB0-88A0-FBAB5282E3C2}" dt="2023-03-12T04:14:10.546" v="567"/>
          <ac:spMkLst>
            <pc:docMk/>
            <pc:sldMk cId="1320017106" sldId="257"/>
            <ac:spMk id="23" creationId="{A7AE9375-4664-4DB2-922D-2782A6E439AC}"/>
          </ac:spMkLst>
        </pc:spChg>
        <pc:spChg chg="add">
          <ac:chgData name="Maria Isabel Uribe Diaz" userId="S::miuribe93@soy.sena.edu.co::f874e721-cfe2-4208-953d-f23d4fbbc403" providerId="AD" clId="Web-{63292899-451C-7EB0-88A0-FBAB5282E3C2}" dt="2023-03-12T04:14:10.546" v="567"/>
          <ac:spMkLst>
            <pc:docMk/>
            <pc:sldMk cId="1320017106" sldId="257"/>
            <ac:spMk id="27" creationId="{9DD005C1-8C51-42D6-9BEE-B9B83849743D}"/>
          </ac:spMkLst>
        </pc:spChg>
        <pc:cxnChg chg="add">
          <ac:chgData name="Maria Isabel Uribe Diaz" userId="S::miuribe93@soy.sena.edu.co::f874e721-cfe2-4208-953d-f23d4fbbc403" providerId="AD" clId="Web-{63292899-451C-7EB0-88A0-FBAB5282E3C2}" dt="2023-03-12T04:14:10.546" v="567"/>
          <ac:cxnSpMkLst>
            <pc:docMk/>
            <pc:sldMk cId="1320017106" sldId="257"/>
            <ac:cxnSpMk id="25" creationId="{EE504C98-6397-41C1-A8D8-2D9C4ED307E0}"/>
          </ac:cxnSpMkLst>
        </pc:cxnChg>
      </pc:sldChg>
      <pc:sldChg chg="addSp delSp modSp mod setBg setClrOvrMap">
        <pc:chgData name="Maria Isabel Uribe Diaz" userId="S::miuribe93@soy.sena.edu.co::f874e721-cfe2-4208-953d-f23d4fbbc403" providerId="AD" clId="Web-{63292899-451C-7EB0-88A0-FBAB5282E3C2}" dt="2023-03-12T04:28:08.432" v="1123" actId="20577"/>
        <pc:sldMkLst>
          <pc:docMk/>
          <pc:sldMk cId="3172907249" sldId="258"/>
        </pc:sldMkLst>
        <pc:spChg chg="mod">
          <ac:chgData name="Maria Isabel Uribe Diaz" userId="S::miuribe93@soy.sena.edu.co::f874e721-cfe2-4208-953d-f23d4fbbc403" providerId="AD" clId="Web-{63292899-451C-7EB0-88A0-FBAB5282E3C2}" dt="2023-03-12T04:13:28.701" v="564"/>
          <ac:spMkLst>
            <pc:docMk/>
            <pc:sldMk cId="3172907249" sldId="258"/>
            <ac:spMk id="2" creationId="{E06B47F0-05FC-84F1-36D1-07CF996FA072}"/>
          </ac:spMkLst>
        </pc:spChg>
        <pc:spChg chg="mod">
          <ac:chgData name="Maria Isabel Uribe Diaz" userId="S::miuribe93@soy.sena.edu.co::f874e721-cfe2-4208-953d-f23d4fbbc403" providerId="AD" clId="Web-{63292899-451C-7EB0-88A0-FBAB5282E3C2}" dt="2023-03-12T04:28:08.432" v="1123" actId="20577"/>
          <ac:spMkLst>
            <pc:docMk/>
            <pc:sldMk cId="3172907249" sldId="258"/>
            <ac:spMk id="3" creationId="{F6EB0ED4-5D12-CF1B-F948-E1619A01F743}"/>
          </ac:spMkLst>
        </pc:spChg>
        <pc:spChg chg="add del">
          <ac:chgData name="Maria Isabel Uribe Diaz" userId="S::miuribe93@soy.sena.edu.co::f874e721-cfe2-4208-953d-f23d4fbbc403" providerId="AD" clId="Web-{63292899-451C-7EB0-88A0-FBAB5282E3C2}" dt="2023-03-12T04:13:28.701" v="564"/>
          <ac:spMkLst>
            <pc:docMk/>
            <pc:sldMk cId="3172907249" sldId="258"/>
            <ac:spMk id="8" creationId="{70DFC902-7D23-471A-B557-B6B6917D7A0D}"/>
          </ac:spMkLst>
        </pc:spChg>
        <pc:spChg chg="add del">
          <ac:chgData name="Maria Isabel Uribe Diaz" userId="S::miuribe93@soy.sena.edu.co::f874e721-cfe2-4208-953d-f23d4fbbc403" providerId="AD" clId="Web-{63292899-451C-7EB0-88A0-FBAB5282E3C2}" dt="2023-03-12T04:13:28.701" v="564"/>
          <ac:spMkLst>
            <pc:docMk/>
            <pc:sldMk cId="3172907249" sldId="258"/>
            <ac:spMk id="10" creationId="{A55D5633-D557-4DCA-982C-FF36EB7A1C00}"/>
          </ac:spMkLst>
        </pc:spChg>
        <pc:spChg chg="add del">
          <ac:chgData name="Maria Isabel Uribe Diaz" userId="S::miuribe93@soy.sena.edu.co::f874e721-cfe2-4208-953d-f23d4fbbc403" providerId="AD" clId="Web-{63292899-451C-7EB0-88A0-FBAB5282E3C2}" dt="2023-03-12T04:13:28.701" v="564"/>
          <ac:spMkLst>
            <pc:docMk/>
            <pc:sldMk cId="3172907249" sldId="258"/>
            <ac:spMk id="12" creationId="{450D3AD2-FA80-415F-A9CE-54D884561CD7}"/>
          </ac:spMkLst>
        </pc:spChg>
        <pc:spChg chg="add del">
          <ac:chgData name="Maria Isabel Uribe Diaz" userId="S::miuribe93@soy.sena.edu.co::f874e721-cfe2-4208-953d-f23d4fbbc403" providerId="AD" clId="Web-{63292899-451C-7EB0-88A0-FBAB5282E3C2}" dt="2023-03-12T04:13:12.388" v="559"/>
          <ac:spMkLst>
            <pc:docMk/>
            <pc:sldMk cId="3172907249" sldId="258"/>
            <ac:spMk id="17" creationId="{5A0118C5-4F8D-4CF4-BADD-53FEACC6C42A}"/>
          </ac:spMkLst>
        </pc:spChg>
        <pc:spChg chg="add del">
          <ac:chgData name="Maria Isabel Uribe Diaz" userId="S::miuribe93@soy.sena.edu.co::f874e721-cfe2-4208-953d-f23d4fbbc403" providerId="AD" clId="Web-{63292899-451C-7EB0-88A0-FBAB5282E3C2}" dt="2023-03-12T04:13:12.388" v="559"/>
          <ac:spMkLst>
            <pc:docMk/>
            <pc:sldMk cId="3172907249" sldId="258"/>
            <ac:spMk id="19" creationId="{4E0A5C5C-2A95-428E-9F6A-0D29EBD57C9F}"/>
          </ac:spMkLst>
        </pc:spChg>
        <pc:spChg chg="add del">
          <ac:chgData name="Maria Isabel Uribe Diaz" userId="S::miuribe93@soy.sena.edu.co::f874e721-cfe2-4208-953d-f23d4fbbc403" providerId="AD" clId="Web-{63292899-451C-7EB0-88A0-FBAB5282E3C2}" dt="2023-03-12T04:13:12.388" v="559"/>
          <ac:spMkLst>
            <pc:docMk/>
            <pc:sldMk cId="3172907249" sldId="258"/>
            <ac:spMk id="21" creationId="{1056F38F-7C4E-461D-8709-7D0024AE1F79}"/>
          </ac:spMkLst>
        </pc:spChg>
        <pc:spChg chg="add del">
          <ac:chgData name="Maria Isabel Uribe Diaz" userId="S::miuribe93@soy.sena.edu.co::f874e721-cfe2-4208-953d-f23d4fbbc403" providerId="AD" clId="Web-{63292899-451C-7EB0-88A0-FBAB5282E3C2}" dt="2023-03-12T04:13:12.388" v="559"/>
          <ac:spMkLst>
            <pc:docMk/>
            <pc:sldMk cId="3172907249" sldId="258"/>
            <ac:spMk id="23" creationId="{C7278469-3C3C-49CE-AEEE-E176A4900B78}"/>
          </ac:spMkLst>
        </pc:spChg>
        <pc:spChg chg="add del">
          <ac:chgData name="Maria Isabel Uribe Diaz" userId="S::miuribe93@soy.sena.edu.co::f874e721-cfe2-4208-953d-f23d4fbbc403" providerId="AD" clId="Web-{63292899-451C-7EB0-88A0-FBAB5282E3C2}" dt="2023-03-12T04:13:12.388" v="559"/>
          <ac:spMkLst>
            <pc:docMk/>
            <pc:sldMk cId="3172907249" sldId="258"/>
            <ac:spMk id="29" creationId="{4C6598AB-1C17-4D54-951C-A082D94ACB7A}"/>
          </ac:spMkLst>
        </pc:spChg>
        <pc:spChg chg="add del">
          <ac:chgData name="Maria Isabel Uribe Diaz" userId="S::miuribe93@soy.sena.edu.co::f874e721-cfe2-4208-953d-f23d4fbbc403" providerId="AD" clId="Web-{63292899-451C-7EB0-88A0-FBAB5282E3C2}" dt="2023-03-12T04:13:12.388" v="559"/>
          <ac:spMkLst>
            <pc:docMk/>
            <pc:sldMk cId="3172907249" sldId="258"/>
            <ac:spMk id="31" creationId="{C83B66D7-137D-4AC1-B172-53D60F08BEB5}"/>
          </ac:spMkLst>
        </pc:spChg>
        <pc:spChg chg="add del">
          <ac:chgData name="Maria Isabel Uribe Diaz" userId="S::miuribe93@soy.sena.edu.co::f874e721-cfe2-4208-953d-f23d4fbbc403" providerId="AD" clId="Web-{63292899-451C-7EB0-88A0-FBAB5282E3C2}" dt="2023-03-12T04:13:12.388" v="559"/>
          <ac:spMkLst>
            <pc:docMk/>
            <pc:sldMk cId="3172907249" sldId="258"/>
            <ac:spMk id="33" creationId="{F6B92503-6984-4D15-8B98-8718709B785D}"/>
          </ac:spMkLst>
        </pc:spChg>
        <pc:spChg chg="add del">
          <ac:chgData name="Maria Isabel Uribe Diaz" userId="S::miuribe93@soy.sena.edu.co::f874e721-cfe2-4208-953d-f23d4fbbc403" providerId="AD" clId="Web-{63292899-451C-7EB0-88A0-FBAB5282E3C2}" dt="2023-03-12T04:13:12.388" v="559"/>
          <ac:spMkLst>
            <pc:docMk/>
            <pc:sldMk cId="3172907249" sldId="258"/>
            <ac:spMk id="35" creationId="{08DDF938-524E-4C18-A47D-C00627832366}"/>
          </ac:spMkLst>
        </pc:spChg>
        <pc:spChg chg="add del">
          <ac:chgData name="Maria Isabel Uribe Diaz" userId="S::miuribe93@soy.sena.edu.co::f874e721-cfe2-4208-953d-f23d4fbbc403" providerId="AD" clId="Web-{63292899-451C-7EB0-88A0-FBAB5282E3C2}" dt="2023-03-12T04:13:20.279" v="561"/>
          <ac:spMkLst>
            <pc:docMk/>
            <pc:sldMk cId="3172907249" sldId="258"/>
            <ac:spMk id="44" creationId="{E8A8EAB8-D2FF-444D-B34B-7D32F106AD0E}"/>
          </ac:spMkLst>
        </pc:spChg>
        <pc:spChg chg="add del">
          <ac:chgData name="Maria Isabel Uribe Diaz" userId="S::miuribe93@soy.sena.edu.co::f874e721-cfe2-4208-953d-f23d4fbbc403" providerId="AD" clId="Web-{63292899-451C-7EB0-88A0-FBAB5282E3C2}" dt="2023-03-12T04:13:28.670" v="563"/>
          <ac:spMkLst>
            <pc:docMk/>
            <pc:sldMk cId="3172907249" sldId="258"/>
            <ac:spMk id="49" creationId="{B95B9BA8-1D69-4796-85F5-B6D0BD52354B}"/>
          </ac:spMkLst>
        </pc:spChg>
        <pc:spChg chg="add">
          <ac:chgData name="Maria Isabel Uribe Diaz" userId="S::miuribe93@soy.sena.edu.co::f874e721-cfe2-4208-953d-f23d4fbbc403" providerId="AD" clId="Web-{63292899-451C-7EB0-88A0-FBAB5282E3C2}" dt="2023-03-12T04:13:28.701" v="564"/>
          <ac:spMkLst>
            <pc:docMk/>
            <pc:sldMk cId="3172907249" sldId="258"/>
            <ac:spMk id="56" creationId="{5FEF463D-EE6B-46FF-B7C7-74B09A96C8AB}"/>
          </ac:spMkLst>
        </pc:spChg>
        <pc:spChg chg="add">
          <ac:chgData name="Maria Isabel Uribe Diaz" userId="S::miuribe93@soy.sena.edu.co::f874e721-cfe2-4208-953d-f23d4fbbc403" providerId="AD" clId="Web-{63292899-451C-7EB0-88A0-FBAB5282E3C2}" dt="2023-03-12T04:13:28.701" v="564"/>
          <ac:spMkLst>
            <pc:docMk/>
            <pc:sldMk cId="3172907249" sldId="258"/>
            <ac:spMk id="59" creationId="{30B5ED20-499B-41E7-95BE-8BBD3131456F}"/>
          </ac:spMkLst>
        </pc:spChg>
        <pc:spChg chg="add">
          <ac:chgData name="Maria Isabel Uribe Diaz" userId="S::miuribe93@soy.sena.edu.co::f874e721-cfe2-4208-953d-f23d4fbbc403" providerId="AD" clId="Web-{63292899-451C-7EB0-88A0-FBAB5282E3C2}" dt="2023-03-12T04:13:28.701" v="564"/>
          <ac:spMkLst>
            <pc:docMk/>
            <pc:sldMk cId="3172907249" sldId="258"/>
            <ac:spMk id="60" creationId="{35A51D22-76EA-4C70-B5C9-ED3946924CB7}"/>
          </ac:spMkLst>
        </pc:spChg>
        <pc:grpChg chg="add del">
          <ac:chgData name="Maria Isabel Uribe Diaz" userId="S::miuribe93@soy.sena.edu.co::f874e721-cfe2-4208-953d-f23d4fbbc403" providerId="AD" clId="Web-{63292899-451C-7EB0-88A0-FBAB5282E3C2}" dt="2023-03-12T04:13:12.388" v="559"/>
          <ac:grpSpMkLst>
            <pc:docMk/>
            <pc:sldMk cId="3172907249" sldId="258"/>
            <ac:grpSpMk id="25" creationId="{93DC754C-7E09-422D-A8BB-AF632E90DFA2}"/>
          </ac:grpSpMkLst>
        </pc:grpChg>
        <pc:grpChg chg="add del">
          <ac:chgData name="Maria Isabel Uribe Diaz" userId="S::miuribe93@soy.sena.edu.co::f874e721-cfe2-4208-953d-f23d4fbbc403" providerId="AD" clId="Web-{63292899-451C-7EB0-88A0-FBAB5282E3C2}" dt="2023-03-12T04:13:12.388" v="559"/>
          <ac:grpSpMkLst>
            <pc:docMk/>
            <pc:sldMk cId="3172907249" sldId="258"/>
            <ac:grpSpMk id="37" creationId="{3773FAF5-C452-4455-9411-D6AF5EBD4CA9}"/>
          </ac:grpSpMkLst>
        </pc:grpChg>
        <pc:grpChg chg="add del">
          <ac:chgData name="Maria Isabel Uribe Diaz" userId="S::miuribe93@soy.sena.edu.co::f874e721-cfe2-4208-953d-f23d4fbbc403" providerId="AD" clId="Web-{63292899-451C-7EB0-88A0-FBAB5282E3C2}" dt="2023-03-12T04:13:20.279" v="561"/>
          <ac:grpSpMkLst>
            <pc:docMk/>
            <pc:sldMk cId="3172907249" sldId="258"/>
            <ac:grpSpMk id="46" creationId="{9D20816A-53A8-414B-9615-2877C1081698}"/>
          </ac:grpSpMkLst>
        </pc:grpChg>
        <pc:grpChg chg="add del">
          <ac:chgData name="Maria Isabel Uribe Diaz" userId="S::miuribe93@soy.sena.edu.co::f874e721-cfe2-4208-953d-f23d4fbbc403" providerId="AD" clId="Web-{63292899-451C-7EB0-88A0-FBAB5282E3C2}" dt="2023-03-12T04:13:28.670" v="563"/>
          <ac:grpSpMkLst>
            <pc:docMk/>
            <pc:sldMk cId="3172907249" sldId="258"/>
            <ac:grpSpMk id="50" creationId="{5F892E19-92E7-4BB2-8C3F-DBDFE8D9D324}"/>
          </ac:grpSpMkLst>
        </pc:grpChg>
        <pc:grpChg chg="add">
          <ac:chgData name="Maria Isabel Uribe Diaz" userId="S::miuribe93@soy.sena.edu.co::f874e721-cfe2-4208-953d-f23d4fbbc403" providerId="AD" clId="Web-{63292899-451C-7EB0-88A0-FBAB5282E3C2}" dt="2023-03-12T04:13:28.701" v="564"/>
          <ac:grpSpMkLst>
            <pc:docMk/>
            <pc:sldMk cId="3172907249" sldId="258"/>
            <ac:grpSpMk id="57" creationId="{11A27B3A-460C-4100-99B5-817F25979F6C}"/>
          </ac:grpSpMkLst>
        </pc:grpChg>
        <pc:picChg chg="add del">
          <ac:chgData name="Maria Isabel Uribe Diaz" userId="S::miuribe93@soy.sena.edu.co::f874e721-cfe2-4208-953d-f23d4fbbc403" providerId="AD" clId="Web-{63292899-451C-7EB0-88A0-FBAB5282E3C2}" dt="2023-03-12T04:13:20.279" v="561"/>
          <ac:picMkLst>
            <pc:docMk/>
            <pc:sldMk cId="3172907249" sldId="258"/>
            <ac:picMk id="16" creationId="{478ABAD2-6AEA-10EB-3755-468FFE6FB614}"/>
          </ac:picMkLst>
        </pc:picChg>
        <pc:cxnChg chg="add del">
          <ac:chgData name="Maria Isabel Uribe Diaz" userId="S::miuribe93@soy.sena.edu.co::f874e721-cfe2-4208-953d-f23d4fbbc403" providerId="AD" clId="Web-{63292899-451C-7EB0-88A0-FBAB5282E3C2}" dt="2023-03-12T04:13:20.279" v="561"/>
          <ac:cxnSpMkLst>
            <pc:docMk/>
            <pc:sldMk cId="3172907249" sldId="258"/>
            <ac:cxnSpMk id="45" creationId="{DAE05351-315A-4BA9-A90A-FE5C949522D1}"/>
          </ac:cxnSpMkLst>
        </pc:cxnChg>
      </pc:sldChg>
      <pc:sldChg chg="addSp delSp modSp mod setBg">
        <pc:chgData name="Maria Isabel Uribe Diaz" userId="S::miuribe93@soy.sena.edu.co::f874e721-cfe2-4208-953d-f23d4fbbc403" providerId="AD" clId="Web-{63292899-451C-7EB0-88A0-FBAB5282E3C2}" dt="2023-03-12T04:30:24.452" v="1126" actId="14100"/>
        <pc:sldMkLst>
          <pc:docMk/>
          <pc:sldMk cId="3931021644" sldId="259"/>
        </pc:sldMkLst>
        <pc:spChg chg="mod">
          <ac:chgData name="Maria Isabel Uribe Diaz" userId="S::miuribe93@soy.sena.edu.co::f874e721-cfe2-4208-953d-f23d4fbbc403" providerId="AD" clId="Web-{63292899-451C-7EB0-88A0-FBAB5282E3C2}" dt="2023-03-12T04:30:19.686" v="1125" actId="20577"/>
          <ac:spMkLst>
            <pc:docMk/>
            <pc:sldMk cId="3931021644" sldId="259"/>
            <ac:spMk id="2" creationId="{20841F26-C755-06DF-BCC7-ACFAF50D4A0E}"/>
          </ac:spMkLst>
        </pc:spChg>
        <pc:spChg chg="mod">
          <ac:chgData name="Maria Isabel Uribe Diaz" userId="S::miuribe93@soy.sena.edu.co::f874e721-cfe2-4208-953d-f23d4fbbc403" providerId="AD" clId="Web-{63292899-451C-7EB0-88A0-FBAB5282E3C2}" dt="2023-03-12T04:30:24.452" v="1126" actId="14100"/>
          <ac:spMkLst>
            <pc:docMk/>
            <pc:sldMk cId="3931021644" sldId="259"/>
            <ac:spMk id="3" creationId="{A307E016-61E2-674A-A5F3-185B1FBA1176}"/>
          </ac:spMkLst>
        </pc:spChg>
        <pc:spChg chg="add del">
          <ac:chgData name="Maria Isabel Uribe Diaz" userId="S::miuribe93@soy.sena.edu.co::f874e721-cfe2-4208-953d-f23d4fbbc403" providerId="AD" clId="Web-{63292899-451C-7EB0-88A0-FBAB5282E3C2}" dt="2023-03-12T03:47:22.879" v="169"/>
          <ac:spMkLst>
            <pc:docMk/>
            <pc:sldMk cId="3931021644" sldId="259"/>
            <ac:spMk id="8" creationId="{70DFC902-7D23-471A-B557-B6B6917D7A0D}"/>
          </ac:spMkLst>
        </pc:spChg>
        <pc:spChg chg="add del">
          <ac:chgData name="Maria Isabel Uribe Diaz" userId="S::miuribe93@soy.sena.edu.co::f874e721-cfe2-4208-953d-f23d4fbbc403" providerId="AD" clId="Web-{63292899-451C-7EB0-88A0-FBAB5282E3C2}" dt="2023-03-12T03:47:22.879" v="169"/>
          <ac:spMkLst>
            <pc:docMk/>
            <pc:sldMk cId="3931021644" sldId="259"/>
            <ac:spMk id="10" creationId="{A55D5633-D557-4DCA-982C-FF36EB7A1C00}"/>
          </ac:spMkLst>
        </pc:spChg>
        <pc:spChg chg="add del">
          <ac:chgData name="Maria Isabel Uribe Diaz" userId="S::miuribe93@soy.sena.edu.co::f874e721-cfe2-4208-953d-f23d4fbbc403" providerId="AD" clId="Web-{63292899-451C-7EB0-88A0-FBAB5282E3C2}" dt="2023-03-12T03:47:22.879" v="169"/>
          <ac:spMkLst>
            <pc:docMk/>
            <pc:sldMk cId="3931021644" sldId="259"/>
            <ac:spMk id="12" creationId="{450D3AD2-FA80-415F-A9CE-54D884561CD7}"/>
          </ac:spMkLst>
        </pc:spChg>
        <pc:spChg chg="add">
          <ac:chgData name="Maria Isabel Uribe Diaz" userId="S::miuribe93@soy.sena.edu.co::f874e721-cfe2-4208-953d-f23d4fbbc403" providerId="AD" clId="Web-{63292899-451C-7EB0-88A0-FBAB5282E3C2}" dt="2023-03-12T03:47:22.879" v="169"/>
          <ac:spMkLst>
            <pc:docMk/>
            <pc:sldMk cId="3931021644" sldId="259"/>
            <ac:spMk id="17" creationId="{E8A8EAB8-D2FF-444D-B34B-7D32F106AD0E}"/>
          </ac:spMkLst>
        </pc:spChg>
        <pc:cxnChg chg="add">
          <ac:chgData name="Maria Isabel Uribe Diaz" userId="S::miuribe93@soy.sena.edu.co::f874e721-cfe2-4208-953d-f23d4fbbc403" providerId="AD" clId="Web-{63292899-451C-7EB0-88A0-FBAB5282E3C2}" dt="2023-03-12T03:47:22.879" v="169"/>
          <ac:cxnSpMkLst>
            <pc:docMk/>
            <pc:sldMk cId="3931021644" sldId="259"/>
            <ac:cxnSpMk id="19" creationId="{067633D1-6EE6-4118-B9F0-B363477BEE7A}"/>
          </ac:cxnSpMkLst>
        </pc:cxnChg>
        <pc:cxnChg chg="add">
          <ac:chgData name="Maria Isabel Uribe Diaz" userId="S::miuribe93@soy.sena.edu.co::f874e721-cfe2-4208-953d-f23d4fbbc403" providerId="AD" clId="Web-{63292899-451C-7EB0-88A0-FBAB5282E3C2}" dt="2023-03-12T03:47:22.879" v="169"/>
          <ac:cxnSpMkLst>
            <pc:docMk/>
            <pc:sldMk cId="3931021644" sldId="259"/>
            <ac:cxnSpMk id="21" creationId="{4AD7FFC6-42A9-49CB-B5E9-B3F6B038331B}"/>
          </ac:cxnSpMkLst>
        </pc:cxnChg>
      </pc:sldChg>
      <pc:sldChg chg="addSp modSp mod setBg">
        <pc:chgData name="Maria Isabel Uribe Diaz" userId="S::miuribe93@soy.sena.edu.co::f874e721-cfe2-4208-953d-f23d4fbbc403" providerId="AD" clId="Web-{63292899-451C-7EB0-88A0-FBAB5282E3C2}" dt="2023-03-12T04:22:02.249" v="913" actId="14100"/>
        <pc:sldMkLst>
          <pc:docMk/>
          <pc:sldMk cId="641297589" sldId="260"/>
        </pc:sldMkLst>
        <pc:spChg chg="mod">
          <ac:chgData name="Maria Isabel Uribe Diaz" userId="S::miuribe93@soy.sena.edu.co::f874e721-cfe2-4208-953d-f23d4fbbc403" providerId="AD" clId="Web-{63292899-451C-7EB0-88A0-FBAB5282E3C2}" dt="2023-03-12T03:42:10.275" v="7"/>
          <ac:spMkLst>
            <pc:docMk/>
            <pc:sldMk cId="641297589" sldId="260"/>
            <ac:spMk id="2" creationId="{6AE1AA83-70D6-7B8A-74E2-F3D204B2D165}"/>
          </ac:spMkLst>
        </pc:spChg>
        <pc:spChg chg="mod">
          <ac:chgData name="Maria Isabel Uribe Diaz" userId="S::miuribe93@soy.sena.edu.co::f874e721-cfe2-4208-953d-f23d4fbbc403" providerId="AD" clId="Web-{63292899-451C-7EB0-88A0-FBAB5282E3C2}" dt="2023-03-12T04:22:02.249" v="913" actId="14100"/>
          <ac:spMkLst>
            <pc:docMk/>
            <pc:sldMk cId="641297589" sldId="260"/>
            <ac:spMk id="3" creationId="{98E6583C-5851-306D-3362-6F54EBA368DC}"/>
          </ac:spMkLst>
        </pc:spChg>
        <pc:spChg chg="add">
          <ac:chgData name="Maria Isabel Uribe Diaz" userId="S::miuribe93@soy.sena.edu.co::f874e721-cfe2-4208-953d-f23d4fbbc403" providerId="AD" clId="Web-{63292899-451C-7EB0-88A0-FBAB5282E3C2}" dt="2023-03-12T03:42:10.275" v="7"/>
          <ac:spMkLst>
            <pc:docMk/>
            <pc:sldMk cId="641297589" sldId="260"/>
            <ac:spMk id="8" creationId="{70DFC902-7D23-471A-B557-B6B6917D7A0D}"/>
          </ac:spMkLst>
        </pc:spChg>
        <pc:spChg chg="add">
          <ac:chgData name="Maria Isabel Uribe Diaz" userId="S::miuribe93@soy.sena.edu.co::f874e721-cfe2-4208-953d-f23d4fbbc403" providerId="AD" clId="Web-{63292899-451C-7EB0-88A0-FBAB5282E3C2}" dt="2023-03-12T03:42:10.275" v="7"/>
          <ac:spMkLst>
            <pc:docMk/>
            <pc:sldMk cId="641297589" sldId="260"/>
            <ac:spMk id="10" creationId="{A55D5633-D557-4DCA-982C-FF36EB7A1C00}"/>
          </ac:spMkLst>
        </pc:spChg>
        <pc:spChg chg="add">
          <ac:chgData name="Maria Isabel Uribe Diaz" userId="S::miuribe93@soy.sena.edu.co::f874e721-cfe2-4208-953d-f23d4fbbc403" providerId="AD" clId="Web-{63292899-451C-7EB0-88A0-FBAB5282E3C2}" dt="2023-03-12T03:42:10.275" v="7"/>
          <ac:spMkLst>
            <pc:docMk/>
            <pc:sldMk cId="641297589" sldId="260"/>
            <ac:spMk id="12" creationId="{450D3AD2-FA80-415F-A9CE-54D884561CD7}"/>
          </ac:spMkLst>
        </pc:spChg>
      </pc:sldChg>
      <pc:sldChg chg="addSp modSp mod setBg">
        <pc:chgData name="Maria Isabel Uribe Diaz" userId="S::miuribe93@soy.sena.edu.co::f874e721-cfe2-4208-953d-f23d4fbbc403" providerId="AD" clId="Web-{63292899-451C-7EB0-88A0-FBAB5282E3C2}" dt="2023-03-12T04:27:52.603" v="1118" actId="20577"/>
        <pc:sldMkLst>
          <pc:docMk/>
          <pc:sldMk cId="265086344" sldId="261"/>
        </pc:sldMkLst>
        <pc:spChg chg="mod">
          <ac:chgData name="Maria Isabel Uribe Diaz" userId="S::miuribe93@soy.sena.edu.co::f874e721-cfe2-4208-953d-f23d4fbbc403" providerId="AD" clId="Web-{63292899-451C-7EB0-88A0-FBAB5282E3C2}" dt="2023-03-12T03:42:14.494" v="8"/>
          <ac:spMkLst>
            <pc:docMk/>
            <pc:sldMk cId="265086344" sldId="261"/>
            <ac:spMk id="2" creationId="{FD267211-D0B0-67E9-2906-DC441D6A31BC}"/>
          </ac:spMkLst>
        </pc:spChg>
        <pc:spChg chg="mod">
          <ac:chgData name="Maria Isabel Uribe Diaz" userId="S::miuribe93@soy.sena.edu.co::f874e721-cfe2-4208-953d-f23d4fbbc403" providerId="AD" clId="Web-{63292899-451C-7EB0-88A0-FBAB5282E3C2}" dt="2023-03-12T04:27:52.603" v="1118" actId="20577"/>
          <ac:spMkLst>
            <pc:docMk/>
            <pc:sldMk cId="265086344" sldId="261"/>
            <ac:spMk id="3" creationId="{DAEFECAD-3859-95E0-16B3-A49A6C9D93E1}"/>
          </ac:spMkLst>
        </pc:spChg>
        <pc:spChg chg="add">
          <ac:chgData name="Maria Isabel Uribe Diaz" userId="S::miuribe93@soy.sena.edu.co::f874e721-cfe2-4208-953d-f23d4fbbc403" providerId="AD" clId="Web-{63292899-451C-7EB0-88A0-FBAB5282E3C2}" dt="2023-03-12T03:42:14.494" v="8"/>
          <ac:spMkLst>
            <pc:docMk/>
            <pc:sldMk cId="265086344" sldId="261"/>
            <ac:spMk id="8" creationId="{70DFC902-7D23-471A-B557-B6B6917D7A0D}"/>
          </ac:spMkLst>
        </pc:spChg>
        <pc:spChg chg="add">
          <ac:chgData name="Maria Isabel Uribe Diaz" userId="S::miuribe93@soy.sena.edu.co::f874e721-cfe2-4208-953d-f23d4fbbc403" providerId="AD" clId="Web-{63292899-451C-7EB0-88A0-FBAB5282E3C2}" dt="2023-03-12T03:42:14.494" v="8"/>
          <ac:spMkLst>
            <pc:docMk/>
            <pc:sldMk cId="265086344" sldId="261"/>
            <ac:spMk id="10" creationId="{A55D5633-D557-4DCA-982C-FF36EB7A1C00}"/>
          </ac:spMkLst>
        </pc:spChg>
        <pc:spChg chg="add">
          <ac:chgData name="Maria Isabel Uribe Diaz" userId="S::miuribe93@soy.sena.edu.co::f874e721-cfe2-4208-953d-f23d4fbbc403" providerId="AD" clId="Web-{63292899-451C-7EB0-88A0-FBAB5282E3C2}" dt="2023-03-12T03:42:14.494" v="8"/>
          <ac:spMkLst>
            <pc:docMk/>
            <pc:sldMk cId="265086344" sldId="261"/>
            <ac:spMk id="12" creationId="{450D3AD2-FA80-415F-A9CE-54D884561CD7}"/>
          </ac:spMkLst>
        </pc:spChg>
      </pc:sldChg>
      <pc:sldChg chg="addSp modSp mod setBg">
        <pc:chgData name="Maria Isabel Uribe Diaz" userId="S::miuribe93@soy.sena.edu.co::f874e721-cfe2-4208-953d-f23d4fbbc403" providerId="AD" clId="Web-{63292899-451C-7EB0-88A0-FBAB5282E3C2}" dt="2023-03-12T03:41:53.118" v="1"/>
        <pc:sldMkLst>
          <pc:docMk/>
          <pc:sldMk cId="3639669116" sldId="262"/>
        </pc:sldMkLst>
        <pc:spChg chg="mod">
          <ac:chgData name="Maria Isabel Uribe Diaz" userId="S::miuribe93@soy.sena.edu.co::f874e721-cfe2-4208-953d-f23d4fbbc403" providerId="AD" clId="Web-{63292899-451C-7EB0-88A0-FBAB5282E3C2}" dt="2023-03-12T03:41:53.118" v="1"/>
          <ac:spMkLst>
            <pc:docMk/>
            <pc:sldMk cId="3639669116" sldId="262"/>
            <ac:spMk id="2" creationId="{3C8DD182-8F7D-4DBB-1BDF-032EF3B21E3B}"/>
          </ac:spMkLst>
        </pc:spChg>
        <pc:spChg chg="mod">
          <ac:chgData name="Maria Isabel Uribe Diaz" userId="S::miuribe93@soy.sena.edu.co::f874e721-cfe2-4208-953d-f23d4fbbc403" providerId="AD" clId="Web-{63292899-451C-7EB0-88A0-FBAB5282E3C2}" dt="2023-03-12T03:41:53.118" v="1"/>
          <ac:spMkLst>
            <pc:docMk/>
            <pc:sldMk cId="3639669116" sldId="262"/>
            <ac:spMk id="3" creationId="{C7F37418-CF01-C780-85FC-7C75D8CE412B}"/>
          </ac:spMkLst>
        </pc:spChg>
        <pc:spChg chg="add">
          <ac:chgData name="Maria Isabel Uribe Diaz" userId="S::miuribe93@soy.sena.edu.co::f874e721-cfe2-4208-953d-f23d4fbbc403" providerId="AD" clId="Web-{63292899-451C-7EB0-88A0-FBAB5282E3C2}" dt="2023-03-12T03:41:53.118" v="1"/>
          <ac:spMkLst>
            <pc:docMk/>
            <pc:sldMk cId="3639669116" sldId="262"/>
            <ac:spMk id="8" creationId="{1B15ED52-F352-441B-82BF-E0EA34836D08}"/>
          </ac:spMkLst>
        </pc:spChg>
        <pc:spChg chg="add">
          <ac:chgData name="Maria Isabel Uribe Diaz" userId="S::miuribe93@soy.sena.edu.co::f874e721-cfe2-4208-953d-f23d4fbbc403" providerId="AD" clId="Web-{63292899-451C-7EB0-88A0-FBAB5282E3C2}" dt="2023-03-12T03:41:53.118" v="1"/>
          <ac:spMkLst>
            <pc:docMk/>
            <pc:sldMk cId="3639669116" sldId="262"/>
            <ac:spMk id="10" creationId="{3B2E3793-BFE6-45A2-9B7B-E18844431C99}"/>
          </ac:spMkLst>
        </pc:spChg>
        <pc:spChg chg="add">
          <ac:chgData name="Maria Isabel Uribe Diaz" userId="S::miuribe93@soy.sena.edu.co::f874e721-cfe2-4208-953d-f23d4fbbc403" providerId="AD" clId="Web-{63292899-451C-7EB0-88A0-FBAB5282E3C2}" dt="2023-03-12T03:41:53.118" v="1"/>
          <ac:spMkLst>
            <pc:docMk/>
            <pc:sldMk cId="3639669116" sldId="262"/>
            <ac:spMk id="12" creationId="{BC4C4868-CB8F-4AF9-9CDB-8108F2C19B67}"/>
          </ac:spMkLst>
        </pc:spChg>
        <pc:spChg chg="add">
          <ac:chgData name="Maria Isabel Uribe Diaz" userId="S::miuribe93@soy.sena.edu.co::f874e721-cfe2-4208-953d-f23d4fbbc403" providerId="AD" clId="Web-{63292899-451C-7EB0-88A0-FBAB5282E3C2}" dt="2023-03-12T03:41:53.118" v="1"/>
          <ac:spMkLst>
            <pc:docMk/>
            <pc:sldMk cId="3639669116" sldId="262"/>
            <ac:spMk id="14" creationId="{375E0459-6403-40CD-989D-56A4407CA12E}"/>
          </ac:spMkLst>
        </pc:spChg>
        <pc:spChg chg="add">
          <ac:chgData name="Maria Isabel Uribe Diaz" userId="S::miuribe93@soy.sena.edu.co::f874e721-cfe2-4208-953d-f23d4fbbc403" providerId="AD" clId="Web-{63292899-451C-7EB0-88A0-FBAB5282E3C2}" dt="2023-03-12T03:41:53.118" v="1"/>
          <ac:spMkLst>
            <pc:docMk/>
            <pc:sldMk cId="3639669116" sldId="262"/>
            <ac:spMk id="16" creationId="{53E5B1A8-3AC9-4BD1-9BBC-78CA94F2D1BA}"/>
          </ac:spMkLst>
        </pc:spChg>
      </pc:sldChg>
    </pc:docChg>
  </pc:docChgLst>
  <pc:docChgLst>
    <pc:chgData name="Sara Naidu Diaz Gonzalez" userId="94f02f45-69a4-4ff3-a3dc-fe0d52e2f980" providerId="ADAL" clId="{EED7752E-4F5D-E842-9ED3-E64540D27F1B}"/>
    <pc:docChg chg="undo custSel modSld">
      <pc:chgData name="Sara Naidu Diaz Gonzalez" userId="94f02f45-69a4-4ff3-a3dc-fe0d52e2f980" providerId="ADAL" clId="{EED7752E-4F5D-E842-9ED3-E64540D27F1B}" dt="2023-03-17T15:12:59.227" v="119" actId="20577"/>
      <pc:docMkLst>
        <pc:docMk/>
      </pc:docMkLst>
      <pc:sldChg chg="modSp">
        <pc:chgData name="Sara Naidu Diaz Gonzalez" userId="94f02f45-69a4-4ff3-a3dc-fe0d52e2f980" providerId="ADAL" clId="{EED7752E-4F5D-E842-9ED3-E64540D27F1B}" dt="2023-03-17T15:12:59.227" v="119" actId="20577"/>
        <pc:sldMkLst>
          <pc:docMk/>
          <pc:sldMk cId="3931021644" sldId="259"/>
        </pc:sldMkLst>
        <pc:spChg chg="mod">
          <ac:chgData name="Sara Naidu Diaz Gonzalez" userId="94f02f45-69a4-4ff3-a3dc-fe0d52e2f980" providerId="ADAL" clId="{EED7752E-4F5D-E842-9ED3-E64540D27F1B}" dt="2023-03-17T15:12:59.227" v="119" actId="20577"/>
          <ac:spMkLst>
            <pc:docMk/>
            <pc:sldMk cId="3931021644" sldId="259"/>
            <ac:spMk id="3" creationId="{A307E016-61E2-674A-A5F3-185B1FBA1176}"/>
          </ac:spMkLst>
        </pc:spChg>
      </pc:sldChg>
    </pc:docChg>
  </pc:docChgLst>
  <pc:docChgLst>
    <pc:chgData name="Sara Naidu Diaz Gonzalez" userId="S::sndiaz4@soy.sena.edu.co::94f02f45-69a4-4ff3-a3dc-fe0d52e2f980" providerId="AD" clId="Web-{F7A3A8FF-80D7-BAF2-9A6B-AB3C54CCE127}"/>
    <pc:docChg chg="modSld">
      <pc:chgData name="Sara Naidu Diaz Gonzalez" userId="S::sndiaz4@soy.sena.edu.co::94f02f45-69a4-4ff3-a3dc-fe0d52e2f980" providerId="AD" clId="Web-{F7A3A8FF-80D7-BAF2-9A6B-AB3C54CCE127}" dt="2023-03-30T15:45:36.453" v="9" actId="20577"/>
      <pc:docMkLst>
        <pc:docMk/>
      </pc:docMkLst>
      <pc:sldChg chg="modSp">
        <pc:chgData name="Sara Naidu Diaz Gonzalez" userId="S::sndiaz4@soy.sena.edu.co::94f02f45-69a4-4ff3-a3dc-fe0d52e2f980" providerId="AD" clId="Web-{F7A3A8FF-80D7-BAF2-9A6B-AB3C54CCE127}" dt="2023-03-30T15:45:13.937" v="5" actId="20577"/>
        <pc:sldMkLst>
          <pc:docMk/>
          <pc:sldMk cId="1320017106" sldId="257"/>
        </pc:sldMkLst>
        <pc:spChg chg="mod">
          <ac:chgData name="Sara Naidu Diaz Gonzalez" userId="S::sndiaz4@soy.sena.edu.co::94f02f45-69a4-4ff3-a3dc-fe0d52e2f980" providerId="AD" clId="Web-{F7A3A8FF-80D7-BAF2-9A6B-AB3C54CCE127}" dt="2023-03-30T15:45:13.937" v="5" actId="20577"/>
          <ac:spMkLst>
            <pc:docMk/>
            <pc:sldMk cId="1320017106" sldId="257"/>
            <ac:spMk id="2" creationId="{645DCC3C-57FE-244E-1124-569F7F859AD4}"/>
          </ac:spMkLst>
        </pc:spChg>
      </pc:sldChg>
      <pc:sldChg chg="modSp">
        <pc:chgData name="Sara Naidu Diaz Gonzalez" userId="S::sndiaz4@soy.sena.edu.co::94f02f45-69a4-4ff3-a3dc-fe0d52e2f980" providerId="AD" clId="Web-{F7A3A8FF-80D7-BAF2-9A6B-AB3C54CCE127}" dt="2023-03-30T15:45:09.609" v="4" actId="20577"/>
        <pc:sldMkLst>
          <pc:docMk/>
          <pc:sldMk cId="3172907249" sldId="258"/>
        </pc:sldMkLst>
        <pc:spChg chg="mod">
          <ac:chgData name="Sara Naidu Diaz Gonzalez" userId="S::sndiaz4@soy.sena.edu.co::94f02f45-69a4-4ff3-a3dc-fe0d52e2f980" providerId="AD" clId="Web-{F7A3A8FF-80D7-BAF2-9A6B-AB3C54CCE127}" dt="2023-03-30T15:45:09.609" v="4" actId="20577"/>
          <ac:spMkLst>
            <pc:docMk/>
            <pc:sldMk cId="3172907249" sldId="258"/>
            <ac:spMk id="2" creationId="{E06B47F0-05FC-84F1-36D1-07CF996FA072}"/>
          </ac:spMkLst>
        </pc:spChg>
      </pc:sldChg>
      <pc:sldChg chg="modSp">
        <pc:chgData name="Sara Naidu Diaz Gonzalez" userId="S::sndiaz4@soy.sena.edu.co::94f02f45-69a4-4ff3-a3dc-fe0d52e2f980" providerId="AD" clId="Web-{F7A3A8FF-80D7-BAF2-9A6B-AB3C54CCE127}" dt="2023-03-30T15:45:18.906" v="6" actId="20577"/>
        <pc:sldMkLst>
          <pc:docMk/>
          <pc:sldMk cId="3931021644" sldId="259"/>
        </pc:sldMkLst>
        <pc:spChg chg="mod">
          <ac:chgData name="Sara Naidu Diaz Gonzalez" userId="S::sndiaz4@soy.sena.edu.co::94f02f45-69a4-4ff3-a3dc-fe0d52e2f980" providerId="AD" clId="Web-{F7A3A8FF-80D7-BAF2-9A6B-AB3C54CCE127}" dt="2023-03-30T15:45:18.906" v="6" actId="20577"/>
          <ac:spMkLst>
            <pc:docMk/>
            <pc:sldMk cId="3931021644" sldId="259"/>
            <ac:spMk id="2" creationId="{20841F26-C755-06DF-BCC7-ACFAF50D4A0E}"/>
          </ac:spMkLst>
        </pc:spChg>
      </pc:sldChg>
      <pc:sldChg chg="modSp">
        <pc:chgData name="Sara Naidu Diaz Gonzalez" userId="S::sndiaz4@soy.sena.edu.co::94f02f45-69a4-4ff3-a3dc-fe0d52e2f980" providerId="AD" clId="Web-{F7A3A8FF-80D7-BAF2-9A6B-AB3C54CCE127}" dt="2023-03-30T15:45:21.312" v="7" actId="20577"/>
        <pc:sldMkLst>
          <pc:docMk/>
          <pc:sldMk cId="641297589" sldId="260"/>
        </pc:sldMkLst>
        <pc:spChg chg="mod">
          <ac:chgData name="Sara Naidu Diaz Gonzalez" userId="S::sndiaz4@soy.sena.edu.co::94f02f45-69a4-4ff3-a3dc-fe0d52e2f980" providerId="AD" clId="Web-{F7A3A8FF-80D7-BAF2-9A6B-AB3C54CCE127}" dt="2023-03-30T15:45:21.312" v="7" actId="20577"/>
          <ac:spMkLst>
            <pc:docMk/>
            <pc:sldMk cId="641297589" sldId="260"/>
            <ac:spMk id="2" creationId="{6AE1AA83-70D6-7B8A-74E2-F3D204B2D165}"/>
          </ac:spMkLst>
        </pc:spChg>
      </pc:sldChg>
      <pc:sldChg chg="modSp">
        <pc:chgData name="Sara Naidu Diaz Gonzalez" userId="S::sndiaz4@soy.sena.edu.co::94f02f45-69a4-4ff3-a3dc-fe0d52e2f980" providerId="AD" clId="Web-{F7A3A8FF-80D7-BAF2-9A6B-AB3C54CCE127}" dt="2023-03-30T15:45:36.453" v="9" actId="20577"/>
        <pc:sldMkLst>
          <pc:docMk/>
          <pc:sldMk cId="265086344" sldId="261"/>
        </pc:sldMkLst>
        <pc:spChg chg="mod">
          <ac:chgData name="Sara Naidu Diaz Gonzalez" userId="S::sndiaz4@soy.sena.edu.co::94f02f45-69a4-4ff3-a3dc-fe0d52e2f980" providerId="AD" clId="Web-{F7A3A8FF-80D7-BAF2-9A6B-AB3C54CCE127}" dt="2023-03-30T15:45:36.453" v="9" actId="20577"/>
          <ac:spMkLst>
            <pc:docMk/>
            <pc:sldMk cId="265086344" sldId="261"/>
            <ac:spMk id="2" creationId="{FD267211-D0B0-67E9-2906-DC441D6A31BC}"/>
          </ac:spMkLst>
        </pc:spChg>
      </pc:sldChg>
      <pc:sldChg chg="modSp">
        <pc:chgData name="Sara Naidu Diaz Gonzalez" userId="S::sndiaz4@soy.sena.edu.co::94f02f45-69a4-4ff3-a3dc-fe0d52e2f980" providerId="AD" clId="Web-{F7A3A8FF-80D7-BAF2-9A6B-AB3C54CCE127}" dt="2023-03-30T15:08:50.598" v="3"/>
        <pc:sldMkLst>
          <pc:docMk/>
          <pc:sldMk cId="1494052318" sldId="302"/>
        </pc:sldMkLst>
        <pc:graphicFrameChg chg="modGraphic">
          <ac:chgData name="Sara Naidu Diaz Gonzalez" userId="S::sndiaz4@soy.sena.edu.co::94f02f45-69a4-4ff3-a3dc-fe0d52e2f980" providerId="AD" clId="Web-{F7A3A8FF-80D7-BAF2-9A6B-AB3C54CCE127}" dt="2023-03-30T15:08:50.598" v="3"/>
          <ac:graphicFrameMkLst>
            <pc:docMk/>
            <pc:sldMk cId="1494052318" sldId="302"/>
            <ac:graphicFrameMk id="5" creationId="{B606AC13-7060-5B5E-CAFD-F05B1C111CFF}"/>
          </ac:graphicFrameMkLst>
        </pc:graphicFrameChg>
      </pc:sldChg>
      <pc:sldChg chg="addSp delSp">
        <pc:chgData name="Sara Naidu Diaz Gonzalez" userId="S::sndiaz4@soy.sena.edu.co::94f02f45-69a4-4ff3-a3dc-fe0d52e2f980" providerId="AD" clId="Web-{F7A3A8FF-80D7-BAF2-9A6B-AB3C54CCE127}" dt="2023-03-30T14:57:36.992" v="1"/>
        <pc:sldMkLst>
          <pc:docMk/>
          <pc:sldMk cId="2185372916" sldId="307"/>
        </pc:sldMkLst>
        <pc:graphicFrameChg chg="add del">
          <ac:chgData name="Sara Naidu Diaz Gonzalez" userId="S::sndiaz4@soy.sena.edu.co::94f02f45-69a4-4ff3-a3dc-fe0d52e2f980" providerId="AD" clId="Web-{F7A3A8FF-80D7-BAF2-9A6B-AB3C54CCE127}" dt="2023-03-30T14:57:36.992" v="1"/>
          <ac:graphicFrameMkLst>
            <pc:docMk/>
            <pc:sldMk cId="2185372916" sldId="307"/>
            <ac:graphicFrameMk id="3" creationId="{DF3C6C5B-B8A9-6075-1167-C2F4EB1AD2AD}"/>
          </ac:graphicFrameMkLst>
        </pc:graphicFrameChg>
      </pc:sldChg>
    </pc:docChg>
  </pc:docChgLst>
  <pc:docChgLst>
    <pc:chgData name="Sara Naidu Diaz Gonzalez" userId="94f02f45-69a4-4ff3-a3dc-fe0d52e2f980" providerId="ADAL" clId="{290B3C88-DE33-3F40-BA8F-173BB2DFF55D}"/>
    <pc:docChg chg="modSld">
      <pc:chgData name="Sara Naidu Diaz Gonzalez" userId="94f02f45-69a4-4ff3-a3dc-fe0d52e2f980" providerId="ADAL" clId="{290B3C88-DE33-3F40-BA8F-173BB2DFF55D}" dt="2023-03-14T13:38:17.302" v="109" actId="20577"/>
      <pc:docMkLst>
        <pc:docMk/>
      </pc:docMkLst>
      <pc:sldChg chg="modSp">
        <pc:chgData name="Sara Naidu Diaz Gonzalez" userId="94f02f45-69a4-4ff3-a3dc-fe0d52e2f980" providerId="ADAL" clId="{290B3C88-DE33-3F40-BA8F-173BB2DFF55D}" dt="2023-03-14T13:38:17.302" v="109" actId="20577"/>
        <pc:sldMkLst>
          <pc:docMk/>
          <pc:sldMk cId="2743027483" sldId="277"/>
        </pc:sldMkLst>
        <pc:spChg chg="mod">
          <ac:chgData name="Sara Naidu Diaz Gonzalez" userId="94f02f45-69a4-4ff3-a3dc-fe0d52e2f980" providerId="ADAL" clId="{290B3C88-DE33-3F40-BA8F-173BB2DFF55D}" dt="2023-03-14T13:38:17.302" v="109" actId="20577"/>
          <ac:spMkLst>
            <pc:docMk/>
            <pc:sldMk cId="2743027483" sldId="277"/>
            <ac:spMk id="3" creationId="{12D3E613-174C-4827-D94C-3C2C0464AFAB}"/>
          </ac:spMkLst>
        </pc:spChg>
      </pc:sldChg>
    </pc:docChg>
  </pc:docChgLst>
  <pc:docChgLst>
    <pc:chgData name="Usuario invitado" userId="S::urn:spo:anon#1fa7ad9dad75279dff9216eb8877d6a31ae606b08ef511ebeddbec4334ff3643::" providerId="AD" clId="Web-{64FA842C-77AA-4AD4-BA26-1DC594237665}"/>
    <pc:docChg chg="modSld">
      <pc:chgData name="Usuario invitado" userId="S::urn:spo:anon#1fa7ad9dad75279dff9216eb8877d6a31ae606b08ef511ebeddbec4334ff3643::" providerId="AD" clId="Web-{64FA842C-77AA-4AD4-BA26-1DC594237665}" dt="2023-03-15T12:15:46.142" v="212" actId="20577"/>
      <pc:docMkLst>
        <pc:docMk/>
      </pc:docMkLst>
      <pc:sldChg chg="modSp">
        <pc:chgData name="Usuario invitado" userId="S::urn:spo:anon#1fa7ad9dad75279dff9216eb8877d6a31ae606b08ef511ebeddbec4334ff3643::" providerId="AD" clId="Web-{64FA842C-77AA-4AD4-BA26-1DC594237665}" dt="2023-03-15T12:14:31.453" v="200" actId="20577"/>
        <pc:sldMkLst>
          <pc:docMk/>
          <pc:sldMk cId="1320017106" sldId="257"/>
        </pc:sldMkLst>
        <pc:spChg chg="mod">
          <ac:chgData name="Usuario invitado" userId="S::urn:spo:anon#1fa7ad9dad75279dff9216eb8877d6a31ae606b08ef511ebeddbec4334ff3643::" providerId="AD" clId="Web-{64FA842C-77AA-4AD4-BA26-1DC594237665}" dt="2023-03-15T12:14:31.453" v="200" actId="20577"/>
          <ac:spMkLst>
            <pc:docMk/>
            <pc:sldMk cId="1320017106" sldId="257"/>
            <ac:spMk id="3" creationId="{BD4BFCAB-CCF7-7691-5641-12DCB1BDF2E2}"/>
          </ac:spMkLst>
        </pc:spChg>
      </pc:sldChg>
      <pc:sldChg chg="modSp">
        <pc:chgData name="Usuario invitado" userId="S::urn:spo:anon#1fa7ad9dad75279dff9216eb8877d6a31ae606b08ef511ebeddbec4334ff3643::" providerId="AD" clId="Web-{64FA842C-77AA-4AD4-BA26-1DC594237665}" dt="2023-03-15T12:15:01.657" v="208" actId="20577"/>
        <pc:sldMkLst>
          <pc:docMk/>
          <pc:sldMk cId="3172907249" sldId="258"/>
        </pc:sldMkLst>
        <pc:spChg chg="mod">
          <ac:chgData name="Usuario invitado" userId="S::urn:spo:anon#1fa7ad9dad75279dff9216eb8877d6a31ae606b08ef511ebeddbec4334ff3643::" providerId="AD" clId="Web-{64FA842C-77AA-4AD4-BA26-1DC594237665}" dt="2023-03-15T12:15:01.657" v="208" actId="20577"/>
          <ac:spMkLst>
            <pc:docMk/>
            <pc:sldMk cId="3172907249" sldId="258"/>
            <ac:spMk id="3" creationId="{F6EB0ED4-5D12-CF1B-F948-E1619A01F743}"/>
          </ac:spMkLst>
        </pc:spChg>
      </pc:sldChg>
      <pc:sldChg chg="modSp">
        <pc:chgData name="Usuario invitado" userId="S::urn:spo:anon#1fa7ad9dad75279dff9216eb8877d6a31ae606b08ef511ebeddbec4334ff3643::" providerId="AD" clId="Web-{64FA842C-77AA-4AD4-BA26-1DC594237665}" dt="2023-03-15T12:15:11.407" v="209" actId="20577"/>
        <pc:sldMkLst>
          <pc:docMk/>
          <pc:sldMk cId="3931021644" sldId="259"/>
        </pc:sldMkLst>
        <pc:spChg chg="mod">
          <ac:chgData name="Usuario invitado" userId="S::urn:spo:anon#1fa7ad9dad75279dff9216eb8877d6a31ae606b08ef511ebeddbec4334ff3643::" providerId="AD" clId="Web-{64FA842C-77AA-4AD4-BA26-1DC594237665}" dt="2023-03-15T12:15:11.407" v="209" actId="20577"/>
          <ac:spMkLst>
            <pc:docMk/>
            <pc:sldMk cId="3931021644" sldId="259"/>
            <ac:spMk id="3" creationId="{A307E016-61E2-674A-A5F3-185B1FBA1176}"/>
          </ac:spMkLst>
        </pc:spChg>
      </pc:sldChg>
      <pc:sldChg chg="modSp">
        <pc:chgData name="Usuario invitado" userId="S::urn:spo:anon#1fa7ad9dad75279dff9216eb8877d6a31ae606b08ef511ebeddbec4334ff3643::" providerId="AD" clId="Web-{64FA842C-77AA-4AD4-BA26-1DC594237665}" dt="2023-03-15T12:15:26.626" v="211" actId="20577"/>
        <pc:sldMkLst>
          <pc:docMk/>
          <pc:sldMk cId="641297589" sldId="260"/>
        </pc:sldMkLst>
        <pc:spChg chg="mod">
          <ac:chgData name="Usuario invitado" userId="S::urn:spo:anon#1fa7ad9dad75279dff9216eb8877d6a31ae606b08ef511ebeddbec4334ff3643::" providerId="AD" clId="Web-{64FA842C-77AA-4AD4-BA26-1DC594237665}" dt="2023-03-15T12:15:26.626" v="211" actId="20577"/>
          <ac:spMkLst>
            <pc:docMk/>
            <pc:sldMk cId="641297589" sldId="260"/>
            <ac:spMk id="3" creationId="{98E6583C-5851-306D-3362-6F54EBA368DC}"/>
          </ac:spMkLst>
        </pc:spChg>
      </pc:sldChg>
      <pc:sldChg chg="modSp">
        <pc:chgData name="Usuario invitado" userId="S::urn:spo:anon#1fa7ad9dad75279dff9216eb8877d6a31ae606b08ef511ebeddbec4334ff3643::" providerId="AD" clId="Web-{64FA842C-77AA-4AD4-BA26-1DC594237665}" dt="2023-03-15T12:15:46.142" v="212" actId="20577"/>
        <pc:sldMkLst>
          <pc:docMk/>
          <pc:sldMk cId="265086344" sldId="261"/>
        </pc:sldMkLst>
        <pc:spChg chg="mod">
          <ac:chgData name="Usuario invitado" userId="S::urn:spo:anon#1fa7ad9dad75279dff9216eb8877d6a31ae606b08ef511ebeddbec4334ff3643::" providerId="AD" clId="Web-{64FA842C-77AA-4AD4-BA26-1DC594237665}" dt="2023-03-15T12:15:46.142" v="212" actId="20577"/>
          <ac:spMkLst>
            <pc:docMk/>
            <pc:sldMk cId="265086344" sldId="261"/>
            <ac:spMk id="3" creationId="{DAEFECAD-3859-95E0-16B3-A49A6C9D93E1}"/>
          </ac:spMkLst>
        </pc:spChg>
      </pc:sldChg>
    </pc:docChg>
  </pc:docChgLst>
  <pc:docChgLst>
    <pc:chgData name="Cristian Andres Castellanos Rodriguez" userId="S::cacastellanos76@soy.sena.edu.co::215c3ebe-82a7-4983-afe8-b53c07af928c" providerId="AD" clId="Web-{CB9EF04B-D617-4400-BDD3-5842843FB11B}"/>
    <pc:docChg chg="modSld">
      <pc:chgData name="Cristian Andres Castellanos Rodriguez" userId="S::cacastellanos76@soy.sena.edu.co::215c3ebe-82a7-4983-afe8-b53c07af928c" providerId="AD" clId="Web-{CB9EF04B-D617-4400-BDD3-5842843FB11B}" dt="2023-03-22T11:32:57.751" v="3" actId="20577"/>
      <pc:docMkLst>
        <pc:docMk/>
      </pc:docMkLst>
      <pc:sldChg chg="modSp">
        <pc:chgData name="Cristian Andres Castellanos Rodriguez" userId="S::cacastellanos76@soy.sena.edu.co::215c3ebe-82a7-4983-afe8-b53c07af928c" providerId="AD" clId="Web-{CB9EF04B-D617-4400-BDD3-5842843FB11B}" dt="2023-03-22T11:32:57.751" v="3" actId="20577"/>
        <pc:sldMkLst>
          <pc:docMk/>
          <pc:sldMk cId="2406273178" sldId="256"/>
        </pc:sldMkLst>
        <pc:spChg chg="mod">
          <ac:chgData name="Cristian Andres Castellanos Rodriguez" userId="S::cacastellanos76@soy.sena.edu.co::215c3ebe-82a7-4983-afe8-b53c07af928c" providerId="AD" clId="Web-{CB9EF04B-D617-4400-BDD3-5842843FB11B}" dt="2023-03-22T11:32:57.751" v="3" actId="20577"/>
          <ac:spMkLst>
            <pc:docMk/>
            <pc:sldMk cId="2406273178" sldId="256"/>
            <ac:spMk id="3" creationId="{00000000-0000-0000-0000-000000000000}"/>
          </ac:spMkLst>
        </pc:spChg>
      </pc:sldChg>
    </pc:docChg>
  </pc:docChgLst>
  <pc:docChgLst>
    <pc:chgData name="Juan Sebastian Herrera Prieto" userId="S::jsherrera914@soy.sena.edu.co::ef11610f-3862-4e05-a817-05d4c3cf01c5" providerId="AD" clId="Web-{D99C187F-3392-4061-A415-7F8E085D618B}"/>
    <pc:docChg chg="modSld">
      <pc:chgData name="Juan Sebastian Herrera Prieto" userId="S::jsherrera914@soy.sena.edu.co::ef11610f-3862-4e05-a817-05d4c3cf01c5" providerId="AD" clId="Web-{D99C187F-3392-4061-A415-7F8E085D618B}" dt="2023-03-21T13:12:54.033" v="28" actId="1076"/>
      <pc:docMkLst>
        <pc:docMk/>
      </pc:docMkLst>
      <pc:sldChg chg="modSp">
        <pc:chgData name="Juan Sebastian Herrera Prieto" userId="S::jsherrera914@soy.sena.edu.co::ef11610f-3862-4e05-a817-05d4c3cf01c5" providerId="AD" clId="Web-{D99C187F-3392-4061-A415-7F8E085D618B}" dt="2023-03-21T12:31:17.055" v="1" actId="20577"/>
        <pc:sldMkLst>
          <pc:docMk/>
          <pc:sldMk cId="3891505596" sldId="301"/>
        </pc:sldMkLst>
        <pc:spChg chg="mod">
          <ac:chgData name="Juan Sebastian Herrera Prieto" userId="S::jsherrera914@soy.sena.edu.co::ef11610f-3862-4e05-a817-05d4c3cf01c5" providerId="AD" clId="Web-{D99C187F-3392-4061-A415-7F8E085D618B}" dt="2023-03-21T12:31:17.055" v="1" actId="20577"/>
          <ac:spMkLst>
            <pc:docMk/>
            <pc:sldMk cId="3891505596" sldId="301"/>
            <ac:spMk id="3" creationId="{DAEFECAD-3859-95E0-16B3-A49A6C9D93E1}"/>
          </ac:spMkLst>
        </pc:spChg>
      </pc:sldChg>
      <pc:sldChg chg="modSp">
        <pc:chgData name="Juan Sebastian Herrera Prieto" userId="S::jsherrera914@soy.sena.edu.co::ef11610f-3862-4e05-a817-05d4c3cf01c5" providerId="AD" clId="Web-{D99C187F-3392-4061-A415-7F8E085D618B}" dt="2023-03-21T13:12:54.033" v="28" actId="1076"/>
        <pc:sldMkLst>
          <pc:docMk/>
          <pc:sldMk cId="1023302592" sldId="310"/>
        </pc:sldMkLst>
        <pc:graphicFrameChg chg="mod modGraphic">
          <ac:chgData name="Juan Sebastian Herrera Prieto" userId="S::jsherrera914@soy.sena.edu.co::ef11610f-3862-4e05-a817-05d4c3cf01c5" providerId="AD" clId="Web-{D99C187F-3392-4061-A415-7F8E085D618B}" dt="2023-03-21T13:12:54.033" v="28" actId="1076"/>
          <ac:graphicFrameMkLst>
            <pc:docMk/>
            <pc:sldMk cId="1023302592" sldId="310"/>
            <ac:graphicFrameMk id="5" creationId="{543DCA20-A97D-42EA-44F9-17B572F6362D}"/>
          </ac:graphicFrameMkLst>
        </pc:graphicFrameChg>
        <pc:graphicFrameChg chg="mod modGraphic">
          <ac:chgData name="Juan Sebastian Herrera Prieto" userId="S::jsherrera914@soy.sena.edu.co::ef11610f-3862-4e05-a817-05d4c3cf01c5" providerId="AD" clId="Web-{D99C187F-3392-4061-A415-7F8E085D618B}" dt="2023-03-21T13:09:37.716" v="23"/>
          <ac:graphicFrameMkLst>
            <pc:docMk/>
            <pc:sldMk cId="1023302592" sldId="310"/>
            <ac:graphicFrameMk id="7" creationId="{12F58077-1C71-E921-57FA-2C0D48AE55D1}"/>
          </ac:graphicFrameMkLst>
        </pc:graphicFrameChg>
      </pc:sldChg>
    </pc:docChg>
  </pc:docChgLst>
  <pc:docChgLst>
    <pc:chgData name="Juan Sebastian Herrera Prieto" userId="S::jsherrera914@soy.sena.edu.co::ef11610f-3862-4e05-a817-05d4c3cf01c5" providerId="AD" clId="Web-{531402AE-7AE6-F137-6695-5E1FB59DC3FF}"/>
    <pc:docChg chg="modSld">
      <pc:chgData name="Juan Sebastian Herrera Prieto" userId="S::jsherrera914@soy.sena.edu.co::ef11610f-3862-4e05-a817-05d4c3cf01c5" providerId="AD" clId="Web-{531402AE-7AE6-F137-6695-5E1FB59DC3FF}" dt="2023-03-22T02:01:00.024" v="395"/>
      <pc:docMkLst>
        <pc:docMk/>
      </pc:docMkLst>
      <pc:sldChg chg="modSp">
        <pc:chgData name="Juan Sebastian Herrera Prieto" userId="S::jsherrera914@soy.sena.edu.co::ef11610f-3862-4e05-a817-05d4c3cf01c5" providerId="AD" clId="Web-{531402AE-7AE6-F137-6695-5E1FB59DC3FF}" dt="2023-03-22T01:51:48.810" v="29"/>
        <pc:sldMkLst>
          <pc:docMk/>
          <pc:sldMk cId="1023302592" sldId="310"/>
        </pc:sldMkLst>
        <pc:graphicFrameChg chg="mod modGraphic">
          <ac:chgData name="Juan Sebastian Herrera Prieto" userId="S::jsherrera914@soy.sena.edu.co::ef11610f-3862-4e05-a817-05d4c3cf01c5" providerId="AD" clId="Web-{531402AE-7AE6-F137-6695-5E1FB59DC3FF}" dt="2023-03-22T01:51:48.810" v="29"/>
          <ac:graphicFrameMkLst>
            <pc:docMk/>
            <pc:sldMk cId="1023302592" sldId="310"/>
            <ac:graphicFrameMk id="5" creationId="{543DCA20-A97D-42EA-44F9-17B572F6362D}"/>
          </ac:graphicFrameMkLst>
        </pc:graphicFrameChg>
      </pc:sldChg>
      <pc:sldChg chg="modSp">
        <pc:chgData name="Juan Sebastian Herrera Prieto" userId="S::jsherrera914@soy.sena.edu.co::ef11610f-3862-4e05-a817-05d4c3cf01c5" providerId="AD" clId="Web-{531402AE-7AE6-F137-6695-5E1FB59DC3FF}" dt="2023-03-22T02:01:00.024" v="395"/>
        <pc:sldMkLst>
          <pc:docMk/>
          <pc:sldMk cId="3450289627" sldId="311"/>
        </pc:sldMkLst>
        <pc:graphicFrameChg chg="mod modGraphic">
          <ac:chgData name="Juan Sebastian Herrera Prieto" userId="S::jsherrera914@soy.sena.edu.co::ef11610f-3862-4e05-a817-05d4c3cf01c5" providerId="AD" clId="Web-{531402AE-7AE6-F137-6695-5E1FB59DC3FF}" dt="2023-03-22T02:01:00.024" v="395"/>
          <ac:graphicFrameMkLst>
            <pc:docMk/>
            <pc:sldMk cId="3450289627" sldId="311"/>
            <ac:graphicFrameMk id="5" creationId="{543DCA20-A97D-42EA-44F9-17B572F6362D}"/>
          </ac:graphicFrameMkLst>
        </pc:graphicFrameChg>
      </pc:sldChg>
    </pc:docChg>
  </pc:docChgLst>
  <pc:docChgLst>
    <pc:chgData name="Laura Nataly Garzon Suarez" userId="S::laungarzon11@soy.sena.edu.co::d606699a-8ed5-42e3-af50-3d962e60b77b" providerId="AD" clId="Web-{94347743-46CD-E114-D51B-F149D0C9D7BB}"/>
    <pc:docChg chg="modSld">
      <pc:chgData name="Laura Nataly Garzon Suarez" userId="S::laungarzon11@soy.sena.edu.co::d606699a-8ed5-42e3-af50-3d962e60b77b" providerId="AD" clId="Web-{94347743-46CD-E114-D51B-F149D0C9D7BB}" dt="2023-03-12T04:31:04.210" v="22" actId="20577"/>
      <pc:docMkLst>
        <pc:docMk/>
      </pc:docMkLst>
      <pc:sldChg chg="modSp">
        <pc:chgData name="Laura Nataly Garzon Suarez" userId="S::laungarzon11@soy.sena.edu.co::d606699a-8ed5-42e3-af50-3d962e60b77b" providerId="AD" clId="Web-{94347743-46CD-E114-D51B-F149D0C9D7BB}" dt="2023-03-12T04:16:39.521" v="8" actId="20577"/>
        <pc:sldMkLst>
          <pc:docMk/>
          <pc:sldMk cId="3931021644" sldId="259"/>
        </pc:sldMkLst>
        <pc:spChg chg="mod">
          <ac:chgData name="Laura Nataly Garzon Suarez" userId="S::laungarzon11@soy.sena.edu.co::d606699a-8ed5-42e3-af50-3d962e60b77b" providerId="AD" clId="Web-{94347743-46CD-E114-D51B-F149D0C9D7BB}" dt="2023-03-12T04:16:39.521" v="8" actId="20577"/>
          <ac:spMkLst>
            <pc:docMk/>
            <pc:sldMk cId="3931021644" sldId="259"/>
            <ac:spMk id="3" creationId="{A307E016-61E2-674A-A5F3-185B1FBA1176}"/>
          </ac:spMkLst>
        </pc:spChg>
      </pc:sldChg>
      <pc:sldChg chg="modSp">
        <pc:chgData name="Laura Nataly Garzon Suarez" userId="S::laungarzon11@soy.sena.edu.co::d606699a-8ed5-42e3-af50-3d962e60b77b" providerId="AD" clId="Web-{94347743-46CD-E114-D51B-F149D0C9D7BB}" dt="2023-03-12T04:31:04.210" v="22" actId="20577"/>
        <pc:sldMkLst>
          <pc:docMk/>
          <pc:sldMk cId="265086344" sldId="261"/>
        </pc:sldMkLst>
        <pc:spChg chg="mod">
          <ac:chgData name="Laura Nataly Garzon Suarez" userId="S::laungarzon11@soy.sena.edu.co::d606699a-8ed5-42e3-af50-3d962e60b77b" providerId="AD" clId="Web-{94347743-46CD-E114-D51B-F149D0C9D7BB}" dt="2023-03-12T04:31:04.210" v="22" actId="20577"/>
          <ac:spMkLst>
            <pc:docMk/>
            <pc:sldMk cId="265086344" sldId="261"/>
            <ac:spMk id="3" creationId="{DAEFECAD-3859-95E0-16B3-A49A6C9D93E1}"/>
          </ac:spMkLst>
        </pc:spChg>
      </pc:sldChg>
    </pc:docChg>
  </pc:docChgLst>
  <pc:docChgLst>
    <pc:chgData name="Juan Sebastian Herrera Prieto" userId="S::jsherrera914@soy.sena.edu.co::ef11610f-3862-4e05-a817-05d4c3cf01c5" providerId="AD" clId="Web-{FFA7E075-D3F0-127A-18F2-17FCCD0A827B}"/>
    <pc:docChg chg="modSld">
      <pc:chgData name="Juan Sebastian Herrera Prieto" userId="S::jsherrera914@soy.sena.edu.co::ef11610f-3862-4e05-a817-05d4c3cf01c5" providerId="AD" clId="Web-{FFA7E075-D3F0-127A-18F2-17FCCD0A827B}" dt="2023-03-30T13:39:06.432" v="18" actId="20577"/>
      <pc:docMkLst>
        <pc:docMk/>
      </pc:docMkLst>
      <pc:sldChg chg="modSp">
        <pc:chgData name="Juan Sebastian Herrera Prieto" userId="S::jsherrera914@soy.sena.edu.co::ef11610f-3862-4e05-a817-05d4c3cf01c5" providerId="AD" clId="Web-{FFA7E075-D3F0-127A-18F2-17FCCD0A827B}" dt="2023-03-30T13:34:36.775" v="6" actId="20577"/>
        <pc:sldMkLst>
          <pc:docMk/>
          <pc:sldMk cId="1320017106" sldId="257"/>
        </pc:sldMkLst>
        <pc:spChg chg="mod">
          <ac:chgData name="Juan Sebastian Herrera Prieto" userId="S::jsherrera914@soy.sena.edu.co::ef11610f-3862-4e05-a817-05d4c3cf01c5" providerId="AD" clId="Web-{FFA7E075-D3F0-127A-18F2-17FCCD0A827B}" dt="2023-03-30T13:34:36.775" v="6" actId="20577"/>
          <ac:spMkLst>
            <pc:docMk/>
            <pc:sldMk cId="1320017106" sldId="257"/>
            <ac:spMk id="3" creationId="{BD4BFCAB-CCF7-7691-5641-12DCB1BDF2E2}"/>
          </ac:spMkLst>
        </pc:spChg>
      </pc:sldChg>
      <pc:sldChg chg="modSp">
        <pc:chgData name="Juan Sebastian Herrera Prieto" userId="S::jsherrera914@soy.sena.edu.co::ef11610f-3862-4e05-a817-05d4c3cf01c5" providerId="AD" clId="Web-{FFA7E075-D3F0-127A-18F2-17FCCD0A827B}" dt="2023-03-30T13:34:51.244" v="7" actId="20577"/>
        <pc:sldMkLst>
          <pc:docMk/>
          <pc:sldMk cId="3172907249" sldId="258"/>
        </pc:sldMkLst>
        <pc:spChg chg="mod">
          <ac:chgData name="Juan Sebastian Herrera Prieto" userId="S::jsherrera914@soy.sena.edu.co::ef11610f-3862-4e05-a817-05d4c3cf01c5" providerId="AD" clId="Web-{FFA7E075-D3F0-127A-18F2-17FCCD0A827B}" dt="2023-03-30T13:34:51.244" v="7" actId="20577"/>
          <ac:spMkLst>
            <pc:docMk/>
            <pc:sldMk cId="3172907249" sldId="258"/>
            <ac:spMk id="3" creationId="{F6EB0ED4-5D12-CF1B-F948-E1619A01F743}"/>
          </ac:spMkLst>
        </pc:spChg>
      </pc:sldChg>
      <pc:sldChg chg="modSp">
        <pc:chgData name="Juan Sebastian Herrera Prieto" userId="S::jsherrera914@soy.sena.edu.co::ef11610f-3862-4e05-a817-05d4c3cf01c5" providerId="AD" clId="Web-{FFA7E075-D3F0-127A-18F2-17FCCD0A827B}" dt="2023-03-30T13:36:15.296" v="12" actId="20577"/>
        <pc:sldMkLst>
          <pc:docMk/>
          <pc:sldMk cId="641297589" sldId="260"/>
        </pc:sldMkLst>
        <pc:spChg chg="mod">
          <ac:chgData name="Juan Sebastian Herrera Prieto" userId="S::jsherrera914@soy.sena.edu.co::ef11610f-3862-4e05-a817-05d4c3cf01c5" providerId="AD" clId="Web-{FFA7E075-D3F0-127A-18F2-17FCCD0A827B}" dt="2023-03-30T13:36:15.296" v="12" actId="20577"/>
          <ac:spMkLst>
            <pc:docMk/>
            <pc:sldMk cId="641297589" sldId="260"/>
            <ac:spMk id="3" creationId="{98E6583C-5851-306D-3362-6F54EBA368DC}"/>
          </ac:spMkLst>
        </pc:spChg>
      </pc:sldChg>
      <pc:sldChg chg="modSp">
        <pc:chgData name="Juan Sebastian Herrera Prieto" userId="S::jsherrera914@soy.sena.edu.co::ef11610f-3862-4e05-a817-05d4c3cf01c5" providerId="AD" clId="Web-{FFA7E075-D3F0-127A-18F2-17FCCD0A827B}" dt="2023-03-30T13:36:36.548" v="14" actId="20577"/>
        <pc:sldMkLst>
          <pc:docMk/>
          <pc:sldMk cId="265086344" sldId="261"/>
        </pc:sldMkLst>
        <pc:spChg chg="mod">
          <ac:chgData name="Juan Sebastian Herrera Prieto" userId="S::jsherrera914@soy.sena.edu.co::ef11610f-3862-4e05-a817-05d4c3cf01c5" providerId="AD" clId="Web-{FFA7E075-D3F0-127A-18F2-17FCCD0A827B}" dt="2023-03-30T13:36:36.548" v="14" actId="20577"/>
          <ac:spMkLst>
            <pc:docMk/>
            <pc:sldMk cId="265086344" sldId="261"/>
            <ac:spMk id="3" creationId="{DAEFECAD-3859-95E0-16B3-A49A6C9D93E1}"/>
          </ac:spMkLst>
        </pc:spChg>
      </pc:sldChg>
      <pc:sldChg chg="modSp">
        <pc:chgData name="Juan Sebastian Herrera Prieto" userId="S::jsherrera914@soy.sena.edu.co::ef11610f-3862-4e05-a817-05d4c3cf01c5" providerId="AD" clId="Web-{FFA7E075-D3F0-127A-18F2-17FCCD0A827B}" dt="2023-03-30T13:36:54.033" v="15" actId="20577"/>
        <pc:sldMkLst>
          <pc:docMk/>
          <pc:sldMk cId="3639669116" sldId="262"/>
        </pc:sldMkLst>
        <pc:spChg chg="mod">
          <ac:chgData name="Juan Sebastian Herrera Prieto" userId="S::jsherrera914@soy.sena.edu.co::ef11610f-3862-4e05-a817-05d4c3cf01c5" providerId="AD" clId="Web-{FFA7E075-D3F0-127A-18F2-17FCCD0A827B}" dt="2023-03-30T13:36:54.033" v="15" actId="20577"/>
          <ac:spMkLst>
            <pc:docMk/>
            <pc:sldMk cId="3639669116" sldId="262"/>
            <ac:spMk id="3" creationId="{C7F37418-CF01-C780-85FC-7C75D8CE412B}"/>
          </ac:spMkLst>
        </pc:spChg>
      </pc:sldChg>
      <pc:sldChg chg="modSp">
        <pc:chgData name="Juan Sebastian Herrera Prieto" userId="S::jsherrera914@soy.sena.edu.co::ef11610f-3862-4e05-a817-05d4c3cf01c5" providerId="AD" clId="Web-{FFA7E075-D3F0-127A-18F2-17FCCD0A827B}" dt="2023-03-30T13:39:06.432" v="18" actId="20577"/>
        <pc:sldMkLst>
          <pc:docMk/>
          <pc:sldMk cId="836181485" sldId="265"/>
        </pc:sldMkLst>
        <pc:spChg chg="mod">
          <ac:chgData name="Juan Sebastian Herrera Prieto" userId="S::jsherrera914@soy.sena.edu.co::ef11610f-3862-4e05-a817-05d4c3cf01c5" providerId="AD" clId="Web-{FFA7E075-D3F0-127A-18F2-17FCCD0A827B}" dt="2023-03-30T13:39:06.432" v="18" actId="20577"/>
          <ac:spMkLst>
            <pc:docMk/>
            <pc:sldMk cId="836181485" sldId="265"/>
            <ac:spMk id="3" creationId="{6ADFEEF2-45D3-353B-DFB7-9712AA90CBB7}"/>
          </ac:spMkLst>
        </pc:spChg>
      </pc:sldChg>
      <pc:sldChg chg="modSp">
        <pc:chgData name="Juan Sebastian Herrera Prieto" userId="S::jsherrera914@soy.sena.edu.co::ef11610f-3862-4e05-a817-05d4c3cf01c5" providerId="AD" clId="Web-{FFA7E075-D3F0-127A-18F2-17FCCD0A827B}" dt="2023-03-30T13:37:12.862" v="16" actId="20577"/>
        <pc:sldMkLst>
          <pc:docMk/>
          <pc:sldMk cId="2727234603" sldId="325"/>
        </pc:sldMkLst>
        <pc:spChg chg="mod">
          <ac:chgData name="Juan Sebastian Herrera Prieto" userId="S::jsherrera914@soy.sena.edu.co::ef11610f-3862-4e05-a817-05d4c3cf01c5" providerId="AD" clId="Web-{FFA7E075-D3F0-127A-18F2-17FCCD0A827B}" dt="2023-03-30T13:37:12.862" v="16" actId="20577"/>
          <ac:spMkLst>
            <pc:docMk/>
            <pc:sldMk cId="2727234603" sldId="325"/>
            <ac:spMk id="2" creationId="{DC177177-01A4-F35E-0E5D-60228C92657F}"/>
          </ac:spMkLst>
        </pc:spChg>
      </pc:sldChg>
    </pc:docChg>
  </pc:docChgLst>
  <pc:docChgLst>
    <pc:chgData name="Cristian Andres Castellanos Rodriguez" userId="S::cacastellanos76@soy.sena.edu.co::215c3ebe-82a7-4983-afe8-b53c07af928c" providerId="AD" clId="Web-{C0E7FAF0-A6A0-A072-46B9-C1BD944F1C2D}"/>
    <pc:docChg chg="modSld">
      <pc:chgData name="Cristian Andres Castellanos Rodriguez" userId="S::cacastellanos76@soy.sena.edu.co::215c3ebe-82a7-4983-afe8-b53c07af928c" providerId="AD" clId="Web-{C0E7FAF0-A6A0-A072-46B9-C1BD944F1C2D}" dt="2023-04-10T23:04:20.892" v="1" actId="1076"/>
      <pc:docMkLst>
        <pc:docMk/>
      </pc:docMkLst>
      <pc:sldChg chg="modSp">
        <pc:chgData name="Cristian Andres Castellanos Rodriguez" userId="S::cacastellanos76@soy.sena.edu.co::215c3ebe-82a7-4983-afe8-b53c07af928c" providerId="AD" clId="Web-{C0E7FAF0-A6A0-A072-46B9-C1BD944F1C2D}" dt="2023-04-10T23:04:20.892" v="1" actId="1076"/>
        <pc:sldMkLst>
          <pc:docMk/>
          <pc:sldMk cId="265086344" sldId="261"/>
        </pc:sldMkLst>
        <pc:spChg chg="mod">
          <ac:chgData name="Cristian Andres Castellanos Rodriguez" userId="S::cacastellanos76@soy.sena.edu.co::215c3ebe-82a7-4983-afe8-b53c07af928c" providerId="AD" clId="Web-{C0E7FAF0-A6A0-A072-46B9-C1BD944F1C2D}" dt="2023-04-10T23:04:20.892" v="1" actId="1076"/>
          <ac:spMkLst>
            <pc:docMk/>
            <pc:sldMk cId="265086344" sldId="261"/>
            <ac:spMk id="3" creationId="{DAEFECAD-3859-95E0-16B3-A49A6C9D93E1}"/>
          </ac:spMkLst>
        </pc:spChg>
      </pc:sldChg>
    </pc:docChg>
  </pc:docChgLst>
  <pc:docChgLst>
    <pc:chgData name="Juan Sebastian Herrera Prieto" userId="S::jsherrera914@soy.sena.edu.co::ef11610f-3862-4e05-a817-05d4c3cf01c5" providerId="AD" clId="Web-{D5BBCFED-1CFB-68DB-50A1-5EAF85CF5C27}"/>
    <pc:docChg chg="modSld">
      <pc:chgData name="Juan Sebastian Herrera Prieto" userId="S::jsherrera914@soy.sena.edu.co::ef11610f-3862-4e05-a817-05d4c3cf01c5" providerId="AD" clId="Web-{D5BBCFED-1CFB-68DB-50A1-5EAF85CF5C27}" dt="2023-03-21T13:48:23.704" v="21"/>
      <pc:docMkLst>
        <pc:docMk/>
      </pc:docMkLst>
      <pc:sldChg chg="addSp delSp modSp">
        <pc:chgData name="Juan Sebastian Herrera Prieto" userId="S::jsherrera914@soy.sena.edu.co::ef11610f-3862-4e05-a817-05d4c3cf01c5" providerId="AD" clId="Web-{D5BBCFED-1CFB-68DB-50A1-5EAF85CF5C27}" dt="2023-03-21T13:48:23.704" v="21"/>
        <pc:sldMkLst>
          <pc:docMk/>
          <pc:sldMk cId="2406273178" sldId="256"/>
        </pc:sldMkLst>
        <pc:spChg chg="mod ord">
          <ac:chgData name="Juan Sebastian Herrera Prieto" userId="S::jsherrera914@soy.sena.edu.co::ef11610f-3862-4e05-a817-05d4c3cf01c5" providerId="AD" clId="Web-{D5BBCFED-1CFB-68DB-50A1-5EAF85CF5C27}" dt="2023-03-21T13:48:23.704" v="21"/>
          <ac:spMkLst>
            <pc:docMk/>
            <pc:sldMk cId="2406273178" sldId="256"/>
            <ac:spMk id="2" creationId="{00000000-0000-0000-0000-000000000000}"/>
          </ac:spMkLst>
        </pc:spChg>
        <pc:spChg chg="mod ord">
          <ac:chgData name="Juan Sebastian Herrera Prieto" userId="S::jsherrera914@soy.sena.edu.co::ef11610f-3862-4e05-a817-05d4c3cf01c5" providerId="AD" clId="Web-{D5BBCFED-1CFB-68DB-50A1-5EAF85CF5C27}" dt="2023-03-21T13:48:23.704" v="21"/>
          <ac:spMkLst>
            <pc:docMk/>
            <pc:sldMk cId="2406273178" sldId="256"/>
            <ac:spMk id="3" creationId="{00000000-0000-0000-0000-000000000000}"/>
          </ac:spMkLst>
        </pc:spChg>
        <pc:spChg chg="add del">
          <ac:chgData name="Juan Sebastian Herrera Prieto" userId="S::jsherrera914@soy.sena.edu.co::ef11610f-3862-4e05-a817-05d4c3cf01c5" providerId="AD" clId="Web-{D5BBCFED-1CFB-68DB-50A1-5EAF85CF5C27}" dt="2023-03-21T13:42:45.164" v="4"/>
          <ac:spMkLst>
            <pc:docMk/>
            <pc:sldMk cId="2406273178" sldId="256"/>
            <ac:spMk id="8" creationId="{E8A8EAB8-D2FF-444D-B34B-7D32F106AD0E}"/>
          </ac:spMkLst>
        </pc:spChg>
        <pc:spChg chg="add del">
          <ac:chgData name="Juan Sebastian Herrera Prieto" userId="S::jsherrera914@soy.sena.edu.co::ef11610f-3862-4e05-a817-05d4c3cf01c5" providerId="AD" clId="Web-{D5BBCFED-1CFB-68DB-50A1-5EAF85CF5C27}" dt="2023-03-21T13:42:39.633" v="1"/>
          <ac:spMkLst>
            <pc:docMk/>
            <pc:sldMk cId="2406273178" sldId="256"/>
            <ac:spMk id="14" creationId="{7B831B6F-405A-4B47-B9BB-5CA88F285844}"/>
          </ac:spMkLst>
        </pc:spChg>
        <pc:spChg chg="add del">
          <ac:chgData name="Juan Sebastian Herrera Prieto" userId="S::jsherrera914@soy.sena.edu.co::ef11610f-3862-4e05-a817-05d4c3cf01c5" providerId="AD" clId="Web-{D5BBCFED-1CFB-68DB-50A1-5EAF85CF5C27}" dt="2023-03-21T13:42:39.633" v="1"/>
          <ac:spMkLst>
            <pc:docMk/>
            <pc:sldMk cId="2406273178" sldId="256"/>
            <ac:spMk id="15" creationId="{953EE71A-6488-4203-A7C4-77102FD0DCCA}"/>
          </ac:spMkLst>
        </pc:spChg>
        <pc:spChg chg="add del">
          <ac:chgData name="Juan Sebastian Herrera Prieto" userId="S::jsherrera914@soy.sena.edu.co::ef11610f-3862-4e05-a817-05d4c3cf01c5" providerId="AD" clId="Web-{D5BBCFED-1CFB-68DB-50A1-5EAF85CF5C27}" dt="2023-03-21T13:42:45.164" v="3"/>
          <ac:spMkLst>
            <pc:docMk/>
            <pc:sldMk cId="2406273178" sldId="256"/>
            <ac:spMk id="18" creationId="{04812C46-200A-4DEB-A05E-3ED6C68C2387}"/>
          </ac:spMkLst>
        </pc:spChg>
        <pc:spChg chg="add del">
          <ac:chgData name="Juan Sebastian Herrera Prieto" userId="S::jsherrera914@soy.sena.edu.co::ef11610f-3862-4e05-a817-05d4c3cf01c5" providerId="AD" clId="Web-{D5BBCFED-1CFB-68DB-50A1-5EAF85CF5C27}" dt="2023-03-21T13:42:45.164" v="3"/>
          <ac:spMkLst>
            <pc:docMk/>
            <pc:sldMk cId="2406273178" sldId="256"/>
            <ac:spMk id="20" creationId="{D1EA859B-E555-4109-94F3-6700E046E008}"/>
          </ac:spMkLst>
        </pc:spChg>
        <pc:spChg chg="add del">
          <ac:chgData name="Juan Sebastian Herrera Prieto" userId="S::jsherrera914@soy.sena.edu.co::ef11610f-3862-4e05-a817-05d4c3cf01c5" providerId="AD" clId="Web-{D5BBCFED-1CFB-68DB-50A1-5EAF85CF5C27}" dt="2023-03-21T13:44:35.995" v="7"/>
          <ac:spMkLst>
            <pc:docMk/>
            <pc:sldMk cId="2406273178" sldId="256"/>
            <ac:spMk id="22" creationId="{7B831B6F-405A-4B47-B9BB-5CA88F285844}"/>
          </ac:spMkLst>
        </pc:spChg>
        <pc:spChg chg="add del">
          <ac:chgData name="Juan Sebastian Herrera Prieto" userId="S::jsherrera914@soy.sena.edu.co::ef11610f-3862-4e05-a817-05d4c3cf01c5" providerId="AD" clId="Web-{D5BBCFED-1CFB-68DB-50A1-5EAF85CF5C27}" dt="2023-03-21T13:44:35.995" v="7"/>
          <ac:spMkLst>
            <pc:docMk/>
            <pc:sldMk cId="2406273178" sldId="256"/>
            <ac:spMk id="24" creationId="{953EE71A-6488-4203-A7C4-77102FD0DCCA}"/>
          </ac:spMkLst>
        </pc:spChg>
        <pc:spChg chg="add del">
          <ac:chgData name="Juan Sebastian Herrera Prieto" userId="S::jsherrera914@soy.sena.edu.co::ef11610f-3862-4e05-a817-05d4c3cf01c5" providerId="AD" clId="Web-{D5BBCFED-1CFB-68DB-50A1-5EAF85CF5C27}" dt="2023-03-21T13:44:35.995" v="6"/>
          <ac:spMkLst>
            <pc:docMk/>
            <pc:sldMk cId="2406273178" sldId="256"/>
            <ac:spMk id="29" creationId="{9B7AD9F6-8CE7-4299-8FC6-328F4DCD3FF9}"/>
          </ac:spMkLst>
        </pc:spChg>
        <pc:spChg chg="add del">
          <ac:chgData name="Juan Sebastian Herrera Prieto" userId="S::jsherrera914@soy.sena.edu.co::ef11610f-3862-4e05-a817-05d4c3cf01c5" providerId="AD" clId="Web-{D5BBCFED-1CFB-68DB-50A1-5EAF85CF5C27}" dt="2023-03-21T13:44:35.995" v="6"/>
          <ac:spMkLst>
            <pc:docMk/>
            <pc:sldMk cId="2406273178" sldId="256"/>
            <ac:spMk id="31" creationId="{F49775AF-8896-43EE-92C6-83497D6DC56F}"/>
          </ac:spMkLst>
        </pc:spChg>
        <pc:spChg chg="add del">
          <ac:chgData name="Juan Sebastian Herrera Prieto" userId="S::jsherrera914@soy.sena.edu.co::ef11610f-3862-4e05-a817-05d4c3cf01c5" providerId="AD" clId="Web-{D5BBCFED-1CFB-68DB-50A1-5EAF85CF5C27}" dt="2023-03-21T13:48:23.704" v="21"/>
          <ac:spMkLst>
            <pc:docMk/>
            <pc:sldMk cId="2406273178" sldId="256"/>
            <ac:spMk id="33" creationId="{086A5A31-B10A-4793-84D4-D785959AE5B8}"/>
          </ac:spMkLst>
        </pc:spChg>
        <pc:spChg chg="add del">
          <ac:chgData name="Juan Sebastian Herrera Prieto" userId="S::jsherrera914@soy.sena.edu.co::ef11610f-3862-4e05-a817-05d4c3cf01c5" providerId="AD" clId="Web-{D5BBCFED-1CFB-68DB-50A1-5EAF85CF5C27}" dt="2023-03-21T13:48:23.704" v="21"/>
          <ac:spMkLst>
            <pc:docMk/>
            <pc:sldMk cId="2406273178" sldId="256"/>
            <ac:spMk id="34" creationId="{9D25F302-27C5-414F-97F8-6EA0A6C028BA}"/>
          </ac:spMkLst>
        </pc:spChg>
        <pc:spChg chg="add del">
          <ac:chgData name="Juan Sebastian Herrera Prieto" userId="S::jsherrera914@soy.sena.edu.co::ef11610f-3862-4e05-a817-05d4c3cf01c5" providerId="AD" clId="Web-{D5BBCFED-1CFB-68DB-50A1-5EAF85CF5C27}" dt="2023-03-21T13:48:23.704" v="21"/>
          <ac:spMkLst>
            <pc:docMk/>
            <pc:sldMk cId="2406273178" sldId="256"/>
            <ac:spMk id="35" creationId="{830A36F8-48C2-4842-A87B-8CE8DF4E7FD2}"/>
          </ac:spMkLst>
        </pc:spChg>
        <pc:spChg chg="add del">
          <ac:chgData name="Juan Sebastian Herrera Prieto" userId="S::jsherrera914@soy.sena.edu.co::ef11610f-3862-4e05-a817-05d4c3cf01c5" providerId="AD" clId="Web-{D5BBCFED-1CFB-68DB-50A1-5EAF85CF5C27}" dt="2023-03-21T13:48:16.422" v="18"/>
          <ac:spMkLst>
            <pc:docMk/>
            <pc:sldMk cId="2406273178" sldId="256"/>
            <ac:spMk id="40" creationId="{04812C46-200A-4DEB-A05E-3ED6C68C2387}"/>
          </ac:spMkLst>
        </pc:spChg>
        <pc:spChg chg="add del">
          <ac:chgData name="Juan Sebastian Herrera Prieto" userId="S::jsherrera914@soy.sena.edu.co::ef11610f-3862-4e05-a817-05d4c3cf01c5" providerId="AD" clId="Web-{D5BBCFED-1CFB-68DB-50A1-5EAF85CF5C27}" dt="2023-03-21T13:48:23.704" v="20"/>
          <ac:spMkLst>
            <pc:docMk/>
            <pc:sldMk cId="2406273178" sldId="256"/>
            <ac:spMk id="42" creationId="{91E5A9A7-95C6-4F4F-B00E-C82E07FE62EF}"/>
          </ac:spMkLst>
        </pc:spChg>
        <pc:spChg chg="add del">
          <ac:chgData name="Juan Sebastian Herrera Prieto" userId="S::jsherrera914@soy.sena.edu.co::ef11610f-3862-4e05-a817-05d4c3cf01c5" providerId="AD" clId="Web-{D5BBCFED-1CFB-68DB-50A1-5EAF85CF5C27}" dt="2023-03-21T13:48:23.704" v="20"/>
          <ac:spMkLst>
            <pc:docMk/>
            <pc:sldMk cId="2406273178" sldId="256"/>
            <ac:spMk id="43" creationId="{A8384FB5-9ADC-4DDC-881B-597D56F5B15D}"/>
          </ac:spMkLst>
        </pc:spChg>
        <pc:spChg chg="add del">
          <ac:chgData name="Juan Sebastian Herrera Prieto" userId="S::jsherrera914@soy.sena.edu.co::ef11610f-3862-4e05-a817-05d4c3cf01c5" providerId="AD" clId="Web-{D5BBCFED-1CFB-68DB-50A1-5EAF85CF5C27}" dt="2023-03-21T13:48:23.704" v="20"/>
          <ac:spMkLst>
            <pc:docMk/>
            <pc:sldMk cId="2406273178" sldId="256"/>
            <ac:spMk id="44" creationId="{D07DD2DE-F619-49DD-B5E7-03A290FF4ED1}"/>
          </ac:spMkLst>
        </pc:spChg>
        <pc:spChg chg="add del">
          <ac:chgData name="Juan Sebastian Herrera Prieto" userId="S::jsherrera914@soy.sena.edu.co::ef11610f-3862-4e05-a817-05d4c3cf01c5" providerId="AD" clId="Web-{D5BBCFED-1CFB-68DB-50A1-5EAF85CF5C27}" dt="2023-03-21T13:48:23.704" v="20"/>
          <ac:spMkLst>
            <pc:docMk/>
            <pc:sldMk cId="2406273178" sldId="256"/>
            <ac:spMk id="46" creationId="{85149191-5F60-4A28-AAFF-039F96B0F3EC}"/>
          </ac:spMkLst>
        </pc:spChg>
        <pc:spChg chg="add del">
          <ac:chgData name="Juan Sebastian Herrera Prieto" userId="S::jsherrera914@soy.sena.edu.co::ef11610f-3862-4e05-a817-05d4c3cf01c5" providerId="AD" clId="Web-{D5BBCFED-1CFB-68DB-50A1-5EAF85CF5C27}" dt="2023-03-21T13:48:23.704" v="20"/>
          <ac:spMkLst>
            <pc:docMk/>
            <pc:sldMk cId="2406273178" sldId="256"/>
            <ac:spMk id="48" creationId="{F8260ED5-17F7-4158-B241-D51DD4CF1B7E}"/>
          </ac:spMkLst>
        </pc:spChg>
        <pc:spChg chg="add">
          <ac:chgData name="Juan Sebastian Herrera Prieto" userId="S::jsherrera914@soy.sena.edu.co::ef11610f-3862-4e05-a817-05d4c3cf01c5" providerId="AD" clId="Web-{D5BBCFED-1CFB-68DB-50A1-5EAF85CF5C27}" dt="2023-03-21T13:48:23.704" v="21"/>
          <ac:spMkLst>
            <pc:docMk/>
            <pc:sldMk cId="2406273178" sldId="256"/>
            <ac:spMk id="50" creationId="{04812C46-200A-4DEB-A05E-3ED6C68C2387}"/>
          </ac:spMkLst>
        </pc:spChg>
        <pc:picChg chg="mod ord">
          <ac:chgData name="Juan Sebastian Herrera Prieto" userId="S::jsherrera914@soy.sena.edu.co::ef11610f-3862-4e05-a817-05d4c3cf01c5" providerId="AD" clId="Web-{D5BBCFED-1CFB-68DB-50A1-5EAF85CF5C27}" dt="2023-03-21T13:48:23.704" v="21"/>
          <ac:picMkLst>
            <pc:docMk/>
            <pc:sldMk cId="2406273178" sldId="256"/>
            <ac:picMk id="4" creationId="{FD79B06F-C3C6-C34E-3E5C-40B60CD12D4E}"/>
          </ac:picMkLst>
        </pc:picChg>
        <pc:cxnChg chg="add del">
          <ac:chgData name="Juan Sebastian Herrera Prieto" userId="S::jsherrera914@soy.sena.edu.co::ef11610f-3862-4e05-a817-05d4c3cf01c5" providerId="AD" clId="Web-{D5BBCFED-1CFB-68DB-50A1-5EAF85CF5C27}" dt="2023-03-21T13:42:45.164" v="4"/>
          <ac:cxnSpMkLst>
            <pc:docMk/>
            <pc:sldMk cId="2406273178" sldId="256"/>
            <ac:cxnSpMk id="10" creationId="{067633D1-6EE6-4118-B9F0-B363477BEE7A}"/>
          </ac:cxnSpMkLst>
        </pc:cxnChg>
        <pc:cxnChg chg="add del">
          <ac:chgData name="Juan Sebastian Herrera Prieto" userId="S::jsherrera914@soy.sena.edu.co::ef11610f-3862-4e05-a817-05d4c3cf01c5" providerId="AD" clId="Web-{D5BBCFED-1CFB-68DB-50A1-5EAF85CF5C27}" dt="2023-03-21T13:42:45.164" v="4"/>
          <ac:cxnSpMkLst>
            <pc:docMk/>
            <pc:sldMk cId="2406273178" sldId="256"/>
            <ac:cxnSpMk id="12" creationId="{4AD7FFC6-42A9-49CB-B5E9-B3F6B038331B}"/>
          </ac:cxnSpMkLst>
        </pc:cxnChg>
      </pc:sldChg>
      <pc:sldChg chg="addSp modSp mod setBg">
        <pc:chgData name="Juan Sebastian Herrera Prieto" userId="S::jsherrera914@soy.sena.edu.co::ef11610f-3862-4e05-a817-05d4c3cf01c5" providerId="AD" clId="Web-{D5BBCFED-1CFB-68DB-50A1-5EAF85CF5C27}" dt="2023-03-21T13:47:05.452" v="11"/>
        <pc:sldMkLst>
          <pc:docMk/>
          <pc:sldMk cId="1494052318" sldId="302"/>
        </pc:sldMkLst>
        <pc:spChg chg="add">
          <ac:chgData name="Juan Sebastian Herrera Prieto" userId="S::jsherrera914@soy.sena.edu.co::ef11610f-3862-4e05-a817-05d4c3cf01c5" providerId="AD" clId="Web-{D5BBCFED-1CFB-68DB-50A1-5EAF85CF5C27}" dt="2023-03-21T13:47:05.452" v="11"/>
          <ac:spMkLst>
            <pc:docMk/>
            <pc:sldMk cId="1494052318" sldId="302"/>
            <ac:spMk id="11" creationId="{F3060C83-F051-4F0E-ABAD-AA0DFC48B218}"/>
          </ac:spMkLst>
        </pc:spChg>
        <pc:spChg chg="add">
          <ac:chgData name="Juan Sebastian Herrera Prieto" userId="S::jsherrera914@soy.sena.edu.co::ef11610f-3862-4e05-a817-05d4c3cf01c5" providerId="AD" clId="Web-{D5BBCFED-1CFB-68DB-50A1-5EAF85CF5C27}" dt="2023-03-21T13:47:05.452" v="11"/>
          <ac:spMkLst>
            <pc:docMk/>
            <pc:sldMk cId="1494052318" sldId="302"/>
            <ac:spMk id="13" creationId="{83C98ABE-055B-441F-B07E-44F97F083C39}"/>
          </ac:spMkLst>
        </pc:spChg>
        <pc:spChg chg="add">
          <ac:chgData name="Juan Sebastian Herrera Prieto" userId="S::jsherrera914@soy.sena.edu.co::ef11610f-3862-4e05-a817-05d4c3cf01c5" providerId="AD" clId="Web-{D5BBCFED-1CFB-68DB-50A1-5EAF85CF5C27}" dt="2023-03-21T13:47:05.452" v="11"/>
          <ac:spMkLst>
            <pc:docMk/>
            <pc:sldMk cId="1494052318" sldId="302"/>
            <ac:spMk id="15" creationId="{29FDB030-9B49-4CED-8CCD-4D99382388AC}"/>
          </ac:spMkLst>
        </pc:spChg>
        <pc:spChg chg="add">
          <ac:chgData name="Juan Sebastian Herrera Prieto" userId="S::jsherrera914@soy.sena.edu.co::ef11610f-3862-4e05-a817-05d4c3cf01c5" providerId="AD" clId="Web-{D5BBCFED-1CFB-68DB-50A1-5EAF85CF5C27}" dt="2023-03-21T13:47:05.452" v="11"/>
          <ac:spMkLst>
            <pc:docMk/>
            <pc:sldMk cId="1494052318" sldId="302"/>
            <ac:spMk id="17" creationId="{3783CA14-24A1-485C-8B30-D6A5D87987AD}"/>
          </ac:spMkLst>
        </pc:spChg>
        <pc:spChg chg="add">
          <ac:chgData name="Juan Sebastian Herrera Prieto" userId="S::jsherrera914@soy.sena.edu.co::ef11610f-3862-4e05-a817-05d4c3cf01c5" providerId="AD" clId="Web-{D5BBCFED-1CFB-68DB-50A1-5EAF85CF5C27}" dt="2023-03-21T13:47:05.452" v="11"/>
          <ac:spMkLst>
            <pc:docMk/>
            <pc:sldMk cId="1494052318" sldId="302"/>
            <ac:spMk id="19" creationId="{9A97C86A-04D6-40F7-AE84-31AB43E6A846}"/>
          </ac:spMkLst>
        </pc:spChg>
        <pc:spChg chg="add">
          <ac:chgData name="Juan Sebastian Herrera Prieto" userId="S::jsherrera914@soy.sena.edu.co::ef11610f-3862-4e05-a817-05d4c3cf01c5" providerId="AD" clId="Web-{D5BBCFED-1CFB-68DB-50A1-5EAF85CF5C27}" dt="2023-03-21T13:47:05.452" v="11"/>
          <ac:spMkLst>
            <pc:docMk/>
            <pc:sldMk cId="1494052318" sldId="302"/>
            <ac:spMk id="21" creationId="{FF9F2414-84E8-453E-B1F3-389FDE8192D9}"/>
          </ac:spMkLst>
        </pc:spChg>
        <pc:spChg chg="add">
          <ac:chgData name="Juan Sebastian Herrera Prieto" userId="S::jsherrera914@soy.sena.edu.co::ef11610f-3862-4e05-a817-05d4c3cf01c5" providerId="AD" clId="Web-{D5BBCFED-1CFB-68DB-50A1-5EAF85CF5C27}" dt="2023-03-21T13:47:05.452" v="11"/>
          <ac:spMkLst>
            <pc:docMk/>
            <pc:sldMk cId="1494052318" sldId="302"/>
            <ac:spMk id="23" creationId="{3ECA69A1-7536-43AC-85EF-C7106179F5ED}"/>
          </ac:spMkLst>
        </pc:spChg>
        <pc:graphicFrameChg chg="mod modGraphic">
          <ac:chgData name="Juan Sebastian Herrera Prieto" userId="S::jsherrera914@soy.sena.edu.co::ef11610f-3862-4e05-a817-05d4c3cf01c5" providerId="AD" clId="Web-{D5BBCFED-1CFB-68DB-50A1-5EAF85CF5C27}" dt="2023-03-21T13:47:05.452" v="11"/>
          <ac:graphicFrameMkLst>
            <pc:docMk/>
            <pc:sldMk cId="1494052318" sldId="302"/>
            <ac:graphicFrameMk id="5" creationId="{B606AC13-7060-5B5E-CAFD-F05B1C111CFF}"/>
          </ac:graphicFrameMkLst>
        </pc:graphicFrameChg>
        <pc:graphicFrameChg chg="mod modGraphic">
          <ac:chgData name="Juan Sebastian Herrera Prieto" userId="S::jsherrera914@soy.sena.edu.co::ef11610f-3862-4e05-a817-05d4c3cf01c5" providerId="AD" clId="Web-{D5BBCFED-1CFB-68DB-50A1-5EAF85CF5C27}" dt="2023-03-21T13:47:05.452" v="11"/>
          <ac:graphicFrameMkLst>
            <pc:docMk/>
            <pc:sldMk cId="1494052318" sldId="302"/>
            <ac:graphicFrameMk id="6" creationId="{13ACA745-7FED-6F67-1D62-A181AF7C3881}"/>
          </ac:graphicFrameMkLst>
        </pc:graphicFrameChg>
      </pc:sldChg>
      <pc:sldChg chg="addSp modSp mod setBg">
        <pc:chgData name="Juan Sebastian Herrera Prieto" userId="S::jsherrera914@soy.sena.edu.co::ef11610f-3862-4e05-a817-05d4c3cf01c5" providerId="AD" clId="Web-{D5BBCFED-1CFB-68DB-50A1-5EAF85CF5C27}" dt="2023-03-21T13:47:17.233" v="12"/>
        <pc:sldMkLst>
          <pc:docMk/>
          <pc:sldMk cId="2891560249" sldId="303"/>
        </pc:sldMkLst>
        <pc:spChg chg="add">
          <ac:chgData name="Juan Sebastian Herrera Prieto" userId="S::jsherrera914@soy.sena.edu.co::ef11610f-3862-4e05-a817-05d4c3cf01c5" providerId="AD" clId="Web-{D5BBCFED-1CFB-68DB-50A1-5EAF85CF5C27}" dt="2023-03-21T13:47:17.233" v="12"/>
          <ac:spMkLst>
            <pc:docMk/>
            <pc:sldMk cId="2891560249" sldId="303"/>
            <ac:spMk id="11" creationId="{5F879AC3-D4CE-493C-ADC7-06205677F4F8}"/>
          </ac:spMkLst>
        </pc:spChg>
        <pc:spChg chg="add">
          <ac:chgData name="Juan Sebastian Herrera Prieto" userId="S::jsherrera914@soy.sena.edu.co::ef11610f-3862-4e05-a817-05d4c3cf01c5" providerId="AD" clId="Web-{D5BBCFED-1CFB-68DB-50A1-5EAF85CF5C27}" dt="2023-03-21T13:47:17.233" v="12"/>
          <ac:spMkLst>
            <pc:docMk/>
            <pc:sldMk cId="2891560249" sldId="303"/>
            <ac:spMk id="13" creationId="{736F0DFD-0954-464F-BF12-DD2E6F6E0380}"/>
          </ac:spMkLst>
        </pc:spChg>
        <pc:graphicFrameChg chg="mod modGraphic">
          <ac:chgData name="Juan Sebastian Herrera Prieto" userId="S::jsherrera914@soy.sena.edu.co::ef11610f-3862-4e05-a817-05d4c3cf01c5" providerId="AD" clId="Web-{D5BBCFED-1CFB-68DB-50A1-5EAF85CF5C27}" dt="2023-03-21T13:47:17.233" v="12"/>
          <ac:graphicFrameMkLst>
            <pc:docMk/>
            <pc:sldMk cId="2891560249" sldId="303"/>
            <ac:graphicFrameMk id="5" creationId="{B606AC13-7060-5B5E-CAFD-F05B1C111CFF}"/>
          </ac:graphicFrameMkLst>
        </pc:graphicFrameChg>
        <pc:graphicFrameChg chg="mod modGraphic">
          <ac:chgData name="Juan Sebastian Herrera Prieto" userId="S::jsherrera914@soy.sena.edu.co::ef11610f-3862-4e05-a817-05d4c3cf01c5" providerId="AD" clId="Web-{D5BBCFED-1CFB-68DB-50A1-5EAF85CF5C27}" dt="2023-03-21T13:47:17.233" v="12"/>
          <ac:graphicFrameMkLst>
            <pc:docMk/>
            <pc:sldMk cId="2891560249" sldId="303"/>
            <ac:graphicFrameMk id="6" creationId="{13ACA745-7FED-6F67-1D62-A181AF7C3881}"/>
          </ac:graphicFrameMkLst>
        </pc:graphicFrameChg>
      </pc:sldChg>
      <pc:sldChg chg="addSp modSp mod setBg">
        <pc:chgData name="Juan Sebastian Herrera Prieto" userId="S::jsherrera914@soy.sena.edu.co::ef11610f-3862-4e05-a817-05d4c3cf01c5" providerId="AD" clId="Web-{D5BBCFED-1CFB-68DB-50A1-5EAF85CF5C27}" dt="2023-03-21T13:47:35.280" v="13"/>
        <pc:sldMkLst>
          <pc:docMk/>
          <pc:sldMk cId="779966770" sldId="304"/>
        </pc:sldMkLst>
        <pc:spChg chg="add">
          <ac:chgData name="Juan Sebastian Herrera Prieto" userId="S::jsherrera914@soy.sena.edu.co::ef11610f-3862-4e05-a817-05d4c3cf01c5" providerId="AD" clId="Web-{D5BBCFED-1CFB-68DB-50A1-5EAF85CF5C27}" dt="2023-03-21T13:47:35.280" v="13"/>
          <ac:spMkLst>
            <pc:docMk/>
            <pc:sldMk cId="779966770" sldId="304"/>
            <ac:spMk id="11" creationId="{86FF76B9-219D-4469-AF87-0236D29032F1}"/>
          </ac:spMkLst>
        </pc:spChg>
        <pc:spChg chg="add">
          <ac:chgData name="Juan Sebastian Herrera Prieto" userId="S::jsherrera914@soy.sena.edu.co::ef11610f-3862-4e05-a817-05d4c3cf01c5" providerId="AD" clId="Web-{D5BBCFED-1CFB-68DB-50A1-5EAF85CF5C27}" dt="2023-03-21T13:47:35.280" v="13"/>
          <ac:spMkLst>
            <pc:docMk/>
            <pc:sldMk cId="779966770" sldId="304"/>
            <ac:spMk id="17" creationId="{2E80C965-DB6D-4F81-9E9E-B027384D0BD6}"/>
          </ac:spMkLst>
        </pc:spChg>
        <pc:spChg chg="add">
          <ac:chgData name="Juan Sebastian Herrera Prieto" userId="S::jsherrera914@soy.sena.edu.co::ef11610f-3862-4e05-a817-05d4c3cf01c5" providerId="AD" clId="Web-{D5BBCFED-1CFB-68DB-50A1-5EAF85CF5C27}" dt="2023-03-21T13:47:35.280" v="13"/>
          <ac:spMkLst>
            <pc:docMk/>
            <pc:sldMk cId="779966770" sldId="304"/>
            <ac:spMk id="19" creationId="{633C5E46-DAC5-4661-9C87-22B08E2A512F}"/>
          </ac:spMkLst>
        </pc:spChg>
        <pc:grpChg chg="add">
          <ac:chgData name="Juan Sebastian Herrera Prieto" userId="S::jsherrera914@soy.sena.edu.co::ef11610f-3862-4e05-a817-05d4c3cf01c5" providerId="AD" clId="Web-{D5BBCFED-1CFB-68DB-50A1-5EAF85CF5C27}" dt="2023-03-21T13:47:35.280" v="13"/>
          <ac:grpSpMkLst>
            <pc:docMk/>
            <pc:sldMk cId="779966770" sldId="304"/>
            <ac:grpSpMk id="13" creationId="{DB88BD78-87E1-424D-B479-C37D8E41B12E}"/>
          </ac:grpSpMkLst>
        </pc:grpChg>
        <pc:graphicFrameChg chg="mod modGraphic">
          <ac:chgData name="Juan Sebastian Herrera Prieto" userId="S::jsherrera914@soy.sena.edu.co::ef11610f-3862-4e05-a817-05d4c3cf01c5" providerId="AD" clId="Web-{D5BBCFED-1CFB-68DB-50A1-5EAF85CF5C27}" dt="2023-03-21T13:47:35.280" v="13"/>
          <ac:graphicFrameMkLst>
            <pc:docMk/>
            <pc:sldMk cId="779966770" sldId="304"/>
            <ac:graphicFrameMk id="5" creationId="{B606AC13-7060-5B5E-CAFD-F05B1C111CFF}"/>
          </ac:graphicFrameMkLst>
        </pc:graphicFrameChg>
        <pc:graphicFrameChg chg="mod modGraphic">
          <ac:chgData name="Juan Sebastian Herrera Prieto" userId="S::jsherrera914@soy.sena.edu.co::ef11610f-3862-4e05-a817-05d4c3cf01c5" providerId="AD" clId="Web-{D5BBCFED-1CFB-68DB-50A1-5EAF85CF5C27}" dt="2023-03-21T13:47:35.280" v="13"/>
          <ac:graphicFrameMkLst>
            <pc:docMk/>
            <pc:sldMk cId="779966770" sldId="304"/>
            <ac:graphicFrameMk id="6" creationId="{13ACA745-7FED-6F67-1D62-A181AF7C3881}"/>
          </ac:graphicFrameMkLst>
        </pc:graphicFrameChg>
      </pc:sldChg>
      <pc:sldChg chg="addSp delSp modSp mod setBg">
        <pc:chgData name="Juan Sebastian Herrera Prieto" userId="S::jsherrera914@soy.sena.edu.co::ef11610f-3862-4e05-a817-05d4c3cf01c5" providerId="AD" clId="Web-{D5BBCFED-1CFB-68DB-50A1-5EAF85CF5C27}" dt="2023-03-21T13:47:43.937" v="16"/>
        <pc:sldMkLst>
          <pc:docMk/>
          <pc:sldMk cId="3690059742" sldId="305"/>
        </pc:sldMkLst>
        <pc:spChg chg="add del">
          <ac:chgData name="Juan Sebastian Herrera Prieto" userId="S::jsherrera914@soy.sena.edu.co::ef11610f-3862-4e05-a817-05d4c3cf01c5" providerId="AD" clId="Web-{D5BBCFED-1CFB-68DB-50A1-5EAF85CF5C27}" dt="2023-03-21T13:47:43.890" v="15"/>
          <ac:spMkLst>
            <pc:docMk/>
            <pc:sldMk cId="3690059742" sldId="305"/>
            <ac:spMk id="11" creationId="{2D2B266D-3625-4584-A5C3-7D3F672CFF30}"/>
          </ac:spMkLst>
        </pc:spChg>
        <pc:spChg chg="add del">
          <ac:chgData name="Juan Sebastian Herrera Prieto" userId="S::jsherrera914@soy.sena.edu.co::ef11610f-3862-4e05-a817-05d4c3cf01c5" providerId="AD" clId="Web-{D5BBCFED-1CFB-68DB-50A1-5EAF85CF5C27}" dt="2023-03-21T13:47:43.890" v="15"/>
          <ac:spMkLst>
            <pc:docMk/>
            <pc:sldMk cId="3690059742" sldId="305"/>
            <ac:spMk id="13" creationId="{C463B99A-73EE-4FBB-B7C4-F9F9BCC25C65}"/>
          </ac:spMkLst>
        </pc:spChg>
        <pc:spChg chg="add del">
          <ac:chgData name="Juan Sebastian Herrera Prieto" userId="S::jsherrera914@soy.sena.edu.co::ef11610f-3862-4e05-a817-05d4c3cf01c5" providerId="AD" clId="Web-{D5BBCFED-1CFB-68DB-50A1-5EAF85CF5C27}" dt="2023-03-21T13:47:43.890" v="15"/>
          <ac:spMkLst>
            <pc:docMk/>
            <pc:sldMk cId="3690059742" sldId="305"/>
            <ac:spMk id="15" creationId="{A5D2A5D1-BA0D-47D3-B051-DA7743C46E28}"/>
          </ac:spMkLst>
        </pc:spChg>
        <pc:spChg chg="add">
          <ac:chgData name="Juan Sebastian Herrera Prieto" userId="S::jsherrera914@soy.sena.edu.co::ef11610f-3862-4e05-a817-05d4c3cf01c5" providerId="AD" clId="Web-{D5BBCFED-1CFB-68DB-50A1-5EAF85CF5C27}" dt="2023-03-21T13:47:43.937" v="16"/>
          <ac:spMkLst>
            <pc:docMk/>
            <pc:sldMk cId="3690059742" sldId="305"/>
            <ac:spMk id="17" creationId="{DA2E7C1E-2B5A-4BBA-AE51-1CD8C19309D7}"/>
          </ac:spMkLst>
        </pc:spChg>
        <pc:spChg chg="add">
          <ac:chgData name="Juan Sebastian Herrera Prieto" userId="S::jsherrera914@soy.sena.edu.co::ef11610f-3862-4e05-a817-05d4c3cf01c5" providerId="AD" clId="Web-{D5BBCFED-1CFB-68DB-50A1-5EAF85CF5C27}" dt="2023-03-21T13:47:43.937" v="16"/>
          <ac:spMkLst>
            <pc:docMk/>
            <pc:sldMk cId="3690059742" sldId="305"/>
            <ac:spMk id="18" creationId="{43DF76B1-5174-4FAF-9D19-FFEE98426836}"/>
          </ac:spMkLst>
        </pc:spChg>
        <pc:graphicFrameChg chg="mod modGraphic">
          <ac:chgData name="Juan Sebastian Herrera Prieto" userId="S::jsherrera914@soy.sena.edu.co::ef11610f-3862-4e05-a817-05d4c3cf01c5" providerId="AD" clId="Web-{D5BBCFED-1CFB-68DB-50A1-5EAF85CF5C27}" dt="2023-03-21T13:47:43.937" v="16"/>
          <ac:graphicFrameMkLst>
            <pc:docMk/>
            <pc:sldMk cId="3690059742" sldId="305"/>
            <ac:graphicFrameMk id="5" creationId="{B606AC13-7060-5B5E-CAFD-F05B1C111CFF}"/>
          </ac:graphicFrameMkLst>
        </pc:graphicFrameChg>
        <pc:graphicFrameChg chg="mod modGraphic">
          <ac:chgData name="Juan Sebastian Herrera Prieto" userId="S::jsherrera914@soy.sena.edu.co::ef11610f-3862-4e05-a817-05d4c3cf01c5" providerId="AD" clId="Web-{D5BBCFED-1CFB-68DB-50A1-5EAF85CF5C27}" dt="2023-03-21T13:47:43.937" v="16"/>
          <ac:graphicFrameMkLst>
            <pc:docMk/>
            <pc:sldMk cId="3690059742" sldId="305"/>
            <ac:graphicFrameMk id="6" creationId="{13ACA745-7FED-6F67-1D62-A181AF7C3881}"/>
          </ac:graphicFrameMkLst>
        </pc:graphicFrameChg>
      </pc:sldChg>
      <pc:sldChg chg="addSp modSp mod setBg">
        <pc:chgData name="Juan Sebastian Herrera Prieto" userId="S::jsherrera914@soy.sena.edu.co::ef11610f-3862-4e05-a817-05d4c3cf01c5" providerId="AD" clId="Web-{D5BBCFED-1CFB-68DB-50A1-5EAF85CF5C27}" dt="2023-03-21T13:46:32.951" v="10"/>
        <pc:sldMkLst>
          <pc:docMk/>
          <pc:sldMk cId="2185372916" sldId="307"/>
        </pc:sldMkLst>
        <pc:spChg chg="add">
          <ac:chgData name="Juan Sebastian Herrera Prieto" userId="S::jsherrera914@soy.sena.edu.co::ef11610f-3862-4e05-a817-05d4c3cf01c5" providerId="AD" clId="Web-{D5BBCFED-1CFB-68DB-50A1-5EAF85CF5C27}" dt="2023-03-21T13:46:32.951" v="10"/>
          <ac:spMkLst>
            <pc:docMk/>
            <pc:sldMk cId="2185372916" sldId="307"/>
            <ac:spMk id="12" creationId="{01D0AF59-99C3-4251-AB9A-C966C6AD4400}"/>
          </ac:spMkLst>
        </pc:spChg>
        <pc:spChg chg="add">
          <ac:chgData name="Juan Sebastian Herrera Prieto" userId="S::jsherrera914@soy.sena.edu.co::ef11610f-3862-4e05-a817-05d4c3cf01c5" providerId="AD" clId="Web-{D5BBCFED-1CFB-68DB-50A1-5EAF85CF5C27}" dt="2023-03-21T13:46:32.951" v="10"/>
          <ac:spMkLst>
            <pc:docMk/>
            <pc:sldMk cId="2185372916" sldId="307"/>
            <ac:spMk id="14" creationId="{1855405F-37A2-4869-9154-F8BE3BECE6C3}"/>
          </ac:spMkLst>
        </pc:spChg>
        <pc:graphicFrameChg chg="mod modGraphic">
          <ac:chgData name="Juan Sebastian Herrera Prieto" userId="S::jsherrera914@soy.sena.edu.co::ef11610f-3862-4e05-a817-05d4c3cf01c5" providerId="AD" clId="Web-{D5BBCFED-1CFB-68DB-50A1-5EAF85CF5C27}" dt="2023-03-21T13:46:32.951" v="10"/>
          <ac:graphicFrameMkLst>
            <pc:docMk/>
            <pc:sldMk cId="2185372916" sldId="307"/>
            <ac:graphicFrameMk id="5" creationId="{543DCA20-A97D-42EA-44F9-17B572F6362D}"/>
          </ac:graphicFrameMkLst>
        </pc:graphicFrameChg>
        <pc:graphicFrameChg chg="mod modGraphic">
          <ac:chgData name="Juan Sebastian Herrera Prieto" userId="S::jsherrera914@soy.sena.edu.co::ef11610f-3862-4e05-a817-05d4c3cf01c5" providerId="AD" clId="Web-{D5BBCFED-1CFB-68DB-50A1-5EAF85CF5C27}" dt="2023-03-21T13:46:32.951" v="10"/>
          <ac:graphicFrameMkLst>
            <pc:docMk/>
            <pc:sldMk cId="2185372916" sldId="307"/>
            <ac:graphicFrameMk id="7" creationId="{12F58077-1C71-E921-57FA-2C0D48AE55D1}"/>
          </ac:graphicFrameMkLst>
        </pc:graphicFrameChg>
      </pc:sldChg>
      <pc:sldChg chg="addSp modSp mod setBg">
        <pc:chgData name="Juan Sebastian Herrera Prieto" userId="S::jsherrera914@soy.sena.edu.co::ef11610f-3862-4e05-a817-05d4c3cf01c5" providerId="AD" clId="Web-{D5BBCFED-1CFB-68DB-50A1-5EAF85CF5C27}" dt="2023-03-21T13:46:15.232" v="9"/>
        <pc:sldMkLst>
          <pc:docMk/>
          <pc:sldMk cId="1023302592" sldId="310"/>
        </pc:sldMkLst>
        <pc:spChg chg="add">
          <ac:chgData name="Juan Sebastian Herrera Prieto" userId="S::jsherrera914@soy.sena.edu.co::ef11610f-3862-4e05-a817-05d4c3cf01c5" providerId="AD" clId="Web-{D5BBCFED-1CFB-68DB-50A1-5EAF85CF5C27}" dt="2023-03-21T13:46:15.232" v="9"/>
          <ac:spMkLst>
            <pc:docMk/>
            <pc:sldMk cId="1023302592" sldId="310"/>
            <ac:spMk id="12" creationId="{AB8C311F-7253-4AED-9701-7FC0708C41C7}"/>
          </ac:spMkLst>
        </pc:spChg>
        <pc:spChg chg="add">
          <ac:chgData name="Juan Sebastian Herrera Prieto" userId="S::jsherrera914@soy.sena.edu.co::ef11610f-3862-4e05-a817-05d4c3cf01c5" providerId="AD" clId="Web-{D5BBCFED-1CFB-68DB-50A1-5EAF85CF5C27}" dt="2023-03-21T13:46:15.232" v="9"/>
          <ac:spMkLst>
            <pc:docMk/>
            <pc:sldMk cId="1023302592" sldId="310"/>
            <ac:spMk id="14" creationId="{E2384209-CB15-4CDF-9D31-C44FD9A3F20D}"/>
          </ac:spMkLst>
        </pc:spChg>
        <pc:spChg chg="add">
          <ac:chgData name="Juan Sebastian Herrera Prieto" userId="S::jsherrera914@soy.sena.edu.co::ef11610f-3862-4e05-a817-05d4c3cf01c5" providerId="AD" clId="Web-{D5BBCFED-1CFB-68DB-50A1-5EAF85CF5C27}" dt="2023-03-21T13:46:15.232" v="9"/>
          <ac:spMkLst>
            <pc:docMk/>
            <pc:sldMk cId="1023302592" sldId="310"/>
            <ac:spMk id="16" creationId="{2633B3B5-CC90-43F0-8714-D31D1F3F0209}"/>
          </ac:spMkLst>
        </pc:spChg>
        <pc:spChg chg="add">
          <ac:chgData name="Juan Sebastian Herrera Prieto" userId="S::jsherrera914@soy.sena.edu.co::ef11610f-3862-4e05-a817-05d4c3cf01c5" providerId="AD" clId="Web-{D5BBCFED-1CFB-68DB-50A1-5EAF85CF5C27}" dt="2023-03-21T13:46:15.232" v="9"/>
          <ac:spMkLst>
            <pc:docMk/>
            <pc:sldMk cId="1023302592" sldId="310"/>
            <ac:spMk id="18" creationId="{A8D57A06-A426-446D-B02C-A2DC6B62E45E}"/>
          </ac:spMkLst>
        </pc:spChg>
        <pc:graphicFrameChg chg="mod">
          <ac:chgData name="Juan Sebastian Herrera Prieto" userId="S::jsherrera914@soy.sena.edu.co::ef11610f-3862-4e05-a817-05d4c3cf01c5" providerId="AD" clId="Web-{D5BBCFED-1CFB-68DB-50A1-5EAF85CF5C27}" dt="2023-03-21T13:46:15.232" v="9"/>
          <ac:graphicFrameMkLst>
            <pc:docMk/>
            <pc:sldMk cId="1023302592" sldId="310"/>
            <ac:graphicFrameMk id="5" creationId="{543DCA20-A97D-42EA-44F9-17B572F6362D}"/>
          </ac:graphicFrameMkLst>
        </pc:graphicFrameChg>
        <pc:graphicFrameChg chg="mod">
          <ac:chgData name="Juan Sebastian Herrera Prieto" userId="S::jsherrera914@soy.sena.edu.co::ef11610f-3862-4e05-a817-05d4c3cf01c5" providerId="AD" clId="Web-{D5BBCFED-1CFB-68DB-50A1-5EAF85CF5C27}" dt="2023-03-21T13:46:15.232" v="9"/>
          <ac:graphicFrameMkLst>
            <pc:docMk/>
            <pc:sldMk cId="1023302592" sldId="310"/>
            <ac:graphicFrameMk id="7" creationId="{12F58077-1C71-E921-57FA-2C0D48AE55D1}"/>
          </ac:graphicFrameMkLst>
        </pc:graphicFrameChg>
      </pc:sldChg>
      <pc:sldChg chg="addSp modSp mod setBg">
        <pc:chgData name="Juan Sebastian Herrera Prieto" userId="S::jsherrera914@soy.sena.edu.co::ef11610f-3862-4e05-a817-05d4c3cf01c5" providerId="AD" clId="Web-{D5BBCFED-1CFB-68DB-50A1-5EAF85CF5C27}" dt="2023-03-21T13:46:07.153" v="8"/>
        <pc:sldMkLst>
          <pc:docMk/>
          <pc:sldMk cId="3450289627" sldId="311"/>
        </pc:sldMkLst>
        <pc:spChg chg="add">
          <ac:chgData name="Juan Sebastian Herrera Prieto" userId="S::jsherrera914@soy.sena.edu.co::ef11610f-3862-4e05-a817-05d4c3cf01c5" providerId="AD" clId="Web-{D5BBCFED-1CFB-68DB-50A1-5EAF85CF5C27}" dt="2023-03-21T13:46:07.153" v="8"/>
          <ac:spMkLst>
            <pc:docMk/>
            <pc:sldMk cId="3450289627" sldId="311"/>
            <ac:spMk id="12" creationId="{AB8C311F-7253-4AED-9701-7FC0708C41C7}"/>
          </ac:spMkLst>
        </pc:spChg>
        <pc:spChg chg="add">
          <ac:chgData name="Juan Sebastian Herrera Prieto" userId="S::jsherrera914@soy.sena.edu.co::ef11610f-3862-4e05-a817-05d4c3cf01c5" providerId="AD" clId="Web-{D5BBCFED-1CFB-68DB-50A1-5EAF85CF5C27}" dt="2023-03-21T13:46:07.153" v="8"/>
          <ac:spMkLst>
            <pc:docMk/>
            <pc:sldMk cId="3450289627" sldId="311"/>
            <ac:spMk id="14" creationId="{FD073016-B734-483B-8953-5BADEE145112}"/>
          </ac:spMkLst>
        </pc:spChg>
        <pc:spChg chg="add">
          <ac:chgData name="Juan Sebastian Herrera Prieto" userId="S::jsherrera914@soy.sena.edu.co::ef11610f-3862-4e05-a817-05d4c3cf01c5" providerId="AD" clId="Web-{D5BBCFED-1CFB-68DB-50A1-5EAF85CF5C27}" dt="2023-03-21T13:46:07.153" v="8"/>
          <ac:spMkLst>
            <pc:docMk/>
            <pc:sldMk cId="3450289627" sldId="311"/>
            <ac:spMk id="16" creationId="{90A7EAB6-59D3-4325-8DE6-E0CA4009CE53}"/>
          </ac:spMkLst>
        </pc:spChg>
        <pc:spChg chg="add">
          <ac:chgData name="Juan Sebastian Herrera Prieto" userId="S::jsherrera914@soy.sena.edu.co::ef11610f-3862-4e05-a817-05d4c3cf01c5" providerId="AD" clId="Web-{D5BBCFED-1CFB-68DB-50A1-5EAF85CF5C27}" dt="2023-03-21T13:46:07.153" v="8"/>
          <ac:spMkLst>
            <pc:docMk/>
            <pc:sldMk cId="3450289627" sldId="311"/>
            <ac:spMk id="18" creationId="{A8D57A06-A426-446D-B02C-A2DC6B62E45E}"/>
          </ac:spMkLst>
        </pc:spChg>
        <pc:graphicFrameChg chg="mod modGraphic">
          <ac:chgData name="Juan Sebastian Herrera Prieto" userId="S::jsherrera914@soy.sena.edu.co::ef11610f-3862-4e05-a817-05d4c3cf01c5" providerId="AD" clId="Web-{D5BBCFED-1CFB-68DB-50A1-5EAF85CF5C27}" dt="2023-03-21T13:46:07.153" v="8"/>
          <ac:graphicFrameMkLst>
            <pc:docMk/>
            <pc:sldMk cId="3450289627" sldId="311"/>
            <ac:graphicFrameMk id="5" creationId="{543DCA20-A97D-42EA-44F9-17B572F6362D}"/>
          </ac:graphicFrameMkLst>
        </pc:graphicFrameChg>
        <pc:graphicFrameChg chg="mod modGraphic">
          <ac:chgData name="Juan Sebastian Herrera Prieto" userId="S::jsherrera914@soy.sena.edu.co::ef11610f-3862-4e05-a817-05d4c3cf01c5" providerId="AD" clId="Web-{D5BBCFED-1CFB-68DB-50A1-5EAF85CF5C27}" dt="2023-03-21T13:46:07.153" v="8"/>
          <ac:graphicFrameMkLst>
            <pc:docMk/>
            <pc:sldMk cId="3450289627" sldId="311"/>
            <ac:graphicFrameMk id="7" creationId="{12F58077-1C71-E921-57FA-2C0D48AE55D1}"/>
          </ac:graphicFrameMkLst>
        </pc:graphicFrameChg>
      </pc:sldChg>
    </pc:docChg>
  </pc:docChgLst>
  <pc:docChgLst>
    <pc:chgData name="Juan Sebastian Herrera Prieto" userId="S::jsherrera914@soy.sena.edu.co::ef11610f-3862-4e05-a817-05d4c3cf01c5" providerId="AD" clId="Web-{1B1D424C-02D5-8DD8-A3E4-4991FE783E59}"/>
    <pc:docChg chg="modSld">
      <pc:chgData name="Juan Sebastian Herrera Prieto" userId="S::jsherrera914@soy.sena.edu.co::ef11610f-3862-4e05-a817-05d4c3cf01c5" providerId="AD" clId="Web-{1B1D424C-02D5-8DD8-A3E4-4991FE783E59}" dt="2023-03-20T03:00:27.837" v="2577"/>
      <pc:docMkLst>
        <pc:docMk/>
      </pc:docMkLst>
      <pc:sldChg chg="modSp">
        <pc:chgData name="Juan Sebastian Herrera Prieto" userId="S::jsherrera914@soy.sena.edu.co::ef11610f-3862-4e05-a817-05d4c3cf01c5" providerId="AD" clId="Web-{1B1D424C-02D5-8DD8-A3E4-4991FE783E59}" dt="2023-03-20T01:48:34.683" v="337"/>
        <pc:sldMkLst>
          <pc:docMk/>
          <pc:sldMk cId="2971174205" sldId="266"/>
        </pc:sldMkLst>
        <pc:graphicFrameChg chg="mod modGraphic">
          <ac:chgData name="Juan Sebastian Herrera Prieto" userId="S::jsherrera914@soy.sena.edu.co::ef11610f-3862-4e05-a817-05d4c3cf01c5" providerId="AD" clId="Web-{1B1D424C-02D5-8DD8-A3E4-4991FE783E59}" dt="2023-03-20T01:37:08.821" v="255" actId="1076"/>
          <ac:graphicFrameMkLst>
            <pc:docMk/>
            <pc:sldMk cId="2971174205" sldId="266"/>
            <ac:graphicFrameMk id="4" creationId="{5B6537AD-F71D-AC63-0E0E-5F9272C67D0D}"/>
          </ac:graphicFrameMkLst>
        </pc:graphicFrameChg>
        <pc:graphicFrameChg chg="mod modGraphic">
          <ac:chgData name="Juan Sebastian Herrera Prieto" userId="S::jsherrera914@soy.sena.edu.co::ef11610f-3862-4e05-a817-05d4c3cf01c5" providerId="AD" clId="Web-{1B1D424C-02D5-8DD8-A3E4-4991FE783E59}" dt="2023-03-20T01:48:34.683" v="337"/>
          <ac:graphicFrameMkLst>
            <pc:docMk/>
            <pc:sldMk cId="2971174205" sldId="266"/>
            <ac:graphicFrameMk id="6" creationId="{5B6CB188-6D26-D1B0-10E6-22EBF179AC66}"/>
          </ac:graphicFrameMkLst>
        </pc:graphicFrameChg>
      </pc:sldChg>
      <pc:sldChg chg="modSp">
        <pc:chgData name="Juan Sebastian Herrera Prieto" userId="S::jsherrera914@soy.sena.edu.co::ef11610f-3862-4e05-a817-05d4c3cf01c5" providerId="AD" clId="Web-{1B1D424C-02D5-8DD8-A3E4-4991FE783E59}" dt="2023-03-20T02:07:39.496" v="379" actId="20577"/>
        <pc:sldMkLst>
          <pc:docMk/>
          <pc:sldMk cId="823951855" sldId="267"/>
        </pc:sldMkLst>
        <pc:spChg chg="mod">
          <ac:chgData name="Juan Sebastian Herrera Prieto" userId="S::jsherrera914@soy.sena.edu.co::ef11610f-3862-4e05-a817-05d4c3cf01c5" providerId="AD" clId="Web-{1B1D424C-02D5-8DD8-A3E4-4991FE783E59}" dt="2023-03-20T02:07:39.496" v="379" actId="20577"/>
          <ac:spMkLst>
            <pc:docMk/>
            <pc:sldMk cId="823951855" sldId="267"/>
            <ac:spMk id="3" creationId="{20BE4D5C-8933-A39D-A11E-68CCBA02D706}"/>
          </ac:spMkLst>
        </pc:spChg>
      </pc:sldChg>
      <pc:sldChg chg="modSp">
        <pc:chgData name="Juan Sebastian Herrera Prieto" userId="S::jsherrera914@soy.sena.edu.co::ef11610f-3862-4e05-a817-05d4c3cf01c5" providerId="AD" clId="Web-{1B1D424C-02D5-8DD8-A3E4-4991FE783E59}" dt="2023-03-20T01:59:22.435" v="377"/>
        <pc:sldMkLst>
          <pc:docMk/>
          <pc:sldMk cId="2495732612" sldId="309"/>
        </pc:sldMkLst>
        <pc:graphicFrameChg chg="mod modGraphic">
          <ac:chgData name="Juan Sebastian Herrera Prieto" userId="S::jsherrera914@soy.sena.edu.co::ef11610f-3862-4e05-a817-05d4c3cf01c5" providerId="AD" clId="Web-{1B1D424C-02D5-8DD8-A3E4-4991FE783E59}" dt="2023-03-20T01:59:22.435" v="377"/>
          <ac:graphicFrameMkLst>
            <pc:docMk/>
            <pc:sldMk cId="2495732612" sldId="309"/>
            <ac:graphicFrameMk id="6" creationId="{5B6CB188-6D26-D1B0-10E6-22EBF179AC66}"/>
          </ac:graphicFrameMkLst>
        </pc:graphicFrameChg>
      </pc:sldChg>
      <pc:sldChg chg="modSp">
        <pc:chgData name="Juan Sebastian Herrera Prieto" userId="S::jsherrera914@soy.sena.edu.co::ef11610f-3862-4e05-a817-05d4c3cf01c5" providerId="AD" clId="Web-{1B1D424C-02D5-8DD8-A3E4-4991FE783E59}" dt="2023-03-20T02:41:04.492" v="1381"/>
        <pc:sldMkLst>
          <pc:docMk/>
          <pc:sldMk cId="3947837946" sldId="312"/>
        </pc:sldMkLst>
        <pc:graphicFrameChg chg="mod modGraphic">
          <ac:chgData name="Juan Sebastian Herrera Prieto" userId="S::jsherrera914@soy.sena.edu.co::ef11610f-3862-4e05-a817-05d4c3cf01c5" providerId="AD" clId="Web-{1B1D424C-02D5-8DD8-A3E4-4991FE783E59}" dt="2023-03-20T02:41:04.492" v="1381"/>
          <ac:graphicFrameMkLst>
            <pc:docMk/>
            <pc:sldMk cId="3947837946" sldId="312"/>
            <ac:graphicFrameMk id="4" creationId="{1234237E-1D96-90C7-7779-3ABE1E96A12B}"/>
          </ac:graphicFrameMkLst>
        </pc:graphicFrameChg>
      </pc:sldChg>
      <pc:sldChg chg="modSp">
        <pc:chgData name="Juan Sebastian Herrera Prieto" userId="S::jsherrera914@soy.sena.edu.co::ef11610f-3862-4e05-a817-05d4c3cf01c5" providerId="AD" clId="Web-{1B1D424C-02D5-8DD8-A3E4-4991FE783E59}" dt="2023-03-20T02:55:34.656" v="2123"/>
        <pc:sldMkLst>
          <pc:docMk/>
          <pc:sldMk cId="3440883651" sldId="313"/>
        </pc:sldMkLst>
        <pc:graphicFrameChg chg="mod modGraphic">
          <ac:chgData name="Juan Sebastian Herrera Prieto" userId="S::jsherrera914@soy.sena.edu.co::ef11610f-3862-4e05-a817-05d4c3cf01c5" providerId="AD" clId="Web-{1B1D424C-02D5-8DD8-A3E4-4991FE783E59}" dt="2023-03-20T02:55:34.656" v="2123"/>
          <ac:graphicFrameMkLst>
            <pc:docMk/>
            <pc:sldMk cId="3440883651" sldId="313"/>
            <ac:graphicFrameMk id="4" creationId="{93350C26-A508-7570-D500-3F271AE44D16}"/>
          </ac:graphicFrameMkLst>
        </pc:graphicFrameChg>
      </pc:sldChg>
      <pc:sldChg chg="modSp">
        <pc:chgData name="Juan Sebastian Herrera Prieto" userId="S::jsherrera914@soy.sena.edu.co::ef11610f-3862-4e05-a817-05d4c3cf01c5" providerId="AD" clId="Web-{1B1D424C-02D5-8DD8-A3E4-4991FE783E59}" dt="2023-03-20T03:00:27.837" v="2577"/>
        <pc:sldMkLst>
          <pc:docMk/>
          <pc:sldMk cId="1510209722" sldId="314"/>
        </pc:sldMkLst>
        <pc:graphicFrameChg chg="mod modGraphic">
          <ac:chgData name="Juan Sebastian Herrera Prieto" userId="S::jsherrera914@soy.sena.edu.co::ef11610f-3862-4e05-a817-05d4c3cf01c5" providerId="AD" clId="Web-{1B1D424C-02D5-8DD8-A3E4-4991FE783E59}" dt="2023-03-20T03:00:27.837" v="2577"/>
          <ac:graphicFrameMkLst>
            <pc:docMk/>
            <pc:sldMk cId="1510209722" sldId="314"/>
            <ac:graphicFrameMk id="4" creationId="{CC5CE4C0-AF5A-1E72-7806-B50625DA700A}"/>
          </ac:graphicFrameMkLst>
        </pc:graphicFrameChg>
      </pc:sldChg>
    </pc:docChg>
  </pc:docChgLst>
  <pc:docChgLst>
    <pc:chgData name="Maria Isabel Uribe Diaz" userId="S::miuribe93@soy.sena.edu.co::f874e721-cfe2-4208-953d-f23d4fbbc403" providerId="AD" clId="Web-{C6AC7D50-C81F-F958-DB07-DFB441A8E869}"/>
    <pc:docChg chg="modSld">
      <pc:chgData name="Maria Isabel Uribe Diaz" userId="S::miuribe93@soy.sena.edu.co::f874e721-cfe2-4208-953d-f23d4fbbc403" providerId="AD" clId="Web-{C6AC7D50-C81F-F958-DB07-DFB441A8E869}" dt="2023-03-17T15:21:14.066" v="456" actId="20577"/>
      <pc:docMkLst>
        <pc:docMk/>
      </pc:docMkLst>
      <pc:sldChg chg="modSp">
        <pc:chgData name="Maria Isabel Uribe Diaz" userId="S::miuribe93@soy.sena.edu.co::f874e721-cfe2-4208-953d-f23d4fbbc403" providerId="AD" clId="Web-{C6AC7D50-C81F-F958-DB07-DFB441A8E869}" dt="2023-03-17T15:04:50.119" v="2" actId="1076"/>
        <pc:sldMkLst>
          <pc:docMk/>
          <pc:sldMk cId="1320017106" sldId="257"/>
        </pc:sldMkLst>
        <pc:spChg chg="mod">
          <ac:chgData name="Maria Isabel Uribe Diaz" userId="S::miuribe93@soy.sena.edu.co::f874e721-cfe2-4208-953d-f23d4fbbc403" providerId="AD" clId="Web-{C6AC7D50-C81F-F958-DB07-DFB441A8E869}" dt="2023-03-17T15:04:50.119" v="2" actId="1076"/>
          <ac:spMkLst>
            <pc:docMk/>
            <pc:sldMk cId="1320017106" sldId="257"/>
            <ac:spMk id="3" creationId="{BD4BFCAB-CCF7-7691-5641-12DCB1BDF2E2}"/>
          </ac:spMkLst>
        </pc:spChg>
      </pc:sldChg>
      <pc:sldChg chg="modSp">
        <pc:chgData name="Maria Isabel Uribe Diaz" userId="S::miuribe93@soy.sena.edu.co::f874e721-cfe2-4208-953d-f23d4fbbc403" providerId="AD" clId="Web-{C6AC7D50-C81F-F958-DB07-DFB441A8E869}" dt="2023-03-17T15:21:14.066" v="456" actId="20577"/>
        <pc:sldMkLst>
          <pc:docMk/>
          <pc:sldMk cId="3931021644" sldId="259"/>
        </pc:sldMkLst>
        <pc:spChg chg="mod">
          <ac:chgData name="Maria Isabel Uribe Diaz" userId="S::miuribe93@soy.sena.edu.co::f874e721-cfe2-4208-953d-f23d4fbbc403" providerId="AD" clId="Web-{C6AC7D50-C81F-F958-DB07-DFB441A8E869}" dt="2023-03-17T15:21:14.066" v="456" actId="20577"/>
          <ac:spMkLst>
            <pc:docMk/>
            <pc:sldMk cId="3931021644" sldId="259"/>
            <ac:spMk id="3" creationId="{A307E016-61E2-674A-A5F3-185B1FBA1176}"/>
          </ac:spMkLst>
        </pc:spChg>
      </pc:sldChg>
      <pc:sldChg chg="modSp">
        <pc:chgData name="Maria Isabel Uribe Diaz" userId="S::miuribe93@soy.sena.edu.co::f874e721-cfe2-4208-953d-f23d4fbbc403" providerId="AD" clId="Web-{C6AC7D50-C81F-F958-DB07-DFB441A8E869}" dt="2023-03-17T14:30:56.646" v="0" actId="1076"/>
        <pc:sldMkLst>
          <pc:docMk/>
          <pc:sldMk cId="397091163" sldId="264"/>
        </pc:sldMkLst>
        <pc:picChg chg="mod">
          <ac:chgData name="Maria Isabel Uribe Diaz" userId="S::miuribe93@soy.sena.edu.co::f874e721-cfe2-4208-953d-f23d4fbbc403" providerId="AD" clId="Web-{C6AC7D50-C81F-F958-DB07-DFB441A8E869}" dt="2023-03-17T14:30:56.646" v="0" actId="1076"/>
          <ac:picMkLst>
            <pc:docMk/>
            <pc:sldMk cId="397091163" sldId="264"/>
            <ac:picMk id="10" creationId="{B376EBBE-0B6F-521F-BDED-F1CB963BAFC8}"/>
          </ac:picMkLst>
        </pc:picChg>
      </pc:sldChg>
    </pc:docChg>
  </pc:docChgLst>
  <pc:docChgLst>
    <pc:chgData name="Sara Naidu Diaz Gonzalez" userId="S::sndiaz4@soy.sena.edu.co::94f02f45-69a4-4ff3-a3dc-fe0d52e2f980" providerId="AD" clId="Web-{223A4B1E-BFD7-7824-3665-5E3417DDABA9}"/>
    <pc:docChg chg="addSld delSld modSld">
      <pc:chgData name="Sara Naidu Diaz Gonzalez" userId="S::sndiaz4@soy.sena.edu.co::94f02f45-69a4-4ff3-a3dc-fe0d52e2f980" providerId="AD" clId="Web-{223A4B1E-BFD7-7824-3665-5E3417DDABA9}" dt="2023-03-20T02:38:16.513" v="6911"/>
      <pc:docMkLst>
        <pc:docMk/>
      </pc:docMkLst>
      <pc:sldChg chg="modSp">
        <pc:chgData name="Sara Naidu Diaz Gonzalez" userId="S::sndiaz4@soy.sena.edu.co::94f02f45-69a4-4ff3-a3dc-fe0d52e2f980" providerId="AD" clId="Web-{223A4B1E-BFD7-7824-3665-5E3417DDABA9}" dt="2023-03-20T02:13:06.595" v="5402" actId="20577"/>
        <pc:sldMkLst>
          <pc:docMk/>
          <pc:sldMk cId="823951855" sldId="267"/>
        </pc:sldMkLst>
        <pc:spChg chg="mod">
          <ac:chgData name="Sara Naidu Diaz Gonzalez" userId="S::sndiaz4@soy.sena.edu.co::94f02f45-69a4-4ff3-a3dc-fe0d52e2f980" providerId="AD" clId="Web-{223A4B1E-BFD7-7824-3665-5E3417DDABA9}" dt="2023-03-20T02:13:06.595" v="5402" actId="20577"/>
          <ac:spMkLst>
            <pc:docMk/>
            <pc:sldMk cId="823951855" sldId="267"/>
            <ac:spMk id="3" creationId="{20BE4D5C-8933-A39D-A11E-68CCBA02D706}"/>
          </ac:spMkLst>
        </pc:spChg>
      </pc:sldChg>
      <pc:sldChg chg="del">
        <pc:chgData name="Sara Naidu Diaz Gonzalez" userId="S::sndiaz4@soy.sena.edu.co::94f02f45-69a4-4ff3-a3dc-fe0d52e2f980" providerId="AD" clId="Web-{223A4B1E-BFD7-7824-3665-5E3417DDABA9}" dt="2023-03-20T01:14:02.062" v="7"/>
        <pc:sldMkLst>
          <pc:docMk/>
          <pc:sldMk cId="3004990455" sldId="292"/>
        </pc:sldMkLst>
      </pc:sldChg>
      <pc:sldChg chg="del">
        <pc:chgData name="Sara Naidu Diaz Gonzalez" userId="S::sndiaz4@soy.sena.edu.co::94f02f45-69a4-4ff3-a3dc-fe0d52e2f980" providerId="AD" clId="Web-{223A4B1E-BFD7-7824-3665-5E3417DDABA9}" dt="2023-03-20T01:14:02.062" v="6"/>
        <pc:sldMkLst>
          <pc:docMk/>
          <pc:sldMk cId="4239651335" sldId="293"/>
        </pc:sldMkLst>
      </pc:sldChg>
      <pc:sldChg chg="del">
        <pc:chgData name="Sara Naidu Diaz Gonzalez" userId="S::sndiaz4@soy.sena.edu.co::94f02f45-69a4-4ff3-a3dc-fe0d52e2f980" providerId="AD" clId="Web-{223A4B1E-BFD7-7824-3665-5E3417DDABA9}" dt="2023-03-20T01:14:02.062" v="4"/>
        <pc:sldMkLst>
          <pc:docMk/>
          <pc:sldMk cId="459870705" sldId="294"/>
        </pc:sldMkLst>
      </pc:sldChg>
      <pc:sldChg chg="del">
        <pc:chgData name="Sara Naidu Diaz Gonzalez" userId="S::sndiaz4@soy.sena.edu.co::94f02f45-69a4-4ff3-a3dc-fe0d52e2f980" providerId="AD" clId="Web-{223A4B1E-BFD7-7824-3665-5E3417DDABA9}" dt="2023-03-20T01:14:02.062" v="3"/>
        <pc:sldMkLst>
          <pc:docMk/>
          <pc:sldMk cId="2250654203" sldId="295"/>
        </pc:sldMkLst>
      </pc:sldChg>
      <pc:sldChg chg="del">
        <pc:chgData name="Sara Naidu Diaz Gonzalez" userId="S::sndiaz4@soy.sena.edu.co::94f02f45-69a4-4ff3-a3dc-fe0d52e2f980" providerId="AD" clId="Web-{223A4B1E-BFD7-7824-3665-5E3417DDABA9}" dt="2023-03-20T01:14:02.062" v="5"/>
        <pc:sldMkLst>
          <pc:docMk/>
          <pc:sldMk cId="1946947064" sldId="296"/>
        </pc:sldMkLst>
      </pc:sldChg>
      <pc:sldChg chg="del">
        <pc:chgData name="Sara Naidu Diaz Gonzalez" userId="S::sndiaz4@soy.sena.edu.co::94f02f45-69a4-4ff3-a3dc-fe0d52e2f980" providerId="AD" clId="Web-{223A4B1E-BFD7-7824-3665-5E3417DDABA9}" dt="2023-03-20T01:14:02.062" v="2"/>
        <pc:sldMkLst>
          <pc:docMk/>
          <pc:sldMk cId="3554534662" sldId="297"/>
        </pc:sldMkLst>
      </pc:sldChg>
      <pc:sldChg chg="del">
        <pc:chgData name="Sara Naidu Diaz Gonzalez" userId="S::sndiaz4@soy.sena.edu.co::94f02f45-69a4-4ff3-a3dc-fe0d52e2f980" providerId="AD" clId="Web-{223A4B1E-BFD7-7824-3665-5E3417DDABA9}" dt="2023-03-20T01:14:02.062" v="1"/>
        <pc:sldMkLst>
          <pc:docMk/>
          <pc:sldMk cId="1566375574" sldId="298"/>
        </pc:sldMkLst>
      </pc:sldChg>
      <pc:sldChg chg="del">
        <pc:chgData name="Sara Naidu Diaz Gonzalez" userId="S::sndiaz4@soy.sena.edu.co::94f02f45-69a4-4ff3-a3dc-fe0d52e2f980" providerId="AD" clId="Web-{223A4B1E-BFD7-7824-3665-5E3417DDABA9}" dt="2023-03-20T01:14:02.062" v="0"/>
        <pc:sldMkLst>
          <pc:docMk/>
          <pc:sldMk cId="3233602558" sldId="300"/>
        </pc:sldMkLst>
      </pc:sldChg>
      <pc:sldChg chg="modSp">
        <pc:chgData name="Sara Naidu Diaz Gonzalez" userId="S::sndiaz4@soy.sena.edu.co::94f02f45-69a4-4ff3-a3dc-fe0d52e2f980" providerId="AD" clId="Web-{223A4B1E-BFD7-7824-3665-5E3417DDABA9}" dt="2023-03-20T01:18:46.257" v="15"/>
        <pc:sldMkLst>
          <pc:docMk/>
          <pc:sldMk cId="1494052318" sldId="302"/>
        </pc:sldMkLst>
        <pc:graphicFrameChg chg="mod modGraphic">
          <ac:chgData name="Sara Naidu Diaz Gonzalez" userId="S::sndiaz4@soy.sena.edu.co::94f02f45-69a4-4ff3-a3dc-fe0d52e2f980" providerId="AD" clId="Web-{223A4B1E-BFD7-7824-3665-5E3417DDABA9}" dt="2023-03-20T01:18:46.257" v="15"/>
          <ac:graphicFrameMkLst>
            <pc:docMk/>
            <pc:sldMk cId="1494052318" sldId="302"/>
            <ac:graphicFrameMk id="6" creationId="{13ACA745-7FED-6F67-1D62-A181AF7C3881}"/>
          </ac:graphicFrameMkLst>
        </pc:graphicFrameChg>
      </pc:sldChg>
      <pc:sldChg chg="modSp">
        <pc:chgData name="Sara Naidu Diaz Gonzalez" userId="S::sndiaz4@soy.sena.edu.co::94f02f45-69a4-4ff3-a3dc-fe0d52e2f980" providerId="AD" clId="Web-{223A4B1E-BFD7-7824-3665-5E3417DDABA9}" dt="2023-03-20T01:40:09.044" v="2735"/>
        <pc:sldMkLst>
          <pc:docMk/>
          <pc:sldMk cId="2891560249" sldId="303"/>
        </pc:sldMkLst>
        <pc:graphicFrameChg chg="mod modGraphic">
          <ac:chgData name="Sara Naidu Diaz Gonzalez" userId="S::sndiaz4@soy.sena.edu.co::94f02f45-69a4-4ff3-a3dc-fe0d52e2f980" providerId="AD" clId="Web-{223A4B1E-BFD7-7824-3665-5E3417DDABA9}" dt="2023-03-20T01:40:01.419" v="2730" actId="1076"/>
          <ac:graphicFrameMkLst>
            <pc:docMk/>
            <pc:sldMk cId="2891560249" sldId="303"/>
            <ac:graphicFrameMk id="5" creationId="{B606AC13-7060-5B5E-CAFD-F05B1C111CFF}"/>
          </ac:graphicFrameMkLst>
        </pc:graphicFrameChg>
        <pc:graphicFrameChg chg="mod modGraphic">
          <ac:chgData name="Sara Naidu Diaz Gonzalez" userId="S::sndiaz4@soy.sena.edu.co::94f02f45-69a4-4ff3-a3dc-fe0d52e2f980" providerId="AD" clId="Web-{223A4B1E-BFD7-7824-3665-5E3417DDABA9}" dt="2023-03-20T01:40:09.044" v="2735"/>
          <ac:graphicFrameMkLst>
            <pc:docMk/>
            <pc:sldMk cId="2891560249" sldId="303"/>
            <ac:graphicFrameMk id="6" creationId="{13ACA745-7FED-6F67-1D62-A181AF7C3881}"/>
          </ac:graphicFrameMkLst>
        </pc:graphicFrameChg>
      </pc:sldChg>
      <pc:sldChg chg="modSp">
        <pc:chgData name="Sara Naidu Diaz Gonzalez" userId="S::sndiaz4@soy.sena.edu.co::94f02f45-69a4-4ff3-a3dc-fe0d52e2f980" providerId="AD" clId="Web-{223A4B1E-BFD7-7824-3665-5E3417DDABA9}" dt="2023-03-20T01:42:56.471" v="3413"/>
        <pc:sldMkLst>
          <pc:docMk/>
          <pc:sldMk cId="779966770" sldId="304"/>
        </pc:sldMkLst>
        <pc:graphicFrameChg chg="mod modGraphic">
          <ac:chgData name="Sara Naidu Diaz Gonzalez" userId="S::sndiaz4@soy.sena.edu.co::94f02f45-69a4-4ff3-a3dc-fe0d52e2f980" providerId="AD" clId="Web-{223A4B1E-BFD7-7824-3665-5E3417DDABA9}" dt="2023-03-20T01:41:17.874" v="2967"/>
          <ac:graphicFrameMkLst>
            <pc:docMk/>
            <pc:sldMk cId="779966770" sldId="304"/>
            <ac:graphicFrameMk id="5" creationId="{B606AC13-7060-5B5E-CAFD-F05B1C111CFF}"/>
          </ac:graphicFrameMkLst>
        </pc:graphicFrameChg>
        <pc:graphicFrameChg chg="mod modGraphic">
          <ac:chgData name="Sara Naidu Diaz Gonzalez" userId="S::sndiaz4@soy.sena.edu.co::94f02f45-69a4-4ff3-a3dc-fe0d52e2f980" providerId="AD" clId="Web-{223A4B1E-BFD7-7824-3665-5E3417DDABA9}" dt="2023-03-20T01:42:56.471" v="3413"/>
          <ac:graphicFrameMkLst>
            <pc:docMk/>
            <pc:sldMk cId="779966770" sldId="304"/>
            <ac:graphicFrameMk id="6" creationId="{13ACA745-7FED-6F67-1D62-A181AF7C3881}"/>
          </ac:graphicFrameMkLst>
        </pc:graphicFrameChg>
      </pc:sldChg>
      <pc:sldChg chg="modSp">
        <pc:chgData name="Sara Naidu Diaz Gonzalez" userId="S::sndiaz4@soy.sena.edu.co::94f02f45-69a4-4ff3-a3dc-fe0d52e2f980" providerId="AD" clId="Web-{223A4B1E-BFD7-7824-3665-5E3417DDABA9}" dt="2023-03-20T01:47:42.510" v="3891"/>
        <pc:sldMkLst>
          <pc:docMk/>
          <pc:sldMk cId="3690059742" sldId="305"/>
        </pc:sldMkLst>
        <pc:graphicFrameChg chg="mod modGraphic">
          <ac:chgData name="Sara Naidu Diaz Gonzalez" userId="S::sndiaz4@soy.sena.edu.co::94f02f45-69a4-4ff3-a3dc-fe0d52e2f980" providerId="AD" clId="Web-{223A4B1E-BFD7-7824-3665-5E3417DDABA9}" dt="2023-03-20T01:45:23.600" v="3591"/>
          <ac:graphicFrameMkLst>
            <pc:docMk/>
            <pc:sldMk cId="3690059742" sldId="305"/>
            <ac:graphicFrameMk id="5" creationId="{B606AC13-7060-5B5E-CAFD-F05B1C111CFF}"/>
          </ac:graphicFrameMkLst>
        </pc:graphicFrameChg>
        <pc:graphicFrameChg chg="mod modGraphic">
          <ac:chgData name="Sara Naidu Diaz Gonzalez" userId="S::sndiaz4@soy.sena.edu.co::94f02f45-69a4-4ff3-a3dc-fe0d52e2f980" providerId="AD" clId="Web-{223A4B1E-BFD7-7824-3665-5E3417DDABA9}" dt="2023-03-20T01:47:42.510" v="3891"/>
          <ac:graphicFrameMkLst>
            <pc:docMk/>
            <pc:sldMk cId="3690059742" sldId="305"/>
            <ac:graphicFrameMk id="6" creationId="{13ACA745-7FED-6F67-1D62-A181AF7C3881}"/>
          </ac:graphicFrameMkLst>
        </pc:graphicFrameChg>
      </pc:sldChg>
      <pc:sldChg chg="modSp">
        <pc:chgData name="Sara Naidu Diaz Gonzalez" userId="S::sndiaz4@soy.sena.edu.co::94f02f45-69a4-4ff3-a3dc-fe0d52e2f980" providerId="AD" clId="Web-{223A4B1E-BFD7-7824-3665-5E3417DDABA9}" dt="2023-03-20T01:53:11.317" v="4548"/>
        <pc:sldMkLst>
          <pc:docMk/>
          <pc:sldMk cId="1813008592" sldId="306"/>
        </pc:sldMkLst>
        <pc:graphicFrameChg chg="mod modGraphic">
          <ac:chgData name="Sara Naidu Diaz Gonzalez" userId="S::sndiaz4@soy.sena.edu.co::94f02f45-69a4-4ff3-a3dc-fe0d52e2f980" providerId="AD" clId="Web-{223A4B1E-BFD7-7824-3665-5E3417DDABA9}" dt="2023-03-20T01:53:11.317" v="4548"/>
          <ac:graphicFrameMkLst>
            <pc:docMk/>
            <pc:sldMk cId="1813008592" sldId="306"/>
            <ac:graphicFrameMk id="5" creationId="{B606AC13-7060-5B5E-CAFD-F05B1C111CFF}"/>
          </ac:graphicFrameMkLst>
        </pc:graphicFrameChg>
        <pc:graphicFrameChg chg="mod modGraphic">
          <ac:chgData name="Sara Naidu Diaz Gonzalez" userId="S::sndiaz4@soy.sena.edu.co::94f02f45-69a4-4ff3-a3dc-fe0d52e2f980" providerId="AD" clId="Web-{223A4B1E-BFD7-7824-3665-5E3417DDABA9}" dt="2023-03-20T01:53:04.458" v="4546"/>
          <ac:graphicFrameMkLst>
            <pc:docMk/>
            <pc:sldMk cId="1813008592" sldId="306"/>
            <ac:graphicFrameMk id="6" creationId="{13ACA745-7FED-6F67-1D62-A181AF7C3881}"/>
          </ac:graphicFrameMkLst>
        </pc:graphicFrameChg>
      </pc:sldChg>
      <pc:sldChg chg="addSp delSp modSp new">
        <pc:chgData name="Sara Naidu Diaz Gonzalez" userId="S::sndiaz4@soy.sena.edu.co::94f02f45-69a4-4ff3-a3dc-fe0d52e2f980" providerId="AD" clId="Web-{223A4B1E-BFD7-7824-3665-5E3417DDABA9}" dt="2023-03-20T02:21:44.984" v="5858"/>
        <pc:sldMkLst>
          <pc:docMk/>
          <pc:sldMk cId="3947837946" sldId="312"/>
        </pc:sldMkLst>
        <pc:spChg chg="del">
          <ac:chgData name="Sara Naidu Diaz Gonzalez" userId="S::sndiaz4@soy.sena.edu.co::94f02f45-69a4-4ff3-a3dc-fe0d52e2f980" providerId="AD" clId="Web-{223A4B1E-BFD7-7824-3665-5E3417DDABA9}" dt="2023-03-20T01:54:02.662" v="4551"/>
          <ac:spMkLst>
            <pc:docMk/>
            <pc:sldMk cId="3947837946" sldId="312"/>
            <ac:spMk id="2" creationId="{B053632E-E2CB-08D3-043A-2FCE381C6BB3}"/>
          </ac:spMkLst>
        </pc:spChg>
        <pc:spChg chg="del">
          <ac:chgData name="Sara Naidu Diaz Gonzalez" userId="S::sndiaz4@soy.sena.edu.co::94f02f45-69a4-4ff3-a3dc-fe0d52e2f980" providerId="AD" clId="Web-{223A4B1E-BFD7-7824-3665-5E3417DDABA9}" dt="2023-03-20T01:54:01.444" v="4550"/>
          <ac:spMkLst>
            <pc:docMk/>
            <pc:sldMk cId="3947837946" sldId="312"/>
            <ac:spMk id="3" creationId="{5835D60F-4A2F-2C5A-4252-04F6A7A69B94}"/>
          </ac:spMkLst>
        </pc:spChg>
        <pc:graphicFrameChg chg="add mod modGraphic">
          <ac:chgData name="Sara Naidu Diaz Gonzalez" userId="S::sndiaz4@soy.sena.edu.co::94f02f45-69a4-4ff3-a3dc-fe0d52e2f980" providerId="AD" clId="Web-{223A4B1E-BFD7-7824-3665-5E3417DDABA9}" dt="2023-03-20T02:21:44.984" v="5858"/>
          <ac:graphicFrameMkLst>
            <pc:docMk/>
            <pc:sldMk cId="3947837946" sldId="312"/>
            <ac:graphicFrameMk id="4" creationId="{1234237E-1D96-90C7-7779-3ABE1E96A12B}"/>
          </ac:graphicFrameMkLst>
        </pc:graphicFrameChg>
      </pc:sldChg>
      <pc:sldChg chg="addSp delSp modSp new del">
        <pc:chgData name="Sara Naidu Diaz Gonzalez" userId="S::sndiaz4@soy.sena.edu.co::94f02f45-69a4-4ff3-a3dc-fe0d52e2f980" providerId="AD" clId="Web-{223A4B1E-BFD7-7824-3665-5E3417DDABA9}" dt="2023-03-20T02:00:51.316" v="4940"/>
        <pc:sldMkLst>
          <pc:docMk/>
          <pc:sldMk cId="2886110887" sldId="313"/>
        </pc:sldMkLst>
        <pc:spChg chg="del">
          <ac:chgData name="Sara Naidu Diaz Gonzalez" userId="S::sndiaz4@soy.sena.edu.co::94f02f45-69a4-4ff3-a3dc-fe0d52e2f980" providerId="AD" clId="Web-{223A4B1E-BFD7-7824-3665-5E3417DDABA9}" dt="2023-03-20T02:00:04.361" v="4920"/>
          <ac:spMkLst>
            <pc:docMk/>
            <pc:sldMk cId="2886110887" sldId="313"/>
            <ac:spMk id="2" creationId="{0A85CAB5-1F99-5FA2-E54A-A9B37E86D147}"/>
          </ac:spMkLst>
        </pc:spChg>
        <pc:spChg chg="del">
          <ac:chgData name="Sara Naidu Diaz Gonzalez" userId="S::sndiaz4@soy.sena.edu.co::94f02f45-69a4-4ff3-a3dc-fe0d52e2f980" providerId="AD" clId="Web-{223A4B1E-BFD7-7824-3665-5E3417DDABA9}" dt="2023-03-20T02:00:03.033" v="4919"/>
          <ac:spMkLst>
            <pc:docMk/>
            <pc:sldMk cId="2886110887" sldId="313"/>
            <ac:spMk id="3" creationId="{6CA4B961-6288-3C30-7D7B-3732752B6B1E}"/>
          </ac:spMkLst>
        </pc:spChg>
        <pc:graphicFrameChg chg="add mod modGraphic">
          <ac:chgData name="Sara Naidu Diaz Gonzalez" userId="S::sndiaz4@soy.sena.edu.co::94f02f45-69a4-4ff3-a3dc-fe0d52e2f980" providerId="AD" clId="Web-{223A4B1E-BFD7-7824-3665-5E3417DDABA9}" dt="2023-03-20T02:00:37.800" v="4939"/>
          <ac:graphicFrameMkLst>
            <pc:docMk/>
            <pc:sldMk cId="2886110887" sldId="313"/>
            <ac:graphicFrameMk id="5" creationId="{4A36036B-52AB-F5C4-47D8-3DF152EB4BF0}"/>
          </ac:graphicFrameMkLst>
        </pc:graphicFrameChg>
      </pc:sldChg>
      <pc:sldChg chg="addSp delSp modSp new">
        <pc:chgData name="Sara Naidu Diaz Gonzalez" userId="S::sndiaz4@soy.sena.edu.co::94f02f45-69a4-4ff3-a3dc-fe0d52e2f980" providerId="AD" clId="Web-{223A4B1E-BFD7-7824-3665-5E3417DDABA9}" dt="2023-03-20T02:29:44.045" v="6207"/>
        <pc:sldMkLst>
          <pc:docMk/>
          <pc:sldMk cId="3440883651" sldId="313"/>
        </pc:sldMkLst>
        <pc:spChg chg="del">
          <ac:chgData name="Sara Naidu Diaz Gonzalez" userId="S::sndiaz4@soy.sena.edu.co::94f02f45-69a4-4ff3-a3dc-fe0d52e2f980" providerId="AD" clId="Web-{223A4B1E-BFD7-7824-3665-5E3417DDABA9}" dt="2023-03-20T02:02:19.732" v="4992"/>
          <ac:spMkLst>
            <pc:docMk/>
            <pc:sldMk cId="3440883651" sldId="313"/>
            <ac:spMk id="2" creationId="{DA41EF0E-B74F-4A99-CD91-08AA89F99C2A}"/>
          </ac:spMkLst>
        </pc:spChg>
        <pc:spChg chg="del">
          <ac:chgData name="Sara Naidu Diaz Gonzalez" userId="S::sndiaz4@soy.sena.edu.co::94f02f45-69a4-4ff3-a3dc-fe0d52e2f980" providerId="AD" clId="Web-{223A4B1E-BFD7-7824-3665-5E3417DDABA9}" dt="2023-03-20T02:01:13.785" v="4943"/>
          <ac:spMkLst>
            <pc:docMk/>
            <pc:sldMk cId="3440883651" sldId="313"/>
            <ac:spMk id="3" creationId="{D22027E8-851A-791D-3FF2-EA6E511BEE2B}"/>
          </ac:spMkLst>
        </pc:spChg>
        <pc:graphicFrameChg chg="add mod ord modGraphic">
          <ac:chgData name="Sara Naidu Diaz Gonzalez" userId="S::sndiaz4@soy.sena.edu.co::94f02f45-69a4-4ff3-a3dc-fe0d52e2f980" providerId="AD" clId="Web-{223A4B1E-BFD7-7824-3665-5E3417DDABA9}" dt="2023-03-20T02:29:44.045" v="6207"/>
          <ac:graphicFrameMkLst>
            <pc:docMk/>
            <pc:sldMk cId="3440883651" sldId="313"/>
            <ac:graphicFrameMk id="4" creationId="{93350C26-A508-7570-D500-3F271AE44D16}"/>
          </ac:graphicFrameMkLst>
        </pc:graphicFrameChg>
        <pc:graphicFrameChg chg="add del mod">
          <ac:chgData name="Sara Naidu Diaz Gonzalez" userId="S::sndiaz4@soy.sena.edu.co::94f02f45-69a4-4ff3-a3dc-fe0d52e2f980" providerId="AD" clId="Web-{223A4B1E-BFD7-7824-3665-5E3417DDABA9}" dt="2023-03-20T02:02:04.216" v="4957"/>
          <ac:graphicFrameMkLst>
            <pc:docMk/>
            <pc:sldMk cId="3440883651" sldId="313"/>
            <ac:graphicFrameMk id="6" creationId="{7C4D2A9F-1964-C1D6-016E-562A818B45C4}"/>
          </ac:graphicFrameMkLst>
        </pc:graphicFrameChg>
      </pc:sldChg>
      <pc:sldChg chg="addSp delSp modSp new">
        <pc:chgData name="Sara Naidu Diaz Gonzalez" userId="S::sndiaz4@soy.sena.edu.co::94f02f45-69a4-4ff3-a3dc-fe0d52e2f980" providerId="AD" clId="Web-{223A4B1E-BFD7-7824-3665-5E3417DDABA9}" dt="2023-03-20T02:38:16.513" v="6911"/>
        <pc:sldMkLst>
          <pc:docMk/>
          <pc:sldMk cId="1510209722" sldId="314"/>
        </pc:sldMkLst>
        <pc:spChg chg="del">
          <ac:chgData name="Sara Naidu Diaz Gonzalez" userId="S::sndiaz4@soy.sena.edu.co::94f02f45-69a4-4ff3-a3dc-fe0d52e2f980" providerId="AD" clId="Web-{223A4B1E-BFD7-7824-3665-5E3417DDABA9}" dt="2023-03-20T02:02:42.967" v="4999"/>
          <ac:spMkLst>
            <pc:docMk/>
            <pc:sldMk cId="1510209722" sldId="314"/>
            <ac:spMk id="2" creationId="{E674D103-0EC0-AC8C-EDD6-4A1C141B3346}"/>
          </ac:spMkLst>
        </pc:spChg>
        <pc:spChg chg="del">
          <ac:chgData name="Sara Naidu Diaz Gonzalez" userId="S::sndiaz4@soy.sena.edu.co::94f02f45-69a4-4ff3-a3dc-fe0d52e2f980" providerId="AD" clId="Web-{223A4B1E-BFD7-7824-3665-5E3417DDABA9}" dt="2023-03-20T02:02:46.358" v="5000"/>
          <ac:spMkLst>
            <pc:docMk/>
            <pc:sldMk cId="1510209722" sldId="314"/>
            <ac:spMk id="3" creationId="{0B774BE9-F329-2DF4-9DF4-E25BAA842F26}"/>
          </ac:spMkLst>
        </pc:spChg>
        <pc:graphicFrameChg chg="add mod modGraphic">
          <ac:chgData name="Sara Naidu Diaz Gonzalez" userId="S::sndiaz4@soy.sena.edu.co::94f02f45-69a4-4ff3-a3dc-fe0d52e2f980" providerId="AD" clId="Web-{223A4B1E-BFD7-7824-3665-5E3417DDABA9}" dt="2023-03-20T02:38:16.513" v="6911"/>
          <ac:graphicFrameMkLst>
            <pc:docMk/>
            <pc:sldMk cId="1510209722" sldId="314"/>
            <ac:graphicFrameMk id="4" creationId="{CC5CE4C0-AF5A-1E72-7806-B50625DA700A}"/>
          </ac:graphicFrameMkLst>
        </pc:graphicFrameChg>
      </pc:sldChg>
    </pc:docChg>
  </pc:docChgLst>
  <pc:docChgLst>
    <pc:chgData name="Cristian Andres Castellanos Rodriguez" userId="S::cacastellanos76@soy.sena.edu.co::215c3ebe-82a7-4983-afe8-b53c07af928c" providerId="AD" clId="Web-{B28D39FA-14C7-77A8-8902-96A0588FDBF0}"/>
    <pc:docChg chg="modSld">
      <pc:chgData name="Cristian Andres Castellanos Rodriguez" userId="S::cacastellanos76@soy.sena.edu.co::215c3ebe-82a7-4983-afe8-b53c07af928c" providerId="AD" clId="Web-{B28D39FA-14C7-77A8-8902-96A0588FDBF0}" dt="2023-03-16T00:08:47.443" v="65" actId="1076"/>
      <pc:docMkLst>
        <pc:docMk/>
      </pc:docMkLst>
      <pc:sldChg chg="addSp delSp modSp mod setBg">
        <pc:chgData name="Cristian Andres Castellanos Rodriguez" userId="S::cacastellanos76@soy.sena.edu.co::215c3ebe-82a7-4983-afe8-b53c07af928c" providerId="AD" clId="Web-{B28D39FA-14C7-77A8-8902-96A0588FDBF0}" dt="2023-03-16T00:08:47.443" v="65" actId="1076"/>
        <pc:sldMkLst>
          <pc:docMk/>
          <pc:sldMk cId="397091163" sldId="264"/>
        </pc:sldMkLst>
        <pc:spChg chg="del mod">
          <ac:chgData name="Cristian Andres Castellanos Rodriguez" userId="S::cacastellanos76@soy.sena.edu.co::215c3ebe-82a7-4983-afe8-b53c07af928c" providerId="AD" clId="Web-{B28D39FA-14C7-77A8-8902-96A0588FDBF0}" dt="2023-03-16T00:06:36.908" v="15"/>
          <ac:spMkLst>
            <pc:docMk/>
            <pc:sldMk cId="397091163" sldId="264"/>
            <ac:spMk id="2" creationId="{2D8E8DB4-5544-FB64-93BE-AA5653CFA918}"/>
          </ac:spMkLst>
        </pc:spChg>
        <pc:spChg chg="del">
          <ac:chgData name="Cristian Andres Castellanos Rodriguez" userId="S::cacastellanos76@soy.sena.edu.co::215c3ebe-82a7-4983-afe8-b53c07af928c" providerId="AD" clId="Web-{B28D39FA-14C7-77A8-8902-96A0588FDBF0}" dt="2023-03-16T00:05:56.016" v="0"/>
          <ac:spMkLst>
            <pc:docMk/>
            <pc:sldMk cId="397091163" sldId="264"/>
            <ac:spMk id="3" creationId="{29985E71-9EB8-BE73-DDC8-8829746ADE3C}"/>
          </ac:spMkLst>
        </pc:spChg>
        <pc:spChg chg="add del mod">
          <ac:chgData name="Cristian Andres Castellanos Rodriguez" userId="S::cacastellanos76@soy.sena.edu.co::215c3ebe-82a7-4983-afe8-b53c07af928c" providerId="AD" clId="Web-{B28D39FA-14C7-77A8-8902-96A0588FDBF0}" dt="2023-03-16T00:06:40.064" v="17"/>
          <ac:spMkLst>
            <pc:docMk/>
            <pc:sldMk cId="397091163" sldId="264"/>
            <ac:spMk id="6" creationId="{5D68DB10-6EAC-A6E7-6AB6-E5F442568AB4}"/>
          </ac:spMkLst>
        </pc:spChg>
        <pc:spChg chg="add del mod">
          <ac:chgData name="Cristian Andres Castellanos Rodriguez" userId="S::cacastellanos76@soy.sena.edu.co::215c3ebe-82a7-4983-afe8-b53c07af928c" providerId="AD" clId="Web-{B28D39FA-14C7-77A8-8902-96A0588FDBF0}" dt="2023-03-16T00:06:42.501" v="18"/>
          <ac:spMkLst>
            <pc:docMk/>
            <pc:sldMk cId="397091163" sldId="264"/>
            <ac:spMk id="8" creationId="{A4F493AF-BC08-69A5-EA81-5D2DD870BDAC}"/>
          </ac:spMkLst>
        </pc:spChg>
        <pc:spChg chg="add del">
          <ac:chgData name="Cristian Andres Castellanos Rodriguez" userId="S::cacastellanos76@soy.sena.edu.co::215c3ebe-82a7-4983-afe8-b53c07af928c" providerId="AD" clId="Web-{B28D39FA-14C7-77A8-8902-96A0588FDBF0}" dt="2023-03-16T00:06:22.407" v="11"/>
          <ac:spMkLst>
            <pc:docMk/>
            <pc:sldMk cId="397091163" sldId="264"/>
            <ac:spMk id="9" creationId="{A4AC5506-6312-4701-8D3C-40187889A947}"/>
          </ac:spMkLst>
        </pc:spChg>
        <pc:spChg chg="add mod">
          <ac:chgData name="Cristian Andres Castellanos Rodriguez" userId="S::cacastellanos76@soy.sena.edu.co::215c3ebe-82a7-4983-afe8-b53c07af928c" providerId="AD" clId="Web-{B28D39FA-14C7-77A8-8902-96A0588FDBF0}" dt="2023-03-16T00:07:33.675" v="59" actId="1076"/>
          <ac:spMkLst>
            <pc:docMk/>
            <pc:sldMk cId="397091163" sldId="264"/>
            <ac:spMk id="11" creationId="{F5C07F94-F078-A372-33F2-F246F96A64E2}"/>
          </ac:spMkLst>
        </pc:spChg>
        <pc:spChg chg="add mod">
          <ac:chgData name="Cristian Andres Castellanos Rodriguez" userId="S::cacastellanos76@soy.sena.edu.co::215c3ebe-82a7-4983-afe8-b53c07af928c" providerId="AD" clId="Web-{B28D39FA-14C7-77A8-8902-96A0588FDBF0}" dt="2023-03-16T00:08:47.443" v="65" actId="1076"/>
          <ac:spMkLst>
            <pc:docMk/>
            <pc:sldMk cId="397091163" sldId="264"/>
            <ac:spMk id="12" creationId="{13F54DBE-998D-24EA-82EB-B243C26B001D}"/>
          </ac:spMkLst>
        </pc:spChg>
        <pc:picChg chg="add del mod ord">
          <ac:chgData name="Cristian Andres Castellanos Rodriguez" userId="S::cacastellanos76@soy.sena.edu.co::215c3ebe-82a7-4983-afe8-b53c07af928c" providerId="AD" clId="Web-{B28D39FA-14C7-77A8-8902-96A0588FDBF0}" dt="2023-03-16T00:06:38.751" v="16"/>
          <ac:picMkLst>
            <pc:docMk/>
            <pc:sldMk cId="397091163" sldId="264"/>
            <ac:picMk id="4" creationId="{6C4D0F14-669B-D9A5-4564-F929B71CCB66}"/>
          </ac:picMkLst>
        </pc:picChg>
        <pc:picChg chg="add mod">
          <ac:chgData name="Cristian Andres Castellanos Rodriguez" userId="S::cacastellanos76@soy.sena.edu.co::215c3ebe-82a7-4983-afe8-b53c07af928c" providerId="AD" clId="Web-{B28D39FA-14C7-77A8-8902-96A0588FDBF0}" dt="2023-03-16T00:07:35.222" v="60" actId="1076"/>
          <ac:picMkLst>
            <pc:docMk/>
            <pc:sldMk cId="397091163" sldId="264"/>
            <ac:picMk id="10" creationId="{B376EBBE-0B6F-521F-BDED-F1CB963BAFC8}"/>
          </ac:picMkLst>
        </pc:picChg>
      </pc:sldChg>
    </pc:docChg>
  </pc:docChgLst>
  <pc:docChgLst>
    <pc:chgData name="Sara Naidu Diaz Gonzalez" userId="94f02f45-69a4-4ff3-a3dc-fe0d52e2f980" providerId="ADAL" clId="{091BF197-B2AE-1643-BC69-6DC032067007}"/>
    <pc:docChg chg="addSld modSld">
      <pc:chgData name="Sara Naidu Diaz Gonzalez" userId="94f02f45-69a4-4ff3-a3dc-fe0d52e2f980" providerId="ADAL" clId="{091BF197-B2AE-1643-BC69-6DC032067007}" dt="2023-03-14T12:33:06.249" v="66" actId="20577"/>
      <pc:docMkLst>
        <pc:docMk/>
      </pc:docMkLst>
      <pc:sldChg chg="modSp new">
        <pc:chgData name="Sara Naidu Diaz Gonzalez" userId="94f02f45-69a4-4ff3-a3dc-fe0d52e2f980" providerId="ADAL" clId="{091BF197-B2AE-1643-BC69-6DC032067007}" dt="2023-03-14T12:33:06.249" v="66" actId="20577"/>
        <pc:sldMkLst>
          <pc:docMk/>
          <pc:sldMk cId="1926663557" sldId="273"/>
        </pc:sldMkLst>
        <pc:spChg chg="mod">
          <ac:chgData name="Sara Naidu Diaz Gonzalez" userId="94f02f45-69a4-4ff3-a3dc-fe0d52e2f980" providerId="ADAL" clId="{091BF197-B2AE-1643-BC69-6DC032067007}" dt="2023-03-14T12:32:43.315" v="13" actId="20577"/>
          <ac:spMkLst>
            <pc:docMk/>
            <pc:sldMk cId="1926663557" sldId="273"/>
            <ac:spMk id="2" creationId="{6C4D676D-343C-2628-390C-AAB86554F93E}"/>
          </ac:spMkLst>
        </pc:spChg>
        <pc:spChg chg="mod">
          <ac:chgData name="Sara Naidu Diaz Gonzalez" userId="94f02f45-69a4-4ff3-a3dc-fe0d52e2f980" providerId="ADAL" clId="{091BF197-B2AE-1643-BC69-6DC032067007}" dt="2023-03-14T12:33:06.249" v="66" actId="20577"/>
          <ac:spMkLst>
            <pc:docMk/>
            <pc:sldMk cId="1926663557" sldId="273"/>
            <ac:spMk id="3" creationId="{AF2BB179-A091-87C6-EBBD-CD8071F24F84}"/>
          </ac:spMkLst>
        </pc:spChg>
      </pc:sldChg>
    </pc:docChg>
  </pc:docChgLst>
  <pc:docChgLst>
    <pc:chgData name="Juan Sebastian Herrera Prieto" userId="S::jsherrera914@soy.sena.edu.co::ef11610f-3862-4e05-a817-05d4c3cf01c5" providerId="AD" clId="Web-{42F11EC4-FC65-C31C-6472-A93664BCC2C4}"/>
    <pc:docChg chg="addSld modSld">
      <pc:chgData name="Juan Sebastian Herrera Prieto" userId="S::jsherrera914@soy.sena.edu.co::ef11610f-3862-4e05-a817-05d4c3cf01c5" providerId="AD" clId="Web-{42F11EC4-FC65-C31C-6472-A93664BCC2C4}" dt="2023-03-20T01:11:03.538" v="426"/>
      <pc:docMkLst>
        <pc:docMk/>
      </pc:docMkLst>
      <pc:sldChg chg="modSp">
        <pc:chgData name="Juan Sebastian Herrera Prieto" userId="S::jsherrera914@soy.sena.edu.co::ef11610f-3862-4e05-a817-05d4c3cf01c5" providerId="AD" clId="Web-{42F11EC4-FC65-C31C-6472-A93664BCC2C4}" dt="2023-03-20T00:28:03.277" v="69" actId="20577"/>
        <pc:sldMkLst>
          <pc:docMk/>
          <pc:sldMk cId="836181485" sldId="265"/>
        </pc:sldMkLst>
        <pc:spChg chg="mod">
          <ac:chgData name="Juan Sebastian Herrera Prieto" userId="S::jsherrera914@soy.sena.edu.co::ef11610f-3862-4e05-a817-05d4c3cf01c5" providerId="AD" clId="Web-{42F11EC4-FC65-C31C-6472-A93664BCC2C4}" dt="2023-03-20T00:28:03.277" v="69" actId="20577"/>
          <ac:spMkLst>
            <pc:docMk/>
            <pc:sldMk cId="836181485" sldId="265"/>
            <ac:spMk id="3" creationId="{6ADFEEF2-45D3-353B-DFB7-9712AA90CBB7}"/>
          </ac:spMkLst>
        </pc:spChg>
      </pc:sldChg>
      <pc:sldChg chg="addSp delSp modSp">
        <pc:chgData name="Juan Sebastian Herrera Prieto" userId="S::jsherrera914@soy.sena.edu.co::ef11610f-3862-4e05-a817-05d4c3cf01c5" providerId="AD" clId="Web-{42F11EC4-FC65-C31C-6472-A93664BCC2C4}" dt="2023-03-20T01:11:03.538" v="426"/>
        <pc:sldMkLst>
          <pc:docMk/>
          <pc:sldMk cId="2971174205" sldId="266"/>
        </pc:sldMkLst>
        <pc:spChg chg="del">
          <ac:chgData name="Juan Sebastian Herrera Prieto" userId="S::jsherrera914@soy.sena.edu.co::ef11610f-3862-4e05-a817-05d4c3cf01c5" providerId="AD" clId="Web-{42F11EC4-FC65-C31C-6472-A93664BCC2C4}" dt="2023-03-20T01:01:17.461" v="70"/>
          <ac:spMkLst>
            <pc:docMk/>
            <pc:sldMk cId="2971174205" sldId="266"/>
            <ac:spMk id="3" creationId="{EEC987C9-696A-F22B-E36C-E6359921912F}"/>
          </ac:spMkLst>
        </pc:spChg>
        <pc:graphicFrameChg chg="add mod ord modGraphic">
          <ac:chgData name="Juan Sebastian Herrera Prieto" userId="S::jsherrera914@soy.sena.edu.co::ef11610f-3862-4e05-a817-05d4c3cf01c5" providerId="AD" clId="Web-{42F11EC4-FC65-C31C-6472-A93664BCC2C4}" dt="2023-03-20T01:11:03.538" v="426"/>
          <ac:graphicFrameMkLst>
            <pc:docMk/>
            <pc:sldMk cId="2971174205" sldId="266"/>
            <ac:graphicFrameMk id="4" creationId="{5B6537AD-F71D-AC63-0E0E-5F9272C67D0D}"/>
          </ac:graphicFrameMkLst>
        </pc:graphicFrameChg>
        <pc:graphicFrameChg chg="add">
          <ac:chgData name="Juan Sebastian Herrera Prieto" userId="S::jsherrera914@soy.sena.edu.co::ef11610f-3862-4e05-a817-05d4c3cf01c5" providerId="AD" clId="Web-{42F11EC4-FC65-C31C-6472-A93664BCC2C4}" dt="2023-03-20T01:06:10.398" v="383"/>
          <ac:graphicFrameMkLst>
            <pc:docMk/>
            <pc:sldMk cId="2971174205" sldId="266"/>
            <ac:graphicFrameMk id="6" creationId="{5B6CB188-6D26-D1B0-10E6-22EBF179AC66}"/>
          </ac:graphicFrameMkLst>
        </pc:graphicFrameChg>
      </pc:sldChg>
      <pc:sldChg chg="addSp delSp modSp new">
        <pc:chgData name="Juan Sebastian Herrera Prieto" userId="S::jsherrera914@soy.sena.edu.co::ef11610f-3862-4e05-a817-05d4c3cf01c5" providerId="AD" clId="Web-{42F11EC4-FC65-C31C-6472-A93664BCC2C4}" dt="2023-03-20T01:07:05.916" v="393"/>
        <pc:sldMkLst>
          <pc:docMk/>
          <pc:sldMk cId="2185372916" sldId="307"/>
        </pc:sldMkLst>
        <pc:spChg chg="del">
          <ac:chgData name="Juan Sebastian Herrera Prieto" userId="S::jsherrera914@soy.sena.edu.co::ef11610f-3862-4e05-a817-05d4c3cf01c5" providerId="AD" clId="Web-{42F11EC4-FC65-C31C-6472-A93664BCC2C4}" dt="2023-03-20T01:07:03.666" v="391"/>
          <ac:spMkLst>
            <pc:docMk/>
            <pc:sldMk cId="2185372916" sldId="307"/>
            <ac:spMk id="2" creationId="{09B67975-42E1-23A0-6A21-DC128FF580CF}"/>
          </ac:spMkLst>
        </pc:spChg>
        <pc:spChg chg="del mod">
          <ac:chgData name="Juan Sebastian Herrera Prieto" userId="S::jsherrera914@soy.sena.edu.co::ef11610f-3862-4e05-a817-05d4c3cf01c5" providerId="AD" clId="Web-{42F11EC4-FC65-C31C-6472-A93664BCC2C4}" dt="2023-03-20T01:07:05.916" v="393"/>
          <ac:spMkLst>
            <pc:docMk/>
            <pc:sldMk cId="2185372916" sldId="307"/>
            <ac:spMk id="3" creationId="{C147F64B-9D88-F51B-E3C9-9241BB7217C3}"/>
          </ac:spMkLst>
        </pc:spChg>
        <pc:graphicFrameChg chg="add mod">
          <ac:chgData name="Juan Sebastian Herrera Prieto" userId="S::jsherrera914@soy.sena.edu.co::ef11610f-3862-4e05-a817-05d4c3cf01c5" providerId="AD" clId="Web-{42F11EC4-FC65-C31C-6472-A93664BCC2C4}" dt="2023-03-20T01:07:01.479" v="390" actId="1076"/>
          <ac:graphicFrameMkLst>
            <pc:docMk/>
            <pc:sldMk cId="2185372916" sldId="307"/>
            <ac:graphicFrameMk id="5" creationId="{543DCA20-A97D-42EA-44F9-17B572F6362D}"/>
          </ac:graphicFrameMkLst>
        </pc:graphicFrameChg>
        <pc:graphicFrameChg chg="add mod modGraphic">
          <ac:chgData name="Juan Sebastian Herrera Prieto" userId="S::jsherrera914@soy.sena.edu.co::ef11610f-3862-4e05-a817-05d4c3cf01c5" providerId="AD" clId="Web-{42F11EC4-FC65-C31C-6472-A93664BCC2C4}" dt="2023-03-20T01:06:55.400" v="389" actId="1076"/>
          <ac:graphicFrameMkLst>
            <pc:docMk/>
            <pc:sldMk cId="2185372916" sldId="307"/>
            <ac:graphicFrameMk id="7" creationId="{12F58077-1C71-E921-57FA-2C0D48AE55D1}"/>
          </ac:graphicFrameMkLst>
        </pc:graphicFrameChg>
      </pc:sldChg>
      <pc:sldChg chg="new">
        <pc:chgData name="Juan Sebastian Herrera Prieto" userId="S::jsherrera914@soy.sena.edu.co::ef11610f-3862-4e05-a817-05d4c3cf01c5" providerId="AD" clId="Web-{42F11EC4-FC65-C31C-6472-A93664BCC2C4}" dt="2023-03-20T01:06:18.914" v="385"/>
        <pc:sldMkLst>
          <pc:docMk/>
          <pc:sldMk cId="714597462" sldId="308"/>
        </pc:sldMkLst>
      </pc:sldChg>
    </pc:docChg>
  </pc:docChgLst>
  <pc:docChgLst>
    <pc:chgData name="Sara Naidu Diaz Gonzalez" userId="S::sndiaz4@soy.sena.edu.co::94f02f45-69a4-4ff3-a3dc-fe0d52e2f980" providerId="AD" clId="Web-{94CA1C6E-AA05-5B92-39E9-EBD40BB68EC5}"/>
    <pc:docChg chg="addSld modSld">
      <pc:chgData name="Sara Naidu Diaz Gonzalez" userId="S::sndiaz4@soy.sena.edu.co::94f02f45-69a4-4ff3-a3dc-fe0d52e2f980" providerId="AD" clId="Web-{94CA1C6E-AA05-5B92-39E9-EBD40BB68EC5}" dt="2023-03-11T04:48:29.029" v="314" actId="20577"/>
      <pc:docMkLst>
        <pc:docMk/>
      </pc:docMkLst>
      <pc:sldChg chg="modSp">
        <pc:chgData name="Sara Naidu Diaz Gonzalez" userId="S::sndiaz4@soy.sena.edu.co::94f02f45-69a4-4ff3-a3dc-fe0d52e2f980" providerId="AD" clId="Web-{94CA1C6E-AA05-5B92-39E9-EBD40BB68EC5}" dt="2023-03-11T04:48:29.029" v="314" actId="20577"/>
        <pc:sldMkLst>
          <pc:docMk/>
          <pc:sldMk cId="2406273178" sldId="256"/>
        </pc:sldMkLst>
        <pc:spChg chg="mod">
          <ac:chgData name="Sara Naidu Diaz Gonzalez" userId="S::sndiaz4@soy.sena.edu.co::94f02f45-69a4-4ff3-a3dc-fe0d52e2f980" providerId="AD" clId="Web-{94CA1C6E-AA05-5B92-39E9-EBD40BB68EC5}" dt="2023-03-11T04:48:29.029" v="314" actId="20577"/>
          <ac:spMkLst>
            <pc:docMk/>
            <pc:sldMk cId="2406273178" sldId="256"/>
            <ac:spMk id="3" creationId="{00000000-0000-0000-0000-000000000000}"/>
          </ac:spMkLst>
        </pc:spChg>
      </pc:sldChg>
      <pc:sldChg chg="modSp">
        <pc:chgData name="Sara Naidu Diaz Gonzalez" userId="S::sndiaz4@soy.sena.edu.co::94f02f45-69a4-4ff3-a3dc-fe0d52e2f980" providerId="AD" clId="Web-{94CA1C6E-AA05-5B92-39E9-EBD40BB68EC5}" dt="2023-03-11T04:45:07.444" v="286" actId="20577"/>
        <pc:sldMkLst>
          <pc:docMk/>
          <pc:sldMk cId="1320017106" sldId="257"/>
        </pc:sldMkLst>
        <pc:spChg chg="mod">
          <ac:chgData name="Sara Naidu Diaz Gonzalez" userId="S::sndiaz4@soy.sena.edu.co::94f02f45-69a4-4ff3-a3dc-fe0d52e2f980" providerId="AD" clId="Web-{94CA1C6E-AA05-5B92-39E9-EBD40BB68EC5}" dt="2023-03-11T04:45:07.444" v="286" actId="20577"/>
          <ac:spMkLst>
            <pc:docMk/>
            <pc:sldMk cId="1320017106" sldId="257"/>
            <ac:spMk id="2" creationId="{645DCC3C-57FE-244E-1124-569F7F859AD4}"/>
          </ac:spMkLst>
        </pc:spChg>
      </pc:sldChg>
      <pc:sldChg chg="modSp new">
        <pc:chgData name="Sara Naidu Diaz Gonzalez" userId="S::sndiaz4@soy.sena.edu.co::94f02f45-69a4-4ff3-a3dc-fe0d52e2f980" providerId="AD" clId="Web-{94CA1C6E-AA05-5B92-39E9-EBD40BB68EC5}" dt="2023-03-11T04:45:02.225" v="285" actId="20577"/>
        <pc:sldMkLst>
          <pc:docMk/>
          <pc:sldMk cId="3172907249" sldId="258"/>
        </pc:sldMkLst>
        <pc:spChg chg="mod">
          <ac:chgData name="Sara Naidu Diaz Gonzalez" userId="S::sndiaz4@soy.sena.edu.co::94f02f45-69a4-4ff3-a3dc-fe0d52e2f980" providerId="AD" clId="Web-{94CA1C6E-AA05-5B92-39E9-EBD40BB68EC5}" dt="2023-03-11T04:45:02.225" v="285" actId="20577"/>
          <ac:spMkLst>
            <pc:docMk/>
            <pc:sldMk cId="3172907249" sldId="258"/>
            <ac:spMk id="2" creationId="{E06B47F0-05FC-84F1-36D1-07CF996FA072}"/>
          </ac:spMkLst>
        </pc:spChg>
      </pc:sldChg>
      <pc:sldChg chg="modSp new">
        <pc:chgData name="Sara Naidu Diaz Gonzalez" userId="S::sndiaz4@soy.sena.edu.co::94f02f45-69a4-4ff3-a3dc-fe0d52e2f980" providerId="AD" clId="Web-{94CA1C6E-AA05-5B92-39E9-EBD40BB68EC5}" dt="2023-03-11T04:44:57.585" v="284" actId="20577"/>
        <pc:sldMkLst>
          <pc:docMk/>
          <pc:sldMk cId="3931021644" sldId="259"/>
        </pc:sldMkLst>
        <pc:spChg chg="mod">
          <ac:chgData name="Sara Naidu Diaz Gonzalez" userId="S::sndiaz4@soy.sena.edu.co::94f02f45-69a4-4ff3-a3dc-fe0d52e2f980" providerId="AD" clId="Web-{94CA1C6E-AA05-5B92-39E9-EBD40BB68EC5}" dt="2023-03-11T04:44:57.585" v="284" actId="20577"/>
          <ac:spMkLst>
            <pc:docMk/>
            <pc:sldMk cId="3931021644" sldId="259"/>
            <ac:spMk id="2" creationId="{20841F26-C755-06DF-BCC7-ACFAF50D4A0E}"/>
          </ac:spMkLst>
        </pc:spChg>
      </pc:sldChg>
      <pc:sldChg chg="modSp new">
        <pc:chgData name="Sara Naidu Diaz Gonzalez" userId="S::sndiaz4@soy.sena.edu.co::94f02f45-69a4-4ff3-a3dc-fe0d52e2f980" providerId="AD" clId="Web-{94CA1C6E-AA05-5B92-39E9-EBD40BB68EC5}" dt="2023-03-11T04:44:53.334" v="283" actId="20577"/>
        <pc:sldMkLst>
          <pc:docMk/>
          <pc:sldMk cId="641297589" sldId="260"/>
        </pc:sldMkLst>
        <pc:spChg chg="mod">
          <ac:chgData name="Sara Naidu Diaz Gonzalez" userId="S::sndiaz4@soy.sena.edu.co::94f02f45-69a4-4ff3-a3dc-fe0d52e2f980" providerId="AD" clId="Web-{94CA1C6E-AA05-5B92-39E9-EBD40BB68EC5}" dt="2023-03-11T04:44:53.334" v="283" actId="20577"/>
          <ac:spMkLst>
            <pc:docMk/>
            <pc:sldMk cId="641297589" sldId="260"/>
            <ac:spMk id="2" creationId="{6AE1AA83-70D6-7B8A-74E2-F3D204B2D165}"/>
          </ac:spMkLst>
        </pc:spChg>
      </pc:sldChg>
      <pc:sldChg chg="modSp new">
        <pc:chgData name="Sara Naidu Diaz Gonzalez" userId="S::sndiaz4@soy.sena.edu.co::94f02f45-69a4-4ff3-a3dc-fe0d52e2f980" providerId="AD" clId="Web-{94CA1C6E-AA05-5B92-39E9-EBD40BB68EC5}" dt="2023-03-11T04:44:46.397" v="282" actId="20577"/>
        <pc:sldMkLst>
          <pc:docMk/>
          <pc:sldMk cId="265086344" sldId="261"/>
        </pc:sldMkLst>
        <pc:spChg chg="mod">
          <ac:chgData name="Sara Naidu Diaz Gonzalez" userId="S::sndiaz4@soy.sena.edu.co::94f02f45-69a4-4ff3-a3dc-fe0d52e2f980" providerId="AD" clId="Web-{94CA1C6E-AA05-5B92-39E9-EBD40BB68EC5}" dt="2023-03-11T04:44:46.397" v="282" actId="20577"/>
          <ac:spMkLst>
            <pc:docMk/>
            <pc:sldMk cId="265086344" sldId="261"/>
            <ac:spMk id="2" creationId="{FD267211-D0B0-67E9-2906-DC441D6A31BC}"/>
          </ac:spMkLst>
        </pc:spChg>
      </pc:sldChg>
      <pc:sldChg chg="modSp new">
        <pc:chgData name="Sara Naidu Diaz Gonzalez" userId="S::sndiaz4@soy.sena.edu.co::94f02f45-69a4-4ff3-a3dc-fe0d52e2f980" providerId="AD" clId="Web-{94CA1C6E-AA05-5B92-39E9-EBD40BB68EC5}" dt="2023-03-11T04:44:42.084" v="281" actId="20577"/>
        <pc:sldMkLst>
          <pc:docMk/>
          <pc:sldMk cId="3639669116" sldId="262"/>
        </pc:sldMkLst>
        <pc:spChg chg="mod">
          <ac:chgData name="Sara Naidu Diaz Gonzalez" userId="S::sndiaz4@soy.sena.edu.co::94f02f45-69a4-4ff3-a3dc-fe0d52e2f980" providerId="AD" clId="Web-{94CA1C6E-AA05-5B92-39E9-EBD40BB68EC5}" dt="2023-03-11T04:44:42.084" v="281" actId="20577"/>
          <ac:spMkLst>
            <pc:docMk/>
            <pc:sldMk cId="3639669116" sldId="262"/>
            <ac:spMk id="2" creationId="{3C8DD182-8F7D-4DBB-1BDF-032EF3B21E3B}"/>
          </ac:spMkLst>
        </pc:spChg>
      </pc:sldChg>
      <pc:sldChg chg="modSp new">
        <pc:chgData name="Sara Naidu Diaz Gonzalez" userId="S::sndiaz4@soy.sena.edu.co::94f02f45-69a4-4ff3-a3dc-fe0d52e2f980" providerId="AD" clId="Web-{94CA1C6E-AA05-5B92-39E9-EBD40BB68EC5}" dt="2023-03-11T04:44:33.428" v="279" actId="20577"/>
        <pc:sldMkLst>
          <pc:docMk/>
          <pc:sldMk cId="1495245722" sldId="263"/>
        </pc:sldMkLst>
        <pc:spChg chg="mod">
          <ac:chgData name="Sara Naidu Diaz Gonzalez" userId="S::sndiaz4@soy.sena.edu.co::94f02f45-69a4-4ff3-a3dc-fe0d52e2f980" providerId="AD" clId="Web-{94CA1C6E-AA05-5B92-39E9-EBD40BB68EC5}" dt="2023-03-11T04:44:33.428" v="279" actId="20577"/>
          <ac:spMkLst>
            <pc:docMk/>
            <pc:sldMk cId="1495245722" sldId="263"/>
            <ac:spMk id="2" creationId="{82765DA9-3CFA-DFE4-CFB4-ED7512796DAA}"/>
          </ac:spMkLst>
        </pc:spChg>
      </pc:sldChg>
      <pc:sldChg chg="modSp new">
        <pc:chgData name="Sara Naidu Diaz Gonzalez" userId="S::sndiaz4@soy.sena.edu.co::94f02f45-69a4-4ff3-a3dc-fe0d52e2f980" providerId="AD" clId="Web-{94CA1C6E-AA05-5B92-39E9-EBD40BB68EC5}" dt="2023-03-11T04:44:38.162" v="280" actId="20577"/>
        <pc:sldMkLst>
          <pc:docMk/>
          <pc:sldMk cId="397091163" sldId="264"/>
        </pc:sldMkLst>
        <pc:spChg chg="mod">
          <ac:chgData name="Sara Naidu Diaz Gonzalez" userId="S::sndiaz4@soy.sena.edu.co::94f02f45-69a4-4ff3-a3dc-fe0d52e2f980" providerId="AD" clId="Web-{94CA1C6E-AA05-5B92-39E9-EBD40BB68EC5}" dt="2023-03-11T04:44:38.162" v="280" actId="20577"/>
          <ac:spMkLst>
            <pc:docMk/>
            <pc:sldMk cId="397091163" sldId="264"/>
            <ac:spMk id="2" creationId="{2D8E8DB4-5544-FB64-93BE-AA5653CFA918}"/>
          </ac:spMkLst>
        </pc:spChg>
      </pc:sldChg>
      <pc:sldChg chg="modSp new">
        <pc:chgData name="Sara Naidu Diaz Gonzalez" userId="S::sndiaz4@soy.sena.edu.co::94f02f45-69a4-4ff3-a3dc-fe0d52e2f980" providerId="AD" clId="Web-{94CA1C6E-AA05-5B92-39E9-EBD40BB68EC5}" dt="2023-03-11T04:45:27.445" v="290" actId="20577"/>
        <pc:sldMkLst>
          <pc:docMk/>
          <pc:sldMk cId="836181485" sldId="265"/>
        </pc:sldMkLst>
        <pc:spChg chg="mod">
          <ac:chgData name="Sara Naidu Diaz Gonzalez" userId="S::sndiaz4@soy.sena.edu.co::94f02f45-69a4-4ff3-a3dc-fe0d52e2f980" providerId="AD" clId="Web-{94CA1C6E-AA05-5B92-39E9-EBD40BB68EC5}" dt="2023-03-11T04:45:27.445" v="290" actId="20577"/>
          <ac:spMkLst>
            <pc:docMk/>
            <pc:sldMk cId="836181485" sldId="265"/>
            <ac:spMk id="2" creationId="{993EF0A9-4DE9-A08E-9569-51160EFF8CBB}"/>
          </ac:spMkLst>
        </pc:spChg>
      </pc:sldChg>
      <pc:sldChg chg="modSp new">
        <pc:chgData name="Sara Naidu Diaz Gonzalez" userId="S::sndiaz4@soy.sena.edu.co::94f02f45-69a4-4ff3-a3dc-fe0d52e2f980" providerId="AD" clId="Web-{94CA1C6E-AA05-5B92-39E9-EBD40BB68EC5}" dt="2023-03-11T04:45:47.570" v="297" actId="20577"/>
        <pc:sldMkLst>
          <pc:docMk/>
          <pc:sldMk cId="2971174205" sldId="266"/>
        </pc:sldMkLst>
        <pc:spChg chg="mod">
          <ac:chgData name="Sara Naidu Diaz Gonzalez" userId="S::sndiaz4@soy.sena.edu.co::94f02f45-69a4-4ff3-a3dc-fe0d52e2f980" providerId="AD" clId="Web-{94CA1C6E-AA05-5B92-39E9-EBD40BB68EC5}" dt="2023-03-11T04:45:47.570" v="297" actId="20577"/>
          <ac:spMkLst>
            <pc:docMk/>
            <pc:sldMk cId="2971174205" sldId="266"/>
            <ac:spMk id="2" creationId="{D2C7AA8A-64C8-2AE2-AD77-837417D36B22}"/>
          </ac:spMkLst>
        </pc:spChg>
      </pc:sldChg>
      <pc:sldChg chg="modSp new">
        <pc:chgData name="Sara Naidu Diaz Gonzalez" userId="S::sndiaz4@soy.sena.edu.co::94f02f45-69a4-4ff3-a3dc-fe0d52e2f980" providerId="AD" clId="Web-{94CA1C6E-AA05-5B92-39E9-EBD40BB68EC5}" dt="2023-03-11T04:46:05.790" v="301" actId="20577"/>
        <pc:sldMkLst>
          <pc:docMk/>
          <pc:sldMk cId="823951855" sldId="267"/>
        </pc:sldMkLst>
        <pc:spChg chg="mod">
          <ac:chgData name="Sara Naidu Diaz Gonzalez" userId="S::sndiaz4@soy.sena.edu.co::94f02f45-69a4-4ff3-a3dc-fe0d52e2f980" providerId="AD" clId="Web-{94CA1C6E-AA05-5B92-39E9-EBD40BB68EC5}" dt="2023-03-11T04:46:05.790" v="301" actId="20577"/>
          <ac:spMkLst>
            <pc:docMk/>
            <pc:sldMk cId="823951855" sldId="267"/>
            <ac:spMk id="2" creationId="{378926DF-9E9C-B895-F9A9-369B6F2773E1}"/>
          </ac:spMkLst>
        </pc:spChg>
      </pc:sldChg>
      <pc:sldChg chg="modSp new">
        <pc:chgData name="Sara Naidu Diaz Gonzalez" userId="S::sndiaz4@soy.sena.edu.co::94f02f45-69a4-4ff3-a3dc-fe0d52e2f980" providerId="AD" clId="Web-{94CA1C6E-AA05-5B92-39E9-EBD40BB68EC5}" dt="2023-03-11T04:46:18.196" v="305" actId="20577"/>
        <pc:sldMkLst>
          <pc:docMk/>
          <pc:sldMk cId="3827497238" sldId="268"/>
        </pc:sldMkLst>
        <pc:spChg chg="mod">
          <ac:chgData name="Sara Naidu Diaz Gonzalez" userId="S::sndiaz4@soy.sena.edu.co::94f02f45-69a4-4ff3-a3dc-fe0d52e2f980" providerId="AD" clId="Web-{94CA1C6E-AA05-5B92-39E9-EBD40BB68EC5}" dt="2023-03-11T04:46:18.196" v="305" actId="20577"/>
          <ac:spMkLst>
            <pc:docMk/>
            <pc:sldMk cId="3827497238" sldId="268"/>
            <ac:spMk id="2" creationId="{7713EBFE-49A1-595C-CC54-0754AD6EED66}"/>
          </ac:spMkLst>
        </pc:spChg>
      </pc:sldChg>
      <pc:sldChg chg="modSp new">
        <pc:chgData name="Sara Naidu Diaz Gonzalez" userId="S::sndiaz4@soy.sena.edu.co::94f02f45-69a4-4ff3-a3dc-fe0d52e2f980" providerId="AD" clId="Web-{94CA1C6E-AA05-5B92-39E9-EBD40BB68EC5}" dt="2023-03-11T04:46:31.010" v="309" actId="20577"/>
        <pc:sldMkLst>
          <pc:docMk/>
          <pc:sldMk cId="3816518876" sldId="269"/>
        </pc:sldMkLst>
        <pc:spChg chg="mod">
          <ac:chgData name="Sara Naidu Diaz Gonzalez" userId="S::sndiaz4@soy.sena.edu.co::94f02f45-69a4-4ff3-a3dc-fe0d52e2f980" providerId="AD" clId="Web-{94CA1C6E-AA05-5B92-39E9-EBD40BB68EC5}" dt="2023-03-11T04:46:31.010" v="309" actId="20577"/>
          <ac:spMkLst>
            <pc:docMk/>
            <pc:sldMk cId="3816518876" sldId="269"/>
            <ac:spMk id="2" creationId="{7B5AA8F9-A6E6-7642-3D7F-25EA31F9B486}"/>
          </ac:spMkLst>
        </pc:spChg>
      </pc:sldChg>
      <pc:sldChg chg="modSp new">
        <pc:chgData name="Sara Naidu Diaz Gonzalez" userId="S::sndiaz4@soy.sena.edu.co::94f02f45-69a4-4ff3-a3dc-fe0d52e2f980" providerId="AD" clId="Web-{94CA1C6E-AA05-5B92-39E9-EBD40BB68EC5}" dt="2023-03-11T04:46:46.432" v="313" actId="20577"/>
        <pc:sldMkLst>
          <pc:docMk/>
          <pc:sldMk cId="1410405190" sldId="270"/>
        </pc:sldMkLst>
        <pc:spChg chg="mod">
          <ac:chgData name="Sara Naidu Diaz Gonzalez" userId="S::sndiaz4@soy.sena.edu.co::94f02f45-69a4-4ff3-a3dc-fe0d52e2f980" providerId="AD" clId="Web-{94CA1C6E-AA05-5B92-39E9-EBD40BB68EC5}" dt="2023-03-11T04:46:46.432" v="313" actId="20577"/>
          <ac:spMkLst>
            <pc:docMk/>
            <pc:sldMk cId="1410405190" sldId="270"/>
            <ac:spMk id="2" creationId="{69012378-58D7-BA04-43C4-0D0DF024AD63}"/>
          </ac:spMkLst>
        </pc:spChg>
      </pc:sldChg>
    </pc:docChg>
  </pc:docChgLst>
  <pc:docChgLst>
    <pc:chgData name="Sara Naidu Diaz Gonzalez" userId="94f02f45-69a4-4ff3-a3dc-fe0d52e2f980" providerId="ADAL" clId="{8AB42669-F9ED-BA48-9D88-EE53BA0C789C}"/>
    <pc:docChg chg="modSld">
      <pc:chgData name="Sara Naidu Diaz Gonzalez" userId="94f02f45-69a4-4ff3-a3dc-fe0d52e2f980" providerId="ADAL" clId="{8AB42669-F9ED-BA48-9D88-EE53BA0C789C}" dt="2023-03-14T13:39:21.062" v="53" actId="20577"/>
      <pc:docMkLst>
        <pc:docMk/>
      </pc:docMkLst>
      <pc:sldChg chg="modSp">
        <pc:chgData name="Sara Naidu Diaz Gonzalez" userId="94f02f45-69a4-4ff3-a3dc-fe0d52e2f980" providerId="ADAL" clId="{8AB42669-F9ED-BA48-9D88-EE53BA0C789C}" dt="2023-03-14T13:39:21.062" v="53" actId="20577"/>
        <pc:sldMkLst>
          <pc:docMk/>
          <pc:sldMk cId="2743027483" sldId="277"/>
        </pc:sldMkLst>
        <pc:spChg chg="mod">
          <ac:chgData name="Sara Naidu Diaz Gonzalez" userId="94f02f45-69a4-4ff3-a3dc-fe0d52e2f980" providerId="ADAL" clId="{8AB42669-F9ED-BA48-9D88-EE53BA0C789C}" dt="2023-03-14T13:39:21.062" v="53" actId="20577"/>
          <ac:spMkLst>
            <pc:docMk/>
            <pc:sldMk cId="2743027483" sldId="277"/>
            <ac:spMk id="3" creationId="{12D3E613-174C-4827-D94C-3C2C0464AFAB}"/>
          </ac:spMkLst>
        </pc:spChg>
      </pc:sldChg>
    </pc:docChg>
  </pc:docChgLst>
  <pc:docChgLst>
    <pc:chgData name="Maria Isabel Uribe Diaz" userId="S::miuribe93@soy.sena.edu.co::f874e721-cfe2-4208-953d-f23d4fbbc403" providerId="AD" clId="Web-{0183C416-BF55-91C6-AC23-C9D58ADACCB8}"/>
    <pc:docChg chg="addSld delSld modSld">
      <pc:chgData name="Maria Isabel Uribe Diaz" userId="S::miuribe93@soy.sena.edu.co::f874e721-cfe2-4208-953d-f23d4fbbc403" providerId="AD" clId="Web-{0183C416-BF55-91C6-AC23-C9D58ADACCB8}" dt="2023-03-17T16:56:18.135" v="670" actId="14100"/>
      <pc:docMkLst>
        <pc:docMk/>
      </pc:docMkLst>
      <pc:sldChg chg="addSp delSp modSp mod setClrOvrMap">
        <pc:chgData name="Maria Isabel Uribe Diaz" userId="S::miuribe93@soy.sena.edu.co::f874e721-cfe2-4208-953d-f23d4fbbc403" providerId="AD" clId="Web-{0183C416-BF55-91C6-AC23-C9D58ADACCB8}" dt="2023-03-17T16:48:22.235" v="641" actId="1076"/>
        <pc:sldMkLst>
          <pc:docMk/>
          <pc:sldMk cId="2406273178" sldId="256"/>
        </pc:sldMkLst>
        <pc:spChg chg="mod">
          <ac:chgData name="Maria Isabel Uribe Diaz" userId="S::miuribe93@soy.sena.edu.co::f874e721-cfe2-4208-953d-f23d4fbbc403" providerId="AD" clId="Web-{0183C416-BF55-91C6-AC23-C9D58ADACCB8}" dt="2023-03-17T16:48:22.235" v="641" actId="1076"/>
          <ac:spMkLst>
            <pc:docMk/>
            <pc:sldMk cId="2406273178" sldId="256"/>
            <ac:spMk id="2" creationId="{00000000-0000-0000-0000-000000000000}"/>
          </ac:spMkLst>
        </pc:spChg>
        <pc:spChg chg="mod">
          <ac:chgData name="Maria Isabel Uribe Diaz" userId="S::miuribe93@soy.sena.edu.co::f874e721-cfe2-4208-953d-f23d4fbbc403" providerId="AD" clId="Web-{0183C416-BF55-91C6-AC23-C9D58ADACCB8}" dt="2023-03-17T16:40:59.929" v="546"/>
          <ac:spMkLst>
            <pc:docMk/>
            <pc:sldMk cId="2406273178" sldId="256"/>
            <ac:spMk id="3" creationId="{00000000-0000-0000-0000-000000000000}"/>
          </ac:spMkLst>
        </pc:spChg>
        <pc:spChg chg="add del">
          <ac:chgData name="Maria Isabel Uribe Diaz" userId="S::miuribe93@soy.sena.edu.co::f874e721-cfe2-4208-953d-f23d4fbbc403" providerId="AD" clId="Web-{0183C416-BF55-91C6-AC23-C9D58ADACCB8}" dt="2023-03-17T16:40:59.929" v="546"/>
          <ac:spMkLst>
            <pc:docMk/>
            <pc:sldMk cId="2406273178" sldId="256"/>
            <ac:spMk id="8" creationId="{E8A8EAB8-D2FF-444D-B34B-7D32F106AD0E}"/>
          </ac:spMkLst>
        </pc:spChg>
        <pc:spChg chg="add del">
          <ac:chgData name="Maria Isabel Uribe Diaz" userId="S::miuribe93@soy.sena.edu.co::f874e721-cfe2-4208-953d-f23d4fbbc403" providerId="AD" clId="Web-{0183C416-BF55-91C6-AC23-C9D58ADACCB8}" dt="2023-03-17T16:40:59.929" v="546"/>
          <ac:spMkLst>
            <pc:docMk/>
            <pc:sldMk cId="2406273178" sldId="256"/>
            <ac:spMk id="17" creationId="{0671A8AE-40A1-4631-A6B8-581AFF065482}"/>
          </ac:spMkLst>
        </pc:spChg>
        <pc:spChg chg="add del">
          <ac:chgData name="Maria Isabel Uribe Diaz" userId="S::miuribe93@soy.sena.edu.co::f874e721-cfe2-4208-953d-f23d4fbbc403" providerId="AD" clId="Web-{0183C416-BF55-91C6-AC23-C9D58ADACCB8}" dt="2023-03-17T16:40:59.929" v="546"/>
          <ac:spMkLst>
            <pc:docMk/>
            <pc:sldMk cId="2406273178" sldId="256"/>
            <ac:spMk id="19" creationId="{AB58EF07-17C2-48CF-ABB0-EEF1F17CB8F0}"/>
          </ac:spMkLst>
        </pc:spChg>
        <pc:spChg chg="add del">
          <ac:chgData name="Maria Isabel Uribe Diaz" userId="S::miuribe93@soy.sena.edu.co::f874e721-cfe2-4208-953d-f23d4fbbc403" providerId="AD" clId="Web-{0183C416-BF55-91C6-AC23-C9D58ADACCB8}" dt="2023-03-17T16:40:59.929" v="546"/>
          <ac:spMkLst>
            <pc:docMk/>
            <pc:sldMk cId="2406273178" sldId="256"/>
            <ac:spMk id="21" creationId="{AF2F604E-43BE-4DC3-B983-E071523364F8}"/>
          </ac:spMkLst>
        </pc:spChg>
        <pc:spChg chg="add del">
          <ac:chgData name="Maria Isabel Uribe Diaz" userId="S::miuribe93@soy.sena.edu.co::f874e721-cfe2-4208-953d-f23d4fbbc403" providerId="AD" clId="Web-{0183C416-BF55-91C6-AC23-C9D58ADACCB8}" dt="2023-03-17T16:40:59.929" v="546"/>
          <ac:spMkLst>
            <pc:docMk/>
            <pc:sldMk cId="2406273178" sldId="256"/>
            <ac:spMk id="23" creationId="{08C9B587-E65E-4B52-B37C-ABEBB6E87928}"/>
          </ac:spMkLst>
        </pc:spChg>
        <pc:picChg chg="add del mod ord">
          <ac:chgData name="Maria Isabel Uribe Diaz" userId="S::miuribe93@soy.sena.edu.co::f874e721-cfe2-4208-953d-f23d4fbbc403" providerId="AD" clId="Web-{0183C416-BF55-91C6-AC23-C9D58ADACCB8}" dt="2023-03-17T16:47:57.406" v="637"/>
          <ac:picMkLst>
            <pc:docMk/>
            <pc:sldMk cId="2406273178" sldId="256"/>
            <ac:picMk id="4" creationId="{72ECD501-2E92-F141-AD29-3BD9518587B5}"/>
          </ac:picMkLst>
        </pc:picChg>
        <pc:picChg chg="add mod">
          <ac:chgData name="Maria Isabel Uribe Diaz" userId="S::miuribe93@soy.sena.edu.co::f874e721-cfe2-4208-953d-f23d4fbbc403" providerId="AD" clId="Web-{0183C416-BF55-91C6-AC23-C9D58ADACCB8}" dt="2023-03-17T16:48:05.969" v="639" actId="1076"/>
          <ac:picMkLst>
            <pc:docMk/>
            <pc:sldMk cId="2406273178" sldId="256"/>
            <ac:picMk id="5" creationId="{789A34D1-0AC0-762E-B772-7596793D2844}"/>
          </ac:picMkLst>
        </pc:picChg>
        <pc:cxnChg chg="add del">
          <ac:chgData name="Maria Isabel Uribe Diaz" userId="S::miuribe93@soy.sena.edu.co::f874e721-cfe2-4208-953d-f23d4fbbc403" providerId="AD" clId="Web-{0183C416-BF55-91C6-AC23-C9D58ADACCB8}" dt="2023-03-17T16:40:59.929" v="546"/>
          <ac:cxnSpMkLst>
            <pc:docMk/>
            <pc:sldMk cId="2406273178" sldId="256"/>
            <ac:cxnSpMk id="10" creationId="{067633D1-6EE6-4118-B9F0-B363477BEE7A}"/>
          </ac:cxnSpMkLst>
        </pc:cxnChg>
        <pc:cxnChg chg="add del">
          <ac:chgData name="Maria Isabel Uribe Diaz" userId="S::miuribe93@soy.sena.edu.co::f874e721-cfe2-4208-953d-f23d4fbbc403" providerId="AD" clId="Web-{0183C416-BF55-91C6-AC23-C9D58ADACCB8}" dt="2023-03-17T16:40:59.929" v="546"/>
          <ac:cxnSpMkLst>
            <pc:docMk/>
            <pc:sldMk cId="2406273178" sldId="256"/>
            <ac:cxnSpMk id="12" creationId="{4AD7FFC6-42A9-49CB-B5E9-B3F6B038331B}"/>
          </ac:cxnSpMkLst>
        </pc:cxnChg>
      </pc:sldChg>
      <pc:sldChg chg="modSp">
        <pc:chgData name="Maria Isabel Uribe Diaz" userId="S::miuribe93@soy.sena.edu.co::f874e721-cfe2-4208-953d-f23d4fbbc403" providerId="AD" clId="Web-{0183C416-BF55-91C6-AC23-C9D58ADACCB8}" dt="2023-03-17T16:52:08.161" v="664" actId="20577"/>
        <pc:sldMkLst>
          <pc:docMk/>
          <pc:sldMk cId="3931021644" sldId="259"/>
        </pc:sldMkLst>
        <pc:spChg chg="mod">
          <ac:chgData name="Maria Isabel Uribe Diaz" userId="S::miuribe93@soy.sena.edu.co::f874e721-cfe2-4208-953d-f23d4fbbc403" providerId="AD" clId="Web-{0183C416-BF55-91C6-AC23-C9D58ADACCB8}" dt="2023-03-17T16:52:08.161" v="664" actId="20577"/>
          <ac:spMkLst>
            <pc:docMk/>
            <pc:sldMk cId="3931021644" sldId="259"/>
            <ac:spMk id="3" creationId="{A307E016-61E2-674A-A5F3-185B1FBA1176}"/>
          </ac:spMkLst>
        </pc:spChg>
      </pc:sldChg>
      <pc:sldChg chg="modSp">
        <pc:chgData name="Maria Isabel Uribe Diaz" userId="S::miuribe93@soy.sena.edu.co::f874e721-cfe2-4208-953d-f23d4fbbc403" providerId="AD" clId="Web-{0183C416-BF55-91C6-AC23-C9D58ADACCB8}" dt="2023-03-17T16:55:53.135" v="669" actId="14100"/>
        <pc:sldMkLst>
          <pc:docMk/>
          <pc:sldMk cId="4239651335" sldId="293"/>
        </pc:sldMkLst>
        <pc:spChg chg="mod">
          <ac:chgData name="Maria Isabel Uribe Diaz" userId="S::miuribe93@soy.sena.edu.co::f874e721-cfe2-4208-953d-f23d4fbbc403" providerId="AD" clId="Web-{0183C416-BF55-91C6-AC23-C9D58ADACCB8}" dt="2023-03-17T16:55:45.931" v="666" actId="1076"/>
          <ac:spMkLst>
            <pc:docMk/>
            <pc:sldMk cId="4239651335" sldId="293"/>
            <ac:spMk id="2" creationId="{5A20BE2D-92BB-A3DA-67AA-01CE4F500581}"/>
          </ac:spMkLst>
        </pc:spChg>
        <pc:spChg chg="mod">
          <ac:chgData name="Maria Isabel Uribe Diaz" userId="S::miuribe93@soy.sena.edu.co::f874e721-cfe2-4208-953d-f23d4fbbc403" providerId="AD" clId="Web-{0183C416-BF55-91C6-AC23-C9D58ADACCB8}" dt="2023-03-17T16:55:53.135" v="669" actId="14100"/>
          <ac:spMkLst>
            <pc:docMk/>
            <pc:sldMk cId="4239651335" sldId="293"/>
            <ac:spMk id="3" creationId="{D6C89990-E10A-B067-3DF6-FFF8F4147C59}"/>
          </ac:spMkLst>
        </pc:spChg>
      </pc:sldChg>
      <pc:sldChg chg="modSp new">
        <pc:chgData name="Maria Isabel Uribe Diaz" userId="S::miuribe93@soy.sena.edu.co::f874e721-cfe2-4208-953d-f23d4fbbc403" providerId="AD" clId="Web-{0183C416-BF55-91C6-AC23-C9D58ADACCB8}" dt="2023-03-17T16:15:54.491" v="525" actId="20577"/>
        <pc:sldMkLst>
          <pc:docMk/>
          <pc:sldMk cId="459870705" sldId="294"/>
        </pc:sldMkLst>
        <pc:spChg chg="mod">
          <ac:chgData name="Maria Isabel Uribe Diaz" userId="S::miuribe93@soy.sena.edu.co::f874e721-cfe2-4208-953d-f23d4fbbc403" providerId="AD" clId="Web-{0183C416-BF55-91C6-AC23-C9D58ADACCB8}" dt="2023-03-17T16:15:35.053" v="522" actId="20577"/>
          <ac:spMkLst>
            <pc:docMk/>
            <pc:sldMk cId="459870705" sldId="294"/>
            <ac:spMk id="2" creationId="{70BEE9EE-FE61-36B9-38B6-F7EBDFD73D66}"/>
          </ac:spMkLst>
        </pc:spChg>
        <pc:spChg chg="mod">
          <ac:chgData name="Maria Isabel Uribe Diaz" userId="S::miuribe93@soy.sena.edu.co::f874e721-cfe2-4208-953d-f23d4fbbc403" providerId="AD" clId="Web-{0183C416-BF55-91C6-AC23-C9D58ADACCB8}" dt="2023-03-17T16:15:54.491" v="525" actId="20577"/>
          <ac:spMkLst>
            <pc:docMk/>
            <pc:sldMk cId="459870705" sldId="294"/>
            <ac:spMk id="3" creationId="{DD9D7E5D-7F10-B31D-C1A7-69E3C2B7F641}"/>
          </ac:spMkLst>
        </pc:spChg>
      </pc:sldChg>
      <pc:sldChg chg="modSp new">
        <pc:chgData name="Maria Isabel Uribe Diaz" userId="S::miuribe93@soy.sena.edu.co::f874e721-cfe2-4208-953d-f23d4fbbc403" providerId="AD" clId="Web-{0183C416-BF55-91C6-AC23-C9D58ADACCB8}" dt="2023-03-17T16:28:43.054" v="531" actId="20577"/>
        <pc:sldMkLst>
          <pc:docMk/>
          <pc:sldMk cId="2250654203" sldId="295"/>
        </pc:sldMkLst>
        <pc:spChg chg="mod">
          <ac:chgData name="Maria Isabel Uribe Diaz" userId="S::miuribe93@soy.sena.edu.co::f874e721-cfe2-4208-953d-f23d4fbbc403" providerId="AD" clId="Web-{0183C416-BF55-91C6-AC23-C9D58ADACCB8}" dt="2023-03-17T16:16:18.101" v="528" actId="20577"/>
          <ac:spMkLst>
            <pc:docMk/>
            <pc:sldMk cId="2250654203" sldId="295"/>
            <ac:spMk id="2" creationId="{49D6F81D-2419-8A07-69FF-CBE2C5C2E84F}"/>
          </ac:spMkLst>
        </pc:spChg>
        <pc:spChg chg="mod">
          <ac:chgData name="Maria Isabel Uribe Diaz" userId="S::miuribe93@soy.sena.edu.co::f874e721-cfe2-4208-953d-f23d4fbbc403" providerId="AD" clId="Web-{0183C416-BF55-91C6-AC23-C9D58ADACCB8}" dt="2023-03-17T16:28:43.054" v="531" actId="20577"/>
          <ac:spMkLst>
            <pc:docMk/>
            <pc:sldMk cId="2250654203" sldId="295"/>
            <ac:spMk id="3" creationId="{CE3EAF9F-89C6-FB87-D52B-78A25B0CF3E0}"/>
          </ac:spMkLst>
        </pc:spChg>
      </pc:sldChg>
      <pc:sldChg chg="modSp">
        <pc:chgData name="Maria Isabel Uribe Diaz" userId="S::miuribe93@soy.sena.edu.co::f874e721-cfe2-4208-953d-f23d4fbbc403" providerId="AD" clId="Web-{0183C416-BF55-91C6-AC23-C9D58ADACCB8}" dt="2023-03-17T16:56:18.135" v="670" actId="14100"/>
        <pc:sldMkLst>
          <pc:docMk/>
          <pc:sldMk cId="1946947064" sldId="296"/>
        </pc:sldMkLst>
        <pc:spChg chg="mod">
          <ac:chgData name="Maria Isabel Uribe Diaz" userId="S::miuribe93@soy.sena.edu.co::f874e721-cfe2-4208-953d-f23d4fbbc403" providerId="AD" clId="Web-{0183C416-BF55-91C6-AC23-C9D58ADACCB8}" dt="2023-03-17T16:56:18.135" v="670" actId="14100"/>
          <ac:spMkLst>
            <pc:docMk/>
            <pc:sldMk cId="1946947064" sldId="296"/>
            <ac:spMk id="3" creationId="{0A572AFF-7977-763F-4469-E861051BA45B}"/>
          </ac:spMkLst>
        </pc:spChg>
      </pc:sldChg>
      <pc:sldChg chg="modSp new">
        <pc:chgData name="Maria Isabel Uribe Diaz" userId="S::miuribe93@soy.sena.edu.co::f874e721-cfe2-4208-953d-f23d4fbbc403" providerId="AD" clId="Web-{0183C416-BF55-91C6-AC23-C9D58ADACCB8}" dt="2023-03-17T16:35:44.016" v="537" actId="20577"/>
        <pc:sldMkLst>
          <pc:docMk/>
          <pc:sldMk cId="3554534662" sldId="297"/>
        </pc:sldMkLst>
        <pc:spChg chg="mod">
          <ac:chgData name="Maria Isabel Uribe Diaz" userId="S::miuribe93@soy.sena.edu.co::f874e721-cfe2-4208-953d-f23d4fbbc403" providerId="AD" clId="Web-{0183C416-BF55-91C6-AC23-C9D58ADACCB8}" dt="2023-03-17T16:35:20.062" v="534" actId="20577"/>
          <ac:spMkLst>
            <pc:docMk/>
            <pc:sldMk cId="3554534662" sldId="297"/>
            <ac:spMk id="2" creationId="{2ED8909E-0ABF-32F2-D010-EF86AFF5EAAA}"/>
          </ac:spMkLst>
        </pc:spChg>
        <pc:spChg chg="mod">
          <ac:chgData name="Maria Isabel Uribe Diaz" userId="S::miuribe93@soy.sena.edu.co::f874e721-cfe2-4208-953d-f23d4fbbc403" providerId="AD" clId="Web-{0183C416-BF55-91C6-AC23-C9D58ADACCB8}" dt="2023-03-17T16:35:44.016" v="537" actId="20577"/>
          <ac:spMkLst>
            <pc:docMk/>
            <pc:sldMk cId="3554534662" sldId="297"/>
            <ac:spMk id="3" creationId="{89114CCE-E394-FBD3-80ED-151A22CA5990}"/>
          </ac:spMkLst>
        </pc:spChg>
      </pc:sldChg>
      <pc:sldChg chg="add del replId">
        <pc:chgData name="Maria Isabel Uribe Diaz" userId="S::miuribe93@soy.sena.edu.co::f874e721-cfe2-4208-953d-f23d4fbbc403" providerId="AD" clId="Web-{0183C416-BF55-91C6-AC23-C9D58ADACCB8}" dt="2023-03-17T16:40:38.053" v="539"/>
        <pc:sldMkLst>
          <pc:docMk/>
          <pc:sldMk cId="49894802" sldId="298"/>
        </pc:sldMkLst>
      </pc:sldChg>
    </pc:docChg>
  </pc:docChgLst>
  <pc:docChgLst>
    <pc:chgData name="Sara Naidu Diaz Gonzalez" userId="S::sndiaz4@soy.sena.edu.co::94f02f45-69a4-4ff3-a3dc-fe0d52e2f980" providerId="AD" clId="Web-{4F884799-AA9A-7C4D-62D4-D33D991A52FC}"/>
    <pc:docChg chg="addSld delSld modSld">
      <pc:chgData name="Sara Naidu Diaz Gonzalez" userId="S::sndiaz4@soy.sena.edu.co::94f02f45-69a4-4ff3-a3dc-fe0d52e2f980" providerId="AD" clId="Web-{4F884799-AA9A-7C4D-62D4-D33D991A52FC}" dt="2023-04-12T14:16:36.139" v="1349"/>
      <pc:docMkLst>
        <pc:docMk/>
      </pc:docMkLst>
      <pc:sldChg chg="modSp">
        <pc:chgData name="Sara Naidu Diaz Gonzalez" userId="S::sndiaz4@soy.sena.edu.co::94f02f45-69a4-4ff3-a3dc-fe0d52e2f980" providerId="AD" clId="Web-{4F884799-AA9A-7C4D-62D4-D33D991A52FC}" dt="2023-04-12T14:14:11.742" v="883"/>
        <pc:sldMkLst>
          <pc:docMk/>
          <pc:sldMk cId="2036002577" sldId="329"/>
        </pc:sldMkLst>
        <pc:graphicFrameChg chg="mod modGraphic">
          <ac:chgData name="Sara Naidu Diaz Gonzalez" userId="S::sndiaz4@soy.sena.edu.co::94f02f45-69a4-4ff3-a3dc-fe0d52e2f980" providerId="AD" clId="Web-{4F884799-AA9A-7C4D-62D4-D33D991A52FC}" dt="2023-04-12T14:14:11.742" v="883"/>
          <ac:graphicFrameMkLst>
            <pc:docMk/>
            <pc:sldMk cId="2036002577" sldId="329"/>
            <ac:graphicFrameMk id="4" creationId="{93350C26-A508-7570-D500-3F271AE44D16}"/>
          </ac:graphicFrameMkLst>
        </pc:graphicFrameChg>
      </pc:sldChg>
      <pc:sldChg chg="modSp">
        <pc:chgData name="Sara Naidu Diaz Gonzalez" userId="S::sndiaz4@soy.sena.edu.co::94f02f45-69a4-4ff3-a3dc-fe0d52e2f980" providerId="AD" clId="Web-{4F884799-AA9A-7C4D-62D4-D33D991A52FC}" dt="2023-04-12T14:00:58.023" v="215"/>
        <pc:sldMkLst>
          <pc:docMk/>
          <pc:sldMk cId="3485784840" sldId="330"/>
        </pc:sldMkLst>
        <pc:graphicFrameChg chg="mod modGraphic">
          <ac:chgData name="Sara Naidu Diaz Gonzalez" userId="S::sndiaz4@soy.sena.edu.co::94f02f45-69a4-4ff3-a3dc-fe0d52e2f980" providerId="AD" clId="Web-{4F884799-AA9A-7C4D-62D4-D33D991A52FC}" dt="2023-04-12T14:00:58.023" v="215"/>
          <ac:graphicFrameMkLst>
            <pc:docMk/>
            <pc:sldMk cId="3485784840" sldId="330"/>
            <ac:graphicFrameMk id="4" creationId="{1234237E-1D96-90C7-7779-3ABE1E96A12B}"/>
          </ac:graphicFrameMkLst>
        </pc:graphicFrameChg>
      </pc:sldChg>
      <pc:sldChg chg="del">
        <pc:chgData name="Sara Naidu Diaz Gonzalez" userId="S::sndiaz4@soy.sena.edu.co::94f02f45-69a4-4ff3-a3dc-fe0d52e2f980" providerId="AD" clId="Web-{4F884799-AA9A-7C4D-62D4-D33D991A52FC}" dt="2023-04-12T13:44:25.968" v="115"/>
        <pc:sldMkLst>
          <pc:docMk/>
          <pc:sldMk cId="2469419268" sldId="331"/>
        </pc:sldMkLst>
      </pc:sldChg>
      <pc:sldChg chg="modSp">
        <pc:chgData name="Sara Naidu Diaz Gonzalez" userId="S::sndiaz4@soy.sena.edu.co::94f02f45-69a4-4ff3-a3dc-fe0d52e2f980" providerId="AD" clId="Web-{4F884799-AA9A-7C4D-62D4-D33D991A52FC}" dt="2023-04-12T14:13:46.288" v="863"/>
        <pc:sldMkLst>
          <pc:docMk/>
          <pc:sldMk cId="605114225" sldId="332"/>
        </pc:sldMkLst>
        <pc:graphicFrameChg chg="mod modGraphic">
          <ac:chgData name="Sara Naidu Diaz Gonzalez" userId="S::sndiaz4@soy.sena.edu.co::94f02f45-69a4-4ff3-a3dc-fe0d52e2f980" providerId="AD" clId="Web-{4F884799-AA9A-7C4D-62D4-D33D991A52FC}" dt="2023-04-12T14:13:46.288" v="863"/>
          <ac:graphicFrameMkLst>
            <pc:docMk/>
            <pc:sldMk cId="605114225" sldId="332"/>
            <ac:graphicFrameMk id="4" creationId="{1234237E-1D96-90C7-7779-3ABE1E96A12B}"/>
          </ac:graphicFrameMkLst>
        </pc:graphicFrameChg>
      </pc:sldChg>
      <pc:sldChg chg="modSp add replId">
        <pc:chgData name="Sara Naidu Diaz Gonzalez" userId="S::sndiaz4@soy.sena.edu.co::94f02f45-69a4-4ff3-a3dc-fe0d52e2f980" providerId="AD" clId="Web-{4F884799-AA9A-7C4D-62D4-D33D991A52FC}" dt="2023-04-12T14:16:36.139" v="1349"/>
        <pc:sldMkLst>
          <pc:docMk/>
          <pc:sldMk cId="682728523" sldId="334"/>
        </pc:sldMkLst>
        <pc:graphicFrameChg chg="mod modGraphic">
          <ac:chgData name="Sara Naidu Diaz Gonzalez" userId="S::sndiaz4@soy.sena.edu.co::94f02f45-69a4-4ff3-a3dc-fe0d52e2f980" providerId="AD" clId="Web-{4F884799-AA9A-7C4D-62D4-D33D991A52FC}" dt="2023-04-12T14:16:36.139" v="1349"/>
          <ac:graphicFrameMkLst>
            <pc:docMk/>
            <pc:sldMk cId="682728523" sldId="334"/>
            <ac:graphicFrameMk id="4" creationId="{93350C26-A508-7570-D500-3F271AE44D16}"/>
          </ac:graphicFrameMkLst>
        </pc:graphicFrameChg>
      </pc:sldChg>
    </pc:docChg>
  </pc:docChgLst>
  <pc:docChgLst>
    <pc:chgData name="Sara Naidu Diaz Gonzalez" userId="94f02f45-69a4-4ff3-a3dc-fe0d52e2f980" providerId="ADAL" clId="{04645D42-87D0-5144-BAA0-0C7C08B27C22}"/>
    <pc:docChg chg="modSld">
      <pc:chgData name="Sara Naidu Diaz Gonzalez" userId="94f02f45-69a4-4ff3-a3dc-fe0d52e2f980" providerId="ADAL" clId="{04645D42-87D0-5144-BAA0-0C7C08B27C22}" dt="2023-03-30T13:24:47.588" v="57" actId="1076"/>
      <pc:docMkLst>
        <pc:docMk/>
      </pc:docMkLst>
      <pc:sldChg chg="modSp">
        <pc:chgData name="Sara Naidu Diaz Gonzalez" userId="94f02f45-69a4-4ff3-a3dc-fe0d52e2f980" providerId="ADAL" clId="{04645D42-87D0-5144-BAA0-0C7C08B27C22}" dt="2023-03-30T13:20:02.984" v="13" actId="14100"/>
        <pc:sldMkLst>
          <pc:docMk/>
          <pc:sldMk cId="1495245722" sldId="263"/>
        </pc:sldMkLst>
        <pc:picChg chg="mod modCrop">
          <ac:chgData name="Sara Naidu Diaz Gonzalez" userId="94f02f45-69a4-4ff3-a3dc-fe0d52e2f980" providerId="ADAL" clId="{04645D42-87D0-5144-BAA0-0C7C08B27C22}" dt="2023-03-30T13:20:02.984" v="13" actId="14100"/>
          <ac:picMkLst>
            <pc:docMk/>
            <pc:sldMk cId="1495245722" sldId="263"/>
            <ac:picMk id="6" creationId="{80B17270-D289-7D3B-B979-E06CAEE4149A}"/>
          </ac:picMkLst>
        </pc:picChg>
      </pc:sldChg>
      <pc:sldChg chg="modSp">
        <pc:chgData name="Sara Naidu Diaz Gonzalez" userId="94f02f45-69a4-4ff3-a3dc-fe0d52e2f980" providerId="ADAL" clId="{04645D42-87D0-5144-BAA0-0C7C08B27C22}" dt="2023-03-30T13:21:06.613" v="22" actId="732"/>
        <pc:sldMkLst>
          <pc:docMk/>
          <pc:sldMk cId="3271739562" sldId="317"/>
        </pc:sldMkLst>
        <pc:picChg chg="mod modCrop">
          <ac:chgData name="Sara Naidu Diaz Gonzalez" userId="94f02f45-69a4-4ff3-a3dc-fe0d52e2f980" providerId="ADAL" clId="{04645D42-87D0-5144-BAA0-0C7C08B27C22}" dt="2023-03-30T13:21:06.613" v="22" actId="732"/>
          <ac:picMkLst>
            <pc:docMk/>
            <pc:sldMk cId="3271739562" sldId="317"/>
            <ac:picMk id="8" creationId="{DB7C1525-B427-12E9-FD06-155840ECFB5E}"/>
          </ac:picMkLst>
        </pc:picChg>
      </pc:sldChg>
      <pc:sldChg chg="modSp">
        <pc:chgData name="Sara Naidu Diaz Gonzalez" userId="94f02f45-69a4-4ff3-a3dc-fe0d52e2f980" providerId="ADAL" clId="{04645D42-87D0-5144-BAA0-0C7C08B27C22}" dt="2023-03-30T13:21:53.618" v="31" actId="14100"/>
        <pc:sldMkLst>
          <pc:docMk/>
          <pc:sldMk cId="3362267178" sldId="318"/>
        </pc:sldMkLst>
        <pc:picChg chg="mod modCrop">
          <ac:chgData name="Sara Naidu Diaz Gonzalez" userId="94f02f45-69a4-4ff3-a3dc-fe0d52e2f980" providerId="ADAL" clId="{04645D42-87D0-5144-BAA0-0C7C08B27C22}" dt="2023-03-30T13:21:53.618" v="31" actId="14100"/>
          <ac:picMkLst>
            <pc:docMk/>
            <pc:sldMk cId="3362267178" sldId="318"/>
            <ac:picMk id="7" creationId="{1F724617-D931-384B-259C-761278FB0373}"/>
          </ac:picMkLst>
        </pc:picChg>
      </pc:sldChg>
      <pc:sldChg chg="modSp">
        <pc:chgData name="Sara Naidu Diaz Gonzalez" userId="94f02f45-69a4-4ff3-a3dc-fe0d52e2f980" providerId="ADAL" clId="{04645D42-87D0-5144-BAA0-0C7C08B27C22}" dt="2023-03-30T13:22:52.467" v="42" actId="14100"/>
        <pc:sldMkLst>
          <pc:docMk/>
          <pc:sldMk cId="1127655200" sldId="320"/>
        </pc:sldMkLst>
        <pc:picChg chg="mod modCrop">
          <ac:chgData name="Sara Naidu Diaz Gonzalez" userId="94f02f45-69a4-4ff3-a3dc-fe0d52e2f980" providerId="ADAL" clId="{04645D42-87D0-5144-BAA0-0C7C08B27C22}" dt="2023-03-30T13:22:52.467" v="42" actId="14100"/>
          <ac:picMkLst>
            <pc:docMk/>
            <pc:sldMk cId="1127655200" sldId="320"/>
            <ac:picMk id="7" creationId="{5A73A798-7BB6-5E50-30FB-93B709AE82E7}"/>
          </ac:picMkLst>
        </pc:picChg>
      </pc:sldChg>
      <pc:sldChg chg="modSp">
        <pc:chgData name="Sara Naidu Diaz Gonzalez" userId="94f02f45-69a4-4ff3-a3dc-fe0d52e2f980" providerId="ADAL" clId="{04645D42-87D0-5144-BAA0-0C7C08B27C22}" dt="2023-03-30T13:23:30.461" v="48" actId="14100"/>
        <pc:sldMkLst>
          <pc:docMk/>
          <pc:sldMk cId="1968408752" sldId="323"/>
        </pc:sldMkLst>
        <pc:picChg chg="mod modCrop">
          <ac:chgData name="Sara Naidu Diaz Gonzalez" userId="94f02f45-69a4-4ff3-a3dc-fe0d52e2f980" providerId="ADAL" clId="{04645D42-87D0-5144-BAA0-0C7C08B27C22}" dt="2023-03-30T13:23:30.461" v="48" actId="14100"/>
          <ac:picMkLst>
            <pc:docMk/>
            <pc:sldMk cId="1968408752" sldId="323"/>
            <ac:picMk id="4" creationId="{0AB543CB-C552-2958-71D6-2E2C00F1282F}"/>
          </ac:picMkLst>
        </pc:picChg>
      </pc:sldChg>
      <pc:sldChg chg="modSp">
        <pc:chgData name="Sara Naidu Diaz Gonzalez" userId="94f02f45-69a4-4ff3-a3dc-fe0d52e2f980" providerId="ADAL" clId="{04645D42-87D0-5144-BAA0-0C7C08B27C22}" dt="2023-03-30T13:24:47.588" v="57" actId="1076"/>
        <pc:sldMkLst>
          <pc:docMk/>
          <pc:sldMk cId="4058954971" sldId="324"/>
        </pc:sldMkLst>
        <pc:picChg chg="mod modCrop">
          <ac:chgData name="Sara Naidu Diaz Gonzalez" userId="94f02f45-69a4-4ff3-a3dc-fe0d52e2f980" providerId="ADAL" clId="{04645D42-87D0-5144-BAA0-0C7C08B27C22}" dt="2023-03-30T13:24:47.588" v="57" actId="1076"/>
          <ac:picMkLst>
            <pc:docMk/>
            <pc:sldMk cId="4058954971" sldId="324"/>
            <ac:picMk id="4" creationId="{863AD59B-B449-14B9-8210-1B50B1596F78}"/>
          </ac:picMkLst>
        </pc:picChg>
      </pc:sldChg>
    </pc:docChg>
  </pc:docChgLst>
  <pc:docChgLst>
    <pc:chgData name="Maria Isabel Uribe Diaz" userId="S::miuribe93@soy.sena.edu.co::f874e721-cfe2-4208-953d-f23d4fbbc403" providerId="AD" clId="Web-{21670C2C-4440-7C84-40FA-AB187BA3401A}"/>
    <pc:docChg chg="delSld modSld">
      <pc:chgData name="Maria Isabel Uribe Diaz" userId="S::miuribe93@soy.sena.edu.co::f874e721-cfe2-4208-953d-f23d4fbbc403" providerId="AD" clId="Web-{21670C2C-4440-7C84-40FA-AB187BA3401A}" dt="2023-03-17T23:32:58.479" v="409" actId="20577"/>
      <pc:docMkLst>
        <pc:docMk/>
      </pc:docMkLst>
      <pc:sldChg chg="delSp modSp">
        <pc:chgData name="Maria Isabel Uribe Diaz" userId="S::miuribe93@soy.sena.edu.co::f874e721-cfe2-4208-953d-f23d4fbbc403" providerId="AD" clId="Web-{21670C2C-4440-7C84-40FA-AB187BA3401A}" dt="2023-03-17T23:32:09.962" v="406"/>
        <pc:sldMkLst>
          <pc:docMk/>
          <pc:sldMk cId="2406273178" sldId="256"/>
        </pc:sldMkLst>
        <pc:picChg chg="del mod">
          <ac:chgData name="Maria Isabel Uribe Diaz" userId="S::miuribe93@soy.sena.edu.co::f874e721-cfe2-4208-953d-f23d4fbbc403" providerId="AD" clId="Web-{21670C2C-4440-7C84-40FA-AB187BA3401A}" dt="2023-03-17T23:32:09.962" v="406"/>
          <ac:picMkLst>
            <pc:docMk/>
            <pc:sldMk cId="2406273178" sldId="256"/>
            <ac:picMk id="5" creationId="{789A34D1-0AC0-762E-B772-7596793D2844}"/>
          </ac:picMkLst>
        </pc:picChg>
      </pc:sldChg>
      <pc:sldChg chg="modSp">
        <pc:chgData name="Maria Isabel Uribe Diaz" userId="S::miuribe93@soy.sena.edu.co::f874e721-cfe2-4208-953d-f23d4fbbc403" providerId="AD" clId="Web-{21670C2C-4440-7C84-40FA-AB187BA3401A}" dt="2023-03-17T19:42:48.771" v="4" actId="20577"/>
        <pc:sldMkLst>
          <pc:docMk/>
          <pc:sldMk cId="641297589" sldId="260"/>
        </pc:sldMkLst>
        <pc:spChg chg="mod">
          <ac:chgData name="Maria Isabel Uribe Diaz" userId="S::miuribe93@soy.sena.edu.co::f874e721-cfe2-4208-953d-f23d4fbbc403" providerId="AD" clId="Web-{21670C2C-4440-7C84-40FA-AB187BA3401A}" dt="2023-03-17T19:42:48.771" v="4" actId="20577"/>
          <ac:spMkLst>
            <pc:docMk/>
            <pc:sldMk cId="641297589" sldId="260"/>
            <ac:spMk id="3" creationId="{98E6583C-5851-306D-3362-6F54EBA368DC}"/>
          </ac:spMkLst>
        </pc:spChg>
      </pc:sldChg>
      <pc:sldChg chg="modSp">
        <pc:chgData name="Maria Isabel Uribe Diaz" userId="S::miuribe93@soy.sena.edu.co::f874e721-cfe2-4208-953d-f23d4fbbc403" providerId="AD" clId="Web-{21670C2C-4440-7C84-40FA-AB187BA3401A}" dt="2023-03-17T22:35:53.762" v="23" actId="20577"/>
        <pc:sldMkLst>
          <pc:docMk/>
          <pc:sldMk cId="265086344" sldId="261"/>
        </pc:sldMkLst>
        <pc:spChg chg="mod">
          <ac:chgData name="Maria Isabel Uribe Diaz" userId="S::miuribe93@soy.sena.edu.co::f874e721-cfe2-4208-953d-f23d4fbbc403" providerId="AD" clId="Web-{21670C2C-4440-7C84-40FA-AB187BA3401A}" dt="2023-03-17T22:35:53.762" v="23" actId="20577"/>
          <ac:spMkLst>
            <pc:docMk/>
            <pc:sldMk cId="265086344" sldId="261"/>
            <ac:spMk id="3" creationId="{DAEFECAD-3859-95E0-16B3-A49A6C9D93E1}"/>
          </ac:spMkLst>
        </pc:spChg>
      </pc:sldChg>
      <pc:sldChg chg="modSp">
        <pc:chgData name="Maria Isabel Uribe Diaz" userId="S::miuribe93@soy.sena.edu.co::f874e721-cfe2-4208-953d-f23d4fbbc403" providerId="AD" clId="Web-{21670C2C-4440-7C84-40FA-AB187BA3401A}" dt="2023-03-17T23:26:51.217" v="375" actId="20577"/>
        <pc:sldMkLst>
          <pc:docMk/>
          <pc:sldMk cId="3639669116" sldId="262"/>
        </pc:sldMkLst>
        <pc:spChg chg="mod">
          <ac:chgData name="Maria Isabel Uribe Diaz" userId="S::miuribe93@soy.sena.edu.co::f874e721-cfe2-4208-953d-f23d4fbbc403" providerId="AD" clId="Web-{21670C2C-4440-7C84-40FA-AB187BA3401A}" dt="2023-03-17T23:26:51.217" v="375" actId="20577"/>
          <ac:spMkLst>
            <pc:docMk/>
            <pc:sldMk cId="3639669116" sldId="262"/>
            <ac:spMk id="3" creationId="{C7F37418-CF01-C780-85FC-7C75D8CE412B}"/>
          </ac:spMkLst>
        </pc:spChg>
      </pc:sldChg>
      <pc:sldChg chg="modSp">
        <pc:chgData name="Maria Isabel Uribe Diaz" userId="S::miuribe93@soy.sena.edu.co::f874e721-cfe2-4208-953d-f23d4fbbc403" providerId="AD" clId="Web-{21670C2C-4440-7C84-40FA-AB187BA3401A}" dt="2023-03-17T23:28:29.204" v="380" actId="20577"/>
        <pc:sldMkLst>
          <pc:docMk/>
          <pc:sldMk cId="1495245722" sldId="263"/>
        </pc:sldMkLst>
        <pc:spChg chg="mod">
          <ac:chgData name="Maria Isabel Uribe Diaz" userId="S::miuribe93@soy.sena.edu.co::f874e721-cfe2-4208-953d-f23d4fbbc403" providerId="AD" clId="Web-{21670C2C-4440-7C84-40FA-AB187BA3401A}" dt="2023-03-17T23:28:29.204" v="380" actId="20577"/>
          <ac:spMkLst>
            <pc:docMk/>
            <pc:sldMk cId="1495245722" sldId="263"/>
            <ac:spMk id="2" creationId="{82765DA9-3CFA-DFE4-CFB4-ED7512796DAA}"/>
          </ac:spMkLst>
        </pc:spChg>
        <pc:spChg chg="mod">
          <ac:chgData name="Maria Isabel Uribe Diaz" userId="S::miuribe93@soy.sena.edu.co::f874e721-cfe2-4208-953d-f23d4fbbc403" providerId="AD" clId="Web-{21670C2C-4440-7C84-40FA-AB187BA3401A}" dt="2023-03-17T23:28:20.626" v="378" actId="20577"/>
          <ac:spMkLst>
            <pc:docMk/>
            <pc:sldMk cId="1495245722" sldId="263"/>
            <ac:spMk id="3" creationId="{282224B7-662E-E133-BD59-E01F5A5AD2C3}"/>
          </ac:spMkLst>
        </pc:spChg>
      </pc:sldChg>
      <pc:sldChg chg="modSp">
        <pc:chgData name="Maria Isabel Uribe Diaz" userId="S::miuribe93@soy.sena.edu.co::f874e721-cfe2-4208-953d-f23d4fbbc403" providerId="AD" clId="Web-{21670C2C-4440-7C84-40FA-AB187BA3401A}" dt="2023-03-17T23:29:00.690" v="383" actId="20577"/>
        <pc:sldMkLst>
          <pc:docMk/>
          <pc:sldMk cId="818706842" sldId="271"/>
        </pc:sldMkLst>
        <pc:spChg chg="mod">
          <ac:chgData name="Maria Isabel Uribe Diaz" userId="S::miuribe93@soy.sena.edu.co::f874e721-cfe2-4208-953d-f23d4fbbc403" providerId="AD" clId="Web-{21670C2C-4440-7C84-40FA-AB187BA3401A}" dt="2023-03-17T23:29:00.690" v="383" actId="20577"/>
          <ac:spMkLst>
            <pc:docMk/>
            <pc:sldMk cId="818706842" sldId="271"/>
            <ac:spMk id="3" creationId="{84B72CFB-3CAD-9A8F-39D8-028781E8247F}"/>
          </ac:spMkLst>
        </pc:spChg>
      </pc:sldChg>
      <pc:sldChg chg="modSp">
        <pc:chgData name="Maria Isabel Uribe Diaz" userId="S::miuribe93@soy.sena.edu.co::f874e721-cfe2-4208-953d-f23d4fbbc403" providerId="AD" clId="Web-{21670C2C-4440-7C84-40FA-AB187BA3401A}" dt="2023-03-17T23:29:45.207" v="398" actId="20577"/>
        <pc:sldMkLst>
          <pc:docMk/>
          <pc:sldMk cId="2020483110" sldId="278"/>
        </pc:sldMkLst>
        <pc:spChg chg="mod">
          <ac:chgData name="Maria Isabel Uribe Diaz" userId="S::miuribe93@soy.sena.edu.co::f874e721-cfe2-4208-953d-f23d4fbbc403" providerId="AD" clId="Web-{21670C2C-4440-7C84-40FA-AB187BA3401A}" dt="2023-03-17T23:29:45.207" v="398" actId="20577"/>
          <ac:spMkLst>
            <pc:docMk/>
            <pc:sldMk cId="2020483110" sldId="278"/>
            <ac:spMk id="3" creationId="{1EC96EED-8EBD-8201-0A01-9ABE178A741F}"/>
          </ac:spMkLst>
        </pc:spChg>
      </pc:sldChg>
      <pc:sldChg chg="modSp">
        <pc:chgData name="Maria Isabel Uribe Diaz" userId="S::miuribe93@soy.sena.edu.co::f874e721-cfe2-4208-953d-f23d4fbbc403" providerId="AD" clId="Web-{21670C2C-4440-7C84-40FA-AB187BA3401A}" dt="2023-03-17T23:32:58.479" v="409" actId="20577"/>
        <pc:sldMkLst>
          <pc:docMk/>
          <pc:sldMk cId="2032966107" sldId="281"/>
        </pc:sldMkLst>
        <pc:spChg chg="mod">
          <ac:chgData name="Maria Isabel Uribe Diaz" userId="S::miuribe93@soy.sena.edu.co::f874e721-cfe2-4208-953d-f23d4fbbc403" providerId="AD" clId="Web-{21670C2C-4440-7C84-40FA-AB187BA3401A}" dt="2023-03-17T23:32:58.479" v="409" actId="20577"/>
          <ac:spMkLst>
            <pc:docMk/>
            <pc:sldMk cId="2032966107" sldId="281"/>
            <ac:spMk id="3" creationId="{A6419C6D-FBE1-9C4B-70FF-0FFD35B90CBE}"/>
          </ac:spMkLst>
        </pc:spChg>
      </pc:sldChg>
      <pc:sldChg chg="modSp">
        <pc:chgData name="Maria Isabel Uribe Diaz" userId="S::miuribe93@soy.sena.edu.co::f874e721-cfe2-4208-953d-f23d4fbbc403" providerId="AD" clId="Web-{21670C2C-4440-7C84-40FA-AB187BA3401A}" dt="2023-03-17T23:30:27.615" v="403" actId="20577"/>
        <pc:sldMkLst>
          <pc:docMk/>
          <pc:sldMk cId="3095295970" sldId="287"/>
        </pc:sldMkLst>
        <pc:spChg chg="mod">
          <ac:chgData name="Maria Isabel Uribe Diaz" userId="S::miuribe93@soy.sena.edu.co::f874e721-cfe2-4208-953d-f23d4fbbc403" providerId="AD" clId="Web-{21670C2C-4440-7C84-40FA-AB187BA3401A}" dt="2023-03-17T23:30:27.615" v="403" actId="20577"/>
          <ac:spMkLst>
            <pc:docMk/>
            <pc:sldMk cId="3095295970" sldId="287"/>
            <ac:spMk id="3" creationId="{7D9D9527-2D18-5B65-95C0-E1EAD28FE596}"/>
          </ac:spMkLst>
        </pc:spChg>
      </pc:sldChg>
      <pc:sldChg chg="del">
        <pc:chgData name="Maria Isabel Uribe Diaz" userId="S::miuribe93@soy.sena.edu.co::f874e721-cfe2-4208-953d-f23d4fbbc403" providerId="AD" clId="Web-{21670C2C-4440-7C84-40FA-AB187BA3401A}" dt="2023-03-17T23:30:37.537" v="404"/>
        <pc:sldMkLst>
          <pc:docMk/>
          <pc:sldMk cId="3600151241" sldId="291"/>
        </pc:sldMkLst>
      </pc:sldChg>
    </pc:docChg>
  </pc:docChgLst>
  <pc:docChgLst>
    <pc:chgData name="Sara Naidu Diaz Gonzalez" userId="S::sndiaz4@soy.sena.edu.co::94f02f45-69a4-4ff3-a3dc-fe0d52e2f980" providerId="AD" clId="Web-{E13A5A5D-8E7F-0451-8C24-BA3EAC07F0A6}"/>
    <pc:docChg chg="addSld delSld modSld sldOrd">
      <pc:chgData name="Sara Naidu Diaz Gonzalez" userId="S::sndiaz4@soy.sena.edu.co::94f02f45-69a4-4ff3-a3dc-fe0d52e2f980" providerId="AD" clId="Web-{E13A5A5D-8E7F-0451-8C24-BA3EAC07F0A6}" dt="2023-03-15T02:12:40.892" v="529" actId="20577"/>
      <pc:docMkLst>
        <pc:docMk/>
      </pc:docMkLst>
      <pc:sldChg chg="modSp">
        <pc:chgData name="Sara Naidu Diaz Gonzalez" userId="S::sndiaz4@soy.sena.edu.co::94f02f45-69a4-4ff3-a3dc-fe0d52e2f980" providerId="AD" clId="Web-{E13A5A5D-8E7F-0451-8C24-BA3EAC07F0A6}" dt="2023-03-15T01:59:24.597" v="329" actId="20577"/>
        <pc:sldMkLst>
          <pc:docMk/>
          <pc:sldMk cId="818706842" sldId="271"/>
        </pc:sldMkLst>
        <pc:spChg chg="mod">
          <ac:chgData name="Sara Naidu Diaz Gonzalez" userId="S::sndiaz4@soy.sena.edu.co::94f02f45-69a4-4ff3-a3dc-fe0d52e2f980" providerId="AD" clId="Web-{E13A5A5D-8E7F-0451-8C24-BA3EAC07F0A6}" dt="2023-03-15T01:59:24.597" v="329" actId="20577"/>
          <ac:spMkLst>
            <pc:docMk/>
            <pc:sldMk cId="818706842" sldId="271"/>
            <ac:spMk id="3" creationId="{84B72CFB-3CAD-9A8F-39D8-028781E8247F}"/>
          </ac:spMkLst>
        </pc:spChg>
      </pc:sldChg>
      <pc:sldChg chg="addSp delSp modSp">
        <pc:chgData name="Sara Naidu Diaz Gonzalez" userId="S::sndiaz4@soy.sena.edu.co::94f02f45-69a4-4ff3-a3dc-fe0d52e2f980" providerId="AD" clId="Web-{E13A5A5D-8E7F-0451-8C24-BA3EAC07F0A6}" dt="2023-03-15T02:12:40.892" v="529" actId="20577"/>
        <pc:sldMkLst>
          <pc:docMk/>
          <pc:sldMk cId="2810383236" sldId="272"/>
        </pc:sldMkLst>
        <pc:spChg chg="add del mod">
          <ac:chgData name="Sara Naidu Diaz Gonzalez" userId="S::sndiaz4@soy.sena.edu.co::94f02f45-69a4-4ff3-a3dc-fe0d52e2f980" providerId="AD" clId="Web-{E13A5A5D-8E7F-0451-8C24-BA3EAC07F0A6}" dt="2023-03-15T02:01:57.105" v="355"/>
          <ac:spMkLst>
            <pc:docMk/>
            <pc:sldMk cId="2810383236" sldId="272"/>
            <ac:spMk id="2" creationId="{911DE5F2-96D6-F7F5-3F5A-5DF3856036B2}"/>
          </ac:spMkLst>
        </pc:spChg>
        <pc:spChg chg="mod">
          <ac:chgData name="Sara Naidu Diaz Gonzalez" userId="S::sndiaz4@soy.sena.edu.co::94f02f45-69a4-4ff3-a3dc-fe0d52e2f980" providerId="AD" clId="Web-{E13A5A5D-8E7F-0451-8C24-BA3EAC07F0A6}" dt="2023-03-15T02:12:40.892" v="529" actId="20577"/>
          <ac:spMkLst>
            <pc:docMk/>
            <pc:sldMk cId="2810383236" sldId="272"/>
            <ac:spMk id="3" creationId="{9380E6D9-A5E2-4DC4-4050-4D2572A72C2A}"/>
          </ac:spMkLst>
        </pc:spChg>
      </pc:sldChg>
      <pc:sldChg chg="modSp del">
        <pc:chgData name="Sara Naidu Diaz Gonzalez" userId="S::sndiaz4@soy.sena.edu.co::94f02f45-69a4-4ff3-a3dc-fe0d52e2f980" providerId="AD" clId="Web-{E13A5A5D-8E7F-0451-8C24-BA3EAC07F0A6}" dt="2023-03-15T01:48:41.310" v="165"/>
        <pc:sldMkLst>
          <pc:docMk/>
          <pc:sldMk cId="2562421729" sldId="276"/>
        </pc:sldMkLst>
        <pc:spChg chg="mod">
          <ac:chgData name="Sara Naidu Diaz Gonzalez" userId="S::sndiaz4@soy.sena.edu.co::94f02f45-69a4-4ff3-a3dc-fe0d52e2f980" providerId="AD" clId="Web-{E13A5A5D-8E7F-0451-8C24-BA3EAC07F0A6}" dt="2023-03-15T01:48:32.935" v="158" actId="20577"/>
          <ac:spMkLst>
            <pc:docMk/>
            <pc:sldMk cId="2562421729" sldId="276"/>
            <ac:spMk id="3" creationId="{9F3FBEFE-6F49-0A01-CCF4-24106B3A5657}"/>
          </ac:spMkLst>
        </pc:spChg>
      </pc:sldChg>
      <pc:sldChg chg="addSp modSp">
        <pc:chgData name="Sara Naidu Diaz Gonzalez" userId="S::sndiaz4@soy.sena.edu.co::94f02f45-69a4-4ff3-a3dc-fe0d52e2f980" providerId="AD" clId="Web-{E13A5A5D-8E7F-0451-8C24-BA3EAC07F0A6}" dt="2023-03-15T02:09:24.397" v="458" actId="20577"/>
        <pc:sldMkLst>
          <pc:docMk/>
          <pc:sldMk cId="2743027483" sldId="277"/>
        </pc:sldMkLst>
        <pc:spChg chg="add mod">
          <ac:chgData name="Sara Naidu Diaz Gonzalez" userId="S::sndiaz4@soy.sena.edu.co::94f02f45-69a4-4ff3-a3dc-fe0d52e2f980" providerId="AD" clId="Web-{E13A5A5D-8E7F-0451-8C24-BA3EAC07F0A6}" dt="2023-03-15T02:05:17.523" v="435" actId="20577"/>
          <ac:spMkLst>
            <pc:docMk/>
            <pc:sldMk cId="2743027483" sldId="277"/>
            <ac:spMk id="2" creationId="{B573C77A-FA28-1727-BAD3-19C77AE65D84}"/>
          </ac:spMkLst>
        </pc:spChg>
        <pc:spChg chg="mod">
          <ac:chgData name="Sara Naidu Diaz Gonzalez" userId="S::sndiaz4@soy.sena.edu.co::94f02f45-69a4-4ff3-a3dc-fe0d52e2f980" providerId="AD" clId="Web-{E13A5A5D-8E7F-0451-8C24-BA3EAC07F0A6}" dt="2023-03-15T02:09:24.397" v="458" actId="20577"/>
          <ac:spMkLst>
            <pc:docMk/>
            <pc:sldMk cId="2743027483" sldId="277"/>
            <ac:spMk id="3" creationId="{12D3E613-174C-4827-D94C-3C2C0464AFAB}"/>
          </ac:spMkLst>
        </pc:spChg>
      </pc:sldChg>
      <pc:sldChg chg="delSp modSp ord">
        <pc:chgData name="Sara Naidu Diaz Gonzalez" userId="S::sndiaz4@soy.sena.edu.co::94f02f45-69a4-4ff3-a3dc-fe0d52e2f980" providerId="AD" clId="Web-{E13A5A5D-8E7F-0451-8C24-BA3EAC07F0A6}" dt="2023-03-15T01:56:21.024" v="269" actId="20577"/>
        <pc:sldMkLst>
          <pc:docMk/>
          <pc:sldMk cId="2020483110" sldId="278"/>
        </pc:sldMkLst>
        <pc:spChg chg="del mod">
          <ac:chgData name="Sara Naidu Diaz Gonzalez" userId="S::sndiaz4@soy.sena.edu.co::94f02f45-69a4-4ff3-a3dc-fe0d52e2f980" providerId="AD" clId="Web-{E13A5A5D-8E7F-0451-8C24-BA3EAC07F0A6}" dt="2023-03-15T01:43:11.494" v="57"/>
          <ac:spMkLst>
            <pc:docMk/>
            <pc:sldMk cId="2020483110" sldId="278"/>
            <ac:spMk id="2" creationId="{83D3BC82-008D-341F-1204-DA375984CD21}"/>
          </ac:spMkLst>
        </pc:spChg>
        <pc:spChg chg="mod">
          <ac:chgData name="Sara Naidu Diaz Gonzalez" userId="S::sndiaz4@soy.sena.edu.co::94f02f45-69a4-4ff3-a3dc-fe0d52e2f980" providerId="AD" clId="Web-{E13A5A5D-8E7F-0451-8C24-BA3EAC07F0A6}" dt="2023-03-15T01:56:21.024" v="269" actId="20577"/>
          <ac:spMkLst>
            <pc:docMk/>
            <pc:sldMk cId="2020483110" sldId="278"/>
            <ac:spMk id="3" creationId="{1EC96EED-8EBD-8201-0A01-9ABE178A741F}"/>
          </ac:spMkLst>
        </pc:spChg>
      </pc:sldChg>
      <pc:sldChg chg="modSp">
        <pc:chgData name="Sara Naidu Diaz Gonzalez" userId="S::sndiaz4@soy.sena.edu.co::94f02f45-69a4-4ff3-a3dc-fe0d52e2f980" providerId="AD" clId="Web-{E13A5A5D-8E7F-0451-8C24-BA3EAC07F0A6}" dt="2023-03-15T02:11:23.091" v="508" actId="20577"/>
        <pc:sldMkLst>
          <pc:docMk/>
          <pc:sldMk cId="1949784081" sldId="279"/>
        </pc:sldMkLst>
        <pc:spChg chg="mod">
          <ac:chgData name="Sara Naidu Diaz Gonzalez" userId="S::sndiaz4@soy.sena.edu.co::94f02f45-69a4-4ff3-a3dc-fe0d52e2f980" providerId="AD" clId="Web-{E13A5A5D-8E7F-0451-8C24-BA3EAC07F0A6}" dt="2023-03-15T02:11:23.091" v="508" actId="20577"/>
          <ac:spMkLst>
            <pc:docMk/>
            <pc:sldMk cId="1949784081" sldId="279"/>
            <ac:spMk id="2" creationId="{08095983-076D-A51B-D680-118F155BD8AB}"/>
          </ac:spMkLst>
        </pc:spChg>
        <pc:spChg chg="mod">
          <ac:chgData name="Sara Naidu Diaz Gonzalez" userId="S::sndiaz4@soy.sena.edu.co::94f02f45-69a4-4ff3-a3dc-fe0d52e2f980" providerId="AD" clId="Web-{E13A5A5D-8E7F-0451-8C24-BA3EAC07F0A6}" dt="2023-03-15T02:11:09.278" v="504" actId="20577"/>
          <ac:spMkLst>
            <pc:docMk/>
            <pc:sldMk cId="1949784081" sldId="279"/>
            <ac:spMk id="3" creationId="{FCE9E6BC-AECE-B2B6-402E-1D2F2B7119E9}"/>
          </ac:spMkLst>
        </pc:spChg>
      </pc:sldChg>
      <pc:sldChg chg="delSp modSp new">
        <pc:chgData name="Sara Naidu Diaz Gonzalez" userId="S::sndiaz4@soy.sena.edu.co::94f02f45-69a4-4ff3-a3dc-fe0d52e2f980" providerId="AD" clId="Web-{E13A5A5D-8E7F-0451-8C24-BA3EAC07F0A6}" dt="2023-03-15T01:55:57.710" v="267" actId="20577"/>
        <pc:sldMkLst>
          <pc:docMk/>
          <pc:sldMk cId="2725864415" sldId="280"/>
        </pc:sldMkLst>
        <pc:spChg chg="del">
          <ac:chgData name="Sara Naidu Diaz Gonzalez" userId="S::sndiaz4@soy.sena.edu.co::94f02f45-69a4-4ff3-a3dc-fe0d52e2f980" providerId="AD" clId="Web-{E13A5A5D-8E7F-0451-8C24-BA3EAC07F0A6}" dt="2023-03-15T01:41:27.098" v="32"/>
          <ac:spMkLst>
            <pc:docMk/>
            <pc:sldMk cId="2725864415" sldId="280"/>
            <ac:spMk id="2" creationId="{04E44EB4-3AD2-D5E9-86F9-DB28DEFA4CB9}"/>
          </ac:spMkLst>
        </pc:spChg>
        <pc:spChg chg="mod">
          <ac:chgData name="Sara Naidu Diaz Gonzalez" userId="S::sndiaz4@soy.sena.edu.co::94f02f45-69a4-4ff3-a3dc-fe0d52e2f980" providerId="AD" clId="Web-{E13A5A5D-8E7F-0451-8C24-BA3EAC07F0A6}" dt="2023-03-15T01:55:57.710" v="267" actId="20577"/>
          <ac:spMkLst>
            <pc:docMk/>
            <pc:sldMk cId="2725864415" sldId="280"/>
            <ac:spMk id="3" creationId="{59E4A9BE-67C5-0C14-E130-6E770B1E490D}"/>
          </ac:spMkLst>
        </pc:spChg>
      </pc:sldChg>
      <pc:sldChg chg="modSp">
        <pc:chgData name="Sara Naidu Diaz Gonzalez" userId="S::sndiaz4@soy.sena.edu.co::94f02f45-69a4-4ff3-a3dc-fe0d52e2f980" providerId="AD" clId="Web-{E13A5A5D-8E7F-0451-8C24-BA3EAC07F0A6}" dt="2023-03-15T02:11:41.701" v="513" actId="20577"/>
        <pc:sldMkLst>
          <pc:docMk/>
          <pc:sldMk cId="2032966107" sldId="281"/>
        </pc:sldMkLst>
        <pc:spChg chg="mod">
          <ac:chgData name="Sara Naidu Diaz Gonzalez" userId="S::sndiaz4@soy.sena.edu.co::94f02f45-69a4-4ff3-a3dc-fe0d52e2f980" providerId="AD" clId="Web-{E13A5A5D-8E7F-0451-8C24-BA3EAC07F0A6}" dt="2023-03-15T02:11:30.357" v="511" actId="20577"/>
          <ac:spMkLst>
            <pc:docMk/>
            <pc:sldMk cId="2032966107" sldId="281"/>
            <ac:spMk id="2" creationId="{5774586F-04D4-92A9-E4B9-483BCB010E18}"/>
          </ac:spMkLst>
        </pc:spChg>
        <pc:spChg chg="mod">
          <ac:chgData name="Sara Naidu Diaz Gonzalez" userId="S::sndiaz4@soy.sena.edu.co::94f02f45-69a4-4ff3-a3dc-fe0d52e2f980" providerId="AD" clId="Web-{E13A5A5D-8E7F-0451-8C24-BA3EAC07F0A6}" dt="2023-03-15T02:11:41.701" v="513" actId="20577"/>
          <ac:spMkLst>
            <pc:docMk/>
            <pc:sldMk cId="2032966107" sldId="281"/>
            <ac:spMk id="3" creationId="{A6419C6D-FBE1-9C4B-70FF-0FFD35B90CBE}"/>
          </ac:spMkLst>
        </pc:spChg>
      </pc:sldChg>
      <pc:sldChg chg="delSp modSp new del">
        <pc:chgData name="Sara Naidu Diaz Gonzalez" userId="S::sndiaz4@soy.sena.edu.co::94f02f45-69a4-4ff3-a3dc-fe0d52e2f980" providerId="AD" clId="Web-{E13A5A5D-8E7F-0451-8C24-BA3EAC07F0A6}" dt="2023-03-15T01:51:03.896" v="204"/>
        <pc:sldMkLst>
          <pc:docMk/>
          <pc:sldMk cId="2742910041" sldId="282"/>
        </pc:sldMkLst>
        <pc:spChg chg="del">
          <ac:chgData name="Sara Naidu Diaz Gonzalez" userId="S::sndiaz4@soy.sena.edu.co::94f02f45-69a4-4ff3-a3dc-fe0d52e2f980" providerId="AD" clId="Web-{E13A5A5D-8E7F-0451-8C24-BA3EAC07F0A6}" dt="2023-03-15T01:46:56.929" v="131"/>
          <ac:spMkLst>
            <pc:docMk/>
            <pc:sldMk cId="2742910041" sldId="282"/>
            <ac:spMk id="2" creationId="{F496C790-481C-A7D7-8526-DCD51EC16538}"/>
          </ac:spMkLst>
        </pc:spChg>
        <pc:spChg chg="mod">
          <ac:chgData name="Sara Naidu Diaz Gonzalez" userId="S::sndiaz4@soy.sena.edu.co::94f02f45-69a4-4ff3-a3dc-fe0d52e2f980" providerId="AD" clId="Web-{E13A5A5D-8E7F-0451-8C24-BA3EAC07F0A6}" dt="2023-03-15T01:51:02.271" v="203" actId="20577"/>
          <ac:spMkLst>
            <pc:docMk/>
            <pc:sldMk cId="2742910041" sldId="282"/>
            <ac:spMk id="3" creationId="{0653870D-5500-CBB7-EB0C-A24904E06465}"/>
          </ac:spMkLst>
        </pc:spChg>
      </pc:sldChg>
      <pc:sldChg chg="delSp modSp new del">
        <pc:chgData name="Sara Naidu Diaz Gonzalez" userId="S::sndiaz4@soy.sena.edu.co::94f02f45-69a4-4ff3-a3dc-fe0d52e2f980" providerId="AD" clId="Web-{E13A5A5D-8E7F-0451-8C24-BA3EAC07F0A6}" dt="2023-03-15T02:00:01.552" v="350"/>
        <pc:sldMkLst>
          <pc:docMk/>
          <pc:sldMk cId="3213650083" sldId="283"/>
        </pc:sldMkLst>
        <pc:spChg chg="del">
          <ac:chgData name="Sara Naidu Diaz Gonzalez" userId="S::sndiaz4@soy.sena.edu.co::94f02f45-69a4-4ff3-a3dc-fe0d52e2f980" providerId="AD" clId="Web-{E13A5A5D-8E7F-0451-8C24-BA3EAC07F0A6}" dt="2023-03-15T01:48:09.011" v="154"/>
          <ac:spMkLst>
            <pc:docMk/>
            <pc:sldMk cId="3213650083" sldId="283"/>
            <ac:spMk id="2" creationId="{EC440C97-A0D6-E835-D924-5A65AB71D366}"/>
          </ac:spMkLst>
        </pc:spChg>
        <pc:spChg chg="mod">
          <ac:chgData name="Sara Naidu Diaz Gonzalez" userId="S::sndiaz4@soy.sena.edu.co::94f02f45-69a4-4ff3-a3dc-fe0d52e2f980" providerId="AD" clId="Web-{E13A5A5D-8E7F-0451-8C24-BA3EAC07F0A6}" dt="2023-03-15T01:57:13.996" v="287" actId="20577"/>
          <ac:spMkLst>
            <pc:docMk/>
            <pc:sldMk cId="3213650083" sldId="283"/>
            <ac:spMk id="3" creationId="{6C809DE4-5C64-9F2F-1AE8-DDAB003ACD6C}"/>
          </ac:spMkLst>
        </pc:spChg>
      </pc:sldChg>
      <pc:sldChg chg="modSp ord">
        <pc:chgData name="Sara Naidu Diaz Gonzalez" userId="S::sndiaz4@soy.sena.edu.co::94f02f45-69a4-4ff3-a3dc-fe0d52e2f980" providerId="AD" clId="Web-{E13A5A5D-8E7F-0451-8C24-BA3EAC07F0A6}" dt="2023-03-15T02:12:36.626" v="528" actId="20577"/>
        <pc:sldMkLst>
          <pc:docMk/>
          <pc:sldMk cId="53213621" sldId="284"/>
        </pc:sldMkLst>
        <pc:spChg chg="mod">
          <ac:chgData name="Sara Naidu Diaz Gonzalez" userId="S::sndiaz4@soy.sena.edu.co::94f02f45-69a4-4ff3-a3dc-fe0d52e2f980" providerId="AD" clId="Web-{E13A5A5D-8E7F-0451-8C24-BA3EAC07F0A6}" dt="2023-03-15T02:04:29.692" v="407" actId="20577"/>
          <ac:spMkLst>
            <pc:docMk/>
            <pc:sldMk cId="53213621" sldId="284"/>
            <ac:spMk id="2" creationId="{9339B428-DE03-47F3-8539-71C2AF62D2A1}"/>
          </ac:spMkLst>
        </pc:spChg>
        <pc:spChg chg="mod">
          <ac:chgData name="Sara Naidu Diaz Gonzalez" userId="S::sndiaz4@soy.sena.edu.co::94f02f45-69a4-4ff3-a3dc-fe0d52e2f980" providerId="AD" clId="Web-{E13A5A5D-8E7F-0451-8C24-BA3EAC07F0A6}" dt="2023-03-15T02:12:36.626" v="528" actId="20577"/>
          <ac:spMkLst>
            <pc:docMk/>
            <pc:sldMk cId="53213621" sldId="284"/>
            <ac:spMk id="3" creationId="{B35C2165-61D2-E6DC-734D-A28FF8FDB961}"/>
          </ac:spMkLst>
        </pc:spChg>
      </pc:sldChg>
      <pc:sldChg chg="delSp modSp new del">
        <pc:chgData name="Sara Naidu Diaz Gonzalez" userId="S::sndiaz4@soy.sena.edu.co::94f02f45-69a4-4ff3-a3dc-fe0d52e2f980" providerId="AD" clId="Web-{E13A5A5D-8E7F-0451-8C24-BA3EAC07F0A6}" dt="2023-03-15T01:53:35.858" v="258"/>
        <pc:sldMkLst>
          <pc:docMk/>
          <pc:sldMk cId="1272200627" sldId="284"/>
        </pc:sldMkLst>
        <pc:spChg chg="del">
          <ac:chgData name="Sara Naidu Diaz Gonzalez" userId="S::sndiaz4@soy.sena.edu.co::94f02f45-69a4-4ff3-a3dc-fe0d52e2f980" providerId="AD" clId="Web-{E13A5A5D-8E7F-0451-8C24-BA3EAC07F0A6}" dt="2023-03-15T01:52:47.074" v="241"/>
          <ac:spMkLst>
            <pc:docMk/>
            <pc:sldMk cId="1272200627" sldId="284"/>
            <ac:spMk id="2" creationId="{3E9C115A-C085-E6FC-135D-6C8F4E447F7F}"/>
          </ac:spMkLst>
        </pc:spChg>
        <pc:spChg chg="mod">
          <ac:chgData name="Sara Naidu Diaz Gonzalez" userId="S::sndiaz4@soy.sena.edu.co::94f02f45-69a4-4ff3-a3dc-fe0d52e2f980" providerId="AD" clId="Web-{E13A5A5D-8E7F-0451-8C24-BA3EAC07F0A6}" dt="2023-03-15T01:53:29.952" v="252" actId="20577"/>
          <ac:spMkLst>
            <pc:docMk/>
            <pc:sldMk cId="1272200627" sldId="284"/>
            <ac:spMk id="3" creationId="{3A5BBECA-3AB9-B598-032E-E1B9B68B1CB8}"/>
          </ac:spMkLst>
        </pc:spChg>
      </pc:sldChg>
      <pc:sldChg chg="addSp delSp modSp ord">
        <pc:chgData name="Sara Naidu Diaz Gonzalez" userId="S::sndiaz4@soy.sena.edu.co::94f02f45-69a4-4ff3-a3dc-fe0d52e2f980" providerId="AD" clId="Web-{E13A5A5D-8E7F-0451-8C24-BA3EAC07F0A6}" dt="2023-03-15T02:10:34.729" v="484" actId="20577"/>
        <pc:sldMkLst>
          <pc:docMk/>
          <pc:sldMk cId="1845221237" sldId="285"/>
        </pc:sldMkLst>
        <pc:spChg chg="del">
          <ac:chgData name="Sara Naidu Diaz Gonzalez" userId="S::sndiaz4@soy.sena.edu.co::94f02f45-69a4-4ff3-a3dc-fe0d52e2f980" providerId="AD" clId="Web-{E13A5A5D-8E7F-0451-8C24-BA3EAC07F0A6}" dt="2023-03-15T02:09:35.585" v="459"/>
          <ac:spMkLst>
            <pc:docMk/>
            <pc:sldMk cId="1845221237" sldId="285"/>
            <ac:spMk id="2" creationId="{48149DE4-8D4E-BBFD-39C8-373D597ECF55}"/>
          </ac:spMkLst>
        </pc:spChg>
        <pc:spChg chg="mod">
          <ac:chgData name="Sara Naidu Diaz Gonzalez" userId="S::sndiaz4@soy.sena.edu.co::94f02f45-69a4-4ff3-a3dc-fe0d52e2f980" providerId="AD" clId="Web-{E13A5A5D-8E7F-0451-8C24-BA3EAC07F0A6}" dt="2023-03-15T02:10:34.729" v="484" actId="20577"/>
          <ac:spMkLst>
            <pc:docMk/>
            <pc:sldMk cId="1845221237" sldId="285"/>
            <ac:spMk id="3" creationId="{1BDD2653-F40D-28B4-7855-8875DF8CDCF6}"/>
          </ac:spMkLst>
        </pc:spChg>
        <pc:spChg chg="add del mod">
          <ac:chgData name="Sara Naidu Diaz Gonzalez" userId="S::sndiaz4@soy.sena.edu.co::94f02f45-69a4-4ff3-a3dc-fe0d52e2f980" providerId="AD" clId="Web-{E13A5A5D-8E7F-0451-8C24-BA3EAC07F0A6}" dt="2023-03-15T02:09:38.163" v="460"/>
          <ac:spMkLst>
            <pc:docMk/>
            <pc:sldMk cId="1845221237" sldId="285"/>
            <ac:spMk id="5" creationId="{E16E6D1B-0894-B8E9-BF6E-70A5AC1CE954}"/>
          </ac:spMkLst>
        </pc:spChg>
      </pc:sldChg>
      <pc:sldChg chg="delSp modSp new">
        <pc:chgData name="Sara Naidu Diaz Gonzalez" userId="S::sndiaz4@soy.sena.edu.co::94f02f45-69a4-4ff3-a3dc-fe0d52e2f980" providerId="AD" clId="Web-{E13A5A5D-8E7F-0451-8C24-BA3EAC07F0A6}" dt="2023-03-15T02:04:07.144" v="404" actId="20577"/>
        <pc:sldMkLst>
          <pc:docMk/>
          <pc:sldMk cId="1857482407" sldId="286"/>
        </pc:sldMkLst>
        <pc:spChg chg="del">
          <ac:chgData name="Sara Naidu Diaz Gonzalez" userId="S::sndiaz4@soy.sena.edu.co::94f02f45-69a4-4ff3-a3dc-fe0d52e2f980" providerId="AD" clId="Web-{E13A5A5D-8E7F-0451-8C24-BA3EAC07F0A6}" dt="2023-03-15T02:04:01.081" v="398"/>
          <ac:spMkLst>
            <pc:docMk/>
            <pc:sldMk cId="1857482407" sldId="286"/>
            <ac:spMk id="2" creationId="{4C17CC9E-1209-6979-3F1A-BEAB7BB22814}"/>
          </ac:spMkLst>
        </pc:spChg>
        <pc:spChg chg="mod">
          <ac:chgData name="Sara Naidu Diaz Gonzalez" userId="S::sndiaz4@soy.sena.edu.co::94f02f45-69a4-4ff3-a3dc-fe0d52e2f980" providerId="AD" clId="Web-{E13A5A5D-8E7F-0451-8C24-BA3EAC07F0A6}" dt="2023-03-15T02:04:07.144" v="404" actId="20577"/>
          <ac:spMkLst>
            <pc:docMk/>
            <pc:sldMk cId="1857482407" sldId="286"/>
            <ac:spMk id="3" creationId="{F875C430-4D58-6276-15F5-0E2D50A5760A}"/>
          </ac:spMkLst>
        </pc:spChg>
      </pc:sldChg>
      <pc:sldChg chg="addSp delSp modSp new">
        <pc:chgData name="Sara Naidu Diaz Gonzalez" userId="S::sndiaz4@soy.sena.edu.co::94f02f45-69a4-4ff3-a3dc-fe0d52e2f980" providerId="AD" clId="Web-{E13A5A5D-8E7F-0451-8C24-BA3EAC07F0A6}" dt="2023-03-15T02:10:11.290" v="475" actId="14100"/>
        <pc:sldMkLst>
          <pc:docMk/>
          <pc:sldMk cId="3095295970" sldId="287"/>
        </pc:sldMkLst>
        <pc:spChg chg="del">
          <ac:chgData name="Sara Naidu Diaz Gonzalez" userId="S::sndiaz4@soy.sena.edu.co::94f02f45-69a4-4ff3-a3dc-fe0d52e2f980" providerId="AD" clId="Web-{E13A5A5D-8E7F-0451-8C24-BA3EAC07F0A6}" dt="2023-03-15T02:10:08.055" v="474"/>
          <ac:spMkLst>
            <pc:docMk/>
            <pc:sldMk cId="3095295970" sldId="287"/>
            <ac:spMk id="2" creationId="{E24F32BE-AD83-B994-F458-9ABCC16E9A31}"/>
          </ac:spMkLst>
        </pc:spChg>
        <pc:spChg chg="add del mod">
          <ac:chgData name="Sara Naidu Diaz Gonzalez" userId="S::sndiaz4@soy.sena.edu.co::94f02f45-69a4-4ff3-a3dc-fe0d52e2f980" providerId="AD" clId="Web-{E13A5A5D-8E7F-0451-8C24-BA3EAC07F0A6}" dt="2023-03-15T02:10:11.290" v="475" actId="14100"/>
          <ac:spMkLst>
            <pc:docMk/>
            <pc:sldMk cId="3095295970" sldId="287"/>
            <ac:spMk id="3" creationId="{7D9D9527-2D18-5B65-95C0-E1EAD28FE596}"/>
          </ac:spMkLst>
        </pc:spChg>
        <pc:spChg chg="add del mod">
          <ac:chgData name="Sara Naidu Diaz Gonzalez" userId="S::sndiaz4@soy.sena.edu.co::94f02f45-69a4-4ff3-a3dc-fe0d52e2f980" providerId="AD" clId="Web-{E13A5A5D-8E7F-0451-8C24-BA3EAC07F0A6}" dt="2023-03-15T02:10:06.368" v="473"/>
          <ac:spMkLst>
            <pc:docMk/>
            <pc:sldMk cId="3095295970" sldId="287"/>
            <ac:spMk id="5" creationId="{BFEE0331-22D1-F8C3-0CE9-96EF3573609C}"/>
          </ac:spMkLst>
        </pc:spChg>
      </pc:sldChg>
      <pc:sldChg chg="delSp modSp new">
        <pc:chgData name="Sara Naidu Diaz Gonzalez" userId="S::sndiaz4@soy.sena.edu.co::94f02f45-69a4-4ff3-a3dc-fe0d52e2f980" providerId="AD" clId="Web-{E13A5A5D-8E7F-0451-8C24-BA3EAC07F0A6}" dt="2023-03-15T02:10:25.838" v="482"/>
        <pc:sldMkLst>
          <pc:docMk/>
          <pc:sldMk cId="1333623127" sldId="288"/>
        </pc:sldMkLst>
        <pc:spChg chg="del">
          <ac:chgData name="Sara Naidu Diaz Gonzalez" userId="S::sndiaz4@soy.sena.edu.co::94f02f45-69a4-4ff3-a3dc-fe0d52e2f980" providerId="AD" clId="Web-{E13A5A5D-8E7F-0451-8C24-BA3EAC07F0A6}" dt="2023-03-15T02:10:25.838" v="482"/>
          <ac:spMkLst>
            <pc:docMk/>
            <pc:sldMk cId="1333623127" sldId="288"/>
            <ac:spMk id="2" creationId="{FAEDBDAB-2847-A08F-A334-6D725C328CA9}"/>
          </ac:spMkLst>
        </pc:spChg>
        <pc:spChg chg="mod">
          <ac:chgData name="Sara Naidu Diaz Gonzalez" userId="S::sndiaz4@soy.sena.edu.co::94f02f45-69a4-4ff3-a3dc-fe0d52e2f980" providerId="AD" clId="Web-{E13A5A5D-8E7F-0451-8C24-BA3EAC07F0A6}" dt="2023-03-15T02:10:24.431" v="481" actId="20577"/>
          <ac:spMkLst>
            <pc:docMk/>
            <pc:sldMk cId="1333623127" sldId="288"/>
            <ac:spMk id="3" creationId="{305D108B-E137-B5E9-D458-4A19BDCC6F81}"/>
          </ac:spMkLst>
        </pc:spChg>
      </pc:sldChg>
      <pc:sldChg chg="new del">
        <pc:chgData name="Sara Naidu Diaz Gonzalez" userId="S::sndiaz4@soy.sena.edu.co::94f02f45-69a4-4ff3-a3dc-fe0d52e2f980" providerId="AD" clId="Web-{E13A5A5D-8E7F-0451-8C24-BA3EAC07F0A6}" dt="2023-03-15T02:11:14.637" v="506"/>
        <pc:sldMkLst>
          <pc:docMk/>
          <pc:sldMk cId="1420831933" sldId="289"/>
        </pc:sldMkLst>
      </pc:sldChg>
      <pc:sldChg chg="delSp modSp new">
        <pc:chgData name="Sara Naidu Diaz Gonzalez" userId="S::sndiaz4@soy.sena.edu.co::94f02f45-69a4-4ff3-a3dc-fe0d52e2f980" providerId="AD" clId="Web-{E13A5A5D-8E7F-0451-8C24-BA3EAC07F0A6}" dt="2023-03-15T02:12:05.968" v="521" actId="14100"/>
        <pc:sldMkLst>
          <pc:docMk/>
          <pc:sldMk cId="1988385547" sldId="289"/>
        </pc:sldMkLst>
        <pc:spChg chg="del">
          <ac:chgData name="Sara Naidu Diaz Gonzalez" userId="S::sndiaz4@soy.sena.edu.co::94f02f45-69a4-4ff3-a3dc-fe0d52e2f980" providerId="AD" clId="Web-{E13A5A5D-8E7F-0451-8C24-BA3EAC07F0A6}" dt="2023-03-15T02:11:54.514" v="518"/>
          <ac:spMkLst>
            <pc:docMk/>
            <pc:sldMk cId="1988385547" sldId="289"/>
            <ac:spMk id="2" creationId="{6930F111-A163-25B6-AE08-DAFF70D22884}"/>
          </ac:spMkLst>
        </pc:spChg>
        <pc:spChg chg="mod">
          <ac:chgData name="Sara Naidu Diaz Gonzalez" userId="S::sndiaz4@soy.sena.edu.co::94f02f45-69a4-4ff3-a3dc-fe0d52e2f980" providerId="AD" clId="Web-{E13A5A5D-8E7F-0451-8C24-BA3EAC07F0A6}" dt="2023-03-15T02:12:05.968" v="521" actId="14100"/>
          <ac:spMkLst>
            <pc:docMk/>
            <pc:sldMk cId="1988385547" sldId="289"/>
            <ac:spMk id="3" creationId="{6FB23AF4-7128-4D0B-D8F0-71D2D37B0EBF}"/>
          </ac:spMkLst>
        </pc:spChg>
      </pc:sldChg>
    </pc:docChg>
  </pc:docChgLst>
  <pc:docChgLst>
    <pc:chgData name="Laura Nataly Garzon Suarez" userId="S::laungarzon11@soy.sena.edu.co::d606699a-8ed5-42e3-af50-3d962e60b77b" providerId="AD" clId="Web-{B36AD687-2878-1A40-3D2E-E96B669A0096}"/>
    <pc:docChg chg="modSld">
      <pc:chgData name="Laura Nataly Garzon Suarez" userId="S::laungarzon11@soy.sena.edu.co::d606699a-8ed5-42e3-af50-3d962e60b77b" providerId="AD" clId="Web-{B36AD687-2878-1A40-3D2E-E96B669A0096}" dt="2023-03-21T13:13:17.221" v="333"/>
      <pc:docMkLst>
        <pc:docMk/>
      </pc:docMkLst>
      <pc:sldChg chg="modSp">
        <pc:chgData name="Laura Nataly Garzon Suarez" userId="S::laungarzon11@soy.sena.edu.co::d606699a-8ed5-42e3-af50-3d962e60b77b" providerId="AD" clId="Web-{B36AD687-2878-1A40-3D2E-E96B669A0096}" dt="2023-03-21T13:07:11.413" v="27"/>
        <pc:sldMkLst>
          <pc:docMk/>
          <pc:sldMk cId="2971174205" sldId="266"/>
        </pc:sldMkLst>
        <pc:graphicFrameChg chg="mod modGraphic">
          <ac:chgData name="Laura Nataly Garzon Suarez" userId="S::laungarzon11@soy.sena.edu.co::d606699a-8ed5-42e3-af50-3d962e60b77b" providerId="AD" clId="Web-{B36AD687-2878-1A40-3D2E-E96B669A0096}" dt="2023-03-21T13:06:21.178" v="7"/>
          <ac:graphicFrameMkLst>
            <pc:docMk/>
            <pc:sldMk cId="2971174205" sldId="266"/>
            <ac:graphicFrameMk id="4" creationId="{5B6537AD-F71D-AC63-0E0E-5F9272C67D0D}"/>
          </ac:graphicFrameMkLst>
        </pc:graphicFrameChg>
        <pc:graphicFrameChg chg="mod modGraphic">
          <ac:chgData name="Laura Nataly Garzon Suarez" userId="S::laungarzon11@soy.sena.edu.co::d606699a-8ed5-42e3-af50-3d962e60b77b" providerId="AD" clId="Web-{B36AD687-2878-1A40-3D2E-E96B669A0096}" dt="2023-03-21T13:07:11.413" v="27"/>
          <ac:graphicFrameMkLst>
            <pc:docMk/>
            <pc:sldMk cId="2971174205" sldId="266"/>
            <ac:graphicFrameMk id="6" creationId="{5B6CB188-6D26-D1B0-10E6-22EBF179AC66}"/>
          </ac:graphicFrameMkLst>
        </pc:graphicFrameChg>
      </pc:sldChg>
      <pc:sldChg chg="modSp">
        <pc:chgData name="Laura Nataly Garzon Suarez" userId="S::laungarzon11@soy.sena.edu.co::d606699a-8ed5-42e3-af50-3d962e60b77b" providerId="AD" clId="Web-{B36AD687-2878-1A40-3D2E-E96B669A0096}" dt="2023-03-21T13:13:17.221" v="333"/>
        <pc:sldMkLst>
          <pc:docMk/>
          <pc:sldMk cId="2185372916" sldId="307"/>
        </pc:sldMkLst>
        <pc:graphicFrameChg chg="mod modGraphic">
          <ac:chgData name="Laura Nataly Garzon Suarez" userId="S::laungarzon11@soy.sena.edu.co::d606699a-8ed5-42e3-af50-3d962e60b77b" providerId="AD" clId="Web-{B36AD687-2878-1A40-3D2E-E96B669A0096}" dt="2023-03-21T13:13:17.221" v="333"/>
          <ac:graphicFrameMkLst>
            <pc:docMk/>
            <pc:sldMk cId="2185372916" sldId="307"/>
            <ac:graphicFrameMk id="5" creationId="{543DCA20-A97D-42EA-44F9-17B572F6362D}"/>
          </ac:graphicFrameMkLst>
        </pc:graphicFrameChg>
        <pc:graphicFrameChg chg="mod modGraphic">
          <ac:chgData name="Laura Nataly Garzon Suarez" userId="S::laungarzon11@soy.sena.edu.co::d606699a-8ed5-42e3-af50-3d962e60b77b" providerId="AD" clId="Web-{B36AD687-2878-1A40-3D2E-E96B669A0096}" dt="2023-03-21T13:10:31.700" v="225"/>
          <ac:graphicFrameMkLst>
            <pc:docMk/>
            <pc:sldMk cId="2185372916" sldId="307"/>
            <ac:graphicFrameMk id="7" creationId="{12F58077-1C71-E921-57FA-2C0D48AE55D1}"/>
          </ac:graphicFrameMkLst>
        </pc:graphicFrameChg>
      </pc:sldChg>
      <pc:sldChg chg="addSp delSp modSp">
        <pc:chgData name="Laura Nataly Garzon Suarez" userId="S::laungarzon11@soy.sena.edu.co::d606699a-8ed5-42e3-af50-3d962e60b77b" providerId="AD" clId="Web-{B36AD687-2878-1A40-3D2E-E96B669A0096}" dt="2023-03-21T13:12:48.141" v="313"/>
        <pc:sldMkLst>
          <pc:docMk/>
          <pc:sldMk cId="2495732612" sldId="309"/>
        </pc:sldMkLst>
        <pc:graphicFrameChg chg="mod modGraphic">
          <ac:chgData name="Laura Nataly Garzon Suarez" userId="S::laungarzon11@soy.sena.edu.co::d606699a-8ed5-42e3-af50-3d962e60b77b" providerId="AD" clId="Web-{B36AD687-2878-1A40-3D2E-E96B669A0096}" dt="2023-03-21T13:11:44.999" v="247"/>
          <ac:graphicFrameMkLst>
            <pc:docMk/>
            <pc:sldMk cId="2495732612" sldId="309"/>
            <ac:graphicFrameMk id="4" creationId="{5B6537AD-F71D-AC63-0E0E-5F9272C67D0D}"/>
          </ac:graphicFrameMkLst>
        </pc:graphicFrameChg>
        <pc:graphicFrameChg chg="add del mod modGraphic">
          <ac:chgData name="Laura Nataly Garzon Suarez" userId="S::laungarzon11@soy.sena.edu.co::d606699a-8ed5-42e3-af50-3d962e60b77b" providerId="AD" clId="Web-{B36AD687-2878-1A40-3D2E-E96B669A0096}" dt="2023-03-21T13:12:48.141" v="313"/>
          <ac:graphicFrameMkLst>
            <pc:docMk/>
            <pc:sldMk cId="2495732612" sldId="309"/>
            <ac:graphicFrameMk id="6" creationId="{5B6CB188-6D26-D1B0-10E6-22EBF179AC66}"/>
          </ac:graphicFrameMkLst>
        </pc:graphicFrameChg>
      </pc:sldChg>
      <pc:sldChg chg="modSp">
        <pc:chgData name="Laura Nataly Garzon Suarez" userId="S::laungarzon11@soy.sena.edu.co::d606699a-8ed5-42e3-af50-3d962e60b77b" providerId="AD" clId="Web-{B36AD687-2878-1A40-3D2E-E96B669A0096}" dt="2023-03-21T13:11:14.670" v="229"/>
        <pc:sldMkLst>
          <pc:docMk/>
          <pc:sldMk cId="1023302592" sldId="310"/>
        </pc:sldMkLst>
        <pc:graphicFrameChg chg="mod modGraphic">
          <ac:chgData name="Laura Nataly Garzon Suarez" userId="S::laungarzon11@soy.sena.edu.co::d606699a-8ed5-42e3-af50-3d962e60b77b" providerId="AD" clId="Web-{B36AD687-2878-1A40-3D2E-E96B669A0096}" dt="2023-03-21T13:10:36.528" v="227"/>
          <ac:graphicFrameMkLst>
            <pc:docMk/>
            <pc:sldMk cId="1023302592" sldId="310"/>
            <ac:graphicFrameMk id="5" creationId="{543DCA20-A97D-42EA-44F9-17B572F6362D}"/>
          </ac:graphicFrameMkLst>
        </pc:graphicFrameChg>
        <pc:graphicFrameChg chg="mod modGraphic">
          <ac:chgData name="Laura Nataly Garzon Suarez" userId="S::laungarzon11@soy.sena.edu.co::d606699a-8ed5-42e3-af50-3d962e60b77b" providerId="AD" clId="Web-{B36AD687-2878-1A40-3D2E-E96B669A0096}" dt="2023-03-21T13:11:14.670" v="229"/>
          <ac:graphicFrameMkLst>
            <pc:docMk/>
            <pc:sldMk cId="1023302592" sldId="310"/>
            <ac:graphicFrameMk id="7" creationId="{12F58077-1C71-E921-57FA-2C0D48AE55D1}"/>
          </ac:graphicFrameMkLst>
        </pc:graphicFrameChg>
      </pc:sldChg>
      <pc:sldChg chg="modSp">
        <pc:chgData name="Laura Nataly Garzon Suarez" userId="S::laungarzon11@soy.sena.edu.co::d606699a-8ed5-42e3-af50-3d962e60b77b" providerId="AD" clId="Web-{B36AD687-2878-1A40-3D2E-E96B669A0096}" dt="2023-03-21T13:07:24.695" v="35"/>
        <pc:sldMkLst>
          <pc:docMk/>
          <pc:sldMk cId="3450289627" sldId="311"/>
        </pc:sldMkLst>
        <pc:graphicFrameChg chg="mod modGraphic">
          <ac:chgData name="Laura Nataly Garzon Suarez" userId="S::laungarzon11@soy.sena.edu.co::d606699a-8ed5-42e3-af50-3d962e60b77b" providerId="AD" clId="Web-{B36AD687-2878-1A40-3D2E-E96B669A0096}" dt="2023-03-21T13:07:20.039" v="31"/>
          <ac:graphicFrameMkLst>
            <pc:docMk/>
            <pc:sldMk cId="3450289627" sldId="311"/>
            <ac:graphicFrameMk id="5" creationId="{543DCA20-A97D-42EA-44F9-17B572F6362D}"/>
          </ac:graphicFrameMkLst>
        </pc:graphicFrameChg>
        <pc:graphicFrameChg chg="mod modGraphic">
          <ac:chgData name="Laura Nataly Garzon Suarez" userId="S::laungarzon11@soy.sena.edu.co::d606699a-8ed5-42e3-af50-3d962e60b77b" providerId="AD" clId="Web-{B36AD687-2878-1A40-3D2E-E96B669A0096}" dt="2023-03-21T13:07:24.695" v="35"/>
          <ac:graphicFrameMkLst>
            <pc:docMk/>
            <pc:sldMk cId="3450289627" sldId="311"/>
            <ac:graphicFrameMk id="7" creationId="{12F58077-1C71-E921-57FA-2C0D48AE55D1}"/>
          </ac:graphicFrameMkLst>
        </pc:graphicFrameChg>
      </pc:sldChg>
    </pc:docChg>
  </pc:docChgLst>
  <pc:docChgLst>
    <pc:chgData name="Sara Naidu Diaz Gonzalez" userId="94f02f45-69a4-4ff3-a3dc-fe0d52e2f980" providerId="ADAL" clId="{AB6E16BD-3617-EA4B-B86C-671946A9556D}"/>
    <pc:docChg chg="custSel addSld modSld">
      <pc:chgData name="Sara Naidu Diaz Gonzalez" userId="94f02f45-69a4-4ff3-a3dc-fe0d52e2f980" providerId="ADAL" clId="{AB6E16BD-3617-EA4B-B86C-671946A9556D}" dt="2023-03-14T13:00:55.632" v="429" actId="20577"/>
      <pc:docMkLst>
        <pc:docMk/>
      </pc:docMkLst>
      <pc:sldChg chg="modSp">
        <pc:chgData name="Sara Naidu Diaz Gonzalez" userId="94f02f45-69a4-4ff3-a3dc-fe0d52e2f980" providerId="ADAL" clId="{AB6E16BD-3617-EA4B-B86C-671946A9556D}" dt="2023-03-14T12:50:37.817" v="29" actId="5793"/>
        <pc:sldMkLst>
          <pc:docMk/>
          <pc:sldMk cId="818706842" sldId="271"/>
        </pc:sldMkLst>
        <pc:spChg chg="mod">
          <ac:chgData name="Sara Naidu Diaz Gonzalez" userId="94f02f45-69a4-4ff3-a3dc-fe0d52e2f980" providerId="ADAL" clId="{AB6E16BD-3617-EA4B-B86C-671946A9556D}" dt="2023-03-14T12:50:37.817" v="29" actId="5793"/>
          <ac:spMkLst>
            <pc:docMk/>
            <pc:sldMk cId="818706842" sldId="271"/>
            <ac:spMk id="3" creationId="{84B72CFB-3CAD-9A8F-39D8-028781E8247F}"/>
          </ac:spMkLst>
        </pc:spChg>
      </pc:sldChg>
      <pc:sldChg chg="delSp modSp new">
        <pc:chgData name="Sara Naidu Diaz Gonzalez" userId="94f02f45-69a4-4ff3-a3dc-fe0d52e2f980" providerId="ADAL" clId="{AB6E16BD-3617-EA4B-B86C-671946A9556D}" dt="2023-03-14T12:58:48.235" v="242" actId="20577"/>
        <pc:sldMkLst>
          <pc:docMk/>
          <pc:sldMk cId="2562421729" sldId="276"/>
        </pc:sldMkLst>
        <pc:spChg chg="del">
          <ac:chgData name="Sara Naidu Diaz Gonzalez" userId="94f02f45-69a4-4ff3-a3dc-fe0d52e2f980" providerId="ADAL" clId="{AB6E16BD-3617-EA4B-B86C-671946A9556D}" dt="2023-03-14T12:53:32.233" v="31" actId="21"/>
          <ac:spMkLst>
            <pc:docMk/>
            <pc:sldMk cId="2562421729" sldId="276"/>
            <ac:spMk id="2" creationId="{A3CC75A4-0C82-6E74-7BC1-41749CF651C4}"/>
          </ac:spMkLst>
        </pc:spChg>
        <pc:spChg chg="mod">
          <ac:chgData name="Sara Naidu Diaz Gonzalez" userId="94f02f45-69a4-4ff3-a3dc-fe0d52e2f980" providerId="ADAL" clId="{AB6E16BD-3617-EA4B-B86C-671946A9556D}" dt="2023-03-14T12:58:48.235" v="242" actId="20577"/>
          <ac:spMkLst>
            <pc:docMk/>
            <pc:sldMk cId="2562421729" sldId="276"/>
            <ac:spMk id="3" creationId="{9F3FBEFE-6F49-0A01-CCF4-24106B3A5657}"/>
          </ac:spMkLst>
        </pc:spChg>
      </pc:sldChg>
      <pc:sldChg chg="delSp modSp new">
        <pc:chgData name="Sara Naidu Diaz Gonzalez" userId="94f02f45-69a4-4ff3-a3dc-fe0d52e2f980" providerId="ADAL" clId="{AB6E16BD-3617-EA4B-B86C-671946A9556D}" dt="2023-03-14T13:00:55.632" v="429" actId="20577"/>
        <pc:sldMkLst>
          <pc:docMk/>
          <pc:sldMk cId="2743027483" sldId="277"/>
        </pc:sldMkLst>
        <pc:spChg chg="del">
          <ac:chgData name="Sara Naidu Diaz Gonzalez" userId="94f02f45-69a4-4ff3-a3dc-fe0d52e2f980" providerId="ADAL" clId="{AB6E16BD-3617-EA4B-B86C-671946A9556D}" dt="2023-03-14T12:59:14.541" v="244" actId="21"/>
          <ac:spMkLst>
            <pc:docMk/>
            <pc:sldMk cId="2743027483" sldId="277"/>
            <ac:spMk id="2" creationId="{C13290B9-3490-8F9A-486E-48DDA241F743}"/>
          </ac:spMkLst>
        </pc:spChg>
        <pc:spChg chg="mod">
          <ac:chgData name="Sara Naidu Diaz Gonzalez" userId="94f02f45-69a4-4ff3-a3dc-fe0d52e2f980" providerId="ADAL" clId="{AB6E16BD-3617-EA4B-B86C-671946A9556D}" dt="2023-03-14T13:00:55.632" v="429" actId="20577"/>
          <ac:spMkLst>
            <pc:docMk/>
            <pc:sldMk cId="2743027483" sldId="277"/>
            <ac:spMk id="3" creationId="{12D3E613-174C-4827-D94C-3C2C0464AFAB}"/>
          </ac:spMkLst>
        </pc:spChg>
      </pc:sldChg>
    </pc:docChg>
  </pc:docChgLst>
  <pc:docChgLst>
    <pc:chgData name="Maria Isabel Uribe Diaz" userId="S::miuribe93@soy.sena.edu.co::f874e721-cfe2-4208-953d-f23d4fbbc403" providerId="AD" clId="Web-{474EBD19-8A54-0CCA-7C93-1D8D3B5786BE}"/>
    <pc:docChg chg="modSld">
      <pc:chgData name="Maria Isabel Uribe Diaz" userId="S::miuribe93@soy.sena.edu.co::f874e721-cfe2-4208-953d-f23d4fbbc403" providerId="AD" clId="Web-{474EBD19-8A54-0CCA-7C93-1D8D3B5786BE}" dt="2023-03-20T02:17:31.965" v="184"/>
      <pc:docMkLst>
        <pc:docMk/>
      </pc:docMkLst>
      <pc:sldChg chg="modSp">
        <pc:chgData name="Maria Isabel Uribe Diaz" userId="S::miuribe93@soy.sena.edu.co::f874e721-cfe2-4208-953d-f23d4fbbc403" providerId="AD" clId="Web-{474EBD19-8A54-0CCA-7C93-1D8D3B5786BE}" dt="2023-03-20T01:56:54.240" v="4" actId="20577"/>
        <pc:sldMkLst>
          <pc:docMk/>
          <pc:sldMk cId="823951855" sldId="267"/>
        </pc:sldMkLst>
        <pc:spChg chg="mod">
          <ac:chgData name="Maria Isabel Uribe Diaz" userId="S::miuribe93@soy.sena.edu.co::f874e721-cfe2-4208-953d-f23d4fbbc403" providerId="AD" clId="Web-{474EBD19-8A54-0CCA-7C93-1D8D3B5786BE}" dt="2023-03-20T01:56:54.240" v="4" actId="20577"/>
          <ac:spMkLst>
            <pc:docMk/>
            <pc:sldMk cId="823951855" sldId="267"/>
            <ac:spMk id="3" creationId="{20BE4D5C-8933-A39D-A11E-68CCBA02D706}"/>
          </ac:spMkLst>
        </pc:spChg>
      </pc:sldChg>
      <pc:sldChg chg="modSp">
        <pc:chgData name="Maria Isabel Uribe Diaz" userId="S::miuribe93@soy.sena.edu.co::f874e721-cfe2-4208-953d-f23d4fbbc403" providerId="AD" clId="Web-{474EBD19-8A54-0CCA-7C93-1D8D3B5786BE}" dt="2023-03-20T01:21:27.725" v="1"/>
        <pc:sldMkLst>
          <pc:docMk/>
          <pc:sldMk cId="2891560249" sldId="303"/>
        </pc:sldMkLst>
        <pc:graphicFrameChg chg="mod modGraphic">
          <ac:chgData name="Maria Isabel Uribe Diaz" userId="S::miuribe93@soy.sena.edu.co::f874e721-cfe2-4208-953d-f23d4fbbc403" providerId="AD" clId="Web-{474EBD19-8A54-0CCA-7C93-1D8D3B5786BE}" dt="2023-03-20T01:21:27.725" v="1"/>
          <ac:graphicFrameMkLst>
            <pc:docMk/>
            <pc:sldMk cId="2891560249" sldId="303"/>
            <ac:graphicFrameMk id="6" creationId="{13ACA745-7FED-6F67-1D62-A181AF7C3881}"/>
          </ac:graphicFrameMkLst>
        </pc:graphicFrameChg>
      </pc:sldChg>
      <pc:sldChg chg="modSp">
        <pc:chgData name="Maria Isabel Uribe Diaz" userId="S::miuribe93@soy.sena.edu.co::f874e721-cfe2-4208-953d-f23d4fbbc403" providerId="AD" clId="Web-{474EBD19-8A54-0CCA-7C93-1D8D3B5786BE}" dt="2023-03-20T02:17:31.965" v="184"/>
        <pc:sldMkLst>
          <pc:docMk/>
          <pc:sldMk cId="3947837946" sldId="312"/>
        </pc:sldMkLst>
        <pc:graphicFrameChg chg="mod modGraphic">
          <ac:chgData name="Maria Isabel Uribe Diaz" userId="S::miuribe93@soy.sena.edu.co::f874e721-cfe2-4208-953d-f23d4fbbc403" providerId="AD" clId="Web-{474EBD19-8A54-0CCA-7C93-1D8D3B5786BE}" dt="2023-03-20T02:17:31.965" v="184"/>
          <ac:graphicFrameMkLst>
            <pc:docMk/>
            <pc:sldMk cId="3947837946" sldId="312"/>
            <ac:graphicFrameMk id="4" creationId="{1234237E-1D96-90C7-7779-3ABE1E96A12B}"/>
          </ac:graphicFrameMkLst>
        </pc:graphicFrameChg>
      </pc:sldChg>
      <pc:sldChg chg="modSp">
        <pc:chgData name="Maria Isabel Uribe Diaz" userId="S::miuribe93@soy.sena.edu.co::f874e721-cfe2-4208-953d-f23d4fbbc403" providerId="AD" clId="Web-{474EBD19-8A54-0CCA-7C93-1D8D3B5786BE}" dt="2023-03-20T02:09:18.930" v="123"/>
        <pc:sldMkLst>
          <pc:docMk/>
          <pc:sldMk cId="3440883651" sldId="313"/>
        </pc:sldMkLst>
        <pc:graphicFrameChg chg="mod modGraphic">
          <ac:chgData name="Maria Isabel Uribe Diaz" userId="S::miuribe93@soy.sena.edu.co::f874e721-cfe2-4208-953d-f23d4fbbc403" providerId="AD" clId="Web-{474EBD19-8A54-0CCA-7C93-1D8D3B5786BE}" dt="2023-03-20T02:09:18.930" v="123"/>
          <ac:graphicFrameMkLst>
            <pc:docMk/>
            <pc:sldMk cId="3440883651" sldId="313"/>
            <ac:graphicFrameMk id="4" creationId="{93350C26-A508-7570-D500-3F271AE44D16}"/>
          </ac:graphicFrameMkLst>
        </pc:graphicFrameChg>
      </pc:sldChg>
      <pc:sldChg chg="modSp">
        <pc:chgData name="Maria Isabel Uribe Diaz" userId="S::miuribe93@soy.sena.edu.co::f874e721-cfe2-4208-953d-f23d4fbbc403" providerId="AD" clId="Web-{474EBD19-8A54-0CCA-7C93-1D8D3B5786BE}" dt="2023-03-20T02:09:28.868" v="125"/>
        <pc:sldMkLst>
          <pc:docMk/>
          <pc:sldMk cId="1510209722" sldId="314"/>
        </pc:sldMkLst>
        <pc:graphicFrameChg chg="mod modGraphic">
          <ac:chgData name="Maria Isabel Uribe Diaz" userId="S::miuribe93@soy.sena.edu.co::f874e721-cfe2-4208-953d-f23d4fbbc403" providerId="AD" clId="Web-{474EBD19-8A54-0CCA-7C93-1D8D3B5786BE}" dt="2023-03-20T02:09:28.868" v="125"/>
          <ac:graphicFrameMkLst>
            <pc:docMk/>
            <pc:sldMk cId="1510209722" sldId="314"/>
            <ac:graphicFrameMk id="4" creationId="{CC5CE4C0-AF5A-1E72-7806-B50625DA700A}"/>
          </ac:graphicFrameMkLst>
        </pc:graphicFrameChg>
      </pc:sldChg>
    </pc:docChg>
  </pc:docChgLst>
  <pc:docChgLst>
    <pc:chgData name="Laura Nataly Garzon Suarez" userId="d606699a-8ed5-42e3-af50-3d962e60b77b" providerId="ADAL" clId="{03F1A2C7-130F-F244-867B-0850DDD16218}"/>
    <pc:docChg chg="addSld modSld">
      <pc:chgData name="Laura Nataly Garzon Suarez" userId="d606699a-8ed5-42e3-af50-3d962e60b77b" providerId="ADAL" clId="{03F1A2C7-130F-F244-867B-0850DDD16218}" dt="2023-03-17T17:10:55.957" v="10" actId="680"/>
      <pc:docMkLst>
        <pc:docMk/>
      </pc:docMkLst>
      <pc:sldChg chg="modSp">
        <pc:chgData name="Laura Nataly Garzon Suarez" userId="d606699a-8ed5-42e3-af50-3d962e60b77b" providerId="ADAL" clId="{03F1A2C7-130F-F244-867B-0850DDD16218}" dt="2023-03-17T17:08:25.836" v="4" actId="20577"/>
        <pc:sldMkLst>
          <pc:docMk/>
          <pc:sldMk cId="3562427799" sldId="299"/>
        </pc:sldMkLst>
        <pc:spChg chg="mod">
          <ac:chgData name="Laura Nataly Garzon Suarez" userId="d606699a-8ed5-42e3-af50-3d962e60b77b" providerId="ADAL" clId="{03F1A2C7-130F-F244-867B-0850DDD16218}" dt="2023-03-17T17:08:25.836" v="4" actId="20577"/>
          <ac:spMkLst>
            <pc:docMk/>
            <pc:sldMk cId="3562427799" sldId="299"/>
            <ac:spMk id="2" creationId="{3F6B1968-8693-EFE8-1FE8-7F0322526108}"/>
          </ac:spMkLst>
        </pc:spChg>
      </pc:sldChg>
      <pc:sldChg chg="modSp">
        <pc:chgData name="Laura Nataly Garzon Suarez" userId="d606699a-8ed5-42e3-af50-3d962e60b77b" providerId="ADAL" clId="{03F1A2C7-130F-F244-867B-0850DDD16218}" dt="2023-03-17T17:09:37.463" v="7" actId="20577"/>
        <pc:sldMkLst>
          <pc:docMk/>
          <pc:sldMk cId="3233602558" sldId="300"/>
        </pc:sldMkLst>
        <pc:spChg chg="mod">
          <ac:chgData name="Laura Nataly Garzon Suarez" userId="d606699a-8ed5-42e3-af50-3d962e60b77b" providerId="ADAL" clId="{03F1A2C7-130F-F244-867B-0850DDD16218}" dt="2023-03-17T17:09:37.463" v="7" actId="20577"/>
          <ac:spMkLst>
            <pc:docMk/>
            <pc:sldMk cId="3233602558" sldId="300"/>
            <ac:spMk id="3" creationId="{636D3904-3FEC-D7C4-C9FA-9F7F360ED572}"/>
          </ac:spMkLst>
        </pc:spChg>
      </pc:sldChg>
      <pc:sldChg chg="modSp new">
        <pc:chgData name="Laura Nataly Garzon Suarez" userId="d606699a-8ed5-42e3-af50-3d962e60b77b" providerId="ADAL" clId="{03F1A2C7-130F-F244-867B-0850DDD16218}" dt="2023-03-17T17:10:30.212" v="9" actId="20577"/>
        <pc:sldMkLst>
          <pc:docMk/>
          <pc:sldMk cId="1729065404" sldId="301"/>
        </pc:sldMkLst>
        <pc:spChg chg="mod">
          <ac:chgData name="Laura Nataly Garzon Suarez" userId="d606699a-8ed5-42e3-af50-3d962e60b77b" providerId="ADAL" clId="{03F1A2C7-130F-F244-867B-0850DDD16218}" dt="2023-03-17T17:10:30.212" v="9" actId="20577"/>
          <ac:spMkLst>
            <pc:docMk/>
            <pc:sldMk cId="1729065404" sldId="301"/>
            <ac:spMk id="3" creationId="{78D3BE01-7F1B-451A-3BCA-B45EC9A229BB}"/>
          </ac:spMkLst>
        </pc:spChg>
      </pc:sldChg>
      <pc:sldChg chg="new">
        <pc:chgData name="Laura Nataly Garzon Suarez" userId="d606699a-8ed5-42e3-af50-3d962e60b77b" providerId="ADAL" clId="{03F1A2C7-130F-F244-867B-0850DDD16218}" dt="2023-03-17T17:10:55.957" v="10" actId="680"/>
        <pc:sldMkLst>
          <pc:docMk/>
          <pc:sldMk cId="3965500062" sldId="302"/>
        </pc:sldMkLst>
      </pc:sldChg>
    </pc:docChg>
  </pc:docChgLst>
  <pc:docChgLst>
    <pc:chgData name="Cristian Andres Castellanos Rodriguez" userId="S::cacastellanos76@soy.sena.edu.co::215c3ebe-82a7-4983-afe8-b53c07af928c" providerId="AD" clId="Web-{118C4E0B-2442-5B5A-5CD2-F9ADDCDEEC35}"/>
    <pc:docChg chg="addSld modSld">
      <pc:chgData name="Cristian Andres Castellanos Rodriguez" userId="S::cacastellanos76@soy.sena.edu.co::215c3ebe-82a7-4983-afe8-b53c07af928c" providerId="AD" clId="Web-{118C4E0B-2442-5B5A-5CD2-F9ADDCDEEC35}" dt="2023-03-22T00:17:19.501" v="670" actId="20577"/>
      <pc:docMkLst>
        <pc:docMk/>
      </pc:docMkLst>
      <pc:sldChg chg="modSp">
        <pc:chgData name="Cristian Andres Castellanos Rodriguez" userId="S::cacastellanos76@soy.sena.edu.co::215c3ebe-82a7-4983-afe8-b53c07af928c" providerId="AD" clId="Web-{118C4E0B-2442-5B5A-5CD2-F9ADDCDEEC35}" dt="2023-03-21T23:18:41.313" v="62" actId="20577"/>
        <pc:sldMkLst>
          <pc:docMk/>
          <pc:sldMk cId="1320017106" sldId="257"/>
        </pc:sldMkLst>
        <pc:spChg chg="mod">
          <ac:chgData name="Cristian Andres Castellanos Rodriguez" userId="S::cacastellanos76@soy.sena.edu.co::215c3ebe-82a7-4983-afe8-b53c07af928c" providerId="AD" clId="Web-{118C4E0B-2442-5B5A-5CD2-F9ADDCDEEC35}" dt="2023-03-21T23:18:41.313" v="62" actId="20577"/>
          <ac:spMkLst>
            <pc:docMk/>
            <pc:sldMk cId="1320017106" sldId="257"/>
            <ac:spMk id="3" creationId="{BD4BFCAB-CCF7-7691-5641-12DCB1BDF2E2}"/>
          </ac:spMkLst>
        </pc:spChg>
      </pc:sldChg>
      <pc:sldChg chg="modSp">
        <pc:chgData name="Cristian Andres Castellanos Rodriguez" userId="S::cacastellanos76@soy.sena.edu.co::215c3ebe-82a7-4983-afe8-b53c07af928c" providerId="AD" clId="Web-{118C4E0B-2442-5B5A-5CD2-F9ADDCDEEC35}" dt="2023-03-21T23:27:53.486" v="84" actId="20577"/>
        <pc:sldMkLst>
          <pc:docMk/>
          <pc:sldMk cId="641297589" sldId="260"/>
        </pc:sldMkLst>
        <pc:spChg chg="mod">
          <ac:chgData name="Cristian Andres Castellanos Rodriguez" userId="S::cacastellanos76@soy.sena.edu.co::215c3ebe-82a7-4983-afe8-b53c07af928c" providerId="AD" clId="Web-{118C4E0B-2442-5B5A-5CD2-F9ADDCDEEC35}" dt="2023-03-21T23:27:53.486" v="84" actId="20577"/>
          <ac:spMkLst>
            <pc:docMk/>
            <pc:sldMk cId="641297589" sldId="260"/>
            <ac:spMk id="3" creationId="{98E6583C-5851-306D-3362-6F54EBA368DC}"/>
          </ac:spMkLst>
        </pc:spChg>
      </pc:sldChg>
      <pc:sldChg chg="modSp">
        <pc:chgData name="Cristian Andres Castellanos Rodriguez" userId="S::cacastellanos76@soy.sena.edu.co::215c3ebe-82a7-4983-afe8-b53c07af928c" providerId="AD" clId="Web-{118C4E0B-2442-5B5A-5CD2-F9ADDCDEEC35}" dt="2023-03-21T23:24:02.307" v="78" actId="14100"/>
        <pc:sldMkLst>
          <pc:docMk/>
          <pc:sldMk cId="265086344" sldId="261"/>
        </pc:sldMkLst>
        <pc:spChg chg="mod">
          <ac:chgData name="Cristian Andres Castellanos Rodriguez" userId="S::cacastellanos76@soy.sena.edu.co::215c3ebe-82a7-4983-afe8-b53c07af928c" providerId="AD" clId="Web-{118C4E0B-2442-5B5A-5CD2-F9ADDCDEEC35}" dt="2023-03-21T23:24:02.307" v="78" actId="14100"/>
          <ac:spMkLst>
            <pc:docMk/>
            <pc:sldMk cId="265086344" sldId="261"/>
            <ac:spMk id="3" creationId="{DAEFECAD-3859-95E0-16B3-A49A6C9D93E1}"/>
          </ac:spMkLst>
        </pc:spChg>
      </pc:sldChg>
      <pc:sldChg chg="modSp">
        <pc:chgData name="Cristian Andres Castellanos Rodriguez" userId="S::cacastellanos76@soy.sena.edu.co::215c3ebe-82a7-4983-afe8-b53c07af928c" providerId="AD" clId="Web-{118C4E0B-2442-5B5A-5CD2-F9ADDCDEEC35}" dt="2023-03-21T23:13:49.553" v="48" actId="20577"/>
        <pc:sldMkLst>
          <pc:docMk/>
          <pc:sldMk cId="3639669116" sldId="262"/>
        </pc:sldMkLst>
        <pc:spChg chg="mod">
          <ac:chgData name="Cristian Andres Castellanos Rodriguez" userId="S::cacastellanos76@soy.sena.edu.co::215c3ebe-82a7-4983-afe8-b53c07af928c" providerId="AD" clId="Web-{118C4E0B-2442-5B5A-5CD2-F9ADDCDEEC35}" dt="2023-03-21T23:13:49.553" v="48" actId="20577"/>
          <ac:spMkLst>
            <pc:docMk/>
            <pc:sldMk cId="3639669116" sldId="262"/>
            <ac:spMk id="3" creationId="{C7F37418-CF01-C780-85FC-7C75D8CE412B}"/>
          </ac:spMkLst>
        </pc:spChg>
      </pc:sldChg>
      <pc:sldChg chg="modSp">
        <pc:chgData name="Cristian Andres Castellanos Rodriguez" userId="S::cacastellanos76@soy.sena.edu.co::215c3ebe-82a7-4983-afe8-b53c07af928c" providerId="AD" clId="Web-{118C4E0B-2442-5B5A-5CD2-F9ADDCDEEC35}" dt="2023-03-21T23:38:54.819" v="248" actId="1076"/>
        <pc:sldMkLst>
          <pc:docMk/>
          <pc:sldMk cId="1495245722" sldId="263"/>
        </pc:sldMkLst>
        <pc:spChg chg="mod">
          <ac:chgData name="Cristian Andres Castellanos Rodriguez" userId="S::cacastellanos76@soy.sena.edu.co::215c3ebe-82a7-4983-afe8-b53c07af928c" providerId="AD" clId="Web-{118C4E0B-2442-5B5A-5CD2-F9ADDCDEEC35}" dt="2023-03-21T23:38:54.819" v="248" actId="1076"/>
          <ac:spMkLst>
            <pc:docMk/>
            <pc:sldMk cId="1495245722" sldId="263"/>
            <ac:spMk id="2" creationId="{82765DA9-3CFA-DFE4-CFB4-ED7512796DAA}"/>
          </ac:spMkLst>
        </pc:spChg>
        <pc:spChg chg="mod">
          <ac:chgData name="Cristian Andres Castellanos Rodriguez" userId="S::cacastellanos76@soy.sena.edu.co::215c3ebe-82a7-4983-afe8-b53c07af928c" providerId="AD" clId="Web-{118C4E0B-2442-5B5A-5CD2-F9ADDCDEEC35}" dt="2023-03-21T23:35:14.453" v="103" actId="20577"/>
          <ac:spMkLst>
            <pc:docMk/>
            <pc:sldMk cId="1495245722" sldId="263"/>
            <ac:spMk id="3" creationId="{282224B7-662E-E133-BD59-E01F5A5AD2C3}"/>
          </ac:spMkLst>
        </pc:spChg>
      </pc:sldChg>
      <pc:sldChg chg="modSp">
        <pc:chgData name="Cristian Andres Castellanos Rodriguez" userId="S::cacastellanos76@soy.sena.edu.co::215c3ebe-82a7-4983-afe8-b53c07af928c" providerId="AD" clId="Web-{118C4E0B-2442-5B5A-5CD2-F9ADDCDEEC35}" dt="2023-03-22T00:17:19.501" v="670" actId="20577"/>
        <pc:sldMkLst>
          <pc:docMk/>
          <pc:sldMk cId="397091163" sldId="264"/>
        </pc:sldMkLst>
        <pc:spChg chg="mod">
          <ac:chgData name="Cristian Andres Castellanos Rodriguez" userId="S::cacastellanos76@soy.sena.edu.co::215c3ebe-82a7-4983-afe8-b53c07af928c" providerId="AD" clId="Web-{118C4E0B-2442-5B5A-5CD2-F9ADDCDEEC35}" dt="2023-03-22T00:17:19.501" v="670" actId="20577"/>
          <ac:spMkLst>
            <pc:docMk/>
            <pc:sldMk cId="397091163" sldId="264"/>
            <ac:spMk id="12" creationId="{13F54DBE-998D-24EA-82EB-B243C26B001D}"/>
          </ac:spMkLst>
        </pc:spChg>
      </pc:sldChg>
      <pc:sldChg chg="modSp">
        <pc:chgData name="Cristian Andres Castellanos Rodriguez" userId="S::cacastellanos76@soy.sena.edu.co::215c3ebe-82a7-4983-afe8-b53c07af928c" providerId="AD" clId="Web-{118C4E0B-2442-5B5A-5CD2-F9ADDCDEEC35}" dt="2023-03-21T23:29:28.630" v="87" actId="20577"/>
        <pc:sldMkLst>
          <pc:docMk/>
          <pc:sldMk cId="2020483110" sldId="278"/>
        </pc:sldMkLst>
        <pc:spChg chg="mod">
          <ac:chgData name="Cristian Andres Castellanos Rodriguez" userId="S::cacastellanos76@soy.sena.edu.co::215c3ebe-82a7-4983-afe8-b53c07af928c" providerId="AD" clId="Web-{118C4E0B-2442-5B5A-5CD2-F9ADDCDEEC35}" dt="2023-03-21T23:29:28.630" v="87" actId="20577"/>
          <ac:spMkLst>
            <pc:docMk/>
            <pc:sldMk cId="2020483110" sldId="278"/>
            <ac:spMk id="3" creationId="{1EC96EED-8EBD-8201-0A01-9ABE178A741F}"/>
          </ac:spMkLst>
        </pc:spChg>
      </pc:sldChg>
      <pc:sldChg chg="modSp">
        <pc:chgData name="Cristian Andres Castellanos Rodriguez" userId="S::cacastellanos76@soy.sena.edu.co::215c3ebe-82a7-4983-afe8-b53c07af928c" providerId="AD" clId="Web-{118C4E0B-2442-5B5A-5CD2-F9ADDCDEEC35}" dt="2023-03-21T23:30:17.819" v="92" actId="20577"/>
        <pc:sldMkLst>
          <pc:docMk/>
          <pc:sldMk cId="2725864415" sldId="280"/>
        </pc:sldMkLst>
        <pc:spChg chg="mod">
          <ac:chgData name="Cristian Andres Castellanos Rodriguez" userId="S::cacastellanos76@soy.sena.edu.co::215c3ebe-82a7-4983-afe8-b53c07af928c" providerId="AD" clId="Web-{118C4E0B-2442-5B5A-5CD2-F9ADDCDEEC35}" dt="2023-03-21T23:30:17.819" v="92" actId="20577"/>
          <ac:spMkLst>
            <pc:docMk/>
            <pc:sldMk cId="2725864415" sldId="280"/>
            <ac:spMk id="3" creationId="{59E4A9BE-67C5-0C14-E130-6E770B1E490D}"/>
          </ac:spMkLst>
        </pc:spChg>
      </pc:sldChg>
      <pc:sldChg chg="modSp">
        <pc:chgData name="Cristian Andres Castellanos Rodriguez" userId="S::cacastellanos76@soy.sena.edu.co::215c3ebe-82a7-4983-afe8-b53c07af928c" providerId="AD" clId="Web-{118C4E0B-2442-5B5A-5CD2-F9ADDCDEEC35}" dt="2023-03-21T23:32:16.119" v="98" actId="20577"/>
        <pc:sldMkLst>
          <pc:docMk/>
          <pc:sldMk cId="2032966107" sldId="281"/>
        </pc:sldMkLst>
        <pc:spChg chg="mod">
          <ac:chgData name="Cristian Andres Castellanos Rodriguez" userId="S::cacastellanos76@soy.sena.edu.co::215c3ebe-82a7-4983-afe8-b53c07af928c" providerId="AD" clId="Web-{118C4E0B-2442-5B5A-5CD2-F9ADDCDEEC35}" dt="2023-03-21T23:32:16.119" v="98" actId="20577"/>
          <ac:spMkLst>
            <pc:docMk/>
            <pc:sldMk cId="2032966107" sldId="281"/>
            <ac:spMk id="3" creationId="{A6419C6D-FBE1-9C4B-70FF-0FFD35B90CBE}"/>
          </ac:spMkLst>
        </pc:spChg>
      </pc:sldChg>
      <pc:sldChg chg="modSp">
        <pc:chgData name="Cristian Andres Castellanos Rodriguez" userId="S::cacastellanos76@soy.sena.edu.co::215c3ebe-82a7-4983-afe8-b53c07af928c" providerId="AD" clId="Web-{118C4E0B-2442-5B5A-5CD2-F9ADDCDEEC35}" dt="2023-03-21T23:30:55.679" v="94" actId="20577"/>
        <pc:sldMkLst>
          <pc:docMk/>
          <pc:sldMk cId="3095295970" sldId="287"/>
        </pc:sldMkLst>
        <pc:spChg chg="mod">
          <ac:chgData name="Cristian Andres Castellanos Rodriguez" userId="S::cacastellanos76@soy.sena.edu.co::215c3ebe-82a7-4983-afe8-b53c07af928c" providerId="AD" clId="Web-{118C4E0B-2442-5B5A-5CD2-F9ADDCDEEC35}" dt="2023-03-21T23:30:55.679" v="94" actId="20577"/>
          <ac:spMkLst>
            <pc:docMk/>
            <pc:sldMk cId="3095295970" sldId="287"/>
            <ac:spMk id="3" creationId="{7D9D9527-2D18-5B65-95C0-E1EAD28FE596}"/>
          </ac:spMkLst>
        </pc:spChg>
      </pc:sldChg>
      <pc:sldChg chg="modSp">
        <pc:chgData name="Cristian Andres Castellanos Rodriguez" userId="S::cacastellanos76@soy.sena.edu.co::215c3ebe-82a7-4983-afe8-b53c07af928c" providerId="AD" clId="Web-{118C4E0B-2442-5B5A-5CD2-F9ADDCDEEC35}" dt="2023-03-21T23:33:17.012" v="100" actId="20577"/>
        <pc:sldMkLst>
          <pc:docMk/>
          <pc:sldMk cId="1988385547" sldId="289"/>
        </pc:sldMkLst>
        <pc:spChg chg="mod">
          <ac:chgData name="Cristian Andres Castellanos Rodriguez" userId="S::cacastellanos76@soy.sena.edu.co::215c3ebe-82a7-4983-afe8-b53c07af928c" providerId="AD" clId="Web-{118C4E0B-2442-5B5A-5CD2-F9ADDCDEEC35}" dt="2023-03-21T23:33:17.012" v="100" actId="20577"/>
          <ac:spMkLst>
            <pc:docMk/>
            <pc:sldMk cId="1988385547" sldId="289"/>
            <ac:spMk id="3" creationId="{6FB23AF4-7128-4D0B-D8F0-71D2D37B0EBF}"/>
          </ac:spMkLst>
        </pc:spChg>
      </pc:sldChg>
      <pc:sldChg chg="modSp">
        <pc:chgData name="Cristian Andres Castellanos Rodriguez" userId="S::cacastellanos76@soy.sena.edu.co::215c3ebe-82a7-4983-afe8-b53c07af928c" providerId="AD" clId="Web-{118C4E0B-2442-5B5A-5CD2-F9ADDCDEEC35}" dt="2023-03-21T23:34:31.811" v="102" actId="20577"/>
        <pc:sldMkLst>
          <pc:docMk/>
          <pc:sldMk cId="2318897579" sldId="290"/>
        </pc:sldMkLst>
        <pc:spChg chg="mod">
          <ac:chgData name="Cristian Andres Castellanos Rodriguez" userId="S::cacastellanos76@soy.sena.edu.co::215c3ebe-82a7-4983-afe8-b53c07af928c" providerId="AD" clId="Web-{118C4E0B-2442-5B5A-5CD2-F9ADDCDEEC35}" dt="2023-03-21T23:34:31.811" v="102" actId="20577"/>
          <ac:spMkLst>
            <pc:docMk/>
            <pc:sldMk cId="2318897579" sldId="290"/>
            <ac:spMk id="3" creationId="{3D41726E-9084-EE78-7B5E-CB4A51DE9048}"/>
          </ac:spMkLst>
        </pc:spChg>
      </pc:sldChg>
      <pc:sldChg chg="modSp">
        <pc:chgData name="Cristian Andres Castellanos Rodriguez" userId="S::cacastellanos76@soy.sena.edu.co::215c3ebe-82a7-4983-afe8-b53c07af928c" providerId="AD" clId="Web-{118C4E0B-2442-5B5A-5CD2-F9ADDCDEEC35}" dt="2023-03-21T23:23:50.213" v="73" actId="14100"/>
        <pc:sldMkLst>
          <pc:docMk/>
          <pc:sldMk cId="3891505596" sldId="301"/>
        </pc:sldMkLst>
        <pc:spChg chg="mod">
          <ac:chgData name="Cristian Andres Castellanos Rodriguez" userId="S::cacastellanos76@soy.sena.edu.co::215c3ebe-82a7-4983-afe8-b53c07af928c" providerId="AD" clId="Web-{118C4E0B-2442-5B5A-5CD2-F9ADDCDEEC35}" dt="2023-03-21T23:23:50.213" v="73" actId="14100"/>
          <ac:spMkLst>
            <pc:docMk/>
            <pc:sldMk cId="3891505596" sldId="301"/>
            <ac:spMk id="3" creationId="{DAEFECAD-3859-95E0-16B3-A49A6C9D93E1}"/>
          </ac:spMkLst>
        </pc:spChg>
      </pc:sldChg>
      <pc:sldChg chg="modSp">
        <pc:chgData name="Cristian Andres Castellanos Rodriguez" userId="S::cacastellanos76@soy.sena.edu.co::215c3ebe-82a7-4983-afe8-b53c07af928c" providerId="AD" clId="Web-{118C4E0B-2442-5B5A-5CD2-F9ADDCDEEC35}" dt="2023-03-22T00:11:08.193" v="540"/>
        <pc:sldMkLst>
          <pc:docMk/>
          <pc:sldMk cId="2185372916" sldId="307"/>
        </pc:sldMkLst>
        <pc:graphicFrameChg chg="mod modGraphic">
          <ac:chgData name="Cristian Andres Castellanos Rodriguez" userId="S::cacastellanos76@soy.sena.edu.co::215c3ebe-82a7-4983-afe8-b53c07af928c" providerId="AD" clId="Web-{118C4E0B-2442-5B5A-5CD2-F9ADDCDEEC35}" dt="2023-03-22T00:11:08.193" v="540"/>
          <ac:graphicFrameMkLst>
            <pc:docMk/>
            <pc:sldMk cId="2185372916" sldId="307"/>
            <ac:graphicFrameMk id="5" creationId="{543DCA20-A97D-42EA-44F9-17B572F6362D}"/>
          </ac:graphicFrameMkLst>
        </pc:graphicFrameChg>
        <pc:graphicFrameChg chg="mod modGraphic">
          <ac:chgData name="Cristian Andres Castellanos Rodriguez" userId="S::cacastellanos76@soy.sena.edu.co::215c3ebe-82a7-4983-afe8-b53c07af928c" providerId="AD" clId="Web-{118C4E0B-2442-5B5A-5CD2-F9ADDCDEEC35}" dt="2023-03-22T00:06:01.574" v="370"/>
          <ac:graphicFrameMkLst>
            <pc:docMk/>
            <pc:sldMk cId="2185372916" sldId="307"/>
            <ac:graphicFrameMk id="7" creationId="{12F58077-1C71-E921-57FA-2C0D48AE55D1}"/>
          </ac:graphicFrameMkLst>
        </pc:graphicFrameChg>
      </pc:sldChg>
      <pc:sldChg chg="modSp">
        <pc:chgData name="Cristian Andres Castellanos Rodriguez" userId="S::cacastellanos76@soy.sena.edu.co::215c3ebe-82a7-4983-afe8-b53c07af928c" providerId="AD" clId="Web-{118C4E0B-2442-5B5A-5CD2-F9ADDCDEEC35}" dt="2023-03-22T00:05:22.057" v="316"/>
        <pc:sldMkLst>
          <pc:docMk/>
          <pc:sldMk cId="2495732612" sldId="309"/>
        </pc:sldMkLst>
        <pc:graphicFrameChg chg="mod modGraphic">
          <ac:chgData name="Cristian Andres Castellanos Rodriguez" userId="S::cacastellanos76@soy.sena.edu.co::215c3ebe-82a7-4983-afe8-b53c07af928c" providerId="AD" clId="Web-{118C4E0B-2442-5B5A-5CD2-F9ADDCDEEC35}" dt="2023-03-22T00:05:22.057" v="316"/>
          <ac:graphicFrameMkLst>
            <pc:docMk/>
            <pc:sldMk cId="2495732612" sldId="309"/>
            <ac:graphicFrameMk id="6" creationId="{5B6CB188-6D26-D1B0-10E6-22EBF179AC66}"/>
          </ac:graphicFrameMkLst>
        </pc:graphicFrameChg>
      </pc:sldChg>
      <pc:sldChg chg="modSp">
        <pc:chgData name="Cristian Andres Castellanos Rodriguez" userId="S::cacastellanos76@soy.sena.edu.co::215c3ebe-82a7-4983-afe8-b53c07af928c" providerId="AD" clId="Web-{118C4E0B-2442-5B5A-5CD2-F9ADDCDEEC35}" dt="2023-03-22T00:11:20.646" v="582"/>
        <pc:sldMkLst>
          <pc:docMk/>
          <pc:sldMk cId="1023302592" sldId="310"/>
        </pc:sldMkLst>
        <pc:graphicFrameChg chg="mod modGraphic">
          <ac:chgData name="Cristian Andres Castellanos Rodriguez" userId="S::cacastellanos76@soy.sena.edu.co::215c3ebe-82a7-4983-afe8-b53c07af928c" providerId="AD" clId="Web-{118C4E0B-2442-5B5A-5CD2-F9ADDCDEEC35}" dt="2023-03-22T00:09:00.829" v="498"/>
          <ac:graphicFrameMkLst>
            <pc:docMk/>
            <pc:sldMk cId="1023302592" sldId="310"/>
            <ac:graphicFrameMk id="5" creationId="{543DCA20-A97D-42EA-44F9-17B572F6362D}"/>
          </ac:graphicFrameMkLst>
        </pc:graphicFrameChg>
        <pc:graphicFrameChg chg="mod modGraphic">
          <ac:chgData name="Cristian Andres Castellanos Rodriguez" userId="S::cacastellanos76@soy.sena.edu.co::215c3ebe-82a7-4983-afe8-b53c07af928c" providerId="AD" clId="Web-{118C4E0B-2442-5B5A-5CD2-F9ADDCDEEC35}" dt="2023-03-22T00:11:20.646" v="582"/>
          <ac:graphicFrameMkLst>
            <pc:docMk/>
            <pc:sldMk cId="1023302592" sldId="310"/>
            <ac:graphicFrameMk id="7" creationId="{12F58077-1C71-E921-57FA-2C0D48AE55D1}"/>
          </ac:graphicFrameMkLst>
        </pc:graphicFrameChg>
      </pc:sldChg>
      <pc:sldChg chg="modSp">
        <pc:chgData name="Cristian Andres Castellanos Rodriguez" userId="S::cacastellanos76@soy.sena.edu.co::215c3ebe-82a7-4983-afe8-b53c07af928c" providerId="AD" clId="Web-{118C4E0B-2442-5B5A-5CD2-F9ADDCDEEC35}" dt="2023-03-22T00:13:38.119" v="662"/>
        <pc:sldMkLst>
          <pc:docMk/>
          <pc:sldMk cId="3450289627" sldId="311"/>
        </pc:sldMkLst>
        <pc:graphicFrameChg chg="mod modGraphic">
          <ac:chgData name="Cristian Andres Castellanos Rodriguez" userId="S::cacastellanos76@soy.sena.edu.co::215c3ebe-82a7-4983-afe8-b53c07af928c" providerId="AD" clId="Web-{118C4E0B-2442-5B5A-5CD2-F9ADDCDEEC35}" dt="2023-03-22T00:13:08.243" v="626"/>
          <ac:graphicFrameMkLst>
            <pc:docMk/>
            <pc:sldMk cId="3450289627" sldId="311"/>
            <ac:graphicFrameMk id="5" creationId="{543DCA20-A97D-42EA-44F9-17B572F6362D}"/>
          </ac:graphicFrameMkLst>
        </pc:graphicFrameChg>
        <pc:graphicFrameChg chg="mod modGraphic">
          <ac:chgData name="Cristian Andres Castellanos Rodriguez" userId="S::cacastellanos76@soy.sena.edu.co::215c3ebe-82a7-4983-afe8-b53c07af928c" providerId="AD" clId="Web-{118C4E0B-2442-5B5A-5CD2-F9ADDCDEEC35}" dt="2023-03-22T00:13:38.119" v="662"/>
          <ac:graphicFrameMkLst>
            <pc:docMk/>
            <pc:sldMk cId="3450289627" sldId="311"/>
            <ac:graphicFrameMk id="7" creationId="{12F58077-1C71-E921-57FA-2C0D48AE55D1}"/>
          </ac:graphicFrameMkLst>
        </pc:graphicFrameChg>
      </pc:sldChg>
      <pc:sldChg chg="modSp">
        <pc:chgData name="Cristian Andres Castellanos Rodriguez" userId="S::cacastellanos76@soy.sena.edu.co::215c3ebe-82a7-4983-afe8-b53c07af928c" providerId="AD" clId="Web-{118C4E0B-2442-5B5A-5CD2-F9ADDCDEEC35}" dt="2023-03-21T23:18:58.532" v="63" actId="1076"/>
        <pc:sldMkLst>
          <pc:docMk/>
          <pc:sldMk cId="3070472239" sldId="315"/>
        </pc:sldMkLst>
        <pc:spChg chg="mod">
          <ac:chgData name="Cristian Andres Castellanos Rodriguez" userId="S::cacastellanos76@soy.sena.edu.co::215c3ebe-82a7-4983-afe8-b53c07af928c" providerId="AD" clId="Web-{118C4E0B-2442-5B5A-5CD2-F9ADDCDEEC35}" dt="2023-03-21T23:18:58.532" v="63" actId="1076"/>
          <ac:spMkLst>
            <pc:docMk/>
            <pc:sldMk cId="3070472239" sldId="315"/>
            <ac:spMk id="3" creationId="{BD4BFCAB-CCF7-7691-5641-12DCB1BDF2E2}"/>
          </ac:spMkLst>
        </pc:spChg>
      </pc:sldChg>
      <pc:sldChg chg="addSp delSp modSp new">
        <pc:chgData name="Cristian Andres Castellanos Rodriguez" userId="S::cacastellanos76@soy.sena.edu.co::215c3ebe-82a7-4983-afe8-b53c07af928c" providerId="AD" clId="Web-{118C4E0B-2442-5B5A-5CD2-F9ADDCDEEC35}" dt="2023-03-22T00:14:11.448" v="665" actId="1076"/>
        <pc:sldMkLst>
          <pc:docMk/>
          <pc:sldMk cId="3730685545" sldId="316"/>
        </pc:sldMkLst>
        <pc:spChg chg="del">
          <ac:chgData name="Cristian Andres Castellanos Rodriguez" userId="S::cacastellanos76@soy.sena.edu.co::215c3ebe-82a7-4983-afe8-b53c07af928c" providerId="AD" clId="Web-{118C4E0B-2442-5B5A-5CD2-F9ADDCDEEC35}" dt="2023-03-22T00:14:04.573" v="663"/>
          <ac:spMkLst>
            <pc:docMk/>
            <pc:sldMk cId="3730685545" sldId="316"/>
            <ac:spMk id="2" creationId="{BDAEFAD4-315A-7A9F-B095-C2E019AAE57D}"/>
          </ac:spMkLst>
        </pc:spChg>
        <pc:spChg chg="del">
          <ac:chgData name="Cristian Andres Castellanos Rodriguez" userId="S::cacastellanos76@soy.sena.edu.co::215c3ebe-82a7-4983-afe8-b53c07af928c" providerId="AD" clId="Web-{118C4E0B-2442-5B5A-5CD2-F9ADDCDEEC35}" dt="2023-03-21T23:46:59.991" v="250"/>
          <ac:spMkLst>
            <pc:docMk/>
            <pc:sldMk cId="3730685545" sldId="316"/>
            <ac:spMk id="3" creationId="{AC1B95FB-AA0B-7610-B5DE-5EE46EDCB362}"/>
          </ac:spMkLst>
        </pc:spChg>
        <pc:graphicFrameChg chg="add mod ord modGraphic">
          <ac:chgData name="Cristian Andres Castellanos Rodriguez" userId="S::cacastellanos76@soy.sena.edu.co::215c3ebe-82a7-4983-afe8-b53c07af928c" providerId="AD" clId="Web-{118C4E0B-2442-5B5A-5CD2-F9ADDCDEEC35}" dt="2023-03-22T00:14:11.448" v="665" actId="1076"/>
          <ac:graphicFrameMkLst>
            <pc:docMk/>
            <pc:sldMk cId="3730685545" sldId="316"/>
            <ac:graphicFrameMk id="5" creationId="{A3551027-0ADC-4705-E451-A41CD3F5F8D0}"/>
          </ac:graphicFrameMkLst>
        </pc:graphicFrameChg>
      </pc:sldChg>
    </pc:docChg>
  </pc:docChgLst>
  <pc:docChgLst>
    <pc:chgData name="Maria Isabel Uribe Diaz" userId="S::miuribe93@soy.sena.edu.co::f874e721-cfe2-4208-953d-f23d4fbbc403" providerId="AD" clId="Web-{D0B278D1-2980-A759-2630-75A11988DB4F}"/>
    <pc:docChg chg="modSld">
      <pc:chgData name="Maria Isabel Uribe Diaz" userId="S::miuribe93@soy.sena.edu.co::f874e721-cfe2-4208-953d-f23d4fbbc403" providerId="AD" clId="Web-{D0B278D1-2980-A759-2630-75A11988DB4F}" dt="2023-03-30T13:57:44.787" v="94" actId="20577"/>
      <pc:docMkLst>
        <pc:docMk/>
      </pc:docMkLst>
      <pc:sldChg chg="addSp modSp">
        <pc:chgData name="Maria Isabel Uribe Diaz" userId="S::miuribe93@soy.sena.edu.co::f874e721-cfe2-4208-953d-f23d4fbbc403" providerId="AD" clId="Web-{D0B278D1-2980-A759-2630-75A11988DB4F}" dt="2023-03-30T13:49:35.292" v="5" actId="1076"/>
        <pc:sldMkLst>
          <pc:docMk/>
          <pc:sldMk cId="1320017106" sldId="257"/>
        </pc:sldMkLst>
        <pc:picChg chg="add mod">
          <ac:chgData name="Maria Isabel Uribe Diaz" userId="S::miuribe93@soy.sena.edu.co::f874e721-cfe2-4208-953d-f23d4fbbc403" providerId="AD" clId="Web-{D0B278D1-2980-A759-2630-75A11988DB4F}" dt="2023-03-30T13:49:35.292" v="5" actId="1076"/>
          <ac:picMkLst>
            <pc:docMk/>
            <pc:sldMk cId="1320017106" sldId="257"/>
            <ac:picMk id="5" creationId="{8C508B54-1105-7F97-205E-C6724D1CCD0C}"/>
          </ac:picMkLst>
        </pc:picChg>
      </pc:sldChg>
      <pc:sldChg chg="addSp modSp">
        <pc:chgData name="Maria Isabel Uribe Diaz" userId="S::miuribe93@soy.sena.edu.co::f874e721-cfe2-4208-953d-f23d4fbbc403" providerId="AD" clId="Web-{D0B278D1-2980-A759-2630-75A11988DB4F}" dt="2023-03-30T13:49:50.355" v="8" actId="1076"/>
        <pc:sldMkLst>
          <pc:docMk/>
          <pc:sldMk cId="3172907249" sldId="258"/>
        </pc:sldMkLst>
        <pc:picChg chg="add mod">
          <ac:chgData name="Maria Isabel Uribe Diaz" userId="S::miuribe93@soy.sena.edu.co::f874e721-cfe2-4208-953d-f23d4fbbc403" providerId="AD" clId="Web-{D0B278D1-2980-A759-2630-75A11988DB4F}" dt="2023-03-30T13:49:50.355" v="8" actId="1076"/>
          <ac:picMkLst>
            <pc:docMk/>
            <pc:sldMk cId="3172907249" sldId="258"/>
            <ac:picMk id="5" creationId="{3934790D-21CE-C503-7798-29771425B779}"/>
          </ac:picMkLst>
        </pc:picChg>
      </pc:sldChg>
      <pc:sldChg chg="addSp">
        <pc:chgData name="Maria Isabel Uribe Diaz" userId="S::miuribe93@soy.sena.edu.co::f874e721-cfe2-4208-953d-f23d4fbbc403" providerId="AD" clId="Web-{D0B278D1-2980-A759-2630-75A11988DB4F}" dt="2023-03-30T13:49:54.762" v="9"/>
        <pc:sldMkLst>
          <pc:docMk/>
          <pc:sldMk cId="3931021644" sldId="259"/>
        </pc:sldMkLst>
        <pc:picChg chg="add">
          <ac:chgData name="Maria Isabel Uribe Diaz" userId="S::miuribe93@soy.sena.edu.co::f874e721-cfe2-4208-953d-f23d4fbbc403" providerId="AD" clId="Web-{D0B278D1-2980-A759-2630-75A11988DB4F}" dt="2023-03-30T13:49:54.762" v="9"/>
          <ac:picMkLst>
            <pc:docMk/>
            <pc:sldMk cId="3931021644" sldId="259"/>
            <ac:picMk id="5" creationId="{93DBB4C7-25B8-7790-A05A-824BB0FBB165}"/>
          </ac:picMkLst>
        </pc:picChg>
      </pc:sldChg>
      <pc:sldChg chg="addSp modSp">
        <pc:chgData name="Maria Isabel Uribe Diaz" userId="S::miuribe93@soy.sena.edu.co::f874e721-cfe2-4208-953d-f23d4fbbc403" providerId="AD" clId="Web-{D0B278D1-2980-A759-2630-75A11988DB4F}" dt="2023-03-30T13:49:59.106" v="11" actId="1076"/>
        <pc:sldMkLst>
          <pc:docMk/>
          <pc:sldMk cId="641297589" sldId="260"/>
        </pc:sldMkLst>
        <pc:picChg chg="add mod">
          <ac:chgData name="Maria Isabel Uribe Diaz" userId="S::miuribe93@soy.sena.edu.co::f874e721-cfe2-4208-953d-f23d4fbbc403" providerId="AD" clId="Web-{D0B278D1-2980-A759-2630-75A11988DB4F}" dt="2023-03-30T13:49:59.106" v="11" actId="1076"/>
          <ac:picMkLst>
            <pc:docMk/>
            <pc:sldMk cId="641297589" sldId="260"/>
            <ac:picMk id="5" creationId="{DA12BA3F-5C42-671C-8561-4A6C33B4E333}"/>
          </ac:picMkLst>
        </pc:picChg>
      </pc:sldChg>
      <pc:sldChg chg="addSp">
        <pc:chgData name="Maria Isabel Uribe Diaz" userId="S::miuribe93@soy.sena.edu.co::f874e721-cfe2-4208-953d-f23d4fbbc403" providerId="AD" clId="Web-{D0B278D1-2980-A759-2630-75A11988DB4F}" dt="2023-03-30T13:50:01.403" v="12"/>
        <pc:sldMkLst>
          <pc:docMk/>
          <pc:sldMk cId="265086344" sldId="261"/>
        </pc:sldMkLst>
        <pc:picChg chg="add">
          <ac:chgData name="Maria Isabel Uribe Diaz" userId="S::miuribe93@soy.sena.edu.co::f874e721-cfe2-4208-953d-f23d4fbbc403" providerId="AD" clId="Web-{D0B278D1-2980-A759-2630-75A11988DB4F}" dt="2023-03-30T13:50:01.403" v="12"/>
          <ac:picMkLst>
            <pc:docMk/>
            <pc:sldMk cId="265086344" sldId="261"/>
            <ac:picMk id="5" creationId="{BA8E0445-C44E-FA7F-E4D6-BEB522AFC1EF}"/>
          </ac:picMkLst>
        </pc:picChg>
      </pc:sldChg>
      <pc:sldChg chg="addSp modSp">
        <pc:chgData name="Maria Isabel Uribe Diaz" userId="S::miuribe93@soy.sena.edu.co::f874e721-cfe2-4208-953d-f23d4fbbc403" providerId="AD" clId="Web-{D0B278D1-2980-A759-2630-75A11988DB4F}" dt="2023-03-30T13:50:15.935" v="16" actId="14100"/>
        <pc:sldMkLst>
          <pc:docMk/>
          <pc:sldMk cId="3639669116" sldId="262"/>
        </pc:sldMkLst>
        <pc:picChg chg="add mod">
          <ac:chgData name="Maria Isabel Uribe Diaz" userId="S::miuribe93@soy.sena.edu.co::f874e721-cfe2-4208-953d-f23d4fbbc403" providerId="AD" clId="Web-{D0B278D1-2980-A759-2630-75A11988DB4F}" dt="2023-03-30T13:50:15.935" v="16" actId="14100"/>
          <ac:picMkLst>
            <pc:docMk/>
            <pc:sldMk cId="3639669116" sldId="262"/>
            <ac:picMk id="5" creationId="{81146D09-96F8-7191-880F-A0D5B9BB2513}"/>
          </ac:picMkLst>
        </pc:picChg>
      </pc:sldChg>
      <pc:sldChg chg="addSp">
        <pc:chgData name="Maria Isabel Uribe Diaz" userId="S::miuribe93@soy.sena.edu.co::f874e721-cfe2-4208-953d-f23d4fbbc403" providerId="AD" clId="Web-{D0B278D1-2980-A759-2630-75A11988DB4F}" dt="2023-03-30T13:50:18.997" v="17"/>
        <pc:sldMkLst>
          <pc:docMk/>
          <pc:sldMk cId="1495245722" sldId="263"/>
        </pc:sldMkLst>
        <pc:picChg chg="add">
          <ac:chgData name="Maria Isabel Uribe Diaz" userId="S::miuribe93@soy.sena.edu.co::f874e721-cfe2-4208-953d-f23d4fbbc403" providerId="AD" clId="Web-{D0B278D1-2980-A759-2630-75A11988DB4F}" dt="2023-03-30T13:50:18.997" v="17"/>
          <ac:picMkLst>
            <pc:docMk/>
            <pc:sldMk cId="1495245722" sldId="263"/>
            <ac:picMk id="7" creationId="{5AD3A2CD-192A-458C-4D1B-F07FD363526B}"/>
          </ac:picMkLst>
        </pc:picChg>
      </pc:sldChg>
      <pc:sldChg chg="addSp modSp">
        <pc:chgData name="Maria Isabel Uribe Diaz" userId="S::miuribe93@soy.sena.edu.co::f874e721-cfe2-4208-953d-f23d4fbbc403" providerId="AD" clId="Web-{D0B278D1-2980-A759-2630-75A11988DB4F}" dt="2023-03-30T13:57:44.787" v="94" actId="20577"/>
        <pc:sldMkLst>
          <pc:docMk/>
          <pc:sldMk cId="836181485" sldId="265"/>
        </pc:sldMkLst>
        <pc:spChg chg="mod">
          <ac:chgData name="Maria Isabel Uribe Diaz" userId="S::miuribe93@soy.sena.edu.co::f874e721-cfe2-4208-953d-f23d4fbbc403" providerId="AD" clId="Web-{D0B278D1-2980-A759-2630-75A11988DB4F}" dt="2023-03-30T13:57:44.787" v="94" actId="20577"/>
          <ac:spMkLst>
            <pc:docMk/>
            <pc:sldMk cId="836181485" sldId="265"/>
            <ac:spMk id="3" creationId="{6ADFEEF2-45D3-353B-DFB7-9712AA90CBB7}"/>
          </ac:spMkLst>
        </pc:spChg>
        <pc:picChg chg="add mod">
          <ac:chgData name="Maria Isabel Uribe Diaz" userId="S::miuribe93@soy.sena.edu.co::f874e721-cfe2-4208-953d-f23d4fbbc403" providerId="AD" clId="Web-{D0B278D1-2980-A759-2630-75A11988DB4F}" dt="2023-03-30T13:53:01.631" v="58" actId="14100"/>
          <ac:picMkLst>
            <pc:docMk/>
            <pc:sldMk cId="836181485" sldId="265"/>
            <ac:picMk id="5" creationId="{B38FA07C-3682-6B63-3BAB-ED157C521A3C}"/>
          </ac:picMkLst>
        </pc:picChg>
      </pc:sldChg>
      <pc:sldChg chg="addSp modSp">
        <pc:chgData name="Maria Isabel Uribe Diaz" userId="S::miuribe93@soy.sena.edu.co::f874e721-cfe2-4208-953d-f23d4fbbc403" providerId="AD" clId="Web-{D0B278D1-2980-A759-2630-75A11988DB4F}" dt="2023-03-30T13:53:09.866" v="62" actId="1076"/>
        <pc:sldMkLst>
          <pc:docMk/>
          <pc:sldMk cId="2971174205" sldId="266"/>
        </pc:sldMkLst>
        <pc:picChg chg="add mod">
          <ac:chgData name="Maria Isabel Uribe Diaz" userId="S::miuribe93@soy.sena.edu.co::f874e721-cfe2-4208-953d-f23d4fbbc403" providerId="AD" clId="Web-{D0B278D1-2980-A759-2630-75A11988DB4F}" dt="2023-03-30T13:53:09.866" v="62" actId="1076"/>
          <ac:picMkLst>
            <pc:docMk/>
            <pc:sldMk cId="2971174205" sldId="266"/>
            <ac:picMk id="5" creationId="{B32553D0-FDB0-5B61-B1BF-491AF5153C41}"/>
          </ac:picMkLst>
        </pc:picChg>
      </pc:sldChg>
      <pc:sldChg chg="addSp modSp">
        <pc:chgData name="Maria Isabel Uribe Diaz" userId="S::miuribe93@soy.sena.edu.co::f874e721-cfe2-4208-953d-f23d4fbbc403" providerId="AD" clId="Web-{D0B278D1-2980-A759-2630-75A11988DB4F}" dt="2023-03-30T13:50:11.263" v="14" actId="1076"/>
        <pc:sldMkLst>
          <pc:docMk/>
          <pc:sldMk cId="3891505596" sldId="301"/>
        </pc:sldMkLst>
        <pc:picChg chg="add mod">
          <ac:chgData name="Maria Isabel Uribe Diaz" userId="S::miuribe93@soy.sena.edu.co::f874e721-cfe2-4208-953d-f23d4fbbc403" providerId="AD" clId="Web-{D0B278D1-2980-A759-2630-75A11988DB4F}" dt="2023-03-30T13:50:11.263" v="14" actId="1076"/>
          <ac:picMkLst>
            <pc:docMk/>
            <pc:sldMk cId="3891505596" sldId="301"/>
            <ac:picMk id="5" creationId="{FB2DAFF7-C032-59A2-032A-61356C56FB7A}"/>
          </ac:picMkLst>
        </pc:picChg>
      </pc:sldChg>
      <pc:sldChg chg="addSp modSp">
        <pc:chgData name="Maria Isabel Uribe Diaz" userId="S::miuribe93@soy.sena.edu.co::f874e721-cfe2-4208-953d-f23d4fbbc403" providerId="AD" clId="Web-{D0B278D1-2980-A759-2630-75A11988DB4F}" dt="2023-03-30T13:53:45.149" v="73" actId="1076"/>
        <pc:sldMkLst>
          <pc:docMk/>
          <pc:sldMk cId="2891560249" sldId="303"/>
        </pc:sldMkLst>
        <pc:graphicFrameChg chg="mod">
          <ac:chgData name="Maria Isabel Uribe Diaz" userId="S::miuribe93@soy.sena.edu.co::f874e721-cfe2-4208-953d-f23d4fbbc403" providerId="AD" clId="Web-{D0B278D1-2980-A759-2630-75A11988DB4F}" dt="2023-03-30T13:53:41.446" v="72" actId="1076"/>
          <ac:graphicFrameMkLst>
            <pc:docMk/>
            <pc:sldMk cId="2891560249" sldId="303"/>
            <ac:graphicFrameMk id="5" creationId="{B606AC13-7060-5B5E-CAFD-F05B1C111CFF}"/>
          </ac:graphicFrameMkLst>
        </pc:graphicFrameChg>
        <pc:graphicFrameChg chg="mod">
          <ac:chgData name="Maria Isabel Uribe Diaz" userId="S::miuribe93@soy.sena.edu.co::f874e721-cfe2-4208-953d-f23d4fbbc403" providerId="AD" clId="Web-{D0B278D1-2980-A759-2630-75A11988DB4F}" dt="2023-03-30T13:53:45.149" v="73" actId="1076"/>
          <ac:graphicFrameMkLst>
            <pc:docMk/>
            <pc:sldMk cId="2891560249" sldId="303"/>
            <ac:graphicFrameMk id="6" creationId="{13ACA745-7FED-6F67-1D62-A181AF7C3881}"/>
          </ac:graphicFrameMkLst>
        </pc:graphicFrameChg>
        <pc:picChg chg="add mod">
          <ac:chgData name="Maria Isabel Uribe Diaz" userId="S::miuribe93@soy.sena.edu.co::f874e721-cfe2-4208-953d-f23d4fbbc403" providerId="AD" clId="Web-{D0B278D1-2980-A759-2630-75A11988DB4F}" dt="2023-03-30T13:53:38.227" v="71" actId="14100"/>
          <ac:picMkLst>
            <pc:docMk/>
            <pc:sldMk cId="2891560249" sldId="303"/>
            <ac:picMk id="3" creationId="{D9120894-04CB-CCEF-B433-C4D6CF807B2B}"/>
          </ac:picMkLst>
        </pc:picChg>
      </pc:sldChg>
      <pc:sldChg chg="addSp modSp">
        <pc:chgData name="Maria Isabel Uribe Diaz" userId="S::miuribe93@soy.sena.edu.co::f874e721-cfe2-4208-953d-f23d4fbbc403" providerId="AD" clId="Web-{D0B278D1-2980-A759-2630-75A11988DB4F}" dt="2023-03-30T13:56:21.829" v="76" actId="14100"/>
        <pc:sldMkLst>
          <pc:docMk/>
          <pc:sldMk cId="779966770" sldId="304"/>
        </pc:sldMkLst>
        <pc:picChg chg="add mod">
          <ac:chgData name="Maria Isabel Uribe Diaz" userId="S::miuribe93@soy.sena.edu.co::f874e721-cfe2-4208-953d-f23d4fbbc403" providerId="AD" clId="Web-{D0B278D1-2980-A759-2630-75A11988DB4F}" dt="2023-03-30T13:56:21.829" v="76" actId="14100"/>
          <ac:picMkLst>
            <pc:docMk/>
            <pc:sldMk cId="779966770" sldId="304"/>
            <ac:picMk id="3" creationId="{945CD61B-5C18-921B-B1CF-07D1EB2AAA9C}"/>
          </ac:picMkLst>
        </pc:picChg>
      </pc:sldChg>
      <pc:sldChg chg="addSp modSp">
        <pc:chgData name="Maria Isabel Uribe Diaz" userId="S::miuribe93@soy.sena.edu.co::f874e721-cfe2-4208-953d-f23d4fbbc403" providerId="AD" clId="Web-{D0B278D1-2980-A759-2630-75A11988DB4F}" dt="2023-03-30T13:56:28.689" v="79" actId="1076"/>
        <pc:sldMkLst>
          <pc:docMk/>
          <pc:sldMk cId="3690059742" sldId="305"/>
        </pc:sldMkLst>
        <pc:picChg chg="add mod">
          <ac:chgData name="Maria Isabel Uribe Diaz" userId="S::miuribe93@soy.sena.edu.co::f874e721-cfe2-4208-953d-f23d4fbbc403" providerId="AD" clId="Web-{D0B278D1-2980-A759-2630-75A11988DB4F}" dt="2023-03-30T13:56:28.689" v="79" actId="1076"/>
          <ac:picMkLst>
            <pc:docMk/>
            <pc:sldMk cId="3690059742" sldId="305"/>
            <ac:picMk id="3" creationId="{E8D8A472-10B2-2FE7-7932-FF19FC51F381}"/>
          </ac:picMkLst>
        </pc:picChg>
      </pc:sldChg>
      <pc:sldChg chg="addSp modSp">
        <pc:chgData name="Maria Isabel Uribe Diaz" userId="S::miuribe93@soy.sena.edu.co::f874e721-cfe2-4208-953d-f23d4fbbc403" providerId="AD" clId="Web-{D0B278D1-2980-A759-2630-75A11988DB4F}" dt="2023-03-30T13:53:25.054" v="68" actId="1076"/>
        <pc:sldMkLst>
          <pc:docMk/>
          <pc:sldMk cId="2495732612" sldId="309"/>
        </pc:sldMkLst>
        <pc:graphicFrameChg chg="mod modGraphic">
          <ac:chgData name="Maria Isabel Uribe Diaz" userId="S::miuribe93@soy.sena.edu.co::f874e721-cfe2-4208-953d-f23d4fbbc403" providerId="AD" clId="Web-{D0B278D1-2980-A759-2630-75A11988DB4F}" dt="2023-03-30T13:53:13.710" v="63"/>
          <ac:graphicFrameMkLst>
            <pc:docMk/>
            <pc:sldMk cId="2495732612" sldId="309"/>
            <ac:graphicFrameMk id="4" creationId="{5B6537AD-F71D-AC63-0E0E-5F9272C67D0D}"/>
          </ac:graphicFrameMkLst>
        </pc:graphicFrameChg>
        <pc:picChg chg="add mod">
          <ac:chgData name="Maria Isabel Uribe Diaz" userId="S::miuribe93@soy.sena.edu.co::f874e721-cfe2-4208-953d-f23d4fbbc403" providerId="AD" clId="Web-{D0B278D1-2980-A759-2630-75A11988DB4F}" dt="2023-03-30T13:53:25.054" v="68" actId="1076"/>
          <ac:picMkLst>
            <pc:docMk/>
            <pc:sldMk cId="2495732612" sldId="309"/>
            <ac:picMk id="5" creationId="{D1A7076F-14E2-7CED-47F5-14531F4E4853}"/>
          </ac:picMkLst>
        </pc:picChg>
      </pc:sldChg>
      <pc:sldChg chg="addSp">
        <pc:chgData name="Maria Isabel Uribe Diaz" userId="S::miuribe93@soy.sena.edu.co::f874e721-cfe2-4208-953d-f23d4fbbc403" providerId="AD" clId="Web-{D0B278D1-2980-A759-2630-75A11988DB4F}" dt="2023-03-30T13:49:42.480" v="6"/>
        <pc:sldMkLst>
          <pc:docMk/>
          <pc:sldMk cId="3070472239" sldId="315"/>
        </pc:sldMkLst>
        <pc:picChg chg="add">
          <ac:chgData name="Maria Isabel Uribe Diaz" userId="S::miuribe93@soy.sena.edu.co::f874e721-cfe2-4208-953d-f23d4fbbc403" providerId="AD" clId="Web-{D0B278D1-2980-A759-2630-75A11988DB4F}" dt="2023-03-30T13:49:42.480" v="6"/>
          <ac:picMkLst>
            <pc:docMk/>
            <pc:sldMk cId="3070472239" sldId="315"/>
            <ac:picMk id="5" creationId="{06E1B872-EAEC-E39C-E11D-A8751CE8761D}"/>
          </ac:picMkLst>
        </pc:picChg>
      </pc:sldChg>
      <pc:sldChg chg="addSp modSp">
        <pc:chgData name="Maria Isabel Uribe Diaz" userId="S::miuribe93@soy.sena.edu.co::f874e721-cfe2-4208-953d-f23d4fbbc403" providerId="AD" clId="Web-{D0B278D1-2980-A759-2630-75A11988DB4F}" dt="2023-03-30T13:56:39.017" v="82" actId="14100"/>
        <pc:sldMkLst>
          <pc:docMk/>
          <pc:sldMk cId="3730685545" sldId="316"/>
        </pc:sldMkLst>
        <pc:picChg chg="add mod">
          <ac:chgData name="Maria Isabel Uribe Diaz" userId="S::miuribe93@soy.sena.edu.co::f874e721-cfe2-4208-953d-f23d4fbbc403" providerId="AD" clId="Web-{D0B278D1-2980-A759-2630-75A11988DB4F}" dt="2023-03-30T13:56:39.017" v="82" actId="14100"/>
          <ac:picMkLst>
            <pc:docMk/>
            <pc:sldMk cId="3730685545" sldId="316"/>
            <ac:picMk id="3" creationId="{4B0BD4F1-1BE5-0007-687D-85FDEBF17627}"/>
          </ac:picMkLst>
        </pc:picChg>
      </pc:sldChg>
      <pc:sldChg chg="addSp modSp">
        <pc:chgData name="Maria Isabel Uribe Diaz" userId="S::miuribe93@soy.sena.edu.co::f874e721-cfe2-4208-953d-f23d4fbbc403" providerId="AD" clId="Web-{D0B278D1-2980-A759-2630-75A11988DB4F}" dt="2023-03-30T13:51:29.079" v="22" actId="1076"/>
        <pc:sldMkLst>
          <pc:docMk/>
          <pc:sldMk cId="3271739562" sldId="317"/>
        </pc:sldMkLst>
        <pc:picChg chg="add mod">
          <ac:chgData name="Maria Isabel Uribe Diaz" userId="S::miuribe93@soy.sena.edu.co::f874e721-cfe2-4208-953d-f23d4fbbc403" providerId="AD" clId="Web-{D0B278D1-2980-A759-2630-75A11988DB4F}" dt="2023-03-30T13:51:23.391" v="19" actId="1076"/>
          <ac:picMkLst>
            <pc:docMk/>
            <pc:sldMk cId="3271739562" sldId="317"/>
            <ac:picMk id="3" creationId="{D5AEE2E5-279F-B358-12CD-B422970C9645}"/>
          </ac:picMkLst>
        </pc:picChg>
        <pc:picChg chg="mod">
          <ac:chgData name="Maria Isabel Uribe Diaz" userId="S::miuribe93@soy.sena.edu.co::f874e721-cfe2-4208-953d-f23d4fbbc403" providerId="AD" clId="Web-{D0B278D1-2980-A759-2630-75A11988DB4F}" dt="2023-03-30T13:51:29.079" v="22" actId="1076"/>
          <ac:picMkLst>
            <pc:docMk/>
            <pc:sldMk cId="3271739562" sldId="317"/>
            <ac:picMk id="8" creationId="{DB7C1525-B427-12E9-FD06-155840ECFB5E}"/>
          </ac:picMkLst>
        </pc:picChg>
      </pc:sldChg>
      <pc:sldChg chg="addSp modSp">
        <pc:chgData name="Maria Isabel Uribe Diaz" userId="S::miuribe93@soy.sena.edu.co::f874e721-cfe2-4208-953d-f23d4fbbc403" providerId="AD" clId="Web-{D0B278D1-2980-A759-2630-75A11988DB4F}" dt="2023-03-30T13:51:37.955" v="26" actId="1076"/>
        <pc:sldMkLst>
          <pc:docMk/>
          <pc:sldMk cId="3362267178" sldId="318"/>
        </pc:sldMkLst>
        <pc:picChg chg="add mod">
          <ac:chgData name="Maria Isabel Uribe Diaz" userId="S::miuribe93@soy.sena.edu.co::f874e721-cfe2-4208-953d-f23d4fbbc403" providerId="AD" clId="Web-{D0B278D1-2980-A759-2630-75A11988DB4F}" dt="2023-03-30T13:51:37.955" v="26" actId="1076"/>
          <ac:picMkLst>
            <pc:docMk/>
            <pc:sldMk cId="3362267178" sldId="318"/>
            <ac:picMk id="3" creationId="{EDFD135E-ECDA-0403-E3A1-C32DE699B404}"/>
          </ac:picMkLst>
        </pc:picChg>
        <pc:picChg chg="mod">
          <ac:chgData name="Maria Isabel Uribe Diaz" userId="S::miuribe93@soy.sena.edu.co::f874e721-cfe2-4208-953d-f23d4fbbc403" providerId="AD" clId="Web-{D0B278D1-2980-A759-2630-75A11988DB4F}" dt="2023-03-30T13:51:32.845" v="24" actId="1076"/>
          <ac:picMkLst>
            <pc:docMk/>
            <pc:sldMk cId="3362267178" sldId="318"/>
            <ac:picMk id="7" creationId="{1F724617-D931-384B-259C-761278FB0373}"/>
          </ac:picMkLst>
        </pc:picChg>
      </pc:sldChg>
      <pc:sldChg chg="addSp modSp">
        <pc:chgData name="Maria Isabel Uribe Diaz" userId="S::miuribe93@soy.sena.edu.co::f874e721-cfe2-4208-953d-f23d4fbbc403" providerId="AD" clId="Web-{D0B278D1-2980-A759-2630-75A11988DB4F}" dt="2023-03-30T13:52:31.129" v="46" actId="1076"/>
        <pc:sldMkLst>
          <pc:docMk/>
          <pc:sldMk cId="1880826936" sldId="319"/>
        </pc:sldMkLst>
        <pc:spChg chg="mod">
          <ac:chgData name="Maria Isabel Uribe Diaz" userId="S::miuribe93@soy.sena.edu.co::f874e721-cfe2-4208-953d-f23d4fbbc403" providerId="AD" clId="Web-{D0B278D1-2980-A759-2630-75A11988DB4F}" dt="2023-03-30T13:52:31.129" v="46" actId="1076"/>
          <ac:spMkLst>
            <pc:docMk/>
            <pc:sldMk cId="1880826936" sldId="319"/>
            <ac:spMk id="2" creationId="{B44B17FD-4EAD-5BBE-77B7-9A26AFDA37EC}"/>
          </ac:spMkLst>
        </pc:spChg>
        <pc:picChg chg="add mod">
          <ac:chgData name="Maria Isabel Uribe Diaz" userId="S::miuribe93@soy.sena.edu.co::f874e721-cfe2-4208-953d-f23d4fbbc403" providerId="AD" clId="Web-{D0B278D1-2980-A759-2630-75A11988DB4F}" dt="2023-03-30T13:52:28.364" v="45" actId="1076"/>
          <ac:picMkLst>
            <pc:docMk/>
            <pc:sldMk cId="1880826936" sldId="319"/>
            <ac:picMk id="5" creationId="{AE08D9C0-EF74-0618-CAC9-BF5C6FB382BF}"/>
          </ac:picMkLst>
        </pc:picChg>
      </pc:sldChg>
      <pc:sldChg chg="addSp modSp">
        <pc:chgData name="Maria Isabel Uribe Diaz" userId="S::miuribe93@soy.sena.edu.co::f874e721-cfe2-4208-953d-f23d4fbbc403" providerId="AD" clId="Web-{D0B278D1-2980-A759-2630-75A11988DB4F}" dt="2023-03-30T13:51:47.143" v="31" actId="14100"/>
        <pc:sldMkLst>
          <pc:docMk/>
          <pc:sldMk cId="1127655200" sldId="320"/>
        </pc:sldMkLst>
        <pc:picChg chg="add mod">
          <ac:chgData name="Maria Isabel Uribe Diaz" userId="S::miuribe93@soy.sena.edu.co::f874e721-cfe2-4208-953d-f23d4fbbc403" providerId="AD" clId="Web-{D0B278D1-2980-A759-2630-75A11988DB4F}" dt="2023-03-30T13:51:47.143" v="31" actId="14100"/>
          <ac:picMkLst>
            <pc:docMk/>
            <pc:sldMk cId="1127655200" sldId="320"/>
            <ac:picMk id="3" creationId="{5EFCBD51-2225-FC74-9AE5-7303BB07E9C0}"/>
          </ac:picMkLst>
        </pc:picChg>
        <pc:picChg chg="mod">
          <ac:chgData name="Maria Isabel Uribe Diaz" userId="S::miuribe93@soy.sena.edu.co::f874e721-cfe2-4208-953d-f23d4fbbc403" providerId="AD" clId="Web-{D0B278D1-2980-A759-2630-75A11988DB4F}" dt="2023-03-30T13:51:42.846" v="28" actId="1076"/>
          <ac:picMkLst>
            <pc:docMk/>
            <pc:sldMk cId="1127655200" sldId="320"/>
            <ac:picMk id="7" creationId="{5A73A798-7BB6-5E50-30FB-93B709AE82E7}"/>
          </ac:picMkLst>
        </pc:picChg>
      </pc:sldChg>
      <pc:sldChg chg="addSp modSp">
        <pc:chgData name="Maria Isabel Uribe Diaz" userId="S::miuribe93@soy.sena.edu.co::f874e721-cfe2-4208-953d-f23d4fbbc403" providerId="AD" clId="Web-{D0B278D1-2980-A759-2630-75A11988DB4F}" dt="2023-03-30T13:52:37.130" v="49" actId="14100"/>
        <pc:sldMkLst>
          <pc:docMk/>
          <pc:sldMk cId="550475513" sldId="321"/>
        </pc:sldMkLst>
        <pc:picChg chg="add mod">
          <ac:chgData name="Maria Isabel Uribe Diaz" userId="S::miuribe93@soy.sena.edu.co::f874e721-cfe2-4208-953d-f23d4fbbc403" providerId="AD" clId="Web-{D0B278D1-2980-A759-2630-75A11988DB4F}" dt="2023-03-30T13:52:37.130" v="49" actId="14100"/>
          <ac:picMkLst>
            <pc:docMk/>
            <pc:sldMk cId="550475513" sldId="321"/>
            <ac:picMk id="3" creationId="{50B311CD-9F26-FC0B-051B-C1E2045B43CC}"/>
          </ac:picMkLst>
        </pc:picChg>
      </pc:sldChg>
      <pc:sldChg chg="addSp modSp">
        <pc:chgData name="Maria Isabel Uribe Diaz" userId="S::miuribe93@soy.sena.edu.co::f874e721-cfe2-4208-953d-f23d4fbbc403" providerId="AD" clId="Web-{D0B278D1-2980-A759-2630-75A11988DB4F}" dt="2023-03-30T13:52:43.896" v="52" actId="1076"/>
        <pc:sldMkLst>
          <pc:docMk/>
          <pc:sldMk cId="1689589854" sldId="322"/>
        </pc:sldMkLst>
        <pc:picChg chg="add mod">
          <ac:chgData name="Maria Isabel Uribe Diaz" userId="S::miuribe93@soy.sena.edu.co::f874e721-cfe2-4208-953d-f23d4fbbc403" providerId="AD" clId="Web-{D0B278D1-2980-A759-2630-75A11988DB4F}" dt="2023-03-30T13:52:43.896" v="52" actId="1076"/>
          <ac:picMkLst>
            <pc:docMk/>
            <pc:sldMk cId="1689589854" sldId="322"/>
            <ac:picMk id="3" creationId="{EACBDBFB-883A-4752-CE29-956C2B2A31D3}"/>
          </ac:picMkLst>
        </pc:picChg>
      </pc:sldChg>
      <pc:sldChg chg="addSp modSp">
        <pc:chgData name="Maria Isabel Uribe Diaz" userId="S::miuribe93@soy.sena.edu.co::f874e721-cfe2-4208-953d-f23d4fbbc403" providerId="AD" clId="Web-{D0B278D1-2980-A759-2630-75A11988DB4F}" dt="2023-03-30T13:52:11.081" v="40" actId="1076"/>
        <pc:sldMkLst>
          <pc:docMk/>
          <pc:sldMk cId="1968408752" sldId="323"/>
        </pc:sldMkLst>
        <pc:picChg chg="add mod ord">
          <ac:chgData name="Maria Isabel Uribe Diaz" userId="S::miuribe93@soy.sena.edu.co::f874e721-cfe2-4208-953d-f23d4fbbc403" providerId="AD" clId="Web-{D0B278D1-2980-A759-2630-75A11988DB4F}" dt="2023-03-30T13:52:05.831" v="38"/>
          <ac:picMkLst>
            <pc:docMk/>
            <pc:sldMk cId="1968408752" sldId="323"/>
            <ac:picMk id="3" creationId="{A783EA2B-525D-BA6C-DAF3-2BE901CC04BB}"/>
          </ac:picMkLst>
        </pc:picChg>
        <pc:picChg chg="mod">
          <ac:chgData name="Maria Isabel Uribe Diaz" userId="S::miuribe93@soy.sena.edu.co::f874e721-cfe2-4208-953d-f23d4fbbc403" providerId="AD" clId="Web-{D0B278D1-2980-A759-2630-75A11988DB4F}" dt="2023-03-30T13:52:11.081" v="40" actId="1076"/>
          <ac:picMkLst>
            <pc:docMk/>
            <pc:sldMk cId="1968408752" sldId="323"/>
            <ac:picMk id="4" creationId="{0AB543CB-C552-2958-71D6-2E2C00F1282F}"/>
          </ac:picMkLst>
        </pc:picChg>
      </pc:sldChg>
      <pc:sldChg chg="addSp modSp">
        <pc:chgData name="Maria Isabel Uribe Diaz" userId="S::miuribe93@soy.sena.edu.co::f874e721-cfe2-4208-953d-f23d4fbbc403" providerId="AD" clId="Web-{D0B278D1-2980-A759-2630-75A11988DB4F}" dt="2023-03-30T13:52:21.957" v="43" actId="1076"/>
        <pc:sldMkLst>
          <pc:docMk/>
          <pc:sldMk cId="4058954971" sldId="324"/>
        </pc:sldMkLst>
        <pc:picChg chg="add mod">
          <ac:chgData name="Maria Isabel Uribe Diaz" userId="S::miuribe93@soy.sena.edu.co::f874e721-cfe2-4208-953d-f23d4fbbc403" providerId="AD" clId="Web-{D0B278D1-2980-A759-2630-75A11988DB4F}" dt="2023-03-30T13:52:21.957" v="43" actId="1076"/>
          <ac:picMkLst>
            <pc:docMk/>
            <pc:sldMk cId="4058954971" sldId="324"/>
            <ac:picMk id="3" creationId="{7157C989-4EB9-11D8-EF68-DEEE60F45B48}"/>
          </ac:picMkLst>
        </pc:picChg>
      </pc:sldChg>
      <pc:sldChg chg="addSp modSp">
        <pc:chgData name="Maria Isabel Uribe Diaz" userId="S::miuribe93@soy.sena.edu.co::f874e721-cfe2-4208-953d-f23d4fbbc403" providerId="AD" clId="Web-{D0B278D1-2980-A759-2630-75A11988DB4F}" dt="2023-03-30T13:52:52.209" v="55" actId="14100"/>
        <pc:sldMkLst>
          <pc:docMk/>
          <pc:sldMk cId="2727234603" sldId="325"/>
        </pc:sldMkLst>
        <pc:graphicFrameChg chg="mod">
          <ac:chgData name="Maria Isabel Uribe Diaz" userId="S::miuribe93@soy.sena.edu.co::f874e721-cfe2-4208-953d-f23d4fbbc403" providerId="AD" clId="Web-{D0B278D1-2980-A759-2630-75A11988DB4F}" dt="2023-03-30T13:43:58.368" v="1" actId="1076"/>
          <ac:graphicFrameMkLst>
            <pc:docMk/>
            <pc:sldMk cId="2727234603" sldId="325"/>
            <ac:graphicFrameMk id="5" creationId="{690CDF21-EE7E-9AB2-FBDD-8A439361FEFF}"/>
          </ac:graphicFrameMkLst>
        </pc:graphicFrameChg>
        <pc:picChg chg="add mod">
          <ac:chgData name="Maria Isabel Uribe Diaz" userId="S::miuribe93@soy.sena.edu.co::f874e721-cfe2-4208-953d-f23d4fbbc403" providerId="AD" clId="Web-{D0B278D1-2980-A759-2630-75A11988DB4F}" dt="2023-03-30T13:52:52.209" v="55" actId="14100"/>
          <ac:picMkLst>
            <pc:docMk/>
            <pc:sldMk cId="2727234603" sldId="325"/>
            <ac:picMk id="22" creationId="{94959B66-3A5C-B030-1A64-E3462D84F23D}"/>
          </ac:picMkLst>
        </pc:picChg>
      </pc:sldChg>
    </pc:docChg>
  </pc:docChgLst>
  <pc:docChgLst>
    <pc:chgData name="Cristian Andres Castellanos Rodriguez" userId="S::cacastellanos76@soy.sena.edu.co::215c3ebe-82a7-4983-afe8-b53c07af928c" providerId="AD" clId="Web-{980B7861-90E8-B3BD-98AC-2CF7C9102B62}"/>
    <pc:docChg chg="modSld">
      <pc:chgData name="Cristian Andres Castellanos Rodriguez" userId="S::cacastellanos76@soy.sena.edu.co::215c3ebe-82a7-4983-afe8-b53c07af928c" providerId="AD" clId="Web-{980B7861-90E8-B3BD-98AC-2CF7C9102B62}" dt="2023-03-22T11:36:05.917" v="4" actId="14100"/>
      <pc:docMkLst>
        <pc:docMk/>
      </pc:docMkLst>
      <pc:sldChg chg="modSp">
        <pc:chgData name="Cristian Andres Castellanos Rodriguez" userId="S::cacastellanos76@soy.sena.edu.co::215c3ebe-82a7-4983-afe8-b53c07af928c" providerId="AD" clId="Web-{980B7861-90E8-B3BD-98AC-2CF7C9102B62}" dt="2023-03-22T11:36:05.917" v="4" actId="14100"/>
        <pc:sldMkLst>
          <pc:docMk/>
          <pc:sldMk cId="2406273178" sldId="256"/>
        </pc:sldMkLst>
        <pc:spChg chg="mod">
          <ac:chgData name="Cristian Andres Castellanos Rodriguez" userId="S::cacastellanos76@soy.sena.edu.co::215c3ebe-82a7-4983-afe8-b53c07af928c" providerId="AD" clId="Web-{980B7861-90E8-B3BD-98AC-2CF7C9102B62}" dt="2023-03-22T11:36:05.917" v="4" actId="14100"/>
          <ac:spMkLst>
            <pc:docMk/>
            <pc:sldMk cId="2406273178" sldId="256"/>
            <ac:spMk id="3" creationId="{00000000-0000-0000-0000-000000000000}"/>
          </ac:spMkLst>
        </pc:spChg>
      </pc:sldChg>
    </pc:docChg>
  </pc:docChgLst>
  <pc:docChgLst>
    <pc:chgData name="Laura Nataly Garzon Suarez" userId="S::laungarzon11@soy.sena.edu.co::d606699a-8ed5-42e3-af50-3d962e60b77b" providerId="AD" clId="Web-{2FD4A95D-8D44-C405-FCAF-A620BED51139}"/>
    <pc:docChg chg="modSld">
      <pc:chgData name="Laura Nataly Garzon Suarez" userId="S::laungarzon11@soy.sena.edu.co::d606699a-8ed5-42e3-af50-3d962e60b77b" providerId="AD" clId="Web-{2FD4A95D-8D44-C405-FCAF-A620BED51139}" dt="2023-03-30T13:23:30.913" v="2" actId="20577"/>
      <pc:docMkLst>
        <pc:docMk/>
      </pc:docMkLst>
      <pc:sldChg chg="modSp">
        <pc:chgData name="Laura Nataly Garzon Suarez" userId="S::laungarzon11@soy.sena.edu.co::d606699a-8ed5-42e3-af50-3d962e60b77b" providerId="AD" clId="Web-{2FD4A95D-8D44-C405-FCAF-A620BED51139}" dt="2023-03-30T13:23:30.913" v="2" actId="20577"/>
        <pc:sldMkLst>
          <pc:docMk/>
          <pc:sldMk cId="3639669116" sldId="262"/>
        </pc:sldMkLst>
        <pc:spChg chg="mod">
          <ac:chgData name="Laura Nataly Garzon Suarez" userId="S::laungarzon11@soy.sena.edu.co::d606699a-8ed5-42e3-af50-3d962e60b77b" providerId="AD" clId="Web-{2FD4A95D-8D44-C405-FCAF-A620BED51139}" dt="2023-03-30T13:23:14.538" v="1" actId="20577"/>
          <ac:spMkLst>
            <pc:docMk/>
            <pc:sldMk cId="3639669116" sldId="262"/>
            <ac:spMk id="2" creationId="{3C8DD182-8F7D-4DBB-1BDF-032EF3B21E3B}"/>
          </ac:spMkLst>
        </pc:spChg>
        <pc:spChg chg="mod">
          <ac:chgData name="Laura Nataly Garzon Suarez" userId="S::laungarzon11@soy.sena.edu.co::d606699a-8ed5-42e3-af50-3d962e60b77b" providerId="AD" clId="Web-{2FD4A95D-8D44-C405-FCAF-A620BED51139}" dt="2023-03-30T13:23:30.913" v="2" actId="20577"/>
          <ac:spMkLst>
            <pc:docMk/>
            <pc:sldMk cId="3639669116" sldId="262"/>
            <ac:spMk id="3" creationId="{C7F37418-CF01-C780-85FC-7C75D8CE412B}"/>
          </ac:spMkLst>
        </pc:spChg>
      </pc:sldChg>
    </pc:docChg>
  </pc:docChgLst>
  <pc:docChgLst>
    <pc:chgData name="Sara Naidu Diaz Gonzalez" userId="94f02f45-69a4-4ff3-a3dc-fe0d52e2f980" providerId="ADAL" clId="{BED31EB9-A63C-C945-A777-6B3C2DB9855B}"/>
    <pc:docChg chg="undo custSel addSld modSld">
      <pc:chgData name="Sara Naidu Diaz Gonzalez" userId="94f02f45-69a4-4ff3-a3dc-fe0d52e2f980" providerId="ADAL" clId="{BED31EB9-A63C-C945-A777-6B3C2DB9855B}" dt="2023-03-14T12:27:59.532" v="591" actId="20577"/>
      <pc:docMkLst>
        <pc:docMk/>
      </pc:docMkLst>
      <pc:sldChg chg="modSp mod modClrScheme chgLayout">
        <pc:chgData name="Sara Naidu Diaz Gonzalez" userId="94f02f45-69a4-4ff3-a3dc-fe0d52e2f980" providerId="ADAL" clId="{BED31EB9-A63C-C945-A777-6B3C2DB9855B}" dt="2023-03-14T12:17:36.195" v="1" actId="700"/>
        <pc:sldMkLst>
          <pc:docMk/>
          <pc:sldMk cId="1495245722" sldId="263"/>
        </pc:sldMkLst>
        <pc:spChg chg="mod ord">
          <ac:chgData name="Sara Naidu Diaz Gonzalez" userId="94f02f45-69a4-4ff3-a3dc-fe0d52e2f980" providerId="ADAL" clId="{BED31EB9-A63C-C945-A777-6B3C2DB9855B}" dt="2023-03-14T12:17:36.195" v="1" actId="700"/>
          <ac:spMkLst>
            <pc:docMk/>
            <pc:sldMk cId="1495245722" sldId="263"/>
            <ac:spMk id="2" creationId="{82765DA9-3CFA-DFE4-CFB4-ED7512796DAA}"/>
          </ac:spMkLst>
        </pc:spChg>
        <pc:spChg chg="mod ord">
          <ac:chgData name="Sara Naidu Diaz Gonzalez" userId="94f02f45-69a4-4ff3-a3dc-fe0d52e2f980" providerId="ADAL" clId="{BED31EB9-A63C-C945-A777-6B3C2DB9855B}" dt="2023-03-14T12:17:36.195" v="1" actId="700"/>
          <ac:spMkLst>
            <pc:docMk/>
            <pc:sldMk cId="1495245722" sldId="263"/>
            <ac:spMk id="3" creationId="{282224B7-662E-E133-BD59-E01F5A5AD2C3}"/>
          </ac:spMkLst>
        </pc:spChg>
      </pc:sldChg>
      <pc:sldChg chg="delSp modSp new">
        <pc:chgData name="Sara Naidu Diaz Gonzalez" userId="94f02f45-69a4-4ff3-a3dc-fe0d52e2f980" providerId="ADAL" clId="{BED31EB9-A63C-C945-A777-6B3C2DB9855B}" dt="2023-03-14T12:27:59.532" v="591" actId="20577"/>
        <pc:sldMkLst>
          <pc:docMk/>
          <pc:sldMk cId="818706842" sldId="271"/>
        </pc:sldMkLst>
        <pc:spChg chg="del">
          <ac:chgData name="Sara Naidu Diaz Gonzalez" userId="94f02f45-69a4-4ff3-a3dc-fe0d52e2f980" providerId="ADAL" clId="{BED31EB9-A63C-C945-A777-6B3C2DB9855B}" dt="2023-03-14T12:17:58.351" v="3" actId="21"/>
          <ac:spMkLst>
            <pc:docMk/>
            <pc:sldMk cId="818706842" sldId="271"/>
            <ac:spMk id="2" creationId="{9DF992CD-5318-B6FE-AA7E-3F7813764FFC}"/>
          </ac:spMkLst>
        </pc:spChg>
        <pc:spChg chg="mod">
          <ac:chgData name="Sara Naidu Diaz Gonzalez" userId="94f02f45-69a4-4ff3-a3dc-fe0d52e2f980" providerId="ADAL" clId="{BED31EB9-A63C-C945-A777-6B3C2DB9855B}" dt="2023-03-14T12:27:59.532" v="591" actId="20577"/>
          <ac:spMkLst>
            <pc:docMk/>
            <pc:sldMk cId="818706842" sldId="271"/>
            <ac:spMk id="3" creationId="{84B72CFB-3CAD-9A8F-39D8-028781E8247F}"/>
          </ac:spMkLst>
        </pc:spChg>
      </pc:sldChg>
      <pc:sldChg chg="delSp modSp new">
        <pc:chgData name="Sara Naidu Diaz Gonzalez" userId="94f02f45-69a4-4ff3-a3dc-fe0d52e2f980" providerId="ADAL" clId="{BED31EB9-A63C-C945-A777-6B3C2DB9855B}" dt="2023-03-14T12:26:16.653" v="541" actId="5793"/>
        <pc:sldMkLst>
          <pc:docMk/>
          <pc:sldMk cId="2810383236" sldId="272"/>
        </pc:sldMkLst>
        <pc:spChg chg="del">
          <ac:chgData name="Sara Naidu Diaz Gonzalez" userId="94f02f45-69a4-4ff3-a3dc-fe0d52e2f980" providerId="ADAL" clId="{BED31EB9-A63C-C945-A777-6B3C2DB9855B}" dt="2023-03-14T12:23:41.949" v="340" actId="21"/>
          <ac:spMkLst>
            <pc:docMk/>
            <pc:sldMk cId="2810383236" sldId="272"/>
            <ac:spMk id="2" creationId="{82AACDFD-DD71-6DBF-F42D-8AE7086A72FB}"/>
          </ac:spMkLst>
        </pc:spChg>
        <pc:spChg chg="mod">
          <ac:chgData name="Sara Naidu Diaz Gonzalez" userId="94f02f45-69a4-4ff3-a3dc-fe0d52e2f980" providerId="ADAL" clId="{BED31EB9-A63C-C945-A777-6B3C2DB9855B}" dt="2023-03-14T12:26:16.653" v="541" actId="5793"/>
          <ac:spMkLst>
            <pc:docMk/>
            <pc:sldMk cId="2810383236" sldId="272"/>
            <ac:spMk id="3" creationId="{9380E6D9-A5E2-4DC4-4050-4D2572A72C2A}"/>
          </ac:spMkLst>
        </pc:spChg>
      </pc:sldChg>
    </pc:docChg>
  </pc:docChgLst>
  <pc:docChgLst>
    <pc:chgData name="Maria Isabel Uribe Diaz" userId="S::miuribe93@soy.sena.edu.co::f874e721-cfe2-4208-953d-f23d4fbbc403" providerId="AD" clId="Web-{22B4EBD7-0ADA-86DA-7B67-970807DD6F8A}"/>
    <pc:docChg chg="addSld delSld modSld sldOrd">
      <pc:chgData name="Maria Isabel Uribe Diaz" userId="S::miuribe93@soy.sena.edu.co::f874e721-cfe2-4208-953d-f23d4fbbc403" providerId="AD" clId="Web-{22B4EBD7-0ADA-86DA-7B67-970807DD6F8A}" dt="2023-04-11T23:20:13.785" v="136" actId="1076"/>
      <pc:docMkLst>
        <pc:docMk/>
      </pc:docMkLst>
      <pc:sldChg chg="modSp">
        <pc:chgData name="Maria Isabel Uribe Diaz" userId="S::miuribe93@soy.sena.edu.co::f874e721-cfe2-4208-953d-f23d4fbbc403" providerId="AD" clId="Web-{22B4EBD7-0ADA-86DA-7B67-970807DD6F8A}" dt="2023-04-11T22:07:09.174" v="18" actId="20577"/>
        <pc:sldMkLst>
          <pc:docMk/>
          <pc:sldMk cId="641297589" sldId="260"/>
        </pc:sldMkLst>
        <pc:spChg chg="mod">
          <ac:chgData name="Maria Isabel Uribe Diaz" userId="S::miuribe93@soy.sena.edu.co::f874e721-cfe2-4208-953d-f23d4fbbc403" providerId="AD" clId="Web-{22B4EBD7-0ADA-86DA-7B67-970807DD6F8A}" dt="2023-04-11T22:07:09.174" v="18" actId="20577"/>
          <ac:spMkLst>
            <pc:docMk/>
            <pc:sldMk cId="641297589" sldId="260"/>
            <ac:spMk id="3" creationId="{98E6583C-5851-306D-3362-6F54EBA368DC}"/>
          </ac:spMkLst>
        </pc:spChg>
      </pc:sldChg>
      <pc:sldChg chg="addSp delSp modSp add del">
        <pc:chgData name="Maria Isabel Uribe Diaz" userId="S::miuribe93@soy.sena.edu.co::f874e721-cfe2-4208-953d-f23d4fbbc403" providerId="AD" clId="Web-{22B4EBD7-0ADA-86DA-7B67-970807DD6F8A}" dt="2023-04-11T23:16:27.605" v="108" actId="1076"/>
        <pc:sldMkLst>
          <pc:docMk/>
          <pc:sldMk cId="1495245722" sldId="263"/>
        </pc:sldMkLst>
        <pc:spChg chg="mod">
          <ac:chgData name="Maria Isabel Uribe Diaz" userId="S::miuribe93@soy.sena.edu.co::f874e721-cfe2-4208-953d-f23d4fbbc403" providerId="AD" clId="Web-{22B4EBD7-0ADA-86DA-7B67-970807DD6F8A}" dt="2023-04-11T23:15:50.463" v="99" actId="1076"/>
          <ac:spMkLst>
            <pc:docMk/>
            <pc:sldMk cId="1495245722" sldId="263"/>
            <ac:spMk id="4" creationId="{ADFED78B-719F-44CE-86DE-67208E6F13E2}"/>
          </ac:spMkLst>
        </pc:spChg>
        <pc:spChg chg="mod">
          <ac:chgData name="Maria Isabel Uribe Diaz" userId="S::miuribe93@soy.sena.edu.co::f874e721-cfe2-4208-953d-f23d4fbbc403" providerId="AD" clId="Web-{22B4EBD7-0ADA-86DA-7B67-970807DD6F8A}" dt="2023-04-11T23:14:14.022" v="82" actId="20577"/>
          <ac:spMkLst>
            <pc:docMk/>
            <pc:sldMk cId="1495245722" sldId="263"/>
            <ac:spMk id="5" creationId="{64AB55DA-97F9-6BE8-C26C-ECF654A6BCB4}"/>
          </ac:spMkLst>
        </pc:spChg>
        <pc:picChg chg="del">
          <ac:chgData name="Maria Isabel Uribe Diaz" userId="S::miuribe93@soy.sena.edu.co::f874e721-cfe2-4208-953d-f23d4fbbc403" providerId="AD" clId="Web-{22B4EBD7-0ADA-86DA-7B67-970807DD6F8A}" dt="2023-04-11T23:14:06.616" v="80"/>
          <ac:picMkLst>
            <pc:docMk/>
            <pc:sldMk cId="1495245722" sldId="263"/>
            <ac:picMk id="6" creationId="{80B17270-D289-7D3B-B979-E06CAEE4149A}"/>
          </ac:picMkLst>
        </pc:picChg>
        <pc:picChg chg="add del mod">
          <ac:chgData name="Maria Isabel Uribe Diaz" userId="S::miuribe93@soy.sena.edu.co::f874e721-cfe2-4208-953d-f23d4fbbc403" providerId="AD" clId="Web-{22B4EBD7-0ADA-86DA-7B67-970807DD6F8A}" dt="2023-04-11T23:15:42.541" v="97"/>
          <ac:picMkLst>
            <pc:docMk/>
            <pc:sldMk cId="1495245722" sldId="263"/>
            <ac:picMk id="8" creationId="{DB05617F-39DD-4CE4-73D6-5BF1037442B9}"/>
          </ac:picMkLst>
        </pc:picChg>
        <pc:picChg chg="add mod">
          <ac:chgData name="Maria Isabel Uribe Diaz" userId="S::miuribe93@soy.sena.edu.co::f874e721-cfe2-4208-953d-f23d4fbbc403" providerId="AD" clId="Web-{22B4EBD7-0ADA-86DA-7B67-970807DD6F8A}" dt="2023-04-11T23:16:27.605" v="108" actId="1076"/>
          <ac:picMkLst>
            <pc:docMk/>
            <pc:sldMk cId="1495245722" sldId="263"/>
            <ac:picMk id="9" creationId="{AA7B5811-21AE-2D73-9CF1-ED1A9D8B8D60}"/>
          </ac:picMkLst>
        </pc:picChg>
      </pc:sldChg>
      <pc:sldChg chg="modSp">
        <pc:chgData name="Maria Isabel Uribe Diaz" userId="S::miuribe93@soy.sena.edu.co::f874e721-cfe2-4208-953d-f23d4fbbc403" providerId="AD" clId="Web-{22B4EBD7-0ADA-86DA-7B67-970807DD6F8A}" dt="2023-04-11T22:59:29.303" v="63" actId="1076"/>
        <pc:sldMkLst>
          <pc:docMk/>
          <pc:sldMk cId="397091163" sldId="264"/>
        </pc:sldMkLst>
        <pc:spChg chg="mod">
          <ac:chgData name="Maria Isabel Uribe Diaz" userId="S::miuribe93@soy.sena.edu.co::f874e721-cfe2-4208-953d-f23d4fbbc403" providerId="AD" clId="Web-{22B4EBD7-0ADA-86DA-7B67-970807DD6F8A}" dt="2023-04-11T22:59:29.303" v="63" actId="1076"/>
          <ac:spMkLst>
            <pc:docMk/>
            <pc:sldMk cId="397091163" sldId="264"/>
            <ac:spMk id="12" creationId="{13F54DBE-998D-24EA-82EB-B243C26B001D}"/>
          </ac:spMkLst>
        </pc:spChg>
      </pc:sldChg>
      <pc:sldChg chg="addSp delSp modSp">
        <pc:chgData name="Maria Isabel Uribe Diaz" userId="S::miuribe93@soy.sena.edu.co::f874e721-cfe2-4208-953d-f23d4fbbc403" providerId="AD" clId="Web-{22B4EBD7-0ADA-86DA-7B67-970807DD6F8A}" dt="2023-04-11T23:16:55.825" v="115" actId="1076"/>
        <pc:sldMkLst>
          <pc:docMk/>
          <pc:sldMk cId="3271739562" sldId="317"/>
        </pc:sldMkLst>
        <pc:spChg chg="add del mod">
          <ac:chgData name="Maria Isabel Uribe Diaz" userId="S::miuribe93@soy.sena.edu.co::f874e721-cfe2-4208-953d-f23d4fbbc403" providerId="AD" clId="Web-{22B4EBD7-0ADA-86DA-7B67-970807DD6F8A}" dt="2023-04-11T23:15:04.024" v="87"/>
          <ac:spMkLst>
            <pc:docMk/>
            <pc:sldMk cId="3271739562" sldId="317"/>
            <ac:spMk id="4" creationId="{036A2931-59EB-ECAC-EC73-F5FE84715F16}"/>
          </ac:spMkLst>
        </pc:spChg>
        <pc:spChg chg="add del mod">
          <ac:chgData name="Maria Isabel Uribe Diaz" userId="S::miuribe93@soy.sena.edu.co::f874e721-cfe2-4208-953d-f23d4fbbc403" providerId="AD" clId="Web-{22B4EBD7-0ADA-86DA-7B67-970807DD6F8A}" dt="2023-04-11T23:15:39.728" v="96"/>
          <ac:spMkLst>
            <pc:docMk/>
            <pc:sldMk cId="3271739562" sldId="317"/>
            <ac:spMk id="7" creationId="{B068F5A0-906F-F17B-3FB2-338157979ECE}"/>
          </ac:spMkLst>
        </pc:spChg>
        <pc:spChg chg="add del mod">
          <ac:chgData name="Maria Isabel Uribe Diaz" userId="S::miuribe93@soy.sena.edu.co::f874e721-cfe2-4208-953d-f23d4fbbc403" providerId="AD" clId="Web-{22B4EBD7-0ADA-86DA-7B67-970807DD6F8A}" dt="2023-04-11T23:16:45.777" v="110"/>
          <ac:spMkLst>
            <pc:docMk/>
            <pc:sldMk cId="3271739562" sldId="317"/>
            <ac:spMk id="10" creationId="{B129CC73-BC2F-35AD-37B7-EF4FF84CE671}"/>
          </ac:spMkLst>
        </pc:spChg>
        <pc:picChg chg="add del mod ord">
          <ac:chgData name="Maria Isabel Uribe Diaz" userId="S::miuribe93@soy.sena.edu.co::f874e721-cfe2-4208-953d-f23d4fbbc403" providerId="AD" clId="Web-{22B4EBD7-0ADA-86DA-7B67-970807DD6F8A}" dt="2023-04-11T23:16:29.949" v="109"/>
          <ac:picMkLst>
            <pc:docMk/>
            <pc:sldMk cId="3271739562" sldId="317"/>
            <ac:picMk id="5" creationId="{F867918F-7298-DDE1-81FD-BA9AAF5BBBB5}"/>
          </ac:picMkLst>
        </pc:picChg>
        <pc:picChg chg="del">
          <ac:chgData name="Maria Isabel Uribe Diaz" userId="S::miuribe93@soy.sena.edu.co::f874e721-cfe2-4208-953d-f23d4fbbc403" providerId="AD" clId="Web-{22B4EBD7-0ADA-86DA-7B67-970807DD6F8A}" dt="2023-04-11T23:15:02.274" v="86"/>
          <ac:picMkLst>
            <pc:docMk/>
            <pc:sldMk cId="3271739562" sldId="317"/>
            <ac:picMk id="8" creationId="{DB7C1525-B427-12E9-FD06-155840ECFB5E}"/>
          </ac:picMkLst>
        </pc:picChg>
        <pc:picChg chg="add mod ord">
          <ac:chgData name="Maria Isabel Uribe Diaz" userId="S::miuribe93@soy.sena.edu.co::f874e721-cfe2-4208-953d-f23d4fbbc403" providerId="AD" clId="Web-{22B4EBD7-0ADA-86DA-7B67-970807DD6F8A}" dt="2023-04-11T23:16:55.825" v="115" actId="1076"/>
          <ac:picMkLst>
            <pc:docMk/>
            <pc:sldMk cId="3271739562" sldId="317"/>
            <ac:picMk id="11" creationId="{0DEAECB0-8F91-5888-6906-87C24F77006A}"/>
          </ac:picMkLst>
        </pc:picChg>
      </pc:sldChg>
      <pc:sldChg chg="addSp delSp modSp">
        <pc:chgData name="Maria Isabel Uribe Diaz" userId="S::miuribe93@soy.sena.edu.co::f874e721-cfe2-4208-953d-f23d4fbbc403" providerId="AD" clId="Web-{22B4EBD7-0ADA-86DA-7B67-970807DD6F8A}" dt="2023-04-11T23:17:27.248" v="122"/>
        <pc:sldMkLst>
          <pc:docMk/>
          <pc:sldMk cId="3362267178" sldId="318"/>
        </pc:sldMkLst>
        <pc:spChg chg="add del mod">
          <ac:chgData name="Maria Isabel Uribe Diaz" userId="S::miuribe93@soy.sena.edu.co::f874e721-cfe2-4208-953d-f23d4fbbc403" providerId="AD" clId="Web-{22B4EBD7-0ADA-86DA-7B67-970807DD6F8A}" dt="2023-04-11T23:17:15.372" v="117"/>
          <ac:spMkLst>
            <pc:docMk/>
            <pc:sldMk cId="3362267178" sldId="318"/>
            <ac:spMk id="4" creationId="{1EB3E406-2AD8-AEFA-9F95-35483A56D492}"/>
          </ac:spMkLst>
        </pc:spChg>
        <pc:picChg chg="add mod ord">
          <ac:chgData name="Maria Isabel Uribe Diaz" userId="S::miuribe93@soy.sena.edu.co::f874e721-cfe2-4208-953d-f23d4fbbc403" providerId="AD" clId="Web-{22B4EBD7-0ADA-86DA-7B67-970807DD6F8A}" dt="2023-04-11T23:17:27.248" v="122"/>
          <ac:picMkLst>
            <pc:docMk/>
            <pc:sldMk cId="3362267178" sldId="318"/>
            <ac:picMk id="5" creationId="{8178886A-75BA-3847-1718-946AE52CFA78}"/>
          </ac:picMkLst>
        </pc:picChg>
        <pc:picChg chg="del">
          <ac:chgData name="Maria Isabel Uribe Diaz" userId="S::miuribe93@soy.sena.edu.co::f874e721-cfe2-4208-953d-f23d4fbbc403" providerId="AD" clId="Web-{22B4EBD7-0ADA-86DA-7B67-970807DD6F8A}" dt="2023-04-11T23:16:59.919" v="116"/>
          <ac:picMkLst>
            <pc:docMk/>
            <pc:sldMk cId="3362267178" sldId="318"/>
            <ac:picMk id="7" creationId="{1F724617-D931-384B-259C-761278FB0373}"/>
          </ac:picMkLst>
        </pc:picChg>
      </pc:sldChg>
      <pc:sldChg chg="addSp delSp modSp">
        <pc:chgData name="Maria Isabel Uribe Diaz" userId="S::miuribe93@soy.sena.edu.co::f874e721-cfe2-4208-953d-f23d4fbbc403" providerId="AD" clId="Web-{22B4EBD7-0ADA-86DA-7B67-970807DD6F8A}" dt="2023-04-11T23:20:13.785" v="136" actId="1076"/>
        <pc:sldMkLst>
          <pc:docMk/>
          <pc:sldMk cId="1880826936" sldId="319"/>
        </pc:sldMkLst>
        <pc:spChg chg="mod">
          <ac:chgData name="Maria Isabel Uribe Diaz" userId="S::miuribe93@soy.sena.edu.co::f874e721-cfe2-4208-953d-f23d4fbbc403" providerId="AD" clId="Web-{22B4EBD7-0ADA-86DA-7B67-970807DD6F8A}" dt="2023-04-11T22:56:52.125" v="37" actId="1076"/>
          <ac:spMkLst>
            <pc:docMk/>
            <pc:sldMk cId="1880826936" sldId="319"/>
            <ac:spMk id="2" creationId="{B44B17FD-4EAD-5BBE-77B7-9A26AFDA37EC}"/>
          </ac:spMkLst>
        </pc:spChg>
        <pc:spChg chg="add mod">
          <ac:chgData name="Maria Isabel Uribe Diaz" userId="S::miuribe93@soy.sena.edu.co::f874e721-cfe2-4208-953d-f23d4fbbc403" providerId="AD" clId="Web-{22B4EBD7-0ADA-86DA-7B67-970807DD6F8A}" dt="2023-04-11T22:56:55.235" v="39" actId="1076"/>
          <ac:spMkLst>
            <pc:docMk/>
            <pc:sldMk cId="1880826936" sldId="319"/>
            <ac:spMk id="3" creationId="{7DC0A380-AC7A-9E8B-23F8-012C598A7301}"/>
          </ac:spMkLst>
        </pc:spChg>
        <pc:picChg chg="del">
          <ac:chgData name="Maria Isabel Uribe Diaz" userId="S::miuribe93@soy.sena.edu.co::f874e721-cfe2-4208-953d-f23d4fbbc403" providerId="AD" clId="Web-{22B4EBD7-0ADA-86DA-7B67-970807DD6F8A}" dt="2023-04-11T22:54:33.261" v="19"/>
          <ac:picMkLst>
            <pc:docMk/>
            <pc:sldMk cId="1880826936" sldId="319"/>
            <ac:picMk id="4" creationId="{AF0A250A-69EA-0991-C0ED-6A5EF02DD553}"/>
          </ac:picMkLst>
        </pc:picChg>
        <pc:picChg chg="add del mod">
          <ac:chgData name="Maria Isabel Uribe Diaz" userId="S::miuribe93@soy.sena.edu.co::f874e721-cfe2-4208-953d-f23d4fbbc403" providerId="AD" clId="Web-{22B4EBD7-0ADA-86DA-7B67-970807DD6F8A}" dt="2023-04-11T22:57:35.408" v="43"/>
          <ac:picMkLst>
            <pc:docMk/>
            <pc:sldMk cId="1880826936" sldId="319"/>
            <ac:picMk id="6" creationId="{F574588C-F7FE-7CED-899B-7D5DD2DB1031}"/>
          </ac:picMkLst>
        </pc:picChg>
        <pc:picChg chg="add mod">
          <ac:chgData name="Maria Isabel Uribe Diaz" userId="S::miuribe93@soy.sena.edu.co::f874e721-cfe2-4208-953d-f23d4fbbc403" providerId="AD" clId="Web-{22B4EBD7-0ADA-86DA-7B67-970807DD6F8A}" dt="2023-04-11T23:20:13.785" v="136" actId="1076"/>
          <ac:picMkLst>
            <pc:docMk/>
            <pc:sldMk cId="1880826936" sldId="319"/>
            <ac:picMk id="7" creationId="{03F1D244-1012-3829-6245-E5D220432685}"/>
          </ac:picMkLst>
        </pc:picChg>
      </pc:sldChg>
      <pc:sldChg chg="addSp delSp modSp">
        <pc:chgData name="Maria Isabel Uribe Diaz" userId="S::miuribe93@soy.sena.edu.co::f874e721-cfe2-4208-953d-f23d4fbbc403" providerId="AD" clId="Web-{22B4EBD7-0ADA-86DA-7B67-970807DD6F8A}" dt="2023-04-11T23:19:54.237" v="132" actId="1076"/>
        <pc:sldMkLst>
          <pc:docMk/>
          <pc:sldMk cId="1127655200" sldId="320"/>
        </pc:sldMkLst>
        <pc:spChg chg="add del mod">
          <ac:chgData name="Maria Isabel Uribe Diaz" userId="S::miuribe93@soy.sena.edu.co::f874e721-cfe2-4208-953d-f23d4fbbc403" providerId="AD" clId="Web-{22B4EBD7-0ADA-86DA-7B67-970807DD6F8A}" dt="2023-04-11T23:17:58.483" v="124"/>
          <ac:spMkLst>
            <pc:docMk/>
            <pc:sldMk cId="1127655200" sldId="320"/>
            <ac:spMk id="4" creationId="{D3D0BF2C-3514-D3B4-3BA7-09237D220539}"/>
          </ac:spMkLst>
        </pc:spChg>
        <pc:picChg chg="add mod ord">
          <ac:chgData name="Maria Isabel Uribe Diaz" userId="S::miuribe93@soy.sena.edu.co::f874e721-cfe2-4208-953d-f23d4fbbc403" providerId="AD" clId="Web-{22B4EBD7-0ADA-86DA-7B67-970807DD6F8A}" dt="2023-04-11T23:19:54.237" v="132" actId="1076"/>
          <ac:picMkLst>
            <pc:docMk/>
            <pc:sldMk cId="1127655200" sldId="320"/>
            <ac:picMk id="5" creationId="{59A13690-5AF7-5AC3-685A-F75D6F6D426B}"/>
          </ac:picMkLst>
        </pc:picChg>
        <pc:picChg chg="del">
          <ac:chgData name="Maria Isabel Uribe Diaz" userId="S::miuribe93@soy.sena.edu.co::f874e721-cfe2-4208-953d-f23d4fbbc403" providerId="AD" clId="Web-{22B4EBD7-0ADA-86DA-7B67-970807DD6F8A}" dt="2023-04-11T23:17:33.123" v="123"/>
          <ac:picMkLst>
            <pc:docMk/>
            <pc:sldMk cId="1127655200" sldId="320"/>
            <ac:picMk id="7" creationId="{5A73A798-7BB6-5E50-30FB-93B709AE82E7}"/>
          </ac:picMkLst>
        </pc:picChg>
      </pc:sldChg>
      <pc:sldChg chg="addSp delSp modSp">
        <pc:chgData name="Maria Isabel Uribe Diaz" userId="S::miuribe93@soy.sena.edu.co::f874e721-cfe2-4208-953d-f23d4fbbc403" providerId="AD" clId="Web-{22B4EBD7-0ADA-86DA-7B67-970807DD6F8A}" dt="2023-04-11T22:58:45.770" v="56" actId="1076"/>
        <pc:sldMkLst>
          <pc:docMk/>
          <pc:sldMk cId="550475513" sldId="321"/>
        </pc:sldMkLst>
        <pc:picChg chg="add del mod">
          <ac:chgData name="Maria Isabel Uribe Diaz" userId="S::miuribe93@soy.sena.edu.co::f874e721-cfe2-4208-953d-f23d4fbbc403" providerId="AD" clId="Web-{22B4EBD7-0ADA-86DA-7B67-970807DD6F8A}" dt="2023-04-11T22:57:48.581" v="49"/>
          <ac:picMkLst>
            <pc:docMk/>
            <pc:sldMk cId="550475513" sldId="321"/>
            <ac:picMk id="2" creationId="{6801EC56-8AD4-A898-1742-FB2011ECD51B}"/>
          </ac:picMkLst>
        </pc:picChg>
        <pc:picChg chg="del">
          <ac:chgData name="Maria Isabel Uribe Diaz" userId="S::miuribe93@soy.sena.edu.co::f874e721-cfe2-4208-953d-f23d4fbbc403" providerId="AD" clId="Web-{22B4EBD7-0ADA-86DA-7B67-970807DD6F8A}" dt="2023-04-11T22:54:36.152" v="20"/>
          <ac:picMkLst>
            <pc:docMk/>
            <pc:sldMk cId="550475513" sldId="321"/>
            <ac:picMk id="4" creationId="{ADD2964D-B103-B132-7295-398333D78892}"/>
          </ac:picMkLst>
        </pc:picChg>
        <pc:picChg chg="add mod">
          <ac:chgData name="Maria Isabel Uribe Diaz" userId="S::miuribe93@soy.sena.edu.co::f874e721-cfe2-4208-953d-f23d4fbbc403" providerId="AD" clId="Web-{22B4EBD7-0ADA-86DA-7B67-970807DD6F8A}" dt="2023-04-11T22:58:45.770" v="56" actId="1076"/>
          <ac:picMkLst>
            <pc:docMk/>
            <pc:sldMk cId="550475513" sldId="321"/>
            <ac:picMk id="5" creationId="{0BE4368A-5E18-E02B-B26C-22549411A80D}"/>
          </ac:picMkLst>
        </pc:picChg>
      </pc:sldChg>
      <pc:sldChg chg="del">
        <pc:chgData name="Maria Isabel Uribe Diaz" userId="S::miuribe93@soy.sena.edu.co::f874e721-cfe2-4208-953d-f23d4fbbc403" providerId="AD" clId="Web-{22B4EBD7-0ADA-86DA-7B67-970807DD6F8A}" dt="2023-04-11T22:54:38.714" v="21"/>
        <pc:sldMkLst>
          <pc:docMk/>
          <pc:sldMk cId="1689589854" sldId="322"/>
        </pc:sldMkLst>
      </pc:sldChg>
      <pc:sldChg chg="add del">
        <pc:chgData name="Maria Isabel Uribe Diaz" userId="S::miuribe93@soy.sena.edu.co::f874e721-cfe2-4208-953d-f23d4fbbc403" providerId="AD" clId="Web-{22B4EBD7-0ADA-86DA-7B67-970807DD6F8A}" dt="2023-04-11T23:18:30.141" v="127"/>
        <pc:sldMkLst>
          <pc:docMk/>
          <pc:sldMk cId="1968408752" sldId="323"/>
        </pc:sldMkLst>
      </pc:sldChg>
      <pc:sldChg chg="del">
        <pc:chgData name="Maria Isabel Uribe Diaz" userId="S::miuribe93@soy.sena.edu.co::f874e721-cfe2-4208-953d-f23d4fbbc403" providerId="AD" clId="Web-{22B4EBD7-0ADA-86DA-7B67-970807DD6F8A}" dt="2023-04-11T23:18:33.484" v="128"/>
        <pc:sldMkLst>
          <pc:docMk/>
          <pc:sldMk cId="4058954971" sldId="324"/>
        </pc:sldMkLst>
      </pc:sldChg>
      <pc:sldChg chg="addSp modSp new ord">
        <pc:chgData name="Maria Isabel Uribe Diaz" userId="S::miuribe93@soy.sena.edu.co::f874e721-cfe2-4208-953d-f23d4fbbc403" providerId="AD" clId="Web-{22B4EBD7-0ADA-86DA-7B67-970807DD6F8A}" dt="2023-04-11T23:02:13.559" v="77"/>
        <pc:sldMkLst>
          <pc:docMk/>
          <pc:sldMk cId="2001985829" sldId="326"/>
        </pc:sldMkLst>
        <pc:picChg chg="add">
          <ac:chgData name="Maria Isabel Uribe Diaz" userId="S::miuribe93@soy.sena.edu.co::f874e721-cfe2-4208-953d-f23d4fbbc403" providerId="AD" clId="Web-{22B4EBD7-0ADA-86DA-7B67-970807DD6F8A}" dt="2023-04-11T23:00:25.039" v="65"/>
          <ac:picMkLst>
            <pc:docMk/>
            <pc:sldMk cId="2001985829" sldId="326"/>
            <ac:picMk id="3" creationId="{48E2AF1A-1A63-8FCD-8C35-17E66309462E}"/>
          </ac:picMkLst>
        </pc:picChg>
        <pc:picChg chg="add mod ord">
          <ac:chgData name="Maria Isabel Uribe Diaz" userId="S::miuribe93@soy.sena.edu.co::f874e721-cfe2-4208-953d-f23d4fbbc403" providerId="AD" clId="Web-{22B4EBD7-0ADA-86DA-7B67-970807DD6F8A}" dt="2023-04-11T23:02:13.559" v="77"/>
          <ac:picMkLst>
            <pc:docMk/>
            <pc:sldMk cId="2001985829" sldId="326"/>
            <ac:picMk id="4" creationId="{31D1D411-942F-0BA9-6A52-5EEB5B22A07D}"/>
          </ac:picMkLst>
        </pc:picChg>
      </pc:sldChg>
      <pc:sldChg chg="addSp new del">
        <pc:chgData name="Maria Isabel Uribe Diaz" userId="S::miuribe93@soy.sena.edu.co::f874e721-cfe2-4208-953d-f23d4fbbc403" providerId="AD" clId="Web-{22B4EBD7-0ADA-86DA-7B67-970807DD6F8A}" dt="2023-04-11T22:59:18.521" v="60"/>
        <pc:sldMkLst>
          <pc:docMk/>
          <pc:sldMk cId="3324950481" sldId="326"/>
        </pc:sldMkLst>
        <pc:picChg chg="add">
          <ac:chgData name="Maria Isabel Uribe Diaz" userId="S::miuribe93@soy.sena.edu.co::f874e721-cfe2-4208-953d-f23d4fbbc403" providerId="AD" clId="Web-{22B4EBD7-0ADA-86DA-7B67-970807DD6F8A}" dt="2023-04-11T22:59:11.615" v="59"/>
          <ac:picMkLst>
            <pc:docMk/>
            <pc:sldMk cId="3324950481" sldId="326"/>
            <ac:picMk id="5" creationId="{751F19DA-924E-32E0-6DE0-2665FDCA648D}"/>
          </ac:picMkLst>
        </pc:picChg>
      </pc:sldChg>
      <pc:sldChg chg="new del">
        <pc:chgData name="Maria Isabel Uribe Diaz" userId="S::miuribe93@soy.sena.edu.co::f874e721-cfe2-4208-953d-f23d4fbbc403" providerId="AD" clId="Web-{22B4EBD7-0ADA-86DA-7B67-970807DD6F8A}" dt="2023-04-11T22:59:20.100" v="61"/>
        <pc:sldMkLst>
          <pc:docMk/>
          <pc:sldMk cId="157961540" sldId="327"/>
        </pc:sldMkLst>
      </pc:sldChg>
      <pc:sldChg chg="addSp modSp new">
        <pc:chgData name="Maria Isabel Uribe Diaz" userId="S::miuribe93@soy.sena.edu.co::f874e721-cfe2-4208-953d-f23d4fbbc403" providerId="AD" clId="Web-{22B4EBD7-0ADA-86DA-7B67-970807DD6F8A}" dt="2023-04-11T23:02:22.887" v="79" actId="1076"/>
        <pc:sldMkLst>
          <pc:docMk/>
          <pc:sldMk cId="832365773" sldId="327"/>
        </pc:sldMkLst>
        <pc:picChg chg="add mod">
          <ac:chgData name="Maria Isabel Uribe Diaz" userId="S::miuribe93@soy.sena.edu.co::f874e721-cfe2-4208-953d-f23d4fbbc403" providerId="AD" clId="Web-{22B4EBD7-0ADA-86DA-7B67-970807DD6F8A}" dt="2023-04-11T23:02:02.371" v="75" actId="1076"/>
          <ac:picMkLst>
            <pc:docMk/>
            <pc:sldMk cId="832365773" sldId="327"/>
            <ac:picMk id="2" creationId="{AD84A71B-536B-BBE7-194F-1B9CDE10E4F3}"/>
          </ac:picMkLst>
        </pc:picChg>
        <pc:picChg chg="add mod">
          <ac:chgData name="Maria Isabel Uribe Diaz" userId="S::miuribe93@soy.sena.edu.co::f874e721-cfe2-4208-953d-f23d4fbbc403" providerId="AD" clId="Web-{22B4EBD7-0ADA-86DA-7B67-970807DD6F8A}" dt="2023-04-11T23:02:22.887" v="79" actId="1076"/>
          <ac:picMkLst>
            <pc:docMk/>
            <pc:sldMk cId="832365773" sldId="327"/>
            <ac:picMk id="4" creationId="{5012EFCC-7A0C-F03B-E06C-C58110C60018}"/>
          </ac:picMkLst>
        </pc:picChg>
      </pc:sldChg>
    </pc:docChg>
  </pc:docChgLst>
  <pc:docChgLst>
    <pc:chgData name="Juan Sebastian Herrera Prieto" userId="S::jsherrera914@soy.sena.edu.co::ef11610f-3862-4e05-a817-05d4c3cf01c5" providerId="AD" clId="Web-{BB06A24C-121B-20D6-FA1C-60ACD6BCA34D}"/>
    <pc:docChg chg="modSld">
      <pc:chgData name="Juan Sebastian Herrera Prieto" userId="S::jsherrera914@soy.sena.edu.co::ef11610f-3862-4e05-a817-05d4c3cf01c5" providerId="AD" clId="Web-{BB06A24C-121B-20D6-FA1C-60ACD6BCA34D}" dt="2023-03-17T19:08:40.798" v="2370" actId="20577"/>
      <pc:docMkLst>
        <pc:docMk/>
      </pc:docMkLst>
      <pc:sldChg chg="modSp">
        <pc:chgData name="Juan Sebastian Herrera Prieto" userId="S::jsherrera914@soy.sena.edu.co::ef11610f-3862-4e05-a817-05d4c3cf01c5" providerId="AD" clId="Web-{BB06A24C-121B-20D6-FA1C-60ACD6BCA34D}" dt="2023-03-17T19:08:40.798" v="2370" actId="20577"/>
        <pc:sldMkLst>
          <pc:docMk/>
          <pc:sldMk cId="265086344" sldId="261"/>
        </pc:sldMkLst>
        <pc:spChg chg="mod">
          <ac:chgData name="Juan Sebastian Herrera Prieto" userId="S::jsherrera914@soy.sena.edu.co::ef11610f-3862-4e05-a817-05d4c3cf01c5" providerId="AD" clId="Web-{BB06A24C-121B-20D6-FA1C-60ACD6BCA34D}" dt="2023-03-17T19:08:40.798" v="2370" actId="20577"/>
          <ac:spMkLst>
            <pc:docMk/>
            <pc:sldMk cId="265086344" sldId="261"/>
            <ac:spMk id="3" creationId="{DAEFECAD-3859-95E0-16B3-A49A6C9D93E1}"/>
          </ac:spMkLst>
        </pc:spChg>
      </pc:sldChg>
    </pc:docChg>
  </pc:docChgLst>
  <pc:docChgLst>
    <pc:chgData name="Cristian Andres Castellanos Rodriguez" userId="S::cacastellanos76@soy.sena.edu.co::215c3ebe-82a7-4983-afe8-b53c07af928c" providerId="AD" clId="Web-{8AC46C2B-502B-A0F8-7EF4-3A9B8539F6E1}"/>
    <pc:docChg chg="addSld delSld modSld sldOrd">
      <pc:chgData name="Cristian Andres Castellanos Rodriguez" userId="S::cacastellanos76@soy.sena.edu.co::215c3ebe-82a7-4983-afe8-b53c07af928c" providerId="AD" clId="Web-{8AC46C2B-502B-A0F8-7EF4-3A9B8539F6E1}" dt="2023-03-17T19:06:11.290" v="3702" actId="1076"/>
      <pc:docMkLst>
        <pc:docMk/>
      </pc:docMkLst>
      <pc:sldChg chg="modSp">
        <pc:chgData name="Cristian Andres Castellanos Rodriguez" userId="S::cacastellanos76@soy.sena.edu.co::215c3ebe-82a7-4983-afe8-b53c07af928c" providerId="AD" clId="Web-{8AC46C2B-502B-A0F8-7EF4-3A9B8539F6E1}" dt="2023-03-17T18:45:37.354" v="3404" actId="1076"/>
        <pc:sldMkLst>
          <pc:docMk/>
          <pc:sldMk cId="1320017106" sldId="257"/>
        </pc:sldMkLst>
        <pc:spChg chg="mod">
          <ac:chgData name="Cristian Andres Castellanos Rodriguez" userId="S::cacastellanos76@soy.sena.edu.co::215c3ebe-82a7-4983-afe8-b53c07af928c" providerId="AD" clId="Web-{8AC46C2B-502B-A0F8-7EF4-3A9B8539F6E1}" dt="2023-03-17T18:45:37.354" v="3404" actId="1076"/>
          <ac:spMkLst>
            <pc:docMk/>
            <pc:sldMk cId="1320017106" sldId="257"/>
            <ac:spMk id="3" creationId="{BD4BFCAB-CCF7-7691-5641-12DCB1BDF2E2}"/>
          </ac:spMkLst>
        </pc:spChg>
      </pc:sldChg>
      <pc:sldChg chg="modSp">
        <pc:chgData name="Cristian Andres Castellanos Rodriguez" userId="S::cacastellanos76@soy.sena.edu.co::215c3ebe-82a7-4983-afe8-b53c07af928c" providerId="AD" clId="Web-{8AC46C2B-502B-A0F8-7EF4-3A9B8539F6E1}" dt="2023-03-17T19:06:11.290" v="3702" actId="1076"/>
        <pc:sldMkLst>
          <pc:docMk/>
          <pc:sldMk cId="3172907249" sldId="258"/>
        </pc:sldMkLst>
        <pc:spChg chg="mod">
          <ac:chgData name="Cristian Andres Castellanos Rodriguez" userId="S::cacastellanos76@soy.sena.edu.co::215c3ebe-82a7-4983-afe8-b53c07af928c" providerId="AD" clId="Web-{8AC46C2B-502B-A0F8-7EF4-3A9B8539F6E1}" dt="2023-03-17T19:06:11.290" v="3702" actId="1076"/>
          <ac:spMkLst>
            <pc:docMk/>
            <pc:sldMk cId="3172907249" sldId="258"/>
            <ac:spMk id="3" creationId="{F6EB0ED4-5D12-CF1B-F948-E1619A01F743}"/>
          </ac:spMkLst>
        </pc:spChg>
      </pc:sldChg>
      <pc:sldChg chg="modSp">
        <pc:chgData name="Cristian Andres Castellanos Rodriguez" userId="S::cacastellanos76@soy.sena.edu.co::215c3ebe-82a7-4983-afe8-b53c07af928c" providerId="AD" clId="Web-{8AC46C2B-502B-A0F8-7EF4-3A9B8539F6E1}" dt="2023-03-17T15:22:05.662" v="520" actId="20577"/>
        <pc:sldMkLst>
          <pc:docMk/>
          <pc:sldMk cId="3931021644" sldId="259"/>
        </pc:sldMkLst>
        <pc:spChg chg="mod">
          <ac:chgData name="Cristian Andres Castellanos Rodriguez" userId="S::cacastellanos76@soy.sena.edu.co::215c3ebe-82a7-4983-afe8-b53c07af928c" providerId="AD" clId="Web-{8AC46C2B-502B-A0F8-7EF4-3A9B8539F6E1}" dt="2023-03-17T15:22:05.662" v="520" actId="20577"/>
          <ac:spMkLst>
            <pc:docMk/>
            <pc:sldMk cId="3931021644" sldId="259"/>
            <ac:spMk id="3" creationId="{A307E016-61E2-674A-A5F3-185B1FBA1176}"/>
          </ac:spMkLst>
        </pc:spChg>
      </pc:sldChg>
      <pc:sldChg chg="modSp">
        <pc:chgData name="Cristian Andres Castellanos Rodriguez" userId="S::cacastellanos76@soy.sena.edu.co::215c3ebe-82a7-4983-afe8-b53c07af928c" providerId="AD" clId="Web-{8AC46C2B-502B-A0F8-7EF4-3A9B8539F6E1}" dt="2023-03-17T15:45:21.405" v="685" actId="20577"/>
        <pc:sldMkLst>
          <pc:docMk/>
          <pc:sldMk cId="265086344" sldId="261"/>
        </pc:sldMkLst>
        <pc:spChg chg="mod">
          <ac:chgData name="Cristian Andres Castellanos Rodriguez" userId="S::cacastellanos76@soy.sena.edu.co::215c3ebe-82a7-4983-afe8-b53c07af928c" providerId="AD" clId="Web-{8AC46C2B-502B-A0F8-7EF4-3A9B8539F6E1}" dt="2023-03-17T15:45:21.405" v="685" actId="20577"/>
          <ac:spMkLst>
            <pc:docMk/>
            <pc:sldMk cId="265086344" sldId="261"/>
            <ac:spMk id="3" creationId="{DAEFECAD-3859-95E0-16B3-A49A6C9D93E1}"/>
          </ac:spMkLst>
        </pc:spChg>
      </pc:sldChg>
      <pc:sldChg chg="modSp">
        <pc:chgData name="Cristian Andres Castellanos Rodriguez" userId="S::cacastellanos76@soy.sena.edu.co::215c3ebe-82a7-4983-afe8-b53c07af928c" providerId="AD" clId="Web-{8AC46C2B-502B-A0F8-7EF4-3A9B8539F6E1}" dt="2023-03-17T15:00:55.345" v="260" actId="20577"/>
        <pc:sldMkLst>
          <pc:docMk/>
          <pc:sldMk cId="3639669116" sldId="262"/>
        </pc:sldMkLst>
        <pc:spChg chg="mod">
          <ac:chgData name="Cristian Andres Castellanos Rodriguez" userId="S::cacastellanos76@soy.sena.edu.co::215c3ebe-82a7-4983-afe8-b53c07af928c" providerId="AD" clId="Web-{8AC46C2B-502B-A0F8-7EF4-3A9B8539F6E1}" dt="2023-03-17T15:00:55.345" v="260" actId="20577"/>
          <ac:spMkLst>
            <pc:docMk/>
            <pc:sldMk cId="3639669116" sldId="262"/>
            <ac:spMk id="3" creationId="{C7F37418-CF01-C780-85FC-7C75D8CE412B}"/>
          </ac:spMkLst>
        </pc:spChg>
      </pc:sldChg>
      <pc:sldChg chg="modSp">
        <pc:chgData name="Cristian Andres Castellanos Rodriguez" userId="S::cacastellanos76@soy.sena.edu.co::215c3ebe-82a7-4983-afe8-b53c07af928c" providerId="AD" clId="Web-{8AC46C2B-502B-A0F8-7EF4-3A9B8539F6E1}" dt="2023-03-17T15:01:42.658" v="302" actId="20577"/>
        <pc:sldMkLst>
          <pc:docMk/>
          <pc:sldMk cId="818706842" sldId="271"/>
        </pc:sldMkLst>
        <pc:spChg chg="mod">
          <ac:chgData name="Cristian Andres Castellanos Rodriguez" userId="S::cacastellanos76@soy.sena.edu.co::215c3ebe-82a7-4983-afe8-b53c07af928c" providerId="AD" clId="Web-{8AC46C2B-502B-A0F8-7EF4-3A9B8539F6E1}" dt="2023-03-17T15:01:42.658" v="302" actId="20577"/>
          <ac:spMkLst>
            <pc:docMk/>
            <pc:sldMk cId="818706842" sldId="271"/>
            <ac:spMk id="3" creationId="{84B72CFB-3CAD-9A8F-39D8-028781E8247F}"/>
          </ac:spMkLst>
        </pc:spChg>
      </pc:sldChg>
      <pc:sldChg chg="modSp new ord">
        <pc:chgData name="Cristian Andres Castellanos Rodriguez" userId="S::cacastellanos76@soy.sena.edu.co::215c3ebe-82a7-4983-afe8-b53c07af928c" providerId="AD" clId="Web-{8AC46C2B-502B-A0F8-7EF4-3A9B8539F6E1}" dt="2023-03-17T16:18:40.400" v="827" actId="20577"/>
        <pc:sldMkLst>
          <pc:docMk/>
          <pc:sldMk cId="3004990455" sldId="292"/>
        </pc:sldMkLst>
        <pc:spChg chg="mod">
          <ac:chgData name="Cristian Andres Castellanos Rodriguez" userId="S::cacastellanos76@soy.sena.edu.co::215c3ebe-82a7-4983-afe8-b53c07af928c" providerId="AD" clId="Web-{8AC46C2B-502B-A0F8-7EF4-3A9B8539F6E1}" dt="2023-03-17T16:10:35.261" v="799" actId="20577"/>
          <ac:spMkLst>
            <pc:docMk/>
            <pc:sldMk cId="3004990455" sldId="292"/>
            <ac:spMk id="2" creationId="{74A7E2C4-737C-F53D-5496-11BBB93D29E8}"/>
          </ac:spMkLst>
        </pc:spChg>
        <pc:spChg chg="mod">
          <ac:chgData name="Cristian Andres Castellanos Rodriguez" userId="S::cacastellanos76@soy.sena.edu.co::215c3ebe-82a7-4983-afe8-b53c07af928c" providerId="AD" clId="Web-{8AC46C2B-502B-A0F8-7EF4-3A9B8539F6E1}" dt="2023-03-17T16:18:40.400" v="827" actId="20577"/>
          <ac:spMkLst>
            <pc:docMk/>
            <pc:sldMk cId="3004990455" sldId="292"/>
            <ac:spMk id="3" creationId="{5242FBA4-E23E-05A4-10EB-AD05D19BFF48}"/>
          </ac:spMkLst>
        </pc:spChg>
      </pc:sldChg>
      <pc:sldChg chg="modSp new">
        <pc:chgData name="Cristian Andres Castellanos Rodriguez" userId="S::cacastellanos76@soy.sena.edu.co::215c3ebe-82a7-4983-afe8-b53c07af928c" providerId="AD" clId="Web-{8AC46C2B-502B-A0F8-7EF4-3A9B8539F6E1}" dt="2023-03-17T17:08:18.358" v="896" actId="20577"/>
        <pc:sldMkLst>
          <pc:docMk/>
          <pc:sldMk cId="1566375574" sldId="298"/>
        </pc:sldMkLst>
        <pc:spChg chg="mod">
          <ac:chgData name="Cristian Andres Castellanos Rodriguez" userId="S::cacastellanos76@soy.sena.edu.co::215c3ebe-82a7-4983-afe8-b53c07af928c" providerId="AD" clId="Web-{8AC46C2B-502B-A0F8-7EF4-3A9B8539F6E1}" dt="2023-03-17T16:51:28.293" v="864" actId="20577"/>
          <ac:spMkLst>
            <pc:docMk/>
            <pc:sldMk cId="1566375574" sldId="298"/>
            <ac:spMk id="2" creationId="{9CD5E57A-B45A-FCE5-B25F-9766D830A1C8}"/>
          </ac:spMkLst>
        </pc:spChg>
        <pc:spChg chg="mod">
          <ac:chgData name="Cristian Andres Castellanos Rodriguez" userId="S::cacastellanos76@soy.sena.edu.co::215c3ebe-82a7-4983-afe8-b53c07af928c" providerId="AD" clId="Web-{8AC46C2B-502B-A0F8-7EF4-3A9B8539F6E1}" dt="2023-03-17T17:08:18.358" v="896" actId="20577"/>
          <ac:spMkLst>
            <pc:docMk/>
            <pc:sldMk cId="1566375574" sldId="298"/>
            <ac:spMk id="3" creationId="{BB3B848D-62E8-5C32-B0C2-CA7246E00E1E}"/>
          </ac:spMkLst>
        </pc:spChg>
      </pc:sldChg>
      <pc:sldChg chg="del">
        <pc:chgData name="Cristian Andres Castellanos Rodriguez" userId="S::cacastellanos76@soy.sena.edu.co::215c3ebe-82a7-4983-afe8-b53c07af928c" providerId="AD" clId="Web-{8AC46C2B-502B-A0F8-7EF4-3A9B8539F6E1}" dt="2023-03-17T18:52:05.128" v="3405"/>
        <pc:sldMkLst>
          <pc:docMk/>
          <pc:sldMk cId="3965500062" sldId="302"/>
        </pc:sldMkLst>
      </pc:sldChg>
    </pc:docChg>
  </pc:docChgLst>
  <pc:docChgLst>
    <pc:chgData name="Laura Nataly Garzon Suarez" userId="S::laungarzon11@soy.sena.edu.co::d606699a-8ed5-42e3-af50-3d962e60b77b" providerId="AD" clId="Web-{67D62E67-B662-AA55-EE59-1C9910AA1673}"/>
    <pc:docChg chg="modSld">
      <pc:chgData name="Laura Nataly Garzon Suarez" userId="S::laungarzon11@soy.sena.edu.co::d606699a-8ed5-42e3-af50-3d962e60b77b" providerId="AD" clId="Web-{67D62E67-B662-AA55-EE59-1C9910AA1673}" dt="2023-03-22T01:59:03.972" v="2232"/>
      <pc:docMkLst>
        <pc:docMk/>
      </pc:docMkLst>
      <pc:sldChg chg="modSp">
        <pc:chgData name="Laura Nataly Garzon Suarez" userId="S::laungarzon11@soy.sena.edu.co::d606699a-8ed5-42e3-af50-3d962e60b77b" providerId="AD" clId="Web-{67D62E67-B662-AA55-EE59-1C9910AA1673}" dt="2023-03-22T01:07:34.900" v="1008"/>
        <pc:sldMkLst>
          <pc:docMk/>
          <pc:sldMk cId="2971174205" sldId="266"/>
        </pc:sldMkLst>
        <pc:graphicFrameChg chg="mod modGraphic">
          <ac:chgData name="Laura Nataly Garzon Suarez" userId="S::laungarzon11@soy.sena.edu.co::d606699a-8ed5-42e3-af50-3d962e60b77b" providerId="AD" clId="Web-{67D62E67-B662-AA55-EE59-1C9910AA1673}" dt="2023-03-22T01:06:24.429" v="902"/>
          <ac:graphicFrameMkLst>
            <pc:docMk/>
            <pc:sldMk cId="2971174205" sldId="266"/>
            <ac:graphicFrameMk id="4" creationId="{5B6537AD-F71D-AC63-0E0E-5F9272C67D0D}"/>
          </ac:graphicFrameMkLst>
        </pc:graphicFrameChg>
        <pc:graphicFrameChg chg="mod modGraphic">
          <ac:chgData name="Laura Nataly Garzon Suarez" userId="S::laungarzon11@soy.sena.edu.co::d606699a-8ed5-42e3-af50-3d962e60b77b" providerId="AD" clId="Web-{67D62E67-B662-AA55-EE59-1C9910AA1673}" dt="2023-03-22T01:07:34.900" v="1008"/>
          <ac:graphicFrameMkLst>
            <pc:docMk/>
            <pc:sldMk cId="2971174205" sldId="266"/>
            <ac:graphicFrameMk id="6" creationId="{5B6CB188-6D26-D1B0-10E6-22EBF179AC66}"/>
          </ac:graphicFrameMkLst>
        </pc:graphicFrameChg>
      </pc:sldChg>
      <pc:sldChg chg="modSp">
        <pc:chgData name="Laura Nataly Garzon Suarez" userId="S::laungarzon11@soy.sena.edu.co::d606699a-8ed5-42e3-af50-3d962e60b77b" providerId="AD" clId="Web-{67D62E67-B662-AA55-EE59-1C9910AA1673}" dt="2023-03-22T01:26:27.822" v="1688"/>
        <pc:sldMkLst>
          <pc:docMk/>
          <pc:sldMk cId="2185372916" sldId="307"/>
        </pc:sldMkLst>
        <pc:graphicFrameChg chg="mod modGraphic">
          <ac:chgData name="Laura Nataly Garzon Suarez" userId="S::laungarzon11@soy.sena.edu.co::d606699a-8ed5-42e3-af50-3d962e60b77b" providerId="AD" clId="Web-{67D62E67-B662-AA55-EE59-1C9910AA1673}" dt="2023-03-22T01:26:27.822" v="1688"/>
          <ac:graphicFrameMkLst>
            <pc:docMk/>
            <pc:sldMk cId="2185372916" sldId="307"/>
            <ac:graphicFrameMk id="5" creationId="{543DCA20-A97D-42EA-44F9-17B572F6362D}"/>
          </ac:graphicFrameMkLst>
        </pc:graphicFrameChg>
        <pc:graphicFrameChg chg="mod modGraphic">
          <ac:chgData name="Laura Nataly Garzon Suarez" userId="S::laungarzon11@soy.sena.edu.co::d606699a-8ed5-42e3-af50-3d962e60b77b" providerId="AD" clId="Web-{67D62E67-B662-AA55-EE59-1C9910AA1673}" dt="2023-03-22T01:15:40.429" v="1433"/>
          <ac:graphicFrameMkLst>
            <pc:docMk/>
            <pc:sldMk cId="2185372916" sldId="307"/>
            <ac:graphicFrameMk id="7" creationId="{12F58077-1C71-E921-57FA-2C0D48AE55D1}"/>
          </ac:graphicFrameMkLst>
        </pc:graphicFrameChg>
      </pc:sldChg>
      <pc:sldChg chg="modSp">
        <pc:chgData name="Laura Nataly Garzon Suarez" userId="S::laungarzon11@soy.sena.edu.co::d606699a-8ed5-42e3-af50-3d962e60b77b" providerId="AD" clId="Web-{67D62E67-B662-AA55-EE59-1C9910AA1673}" dt="2023-03-22T01:12:10.376" v="1320"/>
        <pc:sldMkLst>
          <pc:docMk/>
          <pc:sldMk cId="2495732612" sldId="309"/>
        </pc:sldMkLst>
        <pc:graphicFrameChg chg="mod modGraphic">
          <ac:chgData name="Laura Nataly Garzon Suarez" userId="S::laungarzon11@soy.sena.edu.co::d606699a-8ed5-42e3-af50-3d962e60b77b" providerId="AD" clId="Web-{67D62E67-B662-AA55-EE59-1C9910AA1673}" dt="2023-03-21T22:50:08.691" v="139"/>
          <ac:graphicFrameMkLst>
            <pc:docMk/>
            <pc:sldMk cId="2495732612" sldId="309"/>
            <ac:graphicFrameMk id="4" creationId="{5B6537AD-F71D-AC63-0E0E-5F9272C67D0D}"/>
          </ac:graphicFrameMkLst>
        </pc:graphicFrameChg>
        <pc:graphicFrameChg chg="mod modGraphic">
          <ac:chgData name="Laura Nataly Garzon Suarez" userId="S::laungarzon11@soy.sena.edu.co::d606699a-8ed5-42e3-af50-3d962e60b77b" providerId="AD" clId="Web-{67D62E67-B662-AA55-EE59-1C9910AA1673}" dt="2023-03-22T01:12:10.376" v="1320"/>
          <ac:graphicFrameMkLst>
            <pc:docMk/>
            <pc:sldMk cId="2495732612" sldId="309"/>
            <ac:graphicFrameMk id="6" creationId="{5B6CB188-6D26-D1B0-10E6-22EBF179AC66}"/>
          </ac:graphicFrameMkLst>
        </pc:graphicFrameChg>
      </pc:sldChg>
      <pc:sldChg chg="modSp">
        <pc:chgData name="Laura Nataly Garzon Suarez" userId="S::laungarzon11@soy.sena.edu.co::d606699a-8ed5-42e3-af50-3d962e60b77b" providerId="AD" clId="Web-{67D62E67-B662-AA55-EE59-1C9910AA1673}" dt="2023-03-22T01:57:50.439" v="2228"/>
        <pc:sldMkLst>
          <pc:docMk/>
          <pc:sldMk cId="1023302592" sldId="310"/>
        </pc:sldMkLst>
        <pc:graphicFrameChg chg="mod modGraphic">
          <ac:chgData name="Laura Nataly Garzon Suarez" userId="S::laungarzon11@soy.sena.edu.co::d606699a-8ed5-42e3-af50-3d962e60b77b" providerId="AD" clId="Web-{67D62E67-B662-AA55-EE59-1C9910AA1673}" dt="2023-03-22T01:54:19.808" v="2140"/>
          <ac:graphicFrameMkLst>
            <pc:docMk/>
            <pc:sldMk cId="1023302592" sldId="310"/>
            <ac:graphicFrameMk id="5" creationId="{543DCA20-A97D-42EA-44F9-17B572F6362D}"/>
          </ac:graphicFrameMkLst>
        </pc:graphicFrameChg>
        <pc:graphicFrameChg chg="mod modGraphic">
          <ac:chgData name="Laura Nataly Garzon Suarez" userId="S::laungarzon11@soy.sena.edu.co::d606699a-8ed5-42e3-af50-3d962e60b77b" providerId="AD" clId="Web-{67D62E67-B662-AA55-EE59-1C9910AA1673}" dt="2023-03-22T01:57:50.439" v="2228"/>
          <ac:graphicFrameMkLst>
            <pc:docMk/>
            <pc:sldMk cId="1023302592" sldId="310"/>
            <ac:graphicFrameMk id="7" creationId="{12F58077-1C71-E921-57FA-2C0D48AE55D1}"/>
          </ac:graphicFrameMkLst>
        </pc:graphicFrameChg>
      </pc:sldChg>
      <pc:sldChg chg="modSp">
        <pc:chgData name="Laura Nataly Garzon Suarez" userId="S::laungarzon11@soy.sena.edu.co::d606699a-8ed5-42e3-af50-3d962e60b77b" providerId="AD" clId="Web-{67D62E67-B662-AA55-EE59-1C9910AA1673}" dt="2023-03-22T01:59:03.972" v="2232"/>
        <pc:sldMkLst>
          <pc:docMk/>
          <pc:sldMk cId="3450289627" sldId="311"/>
        </pc:sldMkLst>
        <pc:graphicFrameChg chg="mod modGraphic">
          <ac:chgData name="Laura Nataly Garzon Suarez" userId="S::laungarzon11@soy.sena.edu.co::d606699a-8ed5-42e3-af50-3d962e60b77b" providerId="AD" clId="Web-{67D62E67-B662-AA55-EE59-1C9910AA1673}" dt="2023-03-22T01:52:35.540" v="2053"/>
          <ac:graphicFrameMkLst>
            <pc:docMk/>
            <pc:sldMk cId="3450289627" sldId="311"/>
            <ac:graphicFrameMk id="5" creationId="{543DCA20-A97D-42EA-44F9-17B572F6362D}"/>
          </ac:graphicFrameMkLst>
        </pc:graphicFrameChg>
        <pc:graphicFrameChg chg="mod modGraphic">
          <ac:chgData name="Laura Nataly Garzon Suarez" userId="S::laungarzon11@soy.sena.edu.co::d606699a-8ed5-42e3-af50-3d962e60b77b" providerId="AD" clId="Web-{67D62E67-B662-AA55-EE59-1C9910AA1673}" dt="2023-03-22T01:59:03.972" v="2232"/>
          <ac:graphicFrameMkLst>
            <pc:docMk/>
            <pc:sldMk cId="3450289627" sldId="311"/>
            <ac:graphicFrameMk id="7" creationId="{12F58077-1C71-E921-57FA-2C0D48AE55D1}"/>
          </ac:graphicFrameMkLst>
        </pc:graphicFrameChg>
      </pc:sldChg>
    </pc:docChg>
  </pc:docChgLst>
  <pc:docChgLst>
    <pc:chgData name="Juan Sebastian Herrera Prieto" userId="S::jsherrera914@soy.sena.edu.co::ef11610f-3862-4e05-a817-05d4c3cf01c5" providerId="AD" clId="Web-{B2FCECA8-9B92-42A5-B5D1-0ED39D9FC661}"/>
    <pc:docChg chg="modSld">
      <pc:chgData name="Juan Sebastian Herrera Prieto" userId="S::jsherrera914@soy.sena.edu.co::ef11610f-3862-4e05-a817-05d4c3cf01c5" providerId="AD" clId="Web-{B2FCECA8-9B92-42A5-B5D1-0ED39D9FC661}" dt="2023-03-15T19:29:02.487" v="715" actId="20577"/>
      <pc:docMkLst>
        <pc:docMk/>
      </pc:docMkLst>
      <pc:sldChg chg="modSp">
        <pc:chgData name="Juan Sebastian Herrera Prieto" userId="S::jsherrera914@soy.sena.edu.co::ef11610f-3862-4e05-a817-05d4c3cf01c5" providerId="AD" clId="Web-{B2FCECA8-9B92-42A5-B5D1-0ED39D9FC661}" dt="2023-03-15T18:15:32.887" v="1" actId="20577"/>
        <pc:sldMkLst>
          <pc:docMk/>
          <pc:sldMk cId="265086344" sldId="261"/>
        </pc:sldMkLst>
        <pc:spChg chg="mod">
          <ac:chgData name="Juan Sebastian Herrera Prieto" userId="S::jsherrera914@soy.sena.edu.co::ef11610f-3862-4e05-a817-05d4c3cf01c5" providerId="AD" clId="Web-{B2FCECA8-9B92-42A5-B5D1-0ED39D9FC661}" dt="2023-03-15T18:15:32.887" v="1" actId="20577"/>
          <ac:spMkLst>
            <pc:docMk/>
            <pc:sldMk cId="265086344" sldId="261"/>
            <ac:spMk id="3" creationId="{DAEFECAD-3859-95E0-16B3-A49A6C9D93E1}"/>
          </ac:spMkLst>
        </pc:spChg>
      </pc:sldChg>
      <pc:sldChg chg="modSp">
        <pc:chgData name="Juan Sebastian Herrera Prieto" userId="S::jsherrera914@soy.sena.edu.co::ef11610f-3862-4e05-a817-05d4c3cf01c5" providerId="AD" clId="Web-{B2FCECA8-9B92-42A5-B5D1-0ED39D9FC661}" dt="2023-03-15T18:17:51.922" v="3" actId="20577"/>
        <pc:sldMkLst>
          <pc:docMk/>
          <pc:sldMk cId="2020483110" sldId="278"/>
        </pc:sldMkLst>
        <pc:spChg chg="mod">
          <ac:chgData name="Juan Sebastian Herrera Prieto" userId="S::jsherrera914@soy.sena.edu.co::ef11610f-3862-4e05-a817-05d4c3cf01c5" providerId="AD" clId="Web-{B2FCECA8-9B92-42A5-B5D1-0ED39D9FC661}" dt="2023-03-15T18:17:51.922" v="3" actId="20577"/>
          <ac:spMkLst>
            <pc:docMk/>
            <pc:sldMk cId="2020483110" sldId="278"/>
            <ac:spMk id="3" creationId="{1EC96EED-8EBD-8201-0A01-9ABE178A741F}"/>
          </ac:spMkLst>
        </pc:spChg>
      </pc:sldChg>
      <pc:sldChg chg="modSp">
        <pc:chgData name="Juan Sebastian Herrera Prieto" userId="S::jsherrera914@soy.sena.edu.co::ef11610f-3862-4e05-a817-05d4c3cf01c5" providerId="AD" clId="Web-{B2FCECA8-9B92-42A5-B5D1-0ED39D9FC661}" dt="2023-03-15T19:06:34.197" v="615" actId="20577"/>
        <pc:sldMkLst>
          <pc:docMk/>
          <pc:sldMk cId="1949784081" sldId="279"/>
        </pc:sldMkLst>
        <pc:spChg chg="mod">
          <ac:chgData name="Juan Sebastian Herrera Prieto" userId="S::jsherrera914@soy.sena.edu.co::ef11610f-3862-4e05-a817-05d4c3cf01c5" providerId="AD" clId="Web-{B2FCECA8-9B92-42A5-B5D1-0ED39D9FC661}" dt="2023-03-15T19:06:34.197" v="615" actId="20577"/>
          <ac:spMkLst>
            <pc:docMk/>
            <pc:sldMk cId="1949784081" sldId="279"/>
            <ac:spMk id="3" creationId="{FCE9E6BC-AECE-B2B6-402E-1D2F2B7119E9}"/>
          </ac:spMkLst>
        </pc:spChg>
      </pc:sldChg>
      <pc:sldChg chg="modSp">
        <pc:chgData name="Juan Sebastian Herrera Prieto" userId="S::jsherrera914@soy.sena.edu.co::ef11610f-3862-4e05-a817-05d4c3cf01c5" providerId="AD" clId="Web-{B2FCECA8-9B92-42A5-B5D1-0ED39D9FC661}" dt="2023-03-15T18:46:24.551" v="522" actId="20577"/>
        <pc:sldMkLst>
          <pc:docMk/>
          <pc:sldMk cId="3095295970" sldId="287"/>
        </pc:sldMkLst>
        <pc:spChg chg="mod">
          <ac:chgData name="Juan Sebastian Herrera Prieto" userId="S::jsherrera914@soy.sena.edu.co::ef11610f-3862-4e05-a817-05d4c3cf01c5" providerId="AD" clId="Web-{B2FCECA8-9B92-42A5-B5D1-0ED39D9FC661}" dt="2023-03-15T18:46:24.551" v="522" actId="20577"/>
          <ac:spMkLst>
            <pc:docMk/>
            <pc:sldMk cId="3095295970" sldId="287"/>
            <ac:spMk id="3" creationId="{7D9D9527-2D18-5B65-95C0-E1EAD28FE596}"/>
          </ac:spMkLst>
        </pc:spChg>
      </pc:sldChg>
      <pc:sldChg chg="modSp">
        <pc:chgData name="Juan Sebastian Herrera Prieto" userId="S::jsherrera914@soy.sena.edu.co::ef11610f-3862-4e05-a817-05d4c3cf01c5" providerId="AD" clId="Web-{B2FCECA8-9B92-42A5-B5D1-0ED39D9FC661}" dt="2023-03-15T18:52:15.093" v="525" actId="20577"/>
        <pc:sldMkLst>
          <pc:docMk/>
          <pc:sldMk cId="2318897579" sldId="290"/>
        </pc:sldMkLst>
        <pc:spChg chg="mod">
          <ac:chgData name="Juan Sebastian Herrera Prieto" userId="S::jsherrera914@soy.sena.edu.co::ef11610f-3862-4e05-a817-05d4c3cf01c5" providerId="AD" clId="Web-{B2FCECA8-9B92-42A5-B5D1-0ED39D9FC661}" dt="2023-03-15T18:52:15.093" v="525" actId="20577"/>
          <ac:spMkLst>
            <pc:docMk/>
            <pc:sldMk cId="2318897579" sldId="290"/>
            <ac:spMk id="3" creationId="{3D41726E-9084-EE78-7B5E-CB4A51DE9048}"/>
          </ac:spMkLst>
        </pc:spChg>
      </pc:sldChg>
      <pc:sldChg chg="modSp">
        <pc:chgData name="Juan Sebastian Herrera Prieto" userId="S::jsherrera914@soy.sena.edu.co::ef11610f-3862-4e05-a817-05d4c3cf01c5" providerId="AD" clId="Web-{B2FCECA8-9B92-42A5-B5D1-0ED39D9FC661}" dt="2023-03-15T19:29:02.487" v="715" actId="20577"/>
        <pc:sldMkLst>
          <pc:docMk/>
          <pc:sldMk cId="3550420872" sldId="293"/>
        </pc:sldMkLst>
        <pc:spChg chg="mod">
          <ac:chgData name="Juan Sebastian Herrera Prieto" userId="S::jsherrera914@soy.sena.edu.co::ef11610f-3862-4e05-a817-05d4c3cf01c5" providerId="AD" clId="Web-{B2FCECA8-9B92-42A5-B5D1-0ED39D9FC661}" dt="2023-03-15T19:29:02.487" v="715" actId="20577"/>
          <ac:spMkLst>
            <pc:docMk/>
            <pc:sldMk cId="3550420872" sldId="293"/>
            <ac:spMk id="3" creationId="{A4BE6E1C-C5E1-95A2-E168-347FF5AB2A5E}"/>
          </ac:spMkLst>
        </pc:spChg>
      </pc:sldChg>
    </pc:docChg>
  </pc:docChgLst>
  <pc:docChgLst>
    <pc:chgData name="Sara Naidu Diaz Gonzalez" userId="S::sndiaz4@soy.sena.edu.co::94f02f45-69a4-4ff3-a3dc-fe0d52e2f980" providerId="AD" clId="Web-{CD31A4BC-3580-C176-6E79-C62035E228E2}"/>
    <pc:docChg chg="addSld delSld">
      <pc:chgData name="Sara Naidu Diaz Gonzalez" userId="S::sndiaz4@soy.sena.edu.co::94f02f45-69a4-4ff3-a3dc-fe0d52e2f980" providerId="AD" clId="Web-{CD31A4BC-3580-C176-6E79-C62035E228E2}" dt="2023-05-04T03:20:21.717" v="1"/>
      <pc:docMkLst>
        <pc:docMk/>
      </pc:docMkLst>
      <pc:sldChg chg="add del">
        <pc:chgData name="Sara Naidu Diaz Gonzalez" userId="S::sndiaz4@soy.sena.edu.co::94f02f45-69a4-4ff3-a3dc-fe0d52e2f980" providerId="AD" clId="Web-{CD31A4BC-3580-C176-6E79-C62035E228E2}" dt="2023-05-04T03:20:21.717" v="1"/>
        <pc:sldMkLst>
          <pc:docMk/>
          <pc:sldMk cId="3485784840" sldId="330"/>
        </pc:sldMkLst>
      </pc:sldChg>
    </pc:docChg>
  </pc:docChgLst>
  <pc:docChgLst>
    <pc:chgData name="Sara Naidu Diaz Gonzalez" userId="S::sndiaz4@soy.sena.edu.co::94f02f45-69a4-4ff3-a3dc-fe0d52e2f980" providerId="AD" clId="Web-{7B1B31CD-86DF-6EC6-F847-9DCBC45FB8F9}"/>
    <pc:docChg chg="delSld modSld">
      <pc:chgData name="Sara Naidu Diaz Gonzalez" userId="S::sndiaz4@soy.sena.edu.co::94f02f45-69a4-4ff3-a3dc-fe0d52e2f980" providerId="AD" clId="Web-{7B1B31CD-86DF-6EC6-F847-9DCBC45FB8F9}" dt="2023-05-04T03:59:13.542" v="32"/>
      <pc:docMkLst>
        <pc:docMk/>
      </pc:docMkLst>
      <pc:sldChg chg="del">
        <pc:chgData name="Sara Naidu Diaz Gonzalez" userId="S::sndiaz4@soy.sena.edu.co::94f02f45-69a4-4ff3-a3dc-fe0d52e2f980" providerId="AD" clId="Web-{7B1B31CD-86DF-6EC6-F847-9DCBC45FB8F9}" dt="2023-05-04T03:59:13.542" v="32"/>
        <pc:sldMkLst>
          <pc:docMk/>
          <pc:sldMk cId="2036002577" sldId="329"/>
        </pc:sldMkLst>
      </pc:sldChg>
      <pc:sldChg chg="modSp">
        <pc:chgData name="Sara Naidu Diaz Gonzalez" userId="S::sndiaz4@soy.sena.edu.co::94f02f45-69a4-4ff3-a3dc-fe0d52e2f980" providerId="AD" clId="Web-{7B1B31CD-86DF-6EC6-F847-9DCBC45FB8F9}" dt="2023-05-04T03:46:21.560" v="31"/>
        <pc:sldMkLst>
          <pc:docMk/>
          <pc:sldMk cId="3626471790" sldId="348"/>
        </pc:sldMkLst>
        <pc:graphicFrameChg chg="mod modGraphic">
          <ac:chgData name="Sara Naidu Diaz Gonzalez" userId="S::sndiaz4@soy.sena.edu.co::94f02f45-69a4-4ff3-a3dc-fe0d52e2f980" providerId="AD" clId="Web-{7B1B31CD-86DF-6EC6-F847-9DCBC45FB8F9}" dt="2023-05-04T03:46:21.560" v="31"/>
          <ac:graphicFrameMkLst>
            <pc:docMk/>
            <pc:sldMk cId="3626471790" sldId="348"/>
            <ac:graphicFrameMk id="4" creationId="{1234237E-1D96-90C7-7779-3ABE1E96A12B}"/>
          </ac:graphicFrameMkLst>
        </pc:graphicFrameChg>
      </pc:sldChg>
    </pc:docChg>
  </pc:docChgLst>
  <pc:docChgLst>
    <pc:chgData name="Maria Isabel Uribe Diaz" userId="S::miuribe93@soy.sena.edu.co::f874e721-cfe2-4208-953d-f23d4fbbc403" providerId="AD" clId="Web-{CBD0D5A1-439A-1BFA-5908-CC323257A8BC}"/>
    <pc:docChg chg="addSld delSld modSld">
      <pc:chgData name="Maria Isabel Uribe Diaz" userId="S::miuribe93@soy.sena.edu.co::f874e721-cfe2-4208-953d-f23d4fbbc403" providerId="AD" clId="Web-{CBD0D5A1-439A-1BFA-5908-CC323257A8BC}" dt="2023-03-20T01:08:08.957" v="31" actId="1076"/>
      <pc:docMkLst>
        <pc:docMk/>
      </pc:docMkLst>
      <pc:sldChg chg="modSp">
        <pc:chgData name="Maria Isabel Uribe Diaz" userId="S::miuribe93@soy.sena.edu.co::f874e721-cfe2-4208-953d-f23d4fbbc403" providerId="AD" clId="Web-{CBD0D5A1-439A-1BFA-5908-CC323257A8BC}" dt="2023-03-20T01:06:24.545" v="9" actId="1076"/>
        <pc:sldMkLst>
          <pc:docMk/>
          <pc:sldMk cId="2971174205" sldId="266"/>
        </pc:sldMkLst>
        <pc:graphicFrameChg chg="mod">
          <ac:chgData name="Maria Isabel Uribe Diaz" userId="S::miuribe93@soy.sena.edu.co::f874e721-cfe2-4208-953d-f23d4fbbc403" providerId="AD" clId="Web-{CBD0D5A1-439A-1BFA-5908-CC323257A8BC}" dt="2023-03-20T01:06:24.545" v="9" actId="1076"/>
          <ac:graphicFrameMkLst>
            <pc:docMk/>
            <pc:sldMk cId="2971174205" sldId="266"/>
            <ac:graphicFrameMk id="4" creationId="{5B6537AD-F71D-AC63-0E0E-5F9272C67D0D}"/>
          </ac:graphicFrameMkLst>
        </pc:graphicFrameChg>
        <pc:graphicFrameChg chg="mod">
          <ac:chgData name="Maria Isabel Uribe Diaz" userId="S::miuribe93@soy.sena.edu.co::f874e721-cfe2-4208-953d-f23d4fbbc403" providerId="AD" clId="Web-{CBD0D5A1-439A-1BFA-5908-CC323257A8BC}" dt="2023-03-20T01:06:22.045" v="8" actId="1076"/>
          <ac:graphicFrameMkLst>
            <pc:docMk/>
            <pc:sldMk cId="2971174205" sldId="266"/>
            <ac:graphicFrameMk id="6" creationId="{5B6CB188-6D26-D1B0-10E6-22EBF179AC66}"/>
          </ac:graphicFrameMkLst>
        </pc:graphicFrameChg>
      </pc:sldChg>
      <pc:sldChg chg="new del">
        <pc:chgData name="Maria Isabel Uribe Diaz" userId="S::miuribe93@soy.sena.edu.co::f874e721-cfe2-4208-953d-f23d4fbbc403" providerId="AD" clId="Web-{CBD0D5A1-439A-1BFA-5908-CC323257A8BC}" dt="2023-03-20T01:06:01.044" v="2"/>
        <pc:sldMkLst>
          <pc:docMk/>
          <pc:sldMk cId="2055410912" sldId="303"/>
        </pc:sldMkLst>
      </pc:sldChg>
      <pc:sldChg chg="add replId">
        <pc:chgData name="Maria Isabel Uribe Diaz" userId="S::miuribe93@soy.sena.edu.co::f874e721-cfe2-4208-953d-f23d4fbbc403" providerId="AD" clId="Web-{CBD0D5A1-439A-1BFA-5908-CC323257A8BC}" dt="2023-03-20T01:06:08.919" v="4"/>
        <pc:sldMkLst>
          <pc:docMk/>
          <pc:sldMk cId="2891560249" sldId="303"/>
        </pc:sldMkLst>
      </pc:sldChg>
      <pc:sldChg chg="new del">
        <pc:chgData name="Maria Isabel Uribe Diaz" userId="S::miuribe93@soy.sena.edu.co::f874e721-cfe2-4208-953d-f23d4fbbc403" providerId="AD" clId="Web-{CBD0D5A1-439A-1BFA-5908-CC323257A8BC}" dt="2023-03-20T01:06:01.950" v="3"/>
        <pc:sldMkLst>
          <pc:docMk/>
          <pc:sldMk cId="333495428" sldId="304"/>
        </pc:sldMkLst>
      </pc:sldChg>
      <pc:sldChg chg="add replId">
        <pc:chgData name="Maria Isabel Uribe Diaz" userId="S::miuribe93@soy.sena.edu.co::f874e721-cfe2-4208-953d-f23d4fbbc403" providerId="AD" clId="Web-{CBD0D5A1-439A-1BFA-5908-CC323257A8BC}" dt="2023-03-20T01:06:09.825" v="5"/>
        <pc:sldMkLst>
          <pc:docMk/>
          <pc:sldMk cId="779966770" sldId="304"/>
        </pc:sldMkLst>
      </pc:sldChg>
      <pc:sldChg chg="add replId">
        <pc:chgData name="Maria Isabel Uribe Diaz" userId="S::miuribe93@soy.sena.edu.co::f874e721-cfe2-4208-953d-f23d4fbbc403" providerId="AD" clId="Web-{CBD0D5A1-439A-1BFA-5908-CC323257A8BC}" dt="2023-03-20T01:06:10.482" v="6"/>
        <pc:sldMkLst>
          <pc:docMk/>
          <pc:sldMk cId="3690059742" sldId="305"/>
        </pc:sldMkLst>
      </pc:sldChg>
      <pc:sldChg chg="add replId">
        <pc:chgData name="Maria Isabel Uribe Diaz" userId="S::miuribe93@soy.sena.edu.co::f874e721-cfe2-4208-953d-f23d4fbbc403" providerId="AD" clId="Web-{CBD0D5A1-439A-1BFA-5908-CC323257A8BC}" dt="2023-03-20T01:06:13.216" v="7"/>
        <pc:sldMkLst>
          <pc:docMk/>
          <pc:sldMk cId="1813008592" sldId="306"/>
        </pc:sldMkLst>
      </pc:sldChg>
      <pc:sldChg chg="modSp">
        <pc:chgData name="Maria Isabel Uribe Diaz" userId="S::miuribe93@soy.sena.edu.co::f874e721-cfe2-4208-953d-f23d4fbbc403" providerId="AD" clId="Web-{CBD0D5A1-439A-1BFA-5908-CC323257A8BC}" dt="2023-03-20T01:07:16.095" v="24" actId="1076"/>
        <pc:sldMkLst>
          <pc:docMk/>
          <pc:sldMk cId="2185372916" sldId="307"/>
        </pc:sldMkLst>
        <pc:graphicFrameChg chg="mod modGraphic">
          <ac:chgData name="Maria Isabel Uribe Diaz" userId="S::miuribe93@soy.sena.edu.co::f874e721-cfe2-4208-953d-f23d4fbbc403" providerId="AD" clId="Web-{CBD0D5A1-439A-1BFA-5908-CC323257A8BC}" dt="2023-03-20T01:07:16.095" v="24" actId="1076"/>
          <ac:graphicFrameMkLst>
            <pc:docMk/>
            <pc:sldMk cId="2185372916" sldId="307"/>
            <ac:graphicFrameMk id="5" creationId="{543DCA20-A97D-42EA-44F9-17B572F6362D}"/>
          </ac:graphicFrameMkLst>
        </pc:graphicFrameChg>
      </pc:sldChg>
      <pc:sldChg chg="del">
        <pc:chgData name="Maria Isabel Uribe Diaz" userId="S::miuribe93@soy.sena.edu.co::f874e721-cfe2-4208-953d-f23d4fbbc403" providerId="AD" clId="Web-{CBD0D5A1-439A-1BFA-5908-CC323257A8BC}" dt="2023-03-20T01:07:35.096" v="29"/>
        <pc:sldMkLst>
          <pc:docMk/>
          <pc:sldMk cId="714597462" sldId="308"/>
        </pc:sldMkLst>
      </pc:sldChg>
      <pc:sldChg chg="addSp delSp modSp add replId">
        <pc:chgData name="Maria Isabel Uribe Diaz" userId="S::miuribe93@soy.sena.edu.co::f874e721-cfe2-4208-953d-f23d4fbbc403" providerId="AD" clId="Web-{CBD0D5A1-439A-1BFA-5908-CC323257A8BC}" dt="2023-03-20T01:07:04.578" v="21" actId="1076"/>
        <pc:sldMkLst>
          <pc:docMk/>
          <pc:sldMk cId="2495732612" sldId="309"/>
        </pc:sldMkLst>
        <pc:spChg chg="mod">
          <ac:chgData name="Maria Isabel Uribe Diaz" userId="S::miuribe93@soy.sena.edu.co::f874e721-cfe2-4208-953d-f23d4fbbc403" providerId="AD" clId="Web-{CBD0D5A1-439A-1BFA-5908-CC323257A8BC}" dt="2023-03-20T01:06:34.295" v="11" actId="20577"/>
          <ac:spMkLst>
            <pc:docMk/>
            <pc:sldMk cId="2495732612" sldId="309"/>
            <ac:spMk id="2" creationId="{D2C7AA8A-64C8-2AE2-AD77-837417D36B22}"/>
          </ac:spMkLst>
        </pc:spChg>
        <pc:spChg chg="add del mod">
          <ac:chgData name="Maria Isabel Uribe Diaz" userId="S::miuribe93@soy.sena.edu.co::f874e721-cfe2-4208-953d-f23d4fbbc403" providerId="AD" clId="Web-{CBD0D5A1-439A-1BFA-5908-CC323257A8BC}" dt="2023-03-20T01:06:40.843" v="14"/>
          <ac:spMkLst>
            <pc:docMk/>
            <pc:sldMk cId="2495732612" sldId="309"/>
            <ac:spMk id="5" creationId="{78D023DA-5B74-DA23-7F7D-FAC7B4121774}"/>
          </ac:spMkLst>
        </pc:spChg>
        <pc:graphicFrameChg chg="add del mod modGraphic">
          <ac:chgData name="Maria Isabel Uribe Diaz" userId="S::miuribe93@soy.sena.edu.co::f874e721-cfe2-4208-953d-f23d4fbbc403" providerId="AD" clId="Web-{CBD0D5A1-439A-1BFA-5908-CC323257A8BC}" dt="2023-03-20T01:06:56.125" v="19" actId="1076"/>
          <ac:graphicFrameMkLst>
            <pc:docMk/>
            <pc:sldMk cId="2495732612" sldId="309"/>
            <ac:graphicFrameMk id="4" creationId="{5B6537AD-F71D-AC63-0E0E-5F9272C67D0D}"/>
          </ac:graphicFrameMkLst>
        </pc:graphicFrameChg>
        <pc:graphicFrameChg chg="mod modGraphic">
          <ac:chgData name="Maria Isabel Uribe Diaz" userId="S::miuribe93@soy.sena.edu.co::f874e721-cfe2-4208-953d-f23d4fbbc403" providerId="AD" clId="Web-{CBD0D5A1-439A-1BFA-5908-CC323257A8BC}" dt="2023-03-20T01:07:04.578" v="21" actId="1076"/>
          <ac:graphicFrameMkLst>
            <pc:docMk/>
            <pc:sldMk cId="2495732612" sldId="309"/>
            <ac:graphicFrameMk id="6" creationId="{5B6CB188-6D26-D1B0-10E6-22EBF179AC66}"/>
          </ac:graphicFrameMkLst>
        </pc:graphicFrameChg>
      </pc:sldChg>
      <pc:sldChg chg="add replId">
        <pc:chgData name="Maria Isabel Uribe Diaz" userId="S::miuribe93@soy.sena.edu.co::f874e721-cfe2-4208-953d-f23d4fbbc403" providerId="AD" clId="Web-{CBD0D5A1-439A-1BFA-5908-CC323257A8BC}" dt="2023-03-20T01:07:24.142" v="25"/>
        <pc:sldMkLst>
          <pc:docMk/>
          <pc:sldMk cId="1023302592" sldId="310"/>
        </pc:sldMkLst>
      </pc:sldChg>
      <pc:sldChg chg="modSp add replId">
        <pc:chgData name="Maria Isabel Uribe Diaz" userId="S::miuribe93@soy.sena.edu.co::f874e721-cfe2-4208-953d-f23d4fbbc403" providerId="AD" clId="Web-{CBD0D5A1-439A-1BFA-5908-CC323257A8BC}" dt="2023-03-20T01:08:08.957" v="31" actId="1076"/>
        <pc:sldMkLst>
          <pc:docMk/>
          <pc:sldMk cId="3450289627" sldId="311"/>
        </pc:sldMkLst>
        <pc:graphicFrameChg chg="mod modGraphic">
          <ac:chgData name="Maria Isabel Uribe Diaz" userId="S::miuribe93@soy.sena.edu.co::f874e721-cfe2-4208-953d-f23d4fbbc403" providerId="AD" clId="Web-{CBD0D5A1-439A-1BFA-5908-CC323257A8BC}" dt="2023-03-20T01:08:08.957" v="31" actId="1076"/>
          <ac:graphicFrameMkLst>
            <pc:docMk/>
            <pc:sldMk cId="3450289627" sldId="311"/>
            <ac:graphicFrameMk id="5" creationId="{543DCA20-A97D-42EA-44F9-17B572F6362D}"/>
          </ac:graphicFrameMkLst>
        </pc:graphicFrameChg>
        <pc:graphicFrameChg chg="mod">
          <ac:chgData name="Maria Isabel Uribe Diaz" userId="S::miuribe93@soy.sena.edu.co::f874e721-cfe2-4208-953d-f23d4fbbc403" providerId="AD" clId="Web-{CBD0D5A1-439A-1BFA-5908-CC323257A8BC}" dt="2023-03-20T01:08:06.723" v="30" actId="1076"/>
          <ac:graphicFrameMkLst>
            <pc:docMk/>
            <pc:sldMk cId="3450289627" sldId="311"/>
            <ac:graphicFrameMk id="7" creationId="{12F58077-1C71-E921-57FA-2C0D48AE55D1}"/>
          </ac:graphicFrameMkLst>
        </pc:graphicFrameChg>
      </pc:sldChg>
    </pc:docChg>
  </pc:docChgLst>
  <pc:docChgLst>
    <pc:chgData name="Laura Nataly Garzon Suarez" userId="d606699a-8ed5-42e3-af50-3d962e60b77b" providerId="ADAL" clId="{F2F95A37-98C0-7847-8DF5-82C935BDC6C6}"/>
    <pc:docChg chg="custSel modSld">
      <pc:chgData name="Laura Nataly Garzon Suarez" userId="d606699a-8ed5-42e3-af50-3d962e60b77b" providerId="ADAL" clId="{F2F95A37-98C0-7847-8DF5-82C935BDC6C6}" dt="2023-03-17T16:04:25.005" v="270" actId="25668"/>
      <pc:docMkLst>
        <pc:docMk/>
      </pc:docMkLst>
      <pc:sldChg chg="modSp">
        <pc:chgData name="Laura Nataly Garzon Suarez" userId="d606699a-8ed5-42e3-af50-3d962e60b77b" providerId="ADAL" clId="{F2F95A37-98C0-7847-8DF5-82C935BDC6C6}" dt="2023-03-17T16:04:25.005" v="270" actId="25668"/>
        <pc:sldMkLst>
          <pc:docMk/>
          <pc:sldMk cId="3172907249" sldId="258"/>
        </pc:sldMkLst>
        <pc:spChg chg="mod">
          <ac:chgData name="Laura Nataly Garzon Suarez" userId="d606699a-8ed5-42e3-af50-3d962e60b77b" providerId="ADAL" clId="{F2F95A37-98C0-7847-8DF5-82C935BDC6C6}" dt="2023-03-17T16:04:25.005" v="270" actId="25668"/>
          <ac:spMkLst>
            <pc:docMk/>
            <pc:sldMk cId="3172907249" sldId="258"/>
            <ac:spMk id="3" creationId="{F6EB0ED4-5D12-CF1B-F948-E1619A01F743}"/>
          </ac:spMkLst>
        </pc:spChg>
      </pc:sldChg>
    </pc:docChg>
  </pc:docChgLst>
  <pc:docChgLst>
    <pc:chgData name="Juan Sebastian Herrera Prieto" userId="S::jsherrera914@soy.sena.edu.co::ef11610f-3862-4e05-a817-05d4c3cf01c5" providerId="AD" clId="Web-{50012A7D-D5EF-BD66-2C35-8B2AA0A63873}"/>
    <pc:docChg chg="modSld">
      <pc:chgData name="Juan Sebastian Herrera Prieto" userId="S::jsherrera914@soy.sena.edu.co::ef11610f-3862-4e05-a817-05d4c3cf01c5" providerId="AD" clId="Web-{50012A7D-D5EF-BD66-2C35-8B2AA0A63873}" dt="2023-03-17T23:34:58.346" v="7" actId="20577"/>
      <pc:docMkLst>
        <pc:docMk/>
      </pc:docMkLst>
      <pc:sldChg chg="modSp">
        <pc:chgData name="Juan Sebastian Herrera Prieto" userId="S::jsherrera914@soy.sena.edu.co::ef11610f-3862-4e05-a817-05d4c3cf01c5" providerId="AD" clId="Web-{50012A7D-D5EF-BD66-2C35-8B2AA0A63873}" dt="2023-03-17T23:34:58.346" v="7" actId="20577"/>
        <pc:sldMkLst>
          <pc:docMk/>
          <pc:sldMk cId="3639669116" sldId="262"/>
        </pc:sldMkLst>
        <pc:spChg chg="mod">
          <ac:chgData name="Juan Sebastian Herrera Prieto" userId="S::jsherrera914@soy.sena.edu.co::ef11610f-3862-4e05-a817-05d4c3cf01c5" providerId="AD" clId="Web-{50012A7D-D5EF-BD66-2C35-8B2AA0A63873}" dt="2023-03-17T23:34:58.346" v="7" actId="20577"/>
          <ac:spMkLst>
            <pc:docMk/>
            <pc:sldMk cId="3639669116" sldId="262"/>
            <ac:spMk id="3" creationId="{C7F37418-CF01-C780-85FC-7C75D8CE412B}"/>
          </ac:spMkLst>
        </pc:spChg>
      </pc:sldChg>
    </pc:docChg>
  </pc:docChgLst>
  <pc:docChgLst>
    <pc:chgData name="Sara Naidu Diaz Gonzalez" userId="S::sndiaz4@soy.sena.edu.co::94f02f45-69a4-4ff3-a3dc-fe0d52e2f980" providerId="AD" clId="Web-{AC53F4F2-C435-647B-AE8B-16FDF37B7F44}"/>
    <pc:docChg chg="addSld modSld">
      <pc:chgData name="Sara Naidu Diaz Gonzalez" userId="S::sndiaz4@soy.sena.edu.co::94f02f45-69a4-4ff3-a3dc-fe0d52e2f980" providerId="AD" clId="Web-{AC53F4F2-C435-647B-AE8B-16FDF37B7F44}" dt="2023-03-15T19:31:22.251" v="998" actId="20577"/>
      <pc:docMkLst>
        <pc:docMk/>
      </pc:docMkLst>
      <pc:sldChg chg="modSp">
        <pc:chgData name="Sara Naidu Diaz Gonzalez" userId="S::sndiaz4@soy.sena.edu.co::94f02f45-69a4-4ff3-a3dc-fe0d52e2f980" providerId="AD" clId="Web-{AC53F4F2-C435-647B-AE8B-16FDF37B7F44}" dt="2023-03-15T18:19:22.448" v="161" actId="20577"/>
        <pc:sldMkLst>
          <pc:docMk/>
          <pc:sldMk cId="3931021644" sldId="259"/>
        </pc:sldMkLst>
        <pc:spChg chg="mod">
          <ac:chgData name="Sara Naidu Diaz Gonzalez" userId="S::sndiaz4@soy.sena.edu.co::94f02f45-69a4-4ff3-a3dc-fe0d52e2f980" providerId="AD" clId="Web-{AC53F4F2-C435-647B-AE8B-16FDF37B7F44}" dt="2023-03-15T18:19:22.448" v="161" actId="20577"/>
          <ac:spMkLst>
            <pc:docMk/>
            <pc:sldMk cId="3931021644" sldId="259"/>
            <ac:spMk id="3" creationId="{A307E016-61E2-674A-A5F3-185B1FBA1176}"/>
          </ac:spMkLst>
        </pc:spChg>
      </pc:sldChg>
      <pc:sldChg chg="modSp">
        <pc:chgData name="Sara Naidu Diaz Gonzalez" userId="S::sndiaz4@soy.sena.edu.co::94f02f45-69a4-4ff3-a3dc-fe0d52e2f980" providerId="AD" clId="Web-{AC53F4F2-C435-647B-AE8B-16FDF37B7F44}" dt="2023-03-15T19:06:30.185" v="546" actId="20577"/>
        <pc:sldMkLst>
          <pc:docMk/>
          <pc:sldMk cId="2810383236" sldId="272"/>
        </pc:sldMkLst>
        <pc:spChg chg="mod">
          <ac:chgData name="Sara Naidu Diaz Gonzalez" userId="S::sndiaz4@soy.sena.edu.co::94f02f45-69a4-4ff3-a3dc-fe0d52e2f980" providerId="AD" clId="Web-{AC53F4F2-C435-647B-AE8B-16FDF37B7F44}" dt="2023-03-15T19:06:30.185" v="546" actId="20577"/>
          <ac:spMkLst>
            <pc:docMk/>
            <pc:sldMk cId="2810383236" sldId="272"/>
            <ac:spMk id="3" creationId="{9380E6D9-A5E2-4DC4-4050-4D2572A72C2A}"/>
          </ac:spMkLst>
        </pc:spChg>
      </pc:sldChg>
      <pc:sldChg chg="modSp">
        <pc:chgData name="Sara Naidu Diaz Gonzalez" userId="S::sndiaz4@soy.sena.edu.co::94f02f45-69a4-4ff3-a3dc-fe0d52e2f980" providerId="AD" clId="Web-{AC53F4F2-C435-647B-AE8B-16FDF37B7F44}" dt="2023-03-15T19:17:39.114" v="603" actId="20577"/>
        <pc:sldMkLst>
          <pc:docMk/>
          <pc:sldMk cId="2743027483" sldId="277"/>
        </pc:sldMkLst>
        <pc:spChg chg="mod">
          <ac:chgData name="Sara Naidu Diaz Gonzalez" userId="S::sndiaz4@soy.sena.edu.co::94f02f45-69a4-4ff3-a3dc-fe0d52e2f980" providerId="AD" clId="Web-{AC53F4F2-C435-647B-AE8B-16FDF37B7F44}" dt="2023-03-15T19:17:39.114" v="603" actId="20577"/>
          <ac:spMkLst>
            <pc:docMk/>
            <pc:sldMk cId="2743027483" sldId="277"/>
            <ac:spMk id="3" creationId="{12D3E613-174C-4827-D94C-3C2C0464AFAB}"/>
          </ac:spMkLst>
        </pc:spChg>
      </pc:sldChg>
      <pc:sldChg chg="modSp">
        <pc:chgData name="Sara Naidu Diaz Gonzalez" userId="S::sndiaz4@soy.sena.edu.co::94f02f45-69a4-4ff3-a3dc-fe0d52e2f980" providerId="AD" clId="Web-{AC53F4F2-C435-647B-AE8B-16FDF37B7F44}" dt="2023-03-15T18:11:01.603" v="92" actId="20577"/>
        <pc:sldMkLst>
          <pc:docMk/>
          <pc:sldMk cId="2020483110" sldId="278"/>
        </pc:sldMkLst>
        <pc:spChg chg="mod">
          <ac:chgData name="Sara Naidu Diaz Gonzalez" userId="S::sndiaz4@soy.sena.edu.co::94f02f45-69a4-4ff3-a3dc-fe0d52e2f980" providerId="AD" clId="Web-{AC53F4F2-C435-647B-AE8B-16FDF37B7F44}" dt="2023-03-15T18:11:01.603" v="92" actId="20577"/>
          <ac:spMkLst>
            <pc:docMk/>
            <pc:sldMk cId="2020483110" sldId="278"/>
            <ac:spMk id="3" creationId="{1EC96EED-8EBD-8201-0A01-9ABE178A741F}"/>
          </ac:spMkLst>
        </pc:spChg>
      </pc:sldChg>
      <pc:sldChg chg="modSp">
        <pc:chgData name="Sara Naidu Diaz Gonzalez" userId="S::sndiaz4@soy.sena.edu.co::94f02f45-69a4-4ff3-a3dc-fe0d52e2f980" providerId="AD" clId="Web-{AC53F4F2-C435-647B-AE8B-16FDF37B7F44}" dt="2023-03-15T19:29:36.888" v="931" actId="20577"/>
        <pc:sldMkLst>
          <pc:docMk/>
          <pc:sldMk cId="1949784081" sldId="279"/>
        </pc:sldMkLst>
        <pc:spChg chg="mod">
          <ac:chgData name="Sara Naidu Diaz Gonzalez" userId="S::sndiaz4@soy.sena.edu.co::94f02f45-69a4-4ff3-a3dc-fe0d52e2f980" providerId="AD" clId="Web-{AC53F4F2-C435-647B-AE8B-16FDF37B7F44}" dt="2023-03-15T19:29:36.888" v="931" actId="20577"/>
          <ac:spMkLst>
            <pc:docMk/>
            <pc:sldMk cId="1949784081" sldId="279"/>
            <ac:spMk id="3" creationId="{FCE9E6BC-AECE-B2B6-402E-1D2F2B7119E9}"/>
          </ac:spMkLst>
        </pc:spChg>
      </pc:sldChg>
      <pc:sldChg chg="modSp">
        <pc:chgData name="Sara Naidu Diaz Gonzalez" userId="S::sndiaz4@soy.sena.edu.co::94f02f45-69a4-4ff3-a3dc-fe0d52e2f980" providerId="AD" clId="Web-{AC53F4F2-C435-647B-AE8B-16FDF37B7F44}" dt="2023-03-15T18:29:13.108" v="170" actId="20577"/>
        <pc:sldMkLst>
          <pc:docMk/>
          <pc:sldMk cId="2032966107" sldId="281"/>
        </pc:sldMkLst>
        <pc:spChg chg="mod">
          <ac:chgData name="Sara Naidu Diaz Gonzalez" userId="S::sndiaz4@soy.sena.edu.co::94f02f45-69a4-4ff3-a3dc-fe0d52e2f980" providerId="AD" clId="Web-{AC53F4F2-C435-647B-AE8B-16FDF37B7F44}" dt="2023-03-15T18:29:13.108" v="170" actId="20577"/>
          <ac:spMkLst>
            <pc:docMk/>
            <pc:sldMk cId="2032966107" sldId="281"/>
            <ac:spMk id="3" creationId="{A6419C6D-FBE1-9C4B-70FF-0FFD35B90CBE}"/>
          </ac:spMkLst>
        </pc:spChg>
      </pc:sldChg>
      <pc:sldChg chg="modSp">
        <pc:chgData name="Sara Naidu Diaz Gonzalez" userId="S::sndiaz4@soy.sena.edu.co::94f02f45-69a4-4ff3-a3dc-fe0d52e2f980" providerId="AD" clId="Web-{AC53F4F2-C435-647B-AE8B-16FDF37B7F44}" dt="2023-03-15T19:06:15.700" v="534" actId="20577"/>
        <pc:sldMkLst>
          <pc:docMk/>
          <pc:sldMk cId="53213621" sldId="284"/>
        </pc:sldMkLst>
        <pc:spChg chg="mod">
          <ac:chgData name="Sara Naidu Diaz Gonzalez" userId="S::sndiaz4@soy.sena.edu.co::94f02f45-69a4-4ff3-a3dc-fe0d52e2f980" providerId="AD" clId="Web-{AC53F4F2-C435-647B-AE8B-16FDF37B7F44}" dt="2023-03-15T19:06:15.700" v="534" actId="20577"/>
          <ac:spMkLst>
            <pc:docMk/>
            <pc:sldMk cId="53213621" sldId="284"/>
            <ac:spMk id="3" creationId="{B35C2165-61D2-E6DC-734D-A28FF8FDB961}"/>
          </ac:spMkLst>
        </pc:spChg>
      </pc:sldChg>
      <pc:sldChg chg="modSp">
        <pc:chgData name="Sara Naidu Diaz Gonzalez" userId="S::sndiaz4@soy.sena.edu.co::94f02f45-69a4-4ff3-a3dc-fe0d52e2f980" providerId="AD" clId="Web-{AC53F4F2-C435-647B-AE8B-16FDF37B7F44}" dt="2023-03-15T19:18:22.272" v="618" actId="20577"/>
        <pc:sldMkLst>
          <pc:docMk/>
          <pc:sldMk cId="1845221237" sldId="285"/>
        </pc:sldMkLst>
        <pc:spChg chg="mod">
          <ac:chgData name="Sara Naidu Diaz Gonzalez" userId="S::sndiaz4@soy.sena.edu.co::94f02f45-69a4-4ff3-a3dc-fe0d52e2f980" providerId="AD" clId="Web-{AC53F4F2-C435-647B-AE8B-16FDF37B7F44}" dt="2023-03-15T19:18:22.272" v="618" actId="20577"/>
          <ac:spMkLst>
            <pc:docMk/>
            <pc:sldMk cId="1845221237" sldId="285"/>
            <ac:spMk id="3" creationId="{1BDD2653-F40D-28B4-7855-8875DF8CDCF6}"/>
          </ac:spMkLst>
        </pc:spChg>
      </pc:sldChg>
      <pc:sldChg chg="modSp">
        <pc:chgData name="Sara Naidu Diaz Gonzalez" userId="S::sndiaz4@soy.sena.edu.co::94f02f45-69a4-4ff3-a3dc-fe0d52e2f980" providerId="AD" clId="Web-{AC53F4F2-C435-647B-AE8B-16FDF37B7F44}" dt="2023-03-15T19:06:46.795" v="555" actId="20577"/>
        <pc:sldMkLst>
          <pc:docMk/>
          <pc:sldMk cId="1857482407" sldId="286"/>
        </pc:sldMkLst>
        <pc:spChg chg="mod">
          <ac:chgData name="Sara Naidu Diaz Gonzalez" userId="S::sndiaz4@soy.sena.edu.co::94f02f45-69a4-4ff3-a3dc-fe0d52e2f980" providerId="AD" clId="Web-{AC53F4F2-C435-647B-AE8B-16FDF37B7F44}" dt="2023-03-15T19:06:46.795" v="555" actId="20577"/>
          <ac:spMkLst>
            <pc:docMk/>
            <pc:sldMk cId="1857482407" sldId="286"/>
            <ac:spMk id="3" creationId="{F875C430-4D58-6276-15F5-0E2D50A5760A}"/>
          </ac:spMkLst>
        </pc:spChg>
      </pc:sldChg>
      <pc:sldChg chg="modSp">
        <pc:chgData name="Sara Naidu Diaz Gonzalez" userId="S::sndiaz4@soy.sena.edu.co::94f02f45-69a4-4ff3-a3dc-fe0d52e2f980" providerId="AD" clId="Web-{AC53F4F2-C435-647B-AE8B-16FDF37B7F44}" dt="2023-03-15T18:53:18.799" v="450" actId="20577"/>
        <pc:sldMkLst>
          <pc:docMk/>
          <pc:sldMk cId="3095295970" sldId="287"/>
        </pc:sldMkLst>
        <pc:spChg chg="mod">
          <ac:chgData name="Sara Naidu Diaz Gonzalez" userId="S::sndiaz4@soy.sena.edu.co::94f02f45-69a4-4ff3-a3dc-fe0d52e2f980" providerId="AD" clId="Web-{AC53F4F2-C435-647B-AE8B-16FDF37B7F44}" dt="2023-03-15T18:53:18.799" v="450" actId="20577"/>
          <ac:spMkLst>
            <pc:docMk/>
            <pc:sldMk cId="3095295970" sldId="287"/>
            <ac:spMk id="3" creationId="{7D9D9527-2D18-5B65-95C0-E1EAD28FE596}"/>
          </ac:spMkLst>
        </pc:spChg>
      </pc:sldChg>
      <pc:sldChg chg="modSp">
        <pc:chgData name="Sara Naidu Diaz Gonzalez" userId="S::sndiaz4@soy.sena.edu.co::94f02f45-69a4-4ff3-a3dc-fe0d52e2f980" providerId="AD" clId="Web-{AC53F4F2-C435-647B-AE8B-16FDF37B7F44}" dt="2023-03-15T19:06:51.280" v="557" actId="14100"/>
        <pc:sldMkLst>
          <pc:docMk/>
          <pc:sldMk cId="1333623127" sldId="288"/>
        </pc:sldMkLst>
        <pc:spChg chg="mod">
          <ac:chgData name="Sara Naidu Diaz Gonzalez" userId="S::sndiaz4@soy.sena.edu.co::94f02f45-69a4-4ff3-a3dc-fe0d52e2f980" providerId="AD" clId="Web-{AC53F4F2-C435-647B-AE8B-16FDF37B7F44}" dt="2023-03-15T19:06:51.280" v="557" actId="14100"/>
          <ac:spMkLst>
            <pc:docMk/>
            <pc:sldMk cId="1333623127" sldId="288"/>
            <ac:spMk id="3" creationId="{305D108B-E137-B5E9-D458-4A19BDCC6F81}"/>
          </ac:spMkLst>
        </pc:spChg>
      </pc:sldChg>
      <pc:sldChg chg="modSp">
        <pc:chgData name="Sara Naidu Diaz Gonzalez" userId="S::sndiaz4@soy.sena.edu.co::94f02f45-69a4-4ff3-a3dc-fe0d52e2f980" providerId="AD" clId="Web-{AC53F4F2-C435-647B-AE8B-16FDF37B7F44}" dt="2023-03-15T18:36:00.481" v="387" actId="20577"/>
        <pc:sldMkLst>
          <pc:docMk/>
          <pc:sldMk cId="1988385547" sldId="289"/>
        </pc:sldMkLst>
        <pc:spChg chg="mod">
          <ac:chgData name="Sara Naidu Diaz Gonzalez" userId="S::sndiaz4@soy.sena.edu.co::94f02f45-69a4-4ff3-a3dc-fe0d52e2f980" providerId="AD" clId="Web-{AC53F4F2-C435-647B-AE8B-16FDF37B7F44}" dt="2023-03-15T18:36:00.481" v="387" actId="20577"/>
          <ac:spMkLst>
            <pc:docMk/>
            <pc:sldMk cId="1988385547" sldId="289"/>
            <ac:spMk id="3" creationId="{6FB23AF4-7128-4D0B-D8F0-71D2D37B0EBF}"/>
          </ac:spMkLst>
        </pc:spChg>
      </pc:sldChg>
      <pc:sldChg chg="delSp modSp new">
        <pc:chgData name="Sara Naidu Diaz Gonzalez" userId="S::sndiaz4@soy.sena.edu.co::94f02f45-69a4-4ff3-a3dc-fe0d52e2f980" providerId="AD" clId="Web-{AC53F4F2-C435-647B-AE8B-16FDF37B7F44}" dt="2023-03-15T18:58:32.107" v="511" actId="20577"/>
        <pc:sldMkLst>
          <pc:docMk/>
          <pc:sldMk cId="2318897579" sldId="290"/>
        </pc:sldMkLst>
        <pc:spChg chg="del">
          <ac:chgData name="Sara Naidu Diaz Gonzalez" userId="S::sndiaz4@soy.sena.edu.co::94f02f45-69a4-4ff3-a3dc-fe0d52e2f980" providerId="AD" clId="Web-{AC53F4F2-C435-647B-AE8B-16FDF37B7F44}" dt="2023-03-15T18:36:30.076" v="389"/>
          <ac:spMkLst>
            <pc:docMk/>
            <pc:sldMk cId="2318897579" sldId="290"/>
            <ac:spMk id="2" creationId="{41CBFDD6-CF99-4A9C-59D7-D4C34505A528}"/>
          </ac:spMkLst>
        </pc:spChg>
        <pc:spChg chg="mod">
          <ac:chgData name="Sara Naidu Diaz Gonzalez" userId="S::sndiaz4@soy.sena.edu.co::94f02f45-69a4-4ff3-a3dc-fe0d52e2f980" providerId="AD" clId="Web-{AC53F4F2-C435-647B-AE8B-16FDF37B7F44}" dt="2023-03-15T18:58:32.107" v="511" actId="20577"/>
          <ac:spMkLst>
            <pc:docMk/>
            <pc:sldMk cId="2318897579" sldId="290"/>
            <ac:spMk id="3" creationId="{3D41726E-9084-EE78-7B5E-CB4A51DE9048}"/>
          </ac:spMkLst>
        </pc:spChg>
      </pc:sldChg>
      <pc:sldChg chg="delSp modSp new">
        <pc:chgData name="Sara Naidu Diaz Gonzalez" userId="S::sndiaz4@soy.sena.edu.co::94f02f45-69a4-4ff3-a3dc-fe0d52e2f980" providerId="AD" clId="Web-{AC53F4F2-C435-647B-AE8B-16FDF37B7F44}" dt="2023-03-15T18:54:20.067" v="456" actId="14100"/>
        <pc:sldMkLst>
          <pc:docMk/>
          <pc:sldMk cId="3600151241" sldId="291"/>
        </pc:sldMkLst>
        <pc:spChg chg="del">
          <ac:chgData name="Sara Naidu Diaz Gonzalez" userId="S::sndiaz4@soy.sena.edu.co::94f02f45-69a4-4ff3-a3dc-fe0d52e2f980" providerId="AD" clId="Web-{AC53F4F2-C435-647B-AE8B-16FDF37B7F44}" dt="2023-03-15T18:53:21.674" v="452"/>
          <ac:spMkLst>
            <pc:docMk/>
            <pc:sldMk cId="3600151241" sldId="291"/>
            <ac:spMk id="2" creationId="{BF6CF13A-D394-6515-0777-A96007FD35D7}"/>
          </ac:spMkLst>
        </pc:spChg>
        <pc:spChg chg="mod">
          <ac:chgData name="Sara Naidu Diaz Gonzalez" userId="S::sndiaz4@soy.sena.edu.co::94f02f45-69a4-4ff3-a3dc-fe0d52e2f980" providerId="AD" clId="Web-{AC53F4F2-C435-647B-AE8B-16FDF37B7F44}" dt="2023-03-15T18:54:20.067" v="456" actId="14100"/>
          <ac:spMkLst>
            <pc:docMk/>
            <pc:sldMk cId="3600151241" sldId="291"/>
            <ac:spMk id="3" creationId="{A514FA0E-9B56-4D9C-2C56-986A70223B7D}"/>
          </ac:spMkLst>
        </pc:spChg>
      </pc:sldChg>
      <pc:sldChg chg="delSp modSp new">
        <pc:chgData name="Sara Naidu Diaz Gonzalez" userId="S::sndiaz4@soy.sena.edu.co::94f02f45-69a4-4ff3-a3dc-fe0d52e2f980" providerId="AD" clId="Web-{AC53F4F2-C435-647B-AE8B-16FDF37B7F44}" dt="2023-03-15T19:04:39.541" v="527" actId="20577"/>
        <pc:sldMkLst>
          <pc:docMk/>
          <pc:sldMk cId="3156171871" sldId="292"/>
        </pc:sldMkLst>
        <pc:spChg chg="del">
          <ac:chgData name="Sara Naidu Diaz Gonzalez" userId="S::sndiaz4@soy.sena.edu.co::94f02f45-69a4-4ff3-a3dc-fe0d52e2f980" providerId="AD" clId="Web-{AC53F4F2-C435-647B-AE8B-16FDF37B7F44}" dt="2023-03-15T18:59:13.077" v="515"/>
          <ac:spMkLst>
            <pc:docMk/>
            <pc:sldMk cId="3156171871" sldId="292"/>
            <ac:spMk id="2" creationId="{CE1B21A5-219E-774D-D2E7-73431FD00CB0}"/>
          </ac:spMkLst>
        </pc:spChg>
        <pc:spChg chg="mod">
          <ac:chgData name="Sara Naidu Diaz Gonzalez" userId="S::sndiaz4@soy.sena.edu.co::94f02f45-69a4-4ff3-a3dc-fe0d52e2f980" providerId="AD" clId="Web-{AC53F4F2-C435-647B-AE8B-16FDF37B7F44}" dt="2023-03-15T19:04:39.541" v="527" actId="20577"/>
          <ac:spMkLst>
            <pc:docMk/>
            <pc:sldMk cId="3156171871" sldId="292"/>
            <ac:spMk id="3" creationId="{CA63616A-1418-98D4-A5FA-35C6E85E8690}"/>
          </ac:spMkLst>
        </pc:spChg>
      </pc:sldChg>
      <pc:sldChg chg="delSp modSp new">
        <pc:chgData name="Sara Naidu Diaz Gonzalez" userId="S::sndiaz4@soy.sena.edu.co::94f02f45-69a4-4ff3-a3dc-fe0d52e2f980" providerId="AD" clId="Web-{AC53F4F2-C435-647B-AE8B-16FDF37B7F44}" dt="2023-03-15T19:31:22.251" v="998" actId="20577"/>
        <pc:sldMkLst>
          <pc:docMk/>
          <pc:sldMk cId="3550420872" sldId="293"/>
        </pc:sldMkLst>
        <pc:spChg chg="del">
          <ac:chgData name="Sara Naidu Diaz Gonzalez" userId="S::sndiaz4@soy.sena.edu.co::94f02f45-69a4-4ff3-a3dc-fe0d52e2f980" providerId="AD" clId="Web-{AC53F4F2-C435-647B-AE8B-16FDF37B7F44}" dt="2023-03-15T19:07:12.218" v="564"/>
          <ac:spMkLst>
            <pc:docMk/>
            <pc:sldMk cId="3550420872" sldId="293"/>
            <ac:spMk id="2" creationId="{569EB1EA-B544-466D-BD84-94EF67A5BCC3}"/>
          </ac:spMkLst>
        </pc:spChg>
        <pc:spChg chg="mod">
          <ac:chgData name="Sara Naidu Diaz Gonzalez" userId="S::sndiaz4@soy.sena.edu.co::94f02f45-69a4-4ff3-a3dc-fe0d52e2f980" providerId="AD" clId="Web-{AC53F4F2-C435-647B-AE8B-16FDF37B7F44}" dt="2023-03-15T19:31:22.251" v="998" actId="20577"/>
          <ac:spMkLst>
            <pc:docMk/>
            <pc:sldMk cId="3550420872" sldId="293"/>
            <ac:spMk id="3" creationId="{A4BE6E1C-C5E1-95A2-E168-347FF5AB2A5E}"/>
          </ac:spMkLst>
        </pc:spChg>
      </pc:sldChg>
      <pc:sldChg chg="delSp modSp new">
        <pc:chgData name="Sara Naidu Diaz Gonzalez" userId="S::sndiaz4@soy.sena.edu.co::94f02f45-69a4-4ff3-a3dc-fe0d52e2f980" providerId="AD" clId="Web-{AC53F4F2-C435-647B-AE8B-16FDF37B7F44}" dt="2023-03-15T19:21:24.918" v="752" actId="20577"/>
        <pc:sldMkLst>
          <pc:docMk/>
          <pc:sldMk cId="979597101" sldId="294"/>
        </pc:sldMkLst>
        <pc:spChg chg="del">
          <ac:chgData name="Sara Naidu Diaz Gonzalez" userId="S::sndiaz4@soy.sena.edu.co::94f02f45-69a4-4ff3-a3dc-fe0d52e2f980" providerId="AD" clId="Web-{AC53F4F2-C435-647B-AE8B-16FDF37B7F44}" dt="2023-03-15T19:18:25.100" v="620"/>
          <ac:spMkLst>
            <pc:docMk/>
            <pc:sldMk cId="979597101" sldId="294"/>
            <ac:spMk id="2" creationId="{E65F336A-5B93-FE77-7C04-C19A30D1ED39}"/>
          </ac:spMkLst>
        </pc:spChg>
        <pc:spChg chg="mod">
          <ac:chgData name="Sara Naidu Diaz Gonzalez" userId="S::sndiaz4@soy.sena.edu.co::94f02f45-69a4-4ff3-a3dc-fe0d52e2f980" providerId="AD" clId="Web-{AC53F4F2-C435-647B-AE8B-16FDF37B7F44}" dt="2023-03-15T19:21:24.918" v="752" actId="20577"/>
          <ac:spMkLst>
            <pc:docMk/>
            <pc:sldMk cId="979597101" sldId="294"/>
            <ac:spMk id="3" creationId="{F6EF97B3-96A9-46C6-0420-C6F873683D51}"/>
          </ac:spMkLst>
        </pc:spChg>
      </pc:sldChg>
      <pc:sldChg chg="delSp modSp new">
        <pc:chgData name="Sara Naidu Diaz Gonzalez" userId="S::sndiaz4@soy.sena.edu.co::94f02f45-69a4-4ff3-a3dc-fe0d52e2f980" providerId="AD" clId="Web-{AC53F4F2-C435-647B-AE8B-16FDF37B7F44}" dt="2023-03-15T19:27:04.320" v="891" actId="20577"/>
        <pc:sldMkLst>
          <pc:docMk/>
          <pc:sldMk cId="3499319550" sldId="295"/>
        </pc:sldMkLst>
        <pc:spChg chg="del">
          <ac:chgData name="Sara Naidu Diaz Gonzalez" userId="S::sndiaz4@soy.sena.edu.co::94f02f45-69a4-4ff3-a3dc-fe0d52e2f980" providerId="AD" clId="Web-{AC53F4F2-C435-647B-AE8B-16FDF37B7F44}" dt="2023-03-15T19:21:29.247" v="754"/>
          <ac:spMkLst>
            <pc:docMk/>
            <pc:sldMk cId="3499319550" sldId="295"/>
            <ac:spMk id="2" creationId="{C479120B-9CBE-6532-8A87-52012E96B190}"/>
          </ac:spMkLst>
        </pc:spChg>
        <pc:spChg chg="mod">
          <ac:chgData name="Sara Naidu Diaz Gonzalez" userId="S::sndiaz4@soy.sena.edu.co::94f02f45-69a4-4ff3-a3dc-fe0d52e2f980" providerId="AD" clId="Web-{AC53F4F2-C435-647B-AE8B-16FDF37B7F44}" dt="2023-03-15T19:27:04.320" v="891" actId="20577"/>
          <ac:spMkLst>
            <pc:docMk/>
            <pc:sldMk cId="3499319550" sldId="295"/>
            <ac:spMk id="3" creationId="{13B1A332-792F-9C7C-6AF1-34E89E993676}"/>
          </ac:spMkLst>
        </pc:spChg>
      </pc:sldChg>
      <pc:sldChg chg="delSp modSp new">
        <pc:chgData name="Sara Naidu Diaz Gonzalez" userId="S::sndiaz4@soy.sena.edu.co::94f02f45-69a4-4ff3-a3dc-fe0d52e2f980" providerId="AD" clId="Web-{AC53F4F2-C435-647B-AE8B-16FDF37B7F44}" dt="2023-03-15T19:31:02" v="977" actId="14100"/>
        <pc:sldMkLst>
          <pc:docMk/>
          <pc:sldMk cId="1435443499" sldId="296"/>
        </pc:sldMkLst>
        <pc:spChg chg="del">
          <ac:chgData name="Sara Naidu Diaz Gonzalez" userId="S::sndiaz4@soy.sena.edu.co::94f02f45-69a4-4ff3-a3dc-fe0d52e2f980" providerId="AD" clId="Web-{AC53F4F2-C435-647B-AE8B-16FDF37B7F44}" dt="2023-03-15T19:30:59.875" v="976"/>
          <ac:spMkLst>
            <pc:docMk/>
            <pc:sldMk cId="1435443499" sldId="296"/>
            <ac:spMk id="2" creationId="{C2EF8ADE-0B6F-26E2-9C80-DE7DEFF4AB0E}"/>
          </ac:spMkLst>
        </pc:spChg>
        <pc:spChg chg="mod">
          <ac:chgData name="Sara Naidu Diaz Gonzalez" userId="S::sndiaz4@soy.sena.edu.co::94f02f45-69a4-4ff3-a3dc-fe0d52e2f980" providerId="AD" clId="Web-{AC53F4F2-C435-647B-AE8B-16FDF37B7F44}" dt="2023-03-15T19:31:02" v="977" actId="14100"/>
          <ac:spMkLst>
            <pc:docMk/>
            <pc:sldMk cId="1435443499" sldId="296"/>
            <ac:spMk id="3" creationId="{6E5D35DF-C0A7-2995-24B0-E0CE69A5BCB3}"/>
          </ac:spMkLst>
        </pc:spChg>
      </pc:sldChg>
    </pc:docChg>
  </pc:docChgLst>
  <pc:docChgLst>
    <pc:chgData name="Cristian Andres Castellanos Rodriguez" userId="S::cacastellanos76@soy.sena.edu.co::215c3ebe-82a7-4983-afe8-b53c07af928c" providerId="AD" clId="Web-{2C795B18-BFAE-DC6A-00F7-C0737834EB28}"/>
    <pc:docChg chg="modSld">
      <pc:chgData name="Cristian Andres Castellanos Rodriguez" userId="S::cacastellanos76@soy.sena.edu.co::215c3ebe-82a7-4983-afe8-b53c07af928c" providerId="AD" clId="Web-{2C795B18-BFAE-DC6A-00F7-C0737834EB28}" dt="2023-03-14T03:57:56.338" v="1772" actId="20577"/>
      <pc:docMkLst>
        <pc:docMk/>
      </pc:docMkLst>
      <pc:sldChg chg="modSp">
        <pc:chgData name="Cristian Andres Castellanos Rodriguez" userId="S::cacastellanos76@soy.sena.edu.co::215c3ebe-82a7-4983-afe8-b53c07af928c" providerId="AD" clId="Web-{2C795B18-BFAE-DC6A-00F7-C0737834EB28}" dt="2023-03-14T02:21:16.031" v="228" actId="20577"/>
        <pc:sldMkLst>
          <pc:docMk/>
          <pc:sldMk cId="1320017106" sldId="257"/>
        </pc:sldMkLst>
        <pc:spChg chg="mod">
          <ac:chgData name="Cristian Andres Castellanos Rodriguez" userId="S::cacastellanos76@soy.sena.edu.co::215c3ebe-82a7-4983-afe8-b53c07af928c" providerId="AD" clId="Web-{2C795B18-BFAE-DC6A-00F7-C0737834EB28}" dt="2023-03-14T02:21:16.031" v="228" actId="20577"/>
          <ac:spMkLst>
            <pc:docMk/>
            <pc:sldMk cId="1320017106" sldId="257"/>
            <ac:spMk id="3" creationId="{BD4BFCAB-CCF7-7691-5641-12DCB1BDF2E2}"/>
          </ac:spMkLst>
        </pc:spChg>
      </pc:sldChg>
      <pc:sldChg chg="modSp">
        <pc:chgData name="Cristian Andres Castellanos Rodriguez" userId="S::cacastellanos76@soy.sena.edu.co::215c3ebe-82a7-4983-afe8-b53c07af928c" providerId="AD" clId="Web-{2C795B18-BFAE-DC6A-00F7-C0737834EB28}" dt="2023-03-14T02:35:30.229" v="404" actId="20577"/>
        <pc:sldMkLst>
          <pc:docMk/>
          <pc:sldMk cId="3172907249" sldId="258"/>
        </pc:sldMkLst>
        <pc:spChg chg="mod">
          <ac:chgData name="Cristian Andres Castellanos Rodriguez" userId="S::cacastellanos76@soy.sena.edu.co::215c3ebe-82a7-4983-afe8-b53c07af928c" providerId="AD" clId="Web-{2C795B18-BFAE-DC6A-00F7-C0737834EB28}" dt="2023-03-14T02:35:30.229" v="404" actId="20577"/>
          <ac:spMkLst>
            <pc:docMk/>
            <pc:sldMk cId="3172907249" sldId="258"/>
            <ac:spMk id="3" creationId="{F6EB0ED4-5D12-CF1B-F948-E1619A01F743}"/>
          </ac:spMkLst>
        </pc:spChg>
      </pc:sldChg>
      <pc:sldChg chg="modSp">
        <pc:chgData name="Cristian Andres Castellanos Rodriguez" userId="S::cacastellanos76@soy.sena.edu.co::215c3ebe-82a7-4983-afe8-b53c07af928c" providerId="AD" clId="Web-{2C795B18-BFAE-DC6A-00F7-C0737834EB28}" dt="2023-03-14T02:57:37.770" v="632" actId="1076"/>
        <pc:sldMkLst>
          <pc:docMk/>
          <pc:sldMk cId="3931021644" sldId="259"/>
        </pc:sldMkLst>
        <pc:spChg chg="mod">
          <ac:chgData name="Cristian Andres Castellanos Rodriguez" userId="S::cacastellanos76@soy.sena.edu.co::215c3ebe-82a7-4983-afe8-b53c07af928c" providerId="AD" clId="Web-{2C795B18-BFAE-DC6A-00F7-C0737834EB28}" dt="2023-03-14T02:57:37.770" v="632" actId="1076"/>
          <ac:spMkLst>
            <pc:docMk/>
            <pc:sldMk cId="3931021644" sldId="259"/>
            <ac:spMk id="3" creationId="{A307E016-61E2-674A-A5F3-185B1FBA1176}"/>
          </ac:spMkLst>
        </pc:spChg>
      </pc:sldChg>
      <pc:sldChg chg="modSp">
        <pc:chgData name="Cristian Andres Castellanos Rodriguez" userId="S::cacastellanos76@soy.sena.edu.co::215c3ebe-82a7-4983-afe8-b53c07af928c" providerId="AD" clId="Web-{2C795B18-BFAE-DC6A-00F7-C0737834EB28}" dt="2023-03-14T03:15:27.898" v="943" actId="20577"/>
        <pc:sldMkLst>
          <pc:docMk/>
          <pc:sldMk cId="641297589" sldId="260"/>
        </pc:sldMkLst>
        <pc:spChg chg="mod">
          <ac:chgData name="Cristian Andres Castellanos Rodriguez" userId="S::cacastellanos76@soy.sena.edu.co::215c3ebe-82a7-4983-afe8-b53c07af928c" providerId="AD" clId="Web-{2C795B18-BFAE-DC6A-00F7-C0737834EB28}" dt="2023-03-14T03:15:27.898" v="943" actId="20577"/>
          <ac:spMkLst>
            <pc:docMk/>
            <pc:sldMk cId="641297589" sldId="260"/>
            <ac:spMk id="3" creationId="{98E6583C-5851-306D-3362-6F54EBA368DC}"/>
          </ac:spMkLst>
        </pc:spChg>
      </pc:sldChg>
      <pc:sldChg chg="modSp">
        <pc:chgData name="Cristian Andres Castellanos Rodriguez" userId="S::cacastellanos76@soy.sena.edu.co::215c3ebe-82a7-4983-afe8-b53c07af928c" providerId="AD" clId="Web-{2C795B18-BFAE-DC6A-00F7-C0737834EB28}" dt="2023-03-14T03:43:18.843" v="1481" actId="1076"/>
        <pc:sldMkLst>
          <pc:docMk/>
          <pc:sldMk cId="265086344" sldId="261"/>
        </pc:sldMkLst>
        <pc:spChg chg="mod">
          <ac:chgData name="Cristian Andres Castellanos Rodriguez" userId="S::cacastellanos76@soy.sena.edu.co::215c3ebe-82a7-4983-afe8-b53c07af928c" providerId="AD" clId="Web-{2C795B18-BFAE-DC6A-00F7-C0737834EB28}" dt="2023-03-14T03:43:18.843" v="1481" actId="1076"/>
          <ac:spMkLst>
            <pc:docMk/>
            <pc:sldMk cId="265086344" sldId="261"/>
            <ac:spMk id="3" creationId="{DAEFECAD-3859-95E0-16B3-A49A6C9D93E1}"/>
          </ac:spMkLst>
        </pc:spChg>
      </pc:sldChg>
      <pc:sldChg chg="modSp">
        <pc:chgData name="Cristian Andres Castellanos Rodriguez" userId="S::cacastellanos76@soy.sena.edu.co::215c3ebe-82a7-4983-afe8-b53c07af928c" providerId="AD" clId="Web-{2C795B18-BFAE-DC6A-00F7-C0737834EB28}" dt="2023-03-14T03:57:56.338" v="1772" actId="20577"/>
        <pc:sldMkLst>
          <pc:docMk/>
          <pc:sldMk cId="3639669116" sldId="262"/>
        </pc:sldMkLst>
        <pc:spChg chg="mod">
          <ac:chgData name="Cristian Andres Castellanos Rodriguez" userId="S::cacastellanos76@soy.sena.edu.co::215c3ebe-82a7-4983-afe8-b53c07af928c" providerId="AD" clId="Web-{2C795B18-BFAE-DC6A-00F7-C0737834EB28}" dt="2023-03-14T03:57:56.338" v="1772" actId="20577"/>
          <ac:spMkLst>
            <pc:docMk/>
            <pc:sldMk cId="3639669116" sldId="262"/>
            <ac:spMk id="3" creationId="{C7F37418-CF01-C780-85FC-7C75D8CE412B}"/>
          </ac:spMkLst>
        </pc:spChg>
      </pc:sldChg>
    </pc:docChg>
  </pc:docChgLst>
  <pc:docChgLst>
    <pc:chgData clId="Web-{CB9EF04B-D617-4400-BDD3-5842843FB11B}"/>
    <pc:docChg chg="modSld">
      <pc:chgData name="" userId="" providerId="" clId="Web-{CB9EF04B-D617-4400-BDD3-5842843FB11B}" dt="2023-03-22T11:32:24.640" v="0" actId="20577"/>
      <pc:docMkLst>
        <pc:docMk/>
      </pc:docMkLst>
      <pc:sldChg chg="modSp">
        <pc:chgData name="" userId="" providerId="" clId="Web-{CB9EF04B-D617-4400-BDD3-5842843FB11B}" dt="2023-03-22T11:32:24.640" v="0" actId="20577"/>
        <pc:sldMkLst>
          <pc:docMk/>
          <pc:sldMk cId="2406273178" sldId="256"/>
        </pc:sldMkLst>
        <pc:spChg chg="mod">
          <ac:chgData name="" userId="" providerId="" clId="Web-{CB9EF04B-D617-4400-BDD3-5842843FB11B}" dt="2023-03-22T11:32:24.640" v="0" actId="20577"/>
          <ac:spMkLst>
            <pc:docMk/>
            <pc:sldMk cId="2406273178" sldId="256"/>
            <ac:spMk id="3" creationId="{00000000-0000-0000-0000-000000000000}"/>
          </ac:spMkLst>
        </pc:spChg>
      </pc:sldChg>
    </pc:docChg>
  </pc:docChgLst>
  <pc:docChgLst>
    <pc:chgData name="Sara Naidu Diaz Gonzalez" userId="S::sndiaz4@soy.sena.edu.co::94f02f45-69a4-4ff3-a3dc-fe0d52e2f980" providerId="AD" clId="Web-{DD0685DC-0997-19CD-2219-6C5FDC5B89AA}"/>
    <pc:docChg chg="addSld delSld modSld">
      <pc:chgData name="Sara Naidu Diaz Gonzalez" userId="S::sndiaz4@soy.sena.edu.co::94f02f45-69a4-4ff3-a3dc-fe0d52e2f980" providerId="AD" clId="Web-{DD0685DC-0997-19CD-2219-6C5FDC5B89AA}" dt="2023-04-12T00:01:59.662" v="95"/>
      <pc:docMkLst>
        <pc:docMk/>
      </pc:docMkLst>
      <pc:sldChg chg="modSp del">
        <pc:chgData name="Sara Naidu Diaz Gonzalez" userId="S::sndiaz4@soy.sena.edu.co::94f02f45-69a4-4ff3-a3dc-fe0d52e2f980" providerId="AD" clId="Web-{DD0685DC-0997-19CD-2219-6C5FDC5B89AA}" dt="2023-04-12T00:01:55.178" v="90"/>
        <pc:sldMkLst>
          <pc:docMk/>
          <pc:sldMk cId="3947837946" sldId="312"/>
        </pc:sldMkLst>
        <pc:graphicFrameChg chg="modGraphic">
          <ac:chgData name="Sara Naidu Diaz Gonzalez" userId="S::sndiaz4@soy.sena.edu.co::94f02f45-69a4-4ff3-a3dc-fe0d52e2f980" providerId="AD" clId="Web-{DD0685DC-0997-19CD-2219-6C5FDC5B89AA}" dt="2023-04-12T00:00:12.457" v="1"/>
          <ac:graphicFrameMkLst>
            <pc:docMk/>
            <pc:sldMk cId="3947837946" sldId="312"/>
            <ac:graphicFrameMk id="4" creationId="{1234237E-1D96-90C7-7779-3ABE1E96A12B}"/>
          </ac:graphicFrameMkLst>
        </pc:graphicFrameChg>
      </pc:sldChg>
      <pc:sldChg chg="modSp del">
        <pc:chgData name="Sara Naidu Diaz Gonzalez" userId="S::sndiaz4@soy.sena.edu.co::94f02f45-69a4-4ff3-a3dc-fe0d52e2f980" providerId="AD" clId="Web-{DD0685DC-0997-19CD-2219-6C5FDC5B89AA}" dt="2023-04-12T00:01:55.912" v="91"/>
        <pc:sldMkLst>
          <pc:docMk/>
          <pc:sldMk cId="3440883651" sldId="313"/>
        </pc:sldMkLst>
        <pc:graphicFrameChg chg="mod modGraphic">
          <ac:chgData name="Sara Naidu Diaz Gonzalez" userId="S::sndiaz4@soy.sena.edu.co::94f02f45-69a4-4ff3-a3dc-fe0d52e2f980" providerId="AD" clId="Web-{DD0685DC-0997-19CD-2219-6C5FDC5B89AA}" dt="2023-04-12T00:01:09.333" v="89"/>
          <ac:graphicFrameMkLst>
            <pc:docMk/>
            <pc:sldMk cId="3440883651" sldId="313"/>
            <ac:graphicFrameMk id="4" creationId="{93350C26-A508-7570-D500-3F271AE44D16}"/>
          </ac:graphicFrameMkLst>
        </pc:graphicFrameChg>
      </pc:sldChg>
      <pc:sldChg chg="add del">
        <pc:chgData name="Sara Naidu Diaz Gonzalez" userId="S::sndiaz4@soy.sena.edu.co::94f02f45-69a4-4ff3-a3dc-fe0d52e2f980" providerId="AD" clId="Web-{DD0685DC-0997-19CD-2219-6C5FDC5B89AA}" dt="2023-04-12T00:01:56.740" v="92"/>
        <pc:sldMkLst>
          <pc:docMk/>
          <pc:sldMk cId="1510209722" sldId="314"/>
        </pc:sldMkLst>
      </pc:sldChg>
      <pc:sldChg chg="add">
        <pc:chgData name="Sara Naidu Diaz Gonzalez" userId="S::sndiaz4@soy.sena.edu.co::94f02f45-69a4-4ff3-a3dc-fe0d52e2f980" providerId="AD" clId="Web-{DD0685DC-0997-19CD-2219-6C5FDC5B89AA}" dt="2023-04-12T00:01:59.522" v="93"/>
        <pc:sldMkLst>
          <pc:docMk/>
          <pc:sldMk cId="3082816541" sldId="328"/>
        </pc:sldMkLst>
      </pc:sldChg>
      <pc:sldChg chg="add">
        <pc:chgData name="Sara Naidu Diaz Gonzalez" userId="S::sndiaz4@soy.sena.edu.co::94f02f45-69a4-4ff3-a3dc-fe0d52e2f980" providerId="AD" clId="Web-{DD0685DC-0997-19CD-2219-6C5FDC5B89AA}" dt="2023-04-12T00:01:59.584" v="94"/>
        <pc:sldMkLst>
          <pc:docMk/>
          <pc:sldMk cId="2036002577" sldId="329"/>
        </pc:sldMkLst>
      </pc:sldChg>
      <pc:sldChg chg="add">
        <pc:chgData name="Sara Naidu Diaz Gonzalez" userId="S::sndiaz4@soy.sena.edu.co::94f02f45-69a4-4ff3-a3dc-fe0d52e2f980" providerId="AD" clId="Web-{DD0685DC-0997-19CD-2219-6C5FDC5B89AA}" dt="2023-04-12T00:01:59.662" v="95"/>
        <pc:sldMkLst>
          <pc:docMk/>
          <pc:sldMk cId="3485784840" sldId="330"/>
        </pc:sldMkLst>
      </pc:sldChg>
    </pc:docChg>
  </pc:docChgLst>
  <pc:docChgLst>
    <pc:chgData name="Juan Sebastian Herrera Prieto" userId="S::jsherrera914@soy.sena.edu.co::ef11610f-3862-4e05-a817-05d4c3cf01c5" providerId="AD" clId="Web-{64E51E65-DED0-0C33-607F-37D03D1836B2}"/>
    <pc:docChg chg="modSld">
      <pc:chgData name="Juan Sebastian Herrera Prieto" userId="S::jsherrera914@soy.sena.edu.co::ef11610f-3862-4e05-a817-05d4c3cf01c5" providerId="AD" clId="Web-{64E51E65-DED0-0C33-607F-37D03D1836B2}" dt="2023-03-14T03:40:02.215" v="39" actId="20577"/>
      <pc:docMkLst>
        <pc:docMk/>
      </pc:docMkLst>
      <pc:sldChg chg="modSp">
        <pc:chgData name="Juan Sebastian Herrera Prieto" userId="S::jsherrera914@soy.sena.edu.co::ef11610f-3862-4e05-a817-05d4c3cf01c5" providerId="AD" clId="Web-{64E51E65-DED0-0C33-607F-37D03D1836B2}" dt="2023-03-14T03:40:02.215" v="39" actId="20577"/>
        <pc:sldMkLst>
          <pc:docMk/>
          <pc:sldMk cId="3639669116" sldId="262"/>
        </pc:sldMkLst>
        <pc:spChg chg="mod">
          <ac:chgData name="Juan Sebastian Herrera Prieto" userId="S::jsherrera914@soy.sena.edu.co::ef11610f-3862-4e05-a817-05d4c3cf01c5" providerId="AD" clId="Web-{64E51E65-DED0-0C33-607F-37D03D1836B2}" dt="2023-03-14T03:40:02.215" v="39" actId="20577"/>
          <ac:spMkLst>
            <pc:docMk/>
            <pc:sldMk cId="3639669116" sldId="262"/>
            <ac:spMk id="3" creationId="{C7F37418-CF01-C780-85FC-7C75D8CE412B}"/>
          </ac:spMkLst>
        </pc:spChg>
      </pc:sldChg>
    </pc:docChg>
  </pc:docChgLst>
  <pc:docChgLst>
    <pc:chgData name="Cristian Andres Castellanos Rodriguez" userId="S::cacastellanos76@soy.sena.edu.co::215c3ebe-82a7-4983-afe8-b53c07af928c" providerId="AD" clId="Web-{FAD4C5F6-D821-0BC4-DFE5-816C073F8312}"/>
    <pc:docChg chg="delSld modSld">
      <pc:chgData name="Cristian Andres Castellanos Rodriguez" userId="S::cacastellanos76@soy.sena.edu.co::215c3ebe-82a7-4983-afe8-b53c07af928c" providerId="AD" clId="Web-{FAD4C5F6-D821-0BC4-DFE5-816C073F8312}" dt="2023-03-30T15:29:01.956" v="390"/>
      <pc:docMkLst>
        <pc:docMk/>
      </pc:docMkLst>
      <pc:sldChg chg="modSp">
        <pc:chgData name="Cristian Andres Castellanos Rodriguez" userId="S::cacastellanos76@soy.sena.edu.co::215c3ebe-82a7-4983-afe8-b53c07af928c" providerId="AD" clId="Web-{FAD4C5F6-D821-0BC4-DFE5-816C073F8312}" dt="2023-03-30T13:09:24.121" v="8" actId="20577"/>
        <pc:sldMkLst>
          <pc:docMk/>
          <pc:sldMk cId="1320017106" sldId="257"/>
        </pc:sldMkLst>
        <pc:spChg chg="mod">
          <ac:chgData name="Cristian Andres Castellanos Rodriguez" userId="S::cacastellanos76@soy.sena.edu.co::215c3ebe-82a7-4983-afe8-b53c07af928c" providerId="AD" clId="Web-{FAD4C5F6-D821-0BC4-DFE5-816C073F8312}" dt="2023-03-30T13:09:24.121" v="8" actId="20577"/>
          <ac:spMkLst>
            <pc:docMk/>
            <pc:sldMk cId="1320017106" sldId="257"/>
            <ac:spMk id="3" creationId="{BD4BFCAB-CCF7-7691-5641-12DCB1BDF2E2}"/>
          </ac:spMkLst>
        </pc:spChg>
      </pc:sldChg>
      <pc:sldChg chg="modSp">
        <pc:chgData name="Cristian Andres Castellanos Rodriguez" userId="S::cacastellanos76@soy.sena.edu.co::215c3ebe-82a7-4983-afe8-b53c07af928c" providerId="AD" clId="Web-{FAD4C5F6-D821-0BC4-DFE5-816C073F8312}" dt="2023-03-30T12:58:52.320" v="0" actId="1076"/>
        <pc:sldMkLst>
          <pc:docMk/>
          <pc:sldMk cId="397091163" sldId="264"/>
        </pc:sldMkLst>
        <pc:spChg chg="mod">
          <ac:chgData name="Cristian Andres Castellanos Rodriguez" userId="S::cacastellanos76@soy.sena.edu.co::215c3ebe-82a7-4983-afe8-b53c07af928c" providerId="AD" clId="Web-{FAD4C5F6-D821-0BC4-DFE5-816C073F8312}" dt="2023-03-30T12:58:52.320" v="0" actId="1076"/>
          <ac:spMkLst>
            <pc:docMk/>
            <pc:sldMk cId="397091163" sldId="264"/>
            <ac:spMk id="12" creationId="{13F54DBE-998D-24EA-82EB-B243C26B001D}"/>
          </ac:spMkLst>
        </pc:spChg>
      </pc:sldChg>
      <pc:sldChg chg="modSp">
        <pc:chgData name="Cristian Andres Castellanos Rodriguez" userId="S::cacastellanos76@soy.sena.edu.co::215c3ebe-82a7-4983-afe8-b53c07af928c" providerId="AD" clId="Web-{FAD4C5F6-D821-0BC4-DFE5-816C073F8312}" dt="2023-03-30T15:18:21.189" v="318" actId="20577"/>
        <pc:sldMkLst>
          <pc:docMk/>
          <pc:sldMk cId="836181485" sldId="265"/>
        </pc:sldMkLst>
        <pc:spChg chg="mod">
          <ac:chgData name="Cristian Andres Castellanos Rodriguez" userId="S::cacastellanos76@soy.sena.edu.co::215c3ebe-82a7-4983-afe8-b53c07af928c" providerId="AD" clId="Web-{FAD4C5F6-D821-0BC4-DFE5-816C073F8312}" dt="2023-03-30T15:18:15.642" v="316" actId="1076"/>
          <ac:spMkLst>
            <pc:docMk/>
            <pc:sldMk cId="836181485" sldId="265"/>
            <ac:spMk id="2" creationId="{993EF0A9-4DE9-A08E-9569-51160EFF8CBB}"/>
          </ac:spMkLst>
        </pc:spChg>
        <pc:spChg chg="mod">
          <ac:chgData name="Cristian Andres Castellanos Rodriguez" userId="S::cacastellanos76@soy.sena.edu.co::215c3ebe-82a7-4983-afe8-b53c07af928c" providerId="AD" clId="Web-{FAD4C5F6-D821-0BC4-DFE5-816C073F8312}" dt="2023-03-30T15:18:21.189" v="318" actId="20577"/>
          <ac:spMkLst>
            <pc:docMk/>
            <pc:sldMk cId="836181485" sldId="265"/>
            <ac:spMk id="3" creationId="{6ADFEEF2-45D3-353B-DFB7-9712AA90CBB7}"/>
          </ac:spMkLst>
        </pc:spChg>
      </pc:sldChg>
      <pc:sldChg chg="addSp delSp modSp">
        <pc:chgData name="Cristian Andres Castellanos Rodriguez" userId="S::cacastellanos76@soy.sena.edu.co::215c3ebe-82a7-4983-afe8-b53c07af928c" providerId="AD" clId="Web-{FAD4C5F6-D821-0BC4-DFE5-816C073F8312}" dt="2023-03-30T15:28:07.782" v="389" actId="20577"/>
        <pc:sldMkLst>
          <pc:docMk/>
          <pc:sldMk cId="2971174205" sldId="266"/>
        </pc:sldMkLst>
        <pc:spChg chg="mod">
          <ac:chgData name="Cristian Andres Castellanos Rodriguez" userId="S::cacastellanos76@soy.sena.edu.co::215c3ebe-82a7-4983-afe8-b53c07af928c" providerId="AD" clId="Web-{FAD4C5F6-D821-0BC4-DFE5-816C073F8312}" dt="2023-03-30T15:28:07.782" v="389" actId="20577"/>
          <ac:spMkLst>
            <pc:docMk/>
            <pc:sldMk cId="2971174205" sldId="266"/>
            <ac:spMk id="2" creationId="{D2C7AA8A-64C8-2AE2-AD77-837417D36B22}"/>
          </ac:spMkLst>
        </pc:spChg>
        <pc:graphicFrameChg chg="mod modGraphic">
          <ac:chgData name="Cristian Andres Castellanos Rodriguez" userId="S::cacastellanos76@soy.sena.edu.co::215c3ebe-82a7-4983-afe8-b53c07af928c" providerId="AD" clId="Web-{FAD4C5F6-D821-0BC4-DFE5-816C073F8312}" dt="2023-03-30T15:22:10.054" v="346" actId="1076"/>
          <ac:graphicFrameMkLst>
            <pc:docMk/>
            <pc:sldMk cId="2971174205" sldId="266"/>
            <ac:graphicFrameMk id="4" creationId="{5B6537AD-F71D-AC63-0E0E-5F9272C67D0D}"/>
          </ac:graphicFrameMkLst>
        </pc:graphicFrameChg>
        <pc:graphicFrameChg chg="del mod modGraphic">
          <ac:chgData name="Cristian Andres Castellanos Rodriguez" userId="S::cacastellanos76@soy.sena.edu.co::215c3ebe-82a7-4983-afe8-b53c07af928c" providerId="AD" clId="Web-{FAD4C5F6-D821-0BC4-DFE5-816C073F8312}" dt="2023-03-30T15:20:49.287" v="334"/>
          <ac:graphicFrameMkLst>
            <pc:docMk/>
            <pc:sldMk cId="2971174205" sldId="266"/>
            <ac:graphicFrameMk id="6" creationId="{5B6CB188-6D26-D1B0-10E6-22EBF179AC66}"/>
          </ac:graphicFrameMkLst>
        </pc:graphicFrameChg>
        <pc:graphicFrameChg chg="add mod">
          <ac:chgData name="Cristian Andres Castellanos Rodriguez" userId="S::cacastellanos76@soy.sena.edu.co::215c3ebe-82a7-4983-afe8-b53c07af928c" providerId="AD" clId="Web-{FAD4C5F6-D821-0BC4-DFE5-816C073F8312}" dt="2023-03-30T15:22:26.242" v="348" actId="1076"/>
          <ac:graphicFrameMkLst>
            <pc:docMk/>
            <pc:sldMk cId="2971174205" sldId="266"/>
            <ac:graphicFrameMk id="8" creationId="{D83361A0-4464-FA6D-1B0A-A13AA50ADB5A}"/>
          </ac:graphicFrameMkLst>
        </pc:graphicFrameChg>
        <pc:picChg chg="add del mod">
          <ac:chgData name="Cristian Andres Castellanos Rodriguez" userId="S::cacastellanos76@soy.sena.edu.co::215c3ebe-82a7-4983-afe8-b53c07af928c" providerId="AD" clId="Web-{FAD4C5F6-D821-0BC4-DFE5-816C073F8312}" dt="2023-03-30T15:20:52.380" v="336"/>
          <ac:picMkLst>
            <pc:docMk/>
            <pc:sldMk cId="2971174205" sldId="266"/>
            <ac:picMk id="3" creationId="{F1F5A735-4D0E-ED55-C039-07138C5E5237}"/>
          </ac:picMkLst>
        </pc:picChg>
      </pc:sldChg>
      <pc:sldChg chg="modSp">
        <pc:chgData name="Cristian Andres Castellanos Rodriguez" userId="S::cacastellanos76@soy.sena.edu.co::215c3ebe-82a7-4983-afe8-b53c07af928c" providerId="AD" clId="Web-{FAD4C5F6-D821-0BC4-DFE5-816C073F8312}" dt="2023-03-30T15:24:42.449" v="352" actId="1076"/>
        <pc:sldMkLst>
          <pc:docMk/>
          <pc:sldMk cId="823951855" sldId="267"/>
        </pc:sldMkLst>
        <pc:spChg chg="mod">
          <ac:chgData name="Cristian Andres Castellanos Rodriguez" userId="S::cacastellanos76@soy.sena.edu.co::215c3ebe-82a7-4983-afe8-b53c07af928c" providerId="AD" clId="Web-{FAD4C5F6-D821-0BC4-DFE5-816C073F8312}" dt="2023-03-30T15:24:41.621" v="351" actId="20577"/>
          <ac:spMkLst>
            <pc:docMk/>
            <pc:sldMk cId="823951855" sldId="267"/>
            <ac:spMk id="2" creationId="{378926DF-9E9C-B895-F9A9-369B6F2773E1}"/>
          </ac:spMkLst>
        </pc:spChg>
        <pc:spChg chg="mod">
          <ac:chgData name="Cristian Andres Castellanos Rodriguez" userId="S::cacastellanos76@soy.sena.edu.co::215c3ebe-82a7-4983-afe8-b53c07af928c" providerId="AD" clId="Web-{FAD4C5F6-D821-0BC4-DFE5-816C073F8312}" dt="2023-03-30T15:24:42.449" v="352" actId="1076"/>
          <ac:spMkLst>
            <pc:docMk/>
            <pc:sldMk cId="823951855" sldId="267"/>
            <ac:spMk id="3" creationId="{20BE4D5C-8933-A39D-A11E-68CCBA02D706}"/>
          </ac:spMkLst>
        </pc:spChg>
      </pc:sldChg>
      <pc:sldChg chg="addSp modSp">
        <pc:chgData name="Cristian Andres Castellanos Rodriguez" userId="S::cacastellanos76@soy.sena.edu.co::215c3ebe-82a7-4983-afe8-b53c07af928c" providerId="AD" clId="Web-{FAD4C5F6-D821-0BC4-DFE5-816C073F8312}" dt="2023-03-30T15:27:53.079" v="386" actId="20577"/>
        <pc:sldMkLst>
          <pc:docMk/>
          <pc:sldMk cId="1494052318" sldId="302"/>
        </pc:sldMkLst>
        <pc:spChg chg="add mod">
          <ac:chgData name="Cristian Andres Castellanos Rodriguez" userId="S::cacastellanos76@soy.sena.edu.co::215c3ebe-82a7-4983-afe8-b53c07af928c" providerId="AD" clId="Web-{FAD4C5F6-D821-0BC4-DFE5-816C073F8312}" dt="2023-03-30T15:27:53.079" v="386" actId="20577"/>
          <ac:spMkLst>
            <pc:docMk/>
            <pc:sldMk cId="1494052318" sldId="302"/>
            <ac:spMk id="3" creationId="{AD6E897D-143E-EC4A-D122-CC94F4E674BE}"/>
          </ac:spMkLst>
        </pc:spChg>
        <pc:graphicFrameChg chg="mod">
          <ac:chgData name="Cristian Andres Castellanos Rodriguez" userId="S::cacastellanos76@soy.sena.edu.co::215c3ebe-82a7-4983-afe8-b53c07af928c" providerId="AD" clId="Web-{FAD4C5F6-D821-0BC4-DFE5-816C073F8312}" dt="2023-03-30T15:27:22.141" v="358" actId="1076"/>
          <ac:graphicFrameMkLst>
            <pc:docMk/>
            <pc:sldMk cId="1494052318" sldId="302"/>
            <ac:graphicFrameMk id="5" creationId="{B606AC13-7060-5B5E-CAFD-F05B1C111CFF}"/>
          </ac:graphicFrameMkLst>
        </pc:graphicFrameChg>
        <pc:graphicFrameChg chg="mod">
          <ac:chgData name="Cristian Andres Castellanos Rodriguez" userId="S::cacastellanos76@soy.sena.edu.co::215c3ebe-82a7-4983-afe8-b53c07af928c" providerId="AD" clId="Web-{FAD4C5F6-D821-0BC4-DFE5-816C073F8312}" dt="2023-03-30T15:27:16" v="357" actId="1076"/>
          <ac:graphicFrameMkLst>
            <pc:docMk/>
            <pc:sldMk cId="1494052318" sldId="302"/>
            <ac:graphicFrameMk id="6" creationId="{13ACA745-7FED-6F67-1D62-A181AF7C3881}"/>
          </ac:graphicFrameMkLst>
        </pc:graphicFrameChg>
      </pc:sldChg>
      <pc:sldChg chg="modSp del">
        <pc:chgData name="Cristian Andres Castellanos Rodriguez" userId="S::cacastellanos76@soy.sena.edu.co::215c3ebe-82a7-4983-afe8-b53c07af928c" providerId="AD" clId="Web-{FAD4C5F6-D821-0BC4-DFE5-816C073F8312}" dt="2023-03-30T15:26:53.655" v="356"/>
        <pc:sldMkLst>
          <pc:docMk/>
          <pc:sldMk cId="2891560249" sldId="303"/>
        </pc:sldMkLst>
        <pc:graphicFrameChg chg="mod modGraphic">
          <ac:chgData name="Cristian Andres Castellanos Rodriguez" userId="S::cacastellanos76@soy.sena.edu.co::215c3ebe-82a7-4983-afe8-b53c07af928c" providerId="AD" clId="Web-{FAD4C5F6-D821-0BC4-DFE5-816C073F8312}" dt="2023-03-30T13:23:43.054" v="34"/>
          <ac:graphicFrameMkLst>
            <pc:docMk/>
            <pc:sldMk cId="2891560249" sldId="303"/>
            <ac:graphicFrameMk id="5" creationId="{B606AC13-7060-5B5E-CAFD-F05B1C111CFF}"/>
          </ac:graphicFrameMkLst>
        </pc:graphicFrameChg>
        <pc:graphicFrameChg chg="mod modGraphic">
          <ac:chgData name="Cristian Andres Castellanos Rodriguez" userId="S::cacastellanos76@soy.sena.edu.co::215c3ebe-82a7-4983-afe8-b53c07af928c" providerId="AD" clId="Web-{FAD4C5F6-D821-0BC4-DFE5-816C073F8312}" dt="2023-03-30T13:23:52.023" v="38"/>
          <ac:graphicFrameMkLst>
            <pc:docMk/>
            <pc:sldMk cId="2891560249" sldId="303"/>
            <ac:graphicFrameMk id="6" creationId="{13ACA745-7FED-6F67-1D62-A181AF7C3881}"/>
          </ac:graphicFrameMkLst>
        </pc:graphicFrameChg>
      </pc:sldChg>
      <pc:sldChg chg="modSp del">
        <pc:chgData name="Cristian Andres Castellanos Rodriguez" userId="S::cacastellanos76@soy.sena.edu.co::215c3ebe-82a7-4983-afe8-b53c07af928c" providerId="AD" clId="Web-{FAD4C5F6-D821-0BC4-DFE5-816C073F8312}" dt="2023-03-30T15:26:39.343" v="355"/>
        <pc:sldMkLst>
          <pc:docMk/>
          <pc:sldMk cId="779966770" sldId="304"/>
        </pc:sldMkLst>
        <pc:graphicFrameChg chg="mod modGraphic">
          <ac:chgData name="Cristian Andres Castellanos Rodriguez" userId="S::cacastellanos76@soy.sena.edu.co::215c3ebe-82a7-4983-afe8-b53c07af928c" providerId="AD" clId="Web-{FAD4C5F6-D821-0BC4-DFE5-816C073F8312}" dt="2023-03-30T14:41:00.371" v="202"/>
          <ac:graphicFrameMkLst>
            <pc:docMk/>
            <pc:sldMk cId="779966770" sldId="304"/>
            <ac:graphicFrameMk id="6" creationId="{13ACA745-7FED-6F67-1D62-A181AF7C3881}"/>
          </ac:graphicFrameMkLst>
        </pc:graphicFrameChg>
      </pc:sldChg>
      <pc:sldChg chg="del">
        <pc:chgData name="Cristian Andres Castellanos Rodriguez" userId="S::cacastellanos76@soy.sena.edu.co::215c3ebe-82a7-4983-afe8-b53c07af928c" providerId="AD" clId="Web-{FAD4C5F6-D821-0BC4-DFE5-816C073F8312}" dt="2023-03-30T15:26:36.311" v="354"/>
        <pc:sldMkLst>
          <pc:docMk/>
          <pc:sldMk cId="3690059742" sldId="305"/>
        </pc:sldMkLst>
      </pc:sldChg>
      <pc:sldChg chg="del">
        <pc:chgData name="Cristian Andres Castellanos Rodriguez" userId="S::cacastellanos76@soy.sena.edu.co::215c3ebe-82a7-4983-afe8-b53c07af928c" providerId="AD" clId="Web-{FAD4C5F6-D821-0BC4-DFE5-816C073F8312}" dt="2023-03-30T15:26:28.202" v="353"/>
        <pc:sldMkLst>
          <pc:docMk/>
          <pc:sldMk cId="1813008592" sldId="306"/>
        </pc:sldMkLst>
      </pc:sldChg>
      <pc:sldChg chg="modSp del">
        <pc:chgData name="Cristian Andres Castellanos Rodriguez" userId="S::cacastellanos76@soy.sena.edu.co::215c3ebe-82a7-4983-afe8-b53c07af928c" providerId="AD" clId="Web-{FAD4C5F6-D821-0BC4-DFE5-816C073F8312}" dt="2023-03-30T15:20:17.442" v="331"/>
        <pc:sldMkLst>
          <pc:docMk/>
          <pc:sldMk cId="2185372916" sldId="307"/>
        </pc:sldMkLst>
        <pc:graphicFrameChg chg="mod modGraphic">
          <ac:chgData name="Cristian Andres Castellanos Rodriguez" userId="S::cacastellanos76@soy.sena.edu.co::215c3ebe-82a7-4983-afe8-b53c07af928c" providerId="AD" clId="Web-{FAD4C5F6-D821-0BC4-DFE5-816C073F8312}" dt="2023-03-30T14:38:19.288" v="184"/>
          <ac:graphicFrameMkLst>
            <pc:docMk/>
            <pc:sldMk cId="2185372916" sldId="307"/>
            <ac:graphicFrameMk id="5" creationId="{543DCA20-A97D-42EA-44F9-17B572F6362D}"/>
          </ac:graphicFrameMkLst>
        </pc:graphicFrameChg>
        <pc:graphicFrameChg chg="mod modGraphic">
          <ac:chgData name="Cristian Andres Castellanos Rodriguez" userId="S::cacastellanos76@soy.sena.edu.co::215c3ebe-82a7-4983-afe8-b53c07af928c" providerId="AD" clId="Web-{FAD4C5F6-D821-0BC4-DFE5-816C073F8312}" dt="2023-03-30T14:41:11.731" v="218"/>
          <ac:graphicFrameMkLst>
            <pc:docMk/>
            <pc:sldMk cId="2185372916" sldId="307"/>
            <ac:graphicFrameMk id="7" creationId="{12F58077-1C71-E921-57FA-2C0D48AE55D1}"/>
          </ac:graphicFrameMkLst>
        </pc:graphicFrameChg>
      </pc:sldChg>
      <pc:sldChg chg="addSp delSp modSp del">
        <pc:chgData name="Cristian Andres Castellanos Rodriguez" userId="S::cacastellanos76@soy.sena.edu.co::215c3ebe-82a7-4983-afe8-b53c07af928c" providerId="AD" clId="Web-{FAD4C5F6-D821-0BC4-DFE5-816C073F8312}" dt="2023-03-30T15:24:11.026" v="349"/>
        <pc:sldMkLst>
          <pc:docMk/>
          <pc:sldMk cId="2495732612" sldId="309"/>
        </pc:sldMkLst>
        <pc:spChg chg="add del mod">
          <ac:chgData name="Cristian Andres Castellanos Rodriguez" userId="S::cacastellanos76@soy.sena.edu.co::215c3ebe-82a7-4983-afe8-b53c07af928c" providerId="AD" clId="Web-{FAD4C5F6-D821-0BC4-DFE5-816C073F8312}" dt="2023-03-30T15:20:23.677" v="332"/>
          <ac:spMkLst>
            <pc:docMk/>
            <pc:sldMk cId="2495732612" sldId="309"/>
            <ac:spMk id="7" creationId="{9884ABE3-452E-927C-4376-1229C7D1925F}"/>
          </ac:spMkLst>
        </pc:spChg>
        <pc:graphicFrameChg chg="del mod modGraphic">
          <ac:chgData name="Cristian Andres Castellanos Rodriguez" userId="S::cacastellanos76@soy.sena.edu.co::215c3ebe-82a7-4983-afe8-b53c07af928c" providerId="AD" clId="Web-{FAD4C5F6-D821-0BC4-DFE5-816C073F8312}" dt="2023-03-30T15:20:13.770" v="330"/>
          <ac:graphicFrameMkLst>
            <pc:docMk/>
            <pc:sldMk cId="2495732612" sldId="309"/>
            <ac:graphicFrameMk id="4" creationId="{5B6537AD-F71D-AC63-0E0E-5F9272C67D0D}"/>
          </ac:graphicFrameMkLst>
        </pc:graphicFrameChg>
        <pc:graphicFrameChg chg="mod modGraphic">
          <ac:chgData name="Cristian Andres Castellanos Rodriguez" userId="S::cacastellanos76@soy.sena.edu.co::215c3ebe-82a7-4983-afe8-b53c07af928c" providerId="AD" clId="Web-{FAD4C5F6-D821-0BC4-DFE5-816C073F8312}" dt="2023-03-30T15:21:01.412" v="337" actId="1076"/>
          <ac:graphicFrameMkLst>
            <pc:docMk/>
            <pc:sldMk cId="2495732612" sldId="309"/>
            <ac:graphicFrameMk id="6" creationId="{5B6CB188-6D26-D1B0-10E6-22EBF179AC66}"/>
          </ac:graphicFrameMkLst>
        </pc:graphicFrameChg>
      </pc:sldChg>
      <pc:sldChg chg="modSp del">
        <pc:chgData name="Cristian Andres Castellanos Rodriguez" userId="S::cacastellanos76@soy.sena.edu.co::215c3ebe-82a7-4983-afe8-b53c07af928c" providerId="AD" clId="Web-{FAD4C5F6-D821-0BC4-DFE5-816C073F8312}" dt="2023-03-30T15:19:37.550" v="329"/>
        <pc:sldMkLst>
          <pc:docMk/>
          <pc:sldMk cId="1023302592" sldId="310"/>
        </pc:sldMkLst>
        <pc:graphicFrameChg chg="mod modGraphic">
          <ac:chgData name="Cristian Andres Castellanos Rodriguez" userId="S::cacastellanos76@soy.sena.edu.co::215c3ebe-82a7-4983-afe8-b53c07af928c" providerId="AD" clId="Web-{FAD4C5F6-D821-0BC4-DFE5-816C073F8312}" dt="2023-03-30T14:42:33.578" v="282"/>
          <ac:graphicFrameMkLst>
            <pc:docMk/>
            <pc:sldMk cId="1023302592" sldId="310"/>
            <ac:graphicFrameMk id="5" creationId="{543DCA20-A97D-42EA-44F9-17B572F6362D}"/>
          </ac:graphicFrameMkLst>
        </pc:graphicFrameChg>
        <pc:graphicFrameChg chg="mod modGraphic">
          <ac:chgData name="Cristian Andres Castellanos Rodriguez" userId="S::cacastellanos76@soy.sena.edu.co::215c3ebe-82a7-4983-afe8-b53c07af928c" providerId="AD" clId="Web-{FAD4C5F6-D821-0BC4-DFE5-816C073F8312}" dt="2023-03-30T14:43:30.267" v="302"/>
          <ac:graphicFrameMkLst>
            <pc:docMk/>
            <pc:sldMk cId="1023302592" sldId="310"/>
            <ac:graphicFrameMk id="7" creationId="{12F58077-1C71-E921-57FA-2C0D48AE55D1}"/>
          </ac:graphicFrameMkLst>
        </pc:graphicFrameChg>
      </pc:sldChg>
      <pc:sldChg chg="delSp modSp del">
        <pc:chgData name="Cristian Andres Castellanos Rodriguez" userId="S::cacastellanos76@soy.sena.edu.co::215c3ebe-82a7-4983-afe8-b53c07af928c" providerId="AD" clId="Web-{FAD4C5F6-D821-0BC4-DFE5-816C073F8312}" dt="2023-03-30T15:19:34.285" v="328"/>
        <pc:sldMkLst>
          <pc:docMk/>
          <pc:sldMk cId="3450289627" sldId="311"/>
        </pc:sldMkLst>
        <pc:graphicFrameChg chg="mod modGraphic">
          <ac:chgData name="Cristian Andres Castellanos Rodriguez" userId="S::cacastellanos76@soy.sena.edu.co::215c3ebe-82a7-4983-afe8-b53c07af928c" providerId="AD" clId="Web-{FAD4C5F6-D821-0BC4-DFE5-816C073F8312}" dt="2023-03-30T14:43:35.814" v="304"/>
          <ac:graphicFrameMkLst>
            <pc:docMk/>
            <pc:sldMk cId="3450289627" sldId="311"/>
            <ac:graphicFrameMk id="5" creationId="{543DCA20-A97D-42EA-44F9-17B572F6362D}"/>
          </ac:graphicFrameMkLst>
        </pc:graphicFrameChg>
        <pc:graphicFrameChg chg="del mod modGraphic">
          <ac:chgData name="Cristian Andres Castellanos Rodriguez" userId="S::cacastellanos76@soy.sena.edu.co::215c3ebe-82a7-4983-afe8-b53c07af928c" providerId="AD" clId="Web-{FAD4C5F6-D821-0BC4-DFE5-816C073F8312}" dt="2023-03-30T15:19:29.066" v="327"/>
          <ac:graphicFrameMkLst>
            <pc:docMk/>
            <pc:sldMk cId="3450289627" sldId="311"/>
            <ac:graphicFrameMk id="7" creationId="{12F58077-1C71-E921-57FA-2C0D48AE55D1}"/>
          </ac:graphicFrameMkLst>
        </pc:graphicFrameChg>
      </pc:sldChg>
      <pc:sldChg chg="del">
        <pc:chgData name="Cristian Andres Castellanos Rodriguez" userId="S::cacastellanos76@soy.sena.edu.co::215c3ebe-82a7-4983-afe8-b53c07af928c" providerId="AD" clId="Web-{FAD4C5F6-D821-0BC4-DFE5-816C073F8312}" dt="2023-03-30T15:29:01.956" v="390"/>
        <pc:sldMkLst>
          <pc:docMk/>
          <pc:sldMk cId="3730685545" sldId="316"/>
        </pc:sldMkLst>
      </pc:sldChg>
    </pc:docChg>
  </pc:docChgLst>
  <pc:docChgLst>
    <pc:chgData name="Maria Isabel Uribe Diaz" userId="S::miuribe93@soy.sena.edu.co::f874e721-cfe2-4208-953d-f23d4fbbc403" providerId="AD" clId="Web-{3DA2D548-E599-3165-9C28-8A12AE08BE1B}"/>
    <pc:docChg chg="modSld">
      <pc:chgData name="Maria Isabel Uribe Diaz" userId="S::miuribe93@soy.sena.edu.co::f874e721-cfe2-4208-953d-f23d4fbbc403" providerId="AD" clId="Web-{3DA2D548-E599-3165-9C28-8A12AE08BE1B}" dt="2023-04-12T13:26:14.389" v="2"/>
      <pc:docMkLst>
        <pc:docMk/>
      </pc:docMkLst>
      <pc:sldChg chg="modSp">
        <pc:chgData name="Maria Isabel Uribe Diaz" userId="S::miuribe93@soy.sena.edu.co::f874e721-cfe2-4208-953d-f23d4fbbc403" providerId="AD" clId="Web-{3DA2D548-E599-3165-9C28-8A12AE08BE1B}" dt="2023-04-12T13:26:14.389" v="2"/>
        <pc:sldMkLst>
          <pc:docMk/>
          <pc:sldMk cId="3485784840" sldId="330"/>
        </pc:sldMkLst>
        <pc:graphicFrameChg chg="mod modGraphic">
          <ac:chgData name="Maria Isabel Uribe Diaz" userId="S::miuribe93@soy.sena.edu.co::f874e721-cfe2-4208-953d-f23d4fbbc403" providerId="AD" clId="Web-{3DA2D548-E599-3165-9C28-8A12AE08BE1B}" dt="2023-04-12T13:26:14.389" v="2"/>
          <ac:graphicFrameMkLst>
            <pc:docMk/>
            <pc:sldMk cId="3485784840" sldId="330"/>
            <ac:graphicFrameMk id="4" creationId="{1234237E-1D96-90C7-7779-3ABE1E96A12B}"/>
          </ac:graphicFrameMkLst>
        </pc:graphicFrameChg>
      </pc:sldChg>
    </pc:docChg>
  </pc:docChgLst>
  <pc:docChgLst>
    <pc:chgData name="Juan Sebastian Herrera Prieto" userId="S::jsherrera914@soy.sena.edu.co::ef11610f-3862-4e05-a817-05d4c3cf01c5" providerId="AD" clId="Web-{E4C3FA12-0F7C-CCA6-1B2A-550AA69422DF}"/>
    <pc:docChg chg="modSld">
      <pc:chgData name="Juan Sebastian Herrera Prieto" userId="S::jsherrera914@soy.sena.edu.co::ef11610f-3862-4e05-a817-05d4c3cf01c5" providerId="AD" clId="Web-{E4C3FA12-0F7C-CCA6-1B2A-550AA69422DF}" dt="2023-03-21T15:21:20.506" v="83" actId="1076"/>
      <pc:docMkLst>
        <pc:docMk/>
      </pc:docMkLst>
      <pc:sldChg chg="modSp">
        <pc:chgData name="Juan Sebastian Herrera Prieto" userId="S::jsherrera914@soy.sena.edu.co::ef11610f-3862-4e05-a817-05d4c3cf01c5" providerId="AD" clId="Web-{E4C3FA12-0F7C-CCA6-1B2A-550AA69422DF}" dt="2023-03-21T15:10:29.132" v="52" actId="20577"/>
        <pc:sldMkLst>
          <pc:docMk/>
          <pc:sldMk cId="1320017106" sldId="257"/>
        </pc:sldMkLst>
        <pc:spChg chg="mod">
          <ac:chgData name="Juan Sebastian Herrera Prieto" userId="S::jsherrera914@soy.sena.edu.co::ef11610f-3862-4e05-a817-05d4c3cf01c5" providerId="AD" clId="Web-{E4C3FA12-0F7C-CCA6-1B2A-550AA69422DF}" dt="2023-03-21T15:10:29.132" v="52" actId="20577"/>
          <ac:spMkLst>
            <pc:docMk/>
            <pc:sldMk cId="1320017106" sldId="257"/>
            <ac:spMk id="3" creationId="{BD4BFCAB-CCF7-7691-5641-12DCB1BDF2E2}"/>
          </ac:spMkLst>
        </pc:spChg>
      </pc:sldChg>
      <pc:sldChg chg="addSp delSp modSp mod setClrOvrMap">
        <pc:chgData name="Juan Sebastian Herrera Prieto" userId="S::jsherrera914@soy.sena.edu.co::ef11610f-3862-4e05-a817-05d4c3cf01c5" providerId="AD" clId="Web-{E4C3FA12-0F7C-CCA6-1B2A-550AA69422DF}" dt="2023-03-21T14:59:50.196" v="1" actId="1076"/>
        <pc:sldMkLst>
          <pc:docMk/>
          <pc:sldMk cId="3172907249" sldId="258"/>
        </pc:sldMkLst>
        <pc:spChg chg="mod">
          <ac:chgData name="Juan Sebastian Herrera Prieto" userId="S::jsherrera914@soy.sena.edu.co::ef11610f-3862-4e05-a817-05d4c3cf01c5" providerId="AD" clId="Web-{E4C3FA12-0F7C-CCA6-1B2A-550AA69422DF}" dt="2023-03-21T14:59:45.196" v="0"/>
          <ac:spMkLst>
            <pc:docMk/>
            <pc:sldMk cId="3172907249" sldId="258"/>
            <ac:spMk id="2" creationId="{E06B47F0-05FC-84F1-36D1-07CF996FA072}"/>
          </ac:spMkLst>
        </pc:spChg>
        <pc:spChg chg="mod">
          <ac:chgData name="Juan Sebastian Herrera Prieto" userId="S::jsherrera914@soy.sena.edu.co::ef11610f-3862-4e05-a817-05d4c3cf01c5" providerId="AD" clId="Web-{E4C3FA12-0F7C-CCA6-1B2A-550AA69422DF}" dt="2023-03-21T14:59:50.196" v="1" actId="1076"/>
          <ac:spMkLst>
            <pc:docMk/>
            <pc:sldMk cId="3172907249" sldId="258"/>
            <ac:spMk id="3" creationId="{F6EB0ED4-5D12-CF1B-F948-E1619A01F743}"/>
          </ac:spMkLst>
        </pc:spChg>
        <pc:spChg chg="del">
          <ac:chgData name="Juan Sebastian Herrera Prieto" userId="S::jsherrera914@soy.sena.edu.co::ef11610f-3862-4e05-a817-05d4c3cf01c5" providerId="AD" clId="Web-{E4C3FA12-0F7C-CCA6-1B2A-550AA69422DF}" dt="2023-03-21T14:59:45.196" v="0"/>
          <ac:spMkLst>
            <pc:docMk/>
            <pc:sldMk cId="3172907249" sldId="258"/>
            <ac:spMk id="56" creationId="{5FEF463D-EE6B-46FF-B7C7-74B09A96C8AB}"/>
          </ac:spMkLst>
        </pc:spChg>
        <pc:spChg chg="del">
          <ac:chgData name="Juan Sebastian Herrera Prieto" userId="S::jsherrera914@soy.sena.edu.co::ef11610f-3862-4e05-a817-05d4c3cf01c5" providerId="AD" clId="Web-{E4C3FA12-0F7C-CCA6-1B2A-550AA69422DF}" dt="2023-03-21T14:59:45.196" v="0"/>
          <ac:spMkLst>
            <pc:docMk/>
            <pc:sldMk cId="3172907249" sldId="258"/>
            <ac:spMk id="59" creationId="{30B5ED20-499B-41E7-95BE-8BBD3131456F}"/>
          </ac:spMkLst>
        </pc:spChg>
        <pc:spChg chg="del">
          <ac:chgData name="Juan Sebastian Herrera Prieto" userId="S::jsherrera914@soy.sena.edu.co::ef11610f-3862-4e05-a817-05d4c3cf01c5" providerId="AD" clId="Web-{E4C3FA12-0F7C-CCA6-1B2A-550AA69422DF}" dt="2023-03-21T14:59:45.196" v="0"/>
          <ac:spMkLst>
            <pc:docMk/>
            <pc:sldMk cId="3172907249" sldId="258"/>
            <ac:spMk id="60" creationId="{35A51D22-76EA-4C70-B5C9-ED3946924CB7}"/>
          </ac:spMkLst>
        </pc:spChg>
        <pc:spChg chg="add">
          <ac:chgData name="Juan Sebastian Herrera Prieto" userId="S::jsherrera914@soy.sena.edu.co::ef11610f-3862-4e05-a817-05d4c3cf01c5" providerId="AD" clId="Web-{E4C3FA12-0F7C-CCA6-1B2A-550AA69422DF}" dt="2023-03-21T14:59:45.196" v="0"/>
          <ac:spMkLst>
            <pc:docMk/>
            <pc:sldMk cId="3172907249" sldId="258"/>
            <ac:spMk id="65" creationId="{5A0118C5-4F8D-4CF4-BADD-53FEACC6C42A}"/>
          </ac:spMkLst>
        </pc:spChg>
        <pc:spChg chg="add">
          <ac:chgData name="Juan Sebastian Herrera Prieto" userId="S::jsherrera914@soy.sena.edu.co::ef11610f-3862-4e05-a817-05d4c3cf01c5" providerId="AD" clId="Web-{E4C3FA12-0F7C-CCA6-1B2A-550AA69422DF}" dt="2023-03-21T14:59:45.196" v="0"/>
          <ac:spMkLst>
            <pc:docMk/>
            <pc:sldMk cId="3172907249" sldId="258"/>
            <ac:spMk id="67" creationId="{4E0A5C5C-2A95-428E-9F6A-0D29EBD57C9F}"/>
          </ac:spMkLst>
        </pc:spChg>
        <pc:spChg chg="add">
          <ac:chgData name="Juan Sebastian Herrera Prieto" userId="S::jsherrera914@soy.sena.edu.co::ef11610f-3862-4e05-a817-05d4c3cf01c5" providerId="AD" clId="Web-{E4C3FA12-0F7C-CCA6-1B2A-550AA69422DF}" dt="2023-03-21T14:59:45.196" v="0"/>
          <ac:spMkLst>
            <pc:docMk/>
            <pc:sldMk cId="3172907249" sldId="258"/>
            <ac:spMk id="69" creationId="{1056F38F-7C4E-461D-8709-7D0024AE1F79}"/>
          </ac:spMkLst>
        </pc:spChg>
        <pc:spChg chg="add">
          <ac:chgData name="Juan Sebastian Herrera Prieto" userId="S::jsherrera914@soy.sena.edu.co::ef11610f-3862-4e05-a817-05d4c3cf01c5" providerId="AD" clId="Web-{E4C3FA12-0F7C-CCA6-1B2A-550AA69422DF}" dt="2023-03-21T14:59:45.196" v="0"/>
          <ac:spMkLst>
            <pc:docMk/>
            <pc:sldMk cId="3172907249" sldId="258"/>
            <ac:spMk id="71" creationId="{C7278469-3C3C-49CE-AEEE-E176A4900B78}"/>
          </ac:spMkLst>
        </pc:spChg>
        <pc:spChg chg="add">
          <ac:chgData name="Juan Sebastian Herrera Prieto" userId="S::jsherrera914@soy.sena.edu.co::ef11610f-3862-4e05-a817-05d4c3cf01c5" providerId="AD" clId="Web-{E4C3FA12-0F7C-CCA6-1B2A-550AA69422DF}" dt="2023-03-21T14:59:45.196" v="0"/>
          <ac:spMkLst>
            <pc:docMk/>
            <pc:sldMk cId="3172907249" sldId="258"/>
            <ac:spMk id="77" creationId="{4C6598AB-1C17-4D54-951C-A082D94ACB7A}"/>
          </ac:spMkLst>
        </pc:spChg>
        <pc:spChg chg="add">
          <ac:chgData name="Juan Sebastian Herrera Prieto" userId="S::jsherrera914@soy.sena.edu.co::ef11610f-3862-4e05-a817-05d4c3cf01c5" providerId="AD" clId="Web-{E4C3FA12-0F7C-CCA6-1B2A-550AA69422DF}" dt="2023-03-21T14:59:45.196" v="0"/>
          <ac:spMkLst>
            <pc:docMk/>
            <pc:sldMk cId="3172907249" sldId="258"/>
            <ac:spMk id="79" creationId="{C83B66D7-137D-4AC1-B172-53D60F08BEB5}"/>
          </ac:spMkLst>
        </pc:spChg>
        <pc:spChg chg="add">
          <ac:chgData name="Juan Sebastian Herrera Prieto" userId="S::jsherrera914@soy.sena.edu.co::ef11610f-3862-4e05-a817-05d4c3cf01c5" providerId="AD" clId="Web-{E4C3FA12-0F7C-CCA6-1B2A-550AA69422DF}" dt="2023-03-21T14:59:45.196" v="0"/>
          <ac:spMkLst>
            <pc:docMk/>
            <pc:sldMk cId="3172907249" sldId="258"/>
            <ac:spMk id="81" creationId="{F6B92503-6984-4D15-8B98-8718709B785D}"/>
          </ac:spMkLst>
        </pc:spChg>
        <pc:spChg chg="add">
          <ac:chgData name="Juan Sebastian Herrera Prieto" userId="S::jsherrera914@soy.sena.edu.co::ef11610f-3862-4e05-a817-05d4c3cf01c5" providerId="AD" clId="Web-{E4C3FA12-0F7C-CCA6-1B2A-550AA69422DF}" dt="2023-03-21T14:59:45.196" v="0"/>
          <ac:spMkLst>
            <pc:docMk/>
            <pc:sldMk cId="3172907249" sldId="258"/>
            <ac:spMk id="83" creationId="{08DDF938-524E-4C18-A47D-C00627832366}"/>
          </ac:spMkLst>
        </pc:spChg>
        <pc:grpChg chg="del">
          <ac:chgData name="Juan Sebastian Herrera Prieto" userId="S::jsherrera914@soy.sena.edu.co::ef11610f-3862-4e05-a817-05d4c3cf01c5" providerId="AD" clId="Web-{E4C3FA12-0F7C-CCA6-1B2A-550AA69422DF}" dt="2023-03-21T14:59:45.196" v="0"/>
          <ac:grpSpMkLst>
            <pc:docMk/>
            <pc:sldMk cId="3172907249" sldId="258"/>
            <ac:grpSpMk id="57" creationId="{11A27B3A-460C-4100-99B5-817F25979F6C}"/>
          </ac:grpSpMkLst>
        </pc:grpChg>
        <pc:grpChg chg="add">
          <ac:chgData name="Juan Sebastian Herrera Prieto" userId="S::jsherrera914@soy.sena.edu.co::ef11610f-3862-4e05-a817-05d4c3cf01c5" providerId="AD" clId="Web-{E4C3FA12-0F7C-CCA6-1B2A-550AA69422DF}" dt="2023-03-21T14:59:45.196" v="0"/>
          <ac:grpSpMkLst>
            <pc:docMk/>
            <pc:sldMk cId="3172907249" sldId="258"/>
            <ac:grpSpMk id="73" creationId="{93DC754C-7E09-422D-A8BB-AF632E90DFA2}"/>
          </ac:grpSpMkLst>
        </pc:grpChg>
        <pc:grpChg chg="add">
          <ac:chgData name="Juan Sebastian Herrera Prieto" userId="S::jsherrera914@soy.sena.edu.co::ef11610f-3862-4e05-a817-05d4c3cf01c5" providerId="AD" clId="Web-{E4C3FA12-0F7C-CCA6-1B2A-550AA69422DF}" dt="2023-03-21T14:59:45.196" v="0"/>
          <ac:grpSpMkLst>
            <pc:docMk/>
            <pc:sldMk cId="3172907249" sldId="258"/>
            <ac:grpSpMk id="85" creationId="{3773FAF5-C452-4455-9411-D6AF5EBD4CA9}"/>
          </ac:grpSpMkLst>
        </pc:grpChg>
      </pc:sldChg>
      <pc:sldChg chg="addSp delSp modSp">
        <pc:chgData name="Juan Sebastian Herrera Prieto" userId="S::jsherrera914@soy.sena.edu.co::ef11610f-3862-4e05-a817-05d4c3cf01c5" providerId="AD" clId="Web-{E4C3FA12-0F7C-CCA6-1B2A-550AA69422DF}" dt="2023-03-21T15:19:10.785" v="62" actId="20577"/>
        <pc:sldMkLst>
          <pc:docMk/>
          <pc:sldMk cId="641297589" sldId="260"/>
        </pc:sldMkLst>
        <pc:spChg chg="mod">
          <ac:chgData name="Juan Sebastian Herrera Prieto" userId="S::jsherrera914@soy.sena.edu.co::ef11610f-3862-4e05-a817-05d4c3cf01c5" providerId="AD" clId="Web-{E4C3FA12-0F7C-CCA6-1B2A-550AA69422DF}" dt="2023-03-21T15:18:23.205" v="57"/>
          <ac:spMkLst>
            <pc:docMk/>
            <pc:sldMk cId="641297589" sldId="260"/>
            <ac:spMk id="2" creationId="{6AE1AA83-70D6-7B8A-74E2-F3D204B2D165}"/>
          </ac:spMkLst>
        </pc:spChg>
        <pc:spChg chg="mod">
          <ac:chgData name="Juan Sebastian Herrera Prieto" userId="S::jsherrera914@soy.sena.edu.co::ef11610f-3862-4e05-a817-05d4c3cf01c5" providerId="AD" clId="Web-{E4C3FA12-0F7C-CCA6-1B2A-550AA69422DF}" dt="2023-03-21T15:19:10.785" v="62" actId="20577"/>
          <ac:spMkLst>
            <pc:docMk/>
            <pc:sldMk cId="641297589" sldId="260"/>
            <ac:spMk id="3" creationId="{98E6583C-5851-306D-3362-6F54EBA368DC}"/>
          </ac:spMkLst>
        </pc:spChg>
        <pc:spChg chg="del">
          <ac:chgData name="Juan Sebastian Herrera Prieto" userId="S::jsherrera914@soy.sena.edu.co::ef11610f-3862-4e05-a817-05d4c3cf01c5" providerId="AD" clId="Web-{E4C3FA12-0F7C-CCA6-1B2A-550AA69422DF}" dt="2023-03-21T15:18:23.205" v="57"/>
          <ac:spMkLst>
            <pc:docMk/>
            <pc:sldMk cId="641297589" sldId="260"/>
            <ac:spMk id="8" creationId="{70DFC902-7D23-471A-B557-B6B6917D7A0D}"/>
          </ac:spMkLst>
        </pc:spChg>
        <pc:spChg chg="del">
          <ac:chgData name="Juan Sebastian Herrera Prieto" userId="S::jsherrera914@soy.sena.edu.co::ef11610f-3862-4e05-a817-05d4c3cf01c5" providerId="AD" clId="Web-{E4C3FA12-0F7C-CCA6-1B2A-550AA69422DF}" dt="2023-03-21T15:18:23.205" v="57"/>
          <ac:spMkLst>
            <pc:docMk/>
            <pc:sldMk cId="641297589" sldId="260"/>
            <ac:spMk id="10" creationId="{A55D5633-D557-4DCA-982C-FF36EB7A1C00}"/>
          </ac:spMkLst>
        </pc:spChg>
        <pc:spChg chg="del">
          <ac:chgData name="Juan Sebastian Herrera Prieto" userId="S::jsherrera914@soy.sena.edu.co::ef11610f-3862-4e05-a817-05d4c3cf01c5" providerId="AD" clId="Web-{E4C3FA12-0F7C-CCA6-1B2A-550AA69422DF}" dt="2023-03-21T15:18:23.205" v="57"/>
          <ac:spMkLst>
            <pc:docMk/>
            <pc:sldMk cId="641297589" sldId="260"/>
            <ac:spMk id="12" creationId="{450D3AD2-FA80-415F-A9CE-54D884561CD7}"/>
          </ac:spMkLst>
        </pc:spChg>
        <pc:spChg chg="add">
          <ac:chgData name="Juan Sebastian Herrera Prieto" userId="S::jsherrera914@soy.sena.edu.co::ef11610f-3862-4e05-a817-05d4c3cf01c5" providerId="AD" clId="Web-{E4C3FA12-0F7C-CCA6-1B2A-550AA69422DF}" dt="2023-03-21T15:18:23.205" v="57"/>
          <ac:spMkLst>
            <pc:docMk/>
            <pc:sldMk cId="641297589" sldId="260"/>
            <ac:spMk id="17" creationId="{777A147A-9ED8-46B4-8660-1B3C2AA880B5}"/>
          </ac:spMkLst>
        </pc:spChg>
        <pc:spChg chg="add">
          <ac:chgData name="Juan Sebastian Herrera Prieto" userId="S::jsherrera914@soy.sena.edu.co::ef11610f-3862-4e05-a817-05d4c3cf01c5" providerId="AD" clId="Web-{E4C3FA12-0F7C-CCA6-1B2A-550AA69422DF}" dt="2023-03-21T15:18:23.205" v="57"/>
          <ac:spMkLst>
            <pc:docMk/>
            <pc:sldMk cId="641297589" sldId="260"/>
            <ac:spMk id="19" creationId="{5D6C15A0-C087-4593-8414-2B4EC1CDC3DE}"/>
          </ac:spMkLst>
        </pc:spChg>
      </pc:sldChg>
      <pc:sldChg chg="addSp delSp modSp">
        <pc:chgData name="Juan Sebastian Herrera Prieto" userId="S::jsherrera914@soy.sena.edu.co::ef11610f-3862-4e05-a817-05d4c3cf01c5" providerId="AD" clId="Web-{E4C3FA12-0F7C-CCA6-1B2A-550AA69422DF}" dt="2023-03-21T15:09:59.288" v="32" actId="20577"/>
        <pc:sldMkLst>
          <pc:docMk/>
          <pc:sldMk cId="265086344" sldId="261"/>
        </pc:sldMkLst>
        <pc:spChg chg="mod">
          <ac:chgData name="Juan Sebastian Herrera Prieto" userId="S::jsherrera914@soy.sena.edu.co::ef11610f-3862-4e05-a817-05d4c3cf01c5" providerId="AD" clId="Web-{E4C3FA12-0F7C-CCA6-1B2A-550AA69422DF}" dt="2023-03-21T15:09:59.288" v="32" actId="20577"/>
          <ac:spMkLst>
            <pc:docMk/>
            <pc:sldMk cId="265086344" sldId="261"/>
            <ac:spMk id="2" creationId="{FD267211-D0B0-67E9-2906-DC441D6A31BC}"/>
          </ac:spMkLst>
        </pc:spChg>
        <pc:spChg chg="mod">
          <ac:chgData name="Juan Sebastian Herrera Prieto" userId="S::jsherrera914@soy.sena.edu.co::ef11610f-3862-4e05-a817-05d4c3cf01c5" providerId="AD" clId="Web-{E4C3FA12-0F7C-CCA6-1B2A-550AA69422DF}" dt="2023-03-21T15:09:21.318" v="23" actId="20577"/>
          <ac:spMkLst>
            <pc:docMk/>
            <pc:sldMk cId="265086344" sldId="261"/>
            <ac:spMk id="3" creationId="{DAEFECAD-3859-95E0-16B3-A49A6C9D93E1}"/>
          </ac:spMkLst>
        </pc:spChg>
        <pc:spChg chg="del">
          <ac:chgData name="Juan Sebastian Herrera Prieto" userId="S::jsherrera914@soy.sena.edu.co::ef11610f-3862-4e05-a817-05d4c3cf01c5" providerId="AD" clId="Web-{E4C3FA12-0F7C-CCA6-1B2A-550AA69422DF}" dt="2023-03-21T15:00:57.292" v="7"/>
          <ac:spMkLst>
            <pc:docMk/>
            <pc:sldMk cId="265086344" sldId="261"/>
            <ac:spMk id="8" creationId="{70DFC902-7D23-471A-B557-B6B6917D7A0D}"/>
          </ac:spMkLst>
        </pc:spChg>
        <pc:spChg chg="del">
          <ac:chgData name="Juan Sebastian Herrera Prieto" userId="S::jsherrera914@soy.sena.edu.co::ef11610f-3862-4e05-a817-05d4c3cf01c5" providerId="AD" clId="Web-{E4C3FA12-0F7C-CCA6-1B2A-550AA69422DF}" dt="2023-03-21T15:00:57.292" v="7"/>
          <ac:spMkLst>
            <pc:docMk/>
            <pc:sldMk cId="265086344" sldId="261"/>
            <ac:spMk id="10" creationId="{A55D5633-D557-4DCA-982C-FF36EB7A1C00}"/>
          </ac:spMkLst>
        </pc:spChg>
        <pc:spChg chg="del">
          <ac:chgData name="Juan Sebastian Herrera Prieto" userId="S::jsherrera914@soy.sena.edu.co::ef11610f-3862-4e05-a817-05d4c3cf01c5" providerId="AD" clId="Web-{E4C3FA12-0F7C-CCA6-1B2A-550AA69422DF}" dt="2023-03-21T15:00:57.292" v="7"/>
          <ac:spMkLst>
            <pc:docMk/>
            <pc:sldMk cId="265086344" sldId="261"/>
            <ac:spMk id="12" creationId="{450D3AD2-FA80-415F-A9CE-54D884561CD7}"/>
          </ac:spMkLst>
        </pc:spChg>
        <pc:spChg chg="add">
          <ac:chgData name="Juan Sebastian Herrera Prieto" userId="S::jsherrera914@soy.sena.edu.co::ef11610f-3862-4e05-a817-05d4c3cf01c5" providerId="AD" clId="Web-{E4C3FA12-0F7C-CCA6-1B2A-550AA69422DF}" dt="2023-03-21T15:00:57.292" v="7"/>
          <ac:spMkLst>
            <pc:docMk/>
            <pc:sldMk cId="265086344" sldId="261"/>
            <ac:spMk id="17" creationId="{4BC99CB9-DDAD-44A2-8A1C-E3AF4E72DF5C}"/>
          </ac:spMkLst>
        </pc:spChg>
        <pc:spChg chg="add">
          <ac:chgData name="Juan Sebastian Herrera Prieto" userId="S::jsherrera914@soy.sena.edu.co::ef11610f-3862-4e05-a817-05d4c3cf01c5" providerId="AD" clId="Web-{E4C3FA12-0F7C-CCA6-1B2A-550AA69422DF}" dt="2023-03-21T15:00:57.292" v="7"/>
          <ac:spMkLst>
            <pc:docMk/>
            <pc:sldMk cId="265086344" sldId="261"/>
            <ac:spMk id="19" creationId="{64053CBF-3932-45FF-8285-EE5146085F3A}"/>
          </ac:spMkLst>
        </pc:spChg>
        <pc:grpChg chg="add">
          <ac:chgData name="Juan Sebastian Herrera Prieto" userId="S::jsherrera914@soy.sena.edu.co::ef11610f-3862-4e05-a817-05d4c3cf01c5" providerId="AD" clId="Web-{E4C3FA12-0F7C-CCA6-1B2A-550AA69422DF}" dt="2023-03-21T15:00:57.292" v="7"/>
          <ac:grpSpMkLst>
            <pc:docMk/>
            <pc:sldMk cId="265086344" sldId="261"/>
            <ac:grpSpMk id="21" creationId="{2E751C04-BEA6-446B-A678-9C74819EBD4C}"/>
          </ac:grpSpMkLst>
        </pc:grpChg>
        <pc:grpChg chg="add">
          <ac:chgData name="Juan Sebastian Herrera Prieto" userId="S::jsherrera914@soy.sena.edu.co::ef11610f-3862-4e05-a817-05d4c3cf01c5" providerId="AD" clId="Web-{E4C3FA12-0F7C-CCA6-1B2A-550AA69422DF}" dt="2023-03-21T15:00:57.292" v="7"/>
          <ac:grpSpMkLst>
            <pc:docMk/>
            <pc:sldMk cId="265086344" sldId="261"/>
            <ac:grpSpMk id="27" creationId="{B63ACBA3-DEFD-4C6D-BBA0-64468FA99C2D}"/>
          </ac:grpSpMkLst>
        </pc:grpChg>
      </pc:sldChg>
      <pc:sldChg chg="addSp delSp modSp mod setClrOvrMap">
        <pc:chgData name="Juan Sebastian Herrera Prieto" userId="S::jsherrera914@soy.sena.edu.co::ef11610f-3862-4e05-a817-05d4c3cf01c5" providerId="AD" clId="Web-{E4C3FA12-0F7C-CCA6-1B2A-550AA69422DF}" dt="2023-03-21T15:03:04.060" v="22" actId="20577"/>
        <pc:sldMkLst>
          <pc:docMk/>
          <pc:sldMk cId="3639669116" sldId="262"/>
        </pc:sldMkLst>
        <pc:spChg chg="mod">
          <ac:chgData name="Juan Sebastian Herrera Prieto" userId="S::jsherrera914@soy.sena.edu.co::ef11610f-3862-4e05-a817-05d4c3cf01c5" providerId="AD" clId="Web-{E4C3FA12-0F7C-CCA6-1B2A-550AA69422DF}" dt="2023-03-21T15:02:58.466" v="21" actId="1076"/>
          <ac:spMkLst>
            <pc:docMk/>
            <pc:sldMk cId="3639669116" sldId="262"/>
            <ac:spMk id="2" creationId="{3C8DD182-8F7D-4DBB-1BDF-032EF3B21E3B}"/>
          </ac:spMkLst>
        </pc:spChg>
        <pc:spChg chg="mod">
          <ac:chgData name="Juan Sebastian Herrera Prieto" userId="S::jsherrera914@soy.sena.edu.co::ef11610f-3862-4e05-a817-05d4c3cf01c5" providerId="AD" clId="Web-{E4C3FA12-0F7C-CCA6-1B2A-550AA69422DF}" dt="2023-03-21T15:03:04.060" v="22" actId="20577"/>
          <ac:spMkLst>
            <pc:docMk/>
            <pc:sldMk cId="3639669116" sldId="262"/>
            <ac:spMk id="3" creationId="{C7F37418-CF01-C780-85FC-7C75D8CE412B}"/>
          </ac:spMkLst>
        </pc:spChg>
        <pc:spChg chg="del">
          <ac:chgData name="Juan Sebastian Herrera Prieto" userId="S::jsherrera914@soy.sena.edu.co::ef11610f-3862-4e05-a817-05d4c3cf01c5" providerId="AD" clId="Web-{E4C3FA12-0F7C-CCA6-1B2A-550AA69422DF}" dt="2023-03-21T15:01:35.042" v="16"/>
          <ac:spMkLst>
            <pc:docMk/>
            <pc:sldMk cId="3639669116" sldId="262"/>
            <ac:spMk id="8" creationId="{1B15ED52-F352-441B-82BF-E0EA34836D08}"/>
          </ac:spMkLst>
        </pc:spChg>
        <pc:spChg chg="del">
          <ac:chgData name="Juan Sebastian Herrera Prieto" userId="S::jsherrera914@soy.sena.edu.co::ef11610f-3862-4e05-a817-05d4c3cf01c5" providerId="AD" clId="Web-{E4C3FA12-0F7C-CCA6-1B2A-550AA69422DF}" dt="2023-03-21T15:01:35.042" v="16"/>
          <ac:spMkLst>
            <pc:docMk/>
            <pc:sldMk cId="3639669116" sldId="262"/>
            <ac:spMk id="10" creationId="{3B2E3793-BFE6-45A2-9B7B-E18844431C99}"/>
          </ac:spMkLst>
        </pc:spChg>
        <pc:spChg chg="del">
          <ac:chgData name="Juan Sebastian Herrera Prieto" userId="S::jsherrera914@soy.sena.edu.co::ef11610f-3862-4e05-a817-05d4c3cf01c5" providerId="AD" clId="Web-{E4C3FA12-0F7C-CCA6-1B2A-550AA69422DF}" dt="2023-03-21T15:01:35.042" v="16"/>
          <ac:spMkLst>
            <pc:docMk/>
            <pc:sldMk cId="3639669116" sldId="262"/>
            <ac:spMk id="12" creationId="{BC4C4868-CB8F-4AF9-9CDB-8108F2C19B67}"/>
          </ac:spMkLst>
        </pc:spChg>
        <pc:spChg chg="del">
          <ac:chgData name="Juan Sebastian Herrera Prieto" userId="S::jsherrera914@soy.sena.edu.co::ef11610f-3862-4e05-a817-05d4c3cf01c5" providerId="AD" clId="Web-{E4C3FA12-0F7C-CCA6-1B2A-550AA69422DF}" dt="2023-03-21T15:01:35.042" v="16"/>
          <ac:spMkLst>
            <pc:docMk/>
            <pc:sldMk cId="3639669116" sldId="262"/>
            <ac:spMk id="14" creationId="{375E0459-6403-40CD-989D-56A4407CA12E}"/>
          </ac:spMkLst>
        </pc:spChg>
        <pc:spChg chg="del">
          <ac:chgData name="Juan Sebastian Herrera Prieto" userId="S::jsherrera914@soy.sena.edu.co::ef11610f-3862-4e05-a817-05d4c3cf01c5" providerId="AD" clId="Web-{E4C3FA12-0F7C-CCA6-1B2A-550AA69422DF}" dt="2023-03-21T15:01:35.042" v="16"/>
          <ac:spMkLst>
            <pc:docMk/>
            <pc:sldMk cId="3639669116" sldId="262"/>
            <ac:spMk id="16" creationId="{53E5B1A8-3AC9-4BD1-9BBC-78CA94F2D1BA}"/>
          </ac:spMkLst>
        </pc:spChg>
        <pc:spChg chg="add">
          <ac:chgData name="Juan Sebastian Herrera Prieto" userId="S::jsherrera914@soy.sena.edu.co::ef11610f-3862-4e05-a817-05d4c3cf01c5" providerId="AD" clId="Web-{E4C3FA12-0F7C-CCA6-1B2A-550AA69422DF}" dt="2023-03-21T15:01:35.042" v="16"/>
          <ac:spMkLst>
            <pc:docMk/>
            <pc:sldMk cId="3639669116" sldId="262"/>
            <ac:spMk id="22" creationId="{7C432AFE-B3D2-4BFF-BF8F-96C27AFF1AC7}"/>
          </ac:spMkLst>
        </pc:spChg>
        <pc:spChg chg="add">
          <ac:chgData name="Juan Sebastian Herrera Prieto" userId="S::jsherrera914@soy.sena.edu.co::ef11610f-3862-4e05-a817-05d4c3cf01c5" providerId="AD" clId="Web-{E4C3FA12-0F7C-CCA6-1B2A-550AA69422DF}" dt="2023-03-21T15:01:35.042" v="16"/>
          <ac:spMkLst>
            <pc:docMk/>
            <pc:sldMk cId="3639669116" sldId="262"/>
            <ac:spMk id="24" creationId="{AF2F604E-43BE-4DC3-B983-E071523364F8}"/>
          </ac:spMkLst>
        </pc:spChg>
        <pc:spChg chg="add">
          <ac:chgData name="Juan Sebastian Herrera Prieto" userId="S::jsherrera914@soy.sena.edu.co::ef11610f-3862-4e05-a817-05d4c3cf01c5" providerId="AD" clId="Web-{E4C3FA12-0F7C-CCA6-1B2A-550AA69422DF}" dt="2023-03-21T15:01:35.042" v="16"/>
          <ac:spMkLst>
            <pc:docMk/>
            <pc:sldMk cId="3639669116" sldId="262"/>
            <ac:spMk id="26" creationId="{08C9B587-E65E-4B52-B37C-ABEBB6E87928}"/>
          </ac:spMkLst>
        </pc:spChg>
        <pc:picChg chg="add mod">
          <ac:chgData name="Juan Sebastian Herrera Prieto" userId="S::jsherrera914@soy.sena.edu.co::ef11610f-3862-4e05-a817-05d4c3cf01c5" providerId="AD" clId="Web-{E4C3FA12-0F7C-CCA6-1B2A-550AA69422DF}" dt="2023-03-21T15:02:56.075" v="20" actId="1076"/>
          <ac:picMkLst>
            <pc:docMk/>
            <pc:sldMk cId="3639669116" sldId="262"/>
            <ac:picMk id="18" creationId="{74B16ACF-4A6C-F1E7-CB6C-6BDEE7EB324E}"/>
          </ac:picMkLst>
        </pc:picChg>
      </pc:sldChg>
      <pc:sldChg chg="addSp delSp modSp mod setBg">
        <pc:chgData name="Juan Sebastian Herrera Prieto" userId="S::jsherrera914@soy.sena.edu.co::ef11610f-3862-4e05-a817-05d4c3cf01c5" providerId="AD" clId="Web-{E4C3FA12-0F7C-CCA6-1B2A-550AA69422DF}" dt="2023-03-21T15:19:51.551" v="64"/>
        <pc:sldMkLst>
          <pc:docMk/>
          <pc:sldMk cId="1495245722" sldId="263"/>
        </pc:sldMkLst>
        <pc:spChg chg="mod">
          <ac:chgData name="Juan Sebastian Herrera Prieto" userId="S::jsherrera914@soy.sena.edu.co::ef11610f-3862-4e05-a817-05d4c3cf01c5" providerId="AD" clId="Web-{E4C3FA12-0F7C-CCA6-1B2A-550AA69422DF}" dt="2023-03-21T15:19:51.551" v="64"/>
          <ac:spMkLst>
            <pc:docMk/>
            <pc:sldMk cId="1495245722" sldId="263"/>
            <ac:spMk id="2" creationId="{82765DA9-3CFA-DFE4-CFB4-ED7512796DAA}"/>
          </ac:spMkLst>
        </pc:spChg>
        <pc:spChg chg="mod">
          <ac:chgData name="Juan Sebastian Herrera Prieto" userId="S::jsherrera914@soy.sena.edu.co::ef11610f-3862-4e05-a817-05d4c3cf01c5" providerId="AD" clId="Web-{E4C3FA12-0F7C-CCA6-1B2A-550AA69422DF}" dt="2023-03-21T15:19:51.551" v="64"/>
          <ac:spMkLst>
            <pc:docMk/>
            <pc:sldMk cId="1495245722" sldId="263"/>
            <ac:spMk id="3" creationId="{282224B7-662E-E133-BD59-E01F5A5AD2C3}"/>
          </ac:spMkLst>
        </pc:spChg>
        <pc:spChg chg="add del">
          <ac:chgData name="Juan Sebastian Herrera Prieto" userId="S::jsherrera914@soy.sena.edu.co::ef11610f-3862-4e05-a817-05d4c3cf01c5" providerId="AD" clId="Web-{E4C3FA12-0F7C-CCA6-1B2A-550AA69422DF}" dt="2023-03-21T15:19:51.551" v="64"/>
          <ac:spMkLst>
            <pc:docMk/>
            <pc:sldMk cId="1495245722" sldId="263"/>
            <ac:spMk id="8" creationId="{907EF6B7-1338-4443-8C46-6A318D952DFD}"/>
          </ac:spMkLst>
        </pc:spChg>
        <pc:spChg chg="add del">
          <ac:chgData name="Juan Sebastian Herrera Prieto" userId="S::jsherrera914@soy.sena.edu.co::ef11610f-3862-4e05-a817-05d4c3cf01c5" providerId="AD" clId="Web-{E4C3FA12-0F7C-CCA6-1B2A-550AA69422DF}" dt="2023-03-21T15:19:51.551" v="64"/>
          <ac:spMkLst>
            <pc:docMk/>
            <pc:sldMk cId="1495245722" sldId="263"/>
            <ac:spMk id="10" creationId="{DAAE4CDD-124C-4DCF-9584-B6033B545DD5}"/>
          </ac:spMkLst>
        </pc:spChg>
        <pc:spChg chg="add del">
          <ac:chgData name="Juan Sebastian Herrera Prieto" userId="S::jsherrera914@soy.sena.edu.co::ef11610f-3862-4e05-a817-05d4c3cf01c5" providerId="AD" clId="Web-{E4C3FA12-0F7C-CCA6-1B2A-550AA69422DF}" dt="2023-03-21T15:19:51.551" v="64"/>
          <ac:spMkLst>
            <pc:docMk/>
            <pc:sldMk cId="1495245722" sldId="263"/>
            <ac:spMk id="12" creationId="{081E4A58-353D-44AE-B2FC-2A74E2E400F7}"/>
          </ac:spMkLst>
        </pc:spChg>
      </pc:sldChg>
      <pc:sldChg chg="addSp modSp mod setBg">
        <pc:chgData name="Juan Sebastian Herrera Prieto" userId="S::jsherrera914@soy.sena.edu.co::ef11610f-3862-4e05-a817-05d4c3cf01c5" providerId="AD" clId="Web-{E4C3FA12-0F7C-CCA6-1B2A-550AA69422DF}" dt="2023-03-21T15:21:01.490" v="81"/>
        <pc:sldMkLst>
          <pc:docMk/>
          <pc:sldMk cId="836181485" sldId="265"/>
        </pc:sldMkLst>
        <pc:spChg chg="mod">
          <ac:chgData name="Juan Sebastian Herrera Prieto" userId="S::jsherrera914@soy.sena.edu.co::ef11610f-3862-4e05-a817-05d4c3cf01c5" providerId="AD" clId="Web-{E4C3FA12-0F7C-CCA6-1B2A-550AA69422DF}" dt="2023-03-21T15:21:01.490" v="81"/>
          <ac:spMkLst>
            <pc:docMk/>
            <pc:sldMk cId="836181485" sldId="265"/>
            <ac:spMk id="2" creationId="{993EF0A9-4DE9-A08E-9569-51160EFF8CBB}"/>
          </ac:spMkLst>
        </pc:spChg>
        <pc:spChg chg="mod">
          <ac:chgData name="Juan Sebastian Herrera Prieto" userId="S::jsherrera914@soy.sena.edu.co::ef11610f-3862-4e05-a817-05d4c3cf01c5" providerId="AD" clId="Web-{E4C3FA12-0F7C-CCA6-1B2A-550AA69422DF}" dt="2023-03-21T15:21:01.490" v="81"/>
          <ac:spMkLst>
            <pc:docMk/>
            <pc:sldMk cId="836181485" sldId="265"/>
            <ac:spMk id="3" creationId="{6ADFEEF2-45D3-353B-DFB7-9712AA90CBB7}"/>
          </ac:spMkLst>
        </pc:spChg>
        <pc:spChg chg="add">
          <ac:chgData name="Juan Sebastian Herrera Prieto" userId="S::jsherrera914@soy.sena.edu.co::ef11610f-3862-4e05-a817-05d4c3cf01c5" providerId="AD" clId="Web-{E4C3FA12-0F7C-CCA6-1B2A-550AA69422DF}" dt="2023-03-21T15:21:01.490" v="81"/>
          <ac:spMkLst>
            <pc:docMk/>
            <pc:sldMk cId="836181485" sldId="265"/>
            <ac:spMk id="8" creationId="{E92FEB64-6EEA-4759-B4A4-BD2C1E660BA8}"/>
          </ac:spMkLst>
        </pc:spChg>
        <pc:spChg chg="add">
          <ac:chgData name="Juan Sebastian Herrera Prieto" userId="S::jsherrera914@soy.sena.edu.co::ef11610f-3862-4e05-a817-05d4c3cf01c5" providerId="AD" clId="Web-{E4C3FA12-0F7C-CCA6-1B2A-550AA69422DF}" dt="2023-03-21T15:21:01.490" v="81"/>
          <ac:spMkLst>
            <pc:docMk/>
            <pc:sldMk cId="836181485" sldId="265"/>
            <ac:spMk id="10" creationId="{B10BB131-AC8E-4A8E-A5D1-36260F720C3B}"/>
          </ac:spMkLst>
        </pc:spChg>
        <pc:spChg chg="add">
          <ac:chgData name="Juan Sebastian Herrera Prieto" userId="S::jsherrera914@soy.sena.edu.co::ef11610f-3862-4e05-a817-05d4c3cf01c5" providerId="AD" clId="Web-{E4C3FA12-0F7C-CCA6-1B2A-550AA69422DF}" dt="2023-03-21T15:21:01.490" v="81"/>
          <ac:spMkLst>
            <pc:docMk/>
            <pc:sldMk cId="836181485" sldId="265"/>
            <ac:spMk id="12" creationId="{14847E93-7DC1-4D4B-8829-B19AA7137C50}"/>
          </ac:spMkLst>
        </pc:spChg>
        <pc:spChg chg="add">
          <ac:chgData name="Juan Sebastian Herrera Prieto" userId="S::jsherrera914@soy.sena.edu.co::ef11610f-3862-4e05-a817-05d4c3cf01c5" providerId="AD" clId="Web-{E4C3FA12-0F7C-CCA6-1B2A-550AA69422DF}" dt="2023-03-21T15:21:01.490" v="81"/>
          <ac:spMkLst>
            <pc:docMk/>
            <pc:sldMk cId="836181485" sldId="265"/>
            <ac:spMk id="14" creationId="{5566D6E1-03A1-4D73-A4E0-35D74D568A04}"/>
          </ac:spMkLst>
        </pc:spChg>
        <pc:spChg chg="add">
          <ac:chgData name="Juan Sebastian Herrera Prieto" userId="S::jsherrera914@soy.sena.edu.co::ef11610f-3862-4e05-a817-05d4c3cf01c5" providerId="AD" clId="Web-{E4C3FA12-0F7C-CCA6-1B2A-550AA69422DF}" dt="2023-03-21T15:21:01.490" v="81"/>
          <ac:spMkLst>
            <pc:docMk/>
            <pc:sldMk cId="836181485" sldId="265"/>
            <ac:spMk id="16" creationId="{9F835A99-04AC-494A-A572-AFE8413CC938}"/>
          </ac:spMkLst>
        </pc:spChg>
        <pc:spChg chg="add">
          <ac:chgData name="Juan Sebastian Herrera Prieto" userId="S::jsherrera914@soy.sena.edu.co::ef11610f-3862-4e05-a817-05d4c3cf01c5" providerId="AD" clId="Web-{E4C3FA12-0F7C-CCA6-1B2A-550AA69422DF}" dt="2023-03-21T15:21:01.490" v="81"/>
          <ac:spMkLst>
            <pc:docMk/>
            <pc:sldMk cId="836181485" sldId="265"/>
            <ac:spMk id="18" creationId="{7B786209-1B0B-4CA9-9BDD-F7327066A84D}"/>
          </ac:spMkLst>
        </pc:spChg>
        <pc:spChg chg="add">
          <ac:chgData name="Juan Sebastian Herrera Prieto" userId="S::jsherrera914@soy.sena.edu.co::ef11610f-3862-4e05-a817-05d4c3cf01c5" providerId="AD" clId="Web-{E4C3FA12-0F7C-CCA6-1B2A-550AA69422DF}" dt="2023-03-21T15:21:01.490" v="81"/>
          <ac:spMkLst>
            <pc:docMk/>
            <pc:sldMk cId="836181485" sldId="265"/>
            <ac:spMk id="20" creationId="{2D2964BB-484D-45AE-AD66-D407D0629652}"/>
          </ac:spMkLst>
        </pc:spChg>
        <pc:spChg chg="add">
          <ac:chgData name="Juan Sebastian Herrera Prieto" userId="S::jsherrera914@soy.sena.edu.co::ef11610f-3862-4e05-a817-05d4c3cf01c5" providerId="AD" clId="Web-{E4C3FA12-0F7C-CCA6-1B2A-550AA69422DF}" dt="2023-03-21T15:21:01.490" v="81"/>
          <ac:spMkLst>
            <pc:docMk/>
            <pc:sldMk cId="836181485" sldId="265"/>
            <ac:spMk id="22" creationId="{6691AC69-A76E-4DAB-B565-468B6B87ACF3}"/>
          </ac:spMkLst>
        </pc:spChg>
      </pc:sldChg>
      <pc:sldChg chg="addSp modSp mod setBg">
        <pc:chgData name="Juan Sebastian Herrera Prieto" userId="S::jsherrera914@soy.sena.edu.co::ef11610f-3862-4e05-a817-05d4c3cf01c5" providerId="AD" clId="Web-{E4C3FA12-0F7C-CCA6-1B2A-550AA69422DF}" dt="2023-03-21T15:21:20.506" v="83" actId="1076"/>
        <pc:sldMkLst>
          <pc:docMk/>
          <pc:sldMk cId="823951855" sldId="267"/>
        </pc:sldMkLst>
        <pc:spChg chg="mod">
          <ac:chgData name="Juan Sebastian Herrera Prieto" userId="S::jsherrera914@soy.sena.edu.co::ef11610f-3862-4e05-a817-05d4c3cf01c5" providerId="AD" clId="Web-{E4C3FA12-0F7C-CCA6-1B2A-550AA69422DF}" dt="2023-03-21T15:21:14.256" v="82"/>
          <ac:spMkLst>
            <pc:docMk/>
            <pc:sldMk cId="823951855" sldId="267"/>
            <ac:spMk id="2" creationId="{378926DF-9E9C-B895-F9A9-369B6F2773E1}"/>
          </ac:spMkLst>
        </pc:spChg>
        <pc:spChg chg="mod">
          <ac:chgData name="Juan Sebastian Herrera Prieto" userId="S::jsherrera914@soy.sena.edu.co::ef11610f-3862-4e05-a817-05d4c3cf01c5" providerId="AD" clId="Web-{E4C3FA12-0F7C-CCA6-1B2A-550AA69422DF}" dt="2023-03-21T15:21:20.506" v="83" actId="1076"/>
          <ac:spMkLst>
            <pc:docMk/>
            <pc:sldMk cId="823951855" sldId="267"/>
            <ac:spMk id="3" creationId="{20BE4D5C-8933-A39D-A11E-68CCBA02D706}"/>
          </ac:spMkLst>
        </pc:spChg>
        <pc:spChg chg="add">
          <ac:chgData name="Juan Sebastian Herrera Prieto" userId="S::jsherrera914@soy.sena.edu.co::ef11610f-3862-4e05-a817-05d4c3cf01c5" providerId="AD" clId="Web-{E4C3FA12-0F7C-CCA6-1B2A-550AA69422DF}" dt="2023-03-21T15:21:14.256" v="82"/>
          <ac:spMkLst>
            <pc:docMk/>
            <pc:sldMk cId="823951855" sldId="267"/>
            <ac:spMk id="8" creationId="{E92FEB64-6EEA-4759-B4A4-BD2C1E660BA8}"/>
          </ac:spMkLst>
        </pc:spChg>
        <pc:spChg chg="add">
          <ac:chgData name="Juan Sebastian Herrera Prieto" userId="S::jsherrera914@soy.sena.edu.co::ef11610f-3862-4e05-a817-05d4c3cf01c5" providerId="AD" clId="Web-{E4C3FA12-0F7C-CCA6-1B2A-550AA69422DF}" dt="2023-03-21T15:21:14.256" v="82"/>
          <ac:spMkLst>
            <pc:docMk/>
            <pc:sldMk cId="823951855" sldId="267"/>
            <ac:spMk id="10" creationId="{B10BB131-AC8E-4A8E-A5D1-36260F720C3B}"/>
          </ac:spMkLst>
        </pc:spChg>
        <pc:spChg chg="add">
          <ac:chgData name="Juan Sebastian Herrera Prieto" userId="S::jsherrera914@soy.sena.edu.co::ef11610f-3862-4e05-a817-05d4c3cf01c5" providerId="AD" clId="Web-{E4C3FA12-0F7C-CCA6-1B2A-550AA69422DF}" dt="2023-03-21T15:21:14.256" v="82"/>
          <ac:spMkLst>
            <pc:docMk/>
            <pc:sldMk cId="823951855" sldId="267"/>
            <ac:spMk id="12" creationId="{14847E93-7DC1-4D4B-8829-B19AA7137C50}"/>
          </ac:spMkLst>
        </pc:spChg>
        <pc:spChg chg="add">
          <ac:chgData name="Juan Sebastian Herrera Prieto" userId="S::jsherrera914@soy.sena.edu.co::ef11610f-3862-4e05-a817-05d4c3cf01c5" providerId="AD" clId="Web-{E4C3FA12-0F7C-CCA6-1B2A-550AA69422DF}" dt="2023-03-21T15:21:14.256" v="82"/>
          <ac:spMkLst>
            <pc:docMk/>
            <pc:sldMk cId="823951855" sldId="267"/>
            <ac:spMk id="14" creationId="{5566D6E1-03A1-4D73-A4E0-35D74D568A04}"/>
          </ac:spMkLst>
        </pc:spChg>
        <pc:spChg chg="add">
          <ac:chgData name="Juan Sebastian Herrera Prieto" userId="S::jsherrera914@soy.sena.edu.co::ef11610f-3862-4e05-a817-05d4c3cf01c5" providerId="AD" clId="Web-{E4C3FA12-0F7C-CCA6-1B2A-550AA69422DF}" dt="2023-03-21T15:21:14.256" v="82"/>
          <ac:spMkLst>
            <pc:docMk/>
            <pc:sldMk cId="823951855" sldId="267"/>
            <ac:spMk id="16" creationId="{9F835A99-04AC-494A-A572-AFE8413CC938}"/>
          </ac:spMkLst>
        </pc:spChg>
        <pc:spChg chg="add">
          <ac:chgData name="Juan Sebastian Herrera Prieto" userId="S::jsherrera914@soy.sena.edu.co::ef11610f-3862-4e05-a817-05d4c3cf01c5" providerId="AD" clId="Web-{E4C3FA12-0F7C-CCA6-1B2A-550AA69422DF}" dt="2023-03-21T15:21:14.256" v="82"/>
          <ac:spMkLst>
            <pc:docMk/>
            <pc:sldMk cId="823951855" sldId="267"/>
            <ac:spMk id="18" creationId="{7B786209-1B0B-4CA9-9BDD-F7327066A84D}"/>
          </ac:spMkLst>
        </pc:spChg>
        <pc:spChg chg="add">
          <ac:chgData name="Juan Sebastian Herrera Prieto" userId="S::jsherrera914@soy.sena.edu.co::ef11610f-3862-4e05-a817-05d4c3cf01c5" providerId="AD" clId="Web-{E4C3FA12-0F7C-CCA6-1B2A-550AA69422DF}" dt="2023-03-21T15:21:14.256" v="82"/>
          <ac:spMkLst>
            <pc:docMk/>
            <pc:sldMk cId="823951855" sldId="267"/>
            <ac:spMk id="20" creationId="{2D2964BB-484D-45AE-AD66-D407D0629652}"/>
          </ac:spMkLst>
        </pc:spChg>
        <pc:spChg chg="add">
          <ac:chgData name="Juan Sebastian Herrera Prieto" userId="S::jsherrera914@soy.sena.edu.co::ef11610f-3862-4e05-a817-05d4c3cf01c5" providerId="AD" clId="Web-{E4C3FA12-0F7C-CCA6-1B2A-550AA69422DF}" dt="2023-03-21T15:21:14.256" v="82"/>
          <ac:spMkLst>
            <pc:docMk/>
            <pc:sldMk cId="823951855" sldId="267"/>
            <ac:spMk id="22" creationId="{6691AC69-A76E-4DAB-B565-468B6B87ACF3}"/>
          </ac:spMkLst>
        </pc:spChg>
      </pc:sldChg>
      <pc:sldChg chg="addSp modSp mod setBg">
        <pc:chgData name="Juan Sebastian Herrera Prieto" userId="S::jsherrera914@soy.sena.edu.co::ef11610f-3862-4e05-a817-05d4c3cf01c5" providerId="AD" clId="Web-{E4C3FA12-0F7C-CCA6-1B2A-550AA69422DF}" dt="2023-03-21T15:17:44.923" v="53"/>
        <pc:sldMkLst>
          <pc:docMk/>
          <pc:sldMk cId="818706842" sldId="271"/>
        </pc:sldMkLst>
        <pc:spChg chg="mod">
          <ac:chgData name="Juan Sebastian Herrera Prieto" userId="S::jsherrera914@soy.sena.edu.co::ef11610f-3862-4e05-a817-05d4c3cf01c5" providerId="AD" clId="Web-{E4C3FA12-0F7C-CCA6-1B2A-550AA69422DF}" dt="2023-03-21T15:17:44.923" v="53"/>
          <ac:spMkLst>
            <pc:docMk/>
            <pc:sldMk cId="818706842" sldId="271"/>
            <ac:spMk id="3" creationId="{84B72CFB-3CAD-9A8F-39D8-028781E8247F}"/>
          </ac:spMkLst>
        </pc:spChg>
        <pc:spChg chg="add">
          <ac:chgData name="Juan Sebastian Herrera Prieto" userId="S::jsherrera914@soy.sena.edu.co::ef11610f-3862-4e05-a817-05d4c3cf01c5" providerId="AD" clId="Web-{E4C3FA12-0F7C-CCA6-1B2A-550AA69422DF}" dt="2023-03-21T15:17:44.923" v="53"/>
          <ac:spMkLst>
            <pc:docMk/>
            <pc:sldMk cId="818706842" sldId="271"/>
            <ac:spMk id="8" creationId="{907EF6B7-1338-4443-8C46-6A318D952DFD}"/>
          </ac:spMkLst>
        </pc:spChg>
        <pc:spChg chg="add">
          <ac:chgData name="Juan Sebastian Herrera Prieto" userId="S::jsherrera914@soy.sena.edu.co::ef11610f-3862-4e05-a817-05d4c3cf01c5" providerId="AD" clId="Web-{E4C3FA12-0F7C-CCA6-1B2A-550AA69422DF}" dt="2023-03-21T15:17:44.923" v="53"/>
          <ac:spMkLst>
            <pc:docMk/>
            <pc:sldMk cId="818706842" sldId="271"/>
            <ac:spMk id="10" creationId="{DAAE4CDD-124C-4DCF-9584-B6033B545DD5}"/>
          </ac:spMkLst>
        </pc:spChg>
        <pc:spChg chg="add">
          <ac:chgData name="Juan Sebastian Herrera Prieto" userId="S::jsherrera914@soy.sena.edu.co::ef11610f-3862-4e05-a817-05d4c3cf01c5" providerId="AD" clId="Web-{E4C3FA12-0F7C-CCA6-1B2A-550AA69422DF}" dt="2023-03-21T15:17:44.923" v="53"/>
          <ac:spMkLst>
            <pc:docMk/>
            <pc:sldMk cId="818706842" sldId="271"/>
            <ac:spMk id="12" creationId="{081E4A58-353D-44AE-B2FC-2A74E2E400F7}"/>
          </ac:spMkLst>
        </pc:spChg>
      </pc:sldChg>
      <pc:sldChg chg="addSp modSp mod setBg">
        <pc:chgData name="Juan Sebastian Herrera Prieto" userId="S::jsherrera914@soy.sena.edu.co::ef11610f-3862-4e05-a817-05d4c3cf01c5" providerId="AD" clId="Web-{E4C3FA12-0F7C-CCA6-1B2A-550AA69422DF}" dt="2023-03-21T15:17:57.674" v="54"/>
        <pc:sldMkLst>
          <pc:docMk/>
          <pc:sldMk cId="2020483110" sldId="278"/>
        </pc:sldMkLst>
        <pc:spChg chg="mod">
          <ac:chgData name="Juan Sebastian Herrera Prieto" userId="S::jsherrera914@soy.sena.edu.co::ef11610f-3862-4e05-a817-05d4c3cf01c5" providerId="AD" clId="Web-{E4C3FA12-0F7C-CCA6-1B2A-550AA69422DF}" dt="2023-03-21T15:17:57.674" v="54"/>
          <ac:spMkLst>
            <pc:docMk/>
            <pc:sldMk cId="2020483110" sldId="278"/>
            <ac:spMk id="3" creationId="{1EC96EED-8EBD-8201-0A01-9ABE178A741F}"/>
          </ac:spMkLst>
        </pc:spChg>
        <pc:spChg chg="add">
          <ac:chgData name="Juan Sebastian Herrera Prieto" userId="S::jsherrera914@soy.sena.edu.co::ef11610f-3862-4e05-a817-05d4c3cf01c5" providerId="AD" clId="Web-{E4C3FA12-0F7C-CCA6-1B2A-550AA69422DF}" dt="2023-03-21T15:17:57.674" v="54"/>
          <ac:spMkLst>
            <pc:docMk/>
            <pc:sldMk cId="2020483110" sldId="278"/>
            <ac:spMk id="8" creationId="{907EF6B7-1338-4443-8C46-6A318D952DFD}"/>
          </ac:spMkLst>
        </pc:spChg>
        <pc:spChg chg="add">
          <ac:chgData name="Juan Sebastian Herrera Prieto" userId="S::jsherrera914@soy.sena.edu.co::ef11610f-3862-4e05-a817-05d4c3cf01c5" providerId="AD" clId="Web-{E4C3FA12-0F7C-CCA6-1B2A-550AA69422DF}" dt="2023-03-21T15:17:57.674" v="54"/>
          <ac:spMkLst>
            <pc:docMk/>
            <pc:sldMk cId="2020483110" sldId="278"/>
            <ac:spMk id="10" creationId="{DAAE4CDD-124C-4DCF-9584-B6033B545DD5}"/>
          </ac:spMkLst>
        </pc:spChg>
        <pc:spChg chg="add">
          <ac:chgData name="Juan Sebastian Herrera Prieto" userId="S::jsherrera914@soy.sena.edu.co::ef11610f-3862-4e05-a817-05d4c3cf01c5" providerId="AD" clId="Web-{E4C3FA12-0F7C-CCA6-1B2A-550AA69422DF}" dt="2023-03-21T15:17:57.674" v="54"/>
          <ac:spMkLst>
            <pc:docMk/>
            <pc:sldMk cId="2020483110" sldId="278"/>
            <ac:spMk id="12" creationId="{081E4A58-353D-44AE-B2FC-2A74E2E400F7}"/>
          </ac:spMkLst>
        </pc:spChg>
      </pc:sldChg>
      <pc:sldChg chg="addSp modSp mod setBg">
        <pc:chgData name="Juan Sebastian Herrera Prieto" userId="S::jsherrera914@soy.sena.edu.co::ef11610f-3862-4e05-a817-05d4c3cf01c5" providerId="AD" clId="Web-{E4C3FA12-0F7C-CCA6-1B2A-550AA69422DF}" dt="2023-03-21T15:18:02.877" v="55"/>
        <pc:sldMkLst>
          <pc:docMk/>
          <pc:sldMk cId="2725864415" sldId="280"/>
        </pc:sldMkLst>
        <pc:spChg chg="mod">
          <ac:chgData name="Juan Sebastian Herrera Prieto" userId="S::jsherrera914@soy.sena.edu.co::ef11610f-3862-4e05-a817-05d4c3cf01c5" providerId="AD" clId="Web-{E4C3FA12-0F7C-CCA6-1B2A-550AA69422DF}" dt="2023-03-21T15:18:02.877" v="55"/>
          <ac:spMkLst>
            <pc:docMk/>
            <pc:sldMk cId="2725864415" sldId="280"/>
            <ac:spMk id="3" creationId="{59E4A9BE-67C5-0C14-E130-6E770B1E490D}"/>
          </ac:spMkLst>
        </pc:spChg>
        <pc:spChg chg="add">
          <ac:chgData name="Juan Sebastian Herrera Prieto" userId="S::jsherrera914@soy.sena.edu.co::ef11610f-3862-4e05-a817-05d4c3cf01c5" providerId="AD" clId="Web-{E4C3FA12-0F7C-CCA6-1B2A-550AA69422DF}" dt="2023-03-21T15:18:02.877" v="55"/>
          <ac:spMkLst>
            <pc:docMk/>
            <pc:sldMk cId="2725864415" sldId="280"/>
            <ac:spMk id="8" creationId="{907EF6B7-1338-4443-8C46-6A318D952DFD}"/>
          </ac:spMkLst>
        </pc:spChg>
        <pc:spChg chg="add">
          <ac:chgData name="Juan Sebastian Herrera Prieto" userId="S::jsherrera914@soy.sena.edu.co::ef11610f-3862-4e05-a817-05d4c3cf01c5" providerId="AD" clId="Web-{E4C3FA12-0F7C-CCA6-1B2A-550AA69422DF}" dt="2023-03-21T15:18:02.877" v="55"/>
          <ac:spMkLst>
            <pc:docMk/>
            <pc:sldMk cId="2725864415" sldId="280"/>
            <ac:spMk id="10" creationId="{DAAE4CDD-124C-4DCF-9584-B6033B545DD5}"/>
          </ac:spMkLst>
        </pc:spChg>
        <pc:spChg chg="add">
          <ac:chgData name="Juan Sebastian Herrera Prieto" userId="S::jsherrera914@soy.sena.edu.co::ef11610f-3862-4e05-a817-05d4c3cf01c5" providerId="AD" clId="Web-{E4C3FA12-0F7C-CCA6-1B2A-550AA69422DF}" dt="2023-03-21T15:18:02.877" v="55"/>
          <ac:spMkLst>
            <pc:docMk/>
            <pc:sldMk cId="2725864415" sldId="280"/>
            <ac:spMk id="12" creationId="{081E4A58-353D-44AE-B2FC-2A74E2E400F7}"/>
          </ac:spMkLst>
        </pc:spChg>
      </pc:sldChg>
      <pc:sldChg chg="addSp modSp mod setBg">
        <pc:chgData name="Juan Sebastian Herrera Prieto" userId="S::jsherrera914@soy.sena.edu.co::ef11610f-3862-4e05-a817-05d4c3cf01c5" providerId="AD" clId="Web-{E4C3FA12-0F7C-CCA6-1B2A-550AA69422DF}" dt="2023-03-21T15:18:11.658" v="56"/>
        <pc:sldMkLst>
          <pc:docMk/>
          <pc:sldMk cId="3095295970" sldId="287"/>
        </pc:sldMkLst>
        <pc:spChg chg="mod">
          <ac:chgData name="Juan Sebastian Herrera Prieto" userId="S::jsherrera914@soy.sena.edu.co::ef11610f-3862-4e05-a817-05d4c3cf01c5" providerId="AD" clId="Web-{E4C3FA12-0F7C-CCA6-1B2A-550AA69422DF}" dt="2023-03-21T15:18:11.658" v="56"/>
          <ac:spMkLst>
            <pc:docMk/>
            <pc:sldMk cId="3095295970" sldId="287"/>
            <ac:spMk id="3" creationId="{7D9D9527-2D18-5B65-95C0-E1EAD28FE596}"/>
          </ac:spMkLst>
        </pc:spChg>
        <pc:spChg chg="add">
          <ac:chgData name="Juan Sebastian Herrera Prieto" userId="S::jsherrera914@soy.sena.edu.co::ef11610f-3862-4e05-a817-05d4c3cf01c5" providerId="AD" clId="Web-{E4C3FA12-0F7C-CCA6-1B2A-550AA69422DF}" dt="2023-03-21T15:18:11.658" v="56"/>
          <ac:spMkLst>
            <pc:docMk/>
            <pc:sldMk cId="3095295970" sldId="287"/>
            <ac:spMk id="8" creationId="{907EF6B7-1338-4443-8C46-6A318D952DFD}"/>
          </ac:spMkLst>
        </pc:spChg>
        <pc:spChg chg="add">
          <ac:chgData name="Juan Sebastian Herrera Prieto" userId="S::jsherrera914@soy.sena.edu.co::ef11610f-3862-4e05-a817-05d4c3cf01c5" providerId="AD" clId="Web-{E4C3FA12-0F7C-CCA6-1B2A-550AA69422DF}" dt="2023-03-21T15:18:11.658" v="56"/>
          <ac:spMkLst>
            <pc:docMk/>
            <pc:sldMk cId="3095295970" sldId="287"/>
            <ac:spMk id="10" creationId="{DAAE4CDD-124C-4DCF-9584-B6033B545DD5}"/>
          </ac:spMkLst>
        </pc:spChg>
        <pc:spChg chg="add">
          <ac:chgData name="Juan Sebastian Herrera Prieto" userId="S::jsherrera914@soy.sena.edu.co::ef11610f-3862-4e05-a817-05d4c3cf01c5" providerId="AD" clId="Web-{E4C3FA12-0F7C-CCA6-1B2A-550AA69422DF}" dt="2023-03-21T15:18:11.658" v="56"/>
          <ac:spMkLst>
            <pc:docMk/>
            <pc:sldMk cId="3095295970" sldId="287"/>
            <ac:spMk id="12" creationId="{081E4A58-353D-44AE-B2FC-2A74E2E400F7}"/>
          </ac:spMkLst>
        </pc:spChg>
      </pc:sldChg>
      <pc:sldChg chg="addSp modSp mod setBg">
        <pc:chgData name="Juan Sebastian Herrera Prieto" userId="S::jsherrera914@soy.sena.edu.co::ef11610f-3862-4e05-a817-05d4c3cf01c5" providerId="AD" clId="Web-{E4C3FA12-0F7C-CCA6-1B2A-550AA69422DF}" dt="2023-03-21T15:20:50.662" v="80" actId="20577"/>
        <pc:sldMkLst>
          <pc:docMk/>
          <pc:sldMk cId="1988385547" sldId="289"/>
        </pc:sldMkLst>
        <pc:spChg chg="mod">
          <ac:chgData name="Juan Sebastian Herrera Prieto" userId="S::jsherrera914@soy.sena.edu.co::ef11610f-3862-4e05-a817-05d4c3cf01c5" providerId="AD" clId="Web-{E4C3FA12-0F7C-CCA6-1B2A-550AA69422DF}" dt="2023-03-21T15:20:50.662" v="80" actId="20577"/>
          <ac:spMkLst>
            <pc:docMk/>
            <pc:sldMk cId="1988385547" sldId="289"/>
            <ac:spMk id="3" creationId="{6FB23AF4-7128-4D0B-D8F0-71D2D37B0EBF}"/>
          </ac:spMkLst>
        </pc:spChg>
        <pc:spChg chg="add">
          <ac:chgData name="Juan Sebastian Herrera Prieto" userId="S::jsherrera914@soy.sena.edu.co::ef11610f-3862-4e05-a817-05d4c3cf01c5" providerId="AD" clId="Web-{E4C3FA12-0F7C-CCA6-1B2A-550AA69422DF}" dt="2023-03-21T15:20:02.989" v="66"/>
          <ac:spMkLst>
            <pc:docMk/>
            <pc:sldMk cId="1988385547" sldId="289"/>
            <ac:spMk id="8" creationId="{907EF6B7-1338-4443-8C46-6A318D952DFD}"/>
          </ac:spMkLst>
        </pc:spChg>
        <pc:spChg chg="add">
          <ac:chgData name="Juan Sebastian Herrera Prieto" userId="S::jsherrera914@soy.sena.edu.co::ef11610f-3862-4e05-a817-05d4c3cf01c5" providerId="AD" clId="Web-{E4C3FA12-0F7C-CCA6-1B2A-550AA69422DF}" dt="2023-03-21T15:20:02.989" v="66"/>
          <ac:spMkLst>
            <pc:docMk/>
            <pc:sldMk cId="1988385547" sldId="289"/>
            <ac:spMk id="10" creationId="{DAAE4CDD-124C-4DCF-9584-B6033B545DD5}"/>
          </ac:spMkLst>
        </pc:spChg>
        <pc:spChg chg="add">
          <ac:chgData name="Juan Sebastian Herrera Prieto" userId="S::jsherrera914@soy.sena.edu.co::ef11610f-3862-4e05-a817-05d4c3cf01c5" providerId="AD" clId="Web-{E4C3FA12-0F7C-CCA6-1B2A-550AA69422DF}" dt="2023-03-21T15:20:02.989" v="66"/>
          <ac:spMkLst>
            <pc:docMk/>
            <pc:sldMk cId="1988385547" sldId="289"/>
            <ac:spMk id="12" creationId="{081E4A58-353D-44AE-B2FC-2A74E2E400F7}"/>
          </ac:spMkLst>
        </pc:spChg>
      </pc:sldChg>
      <pc:sldChg chg="addSp modSp mod setBg">
        <pc:chgData name="Juan Sebastian Herrera Prieto" userId="S::jsherrera914@soy.sena.edu.co::ef11610f-3862-4e05-a817-05d4c3cf01c5" providerId="AD" clId="Web-{E4C3FA12-0F7C-CCA6-1B2A-550AA69422DF}" dt="2023-03-21T15:19:57.832" v="65"/>
        <pc:sldMkLst>
          <pc:docMk/>
          <pc:sldMk cId="2318897579" sldId="290"/>
        </pc:sldMkLst>
        <pc:spChg chg="mod">
          <ac:chgData name="Juan Sebastian Herrera Prieto" userId="S::jsherrera914@soy.sena.edu.co::ef11610f-3862-4e05-a817-05d4c3cf01c5" providerId="AD" clId="Web-{E4C3FA12-0F7C-CCA6-1B2A-550AA69422DF}" dt="2023-03-21T15:19:57.832" v="65"/>
          <ac:spMkLst>
            <pc:docMk/>
            <pc:sldMk cId="2318897579" sldId="290"/>
            <ac:spMk id="3" creationId="{3D41726E-9084-EE78-7B5E-CB4A51DE9048}"/>
          </ac:spMkLst>
        </pc:spChg>
        <pc:spChg chg="add">
          <ac:chgData name="Juan Sebastian Herrera Prieto" userId="S::jsherrera914@soy.sena.edu.co::ef11610f-3862-4e05-a817-05d4c3cf01c5" providerId="AD" clId="Web-{E4C3FA12-0F7C-CCA6-1B2A-550AA69422DF}" dt="2023-03-21T15:19:57.832" v="65"/>
          <ac:spMkLst>
            <pc:docMk/>
            <pc:sldMk cId="2318897579" sldId="290"/>
            <ac:spMk id="8" creationId="{907EF6B7-1338-4443-8C46-6A318D952DFD}"/>
          </ac:spMkLst>
        </pc:spChg>
        <pc:spChg chg="add">
          <ac:chgData name="Juan Sebastian Herrera Prieto" userId="S::jsherrera914@soy.sena.edu.co::ef11610f-3862-4e05-a817-05d4c3cf01c5" providerId="AD" clId="Web-{E4C3FA12-0F7C-CCA6-1B2A-550AA69422DF}" dt="2023-03-21T15:19:57.832" v="65"/>
          <ac:spMkLst>
            <pc:docMk/>
            <pc:sldMk cId="2318897579" sldId="290"/>
            <ac:spMk id="10" creationId="{DAAE4CDD-124C-4DCF-9584-B6033B545DD5}"/>
          </ac:spMkLst>
        </pc:spChg>
        <pc:spChg chg="add">
          <ac:chgData name="Juan Sebastian Herrera Prieto" userId="S::jsherrera914@soy.sena.edu.co::ef11610f-3862-4e05-a817-05d4c3cf01c5" providerId="AD" clId="Web-{E4C3FA12-0F7C-CCA6-1B2A-550AA69422DF}" dt="2023-03-21T15:19:57.832" v="65"/>
          <ac:spMkLst>
            <pc:docMk/>
            <pc:sldMk cId="2318897579" sldId="290"/>
            <ac:spMk id="12" creationId="{081E4A58-353D-44AE-B2FC-2A74E2E400F7}"/>
          </ac:spMkLst>
        </pc:spChg>
      </pc:sldChg>
      <pc:sldChg chg="addSp delSp modSp">
        <pc:chgData name="Juan Sebastian Herrera Prieto" userId="S::jsherrera914@soy.sena.edu.co::ef11610f-3862-4e05-a817-05d4c3cf01c5" providerId="AD" clId="Web-{E4C3FA12-0F7C-CCA6-1B2A-550AA69422DF}" dt="2023-03-21T15:10:05.601" v="34" actId="20577"/>
        <pc:sldMkLst>
          <pc:docMk/>
          <pc:sldMk cId="3891505596" sldId="301"/>
        </pc:sldMkLst>
        <pc:spChg chg="mod">
          <ac:chgData name="Juan Sebastian Herrera Prieto" userId="S::jsherrera914@soy.sena.edu.co::ef11610f-3862-4e05-a817-05d4c3cf01c5" providerId="AD" clId="Web-{E4C3FA12-0F7C-CCA6-1B2A-550AA69422DF}" dt="2023-03-21T15:10:05.601" v="34" actId="20577"/>
          <ac:spMkLst>
            <pc:docMk/>
            <pc:sldMk cId="3891505596" sldId="301"/>
            <ac:spMk id="2" creationId="{FD267211-D0B0-67E9-2906-DC441D6A31BC}"/>
          </ac:spMkLst>
        </pc:spChg>
        <pc:spChg chg="mod">
          <ac:chgData name="Juan Sebastian Herrera Prieto" userId="S::jsherrera914@soy.sena.edu.co::ef11610f-3862-4e05-a817-05d4c3cf01c5" providerId="AD" clId="Web-{E4C3FA12-0F7C-CCA6-1B2A-550AA69422DF}" dt="2023-03-21T15:09:30.584" v="24" actId="20577"/>
          <ac:spMkLst>
            <pc:docMk/>
            <pc:sldMk cId="3891505596" sldId="301"/>
            <ac:spMk id="3" creationId="{DAEFECAD-3859-95E0-16B3-A49A6C9D93E1}"/>
          </ac:spMkLst>
        </pc:spChg>
        <pc:spChg chg="del">
          <ac:chgData name="Juan Sebastian Herrera Prieto" userId="S::jsherrera914@soy.sena.edu.co::ef11610f-3862-4e05-a817-05d4c3cf01c5" providerId="AD" clId="Web-{E4C3FA12-0F7C-CCA6-1B2A-550AA69422DF}" dt="2023-03-21T15:00:28.494" v="2"/>
          <ac:spMkLst>
            <pc:docMk/>
            <pc:sldMk cId="3891505596" sldId="301"/>
            <ac:spMk id="8" creationId="{70DFC902-7D23-471A-B557-B6B6917D7A0D}"/>
          </ac:spMkLst>
        </pc:spChg>
        <pc:spChg chg="del">
          <ac:chgData name="Juan Sebastian Herrera Prieto" userId="S::jsherrera914@soy.sena.edu.co::ef11610f-3862-4e05-a817-05d4c3cf01c5" providerId="AD" clId="Web-{E4C3FA12-0F7C-CCA6-1B2A-550AA69422DF}" dt="2023-03-21T15:00:28.494" v="2"/>
          <ac:spMkLst>
            <pc:docMk/>
            <pc:sldMk cId="3891505596" sldId="301"/>
            <ac:spMk id="10" creationId="{A55D5633-D557-4DCA-982C-FF36EB7A1C00}"/>
          </ac:spMkLst>
        </pc:spChg>
        <pc:spChg chg="del">
          <ac:chgData name="Juan Sebastian Herrera Prieto" userId="S::jsherrera914@soy.sena.edu.co::ef11610f-3862-4e05-a817-05d4c3cf01c5" providerId="AD" clId="Web-{E4C3FA12-0F7C-CCA6-1B2A-550AA69422DF}" dt="2023-03-21T15:00:28.494" v="2"/>
          <ac:spMkLst>
            <pc:docMk/>
            <pc:sldMk cId="3891505596" sldId="301"/>
            <ac:spMk id="12" creationId="{450D3AD2-FA80-415F-A9CE-54D884561CD7}"/>
          </ac:spMkLst>
        </pc:spChg>
        <pc:spChg chg="add">
          <ac:chgData name="Juan Sebastian Herrera Prieto" userId="S::jsherrera914@soy.sena.edu.co::ef11610f-3862-4e05-a817-05d4c3cf01c5" providerId="AD" clId="Web-{E4C3FA12-0F7C-CCA6-1B2A-550AA69422DF}" dt="2023-03-21T15:00:28.494" v="2"/>
          <ac:spMkLst>
            <pc:docMk/>
            <pc:sldMk cId="3891505596" sldId="301"/>
            <ac:spMk id="17" creationId="{4BC99CB9-DDAD-44A2-8A1C-E3AF4E72DF5C}"/>
          </ac:spMkLst>
        </pc:spChg>
        <pc:spChg chg="add">
          <ac:chgData name="Juan Sebastian Herrera Prieto" userId="S::jsherrera914@soy.sena.edu.co::ef11610f-3862-4e05-a817-05d4c3cf01c5" providerId="AD" clId="Web-{E4C3FA12-0F7C-CCA6-1B2A-550AA69422DF}" dt="2023-03-21T15:00:28.494" v="2"/>
          <ac:spMkLst>
            <pc:docMk/>
            <pc:sldMk cId="3891505596" sldId="301"/>
            <ac:spMk id="19" creationId="{64053CBF-3932-45FF-8285-EE5146085F3A}"/>
          </ac:spMkLst>
        </pc:spChg>
        <pc:grpChg chg="add">
          <ac:chgData name="Juan Sebastian Herrera Prieto" userId="S::jsherrera914@soy.sena.edu.co::ef11610f-3862-4e05-a817-05d4c3cf01c5" providerId="AD" clId="Web-{E4C3FA12-0F7C-CCA6-1B2A-550AA69422DF}" dt="2023-03-21T15:00:28.494" v="2"/>
          <ac:grpSpMkLst>
            <pc:docMk/>
            <pc:sldMk cId="3891505596" sldId="301"/>
            <ac:grpSpMk id="21" creationId="{2E751C04-BEA6-446B-A678-9C74819EBD4C}"/>
          </ac:grpSpMkLst>
        </pc:grpChg>
        <pc:grpChg chg="add">
          <ac:chgData name="Juan Sebastian Herrera Prieto" userId="S::jsherrera914@soy.sena.edu.co::ef11610f-3862-4e05-a817-05d4c3cf01c5" providerId="AD" clId="Web-{E4C3FA12-0F7C-CCA6-1B2A-550AA69422DF}" dt="2023-03-21T15:00:28.494" v="2"/>
          <ac:grpSpMkLst>
            <pc:docMk/>
            <pc:sldMk cId="3891505596" sldId="301"/>
            <ac:grpSpMk id="27" creationId="{B63ACBA3-DEFD-4C6D-BBA0-64468FA99C2D}"/>
          </ac:grpSpMkLst>
        </pc:grpChg>
      </pc:sldChg>
    </pc:docChg>
  </pc:docChgLst>
  <pc:docChgLst>
    <pc:chgData name="Laura Nataly Garzon Suarez" userId="S::laungarzon11@soy.sena.edu.co::d606699a-8ed5-42e3-af50-3d962e60b77b" providerId="AD" clId="Web-{55D8AC22-342D-CEA9-940F-EDA231431EA2}"/>
    <pc:docChg chg="modSld">
      <pc:chgData name="Laura Nataly Garzon Suarez" userId="S::laungarzon11@soy.sena.edu.co::d606699a-8ed5-42e3-af50-3d962e60b77b" providerId="AD" clId="Web-{55D8AC22-342D-CEA9-940F-EDA231431EA2}" dt="2023-04-11T21:43:47.593" v="0" actId="20577"/>
      <pc:docMkLst>
        <pc:docMk/>
      </pc:docMkLst>
      <pc:sldChg chg="modSp">
        <pc:chgData name="Laura Nataly Garzon Suarez" userId="S::laungarzon11@soy.sena.edu.co::d606699a-8ed5-42e3-af50-3d962e60b77b" providerId="AD" clId="Web-{55D8AC22-342D-CEA9-940F-EDA231431EA2}" dt="2023-04-11T21:43:47.593" v="0" actId="20577"/>
        <pc:sldMkLst>
          <pc:docMk/>
          <pc:sldMk cId="2727234603" sldId="325"/>
        </pc:sldMkLst>
        <pc:spChg chg="mod">
          <ac:chgData name="Laura Nataly Garzon Suarez" userId="S::laungarzon11@soy.sena.edu.co::d606699a-8ed5-42e3-af50-3d962e60b77b" providerId="AD" clId="Web-{55D8AC22-342D-CEA9-940F-EDA231431EA2}" dt="2023-04-11T21:43:47.593" v="0" actId="20577"/>
          <ac:spMkLst>
            <pc:docMk/>
            <pc:sldMk cId="2727234603" sldId="325"/>
            <ac:spMk id="2" creationId="{DC177177-01A4-F35E-0E5D-60228C92657F}"/>
          </ac:spMkLst>
        </pc:spChg>
      </pc:sldChg>
    </pc:docChg>
  </pc:docChgLst>
  <pc:docChgLst>
    <pc:chgData name="Maria Isabel Uribe Diaz" userId="S::miuribe93@soy.sena.edu.co::f874e721-cfe2-4208-953d-f23d4fbbc403" providerId="AD" clId="Web-{ED8F5994-0FD1-A10D-1678-7F91F93A41C1}"/>
    <pc:docChg chg="modSld">
      <pc:chgData name="Maria Isabel Uribe Diaz" userId="S::miuribe93@soy.sena.edu.co::f874e721-cfe2-4208-953d-f23d4fbbc403" providerId="AD" clId="Web-{ED8F5994-0FD1-A10D-1678-7F91F93A41C1}" dt="2023-03-17T17:54:03.264" v="853" actId="20577"/>
      <pc:docMkLst>
        <pc:docMk/>
      </pc:docMkLst>
      <pc:sldChg chg="modSp">
        <pc:chgData name="Maria Isabel Uribe Diaz" userId="S::miuribe93@soy.sena.edu.co::f874e721-cfe2-4208-953d-f23d4fbbc403" providerId="AD" clId="Web-{ED8F5994-0FD1-A10D-1678-7F91F93A41C1}" dt="2023-03-17T17:54:03.264" v="853" actId="20577"/>
        <pc:sldMkLst>
          <pc:docMk/>
          <pc:sldMk cId="3931021644" sldId="259"/>
        </pc:sldMkLst>
        <pc:spChg chg="mod">
          <ac:chgData name="Maria Isabel Uribe Diaz" userId="S::miuribe93@soy.sena.edu.co::f874e721-cfe2-4208-953d-f23d4fbbc403" providerId="AD" clId="Web-{ED8F5994-0FD1-A10D-1678-7F91F93A41C1}" dt="2023-03-17T17:42:20.486" v="60" actId="1076"/>
          <ac:spMkLst>
            <pc:docMk/>
            <pc:sldMk cId="3931021644" sldId="259"/>
            <ac:spMk id="2" creationId="{20841F26-C755-06DF-BCC7-ACFAF50D4A0E}"/>
          </ac:spMkLst>
        </pc:spChg>
        <pc:spChg chg="mod">
          <ac:chgData name="Maria Isabel Uribe Diaz" userId="S::miuribe93@soy.sena.edu.co::f874e721-cfe2-4208-953d-f23d4fbbc403" providerId="AD" clId="Web-{ED8F5994-0FD1-A10D-1678-7F91F93A41C1}" dt="2023-03-17T17:54:03.264" v="853" actId="20577"/>
          <ac:spMkLst>
            <pc:docMk/>
            <pc:sldMk cId="3931021644" sldId="259"/>
            <ac:spMk id="3" creationId="{A307E016-61E2-674A-A5F3-185B1FBA1176}"/>
          </ac:spMkLst>
        </pc:spChg>
      </pc:sldChg>
      <pc:sldChg chg="modSp">
        <pc:chgData name="Maria Isabel Uribe Diaz" userId="S::miuribe93@soy.sena.edu.co::f874e721-cfe2-4208-953d-f23d4fbbc403" providerId="AD" clId="Web-{ED8F5994-0FD1-A10D-1678-7F91F93A41C1}" dt="2023-03-17T17:22:38.386" v="59" actId="20577"/>
        <pc:sldMkLst>
          <pc:docMk/>
          <pc:sldMk cId="265086344" sldId="261"/>
        </pc:sldMkLst>
        <pc:spChg chg="mod">
          <ac:chgData name="Maria Isabel Uribe Diaz" userId="S::miuribe93@soy.sena.edu.co::f874e721-cfe2-4208-953d-f23d4fbbc403" providerId="AD" clId="Web-{ED8F5994-0FD1-A10D-1678-7F91F93A41C1}" dt="2023-03-17T17:22:38.386" v="59" actId="20577"/>
          <ac:spMkLst>
            <pc:docMk/>
            <pc:sldMk cId="265086344" sldId="261"/>
            <ac:spMk id="3" creationId="{DAEFECAD-3859-95E0-16B3-A49A6C9D93E1}"/>
          </ac:spMkLst>
        </pc:spChg>
      </pc:sldChg>
    </pc:docChg>
  </pc:docChgLst>
  <pc:docChgLst>
    <pc:chgData name="Laura Nataly Garzon Suarez" userId="S::laungarzon11@soy.sena.edu.co::d606699a-8ed5-42e3-af50-3d962e60b77b" providerId="AD" clId="Web-{7B2D2D70-2D3F-493B-A079-21F56D96A33E}"/>
    <pc:docChg chg="modSld">
      <pc:chgData name="Laura Nataly Garzon Suarez" userId="S::laungarzon11@soy.sena.edu.co::d606699a-8ed5-42e3-af50-3d962e60b77b" providerId="AD" clId="Web-{7B2D2D70-2D3F-493B-A079-21F56D96A33E}" dt="2023-04-11T22:09:14.033" v="0" actId="20577"/>
      <pc:docMkLst>
        <pc:docMk/>
      </pc:docMkLst>
      <pc:sldChg chg="modSp">
        <pc:chgData name="Laura Nataly Garzon Suarez" userId="S::laungarzon11@soy.sena.edu.co::d606699a-8ed5-42e3-af50-3d962e60b77b" providerId="AD" clId="Web-{7B2D2D70-2D3F-493B-A079-21F56D96A33E}" dt="2023-04-11T22:09:14.033" v="0" actId="20577"/>
        <pc:sldMkLst>
          <pc:docMk/>
          <pc:sldMk cId="3172907249" sldId="258"/>
        </pc:sldMkLst>
        <pc:spChg chg="mod">
          <ac:chgData name="Laura Nataly Garzon Suarez" userId="S::laungarzon11@soy.sena.edu.co::d606699a-8ed5-42e3-af50-3d962e60b77b" providerId="AD" clId="Web-{7B2D2D70-2D3F-493B-A079-21F56D96A33E}" dt="2023-04-11T22:09:14.033" v="0" actId="20577"/>
          <ac:spMkLst>
            <pc:docMk/>
            <pc:sldMk cId="3172907249" sldId="258"/>
            <ac:spMk id="3" creationId="{F6EB0ED4-5D12-CF1B-F948-E1619A01F743}"/>
          </ac:spMkLst>
        </pc:spChg>
      </pc:sldChg>
    </pc:docChg>
  </pc:docChgLst>
  <pc:docChgLst>
    <pc:chgData name="Cristian Andres Castellanos Rodriguez" userId="S::cacastellanos76@soy.sena.edu.co::215c3ebe-82a7-4983-afe8-b53c07af928c" providerId="AD" clId="Web-{56D7947F-059D-D5FD-1EBC-B1844AB43630}"/>
    <pc:docChg chg="modSld">
      <pc:chgData name="Cristian Andres Castellanos Rodriguez" userId="S::cacastellanos76@soy.sena.edu.co::215c3ebe-82a7-4983-afe8-b53c07af928c" providerId="AD" clId="Web-{56D7947F-059D-D5FD-1EBC-B1844AB43630}" dt="2023-04-11T23:00:44.692" v="199" actId="20577"/>
      <pc:docMkLst>
        <pc:docMk/>
      </pc:docMkLst>
      <pc:sldChg chg="modSp">
        <pc:chgData name="Cristian Andres Castellanos Rodriguez" userId="S::cacastellanos76@soy.sena.edu.co::215c3ebe-82a7-4983-afe8-b53c07af928c" providerId="AD" clId="Web-{56D7947F-059D-D5FD-1EBC-B1844AB43630}" dt="2023-04-11T22:39:48.256" v="189" actId="1076"/>
        <pc:sldMkLst>
          <pc:docMk/>
          <pc:sldMk cId="641297589" sldId="260"/>
        </pc:sldMkLst>
        <pc:spChg chg="mod">
          <ac:chgData name="Cristian Andres Castellanos Rodriguez" userId="S::cacastellanos76@soy.sena.edu.co::215c3ebe-82a7-4983-afe8-b53c07af928c" providerId="AD" clId="Web-{56D7947F-059D-D5FD-1EBC-B1844AB43630}" dt="2023-04-11T22:39:48.256" v="189" actId="1076"/>
          <ac:spMkLst>
            <pc:docMk/>
            <pc:sldMk cId="641297589" sldId="260"/>
            <ac:spMk id="3" creationId="{98E6583C-5851-306D-3362-6F54EBA368DC}"/>
          </ac:spMkLst>
        </pc:spChg>
      </pc:sldChg>
      <pc:sldChg chg="modSp">
        <pc:chgData name="Cristian Andres Castellanos Rodriguez" userId="S::cacastellanos76@soy.sena.edu.co::215c3ebe-82a7-4983-afe8-b53c07af928c" providerId="AD" clId="Web-{56D7947F-059D-D5FD-1EBC-B1844AB43630}" dt="2023-04-11T22:24:46.125" v="132" actId="20577"/>
        <pc:sldMkLst>
          <pc:docMk/>
          <pc:sldMk cId="3639669116" sldId="262"/>
        </pc:sldMkLst>
        <pc:spChg chg="mod">
          <ac:chgData name="Cristian Andres Castellanos Rodriguez" userId="S::cacastellanos76@soy.sena.edu.co::215c3ebe-82a7-4983-afe8-b53c07af928c" providerId="AD" clId="Web-{56D7947F-059D-D5FD-1EBC-B1844AB43630}" dt="2023-04-11T22:24:46.125" v="132" actId="20577"/>
          <ac:spMkLst>
            <pc:docMk/>
            <pc:sldMk cId="3639669116" sldId="262"/>
            <ac:spMk id="3" creationId="{C7F37418-CF01-C780-85FC-7C75D8CE412B}"/>
          </ac:spMkLst>
        </pc:spChg>
      </pc:sldChg>
      <pc:sldChg chg="addSp modSp">
        <pc:chgData name="Cristian Andres Castellanos Rodriguez" userId="S::cacastellanos76@soy.sena.edu.co::215c3ebe-82a7-4983-afe8-b53c07af928c" providerId="AD" clId="Web-{56D7947F-059D-D5FD-1EBC-B1844AB43630}" dt="2023-04-11T22:27:16.300" v="187" actId="1076"/>
        <pc:sldMkLst>
          <pc:docMk/>
          <pc:sldMk cId="1495245722" sldId="263"/>
        </pc:sldMkLst>
        <pc:spChg chg="add mod">
          <ac:chgData name="Cristian Andres Castellanos Rodriguez" userId="S::cacastellanos76@soy.sena.edu.co::215c3ebe-82a7-4983-afe8-b53c07af928c" providerId="AD" clId="Web-{56D7947F-059D-D5FD-1EBC-B1844AB43630}" dt="2023-04-11T22:27:16.300" v="187" actId="1076"/>
          <ac:spMkLst>
            <pc:docMk/>
            <pc:sldMk cId="1495245722" sldId="263"/>
            <ac:spMk id="5" creationId="{64AB55DA-97F9-6BE8-C26C-ECF654A6BCB4}"/>
          </ac:spMkLst>
        </pc:spChg>
        <pc:picChg chg="mod">
          <ac:chgData name="Cristian Andres Castellanos Rodriguez" userId="S::cacastellanos76@soy.sena.edu.co::215c3ebe-82a7-4983-afe8-b53c07af928c" providerId="AD" clId="Web-{56D7947F-059D-D5FD-1EBC-B1844AB43630}" dt="2023-04-11T22:26:41.674" v="133" actId="1076"/>
          <ac:picMkLst>
            <pc:docMk/>
            <pc:sldMk cId="1495245722" sldId="263"/>
            <ac:picMk id="6" creationId="{80B17270-D289-7D3B-B979-E06CAEE4149A}"/>
          </ac:picMkLst>
        </pc:picChg>
      </pc:sldChg>
      <pc:sldChg chg="modSp">
        <pc:chgData name="Cristian Andres Castellanos Rodriguez" userId="S::cacastellanos76@soy.sena.edu.co::215c3ebe-82a7-4983-afe8-b53c07af928c" providerId="AD" clId="Web-{56D7947F-059D-D5FD-1EBC-B1844AB43630}" dt="2023-04-11T23:00:44.692" v="199" actId="20577"/>
        <pc:sldMkLst>
          <pc:docMk/>
          <pc:sldMk cId="397091163" sldId="264"/>
        </pc:sldMkLst>
        <pc:spChg chg="mod">
          <ac:chgData name="Cristian Andres Castellanos Rodriguez" userId="S::cacastellanos76@soy.sena.edu.co::215c3ebe-82a7-4983-afe8-b53c07af928c" providerId="AD" clId="Web-{56D7947F-059D-D5FD-1EBC-B1844AB43630}" dt="2023-04-11T23:00:44.692" v="199" actId="20577"/>
          <ac:spMkLst>
            <pc:docMk/>
            <pc:sldMk cId="397091163" sldId="264"/>
            <ac:spMk id="12" creationId="{13F54DBE-998D-24EA-82EB-B243C26B001D}"/>
          </ac:spMkLst>
        </pc:spChg>
      </pc:sldChg>
    </pc:docChg>
  </pc:docChgLst>
  <pc:docChgLst>
    <pc:chgData name="Laura Nataly Garzon Suarez" userId="d606699a-8ed5-42e3-af50-3d962e60b77b" providerId="ADAL" clId="{B509181E-406F-6F48-8286-8EBFE4250B1B}"/>
    <pc:docChg chg="modSld">
      <pc:chgData name="Laura Nataly Garzon Suarez" userId="d606699a-8ed5-42e3-af50-3d962e60b77b" providerId="ADAL" clId="{B509181E-406F-6F48-8286-8EBFE4250B1B}" dt="2023-03-17T15:31:02.004" v="120" actId="20577"/>
      <pc:docMkLst>
        <pc:docMk/>
      </pc:docMkLst>
      <pc:sldChg chg="modSp">
        <pc:chgData name="Laura Nataly Garzon Suarez" userId="d606699a-8ed5-42e3-af50-3d962e60b77b" providerId="ADAL" clId="{B509181E-406F-6F48-8286-8EBFE4250B1B}" dt="2023-03-17T15:31:02.004" v="120" actId="20577"/>
        <pc:sldMkLst>
          <pc:docMk/>
          <pc:sldMk cId="3172907249" sldId="258"/>
        </pc:sldMkLst>
        <pc:spChg chg="mod">
          <ac:chgData name="Laura Nataly Garzon Suarez" userId="d606699a-8ed5-42e3-af50-3d962e60b77b" providerId="ADAL" clId="{B509181E-406F-6F48-8286-8EBFE4250B1B}" dt="2023-03-17T15:31:02.004" v="120" actId="20577"/>
          <ac:spMkLst>
            <pc:docMk/>
            <pc:sldMk cId="3172907249" sldId="258"/>
            <ac:spMk id="3" creationId="{F6EB0ED4-5D12-CF1B-F948-E1619A01F743}"/>
          </ac:spMkLst>
        </pc:spChg>
      </pc:sldChg>
    </pc:docChg>
  </pc:docChgLst>
  <pc:docChgLst>
    <pc:chgData name="Sara Naidu Diaz Gonzalez" userId="S::sndiaz4@soy.sena.edu.co::94f02f45-69a4-4ff3-a3dc-fe0d52e2f980" providerId="AD" clId="Web-{8EC53BD4-91E8-3B85-B82D-E76AAACAB103}"/>
    <pc:docChg chg="addSld modSld">
      <pc:chgData name="Sara Naidu Diaz Gonzalez" userId="S::sndiaz4@soy.sena.edu.co::94f02f45-69a4-4ff3-a3dc-fe0d52e2f980" providerId="AD" clId="Web-{8EC53BD4-91E8-3B85-B82D-E76AAACAB103}" dt="2023-05-04T03:44:26.457" v="231"/>
      <pc:docMkLst>
        <pc:docMk/>
      </pc:docMkLst>
      <pc:sldChg chg="modSp">
        <pc:chgData name="Sara Naidu Diaz Gonzalez" userId="S::sndiaz4@soy.sena.edu.co::94f02f45-69a4-4ff3-a3dc-fe0d52e2f980" providerId="AD" clId="Web-{8EC53BD4-91E8-3B85-B82D-E76AAACAB103}" dt="2023-05-04T03:39:38.260" v="139"/>
        <pc:sldMkLst>
          <pc:docMk/>
          <pc:sldMk cId="3485784840" sldId="330"/>
        </pc:sldMkLst>
        <pc:graphicFrameChg chg="mod modGraphic">
          <ac:chgData name="Sara Naidu Diaz Gonzalez" userId="S::sndiaz4@soy.sena.edu.co::94f02f45-69a4-4ff3-a3dc-fe0d52e2f980" providerId="AD" clId="Web-{8EC53BD4-91E8-3B85-B82D-E76AAACAB103}" dt="2023-05-04T03:39:38.260" v="139"/>
          <ac:graphicFrameMkLst>
            <pc:docMk/>
            <pc:sldMk cId="3485784840" sldId="330"/>
            <ac:graphicFrameMk id="4" creationId="{1234237E-1D96-90C7-7779-3ABE1E96A12B}"/>
          </ac:graphicFrameMkLst>
        </pc:graphicFrameChg>
      </pc:sldChg>
      <pc:sldChg chg="modSp">
        <pc:chgData name="Sara Naidu Diaz Gonzalez" userId="S::sndiaz4@soy.sena.edu.co::94f02f45-69a4-4ff3-a3dc-fe0d52e2f980" providerId="AD" clId="Web-{8EC53BD4-91E8-3B85-B82D-E76AAACAB103}" dt="2023-05-04T03:41:13.513" v="193"/>
        <pc:sldMkLst>
          <pc:docMk/>
          <pc:sldMk cId="1521849422" sldId="341"/>
        </pc:sldMkLst>
        <pc:graphicFrameChg chg="mod modGraphic">
          <ac:chgData name="Sara Naidu Diaz Gonzalez" userId="S::sndiaz4@soy.sena.edu.co::94f02f45-69a4-4ff3-a3dc-fe0d52e2f980" providerId="AD" clId="Web-{8EC53BD4-91E8-3B85-B82D-E76AAACAB103}" dt="2023-05-04T03:41:13.513" v="193"/>
          <ac:graphicFrameMkLst>
            <pc:docMk/>
            <pc:sldMk cId="1521849422" sldId="341"/>
            <ac:graphicFrameMk id="5" creationId="{D0E082B6-9696-80AE-658D-7625C6E195D3}"/>
          </ac:graphicFrameMkLst>
        </pc:graphicFrameChg>
      </pc:sldChg>
      <pc:sldChg chg="modSp add replId">
        <pc:chgData name="Sara Naidu Diaz Gonzalez" userId="S::sndiaz4@soy.sena.edu.co::94f02f45-69a4-4ff3-a3dc-fe0d52e2f980" providerId="AD" clId="Web-{8EC53BD4-91E8-3B85-B82D-E76AAACAB103}" dt="2023-05-04T03:39:43.651" v="149"/>
        <pc:sldMkLst>
          <pc:docMk/>
          <pc:sldMk cId="2337659239" sldId="342"/>
        </pc:sldMkLst>
        <pc:graphicFrameChg chg="mod modGraphic">
          <ac:chgData name="Sara Naidu Diaz Gonzalez" userId="S::sndiaz4@soy.sena.edu.co::94f02f45-69a4-4ff3-a3dc-fe0d52e2f980" providerId="AD" clId="Web-{8EC53BD4-91E8-3B85-B82D-E76AAACAB103}" dt="2023-05-04T03:39:43.651" v="149"/>
          <ac:graphicFrameMkLst>
            <pc:docMk/>
            <pc:sldMk cId="2337659239" sldId="342"/>
            <ac:graphicFrameMk id="4" creationId="{1234237E-1D96-90C7-7779-3ABE1E96A12B}"/>
          </ac:graphicFrameMkLst>
        </pc:graphicFrameChg>
      </pc:sldChg>
      <pc:sldChg chg="modSp add replId">
        <pc:chgData name="Sara Naidu Diaz Gonzalez" userId="S::sndiaz4@soy.sena.edu.co::94f02f45-69a4-4ff3-a3dc-fe0d52e2f980" providerId="AD" clId="Web-{8EC53BD4-91E8-3B85-B82D-E76AAACAB103}" dt="2023-05-04T03:39:49.244" v="157"/>
        <pc:sldMkLst>
          <pc:docMk/>
          <pc:sldMk cId="603906682" sldId="343"/>
        </pc:sldMkLst>
        <pc:graphicFrameChg chg="mod modGraphic">
          <ac:chgData name="Sara Naidu Diaz Gonzalez" userId="S::sndiaz4@soy.sena.edu.co::94f02f45-69a4-4ff3-a3dc-fe0d52e2f980" providerId="AD" clId="Web-{8EC53BD4-91E8-3B85-B82D-E76AAACAB103}" dt="2023-05-04T03:39:49.244" v="157"/>
          <ac:graphicFrameMkLst>
            <pc:docMk/>
            <pc:sldMk cId="603906682" sldId="343"/>
            <ac:graphicFrameMk id="4" creationId="{1234237E-1D96-90C7-7779-3ABE1E96A12B}"/>
          </ac:graphicFrameMkLst>
        </pc:graphicFrameChg>
      </pc:sldChg>
      <pc:sldChg chg="modSp add replId">
        <pc:chgData name="Sara Naidu Diaz Gonzalez" userId="S::sndiaz4@soy.sena.edu.co::94f02f45-69a4-4ff3-a3dc-fe0d52e2f980" providerId="AD" clId="Web-{8EC53BD4-91E8-3B85-B82D-E76AAACAB103}" dt="2023-05-04T03:39:59.464" v="177"/>
        <pc:sldMkLst>
          <pc:docMk/>
          <pc:sldMk cId="4016984235" sldId="344"/>
        </pc:sldMkLst>
        <pc:graphicFrameChg chg="mod modGraphic">
          <ac:chgData name="Sara Naidu Diaz Gonzalez" userId="S::sndiaz4@soy.sena.edu.co::94f02f45-69a4-4ff3-a3dc-fe0d52e2f980" providerId="AD" clId="Web-{8EC53BD4-91E8-3B85-B82D-E76AAACAB103}" dt="2023-05-04T03:39:59.464" v="177"/>
          <ac:graphicFrameMkLst>
            <pc:docMk/>
            <pc:sldMk cId="4016984235" sldId="344"/>
            <ac:graphicFrameMk id="4" creationId="{1234237E-1D96-90C7-7779-3ABE1E96A12B}"/>
          </ac:graphicFrameMkLst>
        </pc:graphicFrameChg>
      </pc:sldChg>
      <pc:sldChg chg="modSp add replId">
        <pc:chgData name="Sara Naidu Diaz Gonzalez" userId="S::sndiaz4@soy.sena.edu.co::94f02f45-69a4-4ff3-a3dc-fe0d52e2f980" providerId="AD" clId="Web-{8EC53BD4-91E8-3B85-B82D-E76AAACAB103}" dt="2023-05-04T03:40:05.026" v="185"/>
        <pc:sldMkLst>
          <pc:docMk/>
          <pc:sldMk cId="3743136922" sldId="345"/>
        </pc:sldMkLst>
        <pc:graphicFrameChg chg="mod modGraphic">
          <ac:chgData name="Sara Naidu Diaz Gonzalez" userId="S::sndiaz4@soy.sena.edu.co::94f02f45-69a4-4ff3-a3dc-fe0d52e2f980" providerId="AD" clId="Web-{8EC53BD4-91E8-3B85-B82D-E76AAACAB103}" dt="2023-05-04T03:40:05.026" v="185"/>
          <ac:graphicFrameMkLst>
            <pc:docMk/>
            <pc:sldMk cId="3743136922" sldId="345"/>
            <ac:graphicFrameMk id="4" creationId="{1234237E-1D96-90C7-7779-3ABE1E96A12B}"/>
          </ac:graphicFrameMkLst>
        </pc:graphicFrameChg>
      </pc:sldChg>
      <pc:sldChg chg="modSp">
        <pc:chgData name="Sara Naidu Diaz Gonzalez" userId="S::sndiaz4@soy.sena.edu.co::94f02f45-69a4-4ff3-a3dc-fe0d52e2f980" providerId="AD" clId="Web-{8EC53BD4-91E8-3B85-B82D-E76AAACAB103}" dt="2023-05-04T03:44:26.457" v="231"/>
        <pc:sldMkLst>
          <pc:docMk/>
          <pc:sldMk cId="650667323" sldId="346"/>
        </pc:sldMkLst>
        <pc:graphicFrameChg chg="mod modGraphic">
          <ac:chgData name="Sara Naidu Diaz Gonzalez" userId="S::sndiaz4@soy.sena.edu.co::94f02f45-69a4-4ff3-a3dc-fe0d52e2f980" providerId="AD" clId="Web-{8EC53BD4-91E8-3B85-B82D-E76AAACAB103}" dt="2023-05-04T03:44:26.457" v="231"/>
          <ac:graphicFrameMkLst>
            <pc:docMk/>
            <pc:sldMk cId="650667323" sldId="346"/>
            <ac:graphicFrameMk id="5" creationId="{C82539FA-E732-A104-2108-3FA6DDE6EAD1}"/>
          </ac:graphicFrameMkLst>
        </pc:graphicFrameChg>
      </pc:sldChg>
      <pc:sldChg chg="add">
        <pc:chgData name="Sara Naidu Diaz Gonzalez" userId="S::sndiaz4@soy.sena.edu.co::94f02f45-69a4-4ff3-a3dc-fe0d52e2f980" providerId="AD" clId="Web-{8EC53BD4-91E8-3B85-B82D-E76AAACAB103}" dt="2023-05-04T03:41:28.139" v="194"/>
        <pc:sldMkLst>
          <pc:docMk/>
          <pc:sldMk cId="3626471790" sldId="348"/>
        </pc:sldMkLst>
      </pc:sldChg>
    </pc:docChg>
  </pc:docChgLst>
  <pc:docChgLst>
    <pc:chgData name="Maria Isabel Uribe Diaz" userId="S::miuribe93@soy.sena.edu.co::f874e721-cfe2-4208-953d-f23d4fbbc403" providerId="AD" clId="Web-{8D6B79E8-2034-C865-79E1-8C3F00AB9688}"/>
    <pc:docChg chg="modSld">
      <pc:chgData name="Maria Isabel Uribe Diaz" userId="S::miuribe93@soy.sena.edu.co::f874e721-cfe2-4208-953d-f23d4fbbc403" providerId="AD" clId="Web-{8D6B79E8-2034-C865-79E1-8C3F00AB9688}" dt="2023-03-17T23:45:44.442" v="15" actId="20577"/>
      <pc:docMkLst>
        <pc:docMk/>
      </pc:docMkLst>
      <pc:sldChg chg="modSp">
        <pc:chgData name="Maria Isabel Uribe Diaz" userId="S::miuribe93@soy.sena.edu.co::f874e721-cfe2-4208-953d-f23d4fbbc403" providerId="AD" clId="Web-{8D6B79E8-2034-C865-79E1-8C3F00AB9688}" dt="2023-03-17T23:45:44.442" v="15" actId="20577"/>
        <pc:sldMkLst>
          <pc:docMk/>
          <pc:sldMk cId="3639669116" sldId="262"/>
        </pc:sldMkLst>
        <pc:spChg chg="mod">
          <ac:chgData name="Maria Isabel Uribe Diaz" userId="S::miuribe93@soy.sena.edu.co::f874e721-cfe2-4208-953d-f23d4fbbc403" providerId="AD" clId="Web-{8D6B79E8-2034-C865-79E1-8C3F00AB9688}" dt="2023-03-17T23:45:44.442" v="15" actId="20577"/>
          <ac:spMkLst>
            <pc:docMk/>
            <pc:sldMk cId="3639669116" sldId="262"/>
            <ac:spMk id="3" creationId="{C7F37418-CF01-C780-85FC-7C75D8CE412B}"/>
          </ac:spMkLst>
        </pc:spChg>
      </pc:sldChg>
    </pc:docChg>
  </pc:docChgLst>
  <pc:docChgLst>
    <pc:chgData name="Cristian Andres Castellanos Rodriguez" userId="S::cacastellanos76@soy.sena.edu.co::215c3ebe-82a7-4983-afe8-b53c07af928c" providerId="AD" clId="Web-{A2C1B3F7-3289-8B18-FE68-662E055D4A7D}"/>
    <pc:docChg chg="modSld">
      <pc:chgData name="Cristian Andres Castellanos Rodriguez" userId="S::cacastellanos76@soy.sena.edu.co::215c3ebe-82a7-4983-afe8-b53c07af928c" providerId="AD" clId="Web-{A2C1B3F7-3289-8B18-FE68-662E055D4A7D}" dt="2023-03-21T03:06:27.472" v="34" actId="20577"/>
      <pc:docMkLst>
        <pc:docMk/>
      </pc:docMkLst>
      <pc:sldChg chg="modSp">
        <pc:chgData name="Cristian Andres Castellanos Rodriguez" userId="S::cacastellanos76@soy.sena.edu.co::215c3ebe-82a7-4983-afe8-b53c07af928c" providerId="AD" clId="Web-{A2C1B3F7-3289-8B18-FE68-662E055D4A7D}" dt="2023-03-21T03:03:13.858" v="24" actId="20577"/>
        <pc:sldMkLst>
          <pc:docMk/>
          <pc:sldMk cId="3639669116" sldId="262"/>
        </pc:sldMkLst>
        <pc:spChg chg="mod">
          <ac:chgData name="Cristian Andres Castellanos Rodriguez" userId="S::cacastellanos76@soy.sena.edu.co::215c3ebe-82a7-4983-afe8-b53c07af928c" providerId="AD" clId="Web-{A2C1B3F7-3289-8B18-FE68-662E055D4A7D}" dt="2023-03-21T03:03:13.858" v="24" actId="20577"/>
          <ac:spMkLst>
            <pc:docMk/>
            <pc:sldMk cId="3639669116" sldId="262"/>
            <ac:spMk id="3" creationId="{C7F37418-CF01-C780-85FC-7C75D8CE412B}"/>
          </ac:spMkLst>
        </pc:spChg>
      </pc:sldChg>
      <pc:sldChg chg="modSp">
        <pc:chgData name="Cristian Andres Castellanos Rodriguez" userId="S::cacastellanos76@soy.sena.edu.co::215c3ebe-82a7-4983-afe8-b53c07af928c" providerId="AD" clId="Web-{A2C1B3F7-3289-8B18-FE68-662E055D4A7D}" dt="2023-03-21T03:00:13.885" v="4" actId="20577"/>
        <pc:sldMkLst>
          <pc:docMk/>
          <pc:sldMk cId="818706842" sldId="271"/>
        </pc:sldMkLst>
        <pc:spChg chg="mod">
          <ac:chgData name="Cristian Andres Castellanos Rodriguez" userId="S::cacastellanos76@soy.sena.edu.co::215c3ebe-82a7-4983-afe8-b53c07af928c" providerId="AD" clId="Web-{A2C1B3F7-3289-8B18-FE68-662E055D4A7D}" dt="2023-03-21T03:00:13.885" v="4" actId="20577"/>
          <ac:spMkLst>
            <pc:docMk/>
            <pc:sldMk cId="818706842" sldId="271"/>
            <ac:spMk id="3" creationId="{84B72CFB-3CAD-9A8F-39D8-028781E8247F}"/>
          </ac:spMkLst>
        </pc:spChg>
      </pc:sldChg>
      <pc:sldChg chg="modSp">
        <pc:chgData name="Cristian Andres Castellanos Rodriguez" userId="S::cacastellanos76@soy.sena.edu.co::215c3ebe-82a7-4983-afe8-b53c07af928c" providerId="AD" clId="Web-{A2C1B3F7-3289-8B18-FE68-662E055D4A7D}" dt="2023-03-21T03:06:27.472" v="34" actId="20577"/>
        <pc:sldMkLst>
          <pc:docMk/>
          <pc:sldMk cId="2020483110" sldId="278"/>
        </pc:sldMkLst>
        <pc:spChg chg="mod">
          <ac:chgData name="Cristian Andres Castellanos Rodriguez" userId="S::cacastellanos76@soy.sena.edu.co::215c3ebe-82a7-4983-afe8-b53c07af928c" providerId="AD" clId="Web-{A2C1B3F7-3289-8B18-FE68-662E055D4A7D}" dt="2023-03-21T03:06:27.472" v="34" actId="20577"/>
          <ac:spMkLst>
            <pc:docMk/>
            <pc:sldMk cId="2020483110" sldId="278"/>
            <ac:spMk id="3" creationId="{1EC96EED-8EBD-8201-0A01-9ABE178A741F}"/>
          </ac:spMkLst>
        </pc:spChg>
      </pc:sldChg>
      <pc:sldChg chg="modSp">
        <pc:chgData name="Cristian Andres Castellanos Rodriguez" userId="S::cacastellanos76@soy.sena.edu.co::215c3ebe-82a7-4983-afe8-b53c07af928c" providerId="AD" clId="Web-{A2C1B3F7-3289-8B18-FE68-662E055D4A7D}" dt="2023-03-21T03:05:49.878" v="30" actId="20577"/>
        <pc:sldMkLst>
          <pc:docMk/>
          <pc:sldMk cId="3095295970" sldId="287"/>
        </pc:sldMkLst>
        <pc:spChg chg="mod">
          <ac:chgData name="Cristian Andres Castellanos Rodriguez" userId="S::cacastellanos76@soy.sena.edu.co::215c3ebe-82a7-4983-afe8-b53c07af928c" providerId="AD" clId="Web-{A2C1B3F7-3289-8B18-FE68-662E055D4A7D}" dt="2023-03-21T03:05:49.878" v="30" actId="20577"/>
          <ac:spMkLst>
            <pc:docMk/>
            <pc:sldMk cId="3095295970" sldId="287"/>
            <ac:spMk id="3" creationId="{7D9D9527-2D18-5B65-95C0-E1EAD28FE596}"/>
          </ac:spMkLst>
        </pc:spChg>
      </pc:sldChg>
    </pc:docChg>
  </pc:docChgLst>
  <pc:docChgLst>
    <pc:chgData name="Laura Nataly Garzon Suarez" userId="d606699a-8ed5-42e3-af50-3d962e60b77b" providerId="ADAL" clId="{8B20FFD0-B2B2-2947-AC85-363687295FE9}"/>
    <pc:docChg chg="modSld">
      <pc:chgData name="Laura Nataly Garzon Suarez" userId="d606699a-8ed5-42e3-af50-3d962e60b77b" providerId="ADAL" clId="{8B20FFD0-B2B2-2947-AC85-363687295FE9}" dt="2023-03-17T15:04:37.442" v="0" actId="1076"/>
      <pc:docMkLst>
        <pc:docMk/>
      </pc:docMkLst>
      <pc:sldChg chg="modSp">
        <pc:chgData name="Laura Nataly Garzon Suarez" userId="d606699a-8ed5-42e3-af50-3d962e60b77b" providerId="ADAL" clId="{8B20FFD0-B2B2-2947-AC85-363687295FE9}" dt="2023-03-17T15:04:37.442" v="0" actId="1076"/>
        <pc:sldMkLst>
          <pc:docMk/>
          <pc:sldMk cId="1320017106" sldId="257"/>
        </pc:sldMkLst>
        <pc:spChg chg="mod">
          <ac:chgData name="Laura Nataly Garzon Suarez" userId="d606699a-8ed5-42e3-af50-3d962e60b77b" providerId="ADAL" clId="{8B20FFD0-B2B2-2947-AC85-363687295FE9}" dt="2023-03-17T15:04:37.442" v="0" actId="1076"/>
          <ac:spMkLst>
            <pc:docMk/>
            <pc:sldMk cId="1320017106" sldId="257"/>
            <ac:spMk id="3" creationId="{BD4BFCAB-CCF7-7691-5641-12DCB1BDF2E2}"/>
          </ac:spMkLst>
        </pc:spChg>
      </pc:sldChg>
    </pc:docChg>
  </pc:docChgLst>
  <pc:docChgLst>
    <pc:chgData name="Cristian Andres Castellanos Rodriguez" userId="S::cacastellanos76@soy.sena.edu.co::215c3ebe-82a7-4983-afe8-b53c07af928c" providerId="AD" clId="Web-{A37381D3-CFB5-E59B-83DC-82EF4FD3170A}"/>
    <pc:docChg chg="modSld">
      <pc:chgData name="Cristian Andres Castellanos Rodriguez" userId="S::cacastellanos76@soy.sena.edu.co::215c3ebe-82a7-4983-afe8-b53c07af928c" providerId="AD" clId="Web-{A37381D3-CFB5-E59B-83DC-82EF4FD3170A}" dt="2023-04-12T15:38:45.964" v="325" actId="20577"/>
      <pc:docMkLst>
        <pc:docMk/>
      </pc:docMkLst>
      <pc:sldChg chg="modSp">
        <pc:chgData name="Cristian Andres Castellanos Rodriguez" userId="S::cacastellanos76@soy.sena.edu.co::215c3ebe-82a7-4983-afe8-b53c07af928c" providerId="AD" clId="Web-{A37381D3-CFB5-E59B-83DC-82EF4FD3170A}" dt="2023-04-12T12:33:21.008" v="11" actId="20577"/>
        <pc:sldMkLst>
          <pc:docMk/>
          <pc:sldMk cId="641297589" sldId="260"/>
        </pc:sldMkLst>
        <pc:spChg chg="mod">
          <ac:chgData name="Cristian Andres Castellanos Rodriguez" userId="S::cacastellanos76@soy.sena.edu.co::215c3ebe-82a7-4983-afe8-b53c07af928c" providerId="AD" clId="Web-{A37381D3-CFB5-E59B-83DC-82EF4FD3170A}" dt="2023-04-12T12:33:21.008" v="11" actId="20577"/>
          <ac:spMkLst>
            <pc:docMk/>
            <pc:sldMk cId="641297589" sldId="260"/>
            <ac:spMk id="3" creationId="{98E6583C-5851-306D-3362-6F54EBA368DC}"/>
          </ac:spMkLst>
        </pc:spChg>
      </pc:sldChg>
      <pc:sldChg chg="modSp">
        <pc:chgData name="Cristian Andres Castellanos Rodriguez" userId="S::cacastellanos76@soy.sena.edu.co::215c3ebe-82a7-4983-afe8-b53c07af928c" providerId="AD" clId="Web-{A37381D3-CFB5-E59B-83DC-82EF4FD3170A}" dt="2023-04-12T12:34:13.603" v="19" actId="20577"/>
        <pc:sldMkLst>
          <pc:docMk/>
          <pc:sldMk cId="265086344" sldId="261"/>
        </pc:sldMkLst>
        <pc:spChg chg="mod">
          <ac:chgData name="Cristian Andres Castellanos Rodriguez" userId="S::cacastellanos76@soy.sena.edu.co::215c3ebe-82a7-4983-afe8-b53c07af928c" providerId="AD" clId="Web-{A37381D3-CFB5-E59B-83DC-82EF4FD3170A}" dt="2023-04-12T12:34:13.603" v="19" actId="20577"/>
          <ac:spMkLst>
            <pc:docMk/>
            <pc:sldMk cId="265086344" sldId="261"/>
            <ac:spMk id="3" creationId="{DAEFECAD-3859-95E0-16B3-A49A6C9D93E1}"/>
          </ac:spMkLst>
        </pc:spChg>
      </pc:sldChg>
      <pc:sldChg chg="modSp">
        <pc:chgData name="Cristian Andres Castellanos Rodriguez" userId="S::cacastellanos76@soy.sena.edu.co::215c3ebe-82a7-4983-afe8-b53c07af928c" providerId="AD" clId="Web-{A37381D3-CFB5-E59B-83DC-82EF4FD3170A}" dt="2023-04-12T14:09:25.352" v="47" actId="20577"/>
        <pc:sldMkLst>
          <pc:docMk/>
          <pc:sldMk cId="3639669116" sldId="262"/>
        </pc:sldMkLst>
        <pc:spChg chg="mod">
          <ac:chgData name="Cristian Andres Castellanos Rodriguez" userId="S::cacastellanos76@soy.sena.edu.co::215c3ebe-82a7-4983-afe8-b53c07af928c" providerId="AD" clId="Web-{A37381D3-CFB5-E59B-83DC-82EF4FD3170A}" dt="2023-04-12T14:09:25.352" v="47" actId="20577"/>
          <ac:spMkLst>
            <pc:docMk/>
            <pc:sldMk cId="3639669116" sldId="262"/>
            <ac:spMk id="3" creationId="{C7F37418-CF01-C780-85FC-7C75D8CE412B}"/>
          </ac:spMkLst>
        </pc:spChg>
      </pc:sldChg>
      <pc:sldChg chg="addSp delSp modSp">
        <pc:chgData name="Cristian Andres Castellanos Rodriguez" userId="S::cacastellanos76@soy.sena.edu.co::215c3ebe-82a7-4983-afe8-b53c07af928c" providerId="AD" clId="Web-{A37381D3-CFB5-E59B-83DC-82EF4FD3170A}" dt="2023-04-12T15:01:16.885" v="316" actId="1076"/>
        <pc:sldMkLst>
          <pc:docMk/>
          <pc:sldMk cId="2971174205" sldId="266"/>
        </pc:sldMkLst>
        <pc:spChg chg="add del mod">
          <ac:chgData name="Cristian Andres Castellanos Rodriguez" userId="S::cacastellanos76@soy.sena.edu.co::215c3ebe-82a7-4983-afe8-b53c07af928c" providerId="AD" clId="Web-{A37381D3-CFB5-E59B-83DC-82EF4FD3170A}" dt="2023-04-12T14:56:02.643" v="62"/>
          <ac:spMkLst>
            <pc:docMk/>
            <pc:sldMk cId="2971174205" sldId="266"/>
            <ac:spMk id="6" creationId="{0FA1D15A-878D-5658-0C6B-4578791F8915}"/>
          </ac:spMkLst>
        </pc:spChg>
        <pc:graphicFrameChg chg="del mod modGraphic">
          <ac:chgData name="Cristian Andres Castellanos Rodriguez" userId="S::cacastellanos76@soy.sena.edu.co::215c3ebe-82a7-4983-afe8-b53c07af928c" providerId="AD" clId="Web-{A37381D3-CFB5-E59B-83DC-82EF4FD3170A}" dt="2023-04-12T14:55:54.549" v="61"/>
          <ac:graphicFrameMkLst>
            <pc:docMk/>
            <pc:sldMk cId="2971174205" sldId="266"/>
            <ac:graphicFrameMk id="4" creationId="{5B6537AD-F71D-AC63-0E0E-5F9272C67D0D}"/>
          </ac:graphicFrameMkLst>
        </pc:graphicFrameChg>
        <pc:graphicFrameChg chg="del">
          <ac:chgData name="Cristian Andres Castellanos Rodriguez" userId="S::cacastellanos76@soy.sena.edu.co::215c3ebe-82a7-4983-afe8-b53c07af928c" providerId="AD" clId="Web-{A37381D3-CFB5-E59B-83DC-82EF4FD3170A}" dt="2023-04-12T14:56:05.940" v="63"/>
          <ac:graphicFrameMkLst>
            <pc:docMk/>
            <pc:sldMk cId="2971174205" sldId="266"/>
            <ac:graphicFrameMk id="8" creationId="{D83361A0-4464-FA6D-1B0A-A13AA50ADB5A}"/>
          </ac:graphicFrameMkLst>
        </pc:graphicFrameChg>
        <pc:graphicFrameChg chg="add mod modGraphic">
          <ac:chgData name="Cristian Andres Castellanos Rodriguez" userId="S::cacastellanos76@soy.sena.edu.co::215c3ebe-82a7-4983-afe8-b53c07af928c" providerId="AD" clId="Web-{A37381D3-CFB5-E59B-83DC-82EF4FD3170A}" dt="2023-04-12T15:01:04.494" v="314" actId="1076"/>
          <ac:graphicFrameMkLst>
            <pc:docMk/>
            <pc:sldMk cId="2971174205" sldId="266"/>
            <ac:graphicFrameMk id="9" creationId="{F4A0795E-59F1-F7AE-68DD-50B04BED954E}"/>
          </ac:graphicFrameMkLst>
        </pc:graphicFrameChg>
        <pc:graphicFrameChg chg="add mod modGraphic">
          <ac:chgData name="Cristian Andres Castellanos Rodriguez" userId="S::cacastellanos76@soy.sena.edu.co::215c3ebe-82a7-4983-afe8-b53c07af928c" providerId="AD" clId="Web-{A37381D3-CFB5-E59B-83DC-82EF4FD3170A}" dt="2023-04-12T15:01:16.885" v="316" actId="1076"/>
          <ac:graphicFrameMkLst>
            <pc:docMk/>
            <pc:sldMk cId="2971174205" sldId="266"/>
            <ac:graphicFrameMk id="11" creationId="{12D15A95-887D-8C99-9137-873B8149C07A}"/>
          </ac:graphicFrameMkLst>
        </pc:graphicFrameChg>
      </pc:sldChg>
      <pc:sldChg chg="delSp modSp">
        <pc:chgData name="Cristian Andres Castellanos Rodriguez" userId="S::cacastellanos76@soy.sena.edu.co::215c3ebe-82a7-4983-afe8-b53c07af928c" providerId="AD" clId="Web-{A37381D3-CFB5-E59B-83DC-82EF4FD3170A}" dt="2023-04-12T15:37:55.619" v="318"/>
        <pc:sldMkLst>
          <pc:docMk/>
          <pc:sldMk cId="823951855" sldId="267"/>
        </pc:sldMkLst>
        <pc:spChg chg="del mod">
          <ac:chgData name="Cristian Andres Castellanos Rodriguez" userId="S::cacastellanos76@soy.sena.edu.co::215c3ebe-82a7-4983-afe8-b53c07af928c" providerId="AD" clId="Web-{A37381D3-CFB5-E59B-83DC-82EF4FD3170A}" dt="2023-04-12T15:37:55.619" v="318"/>
          <ac:spMkLst>
            <pc:docMk/>
            <pc:sldMk cId="823951855" sldId="267"/>
            <ac:spMk id="3" creationId="{20BE4D5C-8933-A39D-A11E-68CCBA02D706}"/>
          </ac:spMkLst>
        </pc:spChg>
      </pc:sldChg>
      <pc:sldChg chg="modSp">
        <pc:chgData name="Cristian Andres Castellanos Rodriguez" userId="S::cacastellanos76@soy.sena.edu.co::215c3ebe-82a7-4983-afe8-b53c07af928c" providerId="AD" clId="Web-{A37381D3-CFB5-E59B-83DC-82EF4FD3170A}" dt="2023-04-12T15:38:45.964" v="325" actId="20577"/>
        <pc:sldMkLst>
          <pc:docMk/>
          <pc:sldMk cId="2727234603" sldId="325"/>
        </pc:sldMkLst>
        <pc:spChg chg="mod">
          <ac:chgData name="Cristian Andres Castellanos Rodriguez" userId="S::cacastellanos76@soy.sena.edu.co::215c3ebe-82a7-4983-afe8-b53c07af928c" providerId="AD" clId="Web-{A37381D3-CFB5-E59B-83DC-82EF4FD3170A}" dt="2023-04-12T15:38:45.964" v="325" actId="20577"/>
          <ac:spMkLst>
            <pc:docMk/>
            <pc:sldMk cId="2727234603" sldId="325"/>
            <ac:spMk id="2" creationId="{DC177177-01A4-F35E-0E5D-60228C92657F}"/>
          </ac:spMkLst>
        </pc:spChg>
      </pc:sldChg>
      <pc:sldChg chg="modSp">
        <pc:chgData name="Cristian Andres Castellanos Rodriguez" userId="S::cacastellanos76@soy.sena.edu.co::215c3ebe-82a7-4983-afe8-b53c07af928c" providerId="AD" clId="Web-{A37381D3-CFB5-E59B-83DC-82EF4FD3170A}" dt="2023-04-12T15:38:23.933" v="324"/>
        <pc:sldMkLst>
          <pc:docMk/>
          <pc:sldMk cId="682728523" sldId="334"/>
        </pc:sldMkLst>
        <pc:graphicFrameChg chg="mod modGraphic">
          <ac:chgData name="Cristian Andres Castellanos Rodriguez" userId="S::cacastellanos76@soy.sena.edu.co::215c3ebe-82a7-4983-afe8-b53c07af928c" providerId="AD" clId="Web-{A37381D3-CFB5-E59B-83DC-82EF4FD3170A}" dt="2023-04-12T15:38:23.933" v="324"/>
          <ac:graphicFrameMkLst>
            <pc:docMk/>
            <pc:sldMk cId="682728523" sldId="334"/>
            <ac:graphicFrameMk id="4" creationId="{93350C26-A508-7570-D500-3F271AE44D16}"/>
          </ac:graphicFrameMkLst>
        </pc:graphicFrameChg>
      </pc:sldChg>
    </pc:docChg>
  </pc:docChgLst>
  <pc:docChgLst>
    <pc:chgData name="Cristian Andres Castellanos Rodriguez" userId="S::cacastellanos76@soy.sena.edu.co::215c3ebe-82a7-4983-afe8-b53c07af928c" providerId="AD" clId="Web-{A7EE034D-2B1B-1451-DD98-1B93A8C67C9B}"/>
    <pc:docChg chg="modSld">
      <pc:chgData name="Cristian Andres Castellanos Rodriguez" userId="S::cacastellanos76@soy.sena.edu.co::215c3ebe-82a7-4983-afe8-b53c07af928c" providerId="AD" clId="Web-{A7EE034D-2B1B-1451-DD98-1B93A8C67C9B}" dt="2023-03-21T13:43:28.366" v="0" actId="14100"/>
      <pc:docMkLst>
        <pc:docMk/>
      </pc:docMkLst>
      <pc:sldChg chg="modSp">
        <pc:chgData name="Cristian Andres Castellanos Rodriguez" userId="S::cacastellanos76@soy.sena.edu.co::215c3ebe-82a7-4983-afe8-b53c07af928c" providerId="AD" clId="Web-{A7EE034D-2B1B-1451-DD98-1B93A8C67C9B}" dt="2023-03-21T13:43:28.366" v="0" actId="14100"/>
        <pc:sldMkLst>
          <pc:docMk/>
          <pc:sldMk cId="397091163" sldId="264"/>
        </pc:sldMkLst>
        <pc:picChg chg="mod">
          <ac:chgData name="Cristian Andres Castellanos Rodriguez" userId="S::cacastellanos76@soy.sena.edu.co::215c3ebe-82a7-4983-afe8-b53c07af928c" providerId="AD" clId="Web-{A7EE034D-2B1B-1451-DD98-1B93A8C67C9B}" dt="2023-03-21T13:43:28.366" v="0" actId="14100"/>
          <ac:picMkLst>
            <pc:docMk/>
            <pc:sldMk cId="397091163" sldId="264"/>
            <ac:picMk id="10" creationId="{B376EBBE-0B6F-521F-BDED-F1CB963BAFC8}"/>
          </ac:picMkLst>
        </pc:picChg>
      </pc:sldChg>
    </pc:docChg>
  </pc:docChgLst>
  <pc:docChgLst>
    <pc:chgData name="Laura Nataly Garzon Suarez" userId="d606699a-8ed5-42e3-af50-3d962e60b77b" providerId="ADAL" clId="{2E1AE4B5-0F35-C049-A002-BACF630FC570}"/>
    <pc:docChg chg="custSel addSld modSld">
      <pc:chgData name="Laura Nataly Garzon Suarez" userId="d606699a-8ed5-42e3-af50-3d962e60b77b" providerId="ADAL" clId="{2E1AE4B5-0F35-C049-A002-BACF630FC570}" dt="2023-03-17T16:55:35.417" v="126" actId="680"/>
      <pc:docMkLst>
        <pc:docMk/>
      </pc:docMkLst>
      <pc:sldChg chg="modSp mod chgLayout">
        <pc:chgData name="Laura Nataly Garzon Suarez" userId="d606699a-8ed5-42e3-af50-3d962e60b77b" providerId="ADAL" clId="{2E1AE4B5-0F35-C049-A002-BACF630FC570}" dt="2023-03-17T16:51:11.027" v="0" actId="700"/>
        <pc:sldMkLst>
          <pc:docMk/>
          <pc:sldMk cId="1566375574" sldId="298"/>
        </pc:sldMkLst>
        <pc:spChg chg="mod ord">
          <ac:chgData name="Laura Nataly Garzon Suarez" userId="d606699a-8ed5-42e3-af50-3d962e60b77b" providerId="ADAL" clId="{2E1AE4B5-0F35-C049-A002-BACF630FC570}" dt="2023-03-17T16:51:11.027" v="0" actId="700"/>
          <ac:spMkLst>
            <pc:docMk/>
            <pc:sldMk cId="1566375574" sldId="298"/>
            <ac:spMk id="2" creationId="{9CD5E57A-B45A-FCE5-B25F-9766D830A1C8}"/>
          </ac:spMkLst>
        </pc:spChg>
        <pc:spChg chg="mod ord">
          <ac:chgData name="Laura Nataly Garzon Suarez" userId="d606699a-8ed5-42e3-af50-3d962e60b77b" providerId="ADAL" clId="{2E1AE4B5-0F35-C049-A002-BACF630FC570}" dt="2023-03-17T16:51:11.027" v="0" actId="700"/>
          <ac:spMkLst>
            <pc:docMk/>
            <pc:sldMk cId="1566375574" sldId="298"/>
            <ac:spMk id="3" creationId="{BB3B848D-62E8-5C32-B0C2-CA7246E00E1E}"/>
          </ac:spMkLst>
        </pc:spChg>
      </pc:sldChg>
      <pc:sldChg chg="modSp new">
        <pc:chgData name="Laura Nataly Garzon Suarez" userId="d606699a-8ed5-42e3-af50-3d962e60b77b" providerId="ADAL" clId="{2E1AE4B5-0F35-C049-A002-BACF630FC570}" dt="2023-03-17T16:55:30.573" v="125" actId="20577"/>
        <pc:sldMkLst>
          <pc:docMk/>
          <pc:sldMk cId="3562427799" sldId="299"/>
        </pc:sldMkLst>
        <pc:spChg chg="mod">
          <ac:chgData name="Laura Nataly Garzon Suarez" userId="d606699a-8ed5-42e3-af50-3d962e60b77b" providerId="ADAL" clId="{2E1AE4B5-0F35-C049-A002-BACF630FC570}" dt="2023-03-17T16:51:51.740" v="2" actId="20577"/>
          <ac:spMkLst>
            <pc:docMk/>
            <pc:sldMk cId="3562427799" sldId="299"/>
            <ac:spMk id="2" creationId="{3F6B1968-8693-EFE8-1FE8-7F0322526108}"/>
          </ac:spMkLst>
        </pc:spChg>
        <pc:spChg chg="mod">
          <ac:chgData name="Laura Nataly Garzon Suarez" userId="d606699a-8ed5-42e3-af50-3d962e60b77b" providerId="ADAL" clId="{2E1AE4B5-0F35-C049-A002-BACF630FC570}" dt="2023-03-17T16:55:30.573" v="125" actId="20577"/>
          <ac:spMkLst>
            <pc:docMk/>
            <pc:sldMk cId="3562427799" sldId="299"/>
            <ac:spMk id="3" creationId="{2296E3E5-C057-5635-3B20-7D3A4133716B}"/>
          </ac:spMkLst>
        </pc:spChg>
      </pc:sldChg>
      <pc:sldChg chg="new">
        <pc:chgData name="Laura Nataly Garzon Suarez" userId="d606699a-8ed5-42e3-af50-3d962e60b77b" providerId="ADAL" clId="{2E1AE4B5-0F35-C049-A002-BACF630FC570}" dt="2023-03-17T16:55:35.417" v="126" actId="680"/>
        <pc:sldMkLst>
          <pc:docMk/>
          <pc:sldMk cId="3233602558" sldId="300"/>
        </pc:sldMkLst>
      </pc:sldChg>
    </pc:docChg>
  </pc:docChgLst>
  <pc:docChgLst>
    <pc:chgData name="Sara Naidu Diaz Gonzalez" userId="S::sndiaz4@soy.sena.edu.co::94f02f45-69a4-4ff3-a3dc-fe0d52e2f980" providerId="AD" clId="Web-{30BD4AA8-DE6F-4858-8682-2C881DC8A1E8}"/>
    <pc:docChg chg="addSld modSld">
      <pc:chgData name="Sara Naidu Diaz Gonzalez" userId="S::sndiaz4@soy.sena.edu.co::94f02f45-69a4-4ff3-a3dc-fe0d52e2f980" providerId="AD" clId="Web-{30BD4AA8-DE6F-4858-8682-2C881DC8A1E8}" dt="2023-03-10T15:21:27.679" v="21"/>
      <pc:docMkLst>
        <pc:docMk/>
      </pc:docMkLst>
      <pc:sldChg chg="modSp">
        <pc:chgData name="Sara Naidu Diaz Gonzalez" userId="S::sndiaz4@soy.sena.edu.co::94f02f45-69a4-4ff3-a3dc-fe0d52e2f980" providerId="AD" clId="Web-{30BD4AA8-DE6F-4858-8682-2C881DC8A1E8}" dt="2023-03-10T15:21:25.711" v="20" actId="20577"/>
        <pc:sldMkLst>
          <pc:docMk/>
          <pc:sldMk cId="2406273178" sldId="256"/>
        </pc:sldMkLst>
        <pc:spChg chg="mod">
          <ac:chgData name="Sara Naidu Diaz Gonzalez" userId="S::sndiaz4@soy.sena.edu.co::94f02f45-69a4-4ff3-a3dc-fe0d52e2f980" providerId="AD" clId="Web-{30BD4AA8-DE6F-4858-8682-2C881DC8A1E8}" dt="2023-03-10T15:21:19.320" v="7" actId="20577"/>
          <ac:spMkLst>
            <pc:docMk/>
            <pc:sldMk cId="2406273178" sldId="256"/>
            <ac:spMk id="2" creationId="{00000000-0000-0000-0000-000000000000}"/>
          </ac:spMkLst>
        </pc:spChg>
        <pc:spChg chg="mod">
          <ac:chgData name="Sara Naidu Diaz Gonzalez" userId="S::sndiaz4@soy.sena.edu.co::94f02f45-69a4-4ff3-a3dc-fe0d52e2f980" providerId="AD" clId="Web-{30BD4AA8-DE6F-4858-8682-2C881DC8A1E8}" dt="2023-03-10T15:21:25.711" v="20" actId="20577"/>
          <ac:spMkLst>
            <pc:docMk/>
            <pc:sldMk cId="2406273178" sldId="256"/>
            <ac:spMk id="3" creationId="{00000000-0000-0000-0000-000000000000}"/>
          </ac:spMkLst>
        </pc:spChg>
      </pc:sldChg>
      <pc:sldChg chg="new">
        <pc:chgData name="Sara Naidu Diaz Gonzalez" userId="S::sndiaz4@soy.sena.edu.co::94f02f45-69a4-4ff3-a3dc-fe0d52e2f980" providerId="AD" clId="Web-{30BD4AA8-DE6F-4858-8682-2C881DC8A1E8}" dt="2023-03-10T15:21:27.679" v="21"/>
        <pc:sldMkLst>
          <pc:docMk/>
          <pc:sldMk cId="1320017106" sldId="257"/>
        </pc:sldMkLst>
      </pc:sldChg>
    </pc:docChg>
  </pc:docChgLst>
  <pc:docChgLst>
    <pc:chgData name="Sara Naidu Diaz Gonzalez" userId="94f02f45-69a4-4ff3-a3dc-fe0d52e2f980" providerId="ADAL" clId="{FD6236EF-E1CB-EE4C-8768-9E4804513475}"/>
    <pc:docChg chg="custSel addSld modSld">
      <pc:chgData name="Sara Naidu Diaz Gonzalez" userId="94f02f45-69a4-4ff3-a3dc-fe0d52e2f980" providerId="ADAL" clId="{FD6236EF-E1CB-EE4C-8768-9E4804513475}" dt="2023-03-14T12:42:16.667" v="778" actId="20577"/>
      <pc:docMkLst>
        <pc:docMk/>
      </pc:docMkLst>
      <pc:sldChg chg="modSp">
        <pc:chgData name="Sara Naidu Diaz Gonzalez" userId="94f02f45-69a4-4ff3-a3dc-fe0d52e2f980" providerId="ADAL" clId="{FD6236EF-E1CB-EE4C-8768-9E4804513475}" dt="2023-03-14T12:35:54.515" v="150" actId="20577"/>
        <pc:sldMkLst>
          <pc:docMk/>
          <pc:sldMk cId="1495245722" sldId="263"/>
        </pc:sldMkLst>
        <pc:spChg chg="mod">
          <ac:chgData name="Sara Naidu Diaz Gonzalez" userId="94f02f45-69a4-4ff3-a3dc-fe0d52e2f980" providerId="ADAL" clId="{FD6236EF-E1CB-EE4C-8768-9E4804513475}" dt="2023-03-14T12:35:54.515" v="150" actId="20577"/>
          <ac:spMkLst>
            <pc:docMk/>
            <pc:sldMk cId="1495245722" sldId="263"/>
            <ac:spMk id="3" creationId="{282224B7-662E-E133-BD59-E01F5A5AD2C3}"/>
          </ac:spMkLst>
        </pc:spChg>
      </pc:sldChg>
      <pc:sldChg chg="modSp">
        <pc:chgData name="Sara Naidu Diaz Gonzalez" userId="94f02f45-69a4-4ff3-a3dc-fe0d52e2f980" providerId="ADAL" clId="{FD6236EF-E1CB-EE4C-8768-9E4804513475}" dt="2023-03-14T12:37:08.136" v="257" actId="20577"/>
        <pc:sldMkLst>
          <pc:docMk/>
          <pc:sldMk cId="2810383236" sldId="272"/>
        </pc:sldMkLst>
        <pc:spChg chg="mod">
          <ac:chgData name="Sara Naidu Diaz Gonzalez" userId="94f02f45-69a4-4ff3-a3dc-fe0d52e2f980" providerId="ADAL" clId="{FD6236EF-E1CB-EE4C-8768-9E4804513475}" dt="2023-03-14T12:37:08.136" v="257" actId="20577"/>
          <ac:spMkLst>
            <pc:docMk/>
            <pc:sldMk cId="2810383236" sldId="272"/>
            <ac:spMk id="3" creationId="{9380E6D9-A5E2-4DC4-4050-4D2572A72C2A}"/>
          </ac:spMkLst>
        </pc:spChg>
      </pc:sldChg>
      <pc:sldChg chg="modSp">
        <pc:chgData name="Sara Naidu Diaz Gonzalez" userId="94f02f45-69a4-4ff3-a3dc-fe0d52e2f980" providerId="ADAL" clId="{FD6236EF-E1CB-EE4C-8768-9E4804513475}" dt="2023-03-14T12:35:32.725" v="149" actId="20577"/>
        <pc:sldMkLst>
          <pc:docMk/>
          <pc:sldMk cId="1926663557" sldId="273"/>
        </pc:sldMkLst>
        <pc:spChg chg="mod">
          <ac:chgData name="Sara Naidu Diaz Gonzalez" userId="94f02f45-69a4-4ff3-a3dc-fe0d52e2f980" providerId="ADAL" clId="{FD6236EF-E1CB-EE4C-8768-9E4804513475}" dt="2023-03-14T12:35:32.725" v="149" actId="20577"/>
          <ac:spMkLst>
            <pc:docMk/>
            <pc:sldMk cId="1926663557" sldId="273"/>
            <ac:spMk id="3" creationId="{AF2BB179-A091-87C6-EBBD-CD8071F24F84}"/>
          </ac:spMkLst>
        </pc:spChg>
      </pc:sldChg>
      <pc:sldChg chg="modSp new">
        <pc:chgData name="Sara Naidu Diaz Gonzalez" userId="94f02f45-69a4-4ff3-a3dc-fe0d52e2f980" providerId="ADAL" clId="{FD6236EF-E1CB-EE4C-8768-9E4804513475}" dt="2023-03-14T12:39:00.975" v="570" actId="20577"/>
        <pc:sldMkLst>
          <pc:docMk/>
          <pc:sldMk cId="12075372" sldId="274"/>
        </pc:sldMkLst>
        <pc:spChg chg="mod">
          <ac:chgData name="Sara Naidu Diaz Gonzalez" userId="94f02f45-69a4-4ff3-a3dc-fe0d52e2f980" providerId="ADAL" clId="{FD6236EF-E1CB-EE4C-8768-9E4804513475}" dt="2023-03-14T12:37:41.851" v="276" actId="20577"/>
          <ac:spMkLst>
            <pc:docMk/>
            <pc:sldMk cId="12075372" sldId="274"/>
            <ac:spMk id="2" creationId="{853B4077-969F-8D95-7EEC-64AF4984BF61}"/>
          </ac:spMkLst>
        </pc:spChg>
        <pc:spChg chg="mod">
          <ac:chgData name="Sara Naidu Diaz Gonzalez" userId="94f02f45-69a4-4ff3-a3dc-fe0d52e2f980" providerId="ADAL" clId="{FD6236EF-E1CB-EE4C-8768-9E4804513475}" dt="2023-03-14T12:39:00.975" v="570" actId="20577"/>
          <ac:spMkLst>
            <pc:docMk/>
            <pc:sldMk cId="12075372" sldId="274"/>
            <ac:spMk id="3" creationId="{0AFC342D-1CA6-7FCC-1B72-4FC3C1847410}"/>
          </ac:spMkLst>
        </pc:spChg>
      </pc:sldChg>
      <pc:sldChg chg="modSp new">
        <pc:chgData name="Sara Naidu Diaz Gonzalez" userId="94f02f45-69a4-4ff3-a3dc-fe0d52e2f980" providerId="ADAL" clId="{FD6236EF-E1CB-EE4C-8768-9E4804513475}" dt="2023-03-14T12:42:16.667" v="778" actId="20577"/>
        <pc:sldMkLst>
          <pc:docMk/>
          <pc:sldMk cId="58200129" sldId="275"/>
        </pc:sldMkLst>
        <pc:spChg chg="mod">
          <ac:chgData name="Sara Naidu Diaz Gonzalez" userId="94f02f45-69a4-4ff3-a3dc-fe0d52e2f980" providerId="ADAL" clId="{FD6236EF-E1CB-EE4C-8768-9E4804513475}" dt="2023-03-14T12:40:33.448" v="590" actId="20577"/>
          <ac:spMkLst>
            <pc:docMk/>
            <pc:sldMk cId="58200129" sldId="275"/>
            <ac:spMk id="2" creationId="{B76A1958-C3E6-F79A-5835-45931C84E61B}"/>
          </ac:spMkLst>
        </pc:spChg>
        <pc:spChg chg="mod">
          <ac:chgData name="Sara Naidu Diaz Gonzalez" userId="94f02f45-69a4-4ff3-a3dc-fe0d52e2f980" providerId="ADAL" clId="{FD6236EF-E1CB-EE4C-8768-9E4804513475}" dt="2023-03-14T12:42:16.667" v="778" actId="20577"/>
          <ac:spMkLst>
            <pc:docMk/>
            <pc:sldMk cId="58200129" sldId="275"/>
            <ac:spMk id="3" creationId="{CD76F48B-0290-D804-328F-11E451CF1638}"/>
          </ac:spMkLst>
        </pc:spChg>
      </pc:sldChg>
    </pc:docChg>
  </pc:docChgLst>
  <pc:docChgLst>
    <pc:chgData name="Juan Sebastian Herrera Prieto" userId="S::jsherrera914@soy.sena.edu.co::ef11610f-3862-4e05-a817-05d4c3cf01c5" providerId="AD" clId="Web-{8D889B33-EEFD-3A94-044A-CEA179153F57}"/>
    <pc:docChg chg="modSld">
      <pc:chgData name="Juan Sebastian Herrera Prieto" userId="S::jsherrera914@soy.sena.edu.co::ef11610f-3862-4e05-a817-05d4c3cf01c5" providerId="AD" clId="Web-{8D889B33-EEFD-3A94-044A-CEA179153F57}" dt="2023-03-14T03:02:15.568" v="204" actId="20577"/>
      <pc:docMkLst>
        <pc:docMk/>
      </pc:docMkLst>
      <pc:sldChg chg="modSp">
        <pc:chgData name="Juan Sebastian Herrera Prieto" userId="S::jsherrera914@soy.sena.edu.co::ef11610f-3862-4e05-a817-05d4c3cf01c5" providerId="AD" clId="Web-{8D889B33-EEFD-3A94-044A-CEA179153F57}" dt="2023-03-14T03:02:15.568" v="204" actId="20577"/>
        <pc:sldMkLst>
          <pc:docMk/>
          <pc:sldMk cId="641297589" sldId="260"/>
        </pc:sldMkLst>
        <pc:spChg chg="mod">
          <ac:chgData name="Juan Sebastian Herrera Prieto" userId="S::jsherrera914@soy.sena.edu.co::ef11610f-3862-4e05-a817-05d4c3cf01c5" providerId="AD" clId="Web-{8D889B33-EEFD-3A94-044A-CEA179153F57}" dt="2023-03-14T03:02:15.568" v="204" actId="20577"/>
          <ac:spMkLst>
            <pc:docMk/>
            <pc:sldMk cId="641297589" sldId="260"/>
            <ac:spMk id="3" creationId="{98E6583C-5851-306D-3362-6F54EBA368D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6F6274-2E09-414B-94AD-33A13B552E55}"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883B1F96-EEF6-4BDE-89FD-0A8CF04A254F}">
      <dgm:prSet/>
      <dgm:spPr/>
      <dgm:t>
        <a:bodyPr/>
        <a:lstStyle/>
        <a:p>
          <a:pPr rtl="0"/>
          <a:r>
            <a:rPr lang="en-US"/>
            <a:t>Para el</a:t>
          </a:r>
          <a:r>
            <a:rPr lang="en-US">
              <a:latin typeface="Calibri Light" panose="020F0302020204030204"/>
            </a:rPr>
            <a:t>  jefe</a:t>
          </a:r>
          <a:endParaRPr lang="en-US"/>
        </a:p>
      </dgm:t>
    </dgm:pt>
    <dgm:pt modelId="{0A82E57D-6AD2-46C9-B488-E00C882C0B51}" type="parTrans" cxnId="{400F5C50-3EB5-4B1F-94DD-F32CC09E354C}">
      <dgm:prSet/>
      <dgm:spPr/>
      <dgm:t>
        <a:bodyPr/>
        <a:lstStyle/>
        <a:p>
          <a:endParaRPr lang="en-US"/>
        </a:p>
      </dgm:t>
    </dgm:pt>
    <dgm:pt modelId="{7B76B38C-B7F6-454F-B962-92EABC436DFF}" type="sibTrans" cxnId="{400F5C50-3EB5-4B1F-94DD-F32CC09E354C}">
      <dgm:prSet/>
      <dgm:spPr/>
      <dgm:t>
        <a:bodyPr/>
        <a:lstStyle/>
        <a:p>
          <a:endParaRPr lang="en-US"/>
        </a:p>
      </dgm:t>
    </dgm:pt>
    <dgm:pt modelId="{92900571-16FB-472F-BB8F-418B2C968F2D}">
      <dgm:prSet/>
      <dgm:spPr/>
      <dgm:t>
        <a:bodyPr/>
        <a:lstStyle/>
        <a:p>
          <a:pPr rtl="0"/>
          <a:r>
            <a:rPr lang="en-US"/>
            <a:t>Para </a:t>
          </a:r>
          <a:r>
            <a:rPr lang="en-US" err="1"/>
            <a:t>el</a:t>
          </a:r>
          <a:r>
            <a:rPr lang="en-US"/>
            <a:t> </a:t>
          </a:r>
          <a:r>
            <a:rPr lang="en-US" err="1"/>
            <a:t>bodegero</a:t>
          </a:r>
          <a:r>
            <a:rPr lang="en-US">
              <a:latin typeface="Calibri Light" panose="020F0302020204030204"/>
            </a:rPr>
            <a:t> </a:t>
          </a:r>
          <a:endParaRPr lang="en-US"/>
        </a:p>
      </dgm:t>
    </dgm:pt>
    <dgm:pt modelId="{5E7C6874-900B-4750-A50F-93B609A4DC14}" type="parTrans" cxnId="{F1479ED7-898F-4639-8F54-445EB2BB6078}">
      <dgm:prSet/>
      <dgm:spPr/>
      <dgm:t>
        <a:bodyPr/>
        <a:lstStyle/>
        <a:p>
          <a:endParaRPr lang="en-US"/>
        </a:p>
      </dgm:t>
    </dgm:pt>
    <dgm:pt modelId="{1FB766D6-B3A5-4937-AAC6-F83F6B629398}" type="sibTrans" cxnId="{F1479ED7-898F-4639-8F54-445EB2BB6078}">
      <dgm:prSet/>
      <dgm:spPr/>
      <dgm:t>
        <a:bodyPr/>
        <a:lstStyle/>
        <a:p>
          <a:endParaRPr lang="en-US"/>
        </a:p>
      </dgm:t>
    </dgm:pt>
    <dgm:pt modelId="{0442096F-AE12-424D-ACA7-E75F7845E179}">
      <dgm:prSet phldr="0"/>
      <dgm:spPr/>
      <dgm:t>
        <a:bodyPr/>
        <a:lstStyle/>
        <a:p>
          <a:r>
            <a:rPr lang="en-US">
              <a:solidFill>
                <a:srgbClr val="000000"/>
              </a:solidFill>
              <a:latin typeface="Calibri"/>
              <a:cs typeface="Calibri"/>
            </a:rPr>
            <a:t>https://forms.gle/LHQPFW5X1K3moVcg6</a:t>
          </a:r>
          <a:endParaRPr lang="en-US">
            <a:latin typeface="Calibri Light" panose="020F0302020204030204"/>
          </a:endParaRPr>
        </a:p>
      </dgm:t>
    </dgm:pt>
    <dgm:pt modelId="{6FD3FEB9-B00E-4024-8BA2-6033C4E1B125}" type="parTrans" cxnId="{1F5CA869-E804-42AF-8C15-8229BD4A45EF}">
      <dgm:prSet/>
      <dgm:spPr/>
    </dgm:pt>
    <dgm:pt modelId="{00A88EE3-922B-4E08-9441-CC26B4FF07DF}" type="sibTrans" cxnId="{1F5CA869-E804-42AF-8C15-8229BD4A45EF}">
      <dgm:prSet/>
      <dgm:spPr/>
    </dgm:pt>
    <dgm:pt modelId="{7161BF5C-BA88-4FDF-B7B2-ED585EB6A710}">
      <dgm:prSet phldr="0"/>
      <dgm:spPr/>
      <dgm:t>
        <a:bodyPr/>
        <a:lstStyle/>
        <a:p>
          <a:r>
            <a:rPr lang="es-ES">
              <a:solidFill>
                <a:srgbClr val="000000"/>
              </a:solidFill>
              <a:latin typeface="Calibri"/>
              <a:cs typeface="Calibri"/>
            </a:rPr>
            <a:t>https://forms.gle/PgvHUm22eSSMn8Fn6</a:t>
          </a:r>
          <a:endParaRPr lang="en-US">
            <a:latin typeface="Calibri Light" panose="020F0302020204030204"/>
          </a:endParaRPr>
        </a:p>
      </dgm:t>
    </dgm:pt>
    <dgm:pt modelId="{7D0F9A69-724F-437F-AB32-391F00332B59}" type="parTrans" cxnId="{214395E4-9400-4200-A1E9-0C1C61D82103}">
      <dgm:prSet/>
      <dgm:spPr/>
    </dgm:pt>
    <dgm:pt modelId="{E6C90B98-96B8-49B9-973B-AEA328DF80E6}" type="sibTrans" cxnId="{214395E4-9400-4200-A1E9-0C1C61D82103}">
      <dgm:prSet/>
      <dgm:spPr/>
    </dgm:pt>
    <dgm:pt modelId="{30FF9F72-A9CE-4CCA-ACAF-08FB08E59AC8}" type="pres">
      <dgm:prSet presAssocID="{386F6274-2E09-414B-94AD-33A13B552E55}" presName="vert0" presStyleCnt="0">
        <dgm:presLayoutVars>
          <dgm:dir/>
          <dgm:animOne val="branch"/>
          <dgm:animLvl val="lvl"/>
        </dgm:presLayoutVars>
      </dgm:prSet>
      <dgm:spPr/>
    </dgm:pt>
    <dgm:pt modelId="{B81B7542-AD23-4A05-99D3-01D18E92FD62}" type="pres">
      <dgm:prSet presAssocID="{883B1F96-EEF6-4BDE-89FD-0A8CF04A254F}" presName="thickLine" presStyleLbl="alignNode1" presStyleIdx="0" presStyleCnt="4"/>
      <dgm:spPr/>
    </dgm:pt>
    <dgm:pt modelId="{7B945C1C-9D4B-4FF9-BEB1-C3B44AA13BC7}" type="pres">
      <dgm:prSet presAssocID="{883B1F96-EEF6-4BDE-89FD-0A8CF04A254F}" presName="horz1" presStyleCnt="0"/>
      <dgm:spPr/>
    </dgm:pt>
    <dgm:pt modelId="{FDFE62E9-F90D-4BD8-8864-517C1DC7E372}" type="pres">
      <dgm:prSet presAssocID="{883B1F96-EEF6-4BDE-89FD-0A8CF04A254F}" presName="tx1" presStyleLbl="revTx" presStyleIdx="0" presStyleCnt="4"/>
      <dgm:spPr/>
    </dgm:pt>
    <dgm:pt modelId="{4297E927-A345-4B4C-8240-63225D87D6A4}" type="pres">
      <dgm:prSet presAssocID="{883B1F96-EEF6-4BDE-89FD-0A8CF04A254F}" presName="vert1" presStyleCnt="0"/>
      <dgm:spPr/>
    </dgm:pt>
    <dgm:pt modelId="{2BA720A6-034D-4694-A77B-733B0723C498}" type="pres">
      <dgm:prSet presAssocID="{7161BF5C-BA88-4FDF-B7B2-ED585EB6A710}" presName="thickLine" presStyleLbl="alignNode1" presStyleIdx="1" presStyleCnt="4"/>
      <dgm:spPr/>
    </dgm:pt>
    <dgm:pt modelId="{9133DBDE-21D0-4B9C-9462-22396D776AA4}" type="pres">
      <dgm:prSet presAssocID="{7161BF5C-BA88-4FDF-B7B2-ED585EB6A710}" presName="horz1" presStyleCnt="0"/>
      <dgm:spPr/>
    </dgm:pt>
    <dgm:pt modelId="{E428C539-9103-4402-9950-6E32FE049238}" type="pres">
      <dgm:prSet presAssocID="{7161BF5C-BA88-4FDF-B7B2-ED585EB6A710}" presName="tx1" presStyleLbl="revTx" presStyleIdx="1" presStyleCnt="4"/>
      <dgm:spPr/>
    </dgm:pt>
    <dgm:pt modelId="{C194CEF4-A4C3-4112-9C2B-79B174DB56A8}" type="pres">
      <dgm:prSet presAssocID="{7161BF5C-BA88-4FDF-B7B2-ED585EB6A710}" presName="vert1" presStyleCnt="0"/>
      <dgm:spPr/>
    </dgm:pt>
    <dgm:pt modelId="{CB4EF95E-DC30-44D9-BADB-99B69E0561DA}" type="pres">
      <dgm:prSet presAssocID="{92900571-16FB-472F-BB8F-418B2C968F2D}" presName="thickLine" presStyleLbl="alignNode1" presStyleIdx="2" presStyleCnt="4"/>
      <dgm:spPr/>
    </dgm:pt>
    <dgm:pt modelId="{EECA8428-86C6-4494-A9B1-EDB4E0DD3DDF}" type="pres">
      <dgm:prSet presAssocID="{92900571-16FB-472F-BB8F-418B2C968F2D}" presName="horz1" presStyleCnt="0"/>
      <dgm:spPr/>
    </dgm:pt>
    <dgm:pt modelId="{FCDE32BB-743D-4AAE-BFDA-5CA1B6C82D15}" type="pres">
      <dgm:prSet presAssocID="{92900571-16FB-472F-BB8F-418B2C968F2D}" presName="tx1" presStyleLbl="revTx" presStyleIdx="2" presStyleCnt="4"/>
      <dgm:spPr/>
    </dgm:pt>
    <dgm:pt modelId="{2C797334-2C32-4D4B-9341-C7D73A7C9E21}" type="pres">
      <dgm:prSet presAssocID="{92900571-16FB-472F-BB8F-418B2C968F2D}" presName="vert1" presStyleCnt="0"/>
      <dgm:spPr/>
    </dgm:pt>
    <dgm:pt modelId="{2320168D-256E-41D9-A978-7C7C16BF2398}" type="pres">
      <dgm:prSet presAssocID="{0442096F-AE12-424D-ACA7-E75F7845E179}" presName="thickLine" presStyleLbl="alignNode1" presStyleIdx="3" presStyleCnt="4"/>
      <dgm:spPr/>
    </dgm:pt>
    <dgm:pt modelId="{DCC4EEA5-6C17-42BC-85F0-1792ECCEC8D9}" type="pres">
      <dgm:prSet presAssocID="{0442096F-AE12-424D-ACA7-E75F7845E179}" presName="horz1" presStyleCnt="0"/>
      <dgm:spPr/>
    </dgm:pt>
    <dgm:pt modelId="{B885F23D-A3AC-4C6A-9C99-F0FCEB1E79EC}" type="pres">
      <dgm:prSet presAssocID="{0442096F-AE12-424D-ACA7-E75F7845E179}" presName="tx1" presStyleLbl="revTx" presStyleIdx="3" presStyleCnt="4"/>
      <dgm:spPr/>
    </dgm:pt>
    <dgm:pt modelId="{F79FD3E6-4064-4A6A-9F00-9A9E232D350C}" type="pres">
      <dgm:prSet presAssocID="{0442096F-AE12-424D-ACA7-E75F7845E179}" presName="vert1" presStyleCnt="0"/>
      <dgm:spPr/>
    </dgm:pt>
  </dgm:ptLst>
  <dgm:cxnLst>
    <dgm:cxn modelId="{34A48D03-7377-4388-9BFC-4FA88592C7BB}" type="presOf" srcId="{92900571-16FB-472F-BB8F-418B2C968F2D}" destId="{FCDE32BB-743D-4AAE-BFDA-5CA1B6C82D15}" srcOrd="0" destOrd="0" presId="urn:microsoft.com/office/officeart/2008/layout/LinedList"/>
    <dgm:cxn modelId="{D416CB0D-BAD9-4CD9-9C2B-1775A29B0FF8}" type="presOf" srcId="{883B1F96-EEF6-4BDE-89FD-0A8CF04A254F}" destId="{FDFE62E9-F90D-4BD8-8864-517C1DC7E372}" srcOrd="0" destOrd="0" presId="urn:microsoft.com/office/officeart/2008/layout/LinedList"/>
    <dgm:cxn modelId="{3DDC7F0F-C586-4B10-A64D-35BCCCC0A9CF}" type="presOf" srcId="{0442096F-AE12-424D-ACA7-E75F7845E179}" destId="{B885F23D-A3AC-4C6A-9C99-F0FCEB1E79EC}" srcOrd="0" destOrd="0" presId="urn:microsoft.com/office/officeart/2008/layout/LinedList"/>
    <dgm:cxn modelId="{1F5CA869-E804-42AF-8C15-8229BD4A45EF}" srcId="{386F6274-2E09-414B-94AD-33A13B552E55}" destId="{0442096F-AE12-424D-ACA7-E75F7845E179}" srcOrd="3" destOrd="0" parTransId="{6FD3FEB9-B00E-4024-8BA2-6033C4E1B125}" sibTransId="{00A88EE3-922B-4E08-9441-CC26B4FF07DF}"/>
    <dgm:cxn modelId="{B4C3674C-D5EB-4D32-B72E-5E495E02415C}" type="presOf" srcId="{7161BF5C-BA88-4FDF-B7B2-ED585EB6A710}" destId="{E428C539-9103-4402-9950-6E32FE049238}" srcOrd="0" destOrd="0" presId="urn:microsoft.com/office/officeart/2008/layout/LinedList"/>
    <dgm:cxn modelId="{400F5C50-3EB5-4B1F-94DD-F32CC09E354C}" srcId="{386F6274-2E09-414B-94AD-33A13B552E55}" destId="{883B1F96-EEF6-4BDE-89FD-0A8CF04A254F}" srcOrd="0" destOrd="0" parTransId="{0A82E57D-6AD2-46C9-B488-E00C882C0B51}" sibTransId="{7B76B38C-B7F6-454F-B962-92EABC436DFF}"/>
    <dgm:cxn modelId="{D7FA3FA6-6460-4140-9397-93E88184CB6F}" type="presOf" srcId="{386F6274-2E09-414B-94AD-33A13B552E55}" destId="{30FF9F72-A9CE-4CCA-ACAF-08FB08E59AC8}" srcOrd="0" destOrd="0" presId="urn:microsoft.com/office/officeart/2008/layout/LinedList"/>
    <dgm:cxn modelId="{F1479ED7-898F-4639-8F54-445EB2BB6078}" srcId="{386F6274-2E09-414B-94AD-33A13B552E55}" destId="{92900571-16FB-472F-BB8F-418B2C968F2D}" srcOrd="2" destOrd="0" parTransId="{5E7C6874-900B-4750-A50F-93B609A4DC14}" sibTransId="{1FB766D6-B3A5-4937-AAC6-F83F6B629398}"/>
    <dgm:cxn modelId="{214395E4-9400-4200-A1E9-0C1C61D82103}" srcId="{386F6274-2E09-414B-94AD-33A13B552E55}" destId="{7161BF5C-BA88-4FDF-B7B2-ED585EB6A710}" srcOrd="1" destOrd="0" parTransId="{7D0F9A69-724F-437F-AB32-391F00332B59}" sibTransId="{E6C90B98-96B8-49B9-973B-AEA328DF80E6}"/>
    <dgm:cxn modelId="{C34E0276-76B1-4580-92D6-42D25F25A4B7}" type="presParOf" srcId="{30FF9F72-A9CE-4CCA-ACAF-08FB08E59AC8}" destId="{B81B7542-AD23-4A05-99D3-01D18E92FD62}" srcOrd="0" destOrd="0" presId="urn:microsoft.com/office/officeart/2008/layout/LinedList"/>
    <dgm:cxn modelId="{D0D9924E-DDBC-4ACC-9317-7A0EC521FCF4}" type="presParOf" srcId="{30FF9F72-A9CE-4CCA-ACAF-08FB08E59AC8}" destId="{7B945C1C-9D4B-4FF9-BEB1-C3B44AA13BC7}" srcOrd="1" destOrd="0" presId="urn:microsoft.com/office/officeart/2008/layout/LinedList"/>
    <dgm:cxn modelId="{09A9ED8E-6C0A-4AD8-BDAD-B660D33C81C4}" type="presParOf" srcId="{7B945C1C-9D4B-4FF9-BEB1-C3B44AA13BC7}" destId="{FDFE62E9-F90D-4BD8-8864-517C1DC7E372}" srcOrd="0" destOrd="0" presId="urn:microsoft.com/office/officeart/2008/layout/LinedList"/>
    <dgm:cxn modelId="{33EE735F-3386-4D73-A2D6-7B56B8CED778}" type="presParOf" srcId="{7B945C1C-9D4B-4FF9-BEB1-C3B44AA13BC7}" destId="{4297E927-A345-4B4C-8240-63225D87D6A4}" srcOrd="1" destOrd="0" presId="urn:microsoft.com/office/officeart/2008/layout/LinedList"/>
    <dgm:cxn modelId="{3F470DA5-0722-4323-A92C-3545A23614A2}" type="presParOf" srcId="{30FF9F72-A9CE-4CCA-ACAF-08FB08E59AC8}" destId="{2BA720A6-034D-4694-A77B-733B0723C498}" srcOrd="2" destOrd="0" presId="urn:microsoft.com/office/officeart/2008/layout/LinedList"/>
    <dgm:cxn modelId="{1A882217-7208-469F-B3E2-29550B87854B}" type="presParOf" srcId="{30FF9F72-A9CE-4CCA-ACAF-08FB08E59AC8}" destId="{9133DBDE-21D0-4B9C-9462-22396D776AA4}" srcOrd="3" destOrd="0" presId="urn:microsoft.com/office/officeart/2008/layout/LinedList"/>
    <dgm:cxn modelId="{111FA57D-E5E9-4B2E-8730-2033ECBCBD4B}" type="presParOf" srcId="{9133DBDE-21D0-4B9C-9462-22396D776AA4}" destId="{E428C539-9103-4402-9950-6E32FE049238}" srcOrd="0" destOrd="0" presId="urn:microsoft.com/office/officeart/2008/layout/LinedList"/>
    <dgm:cxn modelId="{48519E29-B408-4F28-9FA8-EBC2B66A975F}" type="presParOf" srcId="{9133DBDE-21D0-4B9C-9462-22396D776AA4}" destId="{C194CEF4-A4C3-4112-9C2B-79B174DB56A8}" srcOrd="1" destOrd="0" presId="urn:microsoft.com/office/officeart/2008/layout/LinedList"/>
    <dgm:cxn modelId="{F8EB0074-DD52-48EB-8113-ABDC05D4ADA8}" type="presParOf" srcId="{30FF9F72-A9CE-4CCA-ACAF-08FB08E59AC8}" destId="{CB4EF95E-DC30-44D9-BADB-99B69E0561DA}" srcOrd="4" destOrd="0" presId="urn:microsoft.com/office/officeart/2008/layout/LinedList"/>
    <dgm:cxn modelId="{DCE67BEB-9719-4EB6-8CF7-E2C8A83BB6FC}" type="presParOf" srcId="{30FF9F72-A9CE-4CCA-ACAF-08FB08E59AC8}" destId="{EECA8428-86C6-4494-A9B1-EDB4E0DD3DDF}" srcOrd="5" destOrd="0" presId="urn:microsoft.com/office/officeart/2008/layout/LinedList"/>
    <dgm:cxn modelId="{8A827660-2144-450B-88CA-20204E2C5CA1}" type="presParOf" srcId="{EECA8428-86C6-4494-A9B1-EDB4E0DD3DDF}" destId="{FCDE32BB-743D-4AAE-BFDA-5CA1B6C82D15}" srcOrd="0" destOrd="0" presId="urn:microsoft.com/office/officeart/2008/layout/LinedList"/>
    <dgm:cxn modelId="{FA855330-9559-41D4-AF7E-8C33822E6857}" type="presParOf" srcId="{EECA8428-86C6-4494-A9B1-EDB4E0DD3DDF}" destId="{2C797334-2C32-4D4B-9341-C7D73A7C9E21}" srcOrd="1" destOrd="0" presId="urn:microsoft.com/office/officeart/2008/layout/LinedList"/>
    <dgm:cxn modelId="{52AA9446-7181-4F51-8194-C8D36DCBBDF0}" type="presParOf" srcId="{30FF9F72-A9CE-4CCA-ACAF-08FB08E59AC8}" destId="{2320168D-256E-41D9-A978-7C7C16BF2398}" srcOrd="6" destOrd="0" presId="urn:microsoft.com/office/officeart/2008/layout/LinedList"/>
    <dgm:cxn modelId="{B4C268E3-33AF-4670-84C5-37FFF6CC6CF5}" type="presParOf" srcId="{30FF9F72-A9CE-4CCA-ACAF-08FB08E59AC8}" destId="{DCC4EEA5-6C17-42BC-85F0-1792ECCEC8D9}" srcOrd="7" destOrd="0" presId="urn:microsoft.com/office/officeart/2008/layout/LinedList"/>
    <dgm:cxn modelId="{F21F661A-0ED0-4436-9935-4F8A15593B75}" type="presParOf" srcId="{DCC4EEA5-6C17-42BC-85F0-1792ECCEC8D9}" destId="{B885F23D-A3AC-4C6A-9C99-F0FCEB1E79EC}" srcOrd="0" destOrd="0" presId="urn:microsoft.com/office/officeart/2008/layout/LinedList"/>
    <dgm:cxn modelId="{6FE3A97F-4261-40A3-AC16-FA821D8E16AF}" type="presParOf" srcId="{DCC4EEA5-6C17-42BC-85F0-1792ECCEC8D9}" destId="{F79FD3E6-4064-4A6A-9F00-9A9E232D350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B7542-AD23-4A05-99D3-01D18E92FD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FE62E9-F90D-4BD8-8864-517C1DC7E372}">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rtl="0">
            <a:lnSpc>
              <a:spcPct val="90000"/>
            </a:lnSpc>
            <a:spcBef>
              <a:spcPct val="0"/>
            </a:spcBef>
            <a:spcAft>
              <a:spcPct val="35000"/>
            </a:spcAft>
            <a:buNone/>
          </a:pPr>
          <a:r>
            <a:rPr lang="en-US" sz="3100" kern="1200"/>
            <a:t>Para el</a:t>
          </a:r>
          <a:r>
            <a:rPr lang="en-US" sz="3100" kern="1200">
              <a:latin typeface="Calibri Light" panose="020F0302020204030204"/>
            </a:rPr>
            <a:t>  jefe</a:t>
          </a:r>
          <a:endParaRPr lang="en-US" sz="3100" kern="1200"/>
        </a:p>
      </dsp:txBody>
      <dsp:txXfrm>
        <a:off x="0" y="0"/>
        <a:ext cx="6900512" cy="1384035"/>
      </dsp:txXfrm>
    </dsp:sp>
    <dsp:sp modelId="{2BA720A6-034D-4694-A77B-733B0723C498}">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28C539-9103-4402-9950-6E32FE049238}">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s-ES" sz="3100" kern="1200">
              <a:solidFill>
                <a:srgbClr val="000000"/>
              </a:solidFill>
              <a:latin typeface="Calibri"/>
              <a:cs typeface="Calibri"/>
            </a:rPr>
            <a:t>https://forms.gle/PgvHUm22eSSMn8Fn6</a:t>
          </a:r>
          <a:endParaRPr lang="en-US" sz="3100" kern="1200">
            <a:latin typeface="Calibri Light" panose="020F0302020204030204"/>
          </a:endParaRPr>
        </a:p>
      </dsp:txBody>
      <dsp:txXfrm>
        <a:off x="0" y="1384035"/>
        <a:ext cx="6900512" cy="1384035"/>
      </dsp:txXfrm>
    </dsp:sp>
    <dsp:sp modelId="{CB4EF95E-DC30-44D9-BADB-99B69E0561DA}">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DE32BB-743D-4AAE-BFDA-5CA1B6C82D15}">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rtl="0">
            <a:lnSpc>
              <a:spcPct val="90000"/>
            </a:lnSpc>
            <a:spcBef>
              <a:spcPct val="0"/>
            </a:spcBef>
            <a:spcAft>
              <a:spcPct val="35000"/>
            </a:spcAft>
            <a:buNone/>
          </a:pPr>
          <a:r>
            <a:rPr lang="en-US" sz="3100" kern="1200"/>
            <a:t>Para </a:t>
          </a:r>
          <a:r>
            <a:rPr lang="en-US" sz="3100" kern="1200" err="1"/>
            <a:t>el</a:t>
          </a:r>
          <a:r>
            <a:rPr lang="en-US" sz="3100" kern="1200"/>
            <a:t> </a:t>
          </a:r>
          <a:r>
            <a:rPr lang="en-US" sz="3100" kern="1200" err="1"/>
            <a:t>bodegero</a:t>
          </a:r>
          <a:r>
            <a:rPr lang="en-US" sz="3100" kern="1200">
              <a:latin typeface="Calibri Light" panose="020F0302020204030204"/>
            </a:rPr>
            <a:t> </a:t>
          </a:r>
          <a:endParaRPr lang="en-US" sz="3100" kern="1200"/>
        </a:p>
      </dsp:txBody>
      <dsp:txXfrm>
        <a:off x="0" y="2768070"/>
        <a:ext cx="6900512" cy="1384035"/>
      </dsp:txXfrm>
    </dsp:sp>
    <dsp:sp modelId="{2320168D-256E-41D9-A978-7C7C16BF2398}">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85F23D-A3AC-4C6A-9C99-F0FCEB1E79EC}">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solidFill>
                <a:srgbClr val="000000"/>
              </a:solidFill>
              <a:latin typeface="Calibri"/>
              <a:cs typeface="Calibri"/>
            </a:rPr>
            <a:t>https://forms.gle/LHQPFW5X1K3moVcg6</a:t>
          </a:r>
          <a:endParaRPr lang="en-US" sz="3100" kern="1200">
            <a:latin typeface="Calibri Light" panose="020F0302020204030204"/>
          </a:endParaRPr>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03/05/2023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03/05/2023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03/05/2023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03/05/2023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03/05/2023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03/05/2023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03/05/2023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03/05/2023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03/05/2023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03/05/2023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03/05/2023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03/05/2023</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hyperlink" Target="https://www.edrawmax.com/online/share.html?code=9b8826a4c83b11edb5630a54be41f961"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balsamiq.cloud/s30l3sx/p98e02/r6610"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Logotipo, nombre de la empresa&#10;&#10;Descripción generada automáticamente">
            <a:extLst>
              <a:ext uri="{FF2B5EF4-FFF2-40B4-BE49-F238E27FC236}">
                <a16:creationId xmlns:a16="http://schemas.microsoft.com/office/drawing/2014/main" id="{1EA9421F-CE04-C989-5068-7D561F164260}"/>
              </a:ext>
            </a:extLst>
          </p:cNvPr>
          <p:cNvPicPr>
            <a:picLocks noChangeAspect="1"/>
          </p:cNvPicPr>
          <p:nvPr/>
        </p:nvPicPr>
        <p:blipFill>
          <a:blip r:embed="rId2"/>
          <a:stretch>
            <a:fillRect/>
          </a:stretch>
        </p:blipFill>
        <p:spPr>
          <a:xfrm>
            <a:off x="621675" y="772169"/>
            <a:ext cx="5474323" cy="5310093"/>
          </a:xfrm>
          <a:prstGeom prst="rect">
            <a:avLst/>
          </a:prstGeom>
        </p:spPr>
      </p:pic>
      <p:sp>
        <p:nvSpPr>
          <p:cNvPr id="57" name="Right Triangle 56">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6889833" y="1188637"/>
            <a:ext cx="4218138" cy="1597228"/>
          </a:xfrm>
        </p:spPr>
        <p:txBody>
          <a:bodyPr vert="horz" lIns="91440" tIns="45720" rIns="91440" bIns="45720" rtlCol="0" anchor="ctr">
            <a:normAutofit/>
          </a:bodyPr>
          <a:lstStyle/>
          <a:p>
            <a:pPr algn="l"/>
            <a:r>
              <a:rPr lang="en-US" sz="5400" kern="1200">
                <a:solidFill>
                  <a:schemeClr val="tx1"/>
                </a:solidFill>
                <a:latin typeface="+mj-lt"/>
                <a:ea typeface="+mj-ea"/>
                <a:cs typeface="+mj-cs"/>
              </a:rPr>
              <a:t>FENIX TECHNOLOGY</a:t>
            </a:r>
          </a:p>
        </p:txBody>
      </p:sp>
      <p:sp>
        <p:nvSpPr>
          <p:cNvPr id="3" name="Subtítulo 2"/>
          <p:cNvSpPr>
            <a:spLocks noGrp="1"/>
          </p:cNvSpPr>
          <p:nvPr>
            <p:ph type="subTitle" idx="1"/>
          </p:nvPr>
        </p:nvSpPr>
        <p:spPr>
          <a:xfrm>
            <a:off x="6889832" y="2998278"/>
            <a:ext cx="4114773" cy="1893762"/>
          </a:xfrm>
        </p:spPr>
        <p:txBody>
          <a:bodyPr vert="horz" lIns="91440" tIns="45720" rIns="91440" bIns="45720" rtlCol="0" anchor="t">
            <a:normAutofit/>
          </a:bodyPr>
          <a:lstStyle/>
          <a:p>
            <a:pPr indent="-228600" algn="l">
              <a:buFont typeface="Arial" panose="020B0604020202020204" pitchFamily="34" charset="0"/>
              <a:buChar char="•"/>
            </a:pPr>
            <a:r>
              <a:rPr lang="en-US" sz="1700"/>
              <a:t>Cristian Andrés Castellanos Rodríguez.</a:t>
            </a:r>
          </a:p>
          <a:p>
            <a:pPr indent="-228600" algn="l">
              <a:buFont typeface="Arial" panose="020B0604020202020204" pitchFamily="34" charset="0"/>
              <a:buChar char="•"/>
            </a:pPr>
            <a:r>
              <a:rPr lang="en-US" sz="1700"/>
              <a:t>Sara Naidu Diaz González.</a:t>
            </a:r>
          </a:p>
          <a:p>
            <a:pPr indent="-228600" algn="l">
              <a:buFont typeface="Arial" panose="020B0604020202020204" pitchFamily="34" charset="0"/>
              <a:buChar char="•"/>
            </a:pPr>
            <a:r>
              <a:rPr lang="en-US" sz="1700"/>
              <a:t>Laura Nataly Garzón Suarez. </a:t>
            </a:r>
          </a:p>
          <a:p>
            <a:pPr indent="-228600" algn="l">
              <a:buFont typeface="Arial" panose="020B0604020202020204" pitchFamily="34" charset="0"/>
              <a:buChar char="•"/>
            </a:pPr>
            <a:r>
              <a:rPr lang="en-US" sz="1700"/>
              <a:t>Juan Sebastián Herrera Prieto. </a:t>
            </a:r>
          </a:p>
          <a:p>
            <a:pPr indent="-228600" algn="l">
              <a:buFont typeface="Arial" panose="020B0604020202020204" pitchFamily="34" charset="0"/>
              <a:buChar char="•"/>
            </a:pPr>
            <a:r>
              <a:rPr lang="en-US" sz="1700"/>
              <a:t>María Isabel Uribe Diaz.</a:t>
            </a:r>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765DA9-3CFA-DFE4-CFB4-ED7512796DAA}"/>
              </a:ext>
            </a:extLst>
          </p:cNvPr>
          <p:cNvSpPr>
            <a:spLocks noGrp="1"/>
          </p:cNvSpPr>
          <p:nvPr>
            <p:ph type="title"/>
          </p:nvPr>
        </p:nvSpPr>
        <p:spPr>
          <a:xfrm>
            <a:off x="2534728" y="91956"/>
            <a:ext cx="12039600" cy="1325563"/>
          </a:xfrm>
        </p:spPr>
        <p:txBody>
          <a:bodyPr vert="horz" lIns="91440" tIns="45720" rIns="91440" bIns="45720" rtlCol="0" anchor="ctr">
            <a:noAutofit/>
          </a:bodyPr>
          <a:lstStyle/>
          <a:p>
            <a:r>
              <a:rPr lang="es-ES" sz="2400" err="1">
                <a:latin typeface="Times New Roman"/>
                <a:ea typeface="Calibri Light"/>
                <a:cs typeface="Calibri Light"/>
              </a:rPr>
              <a:t>TECNICAS</a:t>
            </a:r>
            <a:r>
              <a:rPr lang="es-ES" sz="2400">
                <a:latin typeface="Times New Roman"/>
                <a:ea typeface="Calibri Light"/>
                <a:cs typeface="Calibri Light"/>
              </a:rPr>
              <a:t> E INSTRUMENTOS DE RECOLECCIÓN </a:t>
            </a:r>
            <a:br>
              <a:rPr lang="es-ES" sz="2400">
                <a:latin typeface="Times New Roman"/>
                <a:ea typeface="Calibri Light"/>
                <a:cs typeface="Calibri Light"/>
              </a:rPr>
            </a:br>
            <a:r>
              <a:rPr lang="es-ES" sz="2400" err="1">
                <a:latin typeface="Times New Roman"/>
                <a:ea typeface="Calibri Light"/>
                <a:cs typeface="Calibri Light"/>
              </a:rPr>
              <a:t>Tecnicas</a:t>
            </a:r>
            <a:r>
              <a:rPr lang="es-ES" sz="2400">
                <a:latin typeface="Times New Roman"/>
                <a:ea typeface="Calibri Light"/>
                <a:cs typeface="Calibri Light"/>
              </a:rPr>
              <a:t> de recolección de información: Encuesta</a:t>
            </a:r>
            <a:br>
              <a:rPr lang="es-ES" sz="2400">
                <a:latin typeface="Times New Roman"/>
                <a:ea typeface="Calibri Light"/>
                <a:cs typeface="Calibri Light"/>
              </a:rPr>
            </a:br>
            <a:r>
              <a:rPr lang="es-ES" sz="2400">
                <a:latin typeface="Times New Roman"/>
                <a:ea typeface="Calibri Light"/>
                <a:cs typeface="Calibri Light"/>
              </a:rPr>
              <a:t>Instrumento: Cuestionario </a:t>
            </a:r>
          </a:p>
        </p:txBody>
      </p:sp>
      <p:sp>
        <p:nvSpPr>
          <p:cNvPr id="3" name="Marcador de contenido 2">
            <a:extLst>
              <a:ext uri="{FF2B5EF4-FFF2-40B4-BE49-F238E27FC236}">
                <a16:creationId xmlns:a16="http://schemas.microsoft.com/office/drawing/2014/main" id="{282224B7-662E-E133-BD59-E01F5A5AD2C3}"/>
              </a:ext>
            </a:extLst>
          </p:cNvPr>
          <p:cNvSpPr>
            <a:spLocks noGrp="1"/>
          </p:cNvSpPr>
          <p:nvPr>
            <p:ph idx="1"/>
          </p:nvPr>
        </p:nvSpPr>
        <p:spPr>
          <a:xfrm>
            <a:off x="680224" y="1472503"/>
            <a:ext cx="11018807" cy="5242734"/>
          </a:xfrm>
        </p:spPr>
        <p:txBody>
          <a:bodyPr vert="horz" lIns="91440" tIns="45720" rIns="91440" bIns="45720" rtlCol="0" anchor="t">
            <a:normAutofit/>
          </a:bodyPr>
          <a:lstStyle/>
          <a:p>
            <a:pPr marL="0" indent="0">
              <a:buNone/>
            </a:pPr>
            <a:endParaRPr lang="es-ES" sz="2400">
              <a:ea typeface="Calibri"/>
              <a:cs typeface="Calibri"/>
            </a:endParaRPr>
          </a:p>
          <a:p>
            <a:endParaRPr lang="es-ES" sz="2400">
              <a:ea typeface="Calibri"/>
              <a:cs typeface="Calibri"/>
            </a:endParaRPr>
          </a:p>
          <a:p>
            <a:endParaRPr lang="es-ES" sz="2400">
              <a:ea typeface="Calibri"/>
              <a:cs typeface="Calibri"/>
            </a:endParaRPr>
          </a:p>
        </p:txBody>
      </p:sp>
      <p:sp>
        <p:nvSpPr>
          <p:cNvPr id="4" name="TextBox 3">
            <a:extLst>
              <a:ext uri="{FF2B5EF4-FFF2-40B4-BE49-F238E27FC236}">
                <a16:creationId xmlns:a16="http://schemas.microsoft.com/office/drawing/2014/main" id="{ADFED78B-719F-44CE-86DE-67208E6F13E2}"/>
              </a:ext>
            </a:extLst>
          </p:cNvPr>
          <p:cNvSpPr txBox="1"/>
          <p:nvPr/>
        </p:nvSpPr>
        <p:spPr>
          <a:xfrm>
            <a:off x="2574150" y="1222363"/>
            <a:ext cx="78820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https://forms.gle/PgvHUm22eSSMn8Fn6</a:t>
            </a:r>
            <a:endParaRPr lang="en-US" sz="3200">
              <a:cs typeface="Calibri"/>
            </a:endParaRPr>
          </a:p>
        </p:txBody>
      </p:sp>
      <p:pic>
        <p:nvPicPr>
          <p:cNvPr id="7" name="Imagen 5" descr="Logotipo, nombre de la empresa&#10;&#10;Descripción generada automáticamente">
            <a:extLst>
              <a:ext uri="{FF2B5EF4-FFF2-40B4-BE49-F238E27FC236}">
                <a16:creationId xmlns:a16="http://schemas.microsoft.com/office/drawing/2014/main" id="{5AD3A2CD-192A-458C-4D1B-F07FD363526B}"/>
              </a:ext>
            </a:extLst>
          </p:cNvPr>
          <p:cNvPicPr>
            <a:picLocks noChangeAspect="1"/>
          </p:cNvPicPr>
          <p:nvPr/>
        </p:nvPicPr>
        <p:blipFill>
          <a:blip r:embed="rId2"/>
          <a:stretch>
            <a:fillRect/>
          </a:stretch>
        </p:blipFill>
        <p:spPr>
          <a:xfrm>
            <a:off x="219109" y="240206"/>
            <a:ext cx="1204248" cy="1169414"/>
          </a:xfrm>
          <a:prstGeom prst="rect">
            <a:avLst/>
          </a:prstGeom>
        </p:spPr>
      </p:pic>
      <p:sp>
        <p:nvSpPr>
          <p:cNvPr id="5" name="TextBox 4">
            <a:extLst>
              <a:ext uri="{FF2B5EF4-FFF2-40B4-BE49-F238E27FC236}">
                <a16:creationId xmlns:a16="http://schemas.microsoft.com/office/drawing/2014/main" id="{64AB55DA-97F9-6BE8-C26C-ECF654A6BCB4}"/>
              </a:ext>
            </a:extLst>
          </p:cNvPr>
          <p:cNvSpPr txBox="1"/>
          <p:nvPr/>
        </p:nvSpPr>
        <p:spPr>
          <a:xfrm>
            <a:off x="1288211" y="5965166"/>
            <a:ext cx="5848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pic>
        <p:nvPicPr>
          <p:cNvPr id="9" name="Imagen 9" descr="Interfaz de usuario gráfica, Texto, Aplicación, Correo electrónico&#10;&#10;Descripción generada automáticamente">
            <a:extLst>
              <a:ext uri="{FF2B5EF4-FFF2-40B4-BE49-F238E27FC236}">
                <a16:creationId xmlns:a16="http://schemas.microsoft.com/office/drawing/2014/main" id="{AA7B5811-21AE-2D73-9CF1-ED1A9D8B8D60}"/>
              </a:ext>
            </a:extLst>
          </p:cNvPr>
          <p:cNvPicPr>
            <a:picLocks noChangeAspect="1"/>
          </p:cNvPicPr>
          <p:nvPr/>
        </p:nvPicPr>
        <p:blipFill>
          <a:blip r:embed="rId3"/>
          <a:stretch>
            <a:fillRect/>
          </a:stretch>
        </p:blipFill>
        <p:spPr>
          <a:xfrm>
            <a:off x="900022" y="1699632"/>
            <a:ext cx="9946257" cy="5241526"/>
          </a:xfrm>
          <a:prstGeom prst="rect">
            <a:avLst/>
          </a:prstGeom>
        </p:spPr>
      </p:pic>
    </p:spTree>
    <p:extLst>
      <p:ext uri="{BB962C8B-B14F-4D97-AF65-F5344CB8AC3E}">
        <p14:creationId xmlns:p14="http://schemas.microsoft.com/office/powerpoint/2010/main" val="1495245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n 5" descr="Logotipo, nombre de la empresa&#10;&#10;Descripción generada automáticamente">
            <a:extLst>
              <a:ext uri="{FF2B5EF4-FFF2-40B4-BE49-F238E27FC236}">
                <a16:creationId xmlns:a16="http://schemas.microsoft.com/office/drawing/2014/main" id="{D5AEE2E5-279F-B358-12CD-B422970C9645}"/>
              </a:ext>
            </a:extLst>
          </p:cNvPr>
          <p:cNvPicPr>
            <a:picLocks noChangeAspect="1"/>
          </p:cNvPicPr>
          <p:nvPr/>
        </p:nvPicPr>
        <p:blipFill>
          <a:blip r:embed="rId2"/>
          <a:stretch>
            <a:fillRect/>
          </a:stretch>
        </p:blipFill>
        <p:spPr>
          <a:xfrm>
            <a:off x="3449" y="-61719"/>
            <a:ext cx="1204248" cy="1169414"/>
          </a:xfrm>
          <a:prstGeom prst="rect">
            <a:avLst/>
          </a:prstGeom>
        </p:spPr>
      </p:pic>
      <p:pic>
        <p:nvPicPr>
          <p:cNvPr id="11" name="Imagen 11" descr="Interfaz de usuario gráfica, Texto, Aplicación, Correo electrónico&#10;&#10;Descripción generada automáticamente">
            <a:extLst>
              <a:ext uri="{FF2B5EF4-FFF2-40B4-BE49-F238E27FC236}">
                <a16:creationId xmlns:a16="http://schemas.microsoft.com/office/drawing/2014/main" id="{0DEAECB0-8F91-5888-6906-87C24F77006A}"/>
              </a:ext>
            </a:extLst>
          </p:cNvPr>
          <p:cNvPicPr>
            <a:picLocks noGrp="1" noChangeAspect="1"/>
          </p:cNvPicPr>
          <p:nvPr>
            <p:ph idx="1"/>
          </p:nvPr>
        </p:nvPicPr>
        <p:blipFill>
          <a:blip r:embed="rId3"/>
          <a:stretch>
            <a:fillRect/>
          </a:stretch>
        </p:blipFill>
        <p:spPr>
          <a:xfrm>
            <a:off x="852019" y="948607"/>
            <a:ext cx="10847393" cy="5846582"/>
          </a:xfrm>
        </p:spPr>
      </p:pic>
    </p:spTree>
    <p:extLst>
      <p:ext uri="{BB962C8B-B14F-4D97-AF65-F5344CB8AC3E}">
        <p14:creationId xmlns:p14="http://schemas.microsoft.com/office/powerpoint/2010/main" val="3271739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magen 5" descr="Interfaz de usuario gráfica, Texto, Aplicación, Correo electrónico&#10;&#10;Descripción generada automáticamente">
            <a:extLst>
              <a:ext uri="{FF2B5EF4-FFF2-40B4-BE49-F238E27FC236}">
                <a16:creationId xmlns:a16="http://schemas.microsoft.com/office/drawing/2014/main" id="{8178886A-75BA-3847-1718-946AE52CFA78}"/>
              </a:ext>
            </a:extLst>
          </p:cNvPr>
          <p:cNvPicPr>
            <a:picLocks noGrp="1" noChangeAspect="1"/>
          </p:cNvPicPr>
          <p:nvPr>
            <p:ph idx="1"/>
          </p:nvPr>
        </p:nvPicPr>
        <p:blipFill>
          <a:blip r:embed="rId2"/>
          <a:stretch>
            <a:fillRect/>
          </a:stretch>
        </p:blipFill>
        <p:spPr>
          <a:xfrm>
            <a:off x="561806" y="689814"/>
            <a:ext cx="11399066" cy="6220393"/>
          </a:xfrm>
        </p:spPr>
      </p:pic>
      <p:pic>
        <p:nvPicPr>
          <p:cNvPr id="3" name="Imagen 5" descr="Logotipo, nombre de la empresa&#10;&#10;Descripción generada automáticamente">
            <a:extLst>
              <a:ext uri="{FF2B5EF4-FFF2-40B4-BE49-F238E27FC236}">
                <a16:creationId xmlns:a16="http://schemas.microsoft.com/office/drawing/2014/main" id="{EDFD135E-ECDA-0403-E3A1-C32DE699B404}"/>
              </a:ext>
            </a:extLst>
          </p:cNvPr>
          <p:cNvPicPr>
            <a:picLocks noChangeAspect="1"/>
          </p:cNvPicPr>
          <p:nvPr/>
        </p:nvPicPr>
        <p:blipFill>
          <a:blip r:embed="rId3"/>
          <a:stretch>
            <a:fillRect/>
          </a:stretch>
        </p:blipFill>
        <p:spPr>
          <a:xfrm>
            <a:off x="3449" y="38923"/>
            <a:ext cx="1204248" cy="1169414"/>
          </a:xfrm>
          <a:prstGeom prst="rect">
            <a:avLst/>
          </a:prstGeom>
        </p:spPr>
      </p:pic>
    </p:spTree>
    <p:extLst>
      <p:ext uri="{BB962C8B-B14F-4D97-AF65-F5344CB8AC3E}">
        <p14:creationId xmlns:p14="http://schemas.microsoft.com/office/powerpoint/2010/main" val="3362267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n 5" descr="Logotipo, nombre de la empresa&#10;&#10;Descripción generada automáticamente">
            <a:extLst>
              <a:ext uri="{FF2B5EF4-FFF2-40B4-BE49-F238E27FC236}">
                <a16:creationId xmlns:a16="http://schemas.microsoft.com/office/drawing/2014/main" id="{5EFCBD51-2225-FC74-9AE5-7303BB07E9C0}"/>
              </a:ext>
            </a:extLst>
          </p:cNvPr>
          <p:cNvPicPr>
            <a:picLocks noChangeAspect="1"/>
          </p:cNvPicPr>
          <p:nvPr/>
        </p:nvPicPr>
        <p:blipFill>
          <a:blip r:embed="rId2"/>
          <a:stretch>
            <a:fillRect/>
          </a:stretch>
        </p:blipFill>
        <p:spPr>
          <a:xfrm>
            <a:off x="75335" y="-4209"/>
            <a:ext cx="1204248" cy="1169414"/>
          </a:xfrm>
          <a:prstGeom prst="rect">
            <a:avLst/>
          </a:prstGeom>
        </p:spPr>
      </p:pic>
      <p:pic>
        <p:nvPicPr>
          <p:cNvPr id="5" name="Imagen 5" descr="Interfaz de usuario gráfica, Texto, Aplicación&#10;&#10;Descripción generada automáticamente">
            <a:extLst>
              <a:ext uri="{FF2B5EF4-FFF2-40B4-BE49-F238E27FC236}">
                <a16:creationId xmlns:a16="http://schemas.microsoft.com/office/drawing/2014/main" id="{59A13690-5AF7-5AC3-685A-F75D6F6D426B}"/>
              </a:ext>
            </a:extLst>
          </p:cNvPr>
          <p:cNvPicPr>
            <a:picLocks noGrp="1" noChangeAspect="1"/>
          </p:cNvPicPr>
          <p:nvPr>
            <p:ph idx="1"/>
          </p:nvPr>
        </p:nvPicPr>
        <p:blipFill>
          <a:blip r:embed="rId3"/>
          <a:stretch>
            <a:fillRect/>
          </a:stretch>
        </p:blipFill>
        <p:spPr>
          <a:xfrm>
            <a:off x="364531" y="1106758"/>
            <a:ext cx="10916600" cy="5487149"/>
          </a:xfrm>
        </p:spPr>
      </p:pic>
    </p:spTree>
    <p:extLst>
      <p:ext uri="{BB962C8B-B14F-4D97-AF65-F5344CB8AC3E}">
        <p14:creationId xmlns:p14="http://schemas.microsoft.com/office/powerpoint/2010/main" val="1127655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3D800B8-16CE-0853-AFDB-2740F33CE6C3}"/>
              </a:ext>
            </a:extLst>
          </p:cNvPr>
          <p:cNvSpPr txBox="1"/>
          <p:nvPr/>
        </p:nvSpPr>
        <p:spPr>
          <a:xfrm>
            <a:off x="2309004" y="66136"/>
            <a:ext cx="655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err="1"/>
              <a:t>Resultado</a:t>
            </a:r>
            <a:r>
              <a:rPr lang="en-US" sz="3600"/>
              <a:t> del </a:t>
            </a:r>
            <a:r>
              <a:rPr lang="en-US" sz="3600" err="1"/>
              <a:t>levantamiento</a:t>
            </a:r>
            <a:r>
              <a:rPr lang="en-US" sz="3600"/>
              <a:t> de Informacion</a:t>
            </a:r>
            <a:endParaRPr lang="en-US" sz="3600" err="1">
              <a:cs typeface="Calibri"/>
            </a:endParaRPr>
          </a:p>
        </p:txBody>
      </p:sp>
      <p:pic>
        <p:nvPicPr>
          <p:cNvPr id="3" name="Imagen 3" descr="Interfaz de usuario gráfica, Texto, Aplicación&#10;&#10;Descripción generada automáticamente">
            <a:extLst>
              <a:ext uri="{FF2B5EF4-FFF2-40B4-BE49-F238E27FC236}">
                <a16:creationId xmlns:a16="http://schemas.microsoft.com/office/drawing/2014/main" id="{BFA99627-CA72-960A-5D20-213E8BD2FF41}"/>
              </a:ext>
            </a:extLst>
          </p:cNvPr>
          <p:cNvPicPr>
            <a:picLocks noChangeAspect="1"/>
          </p:cNvPicPr>
          <p:nvPr/>
        </p:nvPicPr>
        <p:blipFill>
          <a:blip r:embed="rId2"/>
          <a:stretch>
            <a:fillRect/>
          </a:stretch>
        </p:blipFill>
        <p:spPr>
          <a:xfrm>
            <a:off x="497457" y="1514504"/>
            <a:ext cx="11197086" cy="5094197"/>
          </a:xfrm>
          <a:prstGeom prst="rect">
            <a:avLst/>
          </a:prstGeom>
        </p:spPr>
      </p:pic>
    </p:spTree>
    <p:extLst>
      <p:ext uri="{BB962C8B-B14F-4D97-AF65-F5344CB8AC3E}">
        <p14:creationId xmlns:p14="http://schemas.microsoft.com/office/powerpoint/2010/main" val="738540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Interfaz de usuario gráfica, Texto, Aplicación&#10;&#10;Descripción generada automáticamente">
            <a:extLst>
              <a:ext uri="{FF2B5EF4-FFF2-40B4-BE49-F238E27FC236}">
                <a16:creationId xmlns:a16="http://schemas.microsoft.com/office/drawing/2014/main" id="{0A5DC50B-34B2-4B35-494F-A31BDBA3B786}"/>
              </a:ext>
            </a:extLst>
          </p:cNvPr>
          <p:cNvPicPr>
            <a:picLocks noChangeAspect="1"/>
          </p:cNvPicPr>
          <p:nvPr/>
        </p:nvPicPr>
        <p:blipFill>
          <a:blip r:embed="rId2"/>
          <a:stretch>
            <a:fillRect/>
          </a:stretch>
        </p:blipFill>
        <p:spPr>
          <a:xfrm>
            <a:off x="209909" y="132182"/>
            <a:ext cx="11556520" cy="6018543"/>
          </a:xfrm>
          <a:prstGeom prst="rect">
            <a:avLst/>
          </a:prstGeom>
        </p:spPr>
      </p:pic>
    </p:spTree>
    <p:extLst>
      <p:ext uri="{BB962C8B-B14F-4D97-AF65-F5344CB8AC3E}">
        <p14:creationId xmlns:p14="http://schemas.microsoft.com/office/powerpoint/2010/main" val="4014521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Interfaz de usuario gráfica, Texto, Aplicación&#10;&#10;Descripción generada automáticamente">
            <a:extLst>
              <a:ext uri="{FF2B5EF4-FFF2-40B4-BE49-F238E27FC236}">
                <a16:creationId xmlns:a16="http://schemas.microsoft.com/office/drawing/2014/main" id="{93933895-49A1-E423-5B73-91CB6225E0E0}"/>
              </a:ext>
            </a:extLst>
          </p:cNvPr>
          <p:cNvPicPr>
            <a:picLocks noChangeAspect="1"/>
          </p:cNvPicPr>
          <p:nvPr/>
        </p:nvPicPr>
        <p:blipFill>
          <a:blip r:embed="rId2"/>
          <a:stretch>
            <a:fillRect/>
          </a:stretch>
        </p:blipFill>
        <p:spPr>
          <a:xfrm>
            <a:off x="353684" y="410007"/>
            <a:ext cx="11614028" cy="6196135"/>
          </a:xfrm>
          <a:prstGeom prst="rect">
            <a:avLst/>
          </a:prstGeom>
        </p:spPr>
      </p:pic>
    </p:spTree>
    <p:extLst>
      <p:ext uri="{BB962C8B-B14F-4D97-AF65-F5344CB8AC3E}">
        <p14:creationId xmlns:p14="http://schemas.microsoft.com/office/powerpoint/2010/main" val="1812486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Interfaz de usuario gráfica, Texto, Aplicación, Correo electrónico&#10;&#10;Descripción generada automáticamente">
            <a:extLst>
              <a:ext uri="{FF2B5EF4-FFF2-40B4-BE49-F238E27FC236}">
                <a16:creationId xmlns:a16="http://schemas.microsoft.com/office/drawing/2014/main" id="{D2D4E2B6-B8C3-B5E7-978F-06DCB090D348}"/>
              </a:ext>
            </a:extLst>
          </p:cNvPr>
          <p:cNvPicPr>
            <a:picLocks noChangeAspect="1"/>
          </p:cNvPicPr>
          <p:nvPr/>
        </p:nvPicPr>
        <p:blipFill>
          <a:blip r:embed="rId2"/>
          <a:stretch>
            <a:fillRect/>
          </a:stretch>
        </p:blipFill>
        <p:spPr>
          <a:xfrm>
            <a:off x="856891" y="290230"/>
            <a:ext cx="11211463" cy="5846218"/>
          </a:xfrm>
          <a:prstGeom prst="rect">
            <a:avLst/>
          </a:prstGeom>
        </p:spPr>
      </p:pic>
    </p:spTree>
    <p:extLst>
      <p:ext uri="{BB962C8B-B14F-4D97-AF65-F5344CB8AC3E}">
        <p14:creationId xmlns:p14="http://schemas.microsoft.com/office/powerpoint/2010/main" val="3629216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4B17FD-4EAD-5BBE-77B7-9A26AFDA37EC}"/>
              </a:ext>
            </a:extLst>
          </p:cNvPr>
          <p:cNvSpPr>
            <a:spLocks noGrp="1"/>
          </p:cNvSpPr>
          <p:nvPr>
            <p:ph type="title"/>
          </p:nvPr>
        </p:nvSpPr>
        <p:spPr>
          <a:xfrm>
            <a:off x="2922918" y="-382498"/>
            <a:ext cx="10515600" cy="1325563"/>
          </a:xfrm>
        </p:spPr>
        <p:txBody>
          <a:bodyPr/>
          <a:lstStyle/>
          <a:p>
            <a:r>
              <a:rPr lang="es-ES" b="1">
                <a:cs typeface="Calibri Light"/>
              </a:rPr>
              <a:t>Bodeguero</a:t>
            </a:r>
            <a:endParaRPr lang="es-ES" b="1"/>
          </a:p>
        </p:txBody>
      </p:sp>
      <p:pic>
        <p:nvPicPr>
          <p:cNvPr id="5" name="Imagen 5" descr="Logotipo, nombre de la empresa&#10;&#10;Descripción generada automáticamente">
            <a:extLst>
              <a:ext uri="{FF2B5EF4-FFF2-40B4-BE49-F238E27FC236}">
                <a16:creationId xmlns:a16="http://schemas.microsoft.com/office/drawing/2014/main" id="{AE08D9C0-EF74-0618-CAC9-BF5C6FB382BF}"/>
              </a:ext>
            </a:extLst>
          </p:cNvPr>
          <p:cNvPicPr>
            <a:picLocks noChangeAspect="1"/>
          </p:cNvPicPr>
          <p:nvPr/>
        </p:nvPicPr>
        <p:blipFill>
          <a:blip r:embed="rId2"/>
          <a:stretch>
            <a:fillRect/>
          </a:stretch>
        </p:blipFill>
        <p:spPr>
          <a:xfrm>
            <a:off x="75335" y="-4209"/>
            <a:ext cx="1204248" cy="1169414"/>
          </a:xfrm>
          <a:prstGeom prst="rect">
            <a:avLst/>
          </a:prstGeom>
        </p:spPr>
      </p:pic>
      <p:sp>
        <p:nvSpPr>
          <p:cNvPr id="3" name="CuadroTexto 2">
            <a:extLst>
              <a:ext uri="{FF2B5EF4-FFF2-40B4-BE49-F238E27FC236}">
                <a16:creationId xmlns:a16="http://schemas.microsoft.com/office/drawing/2014/main" id="{7DC0A380-AC7A-9E8B-23F8-012C598A7301}"/>
              </a:ext>
            </a:extLst>
          </p:cNvPr>
          <p:cNvSpPr txBox="1"/>
          <p:nvPr/>
        </p:nvSpPr>
        <p:spPr>
          <a:xfrm>
            <a:off x="2193985" y="598098"/>
            <a:ext cx="48279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https://forms.gle/LHQPFW5X1K3moVcg6</a:t>
            </a:r>
            <a:endParaRPr lang="es-ES"/>
          </a:p>
        </p:txBody>
      </p:sp>
      <p:pic>
        <p:nvPicPr>
          <p:cNvPr id="7" name="Imagen 7" descr="Interfaz de usuario gráfica, Texto, Aplicación, Correo electrónico&#10;&#10;Descripción generada automáticamente">
            <a:extLst>
              <a:ext uri="{FF2B5EF4-FFF2-40B4-BE49-F238E27FC236}">
                <a16:creationId xmlns:a16="http://schemas.microsoft.com/office/drawing/2014/main" id="{03F1D244-1012-3829-6245-E5D220432685}"/>
              </a:ext>
            </a:extLst>
          </p:cNvPr>
          <p:cNvPicPr>
            <a:picLocks noChangeAspect="1"/>
          </p:cNvPicPr>
          <p:nvPr/>
        </p:nvPicPr>
        <p:blipFill>
          <a:blip r:embed="rId3"/>
          <a:stretch>
            <a:fillRect/>
          </a:stretch>
        </p:blipFill>
        <p:spPr>
          <a:xfrm>
            <a:off x="655608" y="1213406"/>
            <a:ext cx="10895161" cy="5638883"/>
          </a:xfrm>
          <a:prstGeom prst="rect">
            <a:avLst/>
          </a:prstGeom>
        </p:spPr>
      </p:pic>
    </p:spTree>
    <p:extLst>
      <p:ext uri="{BB962C8B-B14F-4D97-AF65-F5344CB8AC3E}">
        <p14:creationId xmlns:p14="http://schemas.microsoft.com/office/powerpoint/2010/main" val="1880826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5" descr="Logotipo, nombre de la empresa&#10;&#10;Descripción generada automáticamente">
            <a:extLst>
              <a:ext uri="{FF2B5EF4-FFF2-40B4-BE49-F238E27FC236}">
                <a16:creationId xmlns:a16="http://schemas.microsoft.com/office/drawing/2014/main" id="{50B311CD-9F26-FC0B-051B-C1E2045B43CC}"/>
              </a:ext>
            </a:extLst>
          </p:cNvPr>
          <p:cNvPicPr>
            <a:picLocks noChangeAspect="1"/>
          </p:cNvPicPr>
          <p:nvPr/>
        </p:nvPicPr>
        <p:blipFill>
          <a:blip r:embed="rId2"/>
          <a:stretch>
            <a:fillRect/>
          </a:stretch>
        </p:blipFill>
        <p:spPr>
          <a:xfrm>
            <a:off x="75335" y="82055"/>
            <a:ext cx="1117984" cy="1083150"/>
          </a:xfrm>
          <a:prstGeom prst="rect">
            <a:avLst/>
          </a:prstGeom>
        </p:spPr>
      </p:pic>
      <p:pic>
        <p:nvPicPr>
          <p:cNvPr id="5" name="Imagen 5" descr="Interfaz de usuario gráfica, Texto, Aplicación, Correo electrónico&#10;&#10;Descripción generada automáticamente">
            <a:extLst>
              <a:ext uri="{FF2B5EF4-FFF2-40B4-BE49-F238E27FC236}">
                <a16:creationId xmlns:a16="http://schemas.microsoft.com/office/drawing/2014/main" id="{0BE4368A-5E18-E02B-B26C-22549411A80D}"/>
              </a:ext>
            </a:extLst>
          </p:cNvPr>
          <p:cNvPicPr>
            <a:picLocks noChangeAspect="1"/>
          </p:cNvPicPr>
          <p:nvPr/>
        </p:nvPicPr>
        <p:blipFill>
          <a:blip r:embed="rId3"/>
          <a:stretch>
            <a:fillRect/>
          </a:stretch>
        </p:blipFill>
        <p:spPr>
          <a:xfrm>
            <a:off x="770627" y="1154983"/>
            <a:ext cx="10650745" cy="5568827"/>
          </a:xfrm>
          <a:prstGeom prst="rect">
            <a:avLst/>
          </a:prstGeom>
        </p:spPr>
      </p:pic>
    </p:spTree>
    <p:extLst>
      <p:ext uri="{BB962C8B-B14F-4D97-AF65-F5344CB8AC3E}">
        <p14:creationId xmlns:p14="http://schemas.microsoft.com/office/powerpoint/2010/main" val="550475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645DCC3C-57FE-244E-1124-569F7F859AD4}"/>
              </a:ext>
            </a:extLst>
          </p:cNvPr>
          <p:cNvSpPr>
            <a:spLocks noGrp="1"/>
          </p:cNvSpPr>
          <p:nvPr>
            <p:ph type="title"/>
          </p:nvPr>
        </p:nvSpPr>
        <p:spPr>
          <a:xfrm>
            <a:off x="866955" y="483019"/>
            <a:ext cx="7240644" cy="1354317"/>
          </a:xfrm>
        </p:spPr>
        <p:txBody>
          <a:bodyPr anchor="b">
            <a:normAutofit/>
          </a:bodyPr>
          <a:lstStyle/>
          <a:p>
            <a:pPr algn="r"/>
            <a:r>
              <a:rPr lang="es-ES" sz="3700">
                <a:solidFill>
                  <a:schemeClr val="bg1"/>
                </a:solidFill>
                <a:latin typeface="Times New Roman"/>
                <a:ea typeface="Calibri Light"/>
                <a:cs typeface="Calibri Light"/>
              </a:rPr>
              <a:t>2. PLANTEAMIENTO DEL PROBLEMA</a:t>
            </a:r>
            <a:r>
              <a:rPr lang="es-ES" sz="3700">
                <a:solidFill>
                  <a:schemeClr val="bg1"/>
                </a:solidFill>
                <a:ea typeface="Calibri Light"/>
                <a:cs typeface="Calibri Light"/>
              </a:rPr>
              <a:t> </a:t>
            </a:r>
            <a:endParaRPr lang="es-ES" sz="3700">
              <a:solidFill>
                <a:schemeClr val="bg1"/>
              </a:solidFill>
            </a:endParaRPr>
          </a:p>
        </p:txBody>
      </p:sp>
      <p:cxnSp>
        <p:nvCxnSpPr>
          <p:cNvPr id="25" name="Straight Connector 2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D4BFCAB-CCF7-7691-5641-12DCB1BDF2E2}"/>
              </a:ext>
            </a:extLst>
          </p:cNvPr>
          <p:cNvSpPr>
            <a:spLocks noGrp="1"/>
          </p:cNvSpPr>
          <p:nvPr>
            <p:ph idx="1"/>
          </p:nvPr>
        </p:nvSpPr>
        <p:spPr>
          <a:xfrm>
            <a:off x="493971" y="2196732"/>
            <a:ext cx="11332386" cy="3526144"/>
          </a:xfrm>
        </p:spPr>
        <p:txBody>
          <a:bodyPr vert="horz" lIns="91440" tIns="45720" rIns="91440" bIns="45720" rtlCol="0" anchor="t">
            <a:noAutofit/>
          </a:bodyPr>
          <a:lstStyle/>
          <a:p>
            <a:pPr marL="0" indent="0">
              <a:buNone/>
            </a:pPr>
            <a:r>
              <a:rPr lang="es-ES">
                <a:solidFill>
                  <a:schemeClr val="bg1"/>
                </a:solidFill>
                <a:ea typeface="+mn-lt"/>
                <a:cs typeface="+mn-lt"/>
              </a:rPr>
              <a:t>Sportling </a:t>
            </a:r>
            <a:r>
              <a:rPr lang="es-ES" b="1">
                <a:solidFill>
                  <a:schemeClr val="bg1"/>
                </a:solidFill>
                <a:ea typeface="+mn-lt"/>
                <a:cs typeface="+mn-lt"/>
              </a:rPr>
              <a:t>se dedica a la venta de tenis deportivos de réplica AAA</a:t>
            </a:r>
            <a:r>
              <a:rPr lang="es-ES">
                <a:solidFill>
                  <a:schemeClr val="bg1"/>
                </a:solidFill>
                <a:ea typeface="+mn-lt"/>
                <a:cs typeface="+mn-lt"/>
              </a:rPr>
              <a:t>, su bodega se encuentra ubicada en la zona de los Mártires más específicamente en el centro comercial Plaza España, desde este punto se distribuyen los tenis a los 4 locales. </a:t>
            </a:r>
            <a:r>
              <a:rPr lang="es-ES" b="1">
                <a:solidFill>
                  <a:schemeClr val="bg1"/>
                </a:solidFill>
                <a:ea typeface="+mn-lt"/>
                <a:cs typeface="+mn-lt"/>
              </a:rPr>
              <a:t>El problema que presenta la empresa es la falta de una gestión y administración adecuada de su mercancía</a:t>
            </a:r>
            <a:r>
              <a:rPr lang="es-ES">
                <a:solidFill>
                  <a:schemeClr val="bg1"/>
                </a:solidFill>
                <a:ea typeface="+mn-lt"/>
                <a:cs typeface="+mn-lt"/>
              </a:rPr>
              <a:t>, pues se evidencia que al llegar los conteiners con la mercancía, esta es descargada y recibida únicamente por el jefe y los bodegueros, debido a la gran cantidad, no es posible realizar un control especifico y detallado sobre lo recibido, dado que  en ocasiones mientras se está descargando la mercancía, los vendedores solicitan cierta cantidad de tenis a los bodegueros, los cuales sacan los tennis solicitados, de la mercancía que se está descargando</a:t>
            </a:r>
            <a:endParaRPr lang="es-ES">
              <a:solidFill>
                <a:schemeClr val="bg1"/>
              </a:solidFill>
              <a:cs typeface="Calibri"/>
            </a:endParaRPr>
          </a:p>
          <a:p>
            <a:pPr marL="0" indent="0">
              <a:buNone/>
            </a:pPr>
            <a:endParaRPr lang="es-ES">
              <a:solidFill>
                <a:srgbClr val="FF0000"/>
              </a:solidFill>
              <a:cs typeface="Calibri"/>
            </a:endParaRPr>
          </a:p>
        </p:txBody>
      </p:sp>
      <p:sp>
        <p:nvSpPr>
          <p:cNvPr id="27" name="Rectangle 26">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Logotipo, nombre de la empresa&#10;&#10;Descripción generada automáticamente">
            <a:extLst>
              <a:ext uri="{FF2B5EF4-FFF2-40B4-BE49-F238E27FC236}">
                <a16:creationId xmlns:a16="http://schemas.microsoft.com/office/drawing/2014/main" id="{8C508B54-1105-7F97-205E-C6724D1CCD0C}"/>
              </a:ext>
            </a:extLst>
          </p:cNvPr>
          <p:cNvPicPr>
            <a:picLocks noChangeAspect="1"/>
          </p:cNvPicPr>
          <p:nvPr/>
        </p:nvPicPr>
        <p:blipFill>
          <a:blip r:embed="rId2"/>
          <a:stretch>
            <a:fillRect/>
          </a:stretch>
        </p:blipFill>
        <p:spPr>
          <a:xfrm>
            <a:off x="219109" y="240206"/>
            <a:ext cx="1204248" cy="1169414"/>
          </a:xfrm>
          <a:prstGeom prst="rect">
            <a:avLst/>
          </a:prstGeom>
        </p:spPr>
      </p:pic>
    </p:spTree>
    <p:extLst>
      <p:ext uri="{BB962C8B-B14F-4D97-AF65-F5344CB8AC3E}">
        <p14:creationId xmlns:p14="http://schemas.microsoft.com/office/powerpoint/2010/main" val="1320017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descr="Interfaz de usuario gráfica, Texto, Aplicación, Chat o mensaje de texto&#10;&#10;Descripción generada automáticamente">
            <a:extLst>
              <a:ext uri="{FF2B5EF4-FFF2-40B4-BE49-F238E27FC236}">
                <a16:creationId xmlns:a16="http://schemas.microsoft.com/office/drawing/2014/main" id="{31D1D411-942F-0BA9-6A52-5EEB5B22A07D}"/>
              </a:ext>
            </a:extLst>
          </p:cNvPr>
          <p:cNvPicPr>
            <a:picLocks noChangeAspect="1"/>
          </p:cNvPicPr>
          <p:nvPr/>
        </p:nvPicPr>
        <p:blipFill>
          <a:blip r:embed="rId2"/>
          <a:stretch>
            <a:fillRect/>
          </a:stretch>
        </p:blipFill>
        <p:spPr>
          <a:xfrm>
            <a:off x="468702" y="783499"/>
            <a:ext cx="10765765" cy="5693569"/>
          </a:xfrm>
          <a:prstGeom prst="rect">
            <a:avLst/>
          </a:prstGeom>
        </p:spPr>
      </p:pic>
      <p:pic>
        <p:nvPicPr>
          <p:cNvPr id="3" name="Imagen 5" descr="Logotipo, nombre de la empresa&#10;&#10;Descripción generada automáticamente">
            <a:extLst>
              <a:ext uri="{FF2B5EF4-FFF2-40B4-BE49-F238E27FC236}">
                <a16:creationId xmlns:a16="http://schemas.microsoft.com/office/drawing/2014/main" id="{48E2AF1A-1A63-8FCD-8C35-17E66309462E}"/>
              </a:ext>
            </a:extLst>
          </p:cNvPr>
          <p:cNvPicPr>
            <a:picLocks noChangeAspect="1"/>
          </p:cNvPicPr>
          <p:nvPr/>
        </p:nvPicPr>
        <p:blipFill>
          <a:blip r:embed="rId3"/>
          <a:stretch>
            <a:fillRect/>
          </a:stretch>
        </p:blipFill>
        <p:spPr>
          <a:xfrm>
            <a:off x="75335" y="82055"/>
            <a:ext cx="1117984" cy="1083150"/>
          </a:xfrm>
          <a:prstGeom prst="rect">
            <a:avLst/>
          </a:prstGeom>
        </p:spPr>
      </p:pic>
    </p:spTree>
    <p:extLst>
      <p:ext uri="{BB962C8B-B14F-4D97-AF65-F5344CB8AC3E}">
        <p14:creationId xmlns:p14="http://schemas.microsoft.com/office/powerpoint/2010/main" val="2001985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Interfaz de usuario gráfica, Texto, Aplicación, Correo electrónico&#10;&#10;Descripción generada automáticamente">
            <a:extLst>
              <a:ext uri="{FF2B5EF4-FFF2-40B4-BE49-F238E27FC236}">
                <a16:creationId xmlns:a16="http://schemas.microsoft.com/office/drawing/2014/main" id="{AD84A71B-536B-BBE7-194F-1B9CDE10E4F3}"/>
              </a:ext>
            </a:extLst>
          </p:cNvPr>
          <p:cNvPicPr>
            <a:picLocks noChangeAspect="1"/>
          </p:cNvPicPr>
          <p:nvPr/>
        </p:nvPicPr>
        <p:blipFill>
          <a:blip r:embed="rId2"/>
          <a:stretch>
            <a:fillRect/>
          </a:stretch>
        </p:blipFill>
        <p:spPr>
          <a:xfrm>
            <a:off x="713118" y="792863"/>
            <a:ext cx="11096443" cy="6019897"/>
          </a:xfrm>
          <a:prstGeom prst="rect">
            <a:avLst/>
          </a:prstGeom>
        </p:spPr>
      </p:pic>
      <p:pic>
        <p:nvPicPr>
          <p:cNvPr id="4" name="Imagen 5" descr="Logotipo, nombre de la empresa&#10;&#10;Descripción generada automáticamente">
            <a:extLst>
              <a:ext uri="{FF2B5EF4-FFF2-40B4-BE49-F238E27FC236}">
                <a16:creationId xmlns:a16="http://schemas.microsoft.com/office/drawing/2014/main" id="{5012EFCC-7A0C-F03B-E06C-C58110C60018}"/>
              </a:ext>
            </a:extLst>
          </p:cNvPr>
          <p:cNvPicPr>
            <a:picLocks noChangeAspect="1"/>
          </p:cNvPicPr>
          <p:nvPr/>
        </p:nvPicPr>
        <p:blipFill>
          <a:blip r:embed="rId3"/>
          <a:stretch>
            <a:fillRect/>
          </a:stretch>
        </p:blipFill>
        <p:spPr>
          <a:xfrm>
            <a:off x="3448" y="-4209"/>
            <a:ext cx="1117984" cy="1083150"/>
          </a:xfrm>
          <a:prstGeom prst="rect">
            <a:avLst/>
          </a:prstGeom>
        </p:spPr>
      </p:pic>
    </p:spTree>
    <p:extLst>
      <p:ext uri="{BB962C8B-B14F-4D97-AF65-F5344CB8AC3E}">
        <p14:creationId xmlns:p14="http://schemas.microsoft.com/office/powerpoint/2010/main" val="832365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Interfaz de usuario gráfica, Texto, Aplicación, Correo electrónico&#10;&#10;Descripción generada automáticamente">
            <a:extLst>
              <a:ext uri="{FF2B5EF4-FFF2-40B4-BE49-F238E27FC236}">
                <a16:creationId xmlns:a16="http://schemas.microsoft.com/office/drawing/2014/main" id="{FF7BE00A-1917-94B7-3ED8-658352E7F7A7}"/>
              </a:ext>
            </a:extLst>
          </p:cNvPr>
          <p:cNvPicPr>
            <a:picLocks noChangeAspect="1"/>
          </p:cNvPicPr>
          <p:nvPr/>
        </p:nvPicPr>
        <p:blipFill>
          <a:blip r:embed="rId2"/>
          <a:stretch>
            <a:fillRect/>
          </a:stretch>
        </p:blipFill>
        <p:spPr>
          <a:xfrm>
            <a:off x="1187570" y="1018833"/>
            <a:ext cx="10205048" cy="5754862"/>
          </a:xfrm>
          <a:prstGeom prst="rect">
            <a:avLst/>
          </a:prstGeom>
        </p:spPr>
      </p:pic>
      <p:sp>
        <p:nvSpPr>
          <p:cNvPr id="3" name="CuadroTexto 2">
            <a:extLst>
              <a:ext uri="{FF2B5EF4-FFF2-40B4-BE49-F238E27FC236}">
                <a16:creationId xmlns:a16="http://schemas.microsoft.com/office/drawing/2014/main" id="{039FD11F-B23A-A431-CC16-43AC61892E2E}"/>
              </a:ext>
            </a:extLst>
          </p:cNvPr>
          <p:cNvSpPr txBox="1"/>
          <p:nvPr/>
        </p:nvSpPr>
        <p:spPr>
          <a:xfrm>
            <a:off x="2524664" y="138023"/>
            <a:ext cx="86954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t>Resultado del levantamiento de Informacion</a:t>
            </a:r>
            <a:endParaRPr lang="es-ES"/>
          </a:p>
        </p:txBody>
      </p:sp>
    </p:spTree>
    <p:extLst>
      <p:ext uri="{BB962C8B-B14F-4D97-AF65-F5344CB8AC3E}">
        <p14:creationId xmlns:p14="http://schemas.microsoft.com/office/powerpoint/2010/main" val="1747000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3" descr="Interfaz de usuario gráfica, Texto, Correo electrónico&#10;&#10;Descripción generada automáticamente">
            <a:extLst>
              <a:ext uri="{FF2B5EF4-FFF2-40B4-BE49-F238E27FC236}">
                <a16:creationId xmlns:a16="http://schemas.microsoft.com/office/drawing/2014/main" id="{CE80E0D0-81C9-49BC-3DD5-EDB0971CADA3}"/>
              </a:ext>
            </a:extLst>
          </p:cNvPr>
          <p:cNvPicPr>
            <a:picLocks noChangeAspect="1"/>
          </p:cNvPicPr>
          <p:nvPr/>
        </p:nvPicPr>
        <p:blipFill>
          <a:blip r:embed="rId2"/>
          <a:stretch>
            <a:fillRect/>
          </a:stretch>
        </p:blipFill>
        <p:spPr>
          <a:xfrm>
            <a:off x="483078" y="170569"/>
            <a:ext cx="10406330" cy="5855503"/>
          </a:xfrm>
          <a:prstGeom prst="rect">
            <a:avLst/>
          </a:prstGeom>
        </p:spPr>
      </p:pic>
    </p:spTree>
    <p:extLst>
      <p:ext uri="{BB962C8B-B14F-4D97-AF65-F5344CB8AC3E}">
        <p14:creationId xmlns:p14="http://schemas.microsoft.com/office/powerpoint/2010/main" val="4182424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a:extLst>
              <a:ext uri="{FF2B5EF4-FFF2-40B4-BE49-F238E27FC236}">
                <a16:creationId xmlns:a16="http://schemas.microsoft.com/office/drawing/2014/main" id="{C030782E-9095-81D1-E0EC-CB03C68A405B}"/>
              </a:ext>
            </a:extLst>
          </p:cNvPr>
          <p:cNvPicPr>
            <a:picLocks noChangeAspect="1"/>
          </p:cNvPicPr>
          <p:nvPr/>
        </p:nvPicPr>
        <p:blipFill>
          <a:blip r:embed="rId2"/>
          <a:stretch>
            <a:fillRect/>
          </a:stretch>
        </p:blipFill>
        <p:spPr>
          <a:xfrm>
            <a:off x="454325" y="572552"/>
            <a:ext cx="11182709" cy="5942933"/>
          </a:xfrm>
          <a:prstGeom prst="rect">
            <a:avLst/>
          </a:prstGeom>
        </p:spPr>
      </p:pic>
    </p:spTree>
    <p:extLst>
      <p:ext uri="{BB962C8B-B14F-4D97-AF65-F5344CB8AC3E}">
        <p14:creationId xmlns:p14="http://schemas.microsoft.com/office/powerpoint/2010/main" val="4221198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177177-01A4-F35E-0E5D-60228C92657F}"/>
              </a:ext>
            </a:extLst>
          </p:cNvPr>
          <p:cNvSpPr>
            <a:spLocks noGrp="1"/>
          </p:cNvSpPr>
          <p:nvPr>
            <p:ph type="title"/>
          </p:nvPr>
        </p:nvSpPr>
        <p:spPr>
          <a:xfrm>
            <a:off x="635000" y="640823"/>
            <a:ext cx="3418659" cy="5583148"/>
          </a:xfrm>
        </p:spPr>
        <p:txBody>
          <a:bodyPr anchor="ctr">
            <a:normAutofit/>
          </a:bodyPr>
          <a:lstStyle/>
          <a:p>
            <a:r>
              <a:rPr lang="en-US" sz="5400">
                <a:ea typeface="Calibri Light"/>
                <a:cs typeface="Calibri Light"/>
              </a:rPr>
              <a:t>Links de las encuestas</a:t>
            </a:r>
            <a:endParaRPr lang="en-US" sz="5400"/>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90CDF21-EE7E-9AB2-FBDD-8A439361FEFF}"/>
              </a:ext>
            </a:extLst>
          </p:cNvPr>
          <p:cNvGraphicFramePr>
            <a:graphicFrameLocks noGrp="1"/>
          </p:cNvGraphicFramePr>
          <p:nvPr>
            <p:ph idx="1"/>
            <p:extLst>
              <p:ext uri="{D42A27DB-BD31-4B8C-83A1-F6EECF244321}">
                <p14:modId xmlns:p14="http://schemas.microsoft.com/office/powerpoint/2010/main" val="673793816"/>
              </p:ext>
            </p:extLst>
          </p:nvPr>
        </p:nvGraphicFramePr>
        <p:xfrm>
          <a:off x="4777414"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2" name="Imagen 5" descr="Logotipo, nombre de la empresa&#10;&#10;Descripción generada automáticamente">
            <a:extLst>
              <a:ext uri="{FF2B5EF4-FFF2-40B4-BE49-F238E27FC236}">
                <a16:creationId xmlns:a16="http://schemas.microsoft.com/office/drawing/2014/main" id="{94959B66-3A5C-B030-1A64-E3462D84F23D}"/>
              </a:ext>
            </a:extLst>
          </p:cNvPr>
          <p:cNvPicPr>
            <a:picLocks noChangeAspect="1"/>
          </p:cNvPicPr>
          <p:nvPr/>
        </p:nvPicPr>
        <p:blipFill>
          <a:blip r:embed="rId7"/>
          <a:stretch>
            <a:fillRect/>
          </a:stretch>
        </p:blipFill>
        <p:spPr>
          <a:xfrm>
            <a:off x="118467" y="53300"/>
            <a:ext cx="1204248" cy="1169414"/>
          </a:xfrm>
          <a:prstGeom prst="rect">
            <a:avLst/>
          </a:prstGeom>
        </p:spPr>
      </p:pic>
    </p:spTree>
    <p:extLst>
      <p:ext uri="{BB962C8B-B14F-4D97-AF65-F5344CB8AC3E}">
        <p14:creationId xmlns:p14="http://schemas.microsoft.com/office/powerpoint/2010/main" val="2727234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a:extLst>
              <a:ext uri="{FF2B5EF4-FFF2-40B4-BE49-F238E27FC236}">
                <a16:creationId xmlns:a16="http://schemas.microsoft.com/office/drawing/2014/main" id="{B376EBBE-0B6F-521F-BDED-F1CB963BAFC8}"/>
              </a:ext>
            </a:extLst>
          </p:cNvPr>
          <p:cNvPicPr>
            <a:picLocks noChangeAspect="1"/>
          </p:cNvPicPr>
          <p:nvPr/>
        </p:nvPicPr>
        <p:blipFill>
          <a:blip r:embed="rId2"/>
          <a:stretch>
            <a:fillRect/>
          </a:stretch>
        </p:blipFill>
        <p:spPr>
          <a:xfrm>
            <a:off x="301260" y="504732"/>
            <a:ext cx="11413271" cy="5978635"/>
          </a:xfrm>
          <a:prstGeom prst="rect">
            <a:avLst/>
          </a:prstGeom>
        </p:spPr>
      </p:pic>
      <p:sp>
        <p:nvSpPr>
          <p:cNvPr id="11" name="TextBox 10">
            <a:extLst>
              <a:ext uri="{FF2B5EF4-FFF2-40B4-BE49-F238E27FC236}">
                <a16:creationId xmlns:a16="http://schemas.microsoft.com/office/drawing/2014/main" id="{F5C07F94-F078-A372-33F2-F246F96A64E2}"/>
              </a:ext>
            </a:extLst>
          </p:cNvPr>
          <p:cNvSpPr txBox="1"/>
          <p:nvPr/>
        </p:nvSpPr>
        <p:spPr>
          <a:xfrm>
            <a:off x="303722" y="194813"/>
            <a:ext cx="10820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9 BPMN DE LA </a:t>
            </a:r>
            <a:r>
              <a:rPr lang="en-US" err="1">
                <a:ea typeface="Calibri"/>
                <a:cs typeface="Calibri"/>
              </a:rPr>
              <a:t>SITUACIÓN</a:t>
            </a:r>
            <a:r>
              <a:rPr lang="en-US">
                <a:ea typeface="Calibri"/>
                <a:cs typeface="Calibri"/>
              </a:rPr>
              <a:t> ACTUAL DE LA </a:t>
            </a:r>
            <a:r>
              <a:rPr lang="en-US" err="1">
                <a:ea typeface="Calibri"/>
                <a:cs typeface="Calibri"/>
              </a:rPr>
              <a:t>EMPRESA</a:t>
            </a:r>
            <a:endParaRPr lang="en-US" err="1"/>
          </a:p>
        </p:txBody>
      </p:sp>
      <p:sp>
        <p:nvSpPr>
          <p:cNvPr id="12" name="TextBox 11">
            <a:extLst>
              <a:ext uri="{FF2B5EF4-FFF2-40B4-BE49-F238E27FC236}">
                <a16:creationId xmlns:a16="http://schemas.microsoft.com/office/drawing/2014/main" id="{13F54DBE-998D-24EA-82EB-B243C26B001D}"/>
              </a:ext>
            </a:extLst>
          </p:cNvPr>
          <p:cNvSpPr txBox="1"/>
          <p:nvPr/>
        </p:nvSpPr>
        <p:spPr>
          <a:xfrm>
            <a:off x="303460" y="6434358"/>
            <a:ext cx="96950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hlinkClick r:id="rId3"/>
              </a:rPr>
              <a:t>https://www.edrawmax.com/online/share.html?code=9b8826a4c83b11edb5630a54be41f961</a:t>
            </a:r>
            <a:endParaRPr lang="en-US"/>
          </a:p>
        </p:txBody>
      </p:sp>
    </p:spTree>
    <p:extLst>
      <p:ext uri="{BB962C8B-B14F-4D97-AF65-F5344CB8AC3E}">
        <p14:creationId xmlns:p14="http://schemas.microsoft.com/office/powerpoint/2010/main" val="397091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93EF0A9-4DE9-A08E-9569-51160EFF8CBB}"/>
              </a:ext>
            </a:extLst>
          </p:cNvPr>
          <p:cNvSpPr>
            <a:spLocks noGrp="1"/>
          </p:cNvSpPr>
          <p:nvPr>
            <p:ph type="title"/>
          </p:nvPr>
        </p:nvSpPr>
        <p:spPr>
          <a:xfrm>
            <a:off x="1432410" y="816298"/>
            <a:ext cx="3240506" cy="4064628"/>
          </a:xfrm>
        </p:spPr>
        <p:txBody>
          <a:bodyPr>
            <a:normAutofit/>
          </a:bodyPr>
          <a:lstStyle/>
          <a:p>
            <a:br>
              <a:rPr lang="en-US"/>
            </a:br>
            <a:r>
              <a:rPr lang="es-ES">
                <a:solidFill>
                  <a:srgbClr val="FFFFFF"/>
                </a:solidFill>
                <a:latin typeface="Times New Roman"/>
                <a:ea typeface="+mj-lt"/>
                <a:cs typeface="+mj-lt"/>
              </a:rPr>
              <a:t>Requisitos de Software  funcionales y no funcionales </a:t>
            </a:r>
            <a:endParaRPr lang="es-ES">
              <a:solidFill>
                <a:srgbClr val="FFFFFF"/>
              </a:solidFill>
              <a:latin typeface="Times New Roman"/>
              <a:ea typeface="Calibri Light"/>
              <a:cs typeface="Calibri Light"/>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6ADFEEF2-45D3-353B-DFB7-9712AA90CBB7}"/>
              </a:ext>
            </a:extLst>
          </p:cNvPr>
          <p:cNvSpPr>
            <a:spLocks noGrp="1"/>
          </p:cNvSpPr>
          <p:nvPr>
            <p:ph idx="1"/>
          </p:nvPr>
        </p:nvSpPr>
        <p:spPr>
          <a:xfrm>
            <a:off x="6096000" y="820880"/>
            <a:ext cx="5257799" cy="4889350"/>
          </a:xfrm>
        </p:spPr>
        <p:txBody>
          <a:bodyPr vert="horz" lIns="91440" tIns="45720" rIns="91440" bIns="45720" rtlCol="0" anchor="t">
            <a:normAutofit/>
          </a:bodyPr>
          <a:lstStyle/>
          <a:p>
            <a:pPr marL="0" indent="0">
              <a:buNone/>
            </a:pPr>
            <a:r>
              <a:rPr lang="es-ES">
                <a:cs typeface="Calibri"/>
              </a:rPr>
              <a:t>   </a:t>
            </a:r>
          </a:p>
          <a:p>
            <a:endParaRPr lang="es-ES">
              <a:cs typeface="Calibri"/>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n 5" descr="Logotipo, nombre de la empresa&#10;&#10;Descripción generada automáticamente">
            <a:extLst>
              <a:ext uri="{FF2B5EF4-FFF2-40B4-BE49-F238E27FC236}">
                <a16:creationId xmlns:a16="http://schemas.microsoft.com/office/drawing/2014/main" id="{B38FA07C-3682-6B63-3BAB-ED157C521A3C}"/>
              </a:ext>
            </a:extLst>
          </p:cNvPr>
          <p:cNvPicPr>
            <a:picLocks noChangeAspect="1"/>
          </p:cNvPicPr>
          <p:nvPr/>
        </p:nvPicPr>
        <p:blipFill>
          <a:blip r:embed="rId2"/>
          <a:stretch>
            <a:fillRect/>
          </a:stretch>
        </p:blipFill>
        <p:spPr>
          <a:xfrm>
            <a:off x="3449" y="-4209"/>
            <a:ext cx="1060475" cy="1025641"/>
          </a:xfrm>
          <a:prstGeom prst="rect">
            <a:avLst/>
          </a:prstGeom>
        </p:spPr>
      </p:pic>
    </p:spTree>
    <p:extLst>
      <p:ext uri="{BB962C8B-B14F-4D97-AF65-F5344CB8AC3E}">
        <p14:creationId xmlns:p14="http://schemas.microsoft.com/office/powerpoint/2010/main" val="836181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7AA8A-64C8-2AE2-AD77-837417D36B22}"/>
              </a:ext>
            </a:extLst>
          </p:cNvPr>
          <p:cNvSpPr>
            <a:spLocks noGrp="1"/>
          </p:cNvSpPr>
          <p:nvPr>
            <p:ph type="title"/>
          </p:nvPr>
        </p:nvSpPr>
        <p:spPr>
          <a:xfrm>
            <a:off x="737558" y="350748"/>
            <a:ext cx="10515600" cy="1325563"/>
          </a:xfrm>
        </p:spPr>
        <p:txBody>
          <a:bodyPr vert="horz" lIns="91440" tIns="45720" rIns="91440" bIns="45720" rtlCol="0" anchor="ctr">
            <a:noAutofit/>
          </a:bodyPr>
          <a:lstStyle/>
          <a:p>
            <a:r>
              <a:rPr lang="es-ES" sz="3200">
                <a:latin typeface="Times New Roman"/>
                <a:cs typeface="Calibri Light"/>
              </a:rPr>
              <a:t>Requisitos funcionales:</a:t>
            </a:r>
          </a:p>
          <a:p>
            <a:endParaRPr lang="es-ES">
              <a:ea typeface="Calibri Light"/>
              <a:cs typeface="Calibri Light"/>
            </a:endParaRPr>
          </a:p>
        </p:txBody>
      </p:sp>
      <p:pic>
        <p:nvPicPr>
          <p:cNvPr id="5" name="Imagen 5" descr="Logotipo, nombre de la empresa&#10;&#10;Descripción generada automáticamente">
            <a:extLst>
              <a:ext uri="{FF2B5EF4-FFF2-40B4-BE49-F238E27FC236}">
                <a16:creationId xmlns:a16="http://schemas.microsoft.com/office/drawing/2014/main" id="{B32553D0-FDB0-5B61-B1BF-491AF5153C41}"/>
              </a:ext>
            </a:extLst>
          </p:cNvPr>
          <p:cNvPicPr>
            <a:picLocks noChangeAspect="1"/>
          </p:cNvPicPr>
          <p:nvPr/>
        </p:nvPicPr>
        <p:blipFill>
          <a:blip r:embed="rId2"/>
          <a:stretch>
            <a:fillRect/>
          </a:stretch>
        </p:blipFill>
        <p:spPr>
          <a:xfrm>
            <a:off x="3448" y="-61718"/>
            <a:ext cx="844815" cy="824358"/>
          </a:xfrm>
          <a:prstGeom prst="rect">
            <a:avLst/>
          </a:prstGeom>
        </p:spPr>
      </p:pic>
      <p:graphicFrame>
        <p:nvGraphicFramePr>
          <p:cNvPr id="9" name="Table 8">
            <a:extLst>
              <a:ext uri="{FF2B5EF4-FFF2-40B4-BE49-F238E27FC236}">
                <a16:creationId xmlns:a16="http://schemas.microsoft.com/office/drawing/2014/main" id="{F4A0795E-59F1-F7AE-68DD-50B04BED954E}"/>
              </a:ext>
            </a:extLst>
          </p:cNvPr>
          <p:cNvGraphicFramePr>
            <a:graphicFrameLocks noGrp="1"/>
          </p:cNvGraphicFramePr>
          <p:nvPr>
            <p:extLst>
              <p:ext uri="{D42A27DB-BD31-4B8C-83A1-F6EECF244321}">
                <p14:modId xmlns:p14="http://schemas.microsoft.com/office/powerpoint/2010/main" val="2365266589"/>
              </p:ext>
            </p:extLst>
          </p:nvPr>
        </p:nvGraphicFramePr>
        <p:xfrm>
          <a:off x="414697" y="919337"/>
          <a:ext cx="11534781" cy="3017520"/>
        </p:xfrm>
        <a:graphic>
          <a:graphicData uri="http://schemas.openxmlformats.org/drawingml/2006/table">
            <a:tbl>
              <a:tblPr firstRow="1" bandRow="1">
                <a:tableStyleId>{5C22544A-7EE6-4342-B048-85BDC9FD1C3A}</a:tableStyleId>
              </a:tblPr>
              <a:tblGrid>
                <a:gridCol w="5798014">
                  <a:extLst>
                    <a:ext uri="{9D8B030D-6E8A-4147-A177-3AD203B41FA5}">
                      <a16:colId xmlns:a16="http://schemas.microsoft.com/office/drawing/2014/main" val="2308820695"/>
                    </a:ext>
                  </a:extLst>
                </a:gridCol>
                <a:gridCol w="5736767">
                  <a:extLst>
                    <a:ext uri="{9D8B030D-6E8A-4147-A177-3AD203B41FA5}">
                      <a16:colId xmlns:a16="http://schemas.microsoft.com/office/drawing/2014/main" val="1873511046"/>
                    </a:ext>
                  </a:extLst>
                </a:gridCol>
              </a:tblGrid>
              <a:tr h="409870">
                <a:tc>
                  <a:txBody>
                    <a:bodyPr/>
                    <a:lstStyle/>
                    <a:p>
                      <a:pPr fontAlgn="t"/>
                      <a:endParaRPr lang="es-CO" sz="1200" noProof="0">
                        <a:effectLst/>
                        <a:latin typeface="Calibri"/>
                      </a:endParaRPr>
                    </a:p>
                    <a:p>
                      <a:pPr rtl="0" fontAlgn="base"/>
                      <a:r>
                        <a:rPr lang="es-CO" sz="1200" noProof="0">
                          <a:effectLst/>
                          <a:latin typeface="Calibri"/>
                        </a:rPr>
                        <a:t>Identificación del requerimiento </a:t>
                      </a:r>
                    </a:p>
                  </a:txBody>
                  <a:tcPr/>
                </a:tc>
                <a:tc>
                  <a:txBody>
                    <a:bodyPr/>
                    <a:lstStyle/>
                    <a:p>
                      <a:pPr algn="ctr" fontAlgn="t"/>
                      <a:endParaRPr lang="es-CO" sz="1200" noProof="0">
                        <a:effectLst/>
                        <a:latin typeface="Calibri"/>
                      </a:endParaRPr>
                    </a:p>
                    <a:p>
                      <a:pPr rtl="0" fontAlgn="base"/>
                      <a:r>
                        <a:rPr lang="es-CO" sz="1200" noProof="0">
                          <a:effectLst/>
                          <a:latin typeface="Calibri"/>
                        </a:rPr>
                        <a:t>RF02 </a:t>
                      </a:r>
                    </a:p>
                  </a:txBody>
                  <a:tcPr/>
                </a:tc>
                <a:extLst>
                  <a:ext uri="{0D108BD9-81ED-4DB2-BD59-A6C34878D82A}">
                    <a16:rowId xmlns:a16="http://schemas.microsoft.com/office/drawing/2014/main" val="491281077"/>
                  </a:ext>
                </a:extLst>
              </a:tr>
              <a:tr h="409870">
                <a:tc>
                  <a:txBody>
                    <a:bodyPr/>
                    <a:lstStyle/>
                    <a:p>
                      <a:pPr fontAlgn="t"/>
                      <a:endParaRPr lang="es-CO" sz="1200" noProof="0">
                        <a:effectLst/>
                        <a:latin typeface="Calibri"/>
                      </a:endParaRPr>
                    </a:p>
                    <a:p>
                      <a:pPr rtl="0" fontAlgn="base"/>
                      <a:r>
                        <a:rPr lang="es-CO" sz="1200" noProof="0">
                          <a:effectLst/>
                          <a:latin typeface="Calibri"/>
                        </a:rPr>
                        <a:t>Nombre del requerimiento </a:t>
                      </a:r>
                    </a:p>
                  </a:txBody>
                  <a:tcPr/>
                </a:tc>
                <a:tc>
                  <a:txBody>
                    <a:bodyPr/>
                    <a:lstStyle/>
                    <a:p>
                      <a:pPr fontAlgn="t"/>
                      <a:endParaRPr lang="es-CO" sz="1200" noProof="0">
                        <a:effectLst/>
                        <a:latin typeface="Calibri"/>
                      </a:endParaRPr>
                    </a:p>
                    <a:p>
                      <a:pPr rtl="0" fontAlgn="base"/>
                      <a:r>
                        <a:rPr lang="es-CO" sz="1200" noProof="0" err="1">
                          <a:effectLst/>
                          <a:latin typeface="Calibri"/>
                        </a:rPr>
                        <a:t>Logear</a:t>
                      </a:r>
                      <a:r>
                        <a:rPr lang="es-CO" sz="1200" noProof="0">
                          <a:effectLst/>
                          <a:latin typeface="Calibri"/>
                        </a:rPr>
                        <a:t> usuario  </a:t>
                      </a:r>
                    </a:p>
                  </a:txBody>
                  <a:tcPr/>
                </a:tc>
                <a:extLst>
                  <a:ext uri="{0D108BD9-81ED-4DB2-BD59-A6C34878D82A}">
                    <a16:rowId xmlns:a16="http://schemas.microsoft.com/office/drawing/2014/main" val="2670922306"/>
                  </a:ext>
                </a:extLst>
              </a:tr>
              <a:tr h="516133">
                <a:tc>
                  <a:txBody>
                    <a:bodyPr/>
                    <a:lstStyle/>
                    <a:p>
                      <a:pPr fontAlgn="t"/>
                      <a:endParaRPr lang="es-CO" sz="1200" noProof="0">
                        <a:effectLst/>
                        <a:latin typeface="Calibri"/>
                      </a:endParaRPr>
                    </a:p>
                    <a:p>
                      <a:pPr rtl="0" fontAlgn="base"/>
                      <a:r>
                        <a:rPr lang="es-CO" sz="1200" noProof="0">
                          <a:effectLst/>
                          <a:latin typeface="Calibri"/>
                        </a:rPr>
                        <a:t>características </a:t>
                      </a:r>
                    </a:p>
                  </a:txBody>
                  <a:tcPr/>
                </a:tc>
                <a:tc>
                  <a:txBody>
                    <a:bodyPr/>
                    <a:lstStyle/>
                    <a:p>
                      <a:pPr fontAlgn="t"/>
                      <a:endParaRPr lang="es-CO" sz="1200" noProof="0">
                        <a:effectLst/>
                        <a:latin typeface="Calibri"/>
                      </a:endParaRPr>
                    </a:p>
                    <a:p>
                      <a:pPr rtl="0" fontAlgn="base"/>
                      <a:r>
                        <a:rPr lang="es-CO" sz="1600" baseline="30000" noProof="0">
                          <a:effectLst/>
                          <a:latin typeface="Calibri"/>
                        </a:rPr>
                        <a:t>Lo</a:t>
                      </a:r>
                      <a:r>
                        <a:rPr lang="es-CO" sz="1800" baseline="30000" noProof="0">
                          <a:effectLst/>
                          <a:latin typeface="Calibri"/>
                        </a:rPr>
                        <a:t>s usuarios deberán ingresar su nombre y </a:t>
                      </a:r>
                      <a:r>
                        <a:rPr lang="es-CO" sz="1800" baseline="30000" noProof="0" err="1">
                          <a:effectLst/>
                          <a:latin typeface="Calibri"/>
                        </a:rPr>
                        <a:t>password</a:t>
                      </a:r>
                      <a:r>
                        <a:rPr lang="es-CO" sz="1800" baseline="30000" noProof="0">
                          <a:effectLst/>
                          <a:latin typeface="Calibri"/>
                        </a:rPr>
                        <a:t> para ingresar al sistema</a:t>
                      </a:r>
                      <a:r>
                        <a:rPr lang="es-CO" sz="1800" noProof="0">
                          <a:effectLst/>
                          <a:latin typeface="Calibri"/>
                        </a:rPr>
                        <a:t> </a:t>
                      </a:r>
                    </a:p>
                  </a:txBody>
                  <a:tcPr/>
                </a:tc>
                <a:extLst>
                  <a:ext uri="{0D108BD9-81ED-4DB2-BD59-A6C34878D82A}">
                    <a16:rowId xmlns:a16="http://schemas.microsoft.com/office/drawing/2014/main" val="1532455226"/>
                  </a:ext>
                </a:extLst>
              </a:tr>
              <a:tr h="592035">
                <a:tc>
                  <a:txBody>
                    <a:bodyPr/>
                    <a:lstStyle/>
                    <a:p>
                      <a:pPr fontAlgn="t"/>
                      <a:endParaRPr lang="es-CO" sz="1200" noProof="0">
                        <a:effectLst/>
                        <a:latin typeface="Calibri"/>
                      </a:endParaRPr>
                    </a:p>
                    <a:p>
                      <a:pPr rtl="0" fontAlgn="base"/>
                      <a:r>
                        <a:rPr lang="es-CO" sz="1200" noProof="0">
                          <a:effectLst/>
                          <a:latin typeface="Calibri"/>
                        </a:rPr>
                        <a:t>Descripción del requerimiento </a:t>
                      </a:r>
                    </a:p>
                  </a:txBody>
                  <a:tcPr/>
                </a:tc>
                <a:tc>
                  <a:txBody>
                    <a:bodyPr/>
                    <a:lstStyle/>
                    <a:p>
                      <a:pPr fontAlgn="t"/>
                      <a:endParaRPr lang="es-CO" sz="1200" noProof="0">
                        <a:effectLst/>
                        <a:latin typeface="Calibri"/>
                      </a:endParaRPr>
                    </a:p>
                    <a:p>
                      <a:pPr rtl="0" fontAlgn="base"/>
                      <a:r>
                        <a:rPr lang="es-CO" sz="1200" noProof="0">
                          <a:effectLst/>
                          <a:latin typeface="Calibri"/>
                        </a:rPr>
                        <a:t>El sistema podrá ser consultado por cualquier persona dependiendo el rol que se le sea asignado  </a:t>
                      </a:r>
                    </a:p>
                  </a:txBody>
                  <a:tcPr/>
                </a:tc>
                <a:extLst>
                  <a:ext uri="{0D108BD9-81ED-4DB2-BD59-A6C34878D82A}">
                    <a16:rowId xmlns:a16="http://schemas.microsoft.com/office/drawing/2014/main" val="934129550"/>
                  </a:ext>
                </a:extLst>
              </a:tr>
              <a:tr h="409870">
                <a:tc>
                  <a:txBody>
                    <a:bodyPr/>
                    <a:lstStyle/>
                    <a:p>
                      <a:pPr fontAlgn="t"/>
                      <a:endParaRPr lang="es-CO" sz="1200" noProof="0">
                        <a:effectLst/>
                        <a:latin typeface="Calibri"/>
                      </a:endParaRPr>
                    </a:p>
                    <a:p>
                      <a:pPr rtl="0" fontAlgn="base"/>
                      <a:r>
                        <a:rPr lang="es-CO" sz="1200" noProof="0">
                          <a:effectLst/>
                          <a:latin typeface="Calibri"/>
                        </a:rPr>
                        <a:t>Requerimientos no funcionales </a:t>
                      </a:r>
                    </a:p>
                  </a:txBody>
                  <a:tcPr/>
                </a:tc>
                <a:tc>
                  <a:txBody>
                    <a:bodyPr/>
                    <a:lstStyle/>
                    <a:p>
                      <a:pPr fontAlgn="t"/>
                      <a:endParaRPr lang="es-CO" sz="1200" noProof="0">
                        <a:effectLst/>
                        <a:latin typeface="Calibri"/>
                      </a:endParaRPr>
                    </a:p>
                    <a:p>
                      <a:pPr rtl="0" fontAlgn="base"/>
                      <a:r>
                        <a:rPr lang="es-CO" sz="1200" noProof="0">
                          <a:effectLst/>
                          <a:latin typeface="Calibri"/>
                        </a:rPr>
                        <a:t>-RNF01, RNF02 </a:t>
                      </a:r>
                    </a:p>
                  </a:txBody>
                  <a:tcPr/>
                </a:tc>
                <a:extLst>
                  <a:ext uri="{0D108BD9-81ED-4DB2-BD59-A6C34878D82A}">
                    <a16:rowId xmlns:a16="http://schemas.microsoft.com/office/drawing/2014/main" val="1286118935"/>
                  </a:ext>
                </a:extLst>
              </a:tr>
              <a:tr h="409870">
                <a:tc>
                  <a:txBody>
                    <a:bodyPr/>
                    <a:lstStyle/>
                    <a:p>
                      <a:pPr fontAlgn="t"/>
                      <a:endParaRPr lang="es-CO" sz="1200" noProof="0">
                        <a:effectLst/>
                        <a:latin typeface="Calibri"/>
                      </a:endParaRPr>
                    </a:p>
                    <a:p>
                      <a:pPr rtl="0" fontAlgn="base"/>
                      <a:r>
                        <a:rPr lang="es-CO" sz="1200" noProof="0">
                          <a:effectLst/>
                          <a:latin typeface="Calibri"/>
                        </a:rPr>
                        <a:t>Prioridad de requerimiento  </a:t>
                      </a:r>
                    </a:p>
                  </a:txBody>
                  <a:tcPr/>
                </a:tc>
                <a:tc>
                  <a:txBody>
                    <a:bodyPr/>
                    <a:lstStyle/>
                    <a:p>
                      <a:pPr fontAlgn="t"/>
                      <a:endParaRPr lang="es-CO" sz="1200" noProof="0">
                        <a:effectLst/>
                        <a:latin typeface="Calibri"/>
                      </a:endParaRPr>
                    </a:p>
                    <a:p>
                      <a:pPr rtl="0" fontAlgn="base"/>
                      <a:r>
                        <a:rPr lang="es-CO" sz="1200" noProof="0">
                          <a:effectLst/>
                          <a:latin typeface="Calibri"/>
                        </a:rPr>
                        <a:t>ALTA </a:t>
                      </a:r>
                    </a:p>
                  </a:txBody>
                  <a:tcPr/>
                </a:tc>
                <a:extLst>
                  <a:ext uri="{0D108BD9-81ED-4DB2-BD59-A6C34878D82A}">
                    <a16:rowId xmlns:a16="http://schemas.microsoft.com/office/drawing/2014/main" val="4193130222"/>
                  </a:ext>
                </a:extLst>
              </a:tr>
            </a:tbl>
          </a:graphicData>
        </a:graphic>
      </p:graphicFrame>
      <p:graphicFrame>
        <p:nvGraphicFramePr>
          <p:cNvPr id="11" name="Table 10">
            <a:extLst>
              <a:ext uri="{FF2B5EF4-FFF2-40B4-BE49-F238E27FC236}">
                <a16:creationId xmlns:a16="http://schemas.microsoft.com/office/drawing/2014/main" id="{12D15A95-887D-8C99-9137-873B8149C07A}"/>
              </a:ext>
            </a:extLst>
          </p:cNvPr>
          <p:cNvGraphicFramePr>
            <a:graphicFrameLocks noGrp="1"/>
          </p:cNvGraphicFramePr>
          <p:nvPr>
            <p:extLst>
              <p:ext uri="{D42A27DB-BD31-4B8C-83A1-F6EECF244321}">
                <p14:modId xmlns:p14="http://schemas.microsoft.com/office/powerpoint/2010/main" val="755901853"/>
              </p:ext>
            </p:extLst>
          </p:nvPr>
        </p:nvGraphicFramePr>
        <p:xfrm>
          <a:off x="405082" y="4082307"/>
          <a:ext cx="11620498" cy="2743200"/>
        </p:xfrm>
        <a:graphic>
          <a:graphicData uri="http://schemas.openxmlformats.org/drawingml/2006/table">
            <a:tbl>
              <a:tblPr firstRow="1" bandRow="1">
                <a:tableStyleId>{5C22544A-7EE6-4342-B048-85BDC9FD1C3A}</a:tableStyleId>
              </a:tblPr>
              <a:tblGrid>
                <a:gridCol w="5810249">
                  <a:extLst>
                    <a:ext uri="{9D8B030D-6E8A-4147-A177-3AD203B41FA5}">
                      <a16:colId xmlns:a16="http://schemas.microsoft.com/office/drawing/2014/main" val="3082996398"/>
                    </a:ext>
                  </a:extLst>
                </a:gridCol>
                <a:gridCol w="5810249">
                  <a:extLst>
                    <a:ext uri="{9D8B030D-6E8A-4147-A177-3AD203B41FA5}">
                      <a16:colId xmlns:a16="http://schemas.microsoft.com/office/drawing/2014/main" val="2645640081"/>
                    </a:ext>
                  </a:extLst>
                </a:gridCol>
              </a:tblGrid>
              <a:tr h="364228">
                <a:tc>
                  <a:txBody>
                    <a:bodyPr/>
                    <a:lstStyle/>
                    <a:p>
                      <a:pPr fontAlgn="t"/>
                      <a:endParaRPr lang="es-CO" sz="1200" noProof="0">
                        <a:effectLst/>
                      </a:endParaRPr>
                    </a:p>
                    <a:p>
                      <a:pPr rtl="0" fontAlgn="base"/>
                      <a:r>
                        <a:rPr lang="es-CO" sz="1200" noProof="0">
                          <a:effectLst/>
                        </a:rPr>
                        <a:t>Identificación del requerimiento </a:t>
                      </a:r>
                    </a:p>
                  </a:txBody>
                  <a:tcPr/>
                </a:tc>
                <a:tc>
                  <a:txBody>
                    <a:bodyPr/>
                    <a:lstStyle/>
                    <a:p>
                      <a:pPr algn="ctr" fontAlgn="t"/>
                      <a:endParaRPr lang="es-CO" sz="1200" noProof="0">
                        <a:effectLst/>
                      </a:endParaRPr>
                    </a:p>
                    <a:p>
                      <a:pPr rtl="0" fontAlgn="base"/>
                      <a:r>
                        <a:rPr lang="es-CO" sz="1200" noProof="0">
                          <a:effectLst/>
                        </a:rPr>
                        <a:t>RF04 </a:t>
                      </a:r>
                    </a:p>
                  </a:txBody>
                  <a:tcPr/>
                </a:tc>
                <a:extLst>
                  <a:ext uri="{0D108BD9-81ED-4DB2-BD59-A6C34878D82A}">
                    <a16:rowId xmlns:a16="http://schemas.microsoft.com/office/drawing/2014/main" val="4122283083"/>
                  </a:ext>
                </a:extLst>
              </a:tr>
              <a:tr h="364228">
                <a:tc>
                  <a:txBody>
                    <a:bodyPr/>
                    <a:lstStyle/>
                    <a:p>
                      <a:pPr fontAlgn="t"/>
                      <a:endParaRPr lang="es-CO" sz="1200" noProof="0">
                        <a:effectLst/>
                      </a:endParaRPr>
                    </a:p>
                    <a:p>
                      <a:pPr rtl="0" fontAlgn="base"/>
                      <a:r>
                        <a:rPr lang="es-CO" sz="1200" noProof="0">
                          <a:effectLst/>
                        </a:rPr>
                        <a:t>Nombre del requerimiento </a:t>
                      </a:r>
                    </a:p>
                  </a:txBody>
                  <a:tcPr/>
                </a:tc>
                <a:tc>
                  <a:txBody>
                    <a:bodyPr/>
                    <a:lstStyle/>
                    <a:p>
                      <a:pPr fontAlgn="t"/>
                      <a:endParaRPr lang="es-CO" sz="1200" noProof="0">
                        <a:effectLst/>
                      </a:endParaRPr>
                    </a:p>
                    <a:p>
                      <a:pPr rtl="0" fontAlgn="base"/>
                      <a:r>
                        <a:rPr lang="es-CO" sz="1200" noProof="0">
                          <a:effectLst/>
                        </a:rPr>
                        <a:t>Registrar zapatillas </a:t>
                      </a:r>
                    </a:p>
                  </a:txBody>
                  <a:tcPr/>
                </a:tc>
                <a:extLst>
                  <a:ext uri="{0D108BD9-81ED-4DB2-BD59-A6C34878D82A}">
                    <a16:rowId xmlns:a16="http://schemas.microsoft.com/office/drawing/2014/main" val="3736380752"/>
                  </a:ext>
                </a:extLst>
              </a:tr>
              <a:tr h="364228">
                <a:tc>
                  <a:txBody>
                    <a:bodyPr/>
                    <a:lstStyle/>
                    <a:p>
                      <a:pPr fontAlgn="t"/>
                      <a:endParaRPr lang="es-CO" sz="1200" noProof="0">
                        <a:effectLst/>
                      </a:endParaRPr>
                    </a:p>
                    <a:p>
                      <a:pPr rtl="0" fontAlgn="base"/>
                      <a:r>
                        <a:rPr lang="es-CO" sz="1200" noProof="0">
                          <a:effectLst/>
                        </a:rPr>
                        <a:t>características </a:t>
                      </a:r>
                    </a:p>
                  </a:txBody>
                  <a:tcPr/>
                </a:tc>
                <a:tc>
                  <a:txBody>
                    <a:bodyPr/>
                    <a:lstStyle/>
                    <a:p>
                      <a:pPr fontAlgn="t"/>
                      <a:endParaRPr lang="es-CO" sz="1200" noProof="0">
                        <a:effectLst/>
                      </a:endParaRPr>
                    </a:p>
                    <a:p>
                      <a:pPr rtl="0" fontAlgn="base"/>
                      <a:r>
                        <a:rPr lang="es-CO" sz="1200" noProof="0">
                          <a:effectLst/>
                        </a:rPr>
                        <a:t>Se le permitirá que al usuario registre la información sobre la zapatilla en especifico   </a:t>
                      </a:r>
                    </a:p>
                  </a:txBody>
                  <a:tcPr/>
                </a:tc>
                <a:extLst>
                  <a:ext uri="{0D108BD9-81ED-4DB2-BD59-A6C34878D82A}">
                    <a16:rowId xmlns:a16="http://schemas.microsoft.com/office/drawing/2014/main" val="966800820"/>
                  </a:ext>
                </a:extLst>
              </a:tr>
              <a:tr h="364228">
                <a:tc>
                  <a:txBody>
                    <a:bodyPr/>
                    <a:lstStyle/>
                    <a:p>
                      <a:pPr fontAlgn="t"/>
                      <a:endParaRPr lang="es-CO" sz="1200" noProof="0">
                        <a:effectLst/>
                      </a:endParaRPr>
                    </a:p>
                    <a:p>
                      <a:pPr rtl="0" fontAlgn="base"/>
                      <a:r>
                        <a:rPr lang="es-CO" sz="1200" noProof="0">
                          <a:effectLst/>
                        </a:rPr>
                        <a:t>Descripción del requerimiento </a:t>
                      </a:r>
                    </a:p>
                  </a:txBody>
                  <a:tcPr/>
                </a:tc>
                <a:tc>
                  <a:txBody>
                    <a:bodyPr/>
                    <a:lstStyle/>
                    <a:p>
                      <a:pPr fontAlgn="t"/>
                      <a:endParaRPr lang="es-CO" sz="1200" noProof="0">
                        <a:effectLst/>
                      </a:endParaRPr>
                    </a:p>
                    <a:p>
                      <a:pPr rtl="0" fontAlgn="base"/>
                      <a:r>
                        <a:rPr lang="es-CO" sz="1200" noProof="0">
                          <a:effectLst/>
                        </a:rPr>
                        <a:t>El usuario deberá ingresar la información la cual quedará guardada   </a:t>
                      </a:r>
                    </a:p>
                  </a:txBody>
                  <a:tcPr/>
                </a:tc>
                <a:extLst>
                  <a:ext uri="{0D108BD9-81ED-4DB2-BD59-A6C34878D82A}">
                    <a16:rowId xmlns:a16="http://schemas.microsoft.com/office/drawing/2014/main" val="3201661285"/>
                  </a:ext>
                </a:extLst>
              </a:tr>
              <a:tr h="364228">
                <a:tc>
                  <a:txBody>
                    <a:bodyPr/>
                    <a:lstStyle/>
                    <a:p>
                      <a:pPr fontAlgn="t"/>
                      <a:endParaRPr lang="es-CO" sz="1200" noProof="0">
                        <a:effectLst/>
                      </a:endParaRPr>
                    </a:p>
                    <a:p>
                      <a:pPr rtl="0" fontAlgn="base"/>
                      <a:r>
                        <a:rPr lang="es-CO" sz="1200" noProof="0">
                          <a:effectLst/>
                        </a:rPr>
                        <a:t>Requerimientos no funcionales </a:t>
                      </a:r>
                    </a:p>
                  </a:txBody>
                  <a:tcPr/>
                </a:tc>
                <a:tc>
                  <a:txBody>
                    <a:bodyPr/>
                    <a:lstStyle/>
                    <a:p>
                      <a:pPr fontAlgn="t"/>
                      <a:endParaRPr lang="es-CO" sz="1200" noProof="0">
                        <a:effectLst/>
                      </a:endParaRPr>
                    </a:p>
                    <a:p>
                      <a:pPr rtl="0" fontAlgn="base"/>
                      <a:r>
                        <a:rPr lang="es-CO" sz="1200" noProof="0">
                          <a:effectLst/>
                        </a:rPr>
                        <a:t>-RNF02, RNF04, RNF05 </a:t>
                      </a:r>
                    </a:p>
                  </a:txBody>
                  <a:tcPr/>
                </a:tc>
                <a:extLst>
                  <a:ext uri="{0D108BD9-81ED-4DB2-BD59-A6C34878D82A}">
                    <a16:rowId xmlns:a16="http://schemas.microsoft.com/office/drawing/2014/main" val="3724550131"/>
                  </a:ext>
                </a:extLst>
              </a:tr>
              <a:tr h="364228">
                <a:tc>
                  <a:txBody>
                    <a:bodyPr/>
                    <a:lstStyle/>
                    <a:p>
                      <a:pPr fontAlgn="t"/>
                      <a:endParaRPr lang="es-CO" sz="1200" noProof="0">
                        <a:effectLst/>
                      </a:endParaRPr>
                    </a:p>
                    <a:p>
                      <a:pPr rtl="0" fontAlgn="base"/>
                      <a:r>
                        <a:rPr lang="es-CO" sz="1200" noProof="0">
                          <a:effectLst/>
                        </a:rPr>
                        <a:t>Prioridad de requerimiento  </a:t>
                      </a:r>
                    </a:p>
                  </a:txBody>
                  <a:tcPr/>
                </a:tc>
                <a:tc>
                  <a:txBody>
                    <a:bodyPr/>
                    <a:lstStyle/>
                    <a:p>
                      <a:pPr fontAlgn="t"/>
                      <a:endParaRPr lang="es-CO" sz="1200" noProof="0">
                        <a:effectLst/>
                      </a:endParaRPr>
                    </a:p>
                    <a:p>
                      <a:pPr rtl="0" fontAlgn="base"/>
                      <a:r>
                        <a:rPr lang="es-CO" sz="1200" noProof="0">
                          <a:effectLst/>
                        </a:rPr>
                        <a:t>Alta </a:t>
                      </a:r>
                    </a:p>
                  </a:txBody>
                  <a:tcPr/>
                </a:tc>
                <a:extLst>
                  <a:ext uri="{0D108BD9-81ED-4DB2-BD59-A6C34878D82A}">
                    <a16:rowId xmlns:a16="http://schemas.microsoft.com/office/drawing/2014/main" val="819130015"/>
                  </a:ext>
                </a:extLst>
              </a:tr>
            </a:tbl>
          </a:graphicData>
        </a:graphic>
      </p:graphicFrame>
    </p:spTree>
    <p:extLst>
      <p:ext uri="{BB962C8B-B14F-4D97-AF65-F5344CB8AC3E}">
        <p14:creationId xmlns:p14="http://schemas.microsoft.com/office/powerpoint/2010/main" val="2971174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a 5">
            <a:extLst>
              <a:ext uri="{FF2B5EF4-FFF2-40B4-BE49-F238E27FC236}">
                <a16:creationId xmlns:a16="http://schemas.microsoft.com/office/drawing/2014/main" id="{B606AC13-7060-5B5E-CAFD-F05B1C111CFF}"/>
              </a:ext>
            </a:extLst>
          </p:cNvPr>
          <p:cNvGraphicFramePr>
            <a:graphicFrameLocks noGrp="1"/>
          </p:cNvGraphicFramePr>
          <p:nvPr>
            <p:extLst>
              <p:ext uri="{D42A27DB-BD31-4B8C-83A1-F6EECF244321}">
                <p14:modId xmlns:p14="http://schemas.microsoft.com/office/powerpoint/2010/main" val="1019341192"/>
              </p:ext>
            </p:extLst>
          </p:nvPr>
        </p:nvGraphicFramePr>
        <p:xfrm>
          <a:off x="642938" y="944862"/>
          <a:ext cx="10904538" cy="2746373"/>
        </p:xfrm>
        <a:graphic>
          <a:graphicData uri="http://schemas.openxmlformats.org/drawingml/2006/table">
            <a:tbl>
              <a:tblPr firstRow="1" bandRow="1">
                <a:tableStyleId>{0E3FDE45-AF77-4B5C-9715-49D594BDF05E}</a:tableStyleId>
              </a:tblPr>
              <a:tblGrid>
                <a:gridCol w="5452269">
                  <a:extLst>
                    <a:ext uri="{9D8B030D-6E8A-4147-A177-3AD203B41FA5}">
                      <a16:colId xmlns:a16="http://schemas.microsoft.com/office/drawing/2014/main" val="3514640946"/>
                    </a:ext>
                  </a:extLst>
                </a:gridCol>
                <a:gridCol w="5452269">
                  <a:extLst>
                    <a:ext uri="{9D8B030D-6E8A-4147-A177-3AD203B41FA5}">
                      <a16:colId xmlns:a16="http://schemas.microsoft.com/office/drawing/2014/main" val="1579487664"/>
                    </a:ext>
                  </a:extLst>
                </a:gridCol>
              </a:tblGrid>
              <a:tr h="431573">
                <a:tc>
                  <a:txBody>
                    <a:bodyPr/>
                    <a:lstStyle/>
                    <a:p>
                      <a:pPr lvl="0">
                        <a:buNone/>
                      </a:pPr>
                      <a:r>
                        <a:rPr lang="es-ES" sz="1700" b="0"/>
                        <a:t>Identificación del requerimiento:</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ES" sz="1700" b="0"/>
                        <a:t>RNF01</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635282078"/>
                  </a:ext>
                </a:extLst>
              </a:tr>
              <a:tr h="431573">
                <a:tc>
                  <a:txBody>
                    <a:bodyPr/>
                    <a:lstStyle/>
                    <a:p>
                      <a:pPr lvl="0">
                        <a:buNone/>
                      </a:pPr>
                      <a:r>
                        <a:rPr lang="es-ES" sz="1700"/>
                        <a:t>Nombre del requerimiento:</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CO" sz="1700" b="0" i="0" u="none" strike="noStrike" noProof="0">
                          <a:latin typeface="Calibri"/>
                        </a:rPr>
                        <a:t>Interfaz del sistema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906324341"/>
                  </a:ext>
                </a:extLst>
              </a:tr>
              <a:tr h="725827">
                <a:tc>
                  <a:txBody>
                    <a:bodyPr/>
                    <a:lstStyle/>
                    <a:p>
                      <a:pPr lvl="0">
                        <a:buNone/>
                      </a:pPr>
                      <a:r>
                        <a:rPr lang="es-ES" sz="1700"/>
                        <a:t>Características:</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CO" sz="1700" b="0" i="0" u="none" strike="noStrike" noProof="0">
                          <a:latin typeface="Calibri"/>
                        </a:rPr>
                        <a:t>El sistema presenta una interfaz de usuario sencilla para que sea de fácil manejo a los usuarios del sistema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654703210"/>
                  </a:ext>
                </a:extLst>
              </a:tr>
              <a:tr h="725827">
                <a:tc>
                  <a:txBody>
                    <a:bodyPr/>
                    <a:lstStyle/>
                    <a:p>
                      <a:pPr lvl="0">
                        <a:buNone/>
                      </a:pPr>
                      <a:r>
                        <a:rPr lang="es-ES" sz="1700"/>
                        <a:t>Descripción del requerimiento: </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ES" sz="1700" b="0" i="0" u="none" strike="noStrike" noProof="0">
                          <a:latin typeface="Calibri"/>
                        </a:rPr>
                        <a:t>El sistema debe tener una interfaz sencilla y fácil de comprender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79062891"/>
                  </a:ext>
                </a:extLst>
              </a:tr>
              <a:tr h="431573">
                <a:tc>
                  <a:txBody>
                    <a:bodyPr/>
                    <a:lstStyle/>
                    <a:p>
                      <a:pPr lvl="0">
                        <a:buNone/>
                      </a:pPr>
                      <a:r>
                        <a:rPr lang="es-ES" sz="1700"/>
                        <a:t>Prioridad del requerimiento:</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ES" sz="1700" b="0" i="0" u="none" strike="noStrike" noProof="0">
                          <a:latin typeface="Calibri"/>
                        </a:rPr>
                        <a:t>Alta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45584090"/>
                  </a:ext>
                </a:extLst>
              </a:tr>
            </a:tbl>
          </a:graphicData>
        </a:graphic>
      </p:graphicFrame>
      <p:graphicFrame>
        <p:nvGraphicFramePr>
          <p:cNvPr id="6" name="Tabla 5">
            <a:extLst>
              <a:ext uri="{FF2B5EF4-FFF2-40B4-BE49-F238E27FC236}">
                <a16:creationId xmlns:a16="http://schemas.microsoft.com/office/drawing/2014/main" id="{13ACA745-7FED-6F67-1D62-A181AF7C3881}"/>
              </a:ext>
            </a:extLst>
          </p:cNvPr>
          <p:cNvGraphicFramePr>
            <a:graphicFrameLocks noGrp="1"/>
          </p:cNvGraphicFramePr>
          <p:nvPr>
            <p:extLst>
              <p:ext uri="{D42A27DB-BD31-4B8C-83A1-F6EECF244321}">
                <p14:modId xmlns:p14="http://schemas.microsoft.com/office/powerpoint/2010/main" val="806983173"/>
              </p:ext>
            </p:extLst>
          </p:nvPr>
        </p:nvGraphicFramePr>
        <p:xfrm>
          <a:off x="686070" y="3812157"/>
          <a:ext cx="10904538" cy="2746374"/>
        </p:xfrm>
        <a:graphic>
          <a:graphicData uri="http://schemas.openxmlformats.org/drawingml/2006/table">
            <a:tbl>
              <a:tblPr firstRow="1" bandRow="1">
                <a:tableStyleId>{0E3FDE45-AF77-4B5C-9715-49D594BDF05E}</a:tableStyleId>
              </a:tblPr>
              <a:tblGrid>
                <a:gridCol w="5452269">
                  <a:extLst>
                    <a:ext uri="{9D8B030D-6E8A-4147-A177-3AD203B41FA5}">
                      <a16:colId xmlns:a16="http://schemas.microsoft.com/office/drawing/2014/main" val="3514640946"/>
                    </a:ext>
                  </a:extLst>
                </a:gridCol>
                <a:gridCol w="5452269">
                  <a:extLst>
                    <a:ext uri="{9D8B030D-6E8A-4147-A177-3AD203B41FA5}">
                      <a16:colId xmlns:a16="http://schemas.microsoft.com/office/drawing/2014/main" val="1579487664"/>
                    </a:ext>
                  </a:extLst>
                </a:gridCol>
              </a:tblGrid>
              <a:tr h="389808">
                <a:tc>
                  <a:txBody>
                    <a:bodyPr/>
                    <a:lstStyle/>
                    <a:p>
                      <a:pPr lvl="0">
                        <a:buNone/>
                      </a:pPr>
                      <a:r>
                        <a:rPr lang="es-ES" sz="1700" b="0"/>
                        <a:t>Identificación del requerimiento:</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ES" sz="1700" b="0" i="0" u="none" strike="noStrike" noProof="0">
                          <a:latin typeface="Calibri"/>
                        </a:rPr>
                        <a:t>RNF02</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635282078"/>
                  </a:ext>
                </a:extLst>
              </a:tr>
              <a:tr h="389808">
                <a:tc>
                  <a:txBody>
                    <a:bodyPr/>
                    <a:lstStyle/>
                    <a:p>
                      <a:pPr lvl="0">
                        <a:buNone/>
                      </a:pPr>
                      <a:r>
                        <a:rPr lang="es-ES" sz="1700"/>
                        <a:t>Nombre del requerimiento:</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CO" sz="1700" b="0" i="0" u="none" strike="noStrike" noProof="0">
                          <a:latin typeface="Times New Roman"/>
                        </a:rPr>
                        <a:t>Seguridad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906324341"/>
                  </a:ext>
                </a:extLst>
              </a:tr>
              <a:tr h="921364">
                <a:tc>
                  <a:txBody>
                    <a:bodyPr/>
                    <a:lstStyle/>
                    <a:p>
                      <a:pPr lvl="0">
                        <a:buNone/>
                      </a:pPr>
                      <a:r>
                        <a:rPr lang="es-ES" sz="1700"/>
                        <a:t>Características:</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00000"/>
                        </a:lnSpc>
                        <a:spcBef>
                          <a:spcPts val="0"/>
                        </a:spcBef>
                        <a:spcAft>
                          <a:spcPts val="0"/>
                        </a:spcAft>
                        <a:buNone/>
                      </a:pPr>
                      <a:r>
                        <a:rPr lang="es-CO" sz="1700" b="0" i="0" u="none" strike="noStrike" noProof="0">
                          <a:latin typeface="Times New Roman"/>
                        </a:rPr>
                        <a:t>La información que suba el usuario será de forma segura sin que se pierda ninguna información</a:t>
                      </a:r>
                      <a:endParaRPr lang="es-ES" sz="1700" b="0" i="0" u="none" strike="noStrike" noProof="0">
                        <a:latin typeface="Calibri"/>
                      </a:endParaRPr>
                    </a:p>
                    <a:p>
                      <a:pPr lvl="0">
                        <a:buNone/>
                      </a:pP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654703210"/>
                  </a:ext>
                </a:extLst>
              </a:tr>
              <a:tr h="655586">
                <a:tc>
                  <a:txBody>
                    <a:bodyPr/>
                    <a:lstStyle/>
                    <a:p>
                      <a:pPr lvl="0">
                        <a:buNone/>
                      </a:pPr>
                      <a:r>
                        <a:rPr lang="es-ES" sz="1700"/>
                        <a:t>Descripción del requerimiento: </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CO" sz="1700" b="0" i="0" u="none" strike="noStrike" noProof="0">
                          <a:latin typeface="Times New Roman"/>
                        </a:rPr>
                        <a:t>El sistema permitirá que el usuario suba información de forma segura sin que se pierda ningún dato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79062891"/>
                  </a:ext>
                </a:extLst>
              </a:tr>
              <a:tr h="389808">
                <a:tc>
                  <a:txBody>
                    <a:bodyPr/>
                    <a:lstStyle/>
                    <a:p>
                      <a:pPr lvl="0">
                        <a:buNone/>
                      </a:pPr>
                      <a:r>
                        <a:rPr lang="es-ES" sz="1700"/>
                        <a:t>Prioridad del requerimiento:</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ES" sz="1700" b="0" i="0" u="none" strike="noStrike" noProof="0">
                          <a:latin typeface="Times New Roman"/>
                        </a:rPr>
                        <a:t>Alta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45584090"/>
                  </a:ext>
                </a:extLst>
              </a:tr>
            </a:tbl>
          </a:graphicData>
        </a:graphic>
      </p:graphicFrame>
      <p:sp>
        <p:nvSpPr>
          <p:cNvPr id="3" name="Título 1">
            <a:extLst>
              <a:ext uri="{FF2B5EF4-FFF2-40B4-BE49-F238E27FC236}">
                <a16:creationId xmlns:a16="http://schemas.microsoft.com/office/drawing/2014/main" id="{AD6E897D-143E-EC4A-D122-CC94F4E674BE}"/>
              </a:ext>
            </a:extLst>
          </p:cNvPr>
          <p:cNvSpPr>
            <a:spLocks noGrp="1"/>
          </p:cNvSpPr>
          <p:nvPr>
            <p:ph type="title"/>
          </p:nvPr>
        </p:nvSpPr>
        <p:spPr>
          <a:xfrm>
            <a:off x="536275" y="149465"/>
            <a:ext cx="10515600" cy="1325563"/>
          </a:xfrm>
        </p:spPr>
        <p:txBody>
          <a:bodyPr vert="horz" lIns="91440" tIns="45720" rIns="91440" bIns="45720" rtlCol="0" anchor="ctr">
            <a:noAutofit/>
          </a:bodyPr>
          <a:lstStyle/>
          <a:p>
            <a:r>
              <a:rPr lang="es-ES" sz="3200">
                <a:latin typeface="Times New Roman"/>
                <a:cs typeface="Calibri Light"/>
              </a:rPr>
              <a:t>Requisitos no funcionales:</a:t>
            </a:r>
          </a:p>
          <a:p>
            <a:endParaRPr lang="es-ES">
              <a:ea typeface="Calibri Light"/>
              <a:cs typeface="Calibri Light"/>
            </a:endParaRPr>
          </a:p>
        </p:txBody>
      </p:sp>
    </p:spTree>
    <p:extLst>
      <p:ext uri="{BB962C8B-B14F-4D97-AF65-F5344CB8AC3E}">
        <p14:creationId xmlns:p14="http://schemas.microsoft.com/office/powerpoint/2010/main" val="149405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645DCC3C-57FE-244E-1124-569F7F859AD4}"/>
              </a:ext>
            </a:extLst>
          </p:cNvPr>
          <p:cNvSpPr>
            <a:spLocks noGrp="1"/>
          </p:cNvSpPr>
          <p:nvPr>
            <p:ph type="title"/>
          </p:nvPr>
        </p:nvSpPr>
        <p:spPr>
          <a:xfrm>
            <a:off x="866955" y="483019"/>
            <a:ext cx="7240644" cy="1354317"/>
          </a:xfrm>
        </p:spPr>
        <p:txBody>
          <a:bodyPr anchor="b">
            <a:normAutofit/>
          </a:bodyPr>
          <a:lstStyle/>
          <a:p>
            <a:pPr algn="r"/>
            <a:r>
              <a:rPr lang="es-ES" sz="3700">
                <a:solidFill>
                  <a:schemeClr val="bg1"/>
                </a:solidFill>
                <a:latin typeface="Times New Roman"/>
                <a:ea typeface="Calibri Light"/>
                <a:cs typeface="Calibri Light"/>
              </a:rPr>
              <a:t>PLANTEAMIENTO DEL PROBLEMA</a:t>
            </a:r>
            <a:r>
              <a:rPr lang="es-ES" sz="3700">
                <a:solidFill>
                  <a:schemeClr val="bg1"/>
                </a:solidFill>
                <a:ea typeface="Calibri Light"/>
                <a:cs typeface="Calibri Light"/>
              </a:rPr>
              <a:t> </a:t>
            </a:r>
            <a:endParaRPr lang="es-ES" sz="3700">
              <a:solidFill>
                <a:schemeClr val="bg1"/>
              </a:solidFill>
            </a:endParaRPr>
          </a:p>
        </p:txBody>
      </p:sp>
      <p:cxnSp>
        <p:nvCxnSpPr>
          <p:cNvPr id="25" name="Straight Connector 2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D4BFCAB-CCF7-7691-5641-12DCB1BDF2E2}"/>
              </a:ext>
            </a:extLst>
          </p:cNvPr>
          <p:cNvSpPr>
            <a:spLocks noGrp="1"/>
          </p:cNvSpPr>
          <p:nvPr>
            <p:ph idx="1"/>
          </p:nvPr>
        </p:nvSpPr>
        <p:spPr>
          <a:xfrm>
            <a:off x="960568" y="2094084"/>
            <a:ext cx="10527254" cy="3526144"/>
          </a:xfrm>
        </p:spPr>
        <p:txBody>
          <a:bodyPr vert="horz" lIns="91440" tIns="45720" rIns="91440" bIns="45720" rtlCol="0" anchor="t">
            <a:noAutofit/>
          </a:bodyPr>
          <a:lstStyle/>
          <a:p>
            <a:pPr marL="0" indent="0">
              <a:buNone/>
            </a:pPr>
            <a:r>
              <a:rPr lang="es-ES">
                <a:solidFill>
                  <a:schemeClr val="bg1"/>
                </a:solidFill>
                <a:ea typeface="+mn-lt"/>
                <a:cs typeface="+mn-lt"/>
              </a:rPr>
              <a:t>cabe aclarar que en temporada alta la empresa presenta una excelente venta debido a la alta demanda y flujo de personas que transitan, pero en temporada baja, no se realizan las ventas esperadas de sus productos. Gracias al alto esfuerzo, dedicación y estrés laboral que implican las temporadas altas, se puede presentar la pérdida de productos, ventas y una posible disminución en la satisfacción del cliente, lo que a su vez dificulta la identificación de los niveles de inventario, la planificación de pedidos y la falta de seguimiento de los productos más vendidos. Como resultado, la empresa tendría que incurrir en costos adicionales consecuentemente por </a:t>
            </a:r>
            <a:r>
              <a:rPr lang="es-ES" b="1">
                <a:solidFill>
                  <a:schemeClr val="bg1"/>
                </a:solidFill>
                <a:ea typeface="+mn-lt"/>
                <a:cs typeface="+mn-lt"/>
              </a:rPr>
              <a:t>falta de la  gestión adecuada de su mercancía, </a:t>
            </a:r>
            <a:r>
              <a:rPr lang="es-ES" b="1">
                <a:solidFill>
                  <a:srgbClr val="000000"/>
                </a:solidFill>
                <a:ea typeface="+mn-lt"/>
                <a:cs typeface="+mn-lt"/>
              </a:rPr>
              <a:t>.</a:t>
            </a:r>
            <a:r>
              <a:rPr lang="es-ES" b="1">
                <a:solidFill>
                  <a:schemeClr val="bg1"/>
                </a:solidFill>
                <a:cs typeface="Calibri"/>
              </a:rPr>
              <a:t>provocando que esto afecte su economía.</a:t>
            </a:r>
            <a:endParaRPr lang="es-ES" b="1">
              <a:solidFill>
                <a:schemeClr val="bg1"/>
              </a:solidFill>
              <a:highlight>
                <a:srgbClr val="FFFF00"/>
              </a:highlight>
              <a:cs typeface="Calibri"/>
            </a:endParaRPr>
          </a:p>
          <a:p>
            <a:pPr>
              <a:buNone/>
            </a:pPr>
            <a:endParaRPr lang="es-ES">
              <a:solidFill>
                <a:srgbClr val="FF0000"/>
              </a:solidFill>
              <a:cs typeface="Calibri"/>
            </a:endParaRPr>
          </a:p>
          <a:p>
            <a:pPr marL="0" indent="0">
              <a:buNone/>
            </a:pPr>
            <a:endParaRPr lang="es-ES">
              <a:solidFill>
                <a:srgbClr val="FF0000"/>
              </a:solidFill>
              <a:cs typeface="Calibri"/>
            </a:endParaRPr>
          </a:p>
        </p:txBody>
      </p:sp>
      <p:sp>
        <p:nvSpPr>
          <p:cNvPr id="27" name="Rectangle 26">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Logotipo, nombre de la empresa&#10;&#10;Descripción generada automáticamente">
            <a:extLst>
              <a:ext uri="{FF2B5EF4-FFF2-40B4-BE49-F238E27FC236}">
                <a16:creationId xmlns:a16="http://schemas.microsoft.com/office/drawing/2014/main" id="{06E1B872-EAEC-E39C-E11D-A8751CE8761D}"/>
              </a:ext>
            </a:extLst>
          </p:cNvPr>
          <p:cNvPicPr>
            <a:picLocks noChangeAspect="1"/>
          </p:cNvPicPr>
          <p:nvPr/>
        </p:nvPicPr>
        <p:blipFill>
          <a:blip r:embed="rId2"/>
          <a:stretch>
            <a:fillRect/>
          </a:stretch>
        </p:blipFill>
        <p:spPr>
          <a:xfrm>
            <a:off x="219109" y="240206"/>
            <a:ext cx="1204248" cy="1169414"/>
          </a:xfrm>
          <a:prstGeom prst="rect">
            <a:avLst/>
          </a:prstGeom>
        </p:spPr>
      </p:pic>
    </p:spTree>
    <p:extLst>
      <p:ext uri="{BB962C8B-B14F-4D97-AF65-F5344CB8AC3E}">
        <p14:creationId xmlns:p14="http://schemas.microsoft.com/office/powerpoint/2010/main" val="3070472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8926DF-9E9C-B895-F9A9-369B6F2773E1}"/>
              </a:ext>
            </a:extLst>
          </p:cNvPr>
          <p:cNvSpPr>
            <a:spLocks noGrp="1"/>
          </p:cNvSpPr>
          <p:nvPr>
            <p:ph type="title"/>
          </p:nvPr>
        </p:nvSpPr>
        <p:spPr>
          <a:xfrm>
            <a:off x="1389278" y="1233241"/>
            <a:ext cx="3240506" cy="4064628"/>
          </a:xfrm>
        </p:spPr>
        <p:txBody>
          <a:bodyPr>
            <a:normAutofit/>
          </a:bodyPr>
          <a:lstStyle/>
          <a:p>
            <a:r>
              <a:rPr lang="es-ES">
                <a:solidFill>
                  <a:srgbClr val="FFFFFF"/>
                </a:solidFill>
                <a:latin typeface="Times New Roman"/>
                <a:ea typeface="+mj-lt"/>
                <a:cs typeface="+mj-lt"/>
              </a:rPr>
              <a:t>Historias de usuario</a:t>
            </a:r>
            <a:endParaRPr lang="es-ES">
              <a:solidFill>
                <a:srgbClr val="FFFFFF"/>
              </a:solidFill>
              <a:latin typeface="Times New Roman"/>
              <a:ea typeface="Calibri Light" panose="020F0302020204030204"/>
              <a:cs typeface="Calibri Light" panose="020F0302020204030204"/>
            </a:endParaRPr>
          </a:p>
          <a:p>
            <a:endParaRPr lang="es-ES">
              <a:solidFill>
                <a:srgbClr val="FFFFFF"/>
              </a:solidFill>
              <a:ea typeface="Calibri Light"/>
              <a:cs typeface="Calibri Light"/>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23951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1234237E-1D96-90C7-7779-3ABE1E96A12B}"/>
              </a:ext>
            </a:extLst>
          </p:cNvPr>
          <p:cNvGraphicFramePr>
            <a:graphicFrameLocks noGrp="1"/>
          </p:cNvGraphicFramePr>
          <p:nvPr>
            <p:extLst>
              <p:ext uri="{D42A27DB-BD31-4B8C-83A1-F6EECF244321}">
                <p14:modId xmlns:p14="http://schemas.microsoft.com/office/powerpoint/2010/main" val="144091140"/>
              </p:ext>
            </p:extLst>
          </p:nvPr>
        </p:nvGraphicFramePr>
        <p:xfrm>
          <a:off x="71886" y="474452"/>
          <a:ext cx="11657577" cy="5341476"/>
        </p:xfrm>
        <a:graphic>
          <a:graphicData uri="http://schemas.openxmlformats.org/drawingml/2006/table">
            <a:tbl>
              <a:tblPr firstRow="1" bandRow="1">
                <a:tableStyleId>{E8B1032C-EA38-4F05-BA0D-38AFFFC7BED3}</a:tableStyleId>
              </a:tblPr>
              <a:tblGrid>
                <a:gridCol w="777951">
                  <a:extLst>
                    <a:ext uri="{9D8B030D-6E8A-4147-A177-3AD203B41FA5}">
                      <a16:colId xmlns:a16="http://schemas.microsoft.com/office/drawing/2014/main" val="3008282389"/>
                    </a:ext>
                  </a:extLst>
                </a:gridCol>
                <a:gridCol w="1645233">
                  <a:extLst>
                    <a:ext uri="{9D8B030D-6E8A-4147-A177-3AD203B41FA5}">
                      <a16:colId xmlns:a16="http://schemas.microsoft.com/office/drawing/2014/main" val="4286714121"/>
                    </a:ext>
                  </a:extLst>
                </a:gridCol>
                <a:gridCol w="3746412">
                  <a:extLst>
                    <a:ext uri="{9D8B030D-6E8A-4147-A177-3AD203B41FA5}">
                      <a16:colId xmlns:a16="http://schemas.microsoft.com/office/drawing/2014/main" val="1579580785"/>
                    </a:ext>
                  </a:extLst>
                </a:gridCol>
                <a:gridCol w="2982153">
                  <a:extLst>
                    <a:ext uri="{9D8B030D-6E8A-4147-A177-3AD203B41FA5}">
                      <a16:colId xmlns:a16="http://schemas.microsoft.com/office/drawing/2014/main" val="1830383586"/>
                    </a:ext>
                  </a:extLst>
                </a:gridCol>
                <a:gridCol w="2505828">
                  <a:extLst>
                    <a:ext uri="{9D8B030D-6E8A-4147-A177-3AD203B41FA5}">
                      <a16:colId xmlns:a16="http://schemas.microsoft.com/office/drawing/2014/main" val="2203438695"/>
                    </a:ext>
                  </a:extLst>
                </a:gridCol>
              </a:tblGrid>
              <a:tr h="632603">
                <a:tc>
                  <a:txBody>
                    <a:bodyPr/>
                    <a:lstStyle/>
                    <a:p>
                      <a:r>
                        <a:rPr lang="es-ES"/>
                        <a:t>ID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ROL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CARACTERISTICA/</a:t>
                      </a:r>
                    </a:p>
                    <a:p>
                      <a:pPr lvl="0">
                        <a:buNone/>
                      </a:pPr>
                      <a:r>
                        <a:rPr lang="es-ES"/>
                        <a:t>FUNCIONALIDAD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RAZON/</a:t>
                      </a:r>
                    </a:p>
                    <a:p>
                      <a:pPr lvl="0">
                        <a:buNone/>
                      </a:pPr>
                      <a:r>
                        <a:rPr lang="es-ES"/>
                        <a:t>RESULTADO</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CRITERIOS DE ACEPTACION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2538003"/>
                  </a:ext>
                </a:extLst>
              </a:tr>
              <a:tr h="4701396">
                <a:tc>
                  <a:txBody>
                    <a:bodyPr/>
                    <a:lstStyle/>
                    <a:p>
                      <a:pPr algn="ctr"/>
                      <a:endParaRPr lang="es-ES"/>
                    </a:p>
                    <a:p>
                      <a:pPr lvl="0" algn="ctr">
                        <a:buNone/>
                      </a:pPr>
                      <a:endParaRPr lang="es-ES"/>
                    </a:p>
                    <a:p>
                      <a:pPr lvl="0" algn="ctr">
                        <a:buNone/>
                      </a:pPr>
                      <a:endParaRPr lang="es-ES"/>
                    </a:p>
                    <a:p>
                      <a:pPr lvl="0" algn="ctr">
                        <a:buNone/>
                      </a:pPr>
                      <a:r>
                        <a:rPr lang="es-ES"/>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s-ES"/>
                    </a:p>
                    <a:p>
                      <a:pPr lvl="0" algn="ctr">
                        <a:buNone/>
                      </a:pPr>
                      <a:endParaRPr lang="es-ES"/>
                    </a:p>
                    <a:p>
                      <a:pPr lvl="0" algn="ctr">
                        <a:buNone/>
                      </a:pPr>
                      <a:endParaRPr lang="es-ES"/>
                    </a:p>
                    <a:p>
                      <a:pPr lvl="0" algn="ctr">
                        <a:buNone/>
                      </a:pPr>
                      <a:r>
                        <a:rPr lang="es-ES"/>
                        <a:t>JEFE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lvl="0" indent="-285750">
                        <a:buClr>
                          <a:srgbClr val="000000"/>
                        </a:buClr>
                        <a:buFont typeface="Arial,Sans-Serif"/>
                        <a:buChar char="•"/>
                      </a:pPr>
                      <a:endParaRPr lang="es-ES" sz="1800" b="0" i="0" u="none" strike="noStrike" noProof="0">
                        <a:solidFill>
                          <a:srgbClr val="000000"/>
                        </a:solidFill>
                        <a:latin typeface="Calibri"/>
                      </a:endParaRPr>
                    </a:p>
                    <a:p>
                      <a:pPr marL="342900" lvl="0" indent="-342900">
                        <a:buClr>
                          <a:srgbClr val="000000"/>
                        </a:buClr>
                        <a:buAutoNum type="arabicPeriod"/>
                      </a:pPr>
                      <a:r>
                        <a:rPr lang="es-ES" sz="1800" b="0" i="0" u="none" strike="noStrike" noProof="0">
                          <a:solidFill>
                            <a:srgbClr val="000000"/>
                          </a:solidFill>
                          <a:latin typeface="Calibri"/>
                        </a:rPr>
                        <a:t>Demuestra habilidades para resolver problemas.</a:t>
                      </a:r>
                      <a:endParaRPr lang="en-US" sz="1800" b="0" i="0" u="none" strike="noStrike" noProof="0">
                        <a:solidFill>
                          <a:srgbClr val="000000"/>
                        </a:solidFill>
                        <a:latin typeface="Calibri"/>
                      </a:endParaRPr>
                    </a:p>
                    <a:p>
                      <a:pPr marL="285750" lvl="0" indent="-285750">
                        <a:buClr>
                          <a:srgbClr val="000000"/>
                        </a:buClr>
                        <a:buFont typeface="Arial"/>
                        <a:buChar char="•"/>
                      </a:pPr>
                      <a:endParaRPr lang="es-ES" sz="1800" b="0" i="0" u="none" strike="noStrike" noProof="0">
                        <a:solidFill>
                          <a:srgbClr val="000000"/>
                        </a:solidFill>
                        <a:latin typeface="Calibri"/>
                      </a:endParaRPr>
                    </a:p>
                    <a:p>
                      <a:pPr marL="0" lvl="0" indent="0">
                        <a:buClr>
                          <a:srgbClr val="000000"/>
                        </a:buClr>
                        <a:buNone/>
                      </a:pPr>
                      <a:endParaRPr lang="es-ES" sz="1800" b="0" i="0" u="none" strike="noStrike" noProof="0">
                        <a:solidFill>
                          <a:srgbClr val="000000"/>
                        </a:solidFill>
                        <a:latin typeface="Calibri"/>
                      </a:endParaRPr>
                    </a:p>
                    <a:p>
                      <a:pPr marL="0" lvl="0" indent="0">
                        <a:buClr>
                          <a:srgbClr val="000000"/>
                        </a:buClr>
                        <a:buNone/>
                      </a:pPr>
                      <a:endParaRPr lang="es-ES" sz="1800" b="0" i="0" u="none" strike="noStrike" noProof="0">
                        <a:solidFill>
                          <a:srgbClr val="000000"/>
                        </a:solidFill>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s-ES" sz="1800" b="0" i="0" u="none" strike="noStrike" noProof="0">
                        <a:solidFill>
                          <a:srgbClr val="000000"/>
                        </a:solidFill>
                        <a:latin typeface="Calibri"/>
                      </a:endParaRPr>
                    </a:p>
                    <a:p>
                      <a:pPr lvl="0">
                        <a:buNone/>
                      </a:pPr>
                      <a:endParaRPr lang="es-ES" sz="1800" b="0" i="0" u="none" strike="noStrike" noProof="0">
                        <a:solidFill>
                          <a:srgbClr val="000000"/>
                        </a:solidFill>
                        <a:latin typeface="Calibri"/>
                      </a:endParaRPr>
                    </a:p>
                    <a:p>
                      <a:pPr lvl="0">
                        <a:buNone/>
                      </a:pPr>
                      <a:r>
                        <a:rPr lang="es-ES" sz="1800" b="0" i="0" u="none" strike="noStrike" noProof="0">
                          <a:solidFill>
                            <a:srgbClr val="000000"/>
                          </a:solidFill>
                          <a:latin typeface="Calibri"/>
                        </a:rPr>
                        <a:t>Una mejor comunicación con todo el equipo </a:t>
                      </a:r>
                    </a:p>
                    <a:p>
                      <a:pPr lvl="0">
                        <a:buNone/>
                      </a:pPr>
                      <a:r>
                        <a:rPr lang="es-ES" sz="1800" b="0" i="0" u="none" strike="noStrike" noProof="0">
                          <a:solidFill>
                            <a:srgbClr val="000000"/>
                          </a:solidFill>
                          <a:latin typeface="Calibri"/>
                        </a:rPr>
                        <a:t>Mejor producción, un mejor desempeño, confianza en el trabajo de los demás</a:t>
                      </a:r>
                      <a:endParaRPr lang="en-US" sz="1800" b="0" i="0" u="none" strike="noStrike" noProof="0">
                        <a:solidFill>
                          <a:srgbClr val="000000"/>
                        </a:solidFill>
                        <a:latin typeface="Calibri"/>
                      </a:endParaRPr>
                    </a:p>
                    <a:p>
                      <a:pPr lvl="0">
                        <a:buNone/>
                      </a:pPr>
                      <a:r>
                        <a:rPr lang="es-ES" sz="1800" b="0" i="0" u="none" strike="noStrike" noProof="0">
                          <a:solidFill>
                            <a:srgbClr val="000000"/>
                          </a:solidFill>
                          <a:latin typeface="Calibri"/>
                        </a:rPr>
                        <a:t>Tener una organización para subir ventas y tener buena calidad </a:t>
                      </a:r>
                      <a:r>
                        <a:rPr lang="es-ES" sz="2000" b="0" i="0" u="none" strike="noStrike" noProof="0">
                          <a:solidFill>
                            <a:schemeClr val="tx1"/>
                          </a:solidFill>
                          <a:latin typeface="Calibri"/>
                        </a:rPr>
                        <a:t> </a:t>
                      </a:r>
                      <a:endParaRPr lang="es-E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s-ES" sz="2000" b="0" i="0" u="none" strike="noStrike" noProof="0">
                        <a:solidFill>
                          <a:srgbClr val="000000"/>
                        </a:solidFill>
                        <a:latin typeface="Calibri"/>
                      </a:endParaRPr>
                    </a:p>
                    <a:p>
                      <a:pPr lvl="0">
                        <a:buNone/>
                      </a:pPr>
                      <a:r>
                        <a:rPr lang="es-ES" sz="1800" b="0" i="0" u="none" strike="noStrike" noProof="0">
                          <a:solidFill>
                            <a:srgbClr val="000000"/>
                          </a:solidFill>
                          <a:latin typeface="Calibri"/>
                        </a:rPr>
                        <a:t>El jefe tendría capacidad o el conocimiento sobre</a:t>
                      </a:r>
                      <a:endParaRPr lang="es-MX" sz="1800" b="0" i="0" u="none" strike="noStrike" noProof="0">
                        <a:solidFill>
                          <a:srgbClr val="000000"/>
                        </a:solidFill>
                        <a:latin typeface="Calibri"/>
                      </a:endParaRPr>
                    </a:p>
                    <a:p>
                      <a:pPr lvl="0">
                        <a:buNone/>
                      </a:pPr>
                      <a:r>
                        <a:rPr lang="es-ES" sz="1800" b="0" i="0" u="none" strike="noStrike" noProof="0">
                          <a:solidFill>
                            <a:srgbClr val="000000"/>
                          </a:solidFill>
                          <a:latin typeface="Calibri"/>
                        </a:rPr>
                        <a:t>Todo el desempeño de la empresa y con exactitud la confianza necesaria con los trabajadores</a:t>
                      </a:r>
                      <a:endParaRPr lang="en-US" sz="1800" b="0" i="0" u="none" strike="noStrike" noProof="0">
                        <a:solidFill>
                          <a:srgbClr val="000000"/>
                        </a:solidFill>
                        <a:latin typeface="Calibri"/>
                      </a:endParaRPr>
                    </a:p>
                    <a:p>
                      <a:pPr lvl="0">
                        <a:buNone/>
                      </a:pPr>
                      <a:r>
                        <a:rPr lang="es-ES" sz="1800" b="0" i="0" u="none" strike="noStrike" noProof="0">
                          <a:solidFill>
                            <a:srgbClr val="000000"/>
                          </a:solidFill>
                          <a:latin typeface="Calibri"/>
                        </a:rPr>
                        <a:t>para ayudarlos y guiarlos en su crecimiento y desarrollo, personal y laboral.</a:t>
                      </a:r>
                      <a:endParaRPr lang="es-ES" sz="180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99324193"/>
                  </a:ext>
                </a:extLst>
              </a:tr>
            </a:tbl>
          </a:graphicData>
        </a:graphic>
      </p:graphicFrame>
    </p:spTree>
    <p:extLst>
      <p:ext uri="{BB962C8B-B14F-4D97-AF65-F5344CB8AC3E}">
        <p14:creationId xmlns:p14="http://schemas.microsoft.com/office/powerpoint/2010/main" val="3485784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1234237E-1D96-90C7-7779-3ABE1E96A12B}"/>
              </a:ext>
            </a:extLst>
          </p:cNvPr>
          <p:cNvGraphicFramePr>
            <a:graphicFrameLocks noGrp="1"/>
          </p:cNvGraphicFramePr>
          <p:nvPr>
            <p:extLst>
              <p:ext uri="{D42A27DB-BD31-4B8C-83A1-F6EECF244321}">
                <p14:modId xmlns:p14="http://schemas.microsoft.com/office/powerpoint/2010/main" val="1042361411"/>
              </p:ext>
            </p:extLst>
          </p:nvPr>
        </p:nvGraphicFramePr>
        <p:xfrm>
          <a:off x="71886" y="474452"/>
          <a:ext cx="11657577" cy="5341476"/>
        </p:xfrm>
        <a:graphic>
          <a:graphicData uri="http://schemas.openxmlformats.org/drawingml/2006/table">
            <a:tbl>
              <a:tblPr firstRow="1" bandRow="1">
                <a:tableStyleId>{E8B1032C-EA38-4F05-BA0D-38AFFFC7BED3}</a:tableStyleId>
              </a:tblPr>
              <a:tblGrid>
                <a:gridCol w="777951">
                  <a:extLst>
                    <a:ext uri="{9D8B030D-6E8A-4147-A177-3AD203B41FA5}">
                      <a16:colId xmlns:a16="http://schemas.microsoft.com/office/drawing/2014/main" val="3008282389"/>
                    </a:ext>
                  </a:extLst>
                </a:gridCol>
                <a:gridCol w="1645233">
                  <a:extLst>
                    <a:ext uri="{9D8B030D-6E8A-4147-A177-3AD203B41FA5}">
                      <a16:colId xmlns:a16="http://schemas.microsoft.com/office/drawing/2014/main" val="4286714121"/>
                    </a:ext>
                  </a:extLst>
                </a:gridCol>
                <a:gridCol w="3746412">
                  <a:extLst>
                    <a:ext uri="{9D8B030D-6E8A-4147-A177-3AD203B41FA5}">
                      <a16:colId xmlns:a16="http://schemas.microsoft.com/office/drawing/2014/main" val="1579580785"/>
                    </a:ext>
                  </a:extLst>
                </a:gridCol>
                <a:gridCol w="2982153">
                  <a:extLst>
                    <a:ext uri="{9D8B030D-6E8A-4147-A177-3AD203B41FA5}">
                      <a16:colId xmlns:a16="http://schemas.microsoft.com/office/drawing/2014/main" val="1830383586"/>
                    </a:ext>
                  </a:extLst>
                </a:gridCol>
                <a:gridCol w="2505828">
                  <a:extLst>
                    <a:ext uri="{9D8B030D-6E8A-4147-A177-3AD203B41FA5}">
                      <a16:colId xmlns:a16="http://schemas.microsoft.com/office/drawing/2014/main" val="2203438695"/>
                    </a:ext>
                  </a:extLst>
                </a:gridCol>
              </a:tblGrid>
              <a:tr h="632603">
                <a:tc>
                  <a:txBody>
                    <a:bodyPr/>
                    <a:lstStyle/>
                    <a:p>
                      <a:r>
                        <a:rPr lang="es-ES"/>
                        <a:t>ID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ROL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CARACTERISTICA/</a:t>
                      </a:r>
                    </a:p>
                    <a:p>
                      <a:pPr lvl="0">
                        <a:buNone/>
                      </a:pPr>
                      <a:r>
                        <a:rPr lang="es-ES"/>
                        <a:t>FUNCIONALIDAD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RAZON/</a:t>
                      </a:r>
                    </a:p>
                    <a:p>
                      <a:pPr lvl="0">
                        <a:buNone/>
                      </a:pPr>
                      <a:r>
                        <a:rPr lang="es-ES"/>
                        <a:t>RESULTADO</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CRITERIOS DE ACEPTACION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2538003"/>
                  </a:ext>
                </a:extLst>
              </a:tr>
              <a:tr h="4701396">
                <a:tc>
                  <a:txBody>
                    <a:bodyPr/>
                    <a:lstStyle/>
                    <a:p>
                      <a:pPr algn="ctr"/>
                      <a:endParaRPr lang="es-ES"/>
                    </a:p>
                    <a:p>
                      <a:pPr lvl="0" algn="ctr">
                        <a:buNone/>
                      </a:pPr>
                      <a:endParaRPr lang="es-ES"/>
                    </a:p>
                    <a:p>
                      <a:pPr lvl="0" algn="ctr">
                        <a:buNone/>
                      </a:pPr>
                      <a:endParaRPr lang="es-ES"/>
                    </a:p>
                    <a:p>
                      <a:pPr lvl="0" algn="ctr">
                        <a:buNone/>
                      </a:pPr>
                      <a:r>
                        <a:rPr lang="es-ES"/>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s-ES"/>
                    </a:p>
                    <a:p>
                      <a:pPr lvl="0" algn="ctr">
                        <a:buNone/>
                      </a:pPr>
                      <a:endParaRPr lang="es-ES"/>
                    </a:p>
                    <a:p>
                      <a:pPr lvl="0" algn="ctr">
                        <a:buNone/>
                      </a:pPr>
                      <a:endParaRPr lang="es-ES"/>
                    </a:p>
                    <a:p>
                      <a:pPr lvl="0" algn="ctr">
                        <a:buNone/>
                      </a:pPr>
                      <a:r>
                        <a:rPr lang="es-ES"/>
                        <a:t>JEFE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buClr>
                          <a:srgbClr val="000000"/>
                        </a:buClr>
                        <a:buNone/>
                      </a:pPr>
                      <a:endParaRPr lang="es-ES" sz="1800" b="0" i="0" u="none" strike="noStrike" noProof="0">
                        <a:solidFill>
                          <a:srgbClr val="000000"/>
                        </a:solidFill>
                        <a:latin typeface="Calibri"/>
                      </a:endParaRPr>
                    </a:p>
                    <a:p>
                      <a:pPr marL="285750" lvl="0" indent="-285750">
                        <a:buClr>
                          <a:srgbClr val="000000"/>
                        </a:buClr>
                        <a:buFont typeface="Arial"/>
                        <a:buChar char="•"/>
                      </a:pPr>
                      <a:endParaRPr lang="es-ES" sz="1800" b="0" i="0" u="none" strike="noStrike" noProof="0">
                        <a:solidFill>
                          <a:srgbClr val="000000"/>
                        </a:solidFill>
                        <a:latin typeface="Calibri"/>
                      </a:endParaRPr>
                    </a:p>
                    <a:p>
                      <a:pPr marL="0" lvl="0" indent="0">
                        <a:buClr>
                          <a:srgbClr val="000000"/>
                        </a:buClr>
                        <a:buNone/>
                      </a:pPr>
                      <a:r>
                        <a:rPr lang="es-ES" sz="1800" b="0" i="0" u="none" strike="noStrike" noProof="0">
                          <a:solidFill>
                            <a:srgbClr val="000000"/>
                          </a:solidFill>
                          <a:latin typeface="Calibri"/>
                        </a:rPr>
                        <a:t>2.  Comunicarse de manera eficaz como líder de equipo.</a:t>
                      </a:r>
                      <a:endParaRPr lang="en-US" sz="1800" b="0" i="0" u="none" strike="noStrike" noProof="0">
                        <a:solidFill>
                          <a:srgbClr val="000000"/>
                        </a:solidFill>
                        <a:latin typeface="Calibri"/>
                      </a:endParaRPr>
                    </a:p>
                    <a:p>
                      <a:pPr marL="0" lvl="0" indent="0">
                        <a:buClr>
                          <a:srgbClr val="000000"/>
                        </a:buClr>
                        <a:buNone/>
                      </a:pPr>
                      <a:endParaRPr lang="es-ES" sz="1800" b="0" i="0" u="none" strike="noStrike" noProof="0">
                        <a:solidFill>
                          <a:srgbClr val="000000"/>
                        </a:solidFill>
                        <a:latin typeface="Calibri"/>
                      </a:endParaRPr>
                    </a:p>
                    <a:p>
                      <a:pPr marL="285750" lvl="0" indent="-285750">
                        <a:buFont typeface="Arial"/>
                        <a:buChar char="•"/>
                      </a:pPr>
                      <a:endParaRPr lang="es-ES" sz="1800" b="0" i="0" u="none" strike="noStrike" noProof="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s-ES" sz="1800" b="0" i="0" u="none" strike="noStrike" noProof="0">
                        <a:solidFill>
                          <a:srgbClr val="000000"/>
                        </a:solidFill>
                        <a:latin typeface="Calibri"/>
                      </a:endParaRPr>
                    </a:p>
                    <a:p>
                      <a:pPr lvl="0">
                        <a:buNone/>
                      </a:pPr>
                      <a:endParaRPr lang="es-ES" sz="1800" b="0" i="0" u="none" strike="noStrike" noProof="0">
                        <a:solidFill>
                          <a:srgbClr val="000000"/>
                        </a:solidFill>
                        <a:latin typeface="Calibri"/>
                      </a:endParaRPr>
                    </a:p>
                    <a:p>
                      <a:pPr lvl="0">
                        <a:buNone/>
                      </a:pPr>
                      <a:r>
                        <a:rPr lang="es-ES" sz="1800" b="0" i="0" u="none" strike="noStrike" noProof="0">
                          <a:solidFill>
                            <a:srgbClr val="000000"/>
                          </a:solidFill>
                          <a:latin typeface="Calibri"/>
                        </a:rPr>
                        <a:t>Una mejor comunicación con todo el equipo </a:t>
                      </a:r>
                    </a:p>
                    <a:p>
                      <a:pPr lvl="0">
                        <a:buNone/>
                      </a:pPr>
                      <a:r>
                        <a:rPr lang="es-ES" sz="1800" b="0" i="0" u="none" strike="noStrike" noProof="0">
                          <a:solidFill>
                            <a:srgbClr val="000000"/>
                          </a:solidFill>
                          <a:latin typeface="Calibri"/>
                        </a:rPr>
                        <a:t>Mejor producción, un mejor desempeño, confianza en el trabajo de los demás</a:t>
                      </a:r>
                      <a:endParaRPr lang="en-US" sz="1800" b="0" i="0" u="none" strike="noStrike" noProof="0">
                        <a:solidFill>
                          <a:srgbClr val="000000"/>
                        </a:solidFill>
                        <a:latin typeface="Calibri"/>
                      </a:endParaRPr>
                    </a:p>
                    <a:p>
                      <a:pPr lvl="0">
                        <a:buNone/>
                      </a:pPr>
                      <a:r>
                        <a:rPr lang="es-ES" sz="1800" b="0" i="0" u="none" strike="noStrike" noProof="0">
                          <a:solidFill>
                            <a:srgbClr val="000000"/>
                          </a:solidFill>
                          <a:latin typeface="Calibri"/>
                        </a:rPr>
                        <a:t>Tener una organización para subir ventas y tener buena calidad </a:t>
                      </a:r>
                      <a:endParaRPr lang="es-ES" sz="1800">
                        <a:solidFill>
                          <a:srgbClr val="000000"/>
                        </a:solidFill>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s-ES" sz="2000" b="0" i="0" u="none" strike="noStrike" noProof="0">
                        <a:solidFill>
                          <a:srgbClr val="000000"/>
                        </a:solidFill>
                        <a:latin typeface="Calibri"/>
                      </a:endParaRPr>
                    </a:p>
                    <a:p>
                      <a:pPr lvl="0">
                        <a:buNone/>
                      </a:pPr>
                      <a:r>
                        <a:rPr lang="es-ES" sz="1800" b="0" i="0" u="none" strike="noStrike" noProof="0">
                          <a:solidFill>
                            <a:srgbClr val="000000"/>
                          </a:solidFill>
                          <a:latin typeface="Calibri"/>
                        </a:rPr>
                        <a:t>El jefe tendría capacidad o el conocimiento sobre</a:t>
                      </a:r>
                      <a:endParaRPr lang="es-MX" sz="1800" b="0" i="0" u="none" strike="noStrike" noProof="0">
                        <a:solidFill>
                          <a:srgbClr val="000000"/>
                        </a:solidFill>
                        <a:latin typeface="Calibri"/>
                      </a:endParaRPr>
                    </a:p>
                    <a:p>
                      <a:pPr lvl="0">
                        <a:buNone/>
                      </a:pPr>
                      <a:r>
                        <a:rPr lang="es-ES" sz="1800" b="0" i="0" u="none" strike="noStrike" noProof="0">
                          <a:solidFill>
                            <a:srgbClr val="000000"/>
                          </a:solidFill>
                          <a:latin typeface="Calibri"/>
                        </a:rPr>
                        <a:t>Todo el desempeño de la empresa y con exactitud la confianza necesaria con los trabajadores</a:t>
                      </a:r>
                      <a:endParaRPr lang="en-US" sz="1800" b="0" i="0" u="none" strike="noStrike" noProof="0">
                        <a:solidFill>
                          <a:srgbClr val="000000"/>
                        </a:solidFill>
                        <a:latin typeface="Calibri"/>
                      </a:endParaRPr>
                    </a:p>
                    <a:p>
                      <a:pPr lvl="0">
                        <a:buNone/>
                      </a:pPr>
                      <a:r>
                        <a:rPr lang="es-ES" sz="1800" b="0" i="0" u="none" strike="noStrike" noProof="0">
                          <a:solidFill>
                            <a:srgbClr val="000000"/>
                          </a:solidFill>
                          <a:latin typeface="Calibri"/>
                        </a:rPr>
                        <a:t>para ayudarlos y guiarlos en su crecimiento y desarrollo, personal y laboral.</a:t>
                      </a:r>
                      <a:endParaRPr lang="es-ES" sz="180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99324193"/>
                  </a:ext>
                </a:extLst>
              </a:tr>
            </a:tbl>
          </a:graphicData>
        </a:graphic>
      </p:graphicFrame>
    </p:spTree>
    <p:extLst>
      <p:ext uri="{BB962C8B-B14F-4D97-AF65-F5344CB8AC3E}">
        <p14:creationId xmlns:p14="http://schemas.microsoft.com/office/powerpoint/2010/main" val="2337659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1234237E-1D96-90C7-7779-3ABE1E96A12B}"/>
              </a:ext>
            </a:extLst>
          </p:cNvPr>
          <p:cNvGraphicFramePr>
            <a:graphicFrameLocks noGrp="1"/>
          </p:cNvGraphicFramePr>
          <p:nvPr>
            <p:extLst>
              <p:ext uri="{D42A27DB-BD31-4B8C-83A1-F6EECF244321}">
                <p14:modId xmlns:p14="http://schemas.microsoft.com/office/powerpoint/2010/main" val="2922903344"/>
              </p:ext>
            </p:extLst>
          </p:nvPr>
        </p:nvGraphicFramePr>
        <p:xfrm>
          <a:off x="71886" y="474452"/>
          <a:ext cx="11657577" cy="5341476"/>
        </p:xfrm>
        <a:graphic>
          <a:graphicData uri="http://schemas.openxmlformats.org/drawingml/2006/table">
            <a:tbl>
              <a:tblPr firstRow="1" bandRow="1">
                <a:tableStyleId>{E8B1032C-EA38-4F05-BA0D-38AFFFC7BED3}</a:tableStyleId>
              </a:tblPr>
              <a:tblGrid>
                <a:gridCol w="777951">
                  <a:extLst>
                    <a:ext uri="{9D8B030D-6E8A-4147-A177-3AD203B41FA5}">
                      <a16:colId xmlns:a16="http://schemas.microsoft.com/office/drawing/2014/main" val="3008282389"/>
                    </a:ext>
                  </a:extLst>
                </a:gridCol>
                <a:gridCol w="1645233">
                  <a:extLst>
                    <a:ext uri="{9D8B030D-6E8A-4147-A177-3AD203B41FA5}">
                      <a16:colId xmlns:a16="http://schemas.microsoft.com/office/drawing/2014/main" val="4286714121"/>
                    </a:ext>
                  </a:extLst>
                </a:gridCol>
                <a:gridCol w="3746412">
                  <a:extLst>
                    <a:ext uri="{9D8B030D-6E8A-4147-A177-3AD203B41FA5}">
                      <a16:colId xmlns:a16="http://schemas.microsoft.com/office/drawing/2014/main" val="1579580785"/>
                    </a:ext>
                  </a:extLst>
                </a:gridCol>
                <a:gridCol w="2982153">
                  <a:extLst>
                    <a:ext uri="{9D8B030D-6E8A-4147-A177-3AD203B41FA5}">
                      <a16:colId xmlns:a16="http://schemas.microsoft.com/office/drawing/2014/main" val="1830383586"/>
                    </a:ext>
                  </a:extLst>
                </a:gridCol>
                <a:gridCol w="2505828">
                  <a:extLst>
                    <a:ext uri="{9D8B030D-6E8A-4147-A177-3AD203B41FA5}">
                      <a16:colId xmlns:a16="http://schemas.microsoft.com/office/drawing/2014/main" val="2203438695"/>
                    </a:ext>
                  </a:extLst>
                </a:gridCol>
              </a:tblGrid>
              <a:tr h="632603">
                <a:tc>
                  <a:txBody>
                    <a:bodyPr/>
                    <a:lstStyle/>
                    <a:p>
                      <a:r>
                        <a:rPr lang="es-ES"/>
                        <a:t>ID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ROL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CARACTERISTICA/</a:t>
                      </a:r>
                    </a:p>
                    <a:p>
                      <a:pPr lvl="0">
                        <a:buNone/>
                      </a:pPr>
                      <a:r>
                        <a:rPr lang="es-ES"/>
                        <a:t>FUNCIONALIDAD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RAZON/</a:t>
                      </a:r>
                    </a:p>
                    <a:p>
                      <a:pPr lvl="0">
                        <a:buNone/>
                      </a:pPr>
                      <a:r>
                        <a:rPr lang="es-ES"/>
                        <a:t>RESULTADO</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CRITERIOS DE ACEPTACION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2538003"/>
                  </a:ext>
                </a:extLst>
              </a:tr>
              <a:tr h="4701396">
                <a:tc>
                  <a:txBody>
                    <a:bodyPr/>
                    <a:lstStyle/>
                    <a:p>
                      <a:pPr algn="ctr"/>
                      <a:endParaRPr lang="es-ES"/>
                    </a:p>
                    <a:p>
                      <a:pPr lvl="0" algn="ctr">
                        <a:buNone/>
                      </a:pPr>
                      <a:endParaRPr lang="es-ES"/>
                    </a:p>
                    <a:p>
                      <a:pPr lvl="0" algn="ctr">
                        <a:buNone/>
                      </a:pPr>
                      <a:endParaRPr lang="es-ES"/>
                    </a:p>
                    <a:p>
                      <a:pPr lvl="0" algn="ctr">
                        <a:buNone/>
                      </a:pPr>
                      <a:r>
                        <a:rPr lang="es-ES"/>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s-ES"/>
                    </a:p>
                    <a:p>
                      <a:pPr lvl="0" algn="ctr">
                        <a:buNone/>
                      </a:pPr>
                      <a:endParaRPr lang="es-ES"/>
                    </a:p>
                    <a:p>
                      <a:pPr lvl="0" algn="ctr">
                        <a:buNone/>
                      </a:pPr>
                      <a:endParaRPr lang="es-ES"/>
                    </a:p>
                    <a:p>
                      <a:pPr lvl="0" algn="ctr">
                        <a:buNone/>
                      </a:pPr>
                      <a:r>
                        <a:rPr lang="es-ES"/>
                        <a:t>JEFE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lvl="0" indent="-285750">
                        <a:buClr>
                          <a:srgbClr val="000000"/>
                        </a:buClr>
                        <a:buFont typeface="Arial,Sans-Serif"/>
                        <a:buChar char="•"/>
                      </a:pPr>
                      <a:endParaRPr lang="es-ES" sz="1800" b="0" i="0" u="none" strike="noStrike" noProof="0">
                        <a:solidFill>
                          <a:srgbClr val="000000"/>
                        </a:solidFill>
                        <a:latin typeface="Calibri"/>
                      </a:endParaRPr>
                    </a:p>
                    <a:p>
                      <a:pPr marL="0" lvl="0" indent="0">
                        <a:buClr>
                          <a:srgbClr val="000000"/>
                        </a:buClr>
                        <a:buNone/>
                      </a:pPr>
                      <a:endParaRPr lang="es-ES" sz="1800" b="0" i="0" u="none" strike="noStrike" noProof="0">
                        <a:solidFill>
                          <a:srgbClr val="000000"/>
                        </a:solidFill>
                        <a:latin typeface="Calibri"/>
                      </a:endParaRPr>
                    </a:p>
                    <a:p>
                      <a:pPr marL="285750" lvl="0" indent="-285750">
                        <a:buClr>
                          <a:srgbClr val="000000"/>
                        </a:buClr>
                        <a:buFont typeface="Arial"/>
                        <a:buChar char="•"/>
                      </a:pPr>
                      <a:endParaRPr lang="es-ES" sz="1800" b="0" i="0" u="none" strike="noStrike" noProof="0">
                        <a:solidFill>
                          <a:srgbClr val="000000"/>
                        </a:solidFill>
                        <a:latin typeface="Calibri"/>
                      </a:endParaRPr>
                    </a:p>
                    <a:p>
                      <a:pPr marL="0" lvl="0" indent="0">
                        <a:buClr>
                          <a:srgbClr val="000000"/>
                        </a:buClr>
                        <a:buNone/>
                      </a:pPr>
                      <a:r>
                        <a:rPr lang="es-ES" sz="1800" b="0" i="0" u="none" strike="noStrike" noProof="0">
                          <a:solidFill>
                            <a:srgbClr val="000000"/>
                          </a:solidFill>
                          <a:latin typeface="Calibri"/>
                        </a:rPr>
                        <a:t>3. Promueve el pensamiento estratégico.</a:t>
                      </a:r>
                      <a:endParaRPr lang="en-US" sz="1800" b="0" i="0" u="none" strike="noStrike" noProof="0">
                        <a:solidFill>
                          <a:srgbClr val="000000"/>
                        </a:solidFill>
                        <a:latin typeface="Calibri"/>
                      </a:endParaRPr>
                    </a:p>
                    <a:p>
                      <a:pPr marL="0" lvl="0" indent="0">
                        <a:buClr>
                          <a:srgbClr val="000000"/>
                        </a:buClr>
                        <a:buNone/>
                      </a:pPr>
                      <a:endParaRPr lang="es-ES" sz="1800" b="0" i="0" u="none" strike="noStrike" noProof="0">
                        <a:solidFill>
                          <a:srgbClr val="000000"/>
                        </a:solidFill>
                        <a:latin typeface="Calibri"/>
                      </a:endParaRPr>
                    </a:p>
                    <a:p>
                      <a:pPr marL="285750" lvl="0" indent="-285750">
                        <a:buFont typeface="Arial"/>
                        <a:buChar char="•"/>
                      </a:pPr>
                      <a:endParaRPr lang="es-ES" sz="1800" b="0" i="0" u="none" strike="noStrike" noProof="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s-ES" sz="1800" b="0" i="0" u="none" strike="noStrike" noProof="0">
                        <a:solidFill>
                          <a:srgbClr val="000000"/>
                        </a:solidFill>
                        <a:latin typeface="Calibri"/>
                      </a:endParaRPr>
                    </a:p>
                    <a:p>
                      <a:pPr lvl="0">
                        <a:buNone/>
                      </a:pPr>
                      <a:endParaRPr lang="es-ES" sz="1800" b="0" i="0" u="none" strike="noStrike" noProof="0">
                        <a:solidFill>
                          <a:srgbClr val="000000"/>
                        </a:solidFill>
                        <a:latin typeface="Calibri"/>
                      </a:endParaRPr>
                    </a:p>
                    <a:p>
                      <a:pPr lvl="0">
                        <a:buNone/>
                      </a:pPr>
                      <a:r>
                        <a:rPr lang="es-ES" sz="1800" b="0" i="0" u="none" strike="noStrike" noProof="0">
                          <a:solidFill>
                            <a:srgbClr val="000000"/>
                          </a:solidFill>
                          <a:latin typeface="Calibri"/>
                        </a:rPr>
                        <a:t>Una mejor comunicación con todo el equipo </a:t>
                      </a:r>
                    </a:p>
                    <a:p>
                      <a:pPr lvl="0">
                        <a:buNone/>
                      </a:pPr>
                      <a:r>
                        <a:rPr lang="es-ES" sz="1800" b="0" i="0" u="none" strike="noStrike" noProof="0">
                          <a:solidFill>
                            <a:srgbClr val="000000"/>
                          </a:solidFill>
                          <a:latin typeface="Calibri"/>
                        </a:rPr>
                        <a:t>Mejor producción, un mejor desempeño, confianza en el trabajo de los demás</a:t>
                      </a:r>
                      <a:endParaRPr lang="en-US" sz="1800" b="0" i="0" u="none" strike="noStrike" noProof="0">
                        <a:solidFill>
                          <a:srgbClr val="000000"/>
                        </a:solidFill>
                        <a:latin typeface="Calibri"/>
                      </a:endParaRPr>
                    </a:p>
                    <a:p>
                      <a:pPr lvl="0">
                        <a:buNone/>
                      </a:pPr>
                      <a:r>
                        <a:rPr lang="es-ES" sz="1800" b="0" i="0" u="none" strike="noStrike" noProof="0">
                          <a:solidFill>
                            <a:srgbClr val="000000"/>
                          </a:solidFill>
                          <a:latin typeface="Calibri"/>
                        </a:rPr>
                        <a:t>Tener una organización para subir ventas y tener buena calidad </a:t>
                      </a:r>
                      <a:endParaRPr lang="es-ES" sz="1800">
                        <a:solidFill>
                          <a:srgbClr val="000000"/>
                        </a:solidFill>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s-ES" sz="2000" b="0" i="0" u="none" strike="noStrike" noProof="0">
                        <a:solidFill>
                          <a:srgbClr val="000000"/>
                        </a:solidFill>
                        <a:latin typeface="Calibri"/>
                      </a:endParaRPr>
                    </a:p>
                    <a:p>
                      <a:pPr lvl="0">
                        <a:buNone/>
                      </a:pPr>
                      <a:r>
                        <a:rPr lang="es-ES" sz="1800" b="0" i="0" u="none" strike="noStrike" noProof="0">
                          <a:solidFill>
                            <a:srgbClr val="000000"/>
                          </a:solidFill>
                          <a:latin typeface="Calibri"/>
                        </a:rPr>
                        <a:t>El jefe tendría capacidad o el conocimiento sobre</a:t>
                      </a:r>
                      <a:endParaRPr lang="es-MX" sz="1800" b="0" i="0" u="none" strike="noStrike" noProof="0">
                        <a:solidFill>
                          <a:srgbClr val="000000"/>
                        </a:solidFill>
                        <a:latin typeface="Calibri"/>
                      </a:endParaRPr>
                    </a:p>
                    <a:p>
                      <a:pPr lvl="0">
                        <a:buNone/>
                      </a:pPr>
                      <a:r>
                        <a:rPr lang="es-ES" sz="1800" b="0" i="0" u="none" strike="noStrike" noProof="0">
                          <a:solidFill>
                            <a:srgbClr val="000000"/>
                          </a:solidFill>
                          <a:latin typeface="Calibri"/>
                        </a:rPr>
                        <a:t>Todo el desempeño de la empresa y con exactitud la confianza necesaria con los trabajadores</a:t>
                      </a:r>
                      <a:endParaRPr lang="en-US" sz="1800" b="0" i="0" u="none" strike="noStrike" noProof="0">
                        <a:solidFill>
                          <a:srgbClr val="000000"/>
                        </a:solidFill>
                        <a:latin typeface="Calibri"/>
                      </a:endParaRPr>
                    </a:p>
                    <a:p>
                      <a:pPr lvl="0">
                        <a:buNone/>
                      </a:pPr>
                      <a:r>
                        <a:rPr lang="es-ES" sz="1800" b="0" i="0" u="none" strike="noStrike" noProof="0">
                          <a:solidFill>
                            <a:srgbClr val="000000"/>
                          </a:solidFill>
                          <a:latin typeface="Calibri"/>
                        </a:rPr>
                        <a:t>para ayudarlos y guiarlos en su crecimiento y desarrollo, personal y laboral.</a:t>
                      </a:r>
                      <a:endParaRPr lang="es-ES" sz="180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99324193"/>
                  </a:ext>
                </a:extLst>
              </a:tr>
            </a:tbl>
          </a:graphicData>
        </a:graphic>
      </p:graphicFrame>
    </p:spTree>
    <p:extLst>
      <p:ext uri="{BB962C8B-B14F-4D97-AF65-F5344CB8AC3E}">
        <p14:creationId xmlns:p14="http://schemas.microsoft.com/office/powerpoint/2010/main" val="603906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1234237E-1D96-90C7-7779-3ABE1E96A12B}"/>
              </a:ext>
            </a:extLst>
          </p:cNvPr>
          <p:cNvGraphicFramePr>
            <a:graphicFrameLocks noGrp="1"/>
          </p:cNvGraphicFramePr>
          <p:nvPr>
            <p:extLst>
              <p:ext uri="{D42A27DB-BD31-4B8C-83A1-F6EECF244321}">
                <p14:modId xmlns:p14="http://schemas.microsoft.com/office/powerpoint/2010/main" val="3356718662"/>
              </p:ext>
            </p:extLst>
          </p:nvPr>
        </p:nvGraphicFramePr>
        <p:xfrm>
          <a:off x="71886" y="474452"/>
          <a:ext cx="11657577" cy="5341476"/>
        </p:xfrm>
        <a:graphic>
          <a:graphicData uri="http://schemas.openxmlformats.org/drawingml/2006/table">
            <a:tbl>
              <a:tblPr firstRow="1" bandRow="1">
                <a:tableStyleId>{E8B1032C-EA38-4F05-BA0D-38AFFFC7BED3}</a:tableStyleId>
              </a:tblPr>
              <a:tblGrid>
                <a:gridCol w="777951">
                  <a:extLst>
                    <a:ext uri="{9D8B030D-6E8A-4147-A177-3AD203B41FA5}">
                      <a16:colId xmlns:a16="http://schemas.microsoft.com/office/drawing/2014/main" val="3008282389"/>
                    </a:ext>
                  </a:extLst>
                </a:gridCol>
                <a:gridCol w="1645233">
                  <a:extLst>
                    <a:ext uri="{9D8B030D-6E8A-4147-A177-3AD203B41FA5}">
                      <a16:colId xmlns:a16="http://schemas.microsoft.com/office/drawing/2014/main" val="4286714121"/>
                    </a:ext>
                  </a:extLst>
                </a:gridCol>
                <a:gridCol w="3746412">
                  <a:extLst>
                    <a:ext uri="{9D8B030D-6E8A-4147-A177-3AD203B41FA5}">
                      <a16:colId xmlns:a16="http://schemas.microsoft.com/office/drawing/2014/main" val="1579580785"/>
                    </a:ext>
                  </a:extLst>
                </a:gridCol>
                <a:gridCol w="2982153">
                  <a:extLst>
                    <a:ext uri="{9D8B030D-6E8A-4147-A177-3AD203B41FA5}">
                      <a16:colId xmlns:a16="http://schemas.microsoft.com/office/drawing/2014/main" val="1830383586"/>
                    </a:ext>
                  </a:extLst>
                </a:gridCol>
                <a:gridCol w="2505828">
                  <a:extLst>
                    <a:ext uri="{9D8B030D-6E8A-4147-A177-3AD203B41FA5}">
                      <a16:colId xmlns:a16="http://schemas.microsoft.com/office/drawing/2014/main" val="2203438695"/>
                    </a:ext>
                  </a:extLst>
                </a:gridCol>
              </a:tblGrid>
              <a:tr h="632603">
                <a:tc>
                  <a:txBody>
                    <a:bodyPr/>
                    <a:lstStyle/>
                    <a:p>
                      <a:r>
                        <a:rPr lang="es-ES"/>
                        <a:t>ID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ROL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CARACTERISTICA/</a:t>
                      </a:r>
                    </a:p>
                    <a:p>
                      <a:pPr lvl="0">
                        <a:buNone/>
                      </a:pPr>
                      <a:r>
                        <a:rPr lang="es-ES"/>
                        <a:t>FUNCIONALIDAD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RAZON/</a:t>
                      </a:r>
                    </a:p>
                    <a:p>
                      <a:pPr lvl="0">
                        <a:buNone/>
                      </a:pPr>
                      <a:r>
                        <a:rPr lang="es-ES"/>
                        <a:t>RESULTADO</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CRITERIOS DE ACEPTACION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2538003"/>
                  </a:ext>
                </a:extLst>
              </a:tr>
              <a:tr h="4701396">
                <a:tc>
                  <a:txBody>
                    <a:bodyPr/>
                    <a:lstStyle/>
                    <a:p>
                      <a:pPr algn="ctr"/>
                      <a:endParaRPr lang="es-ES"/>
                    </a:p>
                    <a:p>
                      <a:pPr lvl="0" algn="ctr">
                        <a:buNone/>
                      </a:pPr>
                      <a:endParaRPr lang="es-ES"/>
                    </a:p>
                    <a:p>
                      <a:pPr lvl="0" algn="ctr">
                        <a:buNone/>
                      </a:pPr>
                      <a:endParaRPr lang="es-ES"/>
                    </a:p>
                    <a:p>
                      <a:pPr lvl="0" algn="ctr">
                        <a:buNone/>
                      </a:pPr>
                      <a:r>
                        <a:rPr lang="es-ES"/>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s-ES"/>
                    </a:p>
                    <a:p>
                      <a:pPr lvl="0" algn="ctr">
                        <a:buNone/>
                      </a:pPr>
                      <a:endParaRPr lang="es-ES"/>
                    </a:p>
                    <a:p>
                      <a:pPr lvl="0" algn="ctr">
                        <a:buNone/>
                      </a:pPr>
                      <a:endParaRPr lang="es-ES"/>
                    </a:p>
                    <a:p>
                      <a:pPr lvl="0" algn="ctr">
                        <a:buNone/>
                      </a:pPr>
                      <a:r>
                        <a:rPr lang="es-ES"/>
                        <a:t>JEFE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buClr>
                          <a:srgbClr val="000000"/>
                        </a:buClr>
                        <a:buNone/>
                      </a:pPr>
                      <a:endParaRPr lang="es-ES" sz="1800" b="0" i="0" u="none" strike="noStrike" noProof="0">
                        <a:solidFill>
                          <a:srgbClr val="000000"/>
                        </a:solidFill>
                        <a:latin typeface="Calibri"/>
                      </a:endParaRPr>
                    </a:p>
                    <a:p>
                      <a:pPr marL="0" lvl="0" indent="0">
                        <a:buNone/>
                      </a:pPr>
                      <a:endParaRPr lang="es-ES" sz="1800" b="0" i="0" u="none" strike="noStrike" noProof="0">
                        <a:solidFill>
                          <a:srgbClr val="000000"/>
                        </a:solidFill>
                        <a:latin typeface="Calibri"/>
                      </a:endParaRPr>
                    </a:p>
                    <a:p>
                      <a:pPr marL="0" lvl="0" indent="0">
                        <a:buNone/>
                      </a:pPr>
                      <a:r>
                        <a:rPr lang="es-ES" sz="1800" b="0" i="0" u="none" strike="noStrike" noProof="0">
                          <a:solidFill>
                            <a:srgbClr val="000000"/>
                          </a:solidFill>
                          <a:latin typeface="Calibri"/>
                        </a:rPr>
                        <a:t>4.  Centrarse en el desarrollo del equipo.</a:t>
                      </a:r>
                      <a:endParaRPr lang="en-US" sz="1800" b="0" i="0" u="none" strike="noStrike" noProof="0">
                        <a:solidFill>
                          <a:srgbClr val="000000"/>
                        </a:solidFill>
                        <a:latin typeface="Calibri"/>
                      </a:endParaRPr>
                    </a:p>
                    <a:p>
                      <a:pPr marL="285750" lvl="0" indent="-285750">
                        <a:buClr>
                          <a:srgbClr val="000000"/>
                        </a:buClr>
                        <a:buFont typeface="Arial,Sans-Serif"/>
                        <a:buChar char="•"/>
                      </a:pPr>
                      <a:endParaRPr lang="es-ES" sz="1800" b="0" i="0" u="none" strike="noStrike" noProof="0">
                        <a:solidFill>
                          <a:srgbClr val="000000"/>
                        </a:solidFill>
                        <a:latin typeface="Calibri"/>
                      </a:endParaRPr>
                    </a:p>
                    <a:p>
                      <a:pPr marL="0" lvl="0" indent="0">
                        <a:buClr>
                          <a:srgbClr val="000000"/>
                        </a:buClr>
                        <a:buNone/>
                      </a:pPr>
                      <a:endParaRPr lang="es-ES" sz="1800" b="0" i="0" u="none" strike="noStrike" noProof="0">
                        <a:solidFill>
                          <a:srgbClr val="000000"/>
                        </a:solidFill>
                        <a:latin typeface="Calibri"/>
                      </a:endParaRPr>
                    </a:p>
                    <a:p>
                      <a:pPr marL="285750" lvl="0" indent="-285750">
                        <a:buFont typeface="Arial"/>
                        <a:buChar char="•"/>
                      </a:pPr>
                      <a:endParaRPr lang="es-ES" sz="1800" b="0" i="0" u="none" strike="noStrike" noProof="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s-ES" sz="1800" b="0" i="0" u="none" strike="noStrike" noProof="0">
                        <a:solidFill>
                          <a:srgbClr val="000000"/>
                        </a:solidFill>
                        <a:latin typeface="Calibri"/>
                      </a:endParaRPr>
                    </a:p>
                    <a:p>
                      <a:pPr lvl="0">
                        <a:buNone/>
                      </a:pPr>
                      <a:endParaRPr lang="es-ES" sz="1800" b="0" i="0" u="none" strike="noStrike" noProof="0">
                        <a:solidFill>
                          <a:srgbClr val="000000"/>
                        </a:solidFill>
                        <a:latin typeface="Calibri"/>
                      </a:endParaRPr>
                    </a:p>
                    <a:p>
                      <a:pPr lvl="0">
                        <a:buNone/>
                      </a:pPr>
                      <a:r>
                        <a:rPr lang="es-ES" sz="1800" b="0" i="0" u="none" strike="noStrike" noProof="0">
                          <a:solidFill>
                            <a:srgbClr val="000000"/>
                          </a:solidFill>
                          <a:latin typeface="Calibri"/>
                        </a:rPr>
                        <a:t>Una mejor comunicación con todo el equipo </a:t>
                      </a:r>
                    </a:p>
                    <a:p>
                      <a:pPr lvl="0">
                        <a:buNone/>
                      </a:pPr>
                      <a:r>
                        <a:rPr lang="es-ES" sz="1800" b="0" i="0" u="none" strike="noStrike" noProof="0">
                          <a:solidFill>
                            <a:srgbClr val="000000"/>
                          </a:solidFill>
                          <a:latin typeface="Calibri"/>
                        </a:rPr>
                        <a:t>Mejor producción, un mejor desempeño, confianza en el trabajo de los demás</a:t>
                      </a:r>
                      <a:endParaRPr lang="en-US" sz="1800" b="0" i="0" u="none" strike="noStrike" noProof="0">
                        <a:solidFill>
                          <a:srgbClr val="000000"/>
                        </a:solidFill>
                        <a:latin typeface="Calibri"/>
                      </a:endParaRPr>
                    </a:p>
                    <a:p>
                      <a:pPr lvl="0">
                        <a:buNone/>
                      </a:pPr>
                      <a:r>
                        <a:rPr lang="es-ES" sz="1800" b="0" i="0" u="none" strike="noStrike" noProof="0">
                          <a:solidFill>
                            <a:srgbClr val="000000"/>
                          </a:solidFill>
                          <a:latin typeface="Calibri"/>
                        </a:rPr>
                        <a:t>Tener una organización para subir ventas y tener buena calidad </a:t>
                      </a:r>
                      <a:endParaRPr lang="es-ES" sz="1800">
                        <a:solidFill>
                          <a:srgbClr val="000000"/>
                        </a:solidFill>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s-ES" sz="2000" b="0" i="0" u="none" strike="noStrike" noProof="0">
                        <a:solidFill>
                          <a:srgbClr val="000000"/>
                        </a:solidFill>
                        <a:latin typeface="Calibri"/>
                      </a:endParaRPr>
                    </a:p>
                    <a:p>
                      <a:pPr lvl="0">
                        <a:buNone/>
                      </a:pPr>
                      <a:r>
                        <a:rPr lang="es-ES" sz="1800" b="0" i="0" u="none" strike="noStrike" noProof="0">
                          <a:solidFill>
                            <a:srgbClr val="000000"/>
                          </a:solidFill>
                          <a:latin typeface="Calibri"/>
                        </a:rPr>
                        <a:t>El jefe tendría capacidad o el conocimiento sobre</a:t>
                      </a:r>
                      <a:endParaRPr lang="es-MX" sz="1800" b="0" i="0" u="none" strike="noStrike" noProof="0">
                        <a:solidFill>
                          <a:srgbClr val="000000"/>
                        </a:solidFill>
                        <a:latin typeface="Calibri"/>
                      </a:endParaRPr>
                    </a:p>
                    <a:p>
                      <a:pPr lvl="0">
                        <a:buNone/>
                      </a:pPr>
                      <a:r>
                        <a:rPr lang="es-ES" sz="1800" b="0" i="0" u="none" strike="noStrike" noProof="0">
                          <a:solidFill>
                            <a:srgbClr val="000000"/>
                          </a:solidFill>
                          <a:latin typeface="Calibri"/>
                        </a:rPr>
                        <a:t>Todo el desempeño de la empresa y con exactitud la confianza necesaria con los trabajadores</a:t>
                      </a:r>
                      <a:endParaRPr lang="en-US" sz="1800" b="0" i="0" u="none" strike="noStrike" noProof="0">
                        <a:solidFill>
                          <a:srgbClr val="000000"/>
                        </a:solidFill>
                        <a:latin typeface="Calibri"/>
                      </a:endParaRPr>
                    </a:p>
                    <a:p>
                      <a:pPr lvl="0">
                        <a:buNone/>
                      </a:pPr>
                      <a:r>
                        <a:rPr lang="es-ES" sz="1800" b="0" i="0" u="none" strike="noStrike" noProof="0">
                          <a:solidFill>
                            <a:srgbClr val="000000"/>
                          </a:solidFill>
                          <a:latin typeface="Calibri"/>
                        </a:rPr>
                        <a:t>para ayudarlos y guiarlos en su crecimiento y desarrollo, personal y laboral.</a:t>
                      </a:r>
                      <a:endParaRPr lang="es-ES" sz="1800">
                        <a:solidFill>
                          <a:srgbClr val="000000"/>
                        </a:solidFill>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99324193"/>
                  </a:ext>
                </a:extLst>
              </a:tr>
            </a:tbl>
          </a:graphicData>
        </a:graphic>
      </p:graphicFrame>
    </p:spTree>
    <p:extLst>
      <p:ext uri="{BB962C8B-B14F-4D97-AF65-F5344CB8AC3E}">
        <p14:creationId xmlns:p14="http://schemas.microsoft.com/office/powerpoint/2010/main" val="4016984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1234237E-1D96-90C7-7779-3ABE1E96A12B}"/>
              </a:ext>
            </a:extLst>
          </p:cNvPr>
          <p:cNvGraphicFramePr>
            <a:graphicFrameLocks noGrp="1"/>
          </p:cNvGraphicFramePr>
          <p:nvPr>
            <p:extLst>
              <p:ext uri="{D42A27DB-BD31-4B8C-83A1-F6EECF244321}">
                <p14:modId xmlns:p14="http://schemas.microsoft.com/office/powerpoint/2010/main" val="1900971619"/>
              </p:ext>
            </p:extLst>
          </p:nvPr>
        </p:nvGraphicFramePr>
        <p:xfrm>
          <a:off x="71886" y="474452"/>
          <a:ext cx="11657577" cy="5341476"/>
        </p:xfrm>
        <a:graphic>
          <a:graphicData uri="http://schemas.openxmlformats.org/drawingml/2006/table">
            <a:tbl>
              <a:tblPr firstRow="1" bandRow="1">
                <a:tableStyleId>{E8B1032C-EA38-4F05-BA0D-38AFFFC7BED3}</a:tableStyleId>
              </a:tblPr>
              <a:tblGrid>
                <a:gridCol w="777951">
                  <a:extLst>
                    <a:ext uri="{9D8B030D-6E8A-4147-A177-3AD203B41FA5}">
                      <a16:colId xmlns:a16="http://schemas.microsoft.com/office/drawing/2014/main" val="3008282389"/>
                    </a:ext>
                  </a:extLst>
                </a:gridCol>
                <a:gridCol w="1645233">
                  <a:extLst>
                    <a:ext uri="{9D8B030D-6E8A-4147-A177-3AD203B41FA5}">
                      <a16:colId xmlns:a16="http://schemas.microsoft.com/office/drawing/2014/main" val="4286714121"/>
                    </a:ext>
                  </a:extLst>
                </a:gridCol>
                <a:gridCol w="3746412">
                  <a:extLst>
                    <a:ext uri="{9D8B030D-6E8A-4147-A177-3AD203B41FA5}">
                      <a16:colId xmlns:a16="http://schemas.microsoft.com/office/drawing/2014/main" val="1579580785"/>
                    </a:ext>
                  </a:extLst>
                </a:gridCol>
                <a:gridCol w="2982153">
                  <a:extLst>
                    <a:ext uri="{9D8B030D-6E8A-4147-A177-3AD203B41FA5}">
                      <a16:colId xmlns:a16="http://schemas.microsoft.com/office/drawing/2014/main" val="1830383586"/>
                    </a:ext>
                  </a:extLst>
                </a:gridCol>
                <a:gridCol w="2505828">
                  <a:extLst>
                    <a:ext uri="{9D8B030D-6E8A-4147-A177-3AD203B41FA5}">
                      <a16:colId xmlns:a16="http://schemas.microsoft.com/office/drawing/2014/main" val="2203438695"/>
                    </a:ext>
                  </a:extLst>
                </a:gridCol>
              </a:tblGrid>
              <a:tr h="632603">
                <a:tc>
                  <a:txBody>
                    <a:bodyPr/>
                    <a:lstStyle/>
                    <a:p>
                      <a:r>
                        <a:rPr lang="es-ES"/>
                        <a:t>ID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ROL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CARACTERISTICA/</a:t>
                      </a:r>
                    </a:p>
                    <a:p>
                      <a:pPr lvl="0">
                        <a:buNone/>
                      </a:pPr>
                      <a:r>
                        <a:rPr lang="es-ES"/>
                        <a:t>FUNCIONALIDAD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RAZON/</a:t>
                      </a:r>
                    </a:p>
                    <a:p>
                      <a:pPr lvl="0">
                        <a:buNone/>
                      </a:pPr>
                      <a:r>
                        <a:rPr lang="es-ES"/>
                        <a:t>RESULTADO</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CRITERIOS DE ACEPTACION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2538003"/>
                  </a:ext>
                </a:extLst>
              </a:tr>
              <a:tr h="4701396">
                <a:tc>
                  <a:txBody>
                    <a:bodyPr/>
                    <a:lstStyle/>
                    <a:p>
                      <a:pPr algn="ctr"/>
                      <a:endParaRPr lang="es-ES"/>
                    </a:p>
                    <a:p>
                      <a:pPr lvl="0" algn="ctr">
                        <a:buNone/>
                      </a:pPr>
                      <a:endParaRPr lang="es-ES"/>
                    </a:p>
                    <a:p>
                      <a:pPr lvl="0" algn="ctr">
                        <a:buNone/>
                      </a:pPr>
                      <a:endParaRPr lang="es-ES"/>
                    </a:p>
                    <a:p>
                      <a:pPr lvl="0" algn="ctr">
                        <a:buNone/>
                      </a:pPr>
                      <a:r>
                        <a:rPr lang="es-ES"/>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s-ES"/>
                    </a:p>
                    <a:p>
                      <a:pPr lvl="0" algn="ctr">
                        <a:buNone/>
                      </a:pPr>
                      <a:endParaRPr lang="es-ES"/>
                    </a:p>
                    <a:p>
                      <a:pPr lvl="0" algn="ctr">
                        <a:buNone/>
                      </a:pPr>
                      <a:endParaRPr lang="es-ES"/>
                    </a:p>
                    <a:p>
                      <a:pPr lvl="0" algn="ctr">
                        <a:buNone/>
                      </a:pPr>
                      <a:r>
                        <a:rPr lang="es-ES"/>
                        <a:t>JEFE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buClr>
                          <a:srgbClr val="000000"/>
                        </a:buClr>
                        <a:buNone/>
                      </a:pPr>
                      <a:endParaRPr lang="es-ES" sz="1800" b="0" i="0" u="none" strike="noStrike" noProof="0">
                        <a:solidFill>
                          <a:srgbClr val="000000"/>
                        </a:solidFill>
                        <a:latin typeface="Calibri"/>
                      </a:endParaRPr>
                    </a:p>
                    <a:p>
                      <a:pPr marL="285750" lvl="0" indent="-285750">
                        <a:buClr>
                          <a:srgbClr val="000000"/>
                        </a:buClr>
                        <a:buFont typeface="Arial,Sans-Serif"/>
                        <a:buChar char="•"/>
                      </a:pPr>
                      <a:endParaRPr lang="es-ES" sz="1800" b="0" i="0" u="none" strike="noStrike" noProof="0">
                        <a:solidFill>
                          <a:srgbClr val="000000"/>
                        </a:solidFill>
                        <a:latin typeface="Calibri"/>
                      </a:endParaRPr>
                    </a:p>
                    <a:p>
                      <a:pPr marL="0" lvl="0" indent="0">
                        <a:buClr>
                          <a:srgbClr val="000000"/>
                        </a:buClr>
                        <a:buNone/>
                      </a:pPr>
                      <a:r>
                        <a:rPr lang="es-ES" sz="1800" b="0" i="0" u="none" strike="noStrike" noProof="0">
                          <a:solidFill>
                            <a:srgbClr val="000000"/>
                          </a:solidFill>
                          <a:latin typeface="Calibri"/>
                        </a:rPr>
                        <a:t>5. conocimientos y compromisos que implica la función del jefe de otras personas.</a:t>
                      </a:r>
                      <a:endParaRPr lang="es-ES">
                        <a:solidFill>
                          <a:srgbClr val="000000"/>
                        </a:solidFill>
                        <a:latin typeface="Calibri"/>
                      </a:endParaRPr>
                    </a:p>
                    <a:p>
                      <a:pPr marL="285750" lvl="0" indent="-285750">
                        <a:buFont typeface="Arial"/>
                        <a:buChar char="•"/>
                      </a:pPr>
                      <a:endParaRPr lang="es-ES" sz="1800" b="0" i="0" u="none" strike="noStrike" noProof="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s-ES" sz="1800" b="0" i="0" u="none" strike="noStrike" noProof="0">
                        <a:solidFill>
                          <a:srgbClr val="000000"/>
                        </a:solidFill>
                        <a:latin typeface="Calibri"/>
                      </a:endParaRPr>
                    </a:p>
                    <a:p>
                      <a:pPr lvl="0">
                        <a:buNone/>
                      </a:pPr>
                      <a:endParaRPr lang="es-ES" sz="1800" b="0" i="0" u="none" strike="noStrike" noProof="0">
                        <a:solidFill>
                          <a:srgbClr val="000000"/>
                        </a:solidFill>
                        <a:latin typeface="Calibri"/>
                      </a:endParaRPr>
                    </a:p>
                    <a:p>
                      <a:pPr lvl="0">
                        <a:buNone/>
                      </a:pPr>
                      <a:r>
                        <a:rPr lang="es-ES" sz="1800" b="0" i="0" u="none" strike="noStrike" noProof="0">
                          <a:solidFill>
                            <a:srgbClr val="000000"/>
                          </a:solidFill>
                          <a:latin typeface="Calibri"/>
                        </a:rPr>
                        <a:t>Una mejor comunicación con todo el equipo </a:t>
                      </a:r>
                    </a:p>
                    <a:p>
                      <a:pPr lvl="0">
                        <a:buNone/>
                      </a:pPr>
                      <a:r>
                        <a:rPr lang="es-ES" sz="1800" b="0" i="0" u="none" strike="noStrike" noProof="0">
                          <a:solidFill>
                            <a:srgbClr val="000000"/>
                          </a:solidFill>
                          <a:latin typeface="Calibri"/>
                        </a:rPr>
                        <a:t>Mejor producción, un mejor desempeño, confianza en el trabajo de los demás</a:t>
                      </a:r>
                      <a:endParaRPr lang="en-US" sz="1800" b="0" i="0" u="none" strike="noStrike" noProof="0">
                        <a:solidFill>
                          <a:srgbClr val="000000"/>
                        </a:solidFill>
                        <a:latin typeface="Calibri"/>
                      </a:endParaRPr>
                    </a:p>
                    <a:p>
                      <a:pPr lvl="0">
                        <a:buNone/>
                      </a:pPr>
                      <a:r>
                        <a:rPr lang="es-ES" sz="1800" b="0" i="0" u="none" strike="noStrike" noProof="0">
                          <a:solidFill>
                            <a:srgbClr val="000000"/>
                          </a:solidFill>
                          <a:latin typeface="Calibri"/>
                        </a:rPr>
                        <a:t>Tener una organización para subir ventas y tener buena calidad </a:t>
                      </a:r>
                      <a:endParaRPr lang="es-ES" sz="1800">
                        <a:solidFill>
                          <a:srgbClr val="000000"/>
                        </a:solidFill>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s-ES" sz="2000" b="0" i="0" u="none" strike="noStrike" noProof="0">
                        <a:solidFill>
                          <a:srgbClr val="000000"/>
                        </a:solidFill>
                        <a:latin typeface="Calibri"/>
                      </a:endParaRPr>
                    </a:p>
                    <a:p>
                      <a:pPr lvl="0">
                        <a:buNone/>
                      </a:pPr>
                      <a:r>
                        <a:rPr lang="es-ES" sz="1800" b="0" i="0" u="none" strike="noStrike" noProof="0">
                          <a:solidFill>
                            <a:srgbClr val="000000"/>
                          </a:solidFill>
                          <a:latin typeface="Calibri"/>
                        </a:rPr>
                        <a:t>El jefe tendría capacidad o el conocimiento sobre</a:t>
                      </a:r>
                      <a:endParaRPr lang="es-MX" sz="1800" b="0" i="0" u="none" strike="noStrike" noProof="0">
                        <a:solidFill>
                          <a:srgbClr val="000000"/>
                        </a:solidFill>
                        <a:latin typeface="Calibri"/>
                      </a:endParaRPr>
                    </a:p>
                    <a:p>
                      <a:pPr lvl="0">
                        <a:buNone/>
                      </a:pPr>
                      <a:r>
                        <a:rPr lang="es-ES" sz="1800" b="0" i="0" u="none" strike="noStrike" noProof="0">
                          <a:solidFill>
                            <a:srgbClr val="000000"/>
                          </a:solidFill>
                          <a:latin typeface="Calibri"/>
                        </a:rPr>
                        <a:t>Todo el desempeño de la empresa y con exactitud la confianza necesaria con los trabajadores</a:t>
                      </a:r>
                      <a:endParaRPr lang="en-US" sz="1800" b="0" i="0" u="none" strike="noStrike" noProof="0">
                        <a:solidFill>
                          <a:srgbClr val="000000"/>
                        </a:solidFill>
                        <a:latin typeface="Calibri"/>
                      </a:endParaRPr>
                    </a:p>
                    <a:p>
                      <a:pPr lvl="0">
                        <a:buNone/>
                      </a:pPr>
                      <a:r>
                        <a:rPr lang="es-ES" sz="1800" b="0" i="0" u="none" strike="noStrike" noProof="0">
                          <a:solidFill>
                            <a:srgbClr val="000000"/>
                          </a:solidFill>
                          <a:latin typeface="Calibri"/>
                        </a:rPr>
                        <a:t>para ayudarlos y guiarlos en su crecimiento y desarrollo, personal y laboral.</a:t>
                      </a:r>
                      <a:r>
                        <a:rPr lang="es-ES" sz="2000" b="0" i="0" u="none" strike="noStrike" noProof="0">
                          <a:solidFill>
                            <a:schemeClr val="tx1"/>
                          </a:solidFill>
                          <a:latin typeface="Calibri"/>
                        </a:rPr>
                        <a:t> </a:t>
                      </a:r>
                      <a:endParaRPr lang="es-E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99324193"/>
                  </a:ext>
                </a:extLst>
              </a:tr>
            </a:tbl>
          </a:graphicData>
        </a:graphic>
      </p:graphicFrame>
    </p:spTree>
    <p:extLst>
      <p:ext uri="{BB962C8B-B14F-4D97-AF65-F5344CB8AC3E}">
        <p14:creationId xmlns:p14="http://schemas.microsoft.com/office/powerpoint/2010/main" val="37431369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a:extLst>
              <a:ext uri="{FF2B5EF4-FFF2-40B4-BE49-F238E27FC236}">
                <a16:creationId xmlns:a16="http://schemas.microsoft.com/office/drawing/2014/main" id="{D0E082B6-9696-80AE-658D-7625C6E195D3}"/>
              </a:ext>
            </a:extLst>
          </p:cNvPr>
          <p:cNvGraphicFramePr>
            <a:graphicFrameLocks noGrp="1"/>
          </p:cNvGraphicFramePr>
          <p:nvPr>
            <p:ph idx="1"/>
            <p:extLst>
              <p:ext uri="{D42A27DB-BD31-4B8C-83A1-F6EECF244321}">
                <p14:modId xmlns:p14="http://schemas.microsoft.com/office/powerpoint/2010/main" val="2216112445"/>
              </p:ext>
            </p:extLst>
          </p:nvPr>
        </p:nvGraphicFramePr>
        <p:xfrm>
          <a:off x="603849" y="445698"/>
          <a:ext cx="10575858" cy="5852160"/>
        </p:xfrm>
        <a:graphic>
          <a:graphicData uri="http://schemas.openxmlformats.org/drawingml/2006/table">
            <a:tbl>
              <a:tblPr firstRow="1" bandRow="1">
                <a:tableStyleId>{5C22544A-7EE6-4342-B048-85BDC9FD1C3A}</a:tableStyleId>
              </a:tblPr>
              <a:tblGrid>
                <a:gridCol w="761999">
                  <a:extLst>
                    <a:ext uri="{9D8B030D-6E8A-4147-A177-3AD203B41FA5}">
                      <a16:colId xmlns:a16="http://schemas.microsoft.com/office/drawing/2014/main" val="166288064"/>
                    </a:ext>
                  </a:extLst>
                </a:gridCol>
                <a:gridCol w="1484071">
                  <a:extLst>
                    <a:ext uri="{9D8B030D-6E8A-4147-A177-3AD203B41FA5}">
                      <a16:colId xmlns:a16="http://schemas.microsoft.com/office/drawing/2014/main" val="2028516572"/>
                    </a:ext>
                  </a:extLst>
                </a:gridCol>
                <a:gridCol w="3379409">
                  <a:extLst>
                    <a:ext uri="{9D8B030D-6E8A-4147-A177-3AD203B41FA5}">
                      <a16:colId xmlns:a16="http://schemas.microsoft.com/office/drawing/2014/main" val="3037930330"/>
                    </a:ext>
                  </a:extLst>
                </a:gridCol>
                <a:gridCol w="2690024">
                  <a:extLst>
                    <a:ext uri="{9D8B030D-6E8A-4147-A177-3AD203B41FA5}">
                      <a16:colId xmlns:a16="http://schemas.microsoft.com/office/drawing/2014/main" val="1153770788"/>
                    </a:ext>
                  </a:extLst>
                </a:gridCol>
                <a:gridCol w="2260355">
                  <a:extLst>
                    <a:ext uri="{9D8B030D-6E8A-4147-A177-3AD203B41FA5}">
                      <a16:colId xmlns:a16="http://schemas.microsoft.com/office/drawing/2014/main" val="948323588"/>
                    </a:ext>
                  </a:extLst>
                </a:gridCol>
              </a:tblGrid>
              <a:tr h="3000375">
                <a:tc>
                  <a:txBody>
                    <a:bodyPr/>
                    <a:lstStyle/>
                    <a:p>
                      <a:pPr algn="ctr" rtl="0" fontAlgn="auto"/>
                      <a:r>
                        <a:rPr lang="es-ES" sz="1800" b="0">
                          <a:solidFill>
                            <a:schemeClr val="tx1"/>
                          </a:solidFill>
                          <a:effectLst/>
                        </a:rPr>
                        <a:t>​</a:t>
                      </a:r>
                    </a:p>
                    <a:p>
                      <a:pPr algn="ctr" rtl="0" fontAlgn="base"/>
                      <a:r>
                        <a:rPr lang="es-ES" sz="1800" b="0">
                          <a:solidFill>
                            <a:schemeClr val="tx1"/>
                          </a:solidFill>
                          <a:effectLst/>
                        </a:rPr>
                        <a:t>​</a:t>
                      </a:r>
                      <a:endParaRPr lang="es-ES" b="0">
                        <a:solidFill>
                          <a:schemeClr val="tx1"/>
                        </a:solidFill>
                        <a:effectLst/>
                      </a:endParaRPr>
                    </a:p>
                    <a:p>
                      <a:pPr algn="ctr" rtl="0" fontAlgn="base"/>
                      <a:r>
                        <a:rPr lang="es-ES" sz="1800" b="0">
                          <a:solidFill>
                            <a:schemeClr val="tx1"/>
                          </a:solidFill>
                          <a:effectLst/>
                        </a:rPr>
                        <a:t>​</a:t>
                      </a:r>
                      <a:endParaRPr lang="es-ES" b="0">
                        <a:solidFill>
                          <a:schemeClr val="tx1"/>
                        </a:solidFill>
                        <a:effectLst/>
                      </a:endParaRPr>
                    </a:p>
                    <a:p>
                      <a:pPr algn="ctr" rtl="0" fontAlgn="base"/>
                      <a:r>
                        <a:rPr lang="es-ES" sz="1800" b="0">
                          <a:solidFill>
                            <a:schemeClr val="tx1"/>
                          </a:solidFill>
                          <a:effectLst/>
                        </a:rPr>
                        <a:t>1​</a:t>
                      </a:r>
                      <a:endParaRPr lang="es-ES" b="0">
                        <a:solidFill>
                          <a:schemeClr val="tx1"/>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20000"/>
                        <a:lumOff val="80000"/>
                      </a:schemeClr>
                    </a:solidFill>
                  </a:tcPr>
                </a:tc>
                <a:tc>
                  <a:txBody>
                    <a:bodyPr/>
                    <a:lstStyle/>
                    <a:p>
                      <a:pPr algn="ctr" rtl="0" fontAlgn="auto"/>
                      <a:r>
                        <a:rPr lang="es-ES" sz="1800" b="0">
                          <a:solidFill>
                            <a:schemeClr val="tx1"/>
                          </a:solidFill>
                          <a:effectLst/>
                        </a:rPr>
                        <a:t>​</a:t>
                      </a:r>
                    </a:p>
                    <a:p>
                      <a:pPr algn="ctr" rtl="0" fontAlgn="base"/>
                      <a:r>
                        <a:rPr lang="es-ES" sz="1800" b="0">
                          <a:solidFill>
                            <a:schemeClr val="tx1"/>
                          </a:solidFill>
                          <a:effectLst/>
                        </a:rPr>
                        <a:t>​</a:t>
                      </a:r>
                      <a:endParaRPr lang="es-ES" b="0">
                        <a:solidFill>
                          <a:schemeClr val="tx1"/>
                        </a:solidFill>
                        <a:effectLst/>
                      </a:endParaRPr>
                    </a:p>
                    <a:p>
                      <a:pPr algn="ctr" rtl="0" fontAlgn="base"/>
                      <a:r>
                        <a:rPr lang="es-ES" sz="1800" b="0">
                          <a:solidFill>
                            <a:schemeClr val="tx1"/>
                          </a:solidFill>
                          <a:effectLst/>
                        </a:rPr>
                        <a:t>​</a:t>
                      </a:r>
                      <a:endParaRPr lang="es-ES" b="0">
                        <a:solidFill>
                          <a:schemeClr val="tx1"/>
                        </a:solidFill>
                        <a:effectLst/>
                      </a:endParaRPr>
                    </a:p>
                    <a:p>
                      <a:pPr algn="ctr" rtl="0" fontAlgn="base"/>
                      <a:r>
                        <a:rPr lang="es-ES" sz="1800" b="0">
                          <a:solidFill>
                            <a:schemeClr val="tx1"/>
                          </a:solidFill>
                          <a:effectLst/>
                        </a:rPr>
                        <a:t>JEFE​</a:t>
                      </a:r>
                      <a:endParaRPr lang="es-ES" b="0">
                        <a:solidFill>
                          <a:schemeClr val="tx1"/>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20000"/>
                        <a:lumOff val="80000"/>
                      </a:schemeClr>
                    </a:solidFill>
                  </a:tcPr>
                </a:tc>
                <a:tc>
                  <a:txBody>
                    <a:bodyPr/>
                    <a:lstStyle/>
                    <a:p>
                      <a:pPr marL="342900" lvl="0" indent="-342900" rtl="0" fontAlgn="auto">
                        <a:buFont typeface="Arial" panose="020B0604020202020204" pitchFamily="34" charset="0"/>
                        <a:buChar char="•"/>
                      </a:pPr>
                      <a:endParaRPr lang="es-ES" sz="1800" b="0">
                        <a:solidFill>
                          <a:schemeClr val="tx1"/>
                        </a:solidFill>
                        <a:effectLst/>
                      </a:endParaRPr>
                    </a:p>
                    <a:p>
                      <a:pPr marL="342900" lvl="0" indent="-342900" rtl="0" fontAlgn="base">
                        <a:buFont typeface="Arial" panose="020B0604020202020204" pitchFamily="34" charset="0"/>
                        <a:buChar char="•"/>
                      </a:pPr>
                      <a:endParaRPr lang="es-ES" sz="1800" b="0">
                        <a:solidFill>
                          <a:schemeClr val="tx1"/>
                        </a:solidFill>
                        <a:effectLst/>
                      </a:endParaRPr>
                    </a:p>
                    <a:p>
                      <a:pPr marL="342900" lvl="0" indent="-342900">
                        <a:buFont typeface="Arial" panose="020B0604020202020204" pitchFamily="34" charset="0"/>
                        <a:buChar char="•"/>
                      </a:pPr>
                      <a:endParaRPr lang="es-ES" sz="1800" b="0">
                        <a:solidFill>
                          <a:schemeClr val="tx1"/>
                        </a:solidFill>
                        <a:effectLst/>
                      </a:endParaRPr>
                    </a:p>
                    <a:p>
                      <a:pPr marL="0" lvl="0" indent="0">
                        <a:buNone/>
                      </a:pPr>
                      <a:r>
                        <a:rPr lang="es-ES" sz="1800" b="0">
                          <a:solidFill>
                            <a:schemeClr val="tx1"/>
                          </a:solidFill>
                          <a:effectLst/>
                        </a:rPr>
                        <a:t>6.  El registro de datos de las zapatillas​</a:t>
                      </a:r>
                      <a:endParaRPr lang="es-ES" b="0">
                        <a:solidFill>
                          <a:schemeClr val="tx1"/>
                        </a:solidFill>
                        <a:effectLst/>
                      </a:endParaRPr>
                    </a:p>
                    <a:p>
                      <a:pPr rtl="0" fontAlgn="base"/>
                      <a:r>
                        <a:rPr lang="es-ES" sz="1800" b="0">
                          <a:solidFill>
                            <a:schemeClr val="tx1"/>
                          </a:solidFill>
                          <a:effectLst/>
                        </a:rPr>
                        <a:t>​</a:t>
                      </a:r>
                      <a:endParaRPr lang="es-ES" b="0">
                        <a:solidFill>
                          <a:schemeClr val="tx1"/>
                        </a:solidFill>
                        <a:effectLst/>
                      </a:endParaRPr>
                    </a:p>
                    <a:p>
                      <a:pPr marL="0" lvl="0" indent="0" rtl="0" fontAlgn="base">
                        <a:buNone/>
                      </a:pPr>
                      <a:endParaRPr lang="es-ES" sz="1800" b="0">
                        <a:solidFill>
                          <a:schemeClr val="tx1"/>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20000"/>
                        <a:lumOff val="80000"/>
                      </a:schemeClr>
                    </a:solidFill>
                  </a:tcPr>
                </a:tc>
                <a:tc>
                  <a:txBody>
                    <a:bodyPr/>
                    <a:lstStyle/>
                    <a:p>
                      <a:pPr rtl="0" fontAlgn="auto"/>
                      <a:r>
                        <a:rPr lang="es-ES" sz="1800" b="0">
                          <a:solidFill>
                            <a:schemeClr val="tx1"/>
                          </a:solidFill>
                          <a:effectLst/>
                        </a:rPr>
                        <a:t>​</a:t>
                      </a:r>
                    </a:p>
                    <a:p>
                      <a:pPr rtl="0" fontAlgn="base"/>
                      <a:r>
                        <a:rPr lang="es-ES" sz="1800" b="0">
                          <a:solidFill>
                            <a:schemeClr val="tx1"/>
                          </a:solidFill>
                          <a:effectLst/>
                        </a:rPr>
                        <a:t>​</a:t>
                      </a:r>
                      <a:endParaRPr lang="es-ES" b="0">
                        <a:solidFill>
                          <a:schemeClr val="tx1"/>
                        </a:solidFill>
                        <a:effectLst/>
                      </a:endParaRPr>
                    </a:p>
                    <a:p>
                      <a:pPr rtl="0" fontAlgn="base"/>
                      <a:r>
                        <a:rPr lang="es-ES" sz="2000" b="0">
                          <a:solidFill>
                            <a:schemeClr val="tx1"/>
                          </a:solidFill>
                          <a:effectLst/>
                        </a:rPr>
                        <a:t>Estará al tanto de la información se sube del producto  debe lograr que los objetivos de la organización se cumplan y deben relacionado todos los días con sus colaboradores, para ayudarlos y guiarlos en ellos​</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20000"/>
                        <a:lumOff val="80000"/>
                      </a:schemeClr>
                    </a:solidFill>
                  </a:tcPr>
                </a:tc>
                <a:tc>
                  <a:txBody>
                    <a:bodyPr/>
                    <a:lstStyle/>
                    <a:p>
                      <a:pPr rtl="0" fontAlgn="auto"/>
                      <a:r>
                        <a:rPr lang="es-ES" sz="1800" b="0">
                          <a:solidFill>
                            <a:schemeClr val="tx1"/>
                          </a:solidFill>
                          <a:effectLst/>
                        </a:rPr>
                        <a:t>​</a:t>
                      </a:r>
                    </a:p>
                    <a:p>
                      <a:pPr rtl="0" fontAlgn="base"/>
                      <a:r>
                        <a:rPr lang="es-ES" sz="1800" b="0">
                          <a:solidFill>
                            <a:schemeClr val="tx1"/>
                          </a:solidFill>
                          <a:effectLst/>
                        </a:rPr>
                        <a:t>​</a:t>
                      </a:r>
                      <a:r>
                        <a:rPr lang="es-ES" sz="2000" b="0">
                          <a:solidFill>
                            <a:schemeClr val="tx1"/>
                          </a:solidFill>
                          <a:effectLst/>
                        </a:rPr>
                        <a:t>El jefe sabrá lo que entra y sale de la bodega, además de todos los datos de las zapatillas y como se encuentran los pedidos en el momento de necesitar mercancía ​</a:t>
                      </a:r>
                      <a:endParaRPr lang="es-ES" b="0">
                        <a:solidFill>
                          <a:schemeClr val="tx1"/>
                        </a:solidFill>
                        <a:effectLst/>
                      </a:endParaRPr>
                    </a:p>
                    <a:p>
                      <a:pPr rtl="0" fontAlgn="base"/>
                      <a:r>
                        <a:rPr lang="es-ES" sz="2000" b="0">
                          <a:solidFill>
                            <a:schemeClr val="tx1"/>
                          </a:solidFill>
                          <a:effectLst/>
                        </a:rPr>
                        <a:t>También deben ser muy hábiles para tomar decisiones correctas en el momento justo y con los recursos apropiados.​</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20000"/>
                        <a:lumOff val="80000"/>
                      </a:schemeClr>
                    </a:solidFill>
                  </a:tcPr>
                </a:tc>
                <a:extLst>
                  <a:ext uri="{0D108BD9-81ED-4DB2-BD59-A6C34878D82A}">
                    <a16:rowId xmlns:a16="http://schemas.microsoft.com/office/drawing/2014/main" val="3732262824"/>
                  </a:ext>
                </a:extLst>
              </a:tr>
            </a:tbl>
          </a:graphicData>
        </a:graphic>
      </p:graphicFrame>
    </p:spTree>
    <p:extLst>
      <p:ext uri="{BB962C8B-B14F-4D97-AF65-F5344CB8AC3E}">
        <p14:creationId xmlns:p14="http://schemas.microsoft.com/office/powerpoint/2010/main" val="1521849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a:extLst>
              <a:ext uri="{FF2B5EF4-FFF2-40B4-BE49-F238E27FC236}">
                <a16:creationId xmlns:a16="http://schemas.microsoft.com/office/drawing/2014/main" id="{C82539FA-E732-A104-2108-3FA6DDE6EAD1}"/>
              </a:ext>
            </a:extLst>
          </p:cNvPr>
          <p:cNvGraphicFramePr>
            <a:graphicFrameLocks noGrp="1"/>
          </p:cNvGraphicFramePr>
          <p:nvPr>
            <p:ph idx="1"/>
            <p:extLst>
              <p:ext uri="{D42A27DB-BD31-4B8C-83A1-F6EECF244321}">
                <p14:modId xmlns:p14="http://schemas.microsoft.com/office/powerpoint/2010/main" val="2204964212"/>
              </p:ext>
            </p:extLst>
          </p:nvPr>
        </p:nvGraphicFramePr>
        <p:xfrm>
          <a:off x="622540" y="646682"/>
          <a:ext cx="10515590" cy="5852160"/>
        </p:xfrm>
        <a:graphic>
          <a:graphicData uri="http://schemas.openxmlformats.org/drawingml/2006/table">
            <a:tbl>
              <a:tblPr firstRow="1" bandRow="1">
                <a:tableStyleId>{5C22544A-7EE6-4342-B048-85BDC9FD1C3A}</a:tableStyleId>
              </a:tblPr>
              <a:tblGrid>
                <a:gridCol w="690972">
                  <a:extLst>
                    <a:ext uri="{9D8B030D-6E8A-4147-A177-3AD203B41FA5}">
                      <a16:colId xmlns:a16="http://schemas.microsoft.com/office/drawing/2014/main" val="2013631527"/>
                    </a:ext>
                  </a:extLst>
                </a:gridCol>
                <a:gridCol w="1179971">
                  <a:extLst>
                    <a:ext uri="{9D8B030D-6E8A-4147-A177-3AD203B41FA5}">
                      <a16:colId xmlns:a16="http://schemas.microsoft.com/office/drawing/2014/main" val="2828318825"/>
                    </a:ext>
                  </a:extLst>
                </a:gridCol>
                <a:gridCol w="3722478">
                  <a:extLst>
                    <a:ext uri="{9D8B030D-6E8A-4147-A177-3AD203B41FA5}">
                      <a16:colId xmlns:a16="http://schemas.microsoft.com/office/drawing/2014/main" val="1653692096"/>
                    </a:ext>
                  </a:extLst>
                </a:gridCol>
                <a:gridCol w="2674694">
                  <a:extLst>
                    <a:ext uri="{9D8B030D-6E8A-4147-A177-3AD203B41FA5}">
                      <a16:colId xmlns:a16="http://schemas.microsoft.com/office/drawing/2014/main" val="3595872579"/>
                    </a:ext>
                  </a:extLst>
                </a:gridCol>
                <a:gridCol w="2247475">
                  <a:extLst>
                    <a:ext uri="{9D8B030D-6E8A-4147-A177-3AD203B41FA5}">
                      <a16:colId xmlns:a16="http://schemas.microsoft.com/office/drawing/2014/main" val="3150062855"/>
                    </a:ext>
                  </a:extLst>
                </a:gridCol>
              </a:tblGrid>
              <a:tr h="1987753">
                <a:tc>
                  <a:txBody>
                    <a:bodyPr/>
                    <a:lstStyle/>
                    <a:p>
                      <a:pPr algn="ctr" rtl="0" fontAlgn="base"/>
                      <a:r>
                        <a:rPr lang="es-ES" sz="1800" b="0">
                          <a:solidFill>
                            <a:schemeClr val="tx1"/>
                          </a:solidFill>
                          <a:effectLst/>
                        </a:rPr>
                        <a:t>​​</a:t>
                      </a:r>
                      <a:endParaRPr lang="es-ES" b="0">
                        <a:solidFill>
                          <a:schemeClr val="tx1"/>
                        </a:solidFill>
                        <a:effectLst/>
                      </a:endParaRPr>
                    </a:p>
                    <a:p>
                      <a:pPr algn="ctr" rtl="0" fontAlgn="base"/>
                      <a:r>
                        <a:rPr lang="es-ES" sz="1800" b="0">
                          <a:solidFill>
                            <a:schemeClr val="tx1"/>
                          </a:solidFill>
                          <a:effectLst/>
                        </a:rPr>
                        <a:t>​​</a:t>
                      </a:r>
                      <a:endParaRPr lang="es-ES" b="0">
                        <a:solidFill>
                          <a:schemeClr val="tx1"/>
                        </a:solidFill>
                        <a:effectLst/>
                      </a:endParaRPr>
                    </a:p>
                    <a:p>
                      <a:pPr algn="ctr" rtl="0" fontAlgn="base"/>
                      <a:r>
                        <a:rPr lang="es-ES" sz="1800" b="0">
                          <a:solidFill>
                            <a:schemeClr val="tx1"/>
                          </a:solidFill>
                          <a:effectLst/>
                        </a:rPr>
                        <a:t>​​</a:t>
                      </a:r>
                      <a:endParaRPr lang="es-ES" b="0">
                        <a:solidFill>
                          <a:schemeClr val="tx1"/>
                        </a:solidFill>
                        <a:effectLst/>
                      </a:endParaRPr>
                    </a:p>
                    <a:p>
                      <a:pPr algn="ctr" rtl="0" fontAlgn="base"/>
                      <a:r>
                        <a:rPr lang="es-ES" sz="1800" b="0">
                          <a:solidFill>
                            <a:schemeClr val="tx1"/>
                          </a:solidFill>
                          <a:effectLst/>
                        </a:rPr>
                        <a:t>1​​</a:t>
                      </a:r>
                      <a:endParaRPr lang="es-ES" b="0">
                        <a:solidFill>
                          <a:schemeClr val="tx1"/>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20000"/>
                        <a:lumOff val="80000"/>
                      </a:schemeClr>
                    </a:solidFill>
                  </a:tcPr>
                </a:tc>
                <a:tc>
                  <a:txBody>
                    <a:bodyPr/>
                    <a:lstStyle/>
                    <a:p>
                      <a:pPr algn="ctr" rtl="0" fontAlgn="base"/>
                      <a:r>
                        <a:rPr lang="es-ES" sz="1800" b="0">
                          <a:solidFill>
                            <a:schemeClr val="tx1"/>
                          </a:solidFill>
                          <a:effectLst/>
                        </a:rPr>
                        <a:t>​​</a:t>
                      </a:r>
                      <a:endParaRPr lang="es-ES" b="0">
                        <a:solidFill>
                          <a:schemeClr val="tx1"/>
                        </a:solidFill>
                        <a:effectLst/>
                      </a:endParaRPr>
                    </a:p>
                    <a:p>
                      <a:pPr algn="ctr" rtl="0" fontAlgn="base"/>
                      <a:r>
                        <a:rPr lang="es-ES" sz="1800" b="0">
                          <a:solidFill>
                            <a:schemeClr val="tx1"/>
                          </a:solidFill>
                          <a:effectLst/>
                        </a:rPr>
                        <a:t>​​</a:t>
                      </a:r>
                      <a:endParaRPr lang="es-ES" b="0">
                        <a:solidFill>
                          <a:schemeClr val="tx1"/>
                        </a:solidFill>
                        <a:effectLst/>
                      </a:endParaRPr>
                    </a:p>
                    <a:p>
                      <a:pPr algn="ctr" rtl="0" fontAlgn="base"/>
                      <a:r>
                        <a:rPr lang="es-ES" sz="1800" b="0">
                          <a:solidFill>
                            <a:schemeClr val="tx1"/>
                          </a:solidFill>
                          <a:effectLst/>
                        </a:rPr>
                        <a:t>​​</a:t>
                      </a:r>
                      <a:endParaRPr lang="es-ES" b="0">
                        <a:solidFill>
                          <a:schemeClr val="tx1"/>
                        </a:solidFill>
                        <a:effectLst/>
                      </a:endParaRPr>
                    </a:p>
                    <a:p>
                      <a:pPr algn="ctr" rtl="0" fontAlgn="base"/>
                      <a:r>
                        <a:rPr lang="es-ES" sz="1800" b="0">
                          <a:solidFill>
                            <a:schemeClr val="tx1"/>
                          </a:solidFill>
                          <a:effectLst/>
                        </a:rPr>
                        <a:t>JEFE​​</a:t>
                      </a:r>
                      <a:endParaRPr lang="es-ES" b="0">
                        <a:solidFill>
                          <a:schemeClr val="tx1"/>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20000"/>
                        <a:lumOff val="80000"/>
                      </a:schemeClr>
                    </a:solidFill>
                  </a:tcPr>
                </a:tc>
                <a:tc>
                  <a:txBody>
                    <a:bodyPr/>
                    <a:lstStyle/>
                    <a:p>
                      <a:pPr marL="342900" lvl="0" indent="-342900" rtl="0" fontAlgn="auto">
                        <a:buFont typeface="Arial" panose="020B0604020202020204" pitchFamily="34" charset="0"/>
                        <a:buChar char="•"/>
                      </a:pPr>
                      <a:endParaRPr lang="es-ES" sz="1800" b="0">
                        <a:solidFill>
                          <a:schemeClr val="tx1"/>
                        </a:solidFill>
                        <a:effectLst/>
                      </a:endParaRPr>
                    </a:p>
                    <a:p>
                      <a:pPr marL="342900" lvl="0" indent="-342900">
                        <a:buFont typeface="Arial" panose="020B0604020202020204" pitchFamily="34" charset="0"/>
                        <a:buChar char="•"/>
                      </a:pPr>
                      <a:endParaRPr lang="es-ES" sz="1800" b="0">
                        <a:solidFill>
                          <a:schemeClr val="tx1"/>
                        </a:solidFill>
                        <a:effectLst/>
                      </a:endParaRPr>
                    </a:p>
                    <a:p>
                      <a:pPr marL="342900" lvl="0" indent="-342900">
                        <a:buFont typeface="Arial" panose="020B0604020202020204" pitchFamily="34" charset="0"/>
                        <a:buChar char="•"/>
                      </a:pPr>
                      <a:endParaRPr lang="es-ES" sz="1800" b="0">
                        <a:solidFill>
                          <a:schemeClr val="tx1"/>
                        </a:solidFill>
                        <a:effectLst/>
                      </a:endParaRPr>
                    </a:p>
                    <a:p>
                      <a:pPr rtl="0" fontAlgn="base"/>
                      <a:r>
                        <a:rPr lang="es-ES" sz="1800" b="0">
                          <a:solidFill>
                            <a:schemeClr val="tx1"/>
                          </a:solidFill>
                          <a:effectLst/>
                        </a:rPr>
                        <a:t>​​</a:t>
                      </a:r>
                      <a:endParaRPr lang="es-ES" b="0">
                        <a:solidFill>
                          <a:schemeClr val="tx1"/>
                        </a:solidFill>
                        <a:effectLst/>
                      </a:endParaRPr>
                    </a:p>
                    <a:p>
                      <a:pPr marL="0" lvl="0" indent="0" rtl="0">
                        <a:buNone/>
                      </a:pPr>
                      <a:r>
                        <a:rPr lang="es-ES" sz="1800" b="0">
                          <a:solidFill>
                            <a:schemeClr val="tx1"/>
                          </a:solidFill>
                          <a:effectLst/>
                        </a:rPr>
                        <a:t>7. Actualizar datos de las zapatillas, cambiar foto de las zapatillas, deshabilitar zapatillas.</a:t>
                      </a:r>
                      <a:endParaRPr lang="es-ES" b="0">
                        <a:solidFill>
                          <a:schemeClr val="tx1"/>
                        </a:solidFill>
                        <a:effectLst/>
                      </a:endParaRPr>
                    </a:p>
                    <a:p>
                      <a:pPr lvl="0" rtl="0">
                        <a:buNone/>
                      </a:pPr>
                      <a:r>
                        <a:rPr lang="es-ES" sz="1800" b="0">
                          <a:solidFill>
                            <a:schemeClr val="tx1"/>
                          </a:solidFill>
                          <a:effectLst/>
                        </a:rPr>
                        <a:t>​​</a:t>
                      </a:r>
                      <a:endParaRPr lang="es-ES" b="0">
                        <a:solidFill>
                          <a:schemeClr val="tx1"/>
                        </a:solidFill>
                        <a:effectLst/>
                      </a:endParaRPr>
                    </a:p>
                    <a:p>
                      <a:pPr marL="0" lvl="0" indent="0" rtl="0">
                        <a:buNone/>
                      </a:pPr>
                      <a:endParaRPr lang="es-ES" sz="1800" b="0">
                        <a:solidFill>
                          <a:schemeClr val="tx1"/>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20000"/>
                        <a:lumOff val="80000"/>
                      </a:schemeClr>
                    </a:solidFill>
                  </a:tcPr>
                </a:tc>
                <a:tc>
                  <a:txBody>
                    <a:bodyPr/>
                    <a:lstStyle/>
                    <a:p>
                      <a:pPr rtl="0" fontAlgn="base"/>
                      <a:r>
                        <a:rPr lang="es-ES" sz="1800" b="0">
                          <a:solidFill>
                            <a:schemeClr val="tx1"/>
                          </a:solidFill>
                          <a:effectLst/>
                        </a:rPr>
                        <a:t>​​</a:t>
                      </a:r>
                      <a:endParaRPr lang="es-ES" b="0">
                        <a:solidFill>
                          <a:schemeClr val="tx1"/>
                        </a:solidFill>
                        <a:effectLst/>
                      </a:endParaRPr>
                    </a:p>
                    <a:p>
                      <a:pPr rtl="0" fontAlgn="base"/>
                      <a:r>
                        <a:rPr lang="es-ES" sz="1800" b="0">
                          <a:solidFill>
                            <a:schemeClr val="tx1"/>
                          </a:solidFill>
                          <a:effectLst/>
                        </a:rPr>
                        <a:t>​​</a:t>
                      </a:r>
                      <a:endParaRPr lang="es-ES" b="0">
                        <a:solidFill>
                          <a:schemeClr val="tx1"/>
                        </a:solidFill>
                        <a:effectLst/>
                      </a:endParaRPr>
                    </a:p>
                    <a:p>
                      <a:pPr rtl="0" fontAlgn="base"/>
                      <a:r>
                        <a:rPr lang="es-ES" sz="2000" b="0">
                          <a:solidFill>
                            <a:schemeClr val="tx1"/>
                          </a:solidFill>
                          <a:effectLst/>
                        </a:rPr>
                        <a:t>Estará al tanto de la información se sube del producto  debe lograr que los objetivos de la organización se cumplan y deben relacionado todos los días con sus colaboradores, para ayudarlos y guiarlos en ellos​​</a:t>
                      </a:r>
                      <a:endParaRPr lang="es-ES" b="0">
                        <a:solidFill>
                          <a:schemeClr val="tx1"/>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20000"/>
                        <a:lumOff val="80000"/>
                      </a:schemeClr>
                    </a:solidFill>
                  </a:tcPr>
                </a:tc>
                <a:tc>
                  <a:txBody>
                    <a:bodyPr/>
                    <a:lstStyle/>
                    <a:p>
                      <a:pPr rtl="0" fontAlgn="base"/>
                      <a:r>
                        <a:rPr lang="es-ES" sz="1800" b="0">
                          <a:solidFill>
                            <a:schemeClr val="tx1"/>
                          </a:solidFill>
                          <a:effectLst/>
                        </a:rPr>
                        <a:t>​​</a:t>
                      </a:r>
                      <a:endParaRPr lang="es-ES" b="0">
                        <a:solidFill>
                          <a:schemeClr val="tx1"/>
                        </a:solidFill>
                        <a:effectLst/>
                      </a:endParaRPr>
                    </a:p>
                    <a:p>
                      <a:pPr rtl="0" fontAlgn="base"/>
                      <a:r>
                        <a:rPr lang="es-ES" sz="1800" b="0">
                          <a:solidFill>
                            <a:schemeClr val="tx1"/>
                          </a:solidFill>
                          <a:effectLst/>
                        </a:rPr>
                        <a:t>​</a:t>
                      </a:r>
                      <a:r>
                        <a:rPr lang="es-ES" sz="2000" b="0">
                          <a:solidFill>
                            <a:schemeClr val="tx1"/>
                          </a:solidFill>
                          <a:effectLst/>
                        </a:rPr>
                        <a:t>El jefe sabrá lo que entra y sale de la bodega, además de todos los datos de las zapatillas y como se encuentran los pedidos en el momento de necesitar mercancía ​​</a:t>
                      </a:r>
                      <a:endParaRPr lang="es-ES" b="0">
                        <a:solidFill>
                          <a:schemeClr val="tx1"/>
                        </a:solidFill>
                        <a:effectLst/>
                      </a:endParaRPr>
                    </a:p>
                    <a:p>
                      <a:pPr rtl="0" fontAlgn="base"/>
                      <a:r>
                        <a:rPr lang="es-ES" sz="2000" b="0">
                          <a:solidFill>
                            <a:schemeClr val="tx1"/>
                          </a:solidFill>
                          <a:effectLst/>
                        </a:rPr>
                        <a:t>También deben ser muy hábiles para tomar decisiones correctas en el momento justo y con los recursos apropiados.​​</a:t>
                      </a:r>
                      <a:endParaRPr lang="es-ES" b="0">
                        <a:solidFill>
                          <a:schemeClr val="tx1"/>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20000"/>
                        <a:lumOff val="80000"/>
                      </a:schemeClr>
                    </a:solidFill>
                  </a:tcPr>
                </a:tc>
                <a:extLst>
                  <a:ext uri="{0D108BD9-81ED-4DB2-BD59-A6C34878D82A}">
                    <a16:rowId xmlns:a16="http://schemas.microsoft.com/office/drawing/2014/main" val="2500657756"/>
                  </a:ext>
                </a:extLst>
              </a:tr>
            </a:tbl>
          </a:graphicData>
        </a:graphic>
      </p:graphicFrame>
    </p:spTree>
    <p:extLst>
      <p:ext uri="{BB962C8B-B14F-4D97-AF65-F5344CB8AC3E}">
        <p14:creationId xmlns:p14="http://schemas.microsoft.com/office/powerpoint/2010/main" val="650667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1234237E-1D96-90C7-7779-3ABE1E96A12B}"/>
              </a:ext>
            </a:extLst>
          </p:cNvPr>
          <p:cNvGraphicFramePr>
            <a:graphicFrameLocks noGrp="1"/>
          </p:cNvGraphicFramePr>
          <p:nvPr>
            <p:extLst>
              <p:ext uri="{D42A27DB-BD31-4B8C-83A1-F6EECF244321}">
                <p14:modId xmlns:p14="http://schemas.microsoft.com/office/powerpoint/2010/main" val="920720537"/>
              </p:ext>
            </p:extLst>
          </p:nvPr>
        </p:nvGraphicFramePr>
        <p:xfrm>
          <a:off x="57509" y="762000"/>
          <a:ext cx="12069078" cy="5391508"/>
        </p:xfrm>
        <a:graphic>
          <a:graphicData uri="http://schemas.openxmlformats.org/drawingml/2006/table">
            <a:tbl>
              <a:tblPr firstRow="1" bandRow="1">
                <a:tableStyleId>{E8B1032C-EA38-4F05-BA0D-38AFFFC7BED3}</a:tableStyleId>
              </a:tblPr>
              <a:tblGrid>
                <a:gridCol w="805412">
                  <a:extLst>
                    <a:ext uri="{9D8B030D-6E8A-4147-A177-3AD203B41FA5}">
                      <a16:colId xmlns:a16="http://schemas.microsoft.com/office/drawing/2014/main" val="3008282389"/>
                    </a:ext>
                  </a:extLst>
                </a:gridCol>
                <a:gridCol w="1703308">
                  <a:extLst>
                    <a:ext uri="{9D8B030D-6E8A-4147-A177-3AD203B41FA5}">
                      <a16:colId xmlns:a16="http://schemas.microsoft.com/office/drawing/2014/main" val="4286714121"/>
                    </a:ext>
                  </a:extLst>
                </a:gridCol>
                <a:gridCol w="3878657">
                  <a:extLst>
                    <a:ext uri="{9D8B030D-6E8A-4147-A177-3AD203B41FA5}">
                      <a16:colId xmlns:a16="http://schemas.microsoft.com/office/drawing/2014/main" val="1579580785"/>
                    </a:ext>
                  </a:extLst>
                </a:gridCol>
                <a:gridCol w="3087420">
                  <a:extLst>
                    <a:ext uri="{9D8B030D-6E8A-4147-A177-3AD203B41FA5}">
                      <a16:colId xmlns:a16="http://schemas.microsoft.com/office/drawing/2014/main" val="1830383586"/>
                    </a:ext>
                  </a:extLst>
                </a:gridCol>
                <a:gridCol w="2594281">
                  <a:extLst>
                    <a:ext uri="{9D8B030D-6E8A-4147-A177-3AD203B41FA5}">
                      <a16:colId xmlns:a16="http://schemas.microsoft.com/office/drawing/2014/main" val="2203438695"/>
                    </a:ext>
                  </a:extLst>
                </a:gridCol>
              </a:tblGrid>
              <a:tr h="862641">
                <a:tc>
                  <a:txBody>
                    <a:bodyPr/>
                    <a:lstStyle/>
                    <a:p>
                      <a:r>
                        <a:rPr lang="es-ES"/>
                        <a:t>ID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ROL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CARACTERISTICA/</a:t>
                      </a:r>
                    </a:p>
                    <a:p>
                      <a:pPr lvl="0">
                        <a:buNone/>
                      </a:pPr>
                      <a:r>
                        <a:rPr lang="es-ES"/>
                        <a:t>FUNCIONALIDAD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RAZON/</a:t>
                      </a:r>
                    </a:p>
                    <a:p>
                      <a:pPr lvl="0">
                        <a:buNone/>
                      </a:pPr>
                      <a:r>
                        <a:rPr lang="es-ES"/>
                        <a:t>RESULTADO</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CRITERIOS DE ACEPTACION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2538003"/>
                  </a:ext>
                </a:extLst>
              </a:tr>
              <a:tr h="4528867">
                <a:tc>
                  <a:txBody>
                    <a:bodyPr/>
                    <a:lstStyle/>
                    <a:p>
                      <a:pPr algn="ctr"/>
                      <a:endParaRPr lang="es-ES"/>
                    </a:p>
                    <a:p>
                      <a:pPr lvl="0" algn="ctr">
                        <a:buNone/>
                      </a:pPr>
                      <a:endParaRPr lang="es-ES"/>
                    </a:p>
                    <a:p>
                      <a:pPr lvl="0" algn="ctr">
                        <a:buNone/>
                      </a:pPr>
                      <a:endParaRPr lang="es-ES"/>
                    </a:p>
                    <a:p>
                      <a:pPr lvl="0" algn="ctr">
                        <a:buNone/>
                      </a:pPr>
                      <a:r>
                        <a:rPr lang="es-ES"/>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s-ES"/>
                    </a:p>
                    <a:p>
                      <a:pPr lvl="0" algn="ctr">
                        <a:buNone/>
                      </a:pPr>
                      <a:endParaRPr lang="es-ES"/>
                    </a:p>
                    <a:p>
                      <a:pPr lvl="0" algn="ctr">
                        <a:buNone/>
                      </a:pPr>
                      <a:endParaRPr lang="es-ES"/>
                    </a:p>
                    <a:p>
                      <a:pPr lvl="0" algn="ctr">
                        <a:buNone/>
                      </a:pPr>
                      <a:r>
                        <a:rPr lang="es-ES"/>
                        <a:t>JEFE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lvl="0" indent="-285750">
                        <a:buFont typeface="Arial"/>
                        <a:buChar char="•"/>
                      </a:pPr>
                      <a:endParaRPr lang="es-ES" sz="1800" b="0" i="0" u="none" strike="noStrike" noProof="0"/>
                    </a:p>
                    <a:p>
                      <a:pPr marL="285750" lvl="0" indent="-285750">
                        <a:buFont typeface="Arial"/>
                        <a:buChar char="•"/>
                      </a:pPr>
                      <a:endParaRPr lang="es-ES" sz="1800" b="0" i="0" u="none" strike="noStrike" noProof="0">
                        <a:latin typeface="Calibri"/>
                      </a:endParaRPr>
                    </a:p>
                    <a:p>
                      <a:pPr marL="0" lvl="0" indent="0">
                        <a:buNone/>
                      </a:pPr>
                      <a:endParaRPr lang="es-ES" sz="1800" b="0" i="0" u="none" strike="noStrike" noProof="0">
                        <a:latin typeface="Calibri"/>
                      </a:endParaRPr>
                    </a:p>
                    <a:p>
                      <a:pPr marL="0" lvl="0" indent="0">
                        <a:buNone/>
                      </a:pPr>
                      <a:r>
                        <a:rPr lang="es-ES" sz="1800" b="0" i="0" u="none" strike="noStrike" noProof="0">
                          <a:latin typeface="Calibri"/>
                        </a:rPr>
                        <a:t>8. seguimiento de las entradas y salidas de la bodega. </a:t>
                      </a:r>
                    </a:p>
                    <a:p>
                      <a:pPr marL="0" lvl="0" indent="0">
                        <a:buNone/>
                      </a:pPr>
                      <a:endParaRPr lang="es-ES" sz="1800" b="0" i="0" u="none" strike="noStrike" noProof="0">
                        <a:latin typeface="Calibri"/>
                      </a:endParaRPr>
                    </a:p>
                    <a:p>
                      <a:pPr marL="285750" lvl="0" indent="-285750">
                        <a:buFont typeface="Arial"/>
                        <a:buChar char="•"/>
                      </a:pPr>
                      <a:endParaRPr lang="es-ES" sz="1800" b="0" i="0" u="none" strike="noStrike" noProof="0">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s-ES"/>
                    </a:p>
                    <a:p>
                      <a:pPr lvl="0">
                        <a:buNone/>
                      </a:pPr>
                      <a:endParaRPr lang="es-ES"/>
                    </a:p>
                    <a:p>
                      <a:pPr lvl="0">
                        <a:buNone/>
                      </a:pPr>
                      <a:r>
                        <a:rPr lang="es-ES"/>
                        <a:t>Estará al tanto de la información se sube del producto </a:t>
                      </a:r>
                      <a:r>
                        <a:rPr lang="es-ES" sz="1800" b="0" i="0" u="none" strike="noStrike" noProof="0">
                          <a:solidFill>
                            <a:srgbClr val="000000"/>
                          </a:solidFill>
                          <a:latin typeface="Calibri"/>
                        </a:rPr>
                        <a:t> debe lograr que los objetivos de la organización se cumplan y deben relacionado todos los días con sus colaboradores, para ayudarlos y guiarlos en ellos</a:t>
                      </a:r>
                      <a:endParaRPr lang="es-ES" sz="1800" u="none"/>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s-ES"/>
                    </a:p>
                    <a:p>
                      <a:pPr lvl="0">
                        <a:buNone/>
                      </a:pPr>
                      <a:endParaRPr lang="es-ES"/>
                    </a:p>
                    <a:p>
                      <a:pPr lvl="0">
                        <a:buNone/>
                      </a:pPr>
                      <a:r>
                        <a:rPr lang="es-ES"/>
                        <a:t>El jefe sabrá lo que entra y sale de la bodega, además de todos los datos de las zapatillas y como se encuentran los pedidos en el momento de necesitar mercancía </a:t>
                      </a:r>
                    </a:p>
                    <a:p>
                      <a:pPr lvl="0">
                        <a:buNone/>
                      </a:pPr>
                      <a:r>
                        <a:rPr lang="es-ES" sz="1800" b="0" i="0" u="none" strike="noStrike" noProof="0">
                          <a:latin typeface="Calibri"/>
                        </a:rPr>
                        <a:t>También deben ser muy hábiles para tomar decisiones correctas en el momento justo y con los recursos apropiados.</a:t>
                      </a:r>
                      <a:endParaRPr lang="es-E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99324193"/>
                  </a:ext>
                </a:extLst>
              </a:tr>
            </a:tbl>
          </a:graphicData>
        </a:graphic>
      </p:graphicFrame>
    </p:spTree>
    <p:extLst>
      <p:ext uri="{BB962C8B-B14F-4D97-AF65-F5344CB8AC3E}">
        <p14:creationId xmlns:p14="http://schemas.microsoft.com/office/powerpoint/2010/main" val="3626471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1234237E-1D96-90C7-7779-3ABE1E96A12B}"/>
              </a:ext>
            </a:extLst>
          </p:cNvPr>
          <p:cNvGraphicFramePr>
            <a:graphicFrameLocks noGrp="1"/>
          </p:cNvGraphicFramePr>
          <p:nvPr>
            <p:extLst>
              <p:ext uri="{D42A27DB-BD31-4B8C-83A1-F6EECF244321}">
                <p14:modId xmlns:p14="http://schemas.microsoft.com/office/powerpoint/2010/main" val="2194814816"/>
              </p:ext>
            </p:extLst>
          </p:nvPr>
        </p:nvGraphicFramePr>
        <p:xfrm>
          <a:off x="57509" y="762000"/>
          <a:ext cx="12069078" cy="5391508"/>
        </p:xfrm>
        <a:graphic>
          <a:graphicData uri="http://schemas.openxmlformats.org/drawingml/2006/table">
            <a:tbl>
              <a:tblPr firstRow="1" bandRow="1">
                <a:tableStyleId>{E8B1032C-EA38-4F05-BA0D-38AFFFC7BED3}</a:tableStyleId>
              </a:tblPr>
              <a:tblGrid>
                <a:gridCol w="805412">
                  <a:extLst>
                    <a:ext uri="{9D8B030D-6E8A-4147-A177-3AD203B41FA5}">
                      <a16:colId xmlns:a16="http://schemas.microsoft.com/office/drawing/2014/main" val="3008282389"/>
                    </a:ext>
                  </a:extLst>
                </a:gridCol>
                <a:gridCol w="1703308">
                  <a:extLst>
                    <a:ext uri="{9D8B030D-6E8A-4147-A177-3AD203B41FA5}">
                      <a16:colId xmlns:a16="http://schemas.microsoft.com/office/drawing/2014/main" val="4286714121"/>
                    </a:ext>
                  </a:extLst>
                </a:gridCol>
                <a:gridCol w="3878657">
                  <a:extLst>
                    <a:ext uri="{9D8B030D-6E8A-4147-A177-3AD203B41FA5}">
                      <a16:colId xmlns:a16="http://schemas.microsoft.com/office/drawing/2014/main" val="1579580785"/>
                    </a:ext>
                  </a:extLst>
                </a:gridCol>
                <a:gridCol w="3087420">
                  <a:extLst>
                    <a:ext uri="{9D8B030D-6E8A-4147-A177-3AD203B41FA5}">
                      <a16:colId xmlns:a16="http://schemas.microsoft.com/office/drawing/2014/main" val="1830383586"/>
                    </a:ext>
                  </a:extLst>
                </a:gridCol>
                <a:gridCol w="2594281">
                  <a:extLst>
                    <a:ext uri="{9D8B030D-6E8A-4147-A177-3AD203B41FA5}">
                      <a16:colId xmlns:a16="http://schemas.microsoft.com/office/drawing/2014/main" val="2203438695"/>
                    </a:ext>
                  </a:extLst>
                </a:gridCol>
              </a:tblGrid>
              <a:tr h="862641">
                <a:tc>
                  <a:txBody>
                    <a:bodyPr/>
                    <a:lstStyle/>
                    <a:p>
                      <a:r>
                        <a:rPr lang="es-ES"/>
                        <a:t>ID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ROL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CARACTERISTICA/</a:t>
                      </a:r>
                    </a:p>
                    <a:p>
                      <a:pPr lvl="0">
                        <a:buNone/>
                      </a:pPr>
                      <a:r>
                        <a:rPr lang="es-ES"/>
                        <a:t>FUNCIONALIDAD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RAZON/</a:t>
                      </a:r>
                    </a:p>
                    <a:p>
                      <a:pPr lvl="0">
                        <a:buNone/>
                      </a:pPr>
                      <a:r>
                        <a:rPr lang="es-ES"/>
                        <a:t>RESULTADO</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CRITERIOS DE ACEPTACION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2538003"/>
                  </a:ext>
                </a:extLst>
              </a:tr>
              <a:tr h="4528867">
                <a:tc>
                  <a:txBody>
                    <a:bodyPr/>
                    <a:lstStyle/>
                    <a:p>
                      <a:pPr algn="ctr"/>
                      <a:endParaRPr lang="es-ES"/>
                    </a:p>
                    <a:p>
                      <a:pPr lvl="0" algn="ctr">
                        <a:buNone/>
                      </a:pPr>
                      <a:endParaRPr lang="es-ES"/>
                    </a:p>
                    <a:p>
                      <a:pPr lvl="0" algn="ctr">
                        <a:buNone/>
                      </a:pPr>
                      <a:endParaRPr lang="es-ES"/>
                    </a:p>
                    <a:p>
                      <a:pPr lvl="0" algn="ctr">
                        <a:buNone/>
                      </a:pPr>
                      <a:r>
                        <a:rPr lang="es-ES"/>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s-ES"/>
                    </a:p>
                    <a:p>
                      <a:pPr lvl="0" algn="ctr">
                        <a:buNone/>
                      </a:pPr>
                      <a:endParaRPr lang="es-ES"/>
                    </a:p>
                    <a:p>
                      <a:pPr lvl="0" algn="ctr">
                        <a:buNone/>
                      </a:pPr>
                      <a:endParaRPr lang="es-ES"/>
                    </a:p>
                    <a:p>
                      <a:pPr lvl="0" algn="ctr">
                        <a:buNone/>
                      </a:pPr>
                      <a:r>
                        <a:rPr lang="es-ES"/>
                        <a:t>JEFE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lvl="0" indent="-285750">
                        <a:buFont typeface="Arial"/>
                        <a:buChar char="•"/>
                      </a:pPr>
                      <a:endParaRPr lang="es-ES" sz="1800" b="0" i="0" u="none" strike="noStrike" noProof="0"/>
                    </a:p>
                    <a:p>
                      <a:pPr marL="285750" lvl="0" indent="-285750">
                        <a:buFont typeface="Arial"/>
                        <a:buChar char="•"/>
                      </a:pPr>
                      <a:endParaRPr lang="es-ES" sz="1800" b="0" i="0" u="none" strike="noStrike" noProof="0"/>
                    </a:p>
                    <a:p>
                      <a:pPr marL="0" lvl="0" indent="0">
                        <a:buNone/>
                      </a:pPr>
                      <a:endParaRPr lang="es-ES" sz="1800" b="0" i="0" u="none" strike="noStrike" noProof="0">
                        <a:latin typeface="Calibri"/>
                      </a:endParaRPr>
                    </a:p>
                    <a:p>
                      <a:pPr marL="0" lvl="0" indent="0">
                        <a:buNone/>
                      </a:pPr>
                      <a:r>
                        <a:rPr lang="es-ES" sz="1800" b="0" i="0" u="none" strike="noStrike" noProof="0">
                          <a:latin typeface="Calibri"/>
                        </a:rPr>
                        <a:t>9.   planificación de pedidos.</a:t>
                      </a:r>
                      <a:endParaRPr lang="es-ES" sz="1800" b="0" i="0" u="none" strike="noStrike" noProof="0"/>
                    </a:p>
                    <a:p>
                      <a:pPr marL="0" lvl="0" indent="0">
                        <a:buNone/>
                      </a:pPr>
                      <a:endParaRPr lang="es-ES" sz="1800" b="0" i="0" u="none" strike="noStrike" noProof="0">
                        <a:latin typeface="Calibri"/>
                      </a:endParaRPr>
                    </a:p>
                    <a:p>
                      <a:pPr marL="285750" lvl="0" indent="-285750">
                        <a:buFont typeface="Arial"/>
                        <a:buChar char="•"/>
                      </a:pPr>
                      <a:endParaRPr lang="es-ES" sz="1800" b="0" i="0" u="none" strike="noStrike" noProof="0">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s-ES"/>
                    </a:p>
                    <a:p>
                      <a:pPr lvl="0">
                        <a:buNone/>
                      </a:pPr>
                      <a:endParaRPr lang="es-ES"/>
                    </a:p>
                    <a:p>
                      <a:pPr lvl="0">
                        <a:buNone/>
                      </a:pPr>
                      <a:r>
                        <a:rPr lang="es-ES"/>
                        <a:t>Estará al tanto de la información se sube del producto </a:t>
                      </a:r>
                      <a:r>
                        <a:rPr lang="es-ES" sz="1800" b="0" i="0" u="none" strike="noStrike" noProof="0">
                          <a:solidFill>
                            <a:srgbClr val="000000"/>
                          </a:solidFill>
                          <a:latin typeface="Calibri"/>
                        </a:rPr>
                        <a:t> debe lograr que los objetivos de la organización se cumplan y deben relacionado todos los días con sus colaboradores, para ayudarlos y guiarlos en ellos</a:t>
                      </a:r>
                      <a:endParaRPr lang="es-ES" sz="1800" u="none"/>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s-ES"/>
                    </a:p>
                    <a:p>
                      <a:pPr lvl="0">
                        <a:buNone/>
                      </a:pPr>
                      <a:endParaRPr lang="es-ES"/>
                    </a:p>
                    <a:p>
                      <a:pPr lvl="0">
                        <a:buNone/>
                      </a:pPr>
                      <a:r>
                        <a:rPr lang="es-ES"/>
                        <a:t>El jefe sabrá lo que entra y sale de la bodega, además de todos los datos de las zapatillas y como se encuentran los pedidos en el momento de necesitar mercancía </a:t>
                      </a:r>
                    </a:p>
                    <a:p>
                      <a:pPr lvl="0">
                        <a:buNone/>
                      </a:pPr>
                      <a:r>
                        <a:rPr lang="es-ES" sz="1800" b="0" i="0" u="none" strike="noStrike" noProof="0">
                          <a:latin typeface="Calibri"/>
                        </a:rPr>
                        <a:t>También deben ser muy hábiles para tomar decisiones correctas en el momento justo y con los recursos apropiados.</a:t>
                      </a:r>
                      <a:endParaRPr lang="es-E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99324193"/>
                  </a:ext>
                </a:extLst>
              </a:tr>
            </a:tbl>
          </a:graphicData>
        </a:graphic>
      </p:graphicFrame>
    </p:spTree>
    <p:extLst>
      <p:ext uri="{BB962C8B-B14F-4D97-AF65-F5344CB8AC3E}">
        <p14:creationId xmlns:p14="http://schemas.microsoft.com/office/powerpoint/2010/main" val="1733986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06B47F0-05FC-84F1-36D1-07CF996FA072}"/>
              </a:ext>
            </a:extLst>
          </p:cNvPr>
          <p:cNvSpPr>
            <a:spLocks noGrp="1"/>
          </p:cNvSpPr>
          <p:nvPr>
            <p:ph type="title"/>
          </p:nvPr>
        </p:nvSpPr>
        <p:spPr>
          <a:xfrm>
            <a:off x="1102368" y="1877492"/>
            <a:ext cx="4030132" cy="3215373"/>
          </a:xfrm>
        </p:spPr>
        <p:txBody>
          <a:bodyPr>
            <a:normAutofit/>
          </a:bodyPr>
          <a:lstStyle/>
          <a:p>
            <a:pPr algn="ctr"/>
            <a:r>
              <a:rPr lang="es-ES">
                <a:solidFill>
                  <a:schemeClr val="bg1"/>
                </a:solidFill>
                <a:latin typeface="Times New Roman"/>
                <a:ea typeface="Calibri Light"/>
                <a:cs typeface="Calibri Light"/>
              </a:rPr>
              <a:t> 3.</a:t>
            </a:r>
            <a:br>
              <a:rPr lang="es-ES">
                <a:latin typeface="Times New Roman"/>
                <a:ea typeface="Calibri Light"/>
                <a:cs typeface="Calibri Light"/>
              </a:rPr>
            </a:br>
            <a:r>
              <a:rPr lang="es-ES">
                <a:solidFill>
                  <a:schemeClr val="bg1"/>
                </a:solidFill>
                <a:latin typeface="Times New Roman"/>
                <a:ea typeface="Calibri Light"/>
                <a:cs typeface="Calibri Light"/>
              </a:rPr>
              <a:t> PREGUNTA PROBLEMA </a:t>
            </a:r>
            <a:endParaRPr lang="es-ES">
              <a:solidFill>
                <a:schemeClr val="bg1"/>
              </a:solidFill>
              <a:latin typeface="Times New Roman"/>
            </a:endParaRPr>
          </a:p>
        </p:txBody>
      </p:sp>
      <p:grpSp>
        <p:nvGrpSpPr>
          <p:cNvPr id="73" name="Group 72">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74" name="Freeform: Shape 7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75" name="Freeform: Shape 7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77"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9"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1" name="Oval 80">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Oval 82">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F6EB0ED4-5D12-CF1B-F948-E1619A01F743}"/>
              </a:ext>
            </a:extLst>
          </p:cNvPr>
          <p:cNvSpPr>
            <a:spLocks noGrp="1"/>
          </p:cNvSpPr>
          <p:nvPr>
            <p:ph idx="1"/>
          </p:nvPr>
        </p:nvSpPr>
        <p:spPr>
          <a:xfrm>
            <a:off x="6291312" y="2287957"/>
            <a:ext cx="5217173" cy="4351338"/>
          </a:xfrm>
        </p:spPr>
        <p:txBody>
          <a:bodyPr vert="horz" lIns="91440" tIns="45720" rIns="91440" bIns="45720" rtlCol="0" anchor="t">
            <a:normAutofit/>
          </a:bodyPr>
          <a:lstStyle/>
          <a:p>
            <a:pPr marL="0" indent="0">
              <a:buNone/>
            </a:pPr>
            <a:r>
              <a:rPr lang="es-US">
                <a:solidFill>
                  <a:schemeClr val="bg1"/>
                </a:solidFill>
                <a:cs typeface="Calibri"/>
              </a:rPr>
              <a:t>¿Cómo nuestro sistema de inventario ayudaría a la empresa Sportling de manera más eficiente a la hora de gestionar y administrar su mercancía?</a:t>
            </a:r>
          </a:p>
        </p:txBody>
      </p:sp>
      <p:grpSp>
        <p:nvGrpSpPr>
          <p:cNvPr id="85"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86" name="Freeform: Shape 85">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Imagen 5" descr="Logotipo, nombre de la empresa&#10;&#10;Descripción generada automáticamente">
            <a:extLst>
              <a:ext uri="{FF2B5EF4-FFF2-40B4-BE49-F238E27FC236}">
                <a16:creationId xmlns:a16="http://schemas.microsoft.com/office/drawing/2014/main" id="{3934790D-21CE-C503-7798-29771425B779}"/>
              </a:ext>
            </a:extLst>
          </p:cNvPr>
          <p:cNvPicPr>
            <a:picLocks noChangeAspect="1"/>
          </p:cNvPicPr>
          <p:nvPr/>
        </p:nvPicPr>
        <p:blipFill>
          <a:blip r:embed="rId2"/>
          <a:stretch>
            <a:fillRect/>
          </a:stretch>
        </p:blipFill>
        <p:spPr>
          <a:xfrm>
            <a:off x="3449" y="96432"/>
            <a:ext cx="1204248" cy="1169414"/>
          </a:xfrm>
          <a:prstGeom prst="rect">
            <a:avLst/>
          </a:prstGeom>
        </p:spPr>
      </p:pic>
    </p:spTree>
    <p:extLst>
      <p:ext uri="{BB962C8B-B14F-4D97-AF65-F5344CB8AC3E}">
        <p14:creationId xmlns:p14="http://schemas.microsoft.com/office/powerpoint/2010/main" val="3172907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1234237E-1D96-90C7-7779-3ABE1E96A12B}"/>
              </a:ext>
            </a:extLst>
          </p:cNvPr>
          <p:cNvGraphicFramePr>
            <a:graphicFrameLocks noGrp="1"/>
          </p:cNvGraphicFramePr>
          <p:nvPr>
            <p:extLst>
              <p:ext uri="{D42A27DB-BD31-4B8C-83A1-F6EECF244321}">
                <p14:modId xmlns:p14="http://schemas.microsoft.com/office/powerpoint/2010/main" val="3738406192"/>
              </p:ext>
            </p:extLst>
          </p:nvPr>
        </p:nvGraphicFramePr>
        <p:xfrm>
          <a:off x="57509" y="762000"/>
          <a:ext cx="12069078" cy="5391508"/>
        </p:xfrm>
        <a:graphic>
          <a:graphicData uri="http://schemas.openxmlformats.org/drawingml/2006/table">
            <a:tbl>
              <a:tblPr firstRow="1" bandRow="1">
                <a:tableStyleId>{E8B1032C-EA38-4F05-BA0D-38AFFFC7BED3}</a:tableStyleId>
              </a:tblPr>
              <a:tblGrid>
                <a:gridCol w="805412">
                  <a:extLst>
                    <a:ext uri="{9D8B030D-6E8A-4147-A177-3AD203B41FA5}">
                      <a16:colId xmlns:a16="http://schemas.microsoft.com/office/drawing/2014/main" val="3008282389"/>
                    </a:ext>
                  </a:extLst>
                </a:gridCol>
                <a:gridCol w="1703308">
                  <a:extLst>
                    <a:ext uri="{9D8B030D-6E8A-4147-A177-3AD203B41FA5}">
                      <a16:colId xmlns:a16="http://schemas.microsoft.com/office/drawing/2014/main" val="4286714121"/>
                    </a:ext>
                  </a:extLst>
                </a:gridCol>
                <a:gridCol w="3878657">
                  <a:extLst>
                    <a:ext uri="{9D8B030D-6E8A-4147-A177-3AD203B41FA5}">
                      <a16:colId xmlns:a16="http://schemas.microsoft.com/office/drawing/2014/main" val="1579580785"/>
                    </a:ext>
                  </a:extLst>
                </a:gridCol>
                <a:gridCol w="3087420">
                  <a:extLst>
                    <a:ext uri="{9D8B030D-6E8A-4147-A177-3AD203B41FA5}">
                      <a16:colId xmlns:a16="http://schemas.microsoft.com/office/drawing/2014/main" val="1830383586"/>
                    </a:ext>
                  </a:extLst>
                </a:gridCol>
                <a:gridCol w="2594281">
                  <a:extLst>
                    <a:ext uri="{9D8B030D-6E8A-4147-A177-3AD203B41FA5}">
                      <a16:colId xmlns:a16="http://schemas.microsoft.com/office/drawing/2014/main" val="2203438695"/>
                    </a:ext>
                  </a:extLst>
                </a:gridCol>
              </a:tblGrid>
              <a:tr h="862641">
                <a:tc>
                  <a:txBody>
                    <a:bodyPr/>
                    <a:lstStyle/>
                    <a:p>
                      <a:r>
                        <a:rPr lang="es-ES"/>
                        <a:t>ID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ROL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CARACTERISTICA/</a:t>
                      </a:r>
                    </a:p>
                    <a:p>
                      <a:pPr lvl="0">
                        <a:buNone/>
                      </a:pPr>
                      <a:r>
                        <a:rPr lang="es-ES"/>
                        <a:t>FUNCIONALIDAD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RAZON/</a:t>
                      </a:r>
                    </a:p>
                    <a:p>
                      <a:pPr lvl="0">
                        <a:buNone/>
                      </a:pPr>
                      <a:r>
                        <a:rPr lang="es-ES"/>
                        <a:t>RESULTADO</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CRITERIOS DE ACEPTACION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2538003"/>
                  </a:ext>
                </a:extLst>
              </a:tr>
              <a:tr h="4528867">
                <a:tc>
                  <a:txBody>
                    <a:bodyPr/>
                    <a:lstStyle/>
                    <a:p>
                      <a:pPr algn="ctr"/>
                      <a:endParaRPr lang="es-ES"/>
                    </a:p>
                    <a:p>
                      <a:pPr lvl="0" algn="ctr">
                        <a:buNone/>
                      </a:pPr>
                      <a:endParaRPr lang="es-ES"/>
                    </a:p>
                    <a:p>
                      <a:pPr lvl="0" algn="ctr">
                        <a:buNone/>
                      </a:pPr>
                      <a:endParaRPr lang="es-ES"/>
                    </a:p>
                    <a:p>
                      <a:pPr lvl="0" algn="ctr">
                        <a:buNone/>
                      </a:pPr>
                      <a:r>
                        <a:rPr lang="es-ES"/>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s-ES"/>
                    </a:p>
                    <a:p>
                      <a:pPr lvl="0" algn="ctr">
                        <a:buNone/>
                      </a:pPr>
                      <a:endParaRPr lang="es-ES"/>
                    </a:p>
                    <a:p>
                      <a:pPr lvl="0" algn="ctr">
                        <a:buNone/>
                      </a:pPr>
                      <a:endParaRPr lang="es-ES"/>
                    </a:p>
                    <a:p>
                      <a:pPr lvl="0" algn="ctr">
                        <a:buNone/>
                      </a:pPr>
                      <a:r>
                        <a:rPr lang="es-ES"/>
                        <a:t>JEFE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lvl="0" indent="-285750">
                        <a:buFont typeface="Arial"/>
                        <a:buChar char="•"/>
                      </a:pPr>
                      <a:endParaRPr lang="es-ES" sz="1800" b="0" i="0" u="none" strike="noStrike" noProof="0"/>
                    </a:p>
                    <a:p>
                      <a:pPr marL="285750" lvl="0" indent="-285750">
                        <a:buFont typeface="Arial"/>
                        <a:buChar char="•"/>
                      </a:pPr>
                      <a:endParaRPr lang="es-ES" sz="1800" b="0" i="0" u="none" strike="noStrike" noProof="0"/>
                    </a:p>
                    <a:p>
                      <a:pPr marL="0" lvl="0" indent="0">
                        <a:buNone/>
                      </a:pPr>
                      <a:endParaRPr lang="es-ES" sz="1800" b="0" i="0" u="none" strike="noStrike" noProof="0">
                        <a:latin typeface="Calibri"/>
                      </a:endParaRPr>
                    </a:p>
                    <a:p>
                      <a:pPr marL="0" lvl="0" indent="0">
                        <a:buNone/>
                      </a:pPr>
                      <a:r>
                        <a:rPr lang="es-ES" sz="1800" b="0" i="0" u="none" strike="noStrike" noProof="0">
                          <a:latin typeface="Calibri"/>
                        </a:rPr>
                        <a:t>10.  Generar un reporte de zapatillas mensualmente.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s-ES"/>
                    </a:p>
                    <a:p>
                      <a:pPr lvl="0">
                        <a:buNone/>
                      </a:pPr>
                      <a:endParaRPr lang="es-ES"/>
                    </a:p>
                    <a:p>
                      <a:pPr lvl="0">
                        <a:buNone/>
                      </a:pPr>
                      <a:r>
                        <a:rPr lang="es-ES"/>
                        <a:t>Estará al tanto de la información se sube del producto </a:t>
                      </a:r>
                      <a:r>
                        <a:rPr lang="es-ES" sz="1800" b="0" i="0" u="none" strike="noStrike" noProof="0">
                          <a:solidFill>
                            <a:srgbClr val="000000"/>
                          </a:solidFill>
                          <a:latin typeface="Calibri"/>
                        </a:rPr>
                        <a:t> debe lograr que los objetivos de la organización se cumplan y deben relacionado todos los días con sus colaboradores, para ayudarlos y guiarlos en ellos</a:t>
                      </a:r>
                      <a:endParaRPr lang="es-ES" sz="1800" u="none"/>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s-ES"/>
                    </a:p>
                    <a:p>
                      <a:pPr lvl="0">
                        <a:buNone/>
                      </a:pPr>
                      <a:endParaRPr lang="es-ES"/>
                    </a:p>
                    <a:p>
                      <a:pPr lvl="0">
                        <a:buNone/>
                      </a:pPr>
                      <a:r>
                        <a:rPr lang="es-ES"/>
                        <a:t>El jefe sabrá lo que entra y sale de la bodega, además de todos los datos de las zapatillas y como se encuentran los pedidos en el momento de necesitar mercancía </a:t>
                      </a:r>
                    </a:p>
                    <a:p>
                      <a:pPr lvl="0">
                        <a:buNone/>
                      </a:pPr>
                      <a:r>
                        <a:rPr lang="es-ES" sz="1800" b="0" i="0" u="none" strike="noStrike" noProof="0">
                          <a:latin typeface="Calibri"/>
                        </a:rPr>
                        <a:t>También deben ser muy hábiles para tomar decisiones correctas en el momento justo y con los recursos apropiados.</a:t>
                      </a:r>
                      <a:endParaRPr lang="es-E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99324193"/>
                  </a:ext>
                </a:extLst>
              </a:tr>
            </a:tbl>
          </a:graphicData>
        </a:graphic>
      </p:graphicFrame>
    </p:spTree>
    <p:extLst>
      <p:ext uri="{BB962C8B-B14F-4D97-AF65-F5344CB8AC3E}">
        <p14:creationId xmlns:p14="http://schemas.microsoft.com/office/powerpoint/2010/main" val="2041392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93350C26-A508-7570-D500-3F271AE44D16}"/>
              </a:ext>
            </a:extLst>
          </p:cNvPr>
          <p:cNvGraphicFramePr>
            <a:graphicFrameLocks noGrp="1"/>
          </p:cNvGraphicFramePr>
          <p:nvPr>
            <p:ph idx="1"/>
            <p:extLst>
              <p:ext uri="{D42A27DB-BD31-4B8C-83A1-F6EECF244321}">
                <p14:modId xmlns:p14="http://schemas.microsoft.com/office/powerpoint/2010/main" val="2710945208"/>
              </p:ext>
            </p:extLst>
          </p:nvPr>
        </p:nvGraphicFramePr>
        <p:xfrm>
          <a:off x="94074" y="464335"/>
          <a:ext cx="11739760" cy="5882640"/>
        </p:xfrm>
        <a:graphic>
          <a:graphicData uri="http://schemas.openxmlformats.org/drawingml/2006/table">
            <a:tbl>
              <a:tblPr firstRow="1" bandRow="1">
                <a:tableStyleId>{16D9F66E-5EB9-4882-86FB-DCBF35E3C3E4}</a:tableStyleId>
              </a:tblPr>
              <a:tblGrid>
                <a:gridCol w="1064581">
                  <a:extLst>
                    <a:ext uri="{9D8B030D-6E8A-4147-A177-3AD203B41FA5}">
                      <a16:colId xmlns:a16="http://schemas.microsoft.com/office/drawing/2014/main" val="522309124"/>
                    </a:ext>
                  </a:extLst>
                </a:gridCol>
                <a:gridCol w="1708394">
                  <a:extLst>
                    <a:ext uri="{9D8B030D-6E8A-4147-A177-3AD203B41FA5}">
                      <a16:colId xmlns:a16="http://schemas.microsoft.com/office/drawing/2014/main" val="636156125"/>
                    </a:ext>
                  </a:extLst>
                </a:gridCol>
                <a:gridCol w="3310677">
                  <a:extLst>
                    <a:ext uri="{9D8B030D-6E8A-4147-A177-3AD203B41FA5}">
                      <a16:colId xmlns:a16="http://schemas.microsoft.com/office/drawing/2014/main" val="3006055999"/>
                    </a:ext>
                  </a:extLst>
                </a:gridCol>
                <a:gridCol w="3308154">
                  <a:extLst>
                    <a:ext uri="{9D8B030D-6E8A-4147-A177-3AD203B41FA5}">
                      <a16:colId xmlns:a16="http://schemas.microsoft.com/office/drawing/2014/main" val="4255653014"/>
                    </a:ext>
                  </a:extLst>
                </a:gridCol>
                <a:gridCol w="2347954">
                  <a:extLst>
                    <a:ext uri="{9D8B030D-6E8A-4147-A177-3AD203B41FA5}">
                      <a16:colId xmlns:a16="http://schemas.microsoft.com/office/drawing/2014/main" val="1603066068"/>
                    </a:ext>
                  </a:extLst>
                </a:gridCol>
              </a:tblGrid>
              <a:tr h="4867912">
                <a:tc>
                  <a:txBody>
                    <a:bodyPr/>
                    <a:lstStyle/>
                    <a:p>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r>
                        <a:rPr lang="es-ES" sz="2000" b="0"/>
                        <a:t>2</a:t>
                      </a:r>
                    </a:p>
                  </a:txBody>
                  <a:tcPr/>
                </a:tc>
                <a:tc>
                  <a:txBody>
                    <a:bodyPr/>
                    <a:lstStyle/>
                    <a:p>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r>
                        <a:rPr lang="es-ES" sz="2000" b="0"/>
                        <a:t>BODEGUEROS </a:t>
                      </a:r>
                    </a:p>
                  </a:txBody>
                  <a:tcPr/>
                </a:tc>
                <a:tc>
                  <a:txBody>
                    <a:bodyPr/>
                    <a:lstStyle/>
                    <a:p>
                      <a:pPr lvl="0">
                        <a:buNone/>
                      </a:pPr>
                      <a:endParaRPr lang="es-ES" sz="2000" b="0" u="none" strike="noStrike" noProof="0"/>
                    </a:p>
                    <a:p>
                      <a:pPr marL="0" lvl="0" indent="0">
                        <a:buClr>
                          <a:srgbClr val="000000"/>
                        </a:buClr>
                        <a:buNone/>
                      </a:pPr>
                      <a:endParaRPr lang="es-ES" sz="2000" b="0" i="0" u="none" strike="noStrike" noProof="0">
                        <a:solidFill>
                          <a:srgbClr val="000000"/>
                        </a:solidFill>
                        <a:latin typeface="Calibri"/>
                      </a:endParaRPr>
                    </a:p>
                    <a:p>
                      <a:pPr marL="457200" lvl="0" indent="-457200">
                        <a:buAutoNum type="arabicPeriod"/>
                      </a:pPr>
                      <a:r>
                        <a:rPr lang="es-ES" sz="2000" b="0" i="0" u="none" strike="noStrike" noProof="0">
                          <a:solidFill>
                            <a:srgbClr val="000000"/>
                          </a:solidFill>
                          <a:latin typeface="Calibri"/>
                        </a:rPr>
                        <a:t>Habilidad para el trabajo en equipo.</a:t>
                      </a:r>
                      <a:endParaRPr lang="en-US" sz="2000" b="1" i="0" u="none" strike="noStrike" noProof="0">
                        <a:solidFill>
                          <a:srgbClr val="000000"/>
                        </a:solidFill>
                        <a:latin typeface="Calibri"/>
                      </a:endParaRPr>
                    </a:p>
                    <a:p>
                      <a:pPr marL="0" lvl="0" indent="0">
                        <a:buClr>
                          <a:srgbClr val="000000"/>
                        </a:buClr>
                        <a:buNone/>
                      </a:pPr>
                      <a:endParaRPr lang="es-ES" sz="2000" b="1" i="0" u="none" strike="noStrike" noProof="0">
                        <a:solidFill>
                          <a:srgbClr val="000000"/>
                        </a:solidFill>
                        <a:latin typeface="Calibri"/>
                      </a:endParaRPr>
                    </a:p>
                  </a:txBody>
                  <a:tcPr/>
                </a:tc>
                <a:tc>
                  <a:txBody>
                    <a:bodyPr/>
                    <a:lstStyle/>
                    <a:p>
                      <a:endParaRPr lang="es-ES" sz="2000" b="0"/>
                    </a:p>
                    <a:p>
                      <a:pPr lvl="0">
                        <a:buNone/>
                      </a:pPr>
                      <a:endParaRPr lang="es-ES" sz="3200" b="0"/>
                    </a:p>
                    <a:p>
                      <a:pPr lvl="0">
                        <a:buNone/>
                      </a:pPr>
                      <a:endParaRPr lang="es-ES" sz="3200" b="0"/>
                    </a:p>
                    <a:p>
                      <a:pPr lvl="0">
                        <a:buNone/>
                      </a:pPr>
                      <a:endParaRPr lang="es-ES" sz="3200" b="0"/>
                    </a:p>
                    <a:p>
                      <a:pPr lvl="0">
                        <a:buNone/>
                      </a:pPr>
                      <a:r>
                        <a:rPr lang="es-ES" sz="2000" b="0" i="0" u="none" strike="noStrike" noProof="0">
                          <a:solidFill>
                            <a:srgbClr val="000000"/>
                          </a:solidFill>
                          <a:latin typeface="Calibri"/>
                        </a:rPr>
                        <a:t>Guardan la mercancía y la acomodan en diferentes lugares para tener un mayor orden, Por lo tanto, es cumplir con la organización  y la compatibilidad corresponden a los clientes de antemano.</a:t>
                      </a:r>
                      <a:endParaRPr lang="es-ES" sz="2000" b="1" i="0" u="none" strike="noStrike" noProof="0">
                        <a:solidFill>
                          <a:srgbClr val="000000"/>
                        </a:solidFill>
                        <a:latin typeface="Calibri"/>
                      </a:endParaRPr>
                    </a:p>
                    <a:p>
                      <a:pPr lvl="0">
                        <a:buNone/>
                      </a:pPr>
                      <a:endParaRPr lang="es-ES" sz="2000" b="0"/>
                    </a:p>
                  </a:txBody>
                  <a:tcPr/>
                </a:tc>
                <a:tc>
                  <a:txBody>
                    <a:bodyPr/>
                    <a:lstStyle/>
                    <a:p>
                      <a:endParaRPr lang="es-ES" sz="2000" b="0"/>
                    </a:p>
                    <a:p>
                      <a:pPr lvl="0">
                        <a:buNone/>
                      </a:pPr>
                      <a:r>
                        <a:rPr lang="es-ES" sz="2000" b="0" i="0" u="none" strike="noStrike" noProof="0">
                          <a:solidFill>
                            <a:srgbClr val="000000"/>
                          </a:solidFill>
                          <a:latin typeface="Calibri"/>
                        </a:rPr>
                        <a:t>Los bodegueros tienen la oportunidad de organizar todos los productos que salen y entran mediante una maquina los mueve y los organiza.</a:t>
                      </a:r>
                      <a:endParaRPr lang="es-ES" sz="2000" b="1" i="0" u="none" strike="noStrike" noProof="0">
                        <a:solidFill>
                          <a:srgbClr val="000000"/>
                        </a:solidFill>
                        <a:latin typeface="Calibri"/>
                      </a:endParaRPr>
                    </a:p>
                    <a:p>
                      <a:pPr lvl="0">
                        <a:buNone/>
                      </a:pPr>
                      <a:r>
                        <a:rPr lang="es-ES" sz="2000" b="0" i="0" u="none" strike="noStrike" noProof="0">
                          <a:solidFill>
                            <a:srgbClr val="000000"/>
                          </a:solidFill>
                          <a:latin typeface="Calibri"/>
                        </a:rPr>
                        <a:t>la bodega a través de la simplificación y la velocidad de diversos procedimientos de registro, inspección, supervisión y posteriores de verificación</a:t>
                      </a:r>
                      <a:endParaRPr lang="es-ES"/>
                    </a:p>
                  </a:txBody>
                  <a:tcPr/>
                </a:tc>
                <a:extLst>
                  <a:ext uri="{0D108BD9-81ED-4DB2-BD59-A6C34878D82A}">
                    <a16:rowId xmlns:a16="http://schemas.microsoft.com/office/drawing/2014/main" val="980173243"/>
                  </a:ext>
                </a:extLst>
              </a:tr>
            </a:tbl>
          </a:graphicData>
        </a:graphic>
      </p:graphicFrame>
    </p:spTree>
    <p:extLst>
      <p:ext uri="{BB962C8B-B14F-4D97-AF65-F5344CB8AC3E}">
        <p14:creationId xmlns:p14="http://schemas.microsoft.com/office/powerpoint/2010/main" val="2425788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93350C26-A508-7570-D500-3F271AE44D16}"/>
              </a:ext>
            </a:extLst>
          </p:cNvPr>
          <p:cNvGraphicFramePr>
            <a:graphicFrameLocks noGrp="1"/>
          </p:cNvGraphicFramePr>
          <p:nvPr>
            <p:ph idx="1"/>
            <p:extLst>
              <p:ext uri="{D42A27DB-BD31-4B8C-83A1-F6EECF244321}">
                <p14:modId xmlns:p14="http://schemas.microsoft.com/office/powerpoint/2010/main" val="2705376449"/>
              </p:ext>
            </p:extLst>
          </p:nvPr>
        </p:nvGraphicFramePr>
        <p:xfrm>
          <a:off x="94074" y="464335"/>
          <a:ext cx="11739760" cy="5882640"/>
        </p:xfrm>
        <a:graphic>
          <a:graphicData uri="http://schemas.openxmlformats.org/drawingml/2006/table">
            <a:tbl>
              <a:tblPr firstRow="1" bandRow="1">
                <a:tableStyleId>{16D9F66E-5EB9-4882-86FB-DCBF35E3C3E4}</a:tableStyleId>
              </a:tblPr>
              <a:tblGrid>
                <a:gridCol w="1064581">
                  <a:extLst>
                    <a:ext uri="{9D8B030D-6E8A-4147-A177-3AD203B41FA5}">
                      <a16:colId xmlns:a16="http://schemas.microsoft.com/office/drawing/2014/main" val="522309124"/>
                    </a:ext>
                  </a:extLst>
                </a:gridCol>
                <a:gridCol w="1708394">
                  <a:extLst>
                    <a:ext uri="{9D8B030D-6E8A-4147-A177-3AD203B41FA5}">
                      <a16:colId xmlns:a16="http://schemas.microsoft.com/office/drawing/2014/main" val="636156125"/>
                    </a:ext>
                  </a:extLst>
                </a:gridCol>
                <a:gridCol w="3310677">
                  <a:extLst>
                    <a:ext uri="{9D8B030D-6E8A-4147-A177-3AD203B41FA5}">
                      <a16:colId xmlns:a16="http://schemas.microsoft.com/office/drawing/2014/main" val="3006055999"/>
                    </a:ext>
                  </a:extLst>
                </a:gridCol>
                <a:gridCol w="3308154">
                  <a:extLst>
                    <a:ext uri="{9D8B030D-6E8A-4147-A177-3AD203B41FA5}">
                      <a16:colId xmlns:a16="http://schemas.microsoft.com/office/drawing/2014/main" val="4255653014"/>
                    </a:ext>
                  </a:extLst>
                </a:gridCol>
                <a:gridCol w="2347954">
                  <a:extLst>
                    <a:ext uri="{9D8B030D-6E8A-4147-A177-3AD203B41FA5}">
                      <a16:colId xmlns:a16="http://schemas.microsoft.com/office/drawing/2014/main" val="1603066068"/>
                    </a:ext>
                  </a:extLst>
                </a:gridCol>
              </a:tblGrid>
              <a:tr h="4867912">
                <a:tc>
                  <a:txBody>
                    <a:bodyPr/>
                    <a:lstStyle/>
                    <a:p>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r>
                        <a:rPr lang="es-ES" sz="2000" b="0"/>
                        <a:t>2</a:t>
                      </a:r>
                    </a:p>
                  </a:txBody>
                  <a:tcPr/>
                </a:tc>
                <a:tc>
                  <a:txBody>
                    <a:bodyPr/>
                    <a:lstStyle/>
                    <a:p>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r>
                        <a:rPr lang="es-ES" sz="2000" b="0"/>
                        <a:t>BODEGUEROS </a:t>
                      </a:r>
                    </a:p>
                  </a:txBody>
                  <a:tcPr/>
                </a:tc>
                <a:tc>
                  <a:txBody>
                    <a:bodyPr/>
                    <a:lstStyle/>
                    <a:p>
                      <a:pPr lvl="0">
                        <a:buNone/>
                      </a:pPr>
                      <a:endParaRPr lang="es-ES" sz="2000" b="0" u="none" strike="noStrike" noProof="0"/>
                    </a:p>
                    <a:p>
                      <a:pPr marL="342900" lvl="0" indent="-342900">
                        <a:buClr>
                          <a:srgbClr val="000000"/>
                        </a:buClr>
                        <a:buFont typeface="Arial,Sans-Serif"/>
                        <a:buChar char="•"/>
                      </a:pPr>
                      <a:endParaRPr lang="es-ES" sz="2000" b="0" i="0" u="none" strike="noStrike" noProof="0">
                        <a:solidFill>
                          <a:srgbClr val="000000"/>
                        </a:solidFill>
                        <a:latin typeface="Calibri"/>
                      </a:endParaRPr>
                    </a:p>
                    <a:p>
                      <a:pPr marL="342900" lvl="0" indent="-342900">
                        <a:buClr>
                          <a:srgbClr val="000000"/>
                        </a:buClr>
                        <a:buFont typeface="Arial,Sans-Serif"/>
                        <a:buChar char="•"/>
                      </a:pPr>
                      <a:endParaRPr lang="es-ES" sz="2000" b="1" i="0" u="none" strike="noStrike" noProof="0">
                        <a:solidFill>
                          <a:srgbClr val="000000"/>
                        </a:solidFill>
                        <a:latin typeface="Calibri"/>
                      </a:endParaRPr>
                    </a:p>
                    <a:p>
                      <a:pPr marL="0" lvl="0" indent="0">
                        <a:buClr>
                          <a:srgbClr val="000000"/>
                        </a:buClr>
                        <a:buNone/>
                      </a:pPr>
                      <a:r>
                        <a:rPr lang="es-ES" sz="2000" b="0" i="0" u="none" strike="noStrike" noProof="0">
                          <a:solidFill>
                            <a:srgbClr val="000000"/>
                          </a:solidFill>
                          <a:latin typeface="Calibri"/>
                        </a:rPr>
                        <a:t>2. Resolución de situaciones imprevistas relacionadas con las tareas que se le asignen.</a:t>
                      </a:r>
                      <a:endParaRPr lang="es-ES" sz="2000" b="1" i="0" u="none" strike="noStrike" noProof="0">
                        <a:solidFill>
                          <a:srgbClr val="000000"/>
                        </a:solidFill>
                        <a:latin typeface="Calibri"/>
                      </a:endParaRPr>
                    </a:p>
                    <a:p>
                      <a:pPr marL="285750" lvl="0" indent="-285750">
                        <a:buClr>
                          <a:srgbClr val="000000"/>
                        </a:buClr>
                        <a:buFont typeface="Arial"/>
                        <a:buChar char="•"/>
                      </a:pPr>
                      <a:endParaRPr lang="es-ES" sz="2000" b="1" i="0" u="none" strike="noStrike" noProof="0">
                        <a:solidFill>
                          <a:srgbClr val="000000"/>
                        </a:solidFill>
                        <a:latin typeface="Calibri"/>
                      </a:endParaRPr>
                    </a:p>
                    <a:p>
                      <a:pPr marL="0" lvl="0" indent="0">
                        <a:buClr>
                          <a:srgbClr val="000000"/>
                        </a:buClr>
                        <a:buNone/>
                      </a:pPr>
                      <a:endParaRPr lang="es-ES" sz="2000" b="0" i="0" u="none" strike="noStrike" noProof="0">
                        <a:solidFill>
                          <a:srgbClr val="000000"/>
                        </a:solidFill>
                        <a:latin typeface="Calibri"/>
                      </a:endParaRPr>
                    </a:p>
                  </a:txBody>
                  <a:tcPr/>
                </a:tc>
                <a:tc>
                  <a:txBody>
                    <a:bodyPr/>
                    <a:lstStyle/>
                    <a:p>
                      <a:endParaRPr lang="es-ES" sz="2000" b="0"/>
                    </a:p>
                    <a:p>
                      <a:pPr lvl="0">
                        <a:buNone/>
                      </a:pPr>
                      <a:endParaRPr lang="es-ES" sz="3200" b="0"/>
                    </a:p>
                    <a:p>
                      <a:pPr lvl="0">
                        <a:buNone/>
                      </a:pPr>
                      <a:endParaRPr lang="es-ES" sz="3200" b="0"/>
                    </a:p>
                    <a:p>
                      <a:pPr lvl="0">
                        <a:buNone/>
                      </a:pPr>
                      <a:endParaRPr lang="es-ES" sz="3200" b="0"/>
                    </a:p>
                    <a:p>
                      <a:pPr lvl="0">
                        <a:buNone/>
                      </a:pPr>
                      <a:r>
                        <a:rPr lang="es-ES" sz="2000" b="0" i="0" u="none" strike="noStrike" noProof="0">
                          <a:solidFill>
                            <a:srgbClr val="000000"/>
                          </a:solidFill>
                          <a:latin typeface="Calibri"/>
                        </a:rPr>
                        <a:t>Guardan la mercancía y la acomodan en diferentes lugares para tener un mayor orden, Por lo tanto, es cumplir con la organización  y la compatibilidad corresponden a los clientes de antemano.</a:t>
                      </a:r>
                      <a:endParaRPr lang="es-ES" sz="2000" b="1" i="0" u="none" strike="noStrike" noProof="0">
                        <a:solidFill>
                          <a:srgbClr val="000000"/>
                        </a:solidFill>
                        <a:latin typeface="Calibri"/>
                      </a:endParaRPr>
                    </a:p>
                    <a:p>
                      <a:pPr lvl="0">
                        <a:buNone/>
                      </a:pPr>
                      <a:endParaRPr lang="es-ES" sz="2000" b="0"/>
                    </a:p>
                  </a:txBody>
                  <a:tcPr/>
                </a:tc>
                <a:tc>
                  <a:txBody>
                    <a:bodyPr/>
                    <a:lstStyle/>
                    <a:p>
                      <a:endParaRPr lang="es-ES" sz="2000" b="0"/>
                    </a:p>
                    <a:p>
                      <a:pPr lvl="0">
                        <a:buNone/>
                      </a:pPr>
                      <a:r>
                        <a:rPr lang="es-ES" sz="2000" b="0" i="0" u="none" strike="noStrike" noProof="0">
                          <a:solidFill>
                            <a:srgbClr val="000000"/>
                          </a:solidFill>
                          <a:latin typeface="Calibri"/>
                        </a:rPr>
                        <a:t>Los bodegueros tienen la oportunidad de organizar todos los productos que salen y entran mediante una maquina los mueve y los organiza.</a:t>
                      </a:r>
                      <a:endParaRPr lang="es-ES" sz="2000" b="1" i="0" u="none" strike="noStrike" noProof="0">
                        <a:solidFill>
                          <a:srgbClr val="000000"/>
                        </a:solidFill>
                        <a:latin typeface="Calibri"/>
                      </a:endParaRPr>
                    </a:p>
                    <a:p>
                      <a:pPr lvl="0">
                        <a:buNone/>
                      </a:pPr>
                      <a:r>
                        <a:rPr lang="es-ES" sz="2000" b="0" i="0" u="none" strike="noStrike" noProof="0">
                          <a:solidFill>
                            <a:srgbClr val="000000"/>
                          </a:solidFill>
                          <a:latin typeface="Calibri"/>
                        </a:rPr>
                        <a:t>la bodega a través de la simplificación y la velocidad de diversos procedimientos de registro, inspección, supervisión y posteriores de verificación</a:t>
                      </a:r>
                      <a:endParaRPr lang="es-ES"/>
                    </a:p>
                  </a:txBody>
                  <a:tcPr/>
                </a:tc>
                <a:extLst>
                  <a:ext uri="{0D108BD9-81ED-4DB2-BD59-A6C34878D82A}">
                    <a16:rowId xmlns:a16="http://schemas.microsoft.com/office/drawing/2014/main" val="980173243"/>
                  </a:ext>
                </a:extLst>
              </a:tr>
            </a:tbl>
          </a:graphicData>
        </a:graphic>
      </p:graphicFrame>
    </p:spTree>
    <p:extLst>
      <p:ext uri="{BB962C8B-B14F-4D97-AF65-F5344CB8AC3E}">
        <p14:creationId xmlns:p14="http://schemas.microsoft.com/office/powerpoint/2010/main" val="2737899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93350C26-A508-7570-D500-3F271AE44D16}"/>
              </a:ext>
            </a:extLst>
          </p:cNvPr>
          <p:cNvGraphicFramePr>
            <a:graphicFrameLocks noGrp="1"/>
          </p:cNvGraphicFramePr>
          <p:nvPr>
            <p:ph idx="1"/>
            <p:extLst>
              <p:ext uri="{D42A27DB-BD31-4B8C-83A1-F6EECF244321}">
                <p14:modId xmlns:p14="http://schemas.microsoft.com/office/powerpoint/2010/main" val="1310406008"/>
              </p:ext>
            </p:extLst>
          </p:nvPr>
        </p:nvGraphicFramePr>
        <p:xfrm>
          <a:off x="94074" y="464335"/>
          <a:ext cx="11739760" cy="5882640"/>
        </p:xfrm>
        <a:graphic>
          <a:graphicData uri="http://schemas.openxmlformats.org/drawingml/2006/table">
            <a:tbl>
              <a:tblPr firstRow="1" bandRow="1">
                <a:tableStyleId>{16D9F66E-5EB9-4882-86FB-DCBF35E3C3E4}</a:tableStyleId>
              </a:tblPr>
              <a:tblGrid>
                <a:gridCol w="1064581">
                  <a:extLst>
                    <a:ext uri="{9D8B030D-6E8A-4147-A177-3AD203B41FA5}">
                      <a16:colId xmlns:a16="http://schemas.microsoft.com/office/drawing/2014/main" val="522309124"/>
                    </a:ext>
                  </a:extLst>
                </a:gridCol>
                <a:gridCol w="1708394">
                  <a:extLst>
                    <a:ext uri="{9D8B030D-6E8A-4147-A177-3AD203B41FA5}">
                      <a16:colId xmlns:a16="http://schemas.microsoft.com/office/drawing/2014/main" val="636156125"/>
                    </a:ext>
                  </a:extLst>
                </a:gridCol>
                <a:gridCol w="3310677">
                  <a:extLst>
                    <a:ext uri="{9D8B030D-6E8A-4147-A177-3AD203B41FA5}">
                      <a16:colId xmlns:a16="http://schemas.microsoft.com/office/drawing/2014/main" val="3006055999"/>
                    </a:ext>
                  </a:extLst>
                </a:gridCol>
                <a:gridCol w="3308154">
                  <a:extLst>
                    <a:ext uri="{9D8B030D-6E8A-4147-A177-3AD203B41FA5}">
                      <a16:colId xmlns:a16="http://schemas.microsoft.com/office/drawing/2014/main" val="4255653014"/>
                    </a:ext>
                  </a:extLst>
                </a:gridCol>
                <a:gridCol w="2347954">
                  <a:extLst>
                    <a:ext uri="{9D8B030D-6E8A-4147-A177-3AD203B41FA5}">
                      <a16:colId xmlns:a16="http://schemas.microsoft.com/office/drawing/2014/main" val="1603066068"/>
                    </a:ext>
                  </a:extLst>
                </a:gridCol>
              </a:tblGrid>
              <a:tr h="4867912">
                <a:tc>
                  <a:txBody>
                    <a:bodyPr/>
                    <a:lstStyle/>
                    <a:p>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r>
                        <a:rPr lang="es-ES" sz="2000" b="0"/>
                        <a:t>2</a:t>
                      </a:r>
                    </a:p>
                  </a:txBody>
                  <a:tcPr/>
                </a:tc>
                <a:tc>
                  <a:txBody>
                    <a:bodyPr/>
                    <a:lstStyle/>
                    <a:p>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r>
                        <a:rPr lang="es-ES" sz="2000" b="0"/>
                        <a:t>BODEGUEROS </a:t>
                      </a:r>
                    </a:p>
                  </a:txBody>
                  <a:tcPr/>
                </a:tc>
                <a:tc>
                  <a:txBody>
                    <a:bodyPr/>
                    <a:lstStyle/>
                    <a:p>
                      <a:pPr lvl="0">
                        <a:buNone/>
                      </a:pPr>
                      <a:endParaRPr lang="es-ES" sz="2000" b="0" u="none" strike="noStrike" noProof="0"/>
                    </a:p>
                    <a:p>
                      <a:pPr marL="342900" lvl="0" indent="-342900">
                        <a:buClr>
                          <a:srgbClr val="000000"/>
                        </a:buClr>
                        <a:buFont typeface="Arial,Sans-Serif"/>
                        <a:buChar char="•"/>
                      </a:pPr>
                      <a:endParaRPr lang="es-ES" sz="2000" b="0" i="0" u="none" strike="noStrike" noProof="0">
                        <a:solidFill>
                          <a:srgbClr val="000000"/>
                        </a:solidFill>
                        <a:latin typeface="Calibri"/>
                      </a:endParaRPr>
                    </a:p>
                    <a:p>
                      <a:pPr marL="285750" lvl="0" indent="-285750">
                        <a:buClr>
                          <a:srgbClr val="000000"/>
                        </a:buClr>
                        <a:buFont typeface="Arial"/>
                        <a:buChar char="•"/>
                      </a:pPr>
                      <a:endParaRPr lang="es-ES" sz="2000" b="1" i="0" u="none" strike="noStrike" noProof="0">
                        <a:solidFill>
                          <a:srgbClr val="000000"/>
                        </a:solidFill>
                        <a:latin typeface="Calibri"/>
                      </a:endParaRPr>
                    </a:p>
                    <a:p>
                      <a:pPr marL="0" lvl="0" indent="0">
                        <a:buClr>
                          <a:srgbClr val="000000"/>
                        </a:buClr>
                        <a:buNone/>
                      </a:pPr>
                      <a:endParaRPr lang="es-ES" sz="2000" b="0" i="0" u="none" strike="noStrike" noProof="0">
                        <a:solidFill>
                          <a:srgbClr val="000000"/>
                        </a:solidFill>
                        <a:latin typeface="Calibri"/>
                      </a:endParaRPr>
                    </a:p>
                    <a:p>
                      <a:pPr marL="0" lvl="0" indent="0">
                        <a:buNone/>
                      </a:pPr>
                      <a:endParaRPr lang="es-ES" sz="2000" b="0" i="0" u="none" strike="noStrike" noProof="0">
                        <a:solidFill>
                          <a:srgbClr val="000000"/>
                        </a:solidFill>
                        <a:latin typeface="Calibri"/>
                      </a:endParaRPr>
                    </a:p>
                    <a:p>
                      <a:pPr marL="0" lvl="0" indent="0">
                        <a:buNone/>
                      </a:pPr>
                      <a:endParaRPr lang="es-ES" sz="2000" b="0" i="0" u="none" strike="noStrike" noProof="0">
                        <a:solidFill>
                          <a:srgbClr val="000000"/>
                        </a:solidFill>
                        <a:latin typeface="Calibri"/>
                      </a:endParaRPr>
                    </a:p>
                    <a:p>
                      <a:pPr marL="0" lvl="0" indent="0">
                        <a:buNone/>
                      </a:pPr>
                      <a:r>
                        <a:rPr lang="es-ES" sz="2000" b="0" i="0" u="none" strike="noStrike" noProof="0">
                          <a:solidFill>
                            <a:srgbClr val="000000"/>
                          </a:solidFill>
                          <a:latin typeface="Calibri"/>
                        </a:rPr>
                        <a:t>3. Manejo de la información y la documentación</a:t>
                      </a:r>
                      <a:endParaRPr lang="es-ES" sz="2000" b="1" i="0" u="none" strike="noStrike" noProof="0">
                        <a:solidFill>
                          <a:srgbClr val="000000"/>
                        </a:solidFill>
                        <a:latin typeface="Calibri"/>
                      </a:endParaRPr>
                    </a:p>
                    <a:p>
                      <a:pPr marL="285750" lvl="0" indent="-285750">
                        <a:buClr>
                          <a:srgbClr val="000000"/>
                        </a:buClr>
                        <a:buFont typeface="Arial"/>
                        <a:buChar char="•"/>
                      </a:pPr>
                      <a:endParaRPr lang="es-ES" sz="2000" b="1" i="0" u="none" strike="noStrike" noProof="0">
                        <a:solidFill>
                          <a:srgbClr val="000000"/>
                        </a:solidFill>
                        <a:latin typeface="Calibri"/>
                      </a:endParaRPr>
                    </a:p>
                    <a:p>
                      <a:pPr marL="0" lvl="0" indent="0">
                        <a:buClr>
                          <a:srgbClr val="000000"/>
                        </a:buClr>
                        <a:buNone/>
                      </a:pPr>
                      <a:endParaRPr lang="es-ES" sz="2000" b="0" i="0" u="none" strike="noStrike" noProof="0">
                        <a:solidFill>
                          <a:srgbClr val="000000"/>
                        </a:solidFill>
                        <a:latin typeface="Calibri"/>
                      </a:endParaRPr>
                    </a:p>
                  </a:txBody>
                  <a:tcPr/>
                </a:tc>
                <a:tc>
                  <a:txBody>
                    <a:bodyPr/>
                    <a:lstStyle/>
                    <a:p>
                      <a:endParaRPr lang="es-ES" sz="2000" b="0"/>
                    </a:p>
                    <a:p>
                      <a:pPr lvl="0">
                        <a:buNone/>
                      </a:pPr>
                      <a:endParaRPr lang="es-ES" sz="3200" b="0"/>
                    </a:p>
                    <a:p>
                      <a:pPr lvl="0">
                        <a:buNone/>
                      </a:pPr>
                      <a:endParaRPr lang="es-ES" sz="3200" b="0"/>
                    </a:p>
                    <a:p>
                      <a:pPr lvl="0">
                        <a:buNone/>
                      </a:pPr>
                      <a:endParaRPr lang="es-ES" sz="3200" b="0"/>
                    </a:p>
                    <a:p>
                      <a:pPr lvl="0">
                        <a:buNone/>
                      </a:pPr>
                      <a:r>
                        <a:rPr lang="es-ES" sz="2000" b="0" i="0" u="none" strike="noStrike" noProof="0">
                          <a:solidFill>
                            <a:srgbClr val="000000"/>
                          </a:solidFill>
                          <a:latin typeface="Calibri"/>
                        </a:rPr>
                        <a:t>Guardan la mercancía y la acomodan en diferentes lugares para tener un mayor orden, Por lo tanto, es cumplir con la organización  y la compatibilidad corresponden a los clientes de antemano.</a:t>
                      </a:r>
                      <a:endParaRPr lang="es-ES" sz="2000" b="1" i="0" u="none" strike="noStrike" noProof="0">
                        <a:solidFill>
                          <a:srgbClr val="000000"/>
                        </a:solidFill>
                        <a:latin typeface="Calibri"/>
                      </a:endParaRPr>
                    </a:p>
                    <a:p>
                      <a:pPr lvl="0">
                        <a:buNone/>
                      </a:pPr>
                      <a:endParaRPr lang="es-ES" sz="2000" b="0"/>
                    </a:p>
                  </a:txBody>
                  <a:tcPr/>
                </a:tc>
                <a:tc>
                  <a:txBody>
                    <a:bodyPr/>
                    <a:lstStyle/>
                    <a:p>
                      <a:endParaRPr lang="es-ES" sz="2000" b="0"/>
                    </a:p>
                    <a:p>
                      <a:pPr lvl="0">
                        <a:buNone/>
                      </a:pPr>
                      <a:r>
                        <a:rPr lang="es-ES" sz="2000" b="0" i="0" u="none" strike="noStrike" noProof="0">
                          <a:solidFill>
                            <a:srgbClr val="000000"/>
                          </a:solidFill>
                          <a:latin typeface="Calibri"/>
                        </a:rPr>
                        <a:t>Los bodegueros tienen la oportunidad de organizar todos los productos que salen y entran mediante una maquina los mueve y los organiza.</a:t>
                      </a:r>
                      <a:endParaRPr lang="es-ES" sz="2000" b="1" i="0" u="none" strike="noStrike" noProof="0">
                        <a:solidFill>
                          <a:srgbClr val="000000"/>
                        </a:solidFill>
                        <a:latin typeface="Calibri"/>
                      </a:endParaRPr>
                    </a:p>
                    <a:p>
                      <a:pPr lvl="0">
                        <a:buNone/>
                      </a:pPr>
                      <a:r>
                        <a:rPr lang="es-ES" sz="2000" b="0" i="0" u="none" strike="noStrike" noProof="0">
                          <a:solidFill>
                            <a:srgbClr val="000000"/>
                          </a:solidFill>
                          <a:latin typeface="Calibri"/>
                        </a:rPr>
                        <a:t>la bodega a través de la simplificación y la velocidad de diversos procedimientos de registro, inspección, supervisión y posteriores de verificación</a:t>
                      </a:r>
                      <a:endParaRPr lang="es-ES"/>
                    </a:p>
                  </a:txBody>
                  <a:tcPr/>
                </a:tc>
                <a:extLst>
                  <a:ext uri="{0D108BD9-81ED-4DB2-BD59-A6C34878D82A}">
                    <a16:rowId xmlns:a16="http://schemas.microsoft.com/office/drawing/2014/main" val="980173243"/>
                  </a:ext>
                </a:extLst>
              </a:tr>
            </a:tbl>
          </a:graphicData>
        </a:graphic>
      </p:graphicFrame>
    </p:spTree>
    <p:extLst>
      <p:ext uri="{BB962C8B-B14F-4D97-AF65-F5344CB8AC3E}">
        <p14:creationId xmlns:p14="http://schemas.microsoft.com/office/powerpoint/2010/main" val="19233149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93350C26-A508-7570-D500-3F271AE44D16}"/>
              </a:ext>
            </a:extLst>
          </p:cNvPr>
          <p:cNvGraphicFramePr>
            <a:graphicFrameLocks noGrp="1"/>
          </p:cNvGraphicFramePr>
          <p:nvPr>
            <p:ph idx="1"/>
            <p:extLst>
              <p:ext uri="{D42A27DB-BD31-4B8C-83A1-F6EECF244321}">
                <p14:modId xmlns:p14="http://schemas.microsoft.com/office/powerpoint/2010/main" val="4159078655"/>
              </p:ext>
            </p:extLst>
          </p:nvPr>
        </p:nvGraphicFramePr>
        <p:xfrm>
          <a:off x="94074" y="464335"/>
          <a:ext cx="11739760" cy="5882640"/>
        </p:xfrm>
        <a:graphic>
          <a:graphicData uri="http://schemas.openxmlformats.org/drawingml/2006/table">
            <a:tbl>
              <a:tblPr firstRow="1" bandRow="1">
                <a:tableStyleId>{16D9F66E-5EB9-4882-86FB-DCBF35E3C3E4}</a:tableStyleId>
              </a:tblPr>
              <a:tblGrid>
                <a:gridCol w="1064581">
                  <a:extLst>
                    <a:ext uri="{9D8B030D-6E8A-4147-A177-3AD203B41FA5}">
                      <a16:colId xmlns:a16="http://schemas.microsoft.com/office/drawing/2014/main" val="522309124"/>
                    </a:ext>
                  </a:extLst>
                </a:gridCol>
                <a:gridCol w="1708394">
                  <a:extLst>
                    <a:ext uri="{9D8B030D-6E8A-4147-A177-3AD203B41FA5}">
                      <a16:colId xmlns:a16="http://schemas.microsoft.com/office/drawing/2014/main" val="636156125"/>
                    </a:ext>
                  </a:extLst>
                </a:gridCol>
                <a:gridCol w="3310677">
                  <a:extLst>
                    <a:ext uri="{9D8B030D-6E8A-4147-A177-3AD203B41FA5}">
                      <a16:colId xmlns:a16="http://schemas.microsoft.com/office/drawing/2014/main" val="3006055999"/>
                    </a:ext>
                  </a:extLst>
                </a:gridCol>
                <a:gridCol w="3308154">
                  <a:extLst>
                    <a:ext uri="{9D8B030D-6E8A-4147-A177-3AD203B41FA5}">
                      <a16:colId xmlns:a16="http://schemas.microsoft.com/office/drawing/2014/main" val="4255653014"/>
                    </a:ext>
                  </a:extLst>
                </a:gridCol>
                <a:gridCol w="2347954">
                  <a:extLst>
                    <a:ext uri="{9D8B030D-6E8A-4147-A177-3AD203B41FA5}">
                      <a16:colId xmlns:a16="http://schemas.microsoft.com/office/drawing/2014/main" val="1603066068"/>
                    </a:ext>
                  </a:extLst>
                </a:gridCol>
              </a:tblGrid>
              <a:tr h="5837207">
                <a:tc>
                  <a:txBody>
                    <a:bodyPr/>
                    <a:lstStyle/>
                    <a:p>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r>
                        <a:rPr lang="es-ES" sz="2000" b="0"/>
                        <a:t>2</a:t>
                      </a:r>
                    </a:p>
                  </a:txBody>
                  <a:tcPr/>
                </a:tc>
                <a:tc>
                  <a:txBody>
                    <a:bodyPr/>
                    <a:lstStyle/>
                    <a:p>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r>
                        <a:rPr lang="es-ES" sz="2000" b="0"/>
                        <a:t>BODEGUEROS </a:t>
                      </a:r>
                    </a:p>
                  </a:txBody>
                  <a:tcPr/>
                </a:tc>
                <a:tc>
                  <a:txBody>
                    <a:bodyPr/>
                    <a:lstStyle/>
                    <a:p>
                      <a:pPr lvl="0">
                        <a:buNone/>
                      </a:pPr>
                      <a:endParaRPr lang="es-ES" sz="2000" b="0" u="none" strike="noStrike" noProof="0"/>
                    </a:p>
                    <a:p>
                      <a:pPr marL="342900" lvl="0" indent="-342900">
                        <a:buClr>
                          <a:srgbClr val="000000"/>
                        </a:buClr>
                        <a:buFont typeface="Arial,Sans-Serif"/>
                        <a:buChar char="•"/>
                      </a:pPr>
                      <a:endParaRPr lang="es-ES" sz="2000" b="0" i="0" u="none" strike="noStrike" noProof="0">
                        <a:solidFill>
                          <a:srgbClr val="000000"/>
                        </a:solidFill>
                        <a:latin typeface="Calibri"/>
                      </a:endParaRPr>
                    </a:p>
                    <a:p>
                      <a:pPr marL="285750" lvl="0" indent="-285750">
                        <a:buClr>
                          <a:srgbClr val="000000"/>
                        </a:buClr>
                        <a:buFont typeface="Arial"/>
                        <a:buChar char="•"/>
                      </a:pPr>
                      <a:endParaRPr lang="es-ES" sz="2000" b="1" i="0" u="none" strike="noStrike" noProof="0">
                        <a:solidFill>
                          <a:srgbClr val="000000"/>
                        </a:solidFill>
                        <a:latin typeface="Calibri"/>
                      </a:endParaRPr>
                    </a:p>
                    <a:p>
                      <a:pPr marL="0" lvl="0" indent="0">
                        <a:buClr>
                          <a:srgbClr val="000000"/>
                        </a:buClr>
                        <a:buNone/>
                      </a:pPr>
                      <a:endParaRPr lang="es-ES" sz="2000" b="0" i="0" u="none" strike="noStrike" noProof="0">
                        <a:solidFill>
                          <a:srgbClr val="000000"/>
                        </a:solidFill>
                        <a:latin typeface="Calibri"/>
                      </a:endParaRPr>
                    </a:p>
                    <a:p>
                      <a:pPr marL="0" lvl="0" indent="0">
                        <a:buNone/>
                      </a:pPr>
                      <a:endParaRPr lang="es-ES" sz="2000" b="0" i="0" u="none" strike="noStrike" noProof="0">
                        <a:solidFill>
                          <a:srgbClr val="000000"/>
                        </a:solidFill>
                        <a:latin typeface="Calibri"/>
                      </a:endParaRPr>
                    </a:p>
                    <a:p>
                      <a:pPr marL="0" lvl="0" indent="0">
                        <a:buNone/>
                      </a:pPr>
                      <a:endParaRPr lang="es-ES" sz="2000" b="0" i="0" u="none" strike="noStrike" noProof="0">
                        <a:solidFill>
                          <a:srgbClr val="000000"/>
                        </a:solidFill>
                        <a:latin typeface="Calibri"/>
                      </a:endParaRPr>
                    </a:p>
                    <a:p>
                      <a:pPr marL="0" lvl="0" indent="0">
                        <a:buNone/>
                      </a:pPr>
                      <a:endParaRPr lang="es-ES" sz="2000" b="0" i="0" u="none" strike="noStrike" noProof="0">
                        <a:solidFill>
                          <a:srgbClr val="000000"/>
                        </a:solidFill>
                        <a:latin typeface="Calibri"/>
                      </a:endParaRPr>
                    </a:p>
                    <a:p>
                      <a:pPr marL="0" lvl="0" indent="0">
                        <a:buNone/>
                      </a:pPr>
                      <a:r>
                        <a:rPr lang="es-ES" sz="2000" b="0" i="0" u="none" strike="noStrike" noProof="0">
                          <a:solidFill>
                            <a:srgbClr val="000000"/>
                          </a:solidFill>
                          <a:latin typeface="Calibri"/>
                        </a:rPr>
                        <a:t>4. Estructurar y planear su trabajo.</a:t>
                      </a:r>
                      <a:endParaRPr lang="es-ES" sz="2000" b="1" i="0" u="none" strike="noStrike" noProof="0">
                        <a:solidFill>
                          <a:srgbClr val="000000"/>
                        </a:solidFill>
                        <a:latin typeface="Calibri"/>
                      </a:endParaRPr>
                    </a:p>
                    <a:p>
                      <a:pPr marL="285750" lvl="0" indent="-285750">
                        <a:buClr>
                          <a:srgbClr val="000000"/>
                        </a:buClr>
                        <a:buFont typeface="Arial"/>
                        <a:buChar char="•"/>
                      </a:pPr>
                      <a:endParaRPr lang="es-ES" sz="2000" b="1" i="0" u="none" strike="noStrike" noProof="0">
                        <a:solidFill>
                          <a:srgbClr val="000000"/>
                        </a:solidFill>
                        <a:latin typeface="Calibri"/>
                      </a:endParaRPr>
                    </a:p>
                    <a:p>
                      <a:pPr marL="342900" lvl="0" indent="-342900">
                        <a:buClr>
                          <a:srgbClr val="000000"/>
                        </a:buClr>
                        <a:buFont typeface="Arial,Sans-Serif"/>
                        <a:buChar char="•"/>
                      </a:pPr>
                      <a:endParaRPr lang="es-ES" sz="2000" b="0" i="0" u="none" strike="noStrike" noProof="0">
                        <a:solidFill>
                          <a:srgbClr val="000000"/>
                        </a:solidFill>
                        <a:latin typeface="Calibri"/>
                      </a:endParaRPr>
                    </a:p>
                  </a:txBody>
                  <a:tcPr/>
                </a:tc>
                <a:tc>
                  <a:txBody>
                    <a:bodyPr/>
                    <a:lstStyle/>
                    <a:p>
                      <a:endParaRPr lang="es-ES" sz="2000" b="0"/>
                    </a:p>
                    <a:p>
                      <a:pPr lvl="0">
                        <a:buNone/>
                      </a:pPr>
                      <a:endParaRPr lang="es-ES" sz="3200" b="0"/>
                    </a:p>
                    <a:p>
                      <a:pPr lvl="0">
                        <a:buNone/>
                      </a:pPr>
                      <a:endParaRPr lang="es-ES" sz="3200" b="0"/>
                    </a:p>
                    <a:p>
                      <a:pPr lvl="0">
                        <a:buNone/>
                      </a:pPr>
                      <a:endParaRPr lang="es-ES" sz="3200" b="0"/>
                    </a:p>
                    <a:p>
                      <a:pPr lvl="0">
                        <a:buNone/>
                      </a:pPr>
                      <a:r>
                        <a:rPr lang="es-ES" sz="2000" b="0" i="0" u="none" strike="noStrike" noProof="0">
                          <a:solidFill>
                            <a:srgbClr val="000000"/>
                          </a:solidFill>
                          <a:latin typeface="Calibri"/>
                        </a:rPr>
                        <a:t>Guardan la mercancía y la acomodan en diferentes lugares para tener un mayor orden, Por lo tanto, es cumplir con la organización  y la compatibilidad corresponden a los clientes de antemano.</a:t>
                      </a:r>
                      <a:endParaRPr lang="es-ES" sz="2000" b="1" i="0" u="none" strike="noStrike" noProof="0">
                        <a:solidFill>
                          <a:srgbClr val="000000"/>
                        </a:solidFill>
                        <a:latin typeface="Calibri"/>
                      </a:endParaRPr>
                    </a:p>
                    <a:p>
                      <a:pPr lvl="0">
                        <a:buNone/>
                      </a:pPr>
                      <a:endParaRPr lang="es-ES" sz="2000" b="0"/>
                    </a:p>
                  </a:txBody>
                  <a:tcPr/>
                </a:tc>
                <a:tc>
                  <a:txBody>
                    <a:bodyPr/>
                    <a:lstStyle/>
                    <a:p>
                      <a:endParaRPr lang="es-ES" sz="2000" b="0"/>
                    </a:p>
                    <a:p>
                      <a:pPr lvl="0">
                        <a:buNone/>
                      </a:pPr>
                      <a:r>
                        <a:rPr lang="es-ES" sz="2000" b="0" i="0" u="none" strike="noStrike" noProof="0">
                          <a:solidFill>
                            <a:srgbClr val="000000"/>
                          </a:solidFill>
                          <a:latin typeface="Calibri"/>
                        </a:rPr>
                        <a:t>Los bodegueros tienen la oportunidad de organizar todos los productos que salen y entran mediante una maquina los mueve y los organiza.</a:t>
                      </a:r>
                      <a:endParaRPr lang="es-ES" sz="2000" b="1" i="0" u="none" strike="noStrike" noProof="0">
                        <a:solidFill>
                          <a:srgbClr val="000000"/>
                        </a:solidFill>
                        <a:latin typeface="Calibri"/>
                      </a:endParaRPr>
                    </a:p>
                    <a:p>
                      <a:pPr lvl="0">
                        <a:buNone/>
                      </a:pPr>
                      <a:r>
                        <a:rPr lang="es-ES" sz="2000" b="0" i="0" u="none" strike="noStrike" noProof="0">
                          <a:solidFill>
                            <a:srgbClr val="000000"/>
                          </a:solidFill>
                          <a:latin typeface="Calibri"/>
                        </a:rPr>
                        <a:t>la bodega a través de la simplificación y la velocidad de diversos procedimientos de registro, inspección, supervisión y posteriores de verificación</a:t>
                      </a:r>
                      <a:endParaRPr lang="es-ES"/>
                    </a:p>
                  </a:txBody>
                  <a:tcPr/>
                </a:tc>
                <a:extLst>
                  <a:ext uri="{0D108BD9-81ED-4DB2-BD59-A6C34878D82A}">
                    <a16:rowId xmlns:a16="http://schemas.microsoft.com/office/drawing/2014/main" val="980173243"/>
                  </a:ext>
                </a:extLst>
              </a:tr>
            </a:tbl>
          </a:graphicData>
        </a:graphic>
      </p:graphicFrame>
    </p:spTree>
    <p:extLst>
      <p:ext uri="{BB962C8B-B14F-4D97-AF65-F5344CB8AC3E}">
        <p14:creationId xmlns:p14="http://schemas.microsoft.com/office/powerpoint/2010/main" val="38787439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93350C26-A508-7570-D500-3F271AE44D16}"/>
              </a:ext>
            </a:extLst>
          </p:cNvPr>
          <p:cNvGraphicFramePr>
            <a:graphicFrameLocks noGrp="1"/>
          </p:cNvGraphicFramePr>
          <p:nvPr>
            <p:ph idx="1"/>
            <p:extLst>
              <p:ext uri="{D42A27DB-BD31-4B8C-83A1-F6EECF244321}">
                <p14:modId xmlns:p14="http://schemas.microsoft.com/office/powerpoint/2010/main" val="1071221793"/>
              </p:ext>
            </p:extLst>
          </p:nvPr>
        </p:nvGraphicFramePr>
        <p:xfrm>
          <a:off x="94074" y="464335"/>
          <a:ext cx="11739760" cy="5882640"/>
        </p:xfrm>
        <a:graphic>
          <a:graphicData uri="http://schemas.openxmlformats.org/drawingml/2006/table">
            <a:tbl>
              <a:tblPr firstRow="1" bandRow="1">
                <a:tableStyleId>{16D9F66E-5EB9-4882-86FB-DCBF35E3C3E4}</a:tableStyleId>
              </a:tblPr>
              <a:tblGrid>
                <a:gridCol w="1064581">
                  <a:extLst>
                    <a:ext uri="{9D8B030D-6E8A-4147-A177-3AD203B41FA5}">
                      <a16:colId xmlns:a16="http://schemas.microsoft.com/office/drawing/2014/main" val="522309124"/>
                    </a:ext>
                  </a:extLst>
                </a:gridCol>
                <a:gridCol w="1708394">
                  <a:extLst>
                    <a:ext uri="{9D8B030D-6E8A-4147-A177-3AD203B41FA5}">
                      <a16:colId xmlns:a16="http://schemas.microsoft.com/office/drawing/2014/main" val="636156125"/>
                    </a:ext>
                  </a:extLst>
                </a:gridCol>
                <a:gridCol w="3310677">
                  <a:extLst>
                    <a:ext uri="{9D8B030D-6E8A-4147-A177-3AD203B41FA5}">
                      <a16:colId xmlns:a16="http://schemas.microsoft.com/office/drawing/2014/main" val="3006055999"/>
                    </a:ext>
                  </a:extLst>
                </a:gridCol>
                <a:gridCol w="3308154">
                  <a:extLst>
                    <a:ext uri="{9D8B030D-6E8A-4147-A177-3AD203B41FA5}">
                      <a16:colId xmlns:a16="http://schemas.microsoft.com/office/drawing/2014/main" val="4255653014"/>
                    </a:ext>
                  </a:extLst>
                </a:gridCol>
                <a:gridCol w="2347954">
                  <a:extLst>
                    <a:ext uri="{9D8B030D-6E8A-4147-A177-3AD203B41FA5}">
                      <a16:colId xmlns:a16="http://schemas.microsoft.com/office/drawing/2014/main" val="1603066068"/>
                    </a:ext>
                  </a:extLst>
                </a:gridCol>
              </a:tblGrid>
              <a:tr h="4867912">
                <a:tc>
                  <a:txBody>
                    <a:bodyPr/>
                    <a:lstStyle/>
                    <a:p>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r>
                        <a:rPr lang="es-ES" sz="2000" b="0"/>
                        <a:t>2</a:t>
                      </a:r>
                    </a:p>
                  </a:txBody>
                  <a:tcPr/>
                </a:tc>
                <a:tc>
                  <a:txBody>
                    <a:bodyPr/>
                    <a:lstStyle/>
                    <a:p>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r>
                        <a:rPr lang="es-ES" sz="2000" b="0"/>
                        <a:t>BODEGUEROS </a:t>
                      </a:r>
                    </a:p>
                  </a:txBody>
                  <a:tcPr/>
                </a:tc>
                <a:tc>
                  <a:txBody>
                    <a:bodyPr/>
                    <a:lstStyle/>
                    <a:p>
                      <a:pPr lvl="0">
                        <a:buNone/>
                      </a:pPr>
                      <a:endParaRPr lang="es-ES" sz="2000" b="0" u="none" strike="noStrike" noProof="0"/>
                    </a:p>
                    <a:p>
                      <a:pPr marL="0" lvl="0" indent="0">
                        <a:buClr>
                          <a:srgbClr val="000000"/>
                        </a:buClr>
                        <a:buNone/>
                      </a:pPr>
                      <a:endParaRPr lang="es-ES" sz="2000" b="0" i="0" u="none" strike="noStrike" noProof="0">
                        <a:solidFill>
                          <a:srgbClr val="000000"/>
                        </a:solidFill>
                        <a:latin typeface="Calibri"/>
                      </a:endParaRPr>
                    </a:p>
                    <a:p>
                      <a:pPr marL="285750" lvl="0" indent="-285750">
                        <a:buClr>
                          <a:srgbClr val="000000"/>
                        </a:buClr>
                        <a:buFont typeface="Arial"/>
                        <a:buChar char="•"/>
                      </a:pPr>
                      <a:endParaRPr lang="es-ES" sz="2000" b="1" i="0" u="none" strike="noStrike" noProof="0">
                        <a:solidFill>
                          <a:srgbClr val="000000"/>
                        </a:solidFill>
                        <a:latin typeface="Calibri"/>
                      </a:endParaRPr>
                    </a:p>
                    <a:p>
                      <a:pPr marL="0" lvl="0" indent="0">
                        <a:buClr>
                          <a:srgbClr val="000000"/>
                        </a:buClr>
                        <a:buNone/>
                      </a:pPr>
                      <a:endParaRPr lang="es-ES" sz="2000" b="0" i="0" u="none" strike="noStrike" noProof="0">
                        <a:solidFill>
                          <a:srgbClr val="000000"/>
                        </a:solidFill>
                        <a:latin typeface="Calibri"/>
                      </a:endParaRPr>
                    </a:p>
                    <a:p>
                      <a:pPr marL="0" lvl="0" indent="0">
                        <a:buNone/>
                      </a:pPr>
                      <a:endParaRPr lang="es-ES" sz="2000" b="0" i="0" u="none" strike="noStrike" noProof="0">
                        <a:solidFill>
                          <a:srgbClr val="000000"/>
                        </a:solidFill>
                        <a:latin typeface="Calibri"/>
                      </a:endParaRPr>
                    </a:p>
                    <a:p>
                      <a:pPr marL="0" lvl="0" indent="0">
                        <a:buNone/>
                      </a:pPr>
                      <a:endParaRPr lang="es-ES" sz="2000" b="0" i="0" u="none" strike="noStrike" noProof="0">
                        <a:solidFill>
                          <a:srgbClr val="000000"/>
                        </a:solidFill>
                        <a:latin typeface="Calibri"/>
                      </a:endParaRPr>
                    </a:p>
                    <a:p>
                      <a:pPr marL="0" lvl="0" indent="0">
                        <a:buNone/>
                      </a:pPr>
                      <a:endParaRPr lang="es-ES" sz="2000" b="0" i="0" u="none" strike="noStrike" noProof="0">
                        <a:solidFill>
                          <a:srgbClr val="000000"/>
                        </a:solidFill>
                        <a:latin typeface="Calibri"/>
                      </a:endParaRPr>
                    </a:p>
                    <a:p>
                      <a:pPr marL="0" lvl="0" indent="0">
                        <a:buNone/>
                      </a:pPr>
                      <a:endParaRPr lang="es-ES" sz="2000" b="0" i="0" u="none" strike="noStrike" noProof="0">
                        <a:solidFill>
                          <a:srgbClr val="000000"/>
                        </a:solidFill>
                        <a:latin typeface="Calibri"/>
                      </a:endParaRPr>
                    </a:p>
                    <a:p>
                      <a:pPr marL="0" lvl="0" indent="0">
                        <a:buNone/>
                      </a:pPr>
                      <a:r>
                        <a:rPr lang="es-ES" sz="2000" b="0" i="0" u="none" strike="noStrike" noProof="0">
                          <a:solidFill>
                            <a:srgbClr val="000000"/>
                          </a:solidFill>
                          <a:latin typeface="Calibri"/>
                        </a:rPr>
                        <a:t>5. Dar aportes positivos al desarrollo de las labores.</a:t>
                      </a:r>
                      <a:endParaRPr lang="es-ES" i="0">
                        <a:solidFill>
                          <a:srgbClr val="000000"/>
                        </a:solidFill>
                        <a:latin typeface="Calibri"/>
                      </a:endParaRPr>
                    </a:p>
                  </a:txBody>
                  <a:tcPr/>
                </a:tc>
                <a:tc>
                  <a:txBody>
                    <a:bodyPr/>
                    <a:lstStyle/>
                    <a:p>
                      <a:endParaRPr lang="es-ES" sz="2000" b="0"/>
                    </a:p>
                    <a:p>
                      <a:pPr lvl="0">
                        <a:buNone/>
                      </a:pPr>
                      <a:endParaRPr lang="es-ES" sz="3200" b="0"/>
                    </a:p>
                    <a:p>
                      <a:pPr lvl="0">
                        <a:buNone/>
                      </a:pPr>
                      <a:endParaRPr lang="es-ES" sz="3200" b="0"/>
                    </a:p>
                    <a:p>
                      <a:pPr lvl="0">
                        <a:buNone/>
                      </a:pPr>
                      <a:endParaRPr lang="es-ES" sz="3200" b="0"/>
                    </a:p>
                    <a:p>
                      <a:pPr lvl="0">
                        <a:buNone/>
                      </a:pPr>
                      <a:r>
                        <a:rPr lang="es-ES" sz="2000" b="0" i="0" u="none" strike="noStrike" noProof="0">
                          <a:solidFill>
                            <a:srgbClr val="000000"/>
                          </a:solidFill>
                          <a:latin typeface="Calibri"/>
                        </a:rPr>
                        <a:t>Guardan la mercancía y la acomodan en diferentes lugares para tener un mayor orden, Por lo tanto, es cumplir con la organización  y la compatibilidad corresponden a los clientes de antemano.</a:t>
                      </a:r>
                      <a:endParaRPr lang="es-ES" sz="2000" b="1" i="0" u="none" strike="noStrike" noProof="0">
                        <a:solidFill>
                          <a:srgbClr val="000000"/>
                        </a:solidFill>
                        <a:latin typeface="Calibri"/>
                      </a:endParaRPr>
                    </a:p>
                    <a:p>
                      <a:pPr lvl="0">
                        <a:buNone/>
                      </a:pPr>
                      <a:endParaRPr lang="es-ES" sz="2000" b="0"/>
                    </a:p>
                  </a:txBody>
                  <a:tcPr/>
                </a:tc>
                <a:tc>
                  <a:txBody>
                    <a:bodyPr/>
                    <a:lstStyle/>
                    <a:p>
                      <a:endParaRPr lang="es-ES" sz="2000" b="0"/>
                    </a:p>
                    <a:p>
                      <a:pPr lvl="0">
                        <a:buNone/>
                      </a:pPr>
                      <a:r>
                        <a:rPr lang="es-ES" sz="2000" b="0" i="0" u="none" strike="noStrike" noProof="0">
                          <a:solidFill>
                            <a:srgbClr val="000000"/>
                          </a:solidFill>
                          <a:latin typeface="Calibri"/>
                        </a:rPr>
                        <a:t>Los bodegueros tienen la oportunidad de organizar todos los productos que salen y entran mediante una maquina los mueve y los organiza.</a:t>
                      </a:r>
                      <a:endParaRPr lang="es-ES" sz="2000" b="1" i="0" u="none" strike="noStrike" noProof="0">
                        <a:solidFill>
                          <a:srgbClr val="000000"/>
                        </a:solidFill>
                        <a:latin typeface="Calibri"/>
                      </a:endParaRPr>
                    </a:p>
                    <a:p>
                      <a:pPr lvl="0">
                        <a:buNone/>
                      </a:pPr>
                      <a:r>
                        <a:rPr lang="es-ES" sz="2000" b="0" i="0" u="none" strike="noStrike" noProof="0">
                          <a:solidFill>
                            <a:srgbClr val="000000"/>
                          </a:solidFill>
                          <a:latin typeface="Calibri"/>
                        </a:rPr>
                        <a:t>la bodega a través de la simplificación y la velocidad de diversos procedimientos de registro, inspección, supervisión y posteriores de verificación</a:t>
                      </a:r>
                      <a:endParaRPr lang="es-ES"/>
                    </a:p>
                  </a:txBody>
                  <a:tcPr/>
                </a:tc>
                <a:extLst>
                  <a:ext uri="{0D108BD9-81ED-4DB2-BD59-A6C34878D82A}">
                    <a16:rowId xmlns:a16="http://schemas.microsoft.com/office/drawing/2014/main" val="980173243"/>
                  </a:ext>
                </a:extLst>
              </a:tr>
            </a:tbl>
          </a:graphicData>
        </a:graphic>
      </p:graphicFrame>
    </p:spTree>
    <p:extLst>
      <p:ext uri="{BB962C8B-B14F-4D97-AF65-F5344CB8AC3E}">
        <p14:creationId xmlns:p14="http://schemas.microsoft.com/office/powerpoint/2010/main" val="3172610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93350C26-A508-7570-D500-3F271AE44D16}"/>
              </a:ext>
            </a:extLst>
          </p:cNvPr>
          <p:cNvGraphicFramePr>
            <a:graphicFrameLocks noGrp="1"/>
          </p:cNvGraphicFramePr>
          <p:nvPr>
            <p:ph idx="1"/>
            <p:extLst>
              <p:ext uri="{D42A27DB-BD31-4B8C-83A1-F6EECF244321}">
                <p14:modId xmlns:p14="http://schemas.microsoft.com/office/powerpoint/2010/main" val="3076472132"/>
              </p:ext>
            </p:extLst>
          </p:nvPr>
        </p:nvGraphicFramePr>
        <p:xfrm>
          <a:off x="217968" y="880391"/>
          <a:ext cx="11920494" cy="5186993"/>
        </p:xfrm>
        <a:graphic>
          <a:graphicData uri="http://schemas.openxmlformats.org/drawingml/2006/table">
            <a:tbl>
              <a:tblPr firstRow="1" bandRow="1">
                <a:tableStyleId>{16D9F66E-5EB9-4882-86FB-DCBF35E3C3E4}</a:tableStyleId>
              </a:tblPr>
              <a:tblGrid>
                <a:gridCol w="1080973">
                  <a:extLst>
                    <a:ext uri="{9D8B030D-6E8A-4147-A177-3AD203B41FA5}">
                      <a16:colId xmlns:a16="http://schemas.microsoft.com/office/drawing/2014/main" val="522309124"/>
                    </a:ext>
                  </a:extLst>
                </a:gridCol>
                <a:gridCol w="2260226">
                  <a:extLst>
                    <a:ext uri="{9D8B030D-6E8A-4147-A177-3AD203B41FA5}">
                      <a16:colId xmlns:a16="http://schemas.microsoft.com/office/drawing/2014/main" val="636156125"/>
                    </a:ext>
                  </a:extLst>
                </a:gridCol>
                <a:gridCol w="3308444">
                  <a:extLst>
                    <a:ext uri="{9D8B030D-6E8A-4147-A177-3AD203B41FA5}">
                      <a16:colId xmlns:a16="http://schemas.microsoft.com/office/drawing/2014/main" val="3006055999"/>
                    </a:ext>
                  </a:extLst>
                </a:gridCol>
                <a:gridCol w="2886752">
                  <a:extLst>
                    <a:ext uri="{9D8B030D-6E8A-4147-A177-3AD203B41FA5}">
                      <a16:colId xmlns:a16="http://schemas.microsoft.com/office/drawing/2014/main" val="4255653014"/>
                    </a:ext>
                  </a:extLst>
                </a:gridCol>
                <a:gridCol w="2384099">
                  <a:extLst>
                    <a:ext uri="{9D8B030D-6E8A-4147-A177-3AD203B41FA5}">
                      <a16:colId xmlns:a16="http://schemas.microsoft.com/office/drawing/2014/main" val="1603066068"/>
                    </a:ext>
                  </a:extLst>
                </a:gridCol>
              </a:tblGrid>
              <a:tr h="5186993">
                <a:tc>
                  <a:txBody>
                    <a:bodyPr/>
                    <a:lstStyle/>
                    <a:p>
                      <a:endParaRPr lang="es-ES" sz="2800" b="0"/>
                    </a:p>
                    <a:p>
                      <a:pPr lvl="0">
                        <a:buNone/>
                      </a:pPr>
                      <a:endParaRPr lang="es-ES" sz="2800" b="0"/>
                    </a:p>
                    <a:p>
                      <a:pPr lvl="0">
                        <a:buNone/>
                      </a:pPr>
                      <a:endParaRPr lang="es-ES" sz="2800" b="0"/>
                    </a:p>
                    <a:p>
                      <a:pPr lvl="0">
                        <a:buNone/>
                      </a:pPr>
                      <a:endParaRPr lang="es-ES" sz="2800" b="0"/>
                    </a:p>
                    <a:p>
                      <a:pPr lvl="0">
                        <a:buNone/>
                      </a:pPr>
                      <a:endParaRPr lang="es-ES" sz="2800" b="0"/>
                    </a:p>
                    <a:p>
                      <a:pPr lvl="0">
                        <a:buNone/>
                      </a:pPr>
                      <a:endParaRPr lang="es-ES" sz="2800" b="0"/>
                    </a:p>
                    <a:p>
                      <a:pPr lvl="0">
                        <a:buNone/>
                      </a:pPr>
                      <a:r>
                        <a:rPr lang="es-ES" sz="2800" b="0"/>
                        <a:t>2</a:t>
                      </a:r>
                    </a:p>
                  </a:txBody>
                  <a:tcPr/>
                </a:tc>
                <a:tc>
                  <a:txBody>
                    <a:bodyPr/>
                    <a:lstStyle/>
                    <a:p>
                      <a:endParaRPr lang="es-ES" sz="2800" b="0"/>
                    </a:p>
                    <a:p>
                      <a:pPr lvl="0">
                        <a:buNone/>
                      </a:pPr>
                      <a:endParaRPr lang="es-ES" sz="2800" b="0"/>
                    </a:p>
                    <a:p>
                      <a:pPr lvl="0">
                        <a:buNone/>
                      </a:pPr>
                      <a:endParaRPr lang="es-ES" sz="2800" b="0"/>
                    </a:p>
                    <a:p>
                      <a:pPr lvl="0">
                        <a:buNone/>
                      </a:pPr>
                      <a:endParaRPr lang="es-ES" sz="2800" b="0"/>
                    </a:p>
                    <a:p>
                      <a:pPr lvl="0">
                        <a:buNone/>
                      </a:pPr>
                      <a:endParaRPr lang="es-ES" sz="2800" b="0"/>
                    </a:p>
                    <a:p>
                      <a:pPr lvl="0">
                        <a:buNone/>
                      </a:pPr>
                      <a:endParaRPr lang="es-ES" sz="2000" b="0"/>
                    </a:p>
                    <a:p>
                      <a:pPr lvl="0">
                        <a:buNone/>
                      </a:pPr>
                      <a:r>
                        <a:rPr lang="es-ES" sz="2000" b="0"/>
                        <a:t>BODEGUEROS</a:t>
                      </a:r>
                      <a:endParaRPr lang="es-ES" sz="2800" b="0"/>
                    </a:p>
                  </a:txBody>
                  <a:tcPr/>
                </a:tc>
                <a:tc>
                  <a:txBody>
                    <a:bodyPr/>
                    <a:lstStyle/>
                    <a:p>
                      <a:pPr marL="0" lvl="0" indent="0">
                        <a:buNone/>
                      </a:pPr>
                      <a:endParaRPr lang="es-ES" sz="1800" b="0" i="0" u="none" strike="noStrike" noProof="0">
                        <a:solidFill>
                          <a:srgbClr val="000000"/>
                        </a:solidFill>
                        <a:latin typeface="Calibri"/>
                      </a:endParaRPr>
                    </a:p>
                    <a:p>
                      <a:pPr marL="0" lvl="0" indent="0">
                        <a:buNone/>
                      </a:pPr>
                      <a:endParaRPr lang="es-ES" sz="1800" b="0" i="0" u="none" strike="noStrike" noProof="0">
                        <a:solidFill>
                          <a:srgbClr val="000000"/>
                        </a:solidFill>
                        <a:latin typeface="Calibri"/>
                      </a:endParaRPr>
                    </a:p>
                    <a:p>
                      <a:pPr marL="0" lvl="0" indent="0">
                        <a:buNone/>
                      </a:pPr>
                      <a:r>
                        <a:rPr lang="es-ES" sz="1800" b="0" i="0" u="none" strike="noStrike" noProof="0">
                          <a:solidFill>
                            <a:srgbClr val="000000"/>
                          </a:solidFill>
                          <a:latin typeface="Calibri"/>
                        </a:rPr>
                        <a:t>6. Clasificar de manera detallada las zapatillas (marca, talla, modelo, color, entre otros)</a:t>
                      </a:r>
                      <a:endParaRPr lang="es-ES" sz="1800" b="1" i="0" u="none" strike="noStrike" noProof="0">
                        <a:solidFill>
                          <a:srgbClr val="000000"/>
                        </a:solidFill>
                        <a:latin typeface="Calibri"/>
                      </a:endParaRPr>
                    </a:p>
                    <a:p>
                      <a:pPr marL="285750" lvl="0" indent="-285750">
                        <a:buClr>
                          <a:srgbClr val="000000"/>
                        </a:buClr>
                        <a:buFont typeface="Arial"/>
                        <a:buChar char="•"/>
                      </a:pPr>
                      <a:endParaRPr lang="es-ES" sz="1800" b="1" i="0" u="none" strike="noStrike" noProof="0">
                        <a:solidFill>
                          <a:srgbClr val="000000"/>
                        </a:solidFill>
                        <a:latin typeface="Calibri"/>
                      </a:endParaRPr>
                    </a:p>
                    <a:p>
                      <a:pPr marL="285750" lvl="0" indent="-285750">
                        <a:buClr>
                          <a:srgbClr val="000000"/>
                        </a:buClr>
                        <a:buFont typeface="Arial,Sans-Serif"/>
                        <a:buChar char="•"/>
                      </a:pPr>
                      <a:endParaRPr lang="es-ES" sz="1800" b="0" i="0" u="none" strike="noStrike" noProof="0">
                        <a:solidFill>
                          <a:srgbClr val="000000"/>
                        </a:solidFill>
                        <a:latin typeface="Calibri"/>
                      </a:endParaRPr>
                    </a:p>
                  </a:txBody>
                  <a:tcPr/>
                </a:tc>
                <a:tc>
                  <a:txBody>
                    <a:bodyPr/>
                    <a:lstStyle/>
                    <a:p>
                      <a:endParaRPr lang="es-ES" sz="2800" b="0"/>
                    </a:p>
                    <a:p>
                      <a:pPr lvl="0">
                        <a:buNone/>
                      </a:pPr>
                      <a:endParaRPr lang="es-ES" sz="2000" b="1" i="0" u="none" strike="noStrike" noProof="0">
                        <a:solidFill>
                          <a:srgbClr val="000000"/>
                        </a:solidFill>
                        <a:latin typeface="Calibri"/>
                      </a:endParaRPr>
                    </a:p>
                    <a:p>
                      <a:pPr lvl="0">
                        <a:buNone/>
                      </a:pPr>
                      <a:r>
                        <a:rPr lang="es-ES" sz="2000" b="0" i="0" u="none" strike="noStrike" noProof="0">
                          <a:solidFill>
                            <a:srgbClr val="000000"/>
                          </a:solidFill>
                          <a:latin typeface="Calibri"/>
                        </a:rPr>
                        <a:t>Se sabrá qué datos tienen sobre las zapatillas a la hora de necesitar una, además de saber si se encuentran zapatillas en la bodega o no hay </a:t>
                      </a:r>
                      <a:endParaRPr lang="en-US" sz="2000" b="1" i="0" u="none" strike="noStrike" noProof="0">
                        <a:solidFill>
                          <a:srgbClr val="000000"/>
                        </a:solidFill>
                        <a:latin typeface="Calibri"/>
                      </a:endParaRPr>
                    </a:p>
                    <a:p>
                      <a:pPr lvl="0">
                        <a:buNone/>
                      </a:pPr>
                      <a:r>
                        <a:rPr lang="es-ES" sz="2000" b="0" i="0" u="none" strike="noStrike" noProof="0">
                          <a:solidFill>
                            <a:srgbClr val="000000"/>
                          </a:solidFill>
                          <a:latin typeface="Calibri"/>
                        </a:rPr>
                        <a:t>También tendrán la localización de tener los pedidos a donde llegar</a:t>
                      </a:r>
                      <a:endParaRPr lang="es-ES"/>
                    </a:p>
                  </a:txBody>
                  <a:tcPr/>
                </a:tc>
                <a:tc>
                  <a:txBody>
                    <a:bodyPr/>
                    <a:lstStyle/>
                    <a:p>
                      <a:endParaRPr lang="es-ES" sz="2800" b="0"/>
                    </a:p>
                    <a:p>
                      <a:pPr lvl="0">
                        <a:buNone/>
                      </a:pPr>
                      <a:r>
                        <a:rPr lang="es-ES" sz="2000" b="0" i="0" u="none" strike="noStrike" noProof="0">
                          <a:solidFill>
                            <a:srgbClr val="000000"/>
                          </a:solidFill>
                          <a:latin typeface="Calibri"/>
                        </a:rPr>
                        <a:t>El bodeguero tendrá un control de o que hay a la hora de que le soliciten algún producto </a:t>
                      </a:r>
                      <a:endParaRPr lang="es-ES" sz="2000" b="1" i="0" u="none" strike="noStrike" noProof="0">
                        <a:solidFill>
                          <a:srgbClr val="000000"/>
                        </a:solidFill>
                        <a:latin typeface="Calibri"/>
                      </a:endParaRPr>
                    </a:p>
                    <a:p>
                      <a:pPr lvl="0">
                        <a:buNone/>
                      </a:pPr>
                      <a:r>
                        <a:rPr lang="es-ES" sz="2000" b="0" i="0" u="none" strike="noStrike" noProof="0">
                          <a:solidFill>
                            <a:srgbClr val="000000"/>
                          </a:solidFill>
                          <a:latin typeface="Calibri"/>
                        </a:rPr>
                        <a:t>Tendrán mejor movimiento y un orden</a:t>
                      </a:r>
                      <a:endParaRPr lang="es-ES"/>
                    </a:p>
                    <a:p>
                      <a:pPr lvl="0">
                        <a:buNone/>
                      </a:pPr>
                      <a:endParaRPr lang="es-ES" sz="2800" b="0"/>
                    </a:p>
                  </a:txBody>
                  <a:tcPr/>
                </a:tc>
                <a:extLst>
                  <a:ext uri="{0D108BD9-81ED-4DB2-BD59-A6C34878D82A}">
                    <a16:rowId xmlns:a16="http://schemas.microsoft.com/office/drawing/2014/main" val="980173243"/>
                  </a:ext>
                </a:extLst>
              </a:tr>
            </a:tbl>
          </a:graphicData>
        </a:graphic>
      </p:graphicFrame>
    </p:spTree>
    <p:extLst>
      <p:ext uri="{BB962C8B-B14F-4D97-AF65-F5344CB8AC3E}">
        <p14:creationId xmlns:p14="http://schemas.microsoft.com/office/powerpoint/2010/main" val="6827285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93350C26-A508-7570-D500-3F271AE44D16}"/>
              </a:ext>
            </a:extLst>
          </p:cNvPr>
          <p:cNvGraphicFramePr>
            <a:graphicFrameLocks noGrp="1"/>
          </p:cNvGraphicFramePr>
          <p:nvPr>
            <p:ph idx="1"/>
            <p:extLst>
              <p:ext uri="{D42A27DB-BD31-4B8C-83A1-F6EECF244321}">
                <p14:modId xmlns:p14="http://schemas.microsoft.com/office/powerpoint/2010/main" val="2837209133"/>
              </p:ext>
            </p:extLst>
          </p:nvPr>
        </p:nvGraphicFramePr>
        <p:xfrm>
          <a:off x="217968" y="880391"/>
          <a:ext cx="11920494" cy="5186993"/>
        </p:xfrm>
        <a:graphic>
          <a:graphicData uri="http://schemas.openxmlformats.org/drawingml/2006/table">
            <a:tbl>
              <a:tblPr firstRow="1" bandRow="1">
                <a:tableStyleId>{16D9F66E-5EB9-4882-86FB-DCBF35E3C3E4}</a:tableStyleId>
              </a:tblPr>
              <a:tblGrid>
                <a:gridCol w="1080973">
                  <a:extLst>
                    <a:ext uri="{9D8B030D-6E8A-4147-A177-3AD203B41FA5}">
                      <a16:colId xmlns:a16="http://schemas.microsoft.com/office/drawing/2014/main" val="522309124"/>
                    </a:ext>
                  </a:extLst>
                </a:gridCol>
                <a:gridCol w="2260226">
                  <a:extLst>
                    <a:ext uri="{9D8B030D-6E8A-4147-A177-3AD203B41FA5}">
                      <a16:colId xmlns:a16="http://schemas.microsoft.com/office/drawing/2014/main" val="636156125"/>
                    </a:ext>
                  </a:extLst>
                </a:gridCol>
                <a:gridCol w="3308444">
                  <a:extLst>
                    <a:ext uri="{9D8B030D-6E8A-4147-A177-3AD203B41FA5}">
                      <a16:colId xmlns:a16="http://schemas.microsoft.com/office/drawing/2014/main" val="3006055999"/>
                    </a:ext>
                  </a:extLst>
                </a:gridCol>
                <a:gridCol w="2886752">
                  <a:extLst>
                    <a:ext uri="{9D8B030D-6E8A-4147-A177-3AD203B41FA5}">
                      <a16:colId xmlns:a16="http://schemas.microsoft.com/office/drawing/2014/main" val="4255653014"/>
                    </a:ext>
                  </a:extLst>
                </a:gridCol>
                <a:gridCol w="2384099">
                  <a:extLst>
                    <a:ext uri="{9D8B030D-6E8A-4147-A177-3AD203B41FA5}">
                      <a16:colId xmlns:a16="http://schemas.microsoft.com/office/drawing/2014/main" val="1603066068"/>
                    </a:ext>
                  </a:extLst>
                </a:gridCol>
              </a:tblGrid>
              <a:tr h="5186993">
                <a:tc>
                  <a:txBody>
                    <a:bodyPr/>
                    <a:lstStyle/>
                    <a:p>
                      <a:endParaRPr lang="es-ES" sz="2800" b="0"/>
                    </a:p>
                    <a:p>
                      <a:pPr lvl="0">
                        <a:buNone/>
                      </a:pPr>
                      <a:endParaRPr lang="es-ES" sz="2800" b="0"/>
                    </a:p>
                    <a:p>
                      <a:pPr lvl="0">
                        <a:buNone/>
                      </a:pPr>
                      <a:endParaRPr lang="es-ES" sz="2800" b="0"/>
                    </a:p>
                    <a:p>
                      <a:pPr lvl="0">
                        <a:buNone/>
                      </a:pPr>
                      <a:endParaRPr lang="es-ES" sz="2800" b="0"/>
                    </a:p>
                    <a:p>
                      <a:pPr lvl="0">
                        <a:buNone/>
                      </a:pPr>
                      <a:endParaRPr lang="es-ES" sz="2800" b="0"/>
                    </a:p>
                    <a:p>
                      <a:pPr lvl="0">
                        <a:buNone/>
                      </a:pPr>
                      <a:endParaRPr lang="es-ES" sz="2800" b="0"/>
                    </a:p>
                    <a:p>
                      <a:pPr lvl="0">
                        <a:buNone/>
                      </a:pPr>
                      <a:r>
                        <a:rPr lang="es-ES" sz="2800" b="0"/>
                        <a:t>2</a:t>
                      </a:r>
                    </a:p>
                  </a:txBody>
                  <a:tcPr/>
                </a:tc>
                <a:tc>
                  <a:txBody>
                    <a:bodyPr/>
                    <a:lstStyle/>
                    <a:p>
                      <a:endParaRPr lang="es-ES" sz="2800" b="0"/>
                    </a:p>
                    <a:p>
                      <a:pPr lvl="0">
                        <a:buNone/>
                      </a:pPr>
                      <a:endParaRPr lang="es-ES" sz="2800" b="0"/>
                    </a:p>
                    <a:p>
                      <a:pPr lvl="0">
                        <a:buNone/>
                      </a:pPr>
                      <a:endParaRPr lang="es-ES" sz="2800" b="0"/>
                    </a:p>
                    <a:p>
                      <a:pPr lvl="0">
                        <a:buNone/>
                      </a:pPr>
                      <a:endParaRPr lang="es-ES" sz="2800" b="0"/>
                    </a:p>
                    <a:p>
                      <a:pPr lvl="0">
                        <a:buNone/>
                      </a:pPr>
                      <a:endParaRPr lang="es-ES" sz="2800" b="0"/>
                    </a:p>
                    <a:p>
                      <a:pPr lvl="0">
                        <a:buNone/>
                      </a:pPr>
                      <a:endParaRPr lang="es-ES" sz="2800" b="0"/>
                    </a:p>
                    <a:p>
                      <a:pPr lvl="0">
                        <a:buNone/>
                      </a:pPr>
                      <a:r>
                        <a:rPr lang="es-ES" sz="2000" b="0" i="0" u="none" strike="noStrike" noProof="0">
                          <a:solidFill>
                            <a:srgbClr val="000000"/>
                          </a:solidFill>
                          <a:latin typeface="Calibri"/>
                        </a:rPr>
                        <a:t>BODEGUEROS</a:t>
                      </a:r>
                      <a:endParaRPr lang="es-ES" sz="2800" b="0"/>
                    </a:p>
                  </a:txBody>
                  <a:tcPr/>
                </a:tc>
                <a:tc>
                  <a:txBody>
                    <a:bodyPr/>
                    <a:lstStyle/>
                    <a:p>
                      <a:pPr marL="285750" lvl="0" indent="-285750">
                        <a:buClr>
                          <a:srgbClr val="000000"/>
                        </a:buClr>
                        <a:buFont typeface="Arial"/>
                        <a:buChar char="•"/>
                      </a:pPr>
                      <a:endParaRPr lang="es-ES" sz="1800" b="1" i="0" u="none" strike="noStrike" noProof="0">
                        <a:solidFill>
                          <a:srgbClr val="000000"/>
                        </a:solidFill>
                        <a:latin typeface="Calibri"/>
                      </a:endParaRPr>
                    </a:p>
                    <a:p>
                      <a:pPr marL="0" lvl="0" indent="0">
                        <a:buClr>
                          <a:srgbClr val="000000"/>
                        </a:buClr>
                        <a:buNone/>
                      </a:pPr>
                      <a:endParaRPr lang="es-ES" sz="1800" b="0" i="0" u="none" strike="noStrike" noProof="0">
                        <a:solidFill>
                          <a:srgbClr val="000000"/>
                        </a:solidFill>
                        <a:latin typeface="Calibri"/>
                      </a:endParaRPr>
                    </a:p>
                    <a:p>
                      <a:pPr marL="0" lvl="0" indent="0">
                        <a:buNone/>
                      </a:pPr>
                      <a:endParaRPr lang="es-ES" sz="1800" b="0" i="0" u="none" strike="noStrike" noProof="0">
                        <a:solidFill>
                          <a:srgbClr val="000000"/>
                        </a:solidFill>
                        <a:latin typeface="Calibri"/>
                      </a:endParaRPr>
                    </a:p>
                    <a:p>
                      <a:pPr marL="0" lvl="0" indent="0">
                        <a:buNone/>
                      </a:pPr>
                      <a:r>
                        <a:rPr lang="es-ES" sz="1800" b="0" i="0" u="none" strike="noStrike" noProof="0">
                          <a:solidFill>
                            <a:srgbClr val="000000"/>
                          </a:solidFill>
                          <a:latin typeface="Calibri"/>
                        </a:rPr>
                        <a:t>7. Consultar, editar y ver los datos de las zapatillas</a:t>
                      </a:r>
                      <a:endParaRPr lang="es-ES" sz="1800" b="1" i="0" u="none" strike="noStrike" noProof="0">
                        <a:solidFill>
                          <a:srgbClr val="000000"/>
                        </a:solidFill>
                        <a:latin typeface="Calibri"/>
                      </a:endParaRPr>
                    </a:p>
                    <a:p>
                      <a:pPr marL="285750" lvl="0" indent="-285750">
                        <a:buClr>
                          <a:srgbClr val="000000"/>
                        </a:buClr>
                        <a:buFont typeface="Arial,Sans-Serif"/>
                        <a:buChar char="•"/>
                      </a:pPr>
                      <a:endParaRPr lang="es-ES" sz="1800" b="1" i="0" u="none" strike="noStrike" noProof="0">
                        <a:solidFill>
                          <a:srgbClr val="000000"/>
                        </a:solidFill>
                        <a:latin typeface="Calibri"/>
                      </a:endParaRPr>
                    </a:p>
                    <a:p>
                      <a:pPr marL="0" lvl="0" indent="0">
                        <a:buClr>
                          <a:srgbClr val="000000"/>
                        </a:buClr>
                        <a:buNone/>
                      </a:pPr>
                      <a:endParaRPr lang="es-ES" sz="1800" b="0" i="0" u="none" strike="noStrike" noProof="0">
                        <a:solidFill>
                          <a:srgbClr val="000000"/>
                        </a:solidFill>
                        <a:latin typeface="Calibri"/>
                      </a:endParaRPr>
                    </a:p>
                  </a:txBody>
                  <a:tcPr/>
                </a:tc>
                <a:tc>
                  <a:txBody>
                    <a:bodyPr/>
                    <a:lstStyle/>
                    <a:p>
                      <a:endParaRPr lang="es-ES" sz="2800" b="0"/>
                    </a:p>
                    <a:p>
                      <a:pPr lvl="0">
                        <a:buNone/>
                      </a:pPr>
                      <a:endParaRPr lang="es-ES" sz="2000" b="1" i="0" u="none" strike="noStrike" noProof="0">
                        <a:solidFill>
                          <a:srgbClr val="000000"/>
                        </a:solidFill>
                        <a:latin typeface="Calibri"/>
                      </a:endParaRPr>
                    </a:p>
                    <a:p>
                      <a:pPr lvl="0">
                        <a:buNone/>
                      </a:pPr>
                      <a:r>
                        <a:rPr lang="es-ES" sz="2000" b="0" i="0" u="none" strike="noStrike" noProof="0">
                          <a:solidFill>
                            <a:srgbClr val="000000"/>
                          </a:solidFill>
                          <a:latin typeface="Calibri"/>
                        </a:rPr>
                        <a:t>Se sabrá qué datos tienen sobre las zapatillas a la hora de necesitar una, además de saber si se encuentran zapatillas en la bodega o no hay </a:t>
                      </a:r>
                      <a:endParaRPr lang="en-US" sz="2000" b="1" i="0" u="none" strike="noStrike" noProof="0">
                        <a:solidFill>
                          <a:srgbClr val="000000"/>
                        </a:solidFill>
                        <a:latin typeface="Calibri"/>
                      </a:endParaRPr>
                    </a:p>
                    <a:p>
                      <a:pPr lvl="0">
                        <a:buNone/>
                      </a:pPr>
                      <a:r>
                        <a:rPr lang="es-ES" sz="2000" b="0" i="0" u="none" strike="noStrike" noProof="0">
                          <a:solidFill>
                            <a:srgbClr val="000000"/>
                          </a:solidFill>
                          <a:latin typeface="Calibri"/>
                        </a:rPr>
                        <a:t>También tendrán la localización de tener los pedidos a donde llegar</a:t>
                      </a:r>
                      <a:endParaRPr lang="es-ES"/>
                    </a:p>
                  </a:txBody>
                  <a:tcPr/>
                </a:tc>
                <a:tc>
                  <a:txBody>
                    <a:bodyPr/>
                    <a:lstStyle/>
                    <a:p>
                      <a:endParaRPr lang="es-ES" sz="2800" b="0"/>
                    </a:p>
                    <a:p>
                      <a:pPr lvl="0">
                        <a:buNone/>
                      </a:pPr>
                      <a:r>
                        <a:rPr lang="es-ES" sz="2000" b="0" i="0" u="none" strike="noStrike" noProof="0">
                          <a:solidFill>
                            <a:srgbClr val="000000"/>
                          </a:solidFill>
                          <a:latin typeface="Calibri"/>
                        </a:rPr>
                        <a:t>El bodeguero tendrá un control de o que hay a la hora de que le soliciten algún producto </a:t>
                      </a:r>
                      <a:endParaRPr lang="es-ES" sz="2000" b="1" i="0" u="none" strike="noStrike" noProof="0">
                        <a:solidFill>
                          <a:srgbClr val="000000"/>
                        </a:solidFill>
                        <a:latin typeface="Calibri"/>
                      </a:endParaRPr>
                    </a:p>
                    <a:p>
                      <a:pPr lvl="0">
                        <a:buNone/>
                      </a:pPr>
                      <a:r>
                        <a:rPr lang="es-ES" sz="2000" b="0" i="0" u="none" strike="noStrike" noProof="0">
                          <a:solidFill>
                            <a:srgbClr val="000000"/>
                          </a:solidFill>
                          <a:latin typeface="Calibri"/>
                        </a:rPr>
                        <a:t>Tendrán mejor movimiento y un orden</a:t>
                      </a:r>
                      <a:endParaRPr lang="es-ES"/>
                    </a:p>
                    <a:p>
                      <a:pPr lvl="0">
                        <a:buNone/>
                      </a:pPr>
                      <a:endParaRPr lang="es-ES" sz="2800" b="0"/>
                    </a:p>
                  </a:txBody>
                  <a:tcPr/>
                </a:tc>
                <a:extLst>
                  <a:ext uri="{0D108BD9-81ED-4DB2-BD59-A6C34878D82A}">
                    <a16:rowId xmlns:a16="http://schemas.microsoft.com/office/drawing/2014/main" val="980173243"/>
                  </a:ext>
                </a:extLst>
              </a:tr>
            </a:tbl>
          </a:graphicData>
        </a:graphic>
      </p:graphicFrame>
    </p:spTree>
    <p:extLst>
      <p:ext uri="{BB962C8B-B14F-4D97-AF65-F5344CB8AC3E}">
        <p14:creationId xmlns:p14="http://schemas.microsoft.com/office/powerpoint/2010/main" val="24968631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93350C26-A508-7570-D500-3F271AE44D16}"/>
              </a:ext>
            </a:extLst>
          </p:cNvPr>
          <p:cNvGraphicFramePr>
            <a:graphicFrameLocks noGrp="1"/>
          </p:cNvGraphicFramePr>
          <p:nvPr>
            <p:ph idx="1"/>
            <p:extLst>
              <p:ext uri="{D42A27DB-BD31-4B8C-83A1-F6EECF244321}">
                <p14:modId xmlns:p14="http://schemas.microsoft.com/office/powerpoint/2010/main" val="719500403"/>
              </p:ext>
            </p:extLst>
          </p:nvPr>
        </p:nvGraphicFramePr>
        <p:xfrm>
          <a:off x="217968" y="880391"/>
          <a:ext cx="11920494" cy="5186993"/>
        </p:xfrm>
        <a:graphic>
          <a:graphicData uri="http://schemas.openxmlformats.org/drawingml/2006/table">
            <a:tbl>
              <a:tblPr firstRow="1" bandRow="1">
                <a:tableStyleId>{16D9F66E-5EB9-4882-86FB-DCBF35E3C3E4}</a:tableStyleId>
              </a:tblPr>
              <a:tblGrid>
                <a:gridCol w="1080973">
                  <a:extLst>
                    <a:ext uri="{9D8B030D-6E8A-4147-A177-3AD203B41FA5}">
                      <a16:colId xmlns:a16="http://schemas.microsoft.com/office/drawing/2014/main" val="522309124"/>
                    </a:ext>
                  </a:extLst>
                </a:gridCol>
                <a:gridCol w="2260226">
                  <a:extLst>
                    <a:ext uri="{9D8B030D-6E8A-4147-A177-3AD203B41FA5}">
                      <a16:colId xmlns:a16="http://schemas.microsoft.com/office/drawing/2014/main" val="636156125"/>
                    </a:ext>
                  </a:extLst>
                </a:gridCol>
                <a:gridCol w="3308444">
                  <a:extLst>
                    <a:ext uri="{9D8B030D-6E8A-4147-A177-3AD203B41FA5}">
                      <a16:colId xmlns:a16="http://schemas.microsoft.com/office/drawing/2014/main" val="3006055999"/>
                    </a:ext>
                  </a:extLst>
                </a:gridCol>
                <a:gridCol w="2886752">
                  <a:extLst>
                    <a:ext uri="{9D8B030D-6E8A-4147-A177-3AD203B41FA5}">
                      <a16:colId xmlns:a16="http://schemas.microsoft.com/office/drawing/2014/main" val="4255653014"/>
                    </a:ext>
                  </a:extLst>
                </a:gridCol>
                <a:gridCol w="2384099">
                  <a:extLst>
                    <a:ext uri="{9D8B030D-6E8A-4147-A177-3AD203B41FA5}">
                      <a16:colId xmlns:a16="http://schemas.microsoft.com/office/drawing/2014/main" val="1603066068"/>
                    </a:ext>
                  </a:extLst>
                </a:gridCol>
              </a:tblGrid>
              <a:tr h="5186993">
                <a:tc>
                  <a:txBody>
                    <a:bodyPr/>
                    <a:lstStyle/>
                    <a:p>
                      <a:endParaRPr lang="es-ES" sz="2800" b="0"/>
                    </a:p>
                    <a:p>
                      <a:pPr lvl="0">
                        <a:buNone/>
                      </a:pPr>
                      <a:endParaRPr lang="es-ES" sz="2800" b="0"/>
                    </a:p>
                    <a:p>
                      <a:pPr lvl="0">
                        <a:buNone/>
                      </a:pPr>
                      <a:endParaRPr lang="es-ES" sz="2800" b="0"/>
                    </a:p>
                    <a:p>
                      <a:pPr lvl="0">
                        <a:buNone/>
                      </a:pPr>
                      <a:endParaRPr lang="es-ES" sz="2800" b="0"/>
                    </a:p>
                    <a:p>
                      <a:pPr lvl="0">
                        <a:buNone/>
                      </a:pPr>
                      <a:endParaRPr lang="es-ES" sz="2800" b="0"/>
                    </a:p>
                    <a:p>
                      <a:pPr lvl="0">
                        <a:buNone/>
                      </a:pPr>
                      <a:endParaRPr lang="es-ES" sz="2800" b="0"/>
                    </a:p>
                    <a:p>
                      <a:pPr lvl="0">
                        <a:buNone/>
                      </a:pPr>
                      <a:r>
                        <a:rPr lang="es-ES" sz="2800" b="0"/>
                        <a:t>2</a:t>
                      </a:r>
                    </a:p>
                  </a:txBody>
                  <a:tcPr/>
                </a:tc>
                <a:tc>
                  <a:txBody>
                    <a:bodyPr/>
                    <a:lstStyle/>
                    <a:p>
                      <a:endParaRPr lang="es-ES" sz="2800" b="0"/>
                    </a:p>
                    <a:p>
                      <a:pPr lvl="0">
                        <a:buNone/>
                      </a:pPr>
                      <a:endParaRPr lang="es-ES" sz="2800" b="0"/>
                    </a:p>
                    <a:p>
                      <a:pPr lvl="0">
                        <a:buNone/>
                      </a:pPr>
                      <a:endParaRPr lang="es-ES" sz="2800" b="0"/>
                    </a:p>
                    <a:p>
                      <a:pPr lvl="0">
                        <a:buNone/>
                      </a:pPr>
                      <a:endParaRPr lang="es-ES" sz="2800" b="0"/>
                    </a:p>
                    <a:p>
                      <a:pPr lvl="0">
                        <a:buNone/>
                      </a:pPr>
                      <a:endParaRPr lang="es-ES" sz="2800" b="0"/>
                    </a:p>
                    <a:p>
                      <a:pPr lvl="0">
                        <a:buNone/>
                      </a:pPr>
                      <a:endParaRPr lang="es-ES" sz="2800" b="0"/>
                    </a:p>
                    <a:p>
                      <a:pPr lvl="0">
                        <a:buNone/>
                      </a:pPr>
                      <a:r>
                        <a:rPr lang="es-ES" sz="2000" b="0" i="0" u="none" strike="noStrike" noProof="0">
                          <a:solidFill>
                            <a:srgbClr val="000000"/>
                          </a:solidFill>
                          <a:latin typeface="Calibri"/>
                        </a:rPr>
                        <a:t>BODEGUEROS</a:t>
                      </a:r>
                      <a:endParaRPr lang="es-ES" sz="2800" b="0"/>
                    </a:p>
                  </a:txBody>
                  <a:tcPr/>
                </a:tc>
                <a:tc>
                  <a:txBody>
                    <a:bodyPr/>
                    <a:lstStyle/>
                    <a:p>
                      <a:pPr marL="285750" lvl="0" indent="-285750">
                        <a:buFont typeface="Arial"/>
                        <a:buChar char="•"/>
                      </a:pPr>
                      <a:endParaRPr lang="es-ES" sz="1800" b="0" i="0" u="none" strike="noStrike" noProof="0">
                        <a:solidFill>
                          <a:srgbClr val="000000"/>
                        </a:solidFill>
                        <a:latin typeface="Calibri"/>
                      </a:endParaRPr>
                    </a:p>
                    <a:p>
                      <a:pPr marL="285750" lvl="0" indent="-285750">
                        <a:buClr>
                          <a:srgbClr val="000000"/>
                        </a:buClr>
                        <a:buFont typeface="Arial,Sans-Serif"/>
                        <a:buChar char="•"/>
                      </a:pPr>
                      <a:endParaRPr lang="es-ES" sz="1800" b="1" i="0" u="none" strike="noStrike" noProof="0">
                        <a:solidFill>
                          <a:srgbClr val="000000"/>
                        </a:solidFill>
                        <a:latin typeface="Calibri"/>
                      </a:endParaRPr>
                    </a:p>
                    <a:p>
                      <a:pPr marL="0" lvl="0" indent="0">
                        <a:buClr>
                          <a:srgbClr val="000000"/>
                        </a:buClr>
                        <a:buNone/>
                      </a:pPr>
                      <a:endParaRPr lang="es-ES" sz="1800" b="0" i="0" u="none" strike="noStrike" noProof="0">
                        <a:solidFill>
                          <a:srgbClr val="000000"/>
                        </a:solidFill>
                        <a:latin typeface="Calibri"/>
                      </a:endParaRPr>
                    </a:p>
                    <a:p>
                      <a:pPr marL="0" lvl="0" indent="0">
                        <a:buNone/>
                      </a:pPr>
                      <a:endParaRPr lang="es-ES" sz="1800" b="0" i="0" u="none" strike="noStrike" noProof="0">
                        <a:solidFill>
                          <a:srgbClr val="000000"/>
                        </a:solidFill>
                        <a:latin typeface="Calibri"/>
                      </a:endParaRPr>
                    </a:p>
                    <a:p>
                      <a:pPr marL="0" lvl="0" indent="0">
                        <a:buNone/>
                      </a:pPr>
                      <a:r>
                        <a:rPr lang="es-ES" sz="1800" b="0" i="0" u="none" strike="noStrike" noProof="0">
                          <a:solidFill>
                            <a:srgbClr val="000000"/>
                          </a:solidFill>
                          <a:latin typeface="Calibri"/>
                        </a:rPr>
                        <a:t>8.  Realizar reporte de las entradas y salidas de la bodega</a:t>
                      </a:r>
                      <a:endParaRPr lang="es-ES" sz="1800" b="1" i="0" u="none" strike="noStrike" noProof="0">
                        <a:solidFill>
                          <a:srgbClr val="000000"/>
                        </a:solidFill>
                        <a:latin typeface="Calibri"/>
                      </a:endParaRPr>
                    </a:p>
                    <a:p>
                      <a:pPr marL="285750" lvl="0" indent="-285750">
                        <a:buClr>
                          <a:srgbClr val="000000"/>
                        </a:buClr>
                        <a:buFont typeface="Arial"/>
                        <a:buChar char="•"/>
                      </a:pPr>
                      <a:endParaRPr lang="es-ES" sz="1800" b="1" i="0" u="none" strike="noStrike" noProof="0">
                        <a:solidFill>
                          <a:srgbClr val="000000"/>
                        </a:solidFill>
                        <a:latin typeface="Calibri"/>
                      </a:endParaRPr>
                    </a:p>
                    <a:p>
                      <a:pPr marL="285750" lvl="0" indent="-285750">
                        <a:buClr>
                          <a:srgbClr val="000000"/>
                        </a:buClr>
                        <a:buFont typeface="Arial,Sans-Serif"/>
                        <a:buChar char="•"/>
                      </a:pPr>
                      <a:endParaRPr lang="es-ES" sz="1800" b="0" i="0" u="none" strike="noStrike" noProof="0">
                        <a:solidFill>
                          <a:srgbClr val="000000"/>
                        </a:solidFill>
                        <a:latin typeface="Calibri"/>
                      </a:endParaRPr>
                    </a:p>
                  </a:txBody>
                  <a:tcPr/>
                </a:tc>
                <a:tc>
                  <a:txBody>
                    <a:bodyPr/>
                    <a:lstStyle/>
                    <a:p>
                      <a:endParaRPr lang="es-ES" sz="2800" b="0"/>
                    </a:p>
                    <a:p>
                      <a:pPr lvl="0">
                        <a:buNone/>
                      </a:pPr>
                      <a:endParaRPr lang="es-ES" sz="2000" b="1" i="0" u="none" strike="noStrike" noProof="0">
                        <a:solidFill>
                          <a:srgbClr val="000000"/>
                        </a:solidFill>
                        <a:latin typeface="Calibri"/>
                      </a:endParaRPr>
                    </a:p>
                    <a:p>
                      <a:pPr lvl="0">
                        <a:buNone/>
                      </a:pPr>
                      <a:r>
                        <a:rPr lang="es-ES" sz="2000" b="0" i="0" u="none" strike="noStrike" noProof="0">
                          <a:solidFill>
                            <a:srgbClr val="000000"/>
                          </a:solidFill>
                          <a:latin typeface="Calibri"/>
                        </a:rPr>
                        <a:t>Se sabrá qué datos tienen sobre las zapatillas a la hora de necesitar una, además de saber si se encuentran zapatillas en la bodega o no hay </a:t>
                      </a:r>
                      <a:endParaRPr lang="en-US" sz="2000" b="1" i="0" u="none" strike="noStrike" noProof="0">
                        <a:solidFill>
                          <a:srgbClr val="000000"/>
                        </a:solidFill>
                        <a:latin typeface="Calibri"/>
                      </a:endParaRPr>
                    </a:p>
                    <a:p>
                      <a:pPr lvl="0">
                        <a:buNone/>
                      </a:pPr>
                      <a:r>
                        <a:rPr lang="es-ES" sz="2000" b="0" i="0" u="none" strike="noStrike" noProof="0">
                          <a:solidFill>
                            <a:srgbClr val="000000"/>
                          </a:solidFill>
                          <a:latin typeface="Calibri"/>
                        </a:rPr>
                        <a:t>También tendrán la localización de tener los pedidos a donde llegar</a:t>
                      </a:r>
                      <a:endParaRPr lang="es-ES"/>
                    </a:p>
                  </a:txBody>
                  <a:tcPr/>
                </a:tc>
                <a:tc>
                  <a:txBody>
                    <a:bodyPr/>
                    <a:lstStyle/>
                    <a:p>
                      <a:endParaRPr lang="es-ES" sz="2800" b="0"/>
                    </a:p>
                    <a:p>
                      <a:pPr lvl="0">
                        <a:buNone/>
                      </a:pPr>
                      <a:r>
                        <a:rPr lang="es-ES" sz="2000" b="0" i="0" u="none" strike="noStrike" noProof="0">
                          <a:solidFill>
                            <a:srgbClr val="000000"/>
                          </a:solidFill>
                          <a:latin typeface="Calibri"/>
                        </a:rPr>
                        <a:t>El bodeguero tendrá un control de o que hay a la hora de que le soliciten algún producto </a:t>
                      </a:r>
                      <a:endParaRPr lang="es-ES" sz="2000" b="1" i="0" u="none" strike="noStrike" noProof="0">
                        <a:solidFill>
                          <a:srgbClr val="000000"/>
                        </a:solidFill>
                        <a:latin typeface="Calibri"/>
                      </a:endParaRPr>
                    </a:p>
                    <a:p>
                      <a:pPr lvl="0">
                        <a:buNone/>
                      </a:pPr>
                      <a:r>
                        <a:rPr lang="es-ES" sz="2000" b="0" i="0" u="none" strike="noStrike" noProof="0">
                          <a:solidFill>
                            <a:srgbClr val="000000"/>
                          </a:solidFill>
                          <a:latin typeface="Calibri"/>
                        </a:rPr>
                        <a:t>Tendrán mejor movimiento y un orden</a:t>
                      </a:r>
                      <a:endParaRPr lang="es-ES"/>
                    </a:p>
                    <a:p>
                      <a:pPr lvl="0">
                        <a:buNone/>
                      </a:pPr>
                      <a:endParaRPr lang="es-ES" sz="2800" b="0"/>
                    </a:p>
                  </a:txBody>
                  <a:tcPr/>
                </a:tc>
                <a:extLst>
                  <a:ext uri="{0D108BD9-81ED-4DB2-BD59-A6C34878D82A}">
                    <a16:rowId xmlns:a16="http://schemas.microsoft.com/office/drawing/2014/main" val="980173243"/>
                  </a:ext>
                </a:extLst>
              </a:tr>
            </a:tbl>
          </a:graphicData>
        </a:graphic>
      </p:graphicFrame>
    </p:spTree>
    <p:extLst>
      <p:ext uri="{BB962C8B-B14F-4D97-AF65-F5344CB8AC3E}">
        <p14:creationId xmlns:p14="http://schemas.microsoft.com/office/powerpoint/2010/main" val="18960740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93350C26-A508-7570-D500-3F271AE44D16}"/>
              </a:ext>
            </a:extLst>
          </p:cNvPr>
          <p:cNvGraphicFramePr>
            <a:graphicFrameLocks noGrp="1"/>
          </p:cNvGraphicFramePr>
          <p:nvPr>
            <p:ph idx="1"/>
            <p:extLst>
              <p:ext uri="{D42A27DB-BD31-4B8C-83A1-F6EECF244321}">
                <p14:modId xmlns:p14="http://schemas.microsoft.com/office/powerpoint/2010/main" val="2618737927"/>
              </p:ext>
            </p:extLst>
          </p:nvPr>
        </p:nvGraphicFramePr>
        <p:xfrm>
          <a:off x="217968" y="880391"/>
          <a:ext cx="11920494" cy="5186993"/>
        </p:xfrm>
        <a:graphic>
          <a:graphicData uri="http://schemas.openxmlformats.org/drawingml/2006/table">
            <a:tbl>
              <a:tblPr firstRow="1" bandRow="1">
                <a:tableStyleId>{16D9F66E-5EB9-4882-86FB-DCBF35E3C3E4}</a:tableStyleId>
              </a:tblPr>
              <a:tblGrid>
                <a:gridCol w="1080973">
                  <a:extLst>
                    <a:ext uri="{9D8B030D-6E8A-4147-A177-3AD203B41FA5}">
                      <a16:colId xmlns:a16="http://schemas.microsoft.com/office/drawing/2014/main" val="522309124"/>
                    </a:ext>
                  </a:extLst>
                </a:gridCol>
                <a:gridCol w="2260226">
                  <a:extLst>
                    <a:ext uri="{9D8B030D-6E8A-4147-A177-3AD203B41FA5}">
                      <a16:colId xmlns:a16="http://schemas.microsoft.com/office/drawing/2014/main" val="636156125"/>
                    </a:ext>
                  </a:extLst>
                </a:gridCol>
                <a:gridCol w="3308444">
                  <a:extLst>
                    <a:ext uri="{9D8B030D-6E8A-4147-A177-3AD203B41FA5}">
                      <a16:colId xmlns:a16="http://schemas.microsoft.com/office/drawing/2014/main" val="3006055999"/>
                    </a:ext>
                  </a:extLst>
                </a:gridCol>
                <a:gridCol w="2886752">
                  <a:extLst>
                    <a:ext uri="{9D8B030D-6E8A-4147-A177-3AD203B41FA5}">
                      <a16:colId xmlns:a16="http://schemas.microsoft.com/office/drawing/2014/main" val="4255653014"/>
                    </a:ext>
                  </a:extLst>
                </a:gridCol>
                <a:gridCol w="2384099">
                  <a:extLst>
                    <a:ext uri="{9D8B030D-6E8A-4147-A177-3AD203B41FA5}">
                      <a16:colId xmlns:a16="http://schemas.microsoft.com/office/drawing/2014/main" val="1603066068"/>
                    </a:ext>
                  </a:extLst>
                </a:gridCol>
              </a:tblGrid>
              <a:tr h="5186993">
                <a:tc>
                  <a:txBody>
                    <a:bodyPr/>
                    <a:lstStyle/>
                    <a:p>
                      <a:endParaRPr lang="es-ES" sz="2800" b="0"/>
                    </a:p>
                    <a:p>
                      <a:pPr lvl="0">
                        <a:buNone/>
                      </a:pPr>
                      <a:endParaRPr lang="es-ES" sz="2800" b="0"/>
                    </a:p>
                    <a:p>
                      <a:pPr lvl="0">
                        <a:buNone/>
                      </a:pPr>
                      <a:endParaRPr lang="es-ES" sz="2800" b="0"/>
                    </a:p>
                    <a:p>
                      <a:pPr lvl="0">
                        <a:buNone/>
                      </a:pPr>
                      <a:endParaRPr lang="es-ES" sz="2800" b="0"/>
                    </a:p>
                    <a:p>
                      <a:pPr lvl="0">
                        <a:buNone/>
                      </a:pPr>
                      <a:endParaRPr lang="es-ES" sz="2800" b="0"/>
                    </a:p>
                    <a:p>
                      <a:pPr lvl="0">
                        <a:buNone/>
                      </a:pPr>
                      <a:endParaRPr lang="es-ES" sz="2800" b="0"/>
                    </a:p>
                    <a:p>
                      <a:pPr lvl="0">
                        <a:buNone/>
                      </a:pPr>
                      <a:r>
                        <a:rPr lang="es-ES" sz="2800" b="0"/>
                        <a:t>2</a:t>
                      </a:r>
                    </a:p>
                  </a:txBody>
                  <a:tcPr/>
                </a:tc>
                <a:tc>
                  <a:txBody>
                    <a:bodyPr/>
                    <a:lstStyle/>
                    <a:p>
                      <a:endParaRPr lang="es-ES" sz="2800" b="0"/>
                    </a:p>
                    <a:p>
                      <a:pPr lvl="0">
                        <a:buNone/>
                      </a:pPr>
                      <a:endParaRPr lang="es-ES" sz="2800" b="0"/>
                    </a:p>
                    <a:p>
                      <a:pPr lvl="0">
                        <a:buNone/>
                      </a:pPr>
                      <a:endParaRPr lang="es-ES" sz="2800" b="0"/>
                    </a:p>
                    <a:p>
                      <a:pPr lvl="0">
                        <a:buNone/>
                      </a:pPr>
                      <a:endParaRPr lang="es-ES" sz="2800" b="0"/>
                    </a:p>
                    <a:p>
                      <a:pPr lvl="0">
                        <a:buNone/>
                      </a:pPr>
                      <a:endParaRPr lang="es-ES" sz="2800" b="0"/>
                    </a:p>
                    <a:p>
                      <a:pPr lvl="0">
                        <a:buNone/>
                      </a:pPr>
                      <a:endParaRPr lang="es-ES" sz="2800" b="0"/>
                    </a:p>
                    <a:p>
                      <a:pPr lvl="0">
                        <a:buNone/>
                      </a:pPr>
                      <a:r>
                        <a:rPr lang="es-ES" sz="2000" b="0" i="0" u="none" strike="noStrike" noProof="0">
                          <a:solidFill>
                            <a:srgbClr val="000000"/>
                          </a:solidFill>
                          <a:latin typeface="Calibri"/>
                        </a:rPr>
                        <a:t>BODEGUEROS</a:t>
                      </a:r>
                      <a:endParaRPr lang="es-ES" sz="2800" b="0"/>
                    </a:p>
                  </a:txBody>
                  <a:tcPr/>
                </a:tc>
                <a:tc>
                  <a:txBody>
                    <a:bodyPr/>
                    <a:lstStyle/>
                    <a:p>
                      <a:pPr marL="285750" lvl="0" indent="-285750">
                        <a:buFont typeface="Arial"/>
                        <a:buChar char="•"/>
                      </a:pPr>
                      <a:endParaRPr lang="es-ES" sz="1800" b="0" i="0" u="none" strike="noStrike" noProof="0">
                        <a:solidFill>
                          <a:srgbClr val="000000"/>
                        </a:solidFill>
                        <a:latin typeface="Calibri"/>
                      </a:endParaRPr>
                    </a:p>
                    <a:p>
                      <a:pPr marL="285750" lvl="0" indent="-285750">
                        <a:buClr>
                          <a:srgbClr val="000000"/>
                        </a:buClr>
                        <a:buFont typeface="Arial"/>
                        <a:buChar char="•"/>
                      </a:pPr>
                      <a:endParaRPr lang="es-ES" sz="1800" b="1" i="0" u="none" strike="noStrike" noProof="0">
                        <a:solidFill>
                          <a:srgbClr val="000000"/>
                        </a:solidFill>
                        <a:latin typeface="Calibri"/>
                      </a:endParaRPr>
                    </a:p>
                    <a:p>
                      <a:pPr marL="0" lvl="0" indent="0">
                        <a:buClr>
                          <a:srgbClr val="000000"/>
                        </a:buClr>
                        <a:buNone/>
                      </a:pPr>
                      <a:endParaRPr lang="es-ES" sz="1800" b="0" i="0" u="none" strike="noStrike" noProof="0">
                        <a:solidFill>
                          <a:srgbClr val="000000"/>
                        </a:solidFill>
                        <a:latin typeface="Calibri"/>
                      </a:endParaRPr>
                    </a:p>
                    <a:p>
                      <a:pPr marL="0" lvl="0" indent="0">
                        <a:buNone/>
                      </a:pPr>
                      <a:endParaRPr lang="es-ES" sz="1800" b="0" i="0" u="none" strike="noStrike" noProof="0">
                        <a:solidFill>
                          <a:srgbClr val="000000"/>
                        </a:solidFill>
                        <a:latin typeface="Calibri"/>
                      </a:endParaRPr>
                    </a:p>
                    <a:p>
                      <a:pPr marL="0" lvl="0" indent="0">
                        <a:buNone/>
                      </a:pPr>
                      <a:r>
                        <a:rPr lang="es-ES" sz="1800" b="0" i="0" u="none" strike="noStrike" noProof="0">
                          <a:solidFill>
                            <a:srgbClr val="000000"/>
                          </a:solidFill>
                          <a:latin typeface="Calibri"/>
                        </a:rPr>
                        <a:t>9. Generar reporte de disponibilidad de las zapatillas.</a:t>
                      </a:r>
                      <a:endParaRPr lang="es-ES" sz="1800" b="1" i="0" u="none" strike="noStrike" noProof="0">
                        <a:solidFill>
                          <a:srgbClr val="000000"/>
                        </a:solidFill>
                        <a:latin typeface="Calibri"/>
                      </a:endParaRPr>
                    </a:p>
                    <a:p>
                      <a:pPr marL="285750" lvl="0" indent="-285750">
                        <a:buClr>
                          <a:srgbClr val="000000"/>
                        </a:buClr>
                        <a:buFont typeface="Arial,Sans-Serif"/>
                        <a:buChar char="•"/>
                      </a:pPr>
                      <a:endParaRPr lang="es-ES" sz="1800" b="1" i="0" u="none" strike="noStrike" noProof="0">
                        <a:solidFill>
                          <a:srgbClr val="000000"/>
                        </a:solidFill>
                        <a:latin typeface="Calibri"/>
                      </a:endParaRPr>
                    </a:p>
                    <a:p>
                      <a:pPr marL="285750" lvl="0" indent="-285750">
                        <a:buClr>
                          <a:srgbClr val="000000"/>
                        </a:buClr>
                        <a:buFont typeface="Arial,Sans-Serif"/>
                        <a:buChar char="•"/>
                      </a:pPr>
                      <a:endParaRPr lang="es-ES" sz="1800" b="0" i="0" u="none" strike="noStrike" noProof="0">
                        <a:solidFill>
                          <a:srgbClr val="000000"/>
                        </a:solidFill>
                        <a:latin typeface="Calibri"/>
                      </a:endParaRPr>
                    </a:p>
                  </a:txBody>
                  <a:tcPr/>
                </a:tc>
                <a:tc>
                  <a:txBody>
                    <a:bodyPr/>
                    <a:lstStyle/>
                    <a:p>
                      <a:endParaRPr lang="es-ES" sz="2800" b="0"/>
                    </a:p>
                    <a:p>
                      <a:pPr lvl="0">
                        <a:buNone/>
                      </a:pPr>
                      <a:endParaRPr lang="es-ES" sz="2000" b="1" i="0" u="none" strike="noStrike" noProof="0">
                        <a:solidFill>
                          <a:srgbClr val="000000"/>
                        </a:solidFill>
                        <a:latin typeface="Calibri"/>
                      </a:endParaRPr>
                    </a:p>
                    <a:p>
                      <a:pPr lvl="0">
                        <a:buNone/>
                      </a:pPr>
                      <a:r>
                        <a:rPr lang="es-ES" sz="2000" b="0" i="0" u="none" strike="noStrike" noProof="0">
                          <a:solidFill>
                            <a:srgbClr val="000000"/>
                          </a:solidFill>
                          <a:latin typeface="Calibri"/>
                        </a:rPr>
                        <a:t>Se sabrá qué datos tienen sobre las zapatillas a la hora de necesitar una, además de saber si se encuentran zapatillas en la bodega o no hay </a:t>
                      </a:r>
                      <a:endParaRPr lang="en-US" sz="2000" b="1" i="0" u="none" strike="noStrike" noProof="0">
                        <a:solidFill>
                          <a:srgbClr val="000000"/>
                        </a:solidFill>
                        <a:latin typeface="Calibri"/>
                      </a:endParaRPr>
                    </a:p>
                    <a:p>
                      <a:pPr lvl="0">
                        <a:buNone/>
                      </a:pPr>
                      <a:r>
                        <a:rPr lang="es-ES" sz="2000" b="0" i="0" u="none" strike="noStrike" noProof="0">
                          <a:solidFill>
                            <a:srgbClr val="000000"/>
                          </a:solidFill>
                          <a:latin typeface="Calibri"/>
                        </a:rPr>
                        <a:t>También tendrán la localización de tener los pedidos a donde llegar</a:t>
                      </a:r>
                      <a:endParaRPr lang="es-ES"/>
                    </a:p>
                  </a:txBody>
                  <a:tcPr/>
                </a:tc>
                <a:tc>
                  <a:txBody>
                    <a:bodyPr/>
                    <a:lstStyle/>
                    <a:p>
                      <a:endParaRPr lang="es-ES" sz="2800" b="0"/>
                    </a:p>
                    <a:p>
                      <a:pPr lvl="0">
                        <a:buNone/>
                      </a:pPr>
                      <a:r>
                        <a:rPr lang="es-ES" sz="2000" b="0" i="0" u="none" strike="noStrike" noProof="0">
                          <a:solidFill>
                            <a:srgbClr val="000000"/>
                          </a:solidFill>
                          <a:latin typeface="Calibri"/>
                        </a:rPr>
                        <a:t>El bodeguero tendrá un control de o que hay a la hora de que le soliciten algún producto </a:t>
                      </a:r>
                      <a:endParaRPr lang="es-ES" sz="2000" b="1" i="0" u="none" strike="noStrike" noProof="0">
                        <a:solidFill>
                          <a:srgbClr val="000000"/>
                        </a:solidFill>
                        <a:latin typeface="Calibri"/>
                      </a:endParaRPr>
                    </a:p>
                    <a:p>
                      <a:pPr lvl="0">
                        <a:buNone/>
                      </a:pPr>
                      <a:r>
                        <a:rPr lang="es-ES" sz="2000" b="0" i="0" u="none" strike="noStrike" noProof="0">
                          <a:solidFill>
                            <a:srgbClr val="000000"/>
                          </a:solidFill>
                          <a:latin typeface="Calibri"/>
                        </a:rPr>
                        <a:t>Tendrán mejor movimiento y un orden</a:t>
                      </a:r>
                      <a:endParaRPr lang="es-ES"/>
                    </a:p>
                    <a:p>
                      <a:pPr lvl="0">
                        <a:buNone/>
                      </a:pPr>
                      <a:endParaRPr lang="es-ES" sz="2800" b="0"/>
                    </a:p>
                  </a:txBody>
                  <a:tcPr/>
                </a:tc>
                <a:extLst>
                  <a:ext uri="{0D108BD9-81ED-4DB2-BD59-A6C34878D82A}">
                    <a16:rowId xmlns:a16="http://schemas.microsoft.com/office/drawing/2014/main" val="980173243"/>
                  </a:ext>
                </a:extLst>
              </a:tr>
            </a:tbl>
          </a:graphicData>
        </a:graphic>
      </p:graphicFrame>
    </p:spTree>
    <p:extLst>
      <p:ext uri="{BB962C8B-B14F-4D97-AF65-F5344CB8AC3E}">
        <p14:creationId xmlns:p14="http://schemas.microsoft.com/office/powerpoint/2010/main" val="3054746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ítulo 1">
            <a:extLst>
              <a:ext uri="{FF2B5EF4-FFF2-40B4-BE49-F238E27FC236}">
                <a16:creationId xmlns:a16="http://schemas.microsoft.com/office/drawing/2014/main" id="{20841F26-C755-06DF-BCC7-ACFAF50D4A0E}"/>
              </a:ext>
            </a:extLst>
          </p:cNvPr>
          <p:cNvSpPr>
            <a:spLocks noGrp="1"/>
          </p:cNvSpPr>
          <p:nvPr>
            <p:ph type="title"/>
          </p:nvPr>
        </p:nvSpPr>
        <p:spPr>
          <a:xfrm>
            <a:off x="913500" y="1536919"/>
            <a:ext cx="3932030" cy="3956690"/>
          </a:xfrm>
        </p:spPr>
        <p:txBody>
          <a:bodyPr anchor="ctr">
            <a:normAutofit/>
          </a:bodyPr>
          <a:lstStyle/>
          <a:p>
            <a:r>
              <a:rPr lang="es-ES" sz="3600">
                <a:solidFill>
                  <a:schemeClr val="bg1"/>
                </a:solidFill>
                <a:latin typeface="Times New Roman"/>
                <a:ea typeface="Calibri Light"/>
                <a:cs typeface="Calibri Light"/>
              </a:rPr>
              <a:t>4. OBJETIVO GENERAL </a:t>
            </a:r>
            <a:endParaRPr lang="es-ES" sz="3600">
              <a:solidFill>
                <a:schemeClr val="bg1"/>
              </a:solidFill>
              <a:latin typeface="Times New Roman"/>
              <a:cs typeface="Times New Roman"/>
            </a:endParaRPr>
          </a:p>
        </p:txBody>
      </p:sp>
      <p:cxnSp>
        <p:nvCxnSpPr>
          <p:cNvPr id="19" name="Straight Connector 1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307E016-61E2-674A-A5F3-185B1FBA1176}"/>
              </a:ext>
            </a:extLst>
          </p:cNvPr>
          <p:cNvSpPr>
            <a:spLocks noGrp="1"/>
          </p:cNvSpPr>
          <p:nvPr>
            <p:ph idx="1"/>
          </p:nvPr>
        </p:nvSpPr>
        <p:spPr>
          <a:xfrm>
            <a:off x="5185830" y="1540919"/>
            <a:ext cx="6748384" cy="5592764"/>
          </a:xfrm>
        </p:spPr>
        <p:txBody>
          <a:bodyPr vert="horz" lIns="91440" tIns="45720" rIns="91440" bIns="45720" rtlCol="0" anchor="ctr">
            <a:normAutofit/>
          </a:bodyPr>
          <a:lstStyle/>
          <a:p>
            <a:pPr marL="0" indent="0">
              <a:buNone/>
            </a:pPr>
            <a:r>
              <a:rPr lang="es-ES" sz="2400">
                <a:solidFill>
                  <a:schemeClr val="bg1"/>
                </a:solidFill>
                <a:ea typeface="+mn-lt"/>
                <a:cs typeface="+mn-lt"/>
              </a:rPr>
              <a:t>Implementar un sistema de control de inventario efectivo que permita a la empresa llevar un registro adecuado de su mercancía de manera eficiente, realizar pedidos de manera oportuna y asegurarse de que los niveles de inventario sean adecuados para satisfacer la demanda del cliente y evitar la pérdida de ventas y costos innecesarios.  </a:t>
            </a:r>
            <a:endParaRPr lang="es-ES" sz="2400">
              <a:solidFill>
                <a:schemeClr val="bg1"/>
              </a:solidFill>
              <a:ea typeface="Calibri"/>
              <a:cs typeface="Calibri"/>
            </a:endParaRPr>
          </a:p>
          <a:p>
            <a:pPr marL="0" indent="0">
              <a:buNone/>
            </a:pPr>
            <a:endParaRPr lang="es-ES" sz="2400">
              <a:solidFill>
                <a:schemeClr val="bg1"/>
              </a:solidFill>
              <a:cs typeface="Calibri"/>
            </a:endParaRPr>
          </a:p>
          <a:p>
            <a:pPr marL="0" indent="0">
              <a:buNone/>
            </a:pPr>
            <a:endParaRPr lang="es-ES" sz="2400">
              <a:solidFill>
                <a:schemeClr val="bg1"/>
              </a:solidFill>
              <a:cs typeface="Calibri"/>
            </a:endParaRPr>
          </a:p>
          <a:p>
            <a:pPr marL="0" indent="0">
              <a:buNone/>
            </a:pPr>
            <a:endParaRPr lang="es-ES" sz="2400">
              <a:solidFill>
                <a:schemeClr val="bg1"/>
              </a:solidFill>
              <a:cs typeface="Calibri"/>
            </a:endParaRPr>
          </a:p>
        </p:txBody>
      </p:sp>
      <p:pic>
        <p:nvPicPr>
          <p:cNvPr id="5" name="Imagen 5" descr="Logotipo, nombre de la empresa&#10;&#10;Descripción generada automáticamente">
            <a:extLst>
              <a:ext uri="{FF2B5EF4-FFF2-40B4-BE49-F238E27FC236}">
                <a16:creationId xmlns:a16="http://schemas.microsoft.com/office/drawing/2014/main" id="{93DBB4C7-25B8-7790-A05A-824BB0FBB165}"/>
              </a:ext>
            </a:extLst>
          </p:cNvPr>
          <p:cNvPicPr>
            <a:picLocks noChangeAspect="1"/>
          </p:cNvPicPr>
          <p:nvPr/>
        </p:nvPicPr>
        <p:blipFill>
          <a:blip r:embed="rId2"/>
          <a:stretch>
            <a:fillRect/>
          </a:stretch>
        </p:blipFill>
        <p:spPr>
          <a:xfrm>
            <a:off x="219109" y="240206"/>
            <a:ext cx="1204248" cy="1169414"/>
          </a:xfrm>
          <a:prstGeom prst="rect">
            <a:avLst/>
          </a:prstGeom>
        </p:spPr>
      </p:pic>
    </p:spTree>
    <p:extLst>
      <p:ext uri="{BB962C8B-B14F-4D97-AF65-F5344CB8AC3E}">
        <p14:creationId xmlns:p14="http://schemas.microsoft.com/office/powerpoint/2010/main" val="39310216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93350C26-A508-7570-D500-3F271AE44D16}"/>
              </a:ext>
            </a:extLst>
          </p:cNvPr>
          <p:cNvGraphicFramePr>
            <a:graphicFrameLocks noGrp="1"/>
          </p:cNvGraphicFramePr>
          <p:nvPr>
            <p:ph idx="1"/>
            <p:extLst>
              <p:ext uri="{D42A27DB-BD31-4B8C-83A1-F6EECF244321}">
                <p14:modId xmlns:p14="http://schemas.microsoft.com/office/powerpoint/2010/main" val="1206935690"/>
              </p:ext>
            </p:extLst>
          </p:nvPr>
        </p:nvGraphicFramePr>
        <p:xfrm>
          <a:off x="217968" y="880391"/>
          <a:ext cx="11920494" cy="5186993"/>
        </p:xfrm>
        <a:graphic>
          <a:graphicData uri="http://schemas.openxmlformats.org/drawingml/2006/table">
            <a:tbl>
              <a:tblPr firstRow="1" bandRow="1">
                <a:tableStyleId>{16D9F66E-5EB9-4882-86FB-DCBF35E3C3E4}</a:tableStyleId>
              </a:tblPr>
              <a:tblGrid>
                <a:gridCol w="1080973">
                  <a:extLst>
                    <a:ext uri="{9D8B030D-6E8A-4147-A177-3AD203B41FA5}">
                      <a16:colId xmlns:a16="http://schemas.microsoft.com/office/drawing/2014/main" val="522309124"/>
                    </a:ext>
                  </a:extLst>
                </a:gridCol>
                <a:gridCol w="2260226">
                  <a:extLst>
                    <a:ext uri="{9D8B030D-6E8A-4147-A177-3AD203B41FA5}">
                      <a16:colId xmlns:a16="http://schemas.microsoft.com/office/drawing/2014/main" val="636156125"/>
                    </a:ext>
                  </a:extLst>
                </a:gridCol>
                <a:gridCol w="3308444">
                  <a:extLst>
                    <a:ext uri="{9D8B030D-6E8A-4147-A177-3AD203B41FA5}">
                      <a16:colId xmlns:a16="http://schemas.microsoft.com/office/drawing/2014/main" val="3006055999"/>
                    </a:ext>
                  </a:extLst>
                </a:gridCol>
                <a:gridCol w="2886752">
                  <a:extLst>
                    <a:ext uri="{9D8B030D-6E8A-4147-A177-3AD203B41FA5}">
                      <a16:colId xmlns:a16="http://schemas.microsoft.com/office/drawing/2014/main" val="4255653014"/>
                    </a:ext>
                  </a:extLst>
                </a:gridCol>
                <a:gridCol w="2384099">
                  <a:extLst>
                    <a:ext uri="{9D8B030D-6E8A-4147-A177-3AD203B41FA5}">
                      <a16:colId xmlns:a16="http://schemas.microsoft.com/office/drawing/2014/main" val="1603066068"/>
                    </a:ext>
                  </a:extLst>
                </a:gridCol>
              </a:tblGrid>
              <a:tr h="5186993">
                <a:tc>
                  <a:txBody>
                    <a:bodyPr/>
                    <a:lstStyle/>
                    <a:p>
                      <a:endParaRPr lang="es-ES" sz="2800" b="0"/>
                    </a:p>
                    <a:p>
                      <a:pPr lvl="0">
                        <a:buNone/>
                      </a:pPr>
                      <a:endParaRPr lang="es-ES" sz="2800" b="0"/>
                    </a:p>
                    <a:p>
                      <a:pPr lvl="0">
                        <a:buNone/>
                      </a:pPr>
                      <a:endParaRPr lang="es-ES" sz="2800" b="0"/>
                    </a:p>
                    <a:p>
                      <a:pPr lvl="0">
                        <a:buNone/>
                      </a:pPr>
                      <a:endParaRPr lang="es-ES" sz="2800" b="0"/>
                    </a:p>
                    <a:p>
                      <a:pPr lvl="0">
                        <a:buNone/>
                      </a:pPr>
                      <a:endParaRPr lang="es-ES" sz="2800" b="0"/>
                    </a:p>
                    <a:p>
                      <a:pPr lvl="0">
                        <a:buNone/>
                      </a:pPr>
                      <a:endParaRPr lang="es-ES" sz="2800" b="0"/>
                    </a:p>
                    <a:p>
                      <a:pPr lvl="0">
                        <a:buNone/>
                      </a:pPr>
                      <a:r>
                        <a:rPr lang="es-ES" sz="2800" b="0"/>
                        <a:t>2</a:t>
                      </a:r>
                    </a:p>
                  </a:txBody>
                  <a:tcPr/>
                </a:tc>
                <a:tc>
                  <a:txBody>
                    <a:bodyPr/>
                    <a:lstStyle/>
                    <a:p>
                      <a:endParaRPr lang="es-ES" sz="2800" b="0"/>
                    </a:p>
                    <a:p>
                      <a:pPr lvl="0">
                        <a:buNone/>
                      </a:pPr>
                      <a:endParaRPr lang="es-ES" sz="2800" b="0"/>
                    </a:p>
                    <a:p>
                      <a:pPr lvl="0">
                        <a:buNone/>
                      </a:pPr>
                      <a:endParaRPr lang="es-ES" sz="2800" b="0"/>
                    </a:p>
                    <a:p>
                      <a:pPr lvl="0">
                        <a:buNone/>
                      </a:pPr>
                      <a:endParaRPr lang="es-ES" sz="2800" b="0"/>
                    </a:p>
                    <a:p>
                      <a:pPr lvl="0">
                        <a:buNone/>
                      </a:pPr>
                      <a:endParaRPr lang="es-ES" sz="2800" b="0"/>
                    </a:p>
                    <a:p>
                      <a:pPr lvl="0">
                        <a:buNone/>
                      </a:pPr>
                      <a:endParaRPr lang="es-ES" sz="2800" b="0"/>
                    </a:p>
                    <a:p>
                      <a:pPr lvl="0">
                        <a:buNone/>
                      </a:pPr>
                      <a:r>
                        <a:rPr lang="es-ES" sz="2000" b="0" i="0" u="none" strike="noStrike" noProof="0">
                          <a:solidFill>
                            <a:srgbClr val="000000"/>
                          </a:solidFill>
                          <a:latin typeface="Calibri"/>
                        </a:rPr>
                        <a:t>BODEGUEROS</a:t>
                      </a:r>
                      <a:r>
                        <a:rPr lang="es-ES" sz="2800" b="0"/>
                        <a:t> </a:t>
                      </a:r>
                      <a:endParaRPr lang="es-ES"/>
                    </a:p>
                  </a:txBody>
                  <a:tcPr/>
                </a:tc>
                <a:tc>
                  <a:txBody>
                    <a:bodyPr/>
                    <a:lstStyle/>
                    <a:p>
                      <a:pPr marL="0" lvl="0" indent="0">
                        <a:buNone/>
                      </a:pPr>
                      <a:endParaRPr lang="es-ES" sz="1800" b="0" i="0" u="none" strike="noStrike" noProof="0">
                        <a:solidFill>
                          <a:srgbClr val="000000"/>
                        </a:solidFill>
                        <a:latin typeface="Calibri"/>
                      </a:endParaRPr>
                    </a:p>
                    <a:p>
                      <a:pPr marL="285750" lvl="0" indent="-285750">
                        <a:buClr>
                          <a:srgbClr val="000000"/>
                        </a:buClr>
                        <a:buFont typeface="Arial,Sans-Serif"/>
                        <a:buChar char="•"/>
                      </a:pPr>
                      <a:endParaRPr lang="es-ES" sz="1800" b="1" i="0" u="none" strike="noStrike" noProof="0">
                        <a:solidFill>
                          <a:srgbClr val="000000"/>
                        </a:solidFill>
                        <a:latin typeface="Calibri"/>
                      </a:endParaRPr>
                    </a:p>
                    <a:p>
                      <a:pPr marL="0" lvl="0" indent="0">
                        <a:buClr>
                          <a:srgbClr val="000000"/>
                        </a:buClr>
                        <a:buNone/>
                      </a:pPr>
                      <a:endParaRPr lang="es-ES" sz="1800" b="0" i="0" u="none" strike="noStrike" noProof="0">
                        <a:solidFill>
                          <a:srgbClr val="000000"/>
                        </a:solidFill>
                        <a:latin typeface="Calibri"/>
                      </a:endParaRPr>
                    </a:p>
                    <a:p>
                      <a:pPr marL="0" lvl="0" indent="0">
                        <a:buNone/>
                      </a:pPr>
                      <a:endParaRPr lang="es-ES" sz="1800" b="0" i="0" u="none" strike="noStrike" noProof="0">
                        <a:solidFill>
                          <a:srgbClr val="000000"/>
                        </a:solidFill>
                        <a:latin typeface="Calibri"/>
                      </a:endParaRPr>
                    </a:p>
                    <a:p>
                      <a:pPr marL="0" lvl="0" indent="0">
                        <a:buNone/>
                      </a:pPr>
                      <a:endParaRPr lang="es-ES" sz="1800" b="0" i="0" u="none" strike="noStrike" noProof="0">
                        <a:solidFill>
                          <a:srgbClr val="000000"/>
                        </a:solidFill>
                        <a:latin typeface="Calibri"/>
                      </a:endParaRPr>
                    </a:p>
                    <a:p>
                      <a:pPr marL="0" lvl="0" indent="0">
                        <a:buNone/>
                      </a:pPr>
                      <a:endParaRPr lang="es-ES" sz="1800" b="0" i="0" u="none" strike="noStrike" noProof="0">
                        <a:solidFill>
                          <a:srgbClr val="000000"/>
                        </a:solidFill>
                        <a:latin typeface="Calibri"/>
                      </a:endParaRPr>
                    </a:p>
                    <a:p>
                      <a:pPr marL="0" lvl="0" indent="0">
                        <a:buNone/>
                      </a:pPr>
                      <a:endParaRPr lang="es-ES" sz="1800" b="0" i="0" u="none" strike="noStrike" noProof="0">
                        <a:solidFill>
                          <a:srgbClr val="000000"/>
                        </a:solidFill>
                        <a:latin typeface="Calibri"/>
                      </a:endParaRPr>
                    </a:p>
                    <a:p>
                      <a:pPr marL="0" lvl="0" indent="0">
                        <a:buNone/>
                      </a:pPr>
                      <a:endParaRPr lang="es-ES" sz="1800" b="0" i="0" u="none" strike="noStrike" noProof="0">
                        <a:solidFill>
                          <a:srgbClr val="000000"/>
                        </a:solidFill>
                        <a:latin typeface="Calibri"/>
                      </a:endParaRPr>
                    </a:p>
                    <a:p>
                      <a:pPr marL="0" lvl="0" indent="0">
                        <a:buNone/>
                      </a:pPr>
                      <a:endParaRPr lang="es-ES" sz="1800" b="0" i="0" u="none" strike="noStrike" noProof="0">
                        <a:solidFill>
                          <a:srgbClr val="000000"/>
                        </a:solidFill>
                        <a:latin typeface="Calibri"/>
                      </a:endParaRPr>
                    </a:p>
                    <a:p>
                      <a:pPr marL="0" lvl="0" indent="0">
                        <a:buNone/>
                      </a:pPr>
                      <a:r>
                        <a:rPr lang="es-ES" sz="1800" b="0" i="0" u="none" strike="noStrike" noProof="0">
                          <a:solidFill>
                            <a:srgbClr val="000000"/>
                          </a:solidFill>
                          <a:latin typeface="Calibri"/>
                        </a:rPr>
                        <a:t>10.  Organizar la mercancía.</a:t>
                      </a:r>
                      <a:endParaRPr lang="es-ES">
                        <a:solidFill>
                          <a:srgbClr val="000000"/>
                        </a:solidFill>
                      </a:endParaRPr>
                    </a:p>
                  </a:txBody>
                  <a:tcPr/>
                </a:tc>
                <a:tc>
                  <a:txBody>
                    <a:bodyPr/>
                    <a:lstStyle/>
                    <a:p>
                      <a:endParaRPr lang="es-ES" sz="2800" b="0"/>
                    </a:p>
                    <a:p>
                      <a:pPr lvl="0">
                        <a:buNone/>
                      </a:pPr>
                      <a:endParaRPr lang="es-ES" sz="2000" b="1" i="0" u="none" strike="noStrike" noProof="0">
                        <a:solidFill>
                          <a:srgbClr val="000000"/>
                        </a:solidFill>
                        <a:latin typeface="Calibri"/>
                      </a:endParaRPr>
                    </a:p>
                    <a:p>
                      <a:pPr lvl="0">
                        <a:buNone/>
                      </a:pPr>
                      <a:r>
                        <a:rPr lang="es-ES" sz="2000" b="0" i="0" u="none" strike="noStrike" noProof="0">
                          <a:solidFill>
                            <a:srgbClr val="000000"/>
                          </a:solidFill>
                          <a:latin typeface="Calibri"/>
                        </a:rPr>
                        <a:t>Se sabrá qué datos tienen sobre las zapatillas a la hora de necesitar una, además de saber si se encuentran zapatillas en la bodega o no hay </a:t>
                      </a:r>
                      <a:endParaRPr lang="en-US" sz="2000" b="1" i="0" u="none" strike="noStrike" noProof="0">
                        <a:solidFill>
                          <a:srgbClr val="000000"/>
                        </a:solidFill>
                        <a:latin typeface="Calibri"/>
                      </a:endParaRPr>
                    </a:p>
                    <a:p>
                      <a:pPr lvl="0">
                        <a:buNone/>
                      </a:pPr>
                      <a:r>
                        <a:rPr lang="es-ES" sz="2000" b="0" i="0" u="none" strike="noStrike" noProof="0">
                          <a:solidFill>
                            <a:srgbClr val="000000"/>
                          </a:solidFill>
                          <a:latin typeface="Calibri"/>
                        </a:rPr>
                        <a:t>También tendrán la localización de tener los pedidos a donde llegar</a:t>
                      </a:r>
                      <a:endParaRPr lang="es-ES"/>
                    </a:p>
                  </a:txBody>
                  <a:tcPr/>
                </a:tc>
                <a:tc>
                  <a:txBody>
                    <a:bodyPr/>
                    <a:lstStyle/>
                    <a:p>
                      <a:endParaRPr lang="es-ES" sz="2800" b="0"/>
                    </a:p>
                    <a:p>
                      <a:pPr lvl="0">
                        <a:buNone/>
                      </a:pPr>
                      <a:r>
                        <a:rPr lang="es-ES" sz="2000" b="0" i="0" u="none" strike="noStrike" noProof="0">
                          <a:solidFill>
                            <a:srgbClr val="000000"/>
                          </a:solidFill>
                          <a:latin typeface="Calibri"/>
                        </a:rPr>
                        <a:t>El bodeguero tendrá un control de o que hay a la hora de que le soliciten algún producto </a:t>
                      </a:r>
                      <a:endParaRPr lang="es-ES" sz="2000" b="1" i="0" u="none" strike="noStrike" noProof="0">
                        <a:solidFill>
                          <a:srgbClr val="000000"/>
                        </a:solidFill>
                        <a:latin typeface="Calibri"/>
                      </a:endParaRPr>
                    </a:p>
                    <a:p>
                      <a:pPr lvl="0">
                        <a:buNone/>
                      </a:pPr>
                      <a:r>
                        <a:rPr lang="es-ES" sz="2000" b="0" i="0" u="none" strike="noStrike" noProof="0">
                          <a:solidFill>
                            <a:srgbClr val="000000"/>
                          </a:solidFill>
                          <a:latin typeface="Calibri"/>
                        </a:rPr>
                        <a:t>Tendrán mejor movimiento y un orden</a:t>
                      </a:r>
                      <a:endParaRPr lang="es-ES"/>
                    </a:p>
                    <a:p>
                      <a:pPr lvl="0">
                        <a:buNone/>
                      </a:pPr>
                      <a:endParaRPr lang="es-ES" sz="2800" b="0"/>
                    </a:p>
                  </a:txBody>
                  <a:tcPr/>
                </a:tc>
                <a:extLst>
                  <a:ext uri="{0D108BD9-81ED-4DB2-BD59-A6C34878D82A}">
                    <a16:rowId xmlns:a16="http://schemas.microsoft.com/office/drawing/2014/main" val="980173243"/>
                  </a:ext>
                </a:extLst>
              </a:tr>
            </a:tbl>
          </a:graphicData>
        </a:graphic>
      </p:graphicFrame>
    </p:spTree>
    <p:extLst>
      <p:ext uri="{BB962C8B-B14F-4D97-AF65-F5344CB8AC3E}">
        <p14:creationId xmlns:p14="http://schemas.microsoft.com/office/powerpoint/2010/main" val="27134334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3EBFE-49A1-595C-CC54-0754AD6EED66}"/>
              </a:ext>
            </a:extLst>
          </p:cNvPr>
          <p:cNvSpPr>
            <a:spLocks noGrp="1"/>
          </p:cNvSpPr>
          <p:nvPr>
            <p:ph type="title"/>
          </p:nvPr>
        </p:nvSpPr>
        <p:spPr/>
        <p:txBody>
          <a:bodyPr/>
          <a:lstStyle/>
          <a:p>
            <a:r>
              <a:rPr lang="es-ES">
                <a:latin typeface="Times New Roman"/>
                <a:ea typeface="+mj-lt"/>
                <a:cs typeface="+mj-lt"/>
              </a:rPr>
              <a:t>Mockups</a:t>
            </a:r>
            <a:endParaRPr lang="es-ES">
              <a:latin typeface="Times New Roman"/>
              <a:ea typeface="Calibri Light" panose="020F0302020204030204"/>
              <a:cs typeface="Calibri Light" panose="020F0302020204030204"/>
            </a:endParaRPr>
          </a:p>
          <a:p>
            <a:endParaRPr lang="es-ES">
              <a:ea typeface="Calibri Light"/>
              <a:cs typeface="Calibri Light"/>
            </a:endParaRPr>
          </a:p>
        </p:txBody>
      </p:sp>
      <p:sp>
        <p:nvSpPr>
          <p:cNvPr id="3" name="Marcador de contenido 2">
            <a:extLst>
              <a:ext uri="{FF2B5EF4-FFF2-40B4-BE49-F238E27FC236}">
                <a16:creationId xmlns:a16="http://schemas.microsoft.com/office/drawing/2014/main" id="{EE63815A-9216-381E-7F14-B96AD90BF2EC}"/>
              </a:ext>
            </a:extLst>
          </p:cNvPr>
          <p:cNvSpPr>
            <a:spLocks noGrp="1"/>
          </p:cNvSpPr>
          <p:nvPr>
            <p:ph idx="1"/>
          </p:nvPr>
        </p:nvSpPr>
        <p:spPr/>
        <p:txBody>
          <a:bodyPr vert="horz" lIns="91440" tIns="45720" rIns="91440" bIns="45720" rtlCol="0" anchor="t">
            <a:normAutofit/>
          </a:bodyPr>
          <a:lstStyle/>
          <a:p>
            <a:pPr marL="0" indent="0">
              <a:buNone/>
            </a:pPr>
            <a:r>
              <a:rPr lang="es-ES">
                <a:ea typeface="+mn-lt"/>
                <a:cs typeface="+mn-lt"/>
                <a:hlinkClick r:id="rId2"/>
              </a:rPr>
              <a:t>https://balsamiq.cloud/s30l3sx/p98e02/r6610</a:t>
            </a:r>
            <a:endParaRPr lang="es-ES">
              <a:cs typeface="Calibri" panose="020F0502020204030204"/>
            </a:endParaRPr>
          </a:p>
        </p:txBody>
      </p:sp>
    </p:spTree>
    <p:extLst>
      <p:ext uri="{BB962C8B-B14F-4D97-AF65-F5344CB8AC3E}">
        <p14:creationId xmlns:p14="http://schemas.microsoft.com/office/powerpoint/2010/main" val="38274972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AA8F9-A6E6-7642-3D7F-25EA31F9B486}"/>
              </a:ext>
            </a:extLst>
          </p:cNvPr>
          <p:cNvSpPr>
            <a:spLocks noGrp="1"/>
          </p:cNvSpPr>
          <p:nvPr>
            <p:ph type="title"/>
          </p:nvPr>
        </p:nvSpPr>
        <p:spPr/>
        <p:txBody>
          <a:bodyPr/>
          <a:lstStyle/>
          <a:p>
            <a:r>
              <a:rPr lang="es-ES">
                <a:latin typeface="Times New Roman"/>
                <a:ea typeface="+mj-lt"/>
                <a:cs typeface="+mj-lt"/>
              </a:rPr>
              <a:t>Fichas Técnicas</a:t>
            </a:r>
            <a:endParaRPr lang="es-ES">
              <a:latin typeface="Times New Roman"/>
              <a:ea typeface="Calibri Light" panose="020F0302020204030204"/>
              <a:cs typeface="Calibri Light" panose="020F0302020204030204"/>
            </a:endParaRPr>
          </a:p>
          <a:p>
            <a:endParaRPr lang="es-ES">
              <a:ea typeface="Calibri Light"/>
              <a:cs typeface="Calibri Light"/>
            </a:endParaRPr>
          </a:p>
        </p:txBody>
      </p:sp>
      <p:sp>
        <p:nvSpPr>
          <p:cNvPr id="3" name="Marcador de contenido 2">
            <a:extLst>
              <a:ext uri="{FF2B5EF4-FFF2-40B4-BE49-F238E27FC236}">
                <a16:creationId xmlns:a16="http://schemas.microsoft.com/office/drawing/2014/main" id="{E1CAE2A4-05E9-C295-8DD5-89DB7FA4216A}"/>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8165188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12378-58D7-BA04-43C4-0D0DF024AD63}"/>
              </a:ext>
            </a:extLst>
          </p:cNvPr>
          <p:cNvSpPr>
            <a:spLocks noGrp="1"/>
          </p:cNvSpPr>
          <p:nvPr>
            <p:ph type="title"/>
          </p:nvPr>
        </p:nvSpPr>
        <p:spPr/>
        <p:txBody>
          <a:bodyPr/>
          <a:lstStyle/>
          <a:p>
            <a:r>
              <a:rPr lang="es-ES" err="1">
                <a:latin typeface="Times New Roman"/>
                <a:ea typeface="+mj-lt"/>
                <a:cs typeface="+mj-lt"/>
              </a:rPr>
              <a:t>Versionamiento</a:t>
            </a:r>
            <a:r>
              <a:rPr lang="es-ES">
                <a:latin typeface="Times New Roman"/>
                <a:ea typeface="+mj-lt"/>
                <a:cs typeface="+mj-lt"/>
              </a:rPr>
              <a:t>.</a:t>
            </a:r>
            <a:endParaRPr lang="es-ES">
              <a:latin typeface="Times New Roman"/>
              <a:ea typeface="Calibri Light" panose="020F0302020204030204"/>
              <a:cs typeface="Calibri Light" panose="020F0302020204030204"/>
            </a:endParaRPr>
          </a:p>
          <a:p>
            <a:endParaRPr lang="es-ES">
              <a:ea typeface="Calibri Light"/>
              <a:cs typeface="Calibri Light"/>
            </a:endParaRPr>
          </a:p>
        </p:txBody>
      </p:sp>
      <p:sp>
        <p:nvSpPr>
          <p:cNvPr id="3" name="Marcador de contenido 2">
            <a:extLst>
              <a:ext uri="{FF2B5EF4-FFF2-40B4-BE49-F238E27FC236}">
                <a16:creationId xmlns:a16="http://schemas.microsoft.com/office/drawing/2014/main" id="{6BFBECE8-5664-5E25-A525-E05373F2DDC4}"/>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410405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AE1AA83-70D6-7B8A-74E2-F3D204B2D165}"/>
              </a:ext>
            </a:extLst>
          </p:cNvPr>
          <p:cNvSpPr>
            <a:spLocks noGrp="1"/>
          </p:cNvSpPr>
          <p:nvPr>
            <p:ph type="title"/>
          </p:nvPr>
        </p:nvSpPr>
        <p:spPr>
          <a:xfrm>
            <a:off x="841248" y="548640"/>
            <a:ext cx="3600860" cy="5431536"/>
          </a:xfrm>
        </p:spPr>
        <p:txBody>
          <a:bodyPr>
            <a:normAutofit/>
          </a:bodyPr>
          <a:lstStyle/>
          <a:p>
            <a:r>
              <a:rPr lang="es-ES" sz="4200">
                <a:latin typeface="Times New Roman"/>
                <a:ea typeface="Calibri Light"/>
                <a:cs typeface="Calibri Light"/>
              </a:rPr>
              <a:t>          5.</a:t>
            </a:r>
            <a:br>
              <a:rPr lang="es-ES" sz="4200">
                <a:latin typeface="Times New Roman"/>
                <a:ea typeface="Calibri Light"/>
                <a:cs typeface="Calibri Light"/>
              </a:rPr>
            </a:br>
            <a:r>
              <a:rPr lang="es-ES" sz="4200">
                <a:latin typeface="Times New Roman"/>
                <a:ea typeface="Calibri Light"/>
                <a:cs typeface="Calibri Light"/>
              </a:rPr>
              <a:t> OBJETIVOS ESPECIFICOS</a:t>
            </a:r>
            <a:endParaRPr lang="es-ES" sz="4200">
              <a:latin typeface="Times New Roman"/>
            </a:endParaRPr>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8E6583C-5851-306D-3362-6F54EBA368DC}"/>
              </a:ext>
            </a:extLst>
          </p:cNvPr>
          <p:cNvSpPr>
            <a:spLocks noGrp="1"/>
          </p:cNvSpPr>
          <p:nvPr>
            <p:ph idx="1"/>
          </p:nvPr>
        </p:nvSpPr>
        <p:spPr>
          <a:xfrm>
            <a:off x="5159609" y="3640737"/>
            <a:ext cx="6205521" cy="2769240"/>
          </a:xfrm>
        </p:spPr>
        <p:txBody>
          <a:bodyPr vert="horz" lIns="91440" tIns="45720" rIns="91440" bIns="45720" rtlCol="0" anchor="ctr">
            <a:noAutofit/>
          </a:bodyPr>
          <a:lstStyle/>
          <a:p>
            <a:pPr marL="0" indent="0">
              <a:buNone/>
            </a:pPr>
            <a:endParaRPr lang="es-ES" sz="2000">
              <a:ea typeface="+mn-lt"/>
              <a:cs typeface="+mn-lt"/>
            </a:endParaRPr>
          </a:p>
          <a:p>
            <a:r>
              <a:rPr lang="es-ES" sz="2000">
                <a:ea typeface="+mn-lt"/>
                <a:cs typeface="+mn-lt"/>
              </a:rPr>
              <a:t> Gestionar inventario para llevar un control de entrada y  de salida de los productos a la bodega, con una constante actualización de información sobre los </a:t>
            </a:r>
            <a:r>
              <a:rPr lang="es-ES" sz="2000" err="1">
                <a:ea typeface="+mn-lt"/>
                <a:cs typeface="+mn-lt"/>
              </a:rPr>
              <a:t>tennis</a:t>
            </a:r>
            <a:r>
              <a:rPr lang="es-ES" sz="2000">
                <a:ea typeface="+mn-lt"/>
                <a:cs typeface="+mn-lt"/>
              </a:rPr>
              <a:t>.</a:t>
            </a:r>
            <a:endParaRPr lang="es-ES" sz="2000">
              <a:ea typeface="+mn-lt"/>
              <a:cs typeface="Calibri"/>
            </a:endParaRPr>
          </a:p>
          <a:p>
            <a:r>
              <a:rPr lang="es-ES" sz="2000">
                <a:ea typeface="+mn-lt"/>
                <a:cs typeface="+mn-lt"/>
              </a:rPr>
              <a:t>Clasificar zapatillas por tipo, talla, modelo, marca, precio y disponibilidad, lo que facilita la búsqueda y recuperación de los </a:t>
            </a:r>
            <a:r>
              <a:rPr lang="es-ES" sz="2000" err="1">
                <a:ea typeface="+mn-lt"/>
                <a:cs typeface="+mn-lt"/>
              </a:rPr>
              <a:t>tennis</a:t>
            </a:r>
            <a:r>
              <a:rPr lang="es-ES" sz="2000">
                <a:ea typeface="+mn-lt"/>
                <a:cs typeface="+mn-lt"/>
              </a:rPr>
              <a:t> en el inventario.</a:t>
            </a:r>
            <a:endParaRPr lang="es-ES" sz="2000">
              <a:ea typeface="Calibri"/>
              <a:cs typeface="Calibri"/>
            </a:endParaRPr>
          </a:p>
          <a:p>
            <a:r>
              <a:rPr lang="es-ES" sz="2000">
                <a:ea typeface="+mn-lt"/>
                <a:cs typeface="+mn-lt"/>
              </a:rPr>
              <a:t>Automatizar procesos, permitir al jefe conocer en tiempo real la cantidad exacta de </a:t>
            </a:r>
            <a:r>
              <a:rPr lang="es-ES" sz="2000" err="1">
                <a:ea typeface="+mn-lt"/>
                <a:cs typeface="+mn-lt"/>
              </a:rPr>
              <a:t>tennis</a:t>
            </a:r>
            <a:r>
              <a:rPr lang="es-ES" sz="2000">
                <a:ea typeface="+mn-lt"/>
                <a:cs typeface="+mn-lt"/>
              </a:rPr>
              <a:t> que tienen en su inventario, lo que les ayuda a tomar decisiones informadas sobre las compras y preparación de pedidos, acelerar el almacenamiento y  para realizar las respectivas ventas de los </a:t>
            </a:r>
            <a:r>
              <a:rPr lang="es-ES" sz="2000" err="1">
                <a:ea typeface="+mn-lt"/>
                <a:cs typeface="+mn-lt"/>
              </a:rPr>
              <a:t>tennis</a:t>
            </a:r>
            <a:r>
              <a:rPr lang="es-ES" sz="2000">
                <a:ea typeface="+mn-lt"/>
                <a:cs typeface="+mn-lt"/>
              </a:rPr>
              <a:t>. </a:t>
            </a:r>
            <a:endParaRPr lang="es-ES" sz="2000">
              <a:ea typeface="Calibri"/>
              <a:cs typeface="Calibri"/>
            </a:endParaRPr>
          </a:p>
          <a:p>
            <a:endParaRPr lang="es-ES" sz="2200">
              <a:ea typeface="Calibri"/>
              <a:cs typeface="Calibri"/>
            </a:endParaRPr>
          </a:p>
          <a:p>
            <a:endParaRPr lang="es-ES" sz="2200">
              <a:ea typeface="Calibri"/>
              <a:cs typeface="Calibri"/>
            </a:endParaRPr>
          </a:p>
          <a:p>
            <a:endParaRPr lang="es-ES" sz="2200">
              <a:ea typeface="Calibri"/>
              <a:cs typeface="Calibri"/>
            </a:endParaRPr>
          </a:p>
          <a:p>
            <a:endParaRPr lang="es-ES" sz="2200">
              <a:ea typeface="Calibri"/>
              <a:cs typeface="Calibri"/>
            </a:endParaRPr>
          </a:p>
          <a:p>
            <a:endParaRPr lang="es-ES" sz="2200">
              <a:ea typeface="Calibri"/>
              <a:cs typeface="Calibri"/>
            </a:endParaRPr>
          </a:p>
          <a:p>
            <a:endParaRPr lang="es-ES" sz="2200">
              <a:ea typeface="Calibri"/>
              <a:cs typeface="Calibri"/>
            </a:endParaRPr>
          </a:p>
          <a:p>
            <a:pPr marL="0" indent="0">
              <a:buNone/>
            </a:pPr>
            <a:endParaRPr lang="es-ES" sz="2200">
              <a:ea typeface="Calibri"/>
              <a:cs typeface="Calibri"/>
            </a:endParaRPr>
          </a:p>
          <a:p>
            <a:endParaRPr lang="es-ES" sz="2200">
              <a:ea typeface="Calibri"/>
              <a:cs typeface="Calibri"/>
            </a:endParaRPr>
          </a:p>
          <a:p>
            <a:endParaRPr lang="es-ES" sz="2200">
              <a:ea typeface="Calibri"/>
              <a:cs typeface="Calibri"/>
            </a:endParaRPr>
          </a:p>
        </p:txBody>
      </p:sp>
      <p:pic>
        <p:nvPicPr>
          <p:cNvPr id="5" name="Imagen 5" descr="Logotipo, nombre de la empresa&#10;&#10;Descripción generada automáticamente">
            <a:extLst>
              <a:ext uri="{FF2B5EF4-FFF2-40B4-BE49-F238E27FC236}">
                <a16:creationId xmlns:a16="http://schemas.microsoft.com/office/drawing/2014/main" id="{DA12BA3F-5C42-671C-8561-4A6C33B4E333}"/>
              </a:ext>
            </a:extLst>
          </p:cNvPr>
          <p:cNvPicPr>
            <a:picLocks noChangeAspect="1"/>
          </p:cNvPicPr>
          <p:nvPr/>
        </p:nvPicPr>
        <p:blipFill>
          <a:blip r:embed="rId2"/>
          <a:stretch>
            <a:fillRect/>
          </a:stretch>
        </p:blipFill>
        <p:spPr>
          <a:xfrm>
            <a:off x="477901" y="340847"/>
            <a:ext cx="1204248" cy="1169414"/>
          </a:xfrm>
          <a:prstGeom prst="rect">
            <a:avLst/>
          </a:prstGeom>
        </p:spPr>
      </p:pic>
    </p:spTree>
    <p:extLst>
      <p:ext uri="{BB962C8B-B14F-4D97-AF65-F5344CB8AC3E}">
        <p14:creationId xmlns:p14="http://schemas.microsoft.com/office/powerpoint/2010/main" val="641297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D267211-D0B0-67E9-2906-DC441D6A31BC}"/>
              </a:ext>
            </a:extLst>
          </p:cNvPr>
          <p:cNvSpPr>
            <a:spLocks noGrp="1"/>
          </p:cNvSpPr>
          <p:nvPr>
            <p:ph type="title"/>
          </p:nvPr>
        </p:nvSpPr>
        <p:spPr>
          <a:xfrm>
            <a:off x="2186583" y="-40832"/>
            <a:ext cx="9543405" cy="1188720"/>
          </a:xfrm>
        </p:spPr>
        <p:txBody>
          <a:bodyPr>
            <a:normAutofit/>
          </a:bodyPr>
          <a:lstStyle/>
          <a:p>
            <a:r>
              <a:rPr lang="es-ES">
                <a:solidFill>
                  <a:schemeClr val="tx1">
                    <a:lumMod val="85000"/>
                    <a:lumOff val="15000"/>
                  </a:schemeClr>
                </a:solidFill>
                <a:latin typeface="Times New Roman"/>
                <a:ea typeface="Calibri Light"/>
                <a:cs typeface="Calibri Light"/>
              </a:rPr>
              <a:t>6. JUSTIFICACIÓN </a:t>
            </a:r>
            <a:endParaRPr lang="es-ES">
              <a:solidFill>
                <a:schemeClr val="tx1">
                  <a:lumMod val="85000"/>
                  <a:lumOff val="15000"/>
                </a:schemeClr>
              </a:solidFill>
              <a:latin typeface="Times New Roman"/>
            </a:endParaRPr>
          </a:p>
        </p:txBody>
      </p:sp>
      <p:sp>
        <p:nvSpPr>
          <p:cNvPr id="3" name="Marcador de contenido 2">
            <a:extLst>
              <a:ext uri="{FF2B5EF4-FFF2-40B4-BE49-F238E27FC236}">
                <a16:creationId xmlns:a16="http://schemas.microsoft.com/office/drawing/2014/main" id="{DAEFECAD-3859-95E0-16B3-A49A6C9D93E1}"/>
              </a:ext>
            </a:extLst>
          </p:cNvPr>
          <p:cNvSpPr>
            <a:spLocks noGrp="1"/>
          </p:cNvSpPr>
          <p:nvPr>
            <p:ph idx="1"/>
          </p:nvPr>
        </p:nvSpPr>
        <p:spPr>
          <a:xfrm>
            <a:off x="1080968" y="2992482"/>
            <a:ext cx="10648289" cy="3320031"/>
          </a:xfrm>
        </p:spPr>
        <p:txBody>
          <a:bodyPr vert="horz" lIns="91440" tIns="45720" rIns="91440" bIns="45720" rtlCol="0" anchor="ctr">
            <a:noAutofit/>
          </a:bodyPr>
          <a:lstStyle/>
          <a:p>
            <a:pPr marL="0" indent="0">
              <a:buNone/>
            </a:pPr>
            <a:r>
              <a:rPr lang="es-ES" sz="2400">
                <a:solidFill>
                  <a:schemeClr val="tx1">
                    <a:lumMod val="85000"/>
                    <a:lumOff val="15000"/>
                  </a:schemeClr>
                </a:solidFill>
                <a:ea typeface="Calibri" panose="020F0502020204030204"/>
                <a:cs typeface="Calibri" panose="020F0502020204030204"/>
              </a:rPr>
              <a:t>En base al análisis aplicado previamente a la problemática que se presenta en </a:t>
            </a:r>
            <a:r>
              <a:rPr lang="es-ES" sz="2400" err="1">
                <a:solidFill>
                  <a:schemeClr val="tx1">
                    <a:lumMod val="85000"/>
                    <a:lumOff val="15000"/>
                  </a:schemeClr>
                </a:solidFill>
                <a:ea typeface="Calibri" panose="020F0502020204030204"/>
                <a:cs typeface="Calibri" panose="020F0502020204030204"/>
              </a:rPr>
              <a:t>Sportling</a:t>
            </a:r>
            <a:r>
              <a:rPr lang="es-ES" sz="2400">
                <a:solidFill>
                  <a:schemeClr val="tx1">
                    <a:lumMod val="85000"/>
                    <a:lumOff val="15000"/>
                  </a:schemeClr>
                </a:solidFill>
                <a:ea typeface="Calibri" panose="020F0502020204030204"/>
                <a:cs typeface="Calibri" panose="020F0502020204030204"/>
              </a:rPr>
              <a:t>, se determina y evidencia claramente que</a:t>
            </a:r>
            <a:r>
              <a:rPr lang="es-ES" sz="2400" b="1">
                <a:solidFill>
                  <a:schemeClr val="tx1">
                    <a:lumMod val="85000"/>
                    <a:lumOff val="15000"/>
                  </a:schemeClr>
                </a:solidFill>
                <a:ea typeface="Calibri" panose="020F0502020204030204"/>
                <a:cs typeface="Calibri" panose="020F0502020204030204"/>
              </a:rPr>
              <a:t> no cuentan con una administración y un control adecuado de su mercancía, ya que no</a:t>
            </a:r>
            <a:r>
              <a:rPr lang="es-ES" sz="2400" b="1">
                <a:solidFill>
                  <a:schemeClr val="tx1">
                    <a:lumMod val="85000"/>
                    <a:lumOff val="15000"/>
                  </a:schemeClr>
                </a:solidFill>
                <a:ea typeface="+mn-lt"/>
                <a:cs typeface="+mn-lt"/>
              </a:rPr>
              <a:t> se cumple con los niveles de inventario pertinentes para satisfacer la demanda del cliente</a:t>
            </a:r>
            <a:r>
              <a:rPr lang="es-ES" sz="2400">
                <a:solidFill>
                  <a:schemeClr val="tx1">
                    <a:lumMod val="85000"/>
                    <a:lumOff val="15000"/>
                  </a:schemeClr>
                </a:solidFill>
                <a:ea typeface="+mn-lt"/>
                <a:cs typeface="+mn-lt"/>
              </a:rPr>
              <a:t>, donde además se presenta la falta de productividad, agilidad y eficacia al momento que se solicita un par de tenis, dando como resultado un retraso de tiempo en el proceso que el jefe de bodega tiene que buscar dicho par de </a:t>
            </a:r>
            <a:r>
              <a:rPr lang="es-ES" sz="2400" err="1">
                <a:solidFill>
                  <a:schemeClr val="tx1">
                    <a:lumMod val="85000"/>
                    <a:lumOff val="15000"/>
                  </a:schemeClr>
                </a:solidFill>
                <a:ea typeface="+mn-lt"/>
                <a:cs typeface="+mn-lt"/>
              </a:rPr>
              <a:t>tennis</a:t>
            </a:r>
            <a:r>
              <a:rPr lang="es-ES" sz="2400">
                <a:solidFill>
                  <a:schemeClr val="tx1">
                    <a:lumMod val="85000"/>
                    <a:lumOff val="15000"/>
                  </a:schemeClr>
                </a:solidFill>
                <a:ea typeface="+mn-lt"/>
                <a:cs typeface="+mn-lt"/>
              </a:rPr>
              <a:t> solicitado, para luego suministrarlo al vendedor para cerrar exitosamente la venta, o por otro lado terminar perdiendo la venta, </a:t>
            </a:r>
            <a:r>
              <a:rPr lang="es-ES" sz="2400" b="1">
                <a:solidFill>
                  <a:schemeClr val="tx1">
                    <a:lumMod val="85000"/>
                    <a:lumOff val="15000"/>
                  </a:schemeClr>
                </a:solidFill>
                <a:ea typeface="+mn-lt"/>
                <a:cs typeface="+mn-lt"/>
              </a:rPr>
              <a:t>debido a que no se conoce con exactitud qué es lo que entra o sale de la bodega</a:t>
            </a:r>
            <a:r>
              <a:rPr lang="es-ES" sz="2400">
                <a:solidFill>
                  <a:schemeClr val="tx1">
                    <a:lumMod val="85000"/>
                    <a:lumOff val="15000"/>
                  </a:schemeClr>
                </a:solidFill>
                <a:ea typeface="+mn-lt"/>
                <a:cs typeface="+mn-lt"/>
              </a:rPr>
              <a:t>, y </a:t>
            </a:r>
            <a:r>
              <a:rPr lang="es-ES" sz="2400" b="1">
                <a:solidFill>
                  <a:schemeClr val="tx1">
                    <a:lumMod val="85000"/>
                    <a:lumOff val="15000"/>
                  </a:schemeClr>
                </a:solidFill>
                <a:ea typeface="+mn-lt"/>
                <a:cs typeface="+mn-lt"/>
              </a:rPr>
              <a:t>además si existe la disponibilidad especifica de ese tenis, en esa talla, en ese color, de esa marca o de ese modelo.</a:t>
            </a:r>
            <a:endParaRPr lang="es-ES" sz="2400" b="1">
              <a:solidFill>
                <a:schemeClr val="tx1">
                  <a:lumMod val="85000"/>
                  <a:lumOff val="15000"/>
                </a:schemeClr>
              </a:solidFill>
              <a:ea typeface="Calibri" panose="020F0502020204030204"/>
              <a:cs typeface="Calibri" panose="020F0502020204030204"/>
            </a:endParaRPr>
          </a:p>
          <a:p>
            <a:endParaRPr lang="es-ES" sz="1900" b="1">
              <a:solidFill>
                <a:schemeClr val="tx1">
                  <a:lumMod val="85000"/>
                  <a:lumOff val="15000"/>
                </a:schemeClr>
              </a:solidFill>
              <a:ea typeface="Calibri" panose="020F0502020204030204"/>
              <a:cs typeface="Calibri" panose="020F0502020204030204"/>
            </a:endParaRPr>
          </a:p>
          <a:p>
            <a:endParaRPr lang="es-ES" sz="1900">
              <a:solidFill>
                <a:schemeClr val="tx1">
                  <a:lumMod val="85000"/>
                  <a:lumOff val="15000"/>
                </a:schemeClr>
              </a:solidFill>
              <a:ea typeface="Calibri" panose="020F0502020204030204"/>
              <a:cs typeface="Calibri" panose="020F0502020204030204"/>
            </a:endParaRPr>
          </a:p>
        </p:txBody>
      </p:sp>
      <p:sp>
        <p:nvSpPr>
          <p:cNvPr id="40" name="Freeform: Shape 39">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Logotipo, nombre de la empresa&#10;&#10;Descripción generada automáticamente">
            <a:extLst>
              <a:ext uri="{FF2B5EF4-FFF2-40B4-BE49-F238E27FC236}">
                <a16:creationId xmlns:a16="http://schemas.microsoft.com/office/drawing/2014/main" id="{BA8E0445-C44E-FA7F-E4D6-BEB522AFC1EF}"/>
              </a:ext>
            </a:extLst>
          </p:cNvPr>
          <p:cNvPicPr>
            <a:picLocks noChangeAspect="1"/>
          </p:cNvPicPr>
          <p:nvPr/>
        </p:nvPicPr>
        <p:blipFill>
          <a:blip r:embed="rId2"/>
          <a:stretch>
            <a:fillRect/>
          </a:stretch>
        </p:blipFill>
        <p:spPr>
          <a:xfrm>
            <a:off x="219109" y="240206"/>
            <a:ext cx="1204248" cy="1169414"/>
          </a:xfrm>
          <a:prstGeom prst="rect">
            <a:avLst/>
          </a:prstGeom>
        </p:spPr>
      </p:pic>
    </p:spTree>
    <p:extLst>
      <p:ext uri="{BB962C8B-B14F-4D97-AF65-F5344CB8AC3E}">
        <p14:creationId xmlns:p14="http://schemas.microsoft.com/office/powerpoint/2010/main" val="265086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D267211-D0B0-67E9-2906-DC441D6A31BC}"/>
              </a:ext>
            </a:extLst>
          </p:cNvPr>
          <p:cNvSpPr>
            <a:spLocks noGrp="1"/>
          </p:cNvSpPr>
          <p:nvPr>
            <p:ph type="title"/>
          </p:nvPr>
        </p:nvSpPr>
        <p:spPr>
          <a:xfrm>
            <a:off x="2847942" y="519885"/>
            <a:ext cx="9916632" cy="1188720"/>
          </a:xfrm>
        </p:spPr>
        <p:txBody>
          <a:bodyPr>
            <a:normAutofit/>
          </a:bodyPr>
          <a:lstStyle/>
          <a:p>
            <a:r>
              <a:rPr lang="es-ES">
                <a:solidFill>
                  <a:schemeClr val="tx1">
                    <a:lumMod val="85000"/>
                    <a:lumOff val="15000"/>
                  </a:schemeClr>
                </a:solidFill>
                <a:latin typeface="Times New Roman"/>
                <a:ea typeface="Calibri Light"/>
                <a:cs typeface="Calibri Light"/>
              </a:rPr>
              <a:t>JUSTIFICACIÓN </a:t>
            </a:r>
            <a:endParaRPr lang="es-ES">
              <a:solidFill>
                <a:schemeClr val="tx1">
                  <a:lumMod val="85000"/>
                  <a:lumOff val="15000"/>
                </a:schemeClr>
              </a:solidFill>
              <a:latin typeface="Times New Roman"/>
              <a:cs typeface="Times New Roman"/>
            </a:endParaRPr>
          </a:p>
        </p:txBody>
      </p:sp>
      <p:sp>
        <p:nvSpPr>
          <p:cNvPr id="3" name="Marcador de contenido 2">
            <a:extLst>
              <a:ext uri="{FF2B5EF4-FFF2-40B4-BE49-F238E27FC236}">
                <a16:creationId xmlns:a16="http://schemas.microsoft.com/office/drawing/2014/main" id="{DAEFECAD-3859-95E0-16B3-A49A6C9D93E1}"/>
              </a:ext>
            </a:extLst>
          </p:cNvPr>
          <p:cNvSpPr>
            <a:spLocks noGrp="1"/>
          </p:cNvSpPr>
          <p:nvPr>
            <p:ph idx="1"/>
          </p:nvPr>
        </p:nvSpPr>
        <p:spPr>
          <a:xfrm>
            <a:off x="793421" y="2748069"/>
            <a:ext cx="10403875" cy="3685156"/>
          </a:xfrm>
        </p:spPr>
        <p:txBody>
          <a:bodyPr vert="horz" lIns="91440" tIns="45720" rIns="91440" bIns="45720" rtlCol="0" anchor="ctr">
            <a:normAutofit lnSpcReduction="10000"/>
          </a:bodyPr>
          <a:lstStyle/>
          <a:p>
            <a:pPr marL="0" indent="0">
              <a:buNone/>
            </a:pPr>
            <a:r>
              <a:rPr lang="es-ES">
                <a:solidFill>
                  <a:schemeClr val="tx1">
                    <a:lumMod val="85000"/>
                    <a:lumOff val="15000"/>
                  </a:schemeClr>
                </a:solidFill>
                <a:ea typeface="+mn-lt"/>
                <a:cs typeface="+mn-lt"/>
              </a:rPr>
              <a:t> Como resultado, la empresa tendría que incurrir en costos adicionales consecuentemente</a:t>
            </a:r>
            <a:r>
              <a:rPr lang="es-ES" b="1">
                <a:solidFill>
                  <a:schemeClr val="tx1">
                    <a:lumMod val="85000"/>
                    <a:lumOff val="15000"/>
                  </a:schemeClr>
                </a:solidFill>
                <a:ea typeface="+mn-lt"/>
                <a:cs typeface="+mn-lt"/>
              </a:rPr>
              <a:t> por la pérdida de sus productos o falta de ventas, provocando que esto afecte su economía.</a:t>
            </a:r>
            <a:r>
              <a:rPr lang="es-ES">
                <a:solidFill>
                  <a:schemeClr val="tx1">
                    <a:lumMod val="85000"/>
                    <a:lumOff val="15000"/>
                  </a:schemeClr>
                </a:solidFill>
                <a:ea typeface="+mn-lt"/>
                <a:cs typeface="+mn-lt"/>
              </a:rPr>
              <a:t> La implementación de este sistema de control de inventario ayudará a la empresa a mejorar su eficiencia en la gestión del flujo de su mercancía mediante la recopilación y registro de datos sobre los niveles de inventario, la planificación de pedidos y la recepción de los mismos, el seguimiento de los costos y la optimización, por lo tanto, esto producirá el aumento de sus ventas y mejorar la satisfacción del cliente. </a:t>
            </a:r>
            <a:r>
              <a:rPr lang="es-ES" sz="2000">
                <a:solidFill>
                  <a:schemeClr val="tx1">
                    <a:lumMod val="85000"/>
                    <a:lumOff val="15000"/>
                  </a:schemeClr>
                </a:solidFill>
                <a:ea typeface="+mn-lt"/>
                <a:cs typeface="+mn-lt"/>
              </a:rPr>
              <a:t> </a:t>
            </a:r>
            <a:endParaRPr lang="es-ES" sz="2000">
              <a:solidFill>
                <a:schemeClr val="tx1">
                  <a:lumMod val="85000"/>
                  <a:lumOff val="15000"/>
                </a:schemeClr>
              </a:solidFill>
              <a:ea typeface="Calibri" panose="020F0502020204030204"/>
              <a:cs typeface="Calibri" panose="020F0502020204030204"/>
            </a:endParaRPr>
          </a:p>
          <a:p>
            <a:endParaRPr lang="es-ES" sz="2000">
              <a:solidFill>
                <a:schemeClr val="tx1">
                  <a:lumMod val="85000"/>
                  <a:lumOff val="15000"/>
                </a:schemeClr>
              </a:solidFill>
              <a:ea typeface="Calibri" panose="020F0502020204030204"/>
              <a:cs typeface="Calibri" panose="020F0502020204030204"/>
            </a:endParaRPr>
          </a:p>
          <a:p>
            <a:endParaRPr lang="es-ES" sz="2000">
              <a:solidFill>
                <a:schemeClr val="tx1">
                  <a:lumMod val="85000"/>
                  <a:lumOff val="15000"/>
                </a:schemeClr>
              </a:solidFill>
              <a:ea typeface="Calibri" panose="020F0502020204030204"/>
              <a:cs typeface="Calibri" panose="020F0502020204030204"/>
            </a:endParaRPr>
          </a:p>
          <a:p>
            <a:endParaRPr lang="es-ES" sz="2000">
              <a:solidFill>
                <a:schemeClr val="tx1">
                  <a:lumMod val="85000"/>
                  <a:lumOff val="15000"/>
                </a:schemeClr>
              </a:solidFill>
              <a:ea typeface="Calibri" panose="020F0502020204030204"/>
              <a:cs typeface="Calibri" panose="020F0502020204030204"/>
            </a:endParaRPr>
          </a:p>
        </p:txBody>
      </p:sp>
      <p:pic>
        <p:nvPicPr>
          <p:cNvPr id="5" name="Imagen 5" descr="Logotipo, nombre de la empresa&#10;&#10;Descripción generada automáticamente">
            <a:extLst>
              <a:ext uri="{FF2B5EF4-FFF2-40B4-BE49-F238E27FC236}">
                <a16:creationId xmlns:a16="http://schemas.microsoft.com/office/drawing/2014/main" id="{FB2DAFF7-C032-59A2-032A-61356C56FB7A}"/>
              </a:ext>
            </a:extLst>
          </p:cNvPr>
          <p:cNvPicPr>
            <a:picLocks noChangeAspect="1"/>
          </p:cNvPicPr>
          <p:nvPr/>
        </p:nvPicPr>
        <p:blipFill>
          <a:blip r:embed="rId2"/>
          <a:stretch>
            <a:fillRect/>
          </a:stretch>
        </p:blipFill>
        <p:spPr>
          <a:xfrm>
            <a:off x="75335" y="268961"/>
            <a:ext cx="1204248" cy="1169414"/>
          </a:xfrm>
          <a:prstGeom prst="rect">
            <a:avLst/>
          </a:prstGeom>
        </p:spPr>
      </p:pic>
    </p:spTree>
    <p:extLst>
      <p:ext uri="{BB962C8B-B14F-4D97-AF65-F5344CB8AC3E}">
        <p14:creationId xmlns:p14="http://schemas.microsoft.com/office/powerpoint/2010/main" val="389150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74B16ACF-4A6C-F1E7-CB6C-6BDEE7EB324E}"/>
              </a:ext>
            </a:extLst>
          </p:cNvPr>
          <p:cNvPicPr>
            <a:picLocks noChangeAspect="1"/>
          </p:cNvPicPr>
          <p:nvPr/>
        </p:nvPicPr>
        <p:blipFill rotWithShape="1">
          <a:blip r:embed="rId2">
            <a:alphaModFix amt="40000"/>
          </a:blip>
          <a:srcRect r="6250" b="6250"/>
          <a:stretch/>
        </p:blipFill>
        <p:spPr>
          <a:xfrm>
            <a:off x="-159906" y="-56434"/>
            <a:ext cx="12191979" cy="6857990"/>
          </a:xfrm>
          <a:prstGeom prst="rect">
            <a:avLst/>
          </a:prstGeom>
        </p:spPr>
      </p:pic>
      <p:sp>
        <p:nvSpPr>
          <p:cNvPr id="2" name="Título 1">
            <a:extLst>
              <a:ext uri="{FF2B5EF4-FFF2-40B4-BE49-F238E27FC236}">
                <a16:creationId xmlns:a16="http://schemas.microsoft.com/office/drawing/2014/main" id="{3C8DD182-8F7D-4DBB-1BDF-032EF3B21E3B}"/>
              </a:ext>
            </a:extLst>
          </p:cNvPr>
          <p:cNvSpPr>
            <a:spLocks noGrp="1"/>
          </p:cNvSpPr>
          <p:nvPr>
            <p:ph type="title"/>
          </p:nvPr>
        </p:nvSpPr>
        <p:spPr>
          <a:xfrm>
            <a:off x="1151693" y="828943"/>
            <a:ext cx="10506456" cy="2057400"/>
          </a:xfrm>
        </p:spPr>
        <p:txBody>
          <a:bodyPr anchor="b">
            <a:normAutofit/>
          </a:bodyPr>
          <a:lstStyle/>
          <a:p>
            <a:r>
              <a:rPr lang="es-ES" sz="5000">
                <a:latin typeface="Times New Roman"/>
                <a:ea typeface="Calibri Light"/>
                <a:cs typeface="Calibri Light"/>
              </a:rPr>
              <a:t>ALCANCE Y DELIMITACIONES </a:t>
            </a:r>
            <a:endParaRPr lang="es-ES" sz="5000">
              <a:latin typeface="Times New Roman"/>
            </a:endParaRP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C7F37418-CF01-C780-85FC-7C75D8CE412B}"/>
              </a:ext>
            </a:extLst>
          </p:cNvPr>
          <p:cNvSpPr>
            <a:spLocks noGrp="1"/>
          </p:cNvSpPr>
          <p:nvPr>
            <p:ph idx="1"/>
          </p:nvPr>
        </p:nvSpPr>
        <p:spPr>
          <a:xfrm>
            <a:off x="841248" y="3502152"/>
            <a:ext cx="10506456" cy="2670048"/>
          </a:xfrm>
        </p:spPr>
        <p:txBody>
          <a:bodyPr vert="horz" lIns="91440" tIns="45720" rIns="91440" bIns="45720" rtlCol="0" anchor="t">
            <a:normAutofit/>
          </a:bodyPr>
          <a:lstStyle/>
          <a:p>
            <a:pPr marL="0" indent="0">
              <a:buNone/>
            </a:pPr>
            <a:endParaRPr lang="es-ES" sz="2000">
              <a:cs typeface="Calibri"/>
            </a:endParaRPr>
          </a:p>
          <a:p>
            <a:pPr marL="0" indent="0">
              <a:buNone/>
            </a:pPr>
            <a:r>
              <a:rPr lang="es-ES" sz="2400">
                <a:cs typeface="Calibri"/>
              </a:rPr>
              <a:t>Este aplicativo web se desarrollará para la empresa </a:t>
            </a:r>
            <a:r>
              <a:rPr lang="es-ES" sz="2400" err="1">
                <a:cs typeface="Calibri"/>
              </a:rPr>
              <a:t>Sportling</a:t>
            </a:r>
            <a:r>
              <a:rPr lang="es-ES" sz="2400">
                <a:cs typeface="Calibri"/>
              </a:rPr>
              <a:t>, con un tiempo estimado de un año. Se apoyará primordialmente en el inventario y así se  beneficiaría a la empresa en el área de almacén y bodega, ya que tendrían un mayor orden control de la entrada y de la salida de sus productos.</a:t>
            </a:r>
            <a:endParaRPr lang="es-ES" sz="2400">
              <a:ea typeface="Calibri"/>
              <a:cs typeface="Calibri"/>
            </a:endParaRPr>
          </a:p>
          <a:p>
            <a:pPr marL="0" indent="0">
              <a:buNone/>
            </a:pPr>
            <a:endParaRPr lang="es-ES" sz="2000">
              <a:cs typeface="Calibri"/>
            </a:endParaRPr>
          </a:p>
          <a:p>
            <a:pPr marL="0" indent="0">
              <a:buNone/>
            </a:pPr>
            <a:endParaRPr lang="es-ES" sz="2000">
              <a:cs typeface="Calibri"/>
            </a:endParaRPr>
          </a:p>
        </p:txBody>
      </p:sp>
      <p:pic>
        <p:nvPicPr>
          <p:cNvPr id="5" name="Imagen 5" descr="Logotipo, nombre de la empresa&#10;&#10;Descripción generada automáticamente">
            <a:extLst>
              <a:ext uri="{FF2B5EF4-FFF2-40B4-BE49-F238E27FC236}">
                <a16:creationId xmlns:a16="http://schemas.microsoft.com/office/drawing/2014/main" id="{81146D09-96F8-7191-880F-A0D5B9BB2513}"/>
              </a:ext>
            </a:extLst>
          </p:cNvPr>
          <p:cNvPicPr>
            <a:picLocks noChangeAspect="1"/>
          </p:cNvPicPr>
          <p:nvPr/>
        </p:nvPicPr>
        <p:blipFill>
          <a:blip r:embed="rId3"/>
          <a:stretch>
            <a:fillRect/>
          </a:stretch>
        </p:blipFill>
        <p:spPr>
          <a:xfrm>
            <a:off x="219109" y="240206"/>
            <a:ext cx="1319266" cy="1313187"/>
          </a:xfrm>
          <a:prstGeom prst="rect">
            <a:avLst/>
          </a:prstGeom>
        </p:spPr>
      </p:pic>
    </p:spTree>
    <p:extLst>
      <p:ext uri="{BB962C8B-B14F-4D97-AF65-F5344CB8AC3E}">
        <p14:creationId xmlns:p14="http://schemas.microsoft.com/office/powerpoint/2010/main" val="363966911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53</Slides>
  <Notes>0</Notes>
  <HiddenSlides>0</HiddenSlide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Tema de Office</vt:lpstr>
      <vt:lpstr>FENIX TECHNOLOGY</vt:lpstr>
      <vt:lpstr>2. PLANTEAMIENTO DEL PROBLEMA </vt:lpstr>
      <vt:lpstr>PLANTEAMIENTO DEL PROBLEMA </vt:lpstr>
      <vt:lpstr> 3.  PREGUNTA PROBLEMA </vt:lpstr>
      <vt:lpstr>4. OBJETIVO GENERAL </vt:lpstr>
      <vt:lpstr>          5.  OBJETIVOS ESPECIFICOS</vt:lpstr>
      <vt:lpstr>6. JUSTIFICACIÓN </vt:lpstr>
      <vt:lpstr>JUSTIFICACIÓN </vt:lpstr>
      <vt:lpstr>ALCANCE Y DELIMITACIONES </vt:lpstr>
      <vt:lpstr>TECNICAS E INSTRUMENTOS DE RECOLECCIÓN  Tecnicas de recolección de información: Encuesta Instrumento: Cuestionario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Bodeguero</vt:lpstr>
      <vt:lpstr>PowerPoint Presentation</vt:lpstr>
      <vt:lpstr>PowerPoint Presentation</vt:lpstr>
      <vt:lpstr>PowerPoint Presentation</vt:lpstr>
      <vt:lpstr>PowerPoint Presentation</vt:lpstr>
      <vt:lpstr>PowerPoint Presentation</vt:lpstr>
      <vt:lpstr>PowerPoint Presentation</vt:lpstr>
      <vt:lpstr>Links de las encuestas</vt:lpstr>
      <vt:lpstr>PowerPoint Presentation</vt:lpstr>
      <vt:lpstr> Requisitos de Software  funcionales y no funcionales </vt:lpstr>
      <vt:lpstr>Requisitos funcionales: </vt:lpstr>
      <vt:lpstr>Requisitos no funcionales: </vt:lpstr>
      <vt:lpstr>Historias de usuario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Mockups </vt:lpstr>
      <vt:lpstr>Fichas Técnicas </vt:lpstr>
      <vt:lpstr>Versionamiento.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1</cp:revision>
  <dcterms:created xsi:type="dcterms:W3CDTF">2023-03-10T15:17:37Z</dcterms:created>
  <dcterms:modified xsi:type="dcterms:W3CDTF">2023-05-04T03:59:54Z</dcterms:modified>
</cp:coreProperties>
</file>