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c4b046a-259a-43de-80d7-553ade50f3d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1dbf5e8f-7f4c-48fa-9e1d-a59657308b38/ReportSection4822ee225d5cd1ba9a16?bookmarkGuid=80ef1836-ed8e-4c14-8f9f-67b78db24c73&amp;bookmarkUsage=1&amp;ctid=50762edc-f950-4f48-b439-ec342282600c&amp;fromEntryPoint=export&amp;pbi_source=storytelling_addin&quot;"/>
    <we:property name="reportState" value="&quot;CONNECTED&quot;"/>
    <we:property name="artifactViewState" value="&quot;live&quot;"/>
    <we:property name="reportEmbeddedTime" value="&quot;2024-04-15T02:01:03.510Z&quot;"/>
    <we:property name="creatorSessionId" value="&quot;9dcb6b28-ba29-4d0d-ae5b-3f28c8f91dd7&quot;"/>
    <we:property name="creatorUserId" value="&quot;100320006E39E8AB&quot;"/>
    <we:property name="creatorTenantId" value="&quot;50762edc-f950-4f48-b439-ec342282600c&quot;"/>
    <we:property name="pageDisplayName" value="&quot;Lucro Detalhado&quot;"/>
    <we:property name="pageName" value="&quot;ReportSection4822ee225d5cd1ba9a16&quot;"/>
    <we:property name="reportName" value="&quot;Desafio_de _Projeto_Data_Analyst&quot;"/>
    <we:property name="isVisualContainerHeaderHidden" value="false"/>
    <we:property name="isFiltersActionButtonVisible" value="true"/>
    <we:property name="initialStateBookmark" value="&quot;H4sIAAAAAAAAA+1a23LbNhD9FQ+fNZ3FHcibraRJJ9eJWr90PJ0FsJSZoUmVpFy7Gf9Qf6M/VlCU49ixLZd1EjfKE8kFuNjL2V1wwfdZLNpFiaev8IiyR9lPVSwCxrrZUdkkqwbi3uvXz1/uvn3+26vdl08SuV50RV212aP3WYfNnLr9ol1i2bNIxF8PJhmW5Ruc9085li1NsgU1bV1hWfxJw+Q01DVLOptkdLIo6wZ7lrMOO+rZHqfp6TmtzX5gvSQYuuKYZhS6gfyWFnXTnT9Psna4W8l0eazntlpxWlcdFlXi3NOsMM4GoZgUOoBiXHvf09uimpdrGS/e/fl00RuiPcR0TQbw7xL3ns/ZWdLAqsClFmCUkFY4K4NUG3nhSry9ZdetFLjCUiQWQjovgZOOCgQQjBVPKiTLKcmGAsFH4sGN5eV4zCV6p5wH4OCZDZtVvYGX4D7EYB0yJFKROSFwLK9IHhIbJ5IPIkTPKY6XSxmUQuUMHGpAE8GOtlcgJyPzSnFhBE8OJS9Hy5WEkdFYEUPgQTMgQ2N56WSjkAcGgNYmAaW7A2Rv4MW8zy3nRkZrnSERhR2NVa95JOYhAUJZDRqZGq1jyIXBHK2wDBWikjDeXtJ4mTttAFhgzgsXFRsdQyBJSROCdsgxBkXjbU9Ka4zeAjLDLaYL5xt5dXTS+frkGot5SGForE/pRmrrE/L1eG46xWCklFc1Yg8zkE70b+dF2a2zsD99crJoUs1IlWTgthuPsQoUs1VhaKht10l8dz5vaI7nOf3JpcFpXS6PrqHP6mUT6C3lq6GqK7rTtEZeVGmNoi9CvZxvmjqVp9XIzgxLGqg/Lqt1AYH+8bD+Y9pQKk+xJxwkyq1GCdjEyxZJD02kZu90pe3jojmvT3xyReivqmlSrU81LMEqcCOE99Irzz3gA3fdL1XRtTuzuozb4L7btB1cyHOWG2Z8CuEAhA6N0A/chY+LNtTLqtuKALxF2cGBACAFxTwlZcuBRULDH7gDnzZ1225PDr1V3cGJ0qVdTC5d8MJjiBFkfOhROH39dLYN3rtez8FtwUVBAbkggx6MhmDDA3fbXcNu8kHeaSLN6yZ975efiHxfUqXbuAxdNgZA5bJNxqa4h830EJvuQaPp5jRw3rxIk9991KVYW38Q//7NfTBs6KPFnJNEjIyBiUbbuFU4flZQg004PH1Bx1R+Kt2H8U+HzmXax6YYulMrTUZquO6vfWCWXd4M9H2vftpH8qzvf18WuBNpJ2KHA6u1KtnLv/9qxwQWprnXBtRmnG6BOQ/W3+jEAkjwqGIUAM7Zze3B21t6CrR0oHKSlolUW6J0cqti8b6kmtH8iKrvNeUL1ZQLcw+hYQyByEWPYxJpbxQt39zW+bq4mPzP4mkjjhcFfYfvOPiiC1pLAxFQWKfAcNjc47w9s3vuSEgRvFReMobeDmdJnyGzf8sFeLeqr4BFjQrlbbDRv8wX08MilNTNyiJQw6S0SjkLRijZn60uu3pGZUL0/kfvrA9u75Je2NX08u17YGgTsOhczHNpNaToR+0EbT7du/G8RAoXjWMIhhRwJQPpzedCxRHOrz2v0jnPbcptAjjru/li85nc7VmOgo0mOrTeSbAGOYXNPZEvUfenfRs1VY0tqPtdQ3SEizt9uD1t6uXiXkvphaHXH0l5juDIAnhQTAPwoUv2H0AWI/rggTnBomaWSSG2q2Hx+YNiI8juCrDPsl27jLE0duXnnRWqV8sHpZjQXkVPPH2um5h2cz29aJ8VMVK1LmEDlwttsiNq5qt6Ui+7doGB3mBFKx0WgxgFreYlv2AVKa7vm/76okgoHEy2j+Wyt9Zqkexc1MKXtOGF/renfv5aw38AKrT6q4IlAAA=&quot;"/>
    <we:property name="bookmark" value="&quot;H4sIAAAAAAAAA+1YTW/cNhD9K4HOC4MUSUnMzdmkH0BQGHGQS+HDkBytmWglhaIcbwP/9w6l3cSJ7W6gBm3h5rQiNXp88/g4Gu3HzPmhb2D3G2wxe5r92jpvwXXhicpWWTtPPuu6d1sI78pSukIwlZemhFICF8JSVNdH37VD9vRjFiFsML7xwwhNQqTJ3y9WGTTNGWzSqIZmwFXWYxi6Fhr/B87BdCuGEW9WGV73TRcgQZ5HiJhgryicxkSFnwhaEWz0V3iONs6zr7DvQtyPZZXniHmunLKOG9DAC3pmmO9ONI/Hp0UnYuuujeBbIpDmQOeuLK2uJLOVrBjTqkrzg283zT6Vz8++3vVJvuES6Jd0Mm9pxYRzc0OJClZLBNKyclwrDYZV5VIsouGEqOqyrHKVa14gLuZVO8lYhRyN0LmQ2gpllmJVhrKSRqLIURmZS5fLpViFcE5qh7zMixwYL7VbzKtwWmssGDoGhS0YA9BLsQAKcoTNq4oDCpCKLdfeVWANr7QRisuSsbzkbilWXjtdkxeU0yUIzmkf2WJeqG1ZI9mKF4pJSfvIj2JFvI6mu75HsVxyZ8kNStvKMbTOFMvRyFaq5DmZVbmiYAVaa4+i+S3Vo3s0A1OJQiCrQDNWcFmYPD1b+ybuS4DZvbjuA9U1qnYz1qm7gtaiy6biFXCYa9XH7BePAYK93L3EK5w4vLj//t1bZ6GjGhl3byD4uRZ2Y7B4N3Cef4X1dKuNPhIa8W2Jkk91NaW1L+6fwIjpYQGafp6qbAq7xWd//X708MThEwcRZqh9Ktlp203jy+7DOiAhkE/ZzQXN/KXu60tvG4znjbcYuJSVUrpipVDyy82gQXAYnu0moZ/7cKj1fPWQiI9WZFI1WVMaFLZEYQyZlEkuhThqzTWtuukCvdKbO+5cd824bRcmeyuzdTe2MezuccPqxxFZJMrpZhNwM9O4k8332ja6rH2cZn8a2/3pYguOtEPbbftu8AnidcBD3I/z/OB5PnSwhPf2VltKJBvqNfciPX4hLuZ2H9rh0OwPU+aha6arW4KQZE16dg54P2LYEesp6DPbk8Tl5BPPk3tYnKSVCcwPdI4a6Idk8vTlkabOfNsexumcPrTMoeJ9Ew4Fha6LSWDvcJL4DTRjSrAdm2Zf3UtVS/oc0JUyTJScMSaPNzEPNX7UziotWGm0dmXldMH/RhPznypGq3/0zUaXbrRxSZ/zChyE9SWESE1OwbkuilLJ8huLYv51UfxXN2F2qBIVdf91LoG6f8HIpWB+uGoBq3PcbKkOLHFVpLfrFvqvXXTvy+Tn0I39tBffn/jFXGeMEUxUGo3iRVlh+sT8XzniMb+hXwe/xYEMt8SnHygy1NA0UwX8JrvudX78rc9tYedzVFSihhp0+luEKVYoY4//sQWTdM/GGCdWX7QAE+rnmWyLYTMp0I1x6MHiGbQ4Cd3PyXic4qZezKHbX4f0+9LTVs7rT21L0ij9h5tNixAlbxo88kDqg7KJVkr45k/go9aldBYAAA==&quot;"/>
    <we:property name="datasetId" value="&quot;84d764d2-acdf-4edc-9bb3-af335d691db7&quot;"/>
    <we:property name="embedUrl" value="&quot;/reportEmbed?reportId=1dbf5e8f-7f4c-48fa-9e1d-a59657308b38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Cristiane Aparecida da silva</cp:lastModifiedBy>
  <cp:revision>3</cp:revision>
  <dcterms:created xsi:type="dcterms:W3CDTF">2018-06-07T21:39:02Z</dcterms:created>
  <dcterms:modified xsi:type="dcterms:W3CDTF">2024-04-15T02:01:59Z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