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57f7ba0b8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g2a57f7ba0b8_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a57f7ba0b8_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7f7ba0b8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a57f7ba0b8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a57f7ba0b8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7f7ba0b8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a57f7ba0b8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a57f7ba0b8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7f7ba0b8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a57f7ba0b8_1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a57f7ba0b8_1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evmc3miFxbHhsTEID2Sx8oAfXFLQUqO-/view" TargetMode="External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33199" y="2445901"/>
            <a:ext cx="5332690" cy="8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49"/>
              <a:buFont typeface="Barlow"/>
              <a:buNone/>
            </a:pPr>
            <a:r>
              <a:rPr b="1" i="0" lang="en-US" sz="5249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Dino Adventures</a:t>
            </a:r>
            <a:endParaRPr b="1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33199" y="3392581"/>
            <a:ext cx="7477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Nesta apresentação, vamos explorar o processo de criação do nosso Pygame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33199" y="4217670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833249" y="7081834"/>
            <a:ext cx="7477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Grupo 6: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33249" y="7381898"/>
            <a:ext cx="7477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Antonio Mesquita, Cristiano e Marcus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 b="0" l="50097" r="26024" t="0"/>
          <a:stretch/>
        </p:blipFill>
        <p:spPr>
          <a:xfrm>
            <a:off x="11056925" y="6227450"/>
            <a:ext cx="1660550" cy="1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833199" y="4217670"/>
            <a:ext cx="7477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50097" r="26024" t="0"/>
          <a:stretch/>
        </p:blipFill>
        <p:spPr>
          <a:xfrm>
            <a:off x="11056925" y="6227450"/>
            <a:ext cx="1660550" cy="17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833200" y="1092000"/>
            <a:ext cx="7998300" cy="60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74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Glossário:</a:t>
            </a:r>
            <a:endParaRPr b="1" sz="3674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61899" lvl="0" marL="4572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74"/>
              <a:buFont typeface="Barlow"/>
              <a:buAutoNum type="arabicPeriod"/>
            </a:pPr>
            <a:r>
              <a:rPr i="0" lang="en-US" sz="36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Inspiração para o Jogo</a:t>
            </a:r>
            <a:endParaRPr i="0" sz="3674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61899" lvl="0" marL="45720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74"/>
              <a:buFont typeface="Barlow"/>
              <a:buAutoNum type="arabicPeriod"/>
            </a:pPr>
            <a:r>
              <a:rPr lang="en-US" sz="333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Selecionando os visuais</a:t>
            </a:r>
            <a:endParaRPr sz="333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61899" lvl="0" marL="45720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74"/>
              <a:buFont typeface="Barlow"/>
              <a:buAutoNum type="arabicPeriod"/>
            </a:pPr>
            <a:r>
              <a:rPr lang="en-US" sz="333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Desenvolvimento do jogo</a:t>
            </a:r>
            <a:endParaRPr sz="333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40118" lvl="0" marL="45720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1"/>
              <a:buFont typeface="Barlow"/>
              <a:buAutoNum type="arabicPeriod"/>
            </a:pPr>
            <a:r>
              <a:rPr lang="en-US" sz="333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Organização do código</a:t>
            </a:r>
            <a:endParaRPr sz="333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40118" lvl="0" marL="45720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1"/>
              <a:buFont typeface="Barlow"/>
              <a:buAutoNum type="arabicPeriod"/>
            </a:pPr>
            <a:r>
              <a:rPr lang="en-US" sz="333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Main loop</a:t>
            </a:r>
            <a:endParaRPr sz="333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40118" lvl="0" marL="45720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1"/>
              <a:buFont typeface="Barlow"/>
              <a:buAutoNum type="arabicPeriod"/>
            </a:pPr>
            <a:r>
              <a:rPr lang="en-US" sz="333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Menu</a:t>
            </a:r>
            <a:endParaRPr sz="333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2624375" y="1064775"/>
            <a:ext cx="7998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1. Inspiração para o Jogo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624376" y="1967515"/>
            <a:ext cx="9381600" cy="2018700"/>
          </a:xfrm>
          <a:prstGeom prst="roundRect">
            <a:avLst>
              <a:gd fmla="val 4953" name="adj"/>
            </a:avLst>
          </a:prstGeom>
          <a:solidFill>
            <a:srgbClr val="790709"/>
          </a:solidFill>
          <a:ln cap="flat" cmpd="sng" w="13800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2860358" y="2134197"/>
            <a:ext cx="22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"T-Rex Game":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2860358" y="2614614"/>
            <a:ext cx="8909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Nosso projeto foi inspirado no conhecido jogo do dinossauro do Google. Optamos por desenvolvê-lo, incorporando correções que identificamos como melhorias em relação a certos aspectos considerados problemáticos nesse jogo.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263" y="4536175"/>
            <a:ext cx="8223875" cy="26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" name="Google Shape;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2624350" y="856750"/>
            <a:ext cx="8633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Selecionando os </a:t>
            </a:r>
            <a:r>
              <a:rPr b="1" lang="en-US" sz="4374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</a:t>
            </a: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isuais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6" name="Google Shape;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4351" y="1995462"/>
            <a:ext cx="4524137" cy="27960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2624351" y="5069180"/>
            <a:ext cx="22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Os Dinossauros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2624351" y="5549597"/>
            <a:ext cx="45240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Selecionamos o visual do dinossauro protagonista (verde), assim como o do inimigo (vermelho) que nos ataca durante o jogo.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9" name="Google Shape;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1743" y="1995462"/>
            <a:ext cx="4524256" cy="279618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7481743" y="5069299"/>
            <a:ext cx="22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Background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481743" y="5549716"/>
            <a:ext cx="45243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Optamos por um cenário de floresta como plano de fundo para o nosso jogo.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1"/>
            </a:srgbClr>
          </a:solidFill>
          <a:ln cap="flat" cmpd="sng" w="12725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3" y="0"/>
            <a:ext cx="3657598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1163725" y="881300"/>
            <a:ext cx="9068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31"/>
              <a:buFont typeface="Barlow"/>
              <a:buNone/>
            </a:pPr>
            <a:r>
              <a:rPr b="1" i="0" lang="en-US" sz="403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3. Desenvolvimento do </a:t>
            </a:r>
            <a:r>
              <a:rPr b="1" lang="en-US" sz="403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j</a:t>
            </a:r>
            <a:r>
              <a:rPr b="1" i="0" lang="en-US" sz="403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ogo</a:t>
            </a:r>
            <a:endParaRPr b="0" i="0" sz="403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450419" y="1828086"/>
            <a:ext cx="40838" cy="5520214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1701105" y="2197834"/>
            <a:ext cx="716637" cy="40838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1240453" y="1987987"/>
            <a:ext cx="460653" cy="460653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417380" y="2026325"/>
            <a:ext cx="106680" cy="3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596872" y="2032754"/>
            <a:ext cx="2047518" cy="31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Botões e Telas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596872" y="2475428"/>
            <a:ext cx="7212092" cy="6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b="0" i="0" lang="en-US" sz="1612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Desenvolvemos botões interativos e múltiplas telas por meio de funções em nosso código. Nosso menu apresenta três opções: jogar, configurações e sair.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701105" y="4040445"/>
            <a:ext cx="716637" cy="40838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40453" y="3830598"/>
            <a:ext cx="460653" cy="460653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1386900" y="3868936"/>
            <a:ext cx="167640" cy="3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2596872" y="3875365"/>
            <a:ext cx="2047518" cy="31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Gameplay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596872" y="4318040"/>
            <a:ext cx="7212092" cy="6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b="0" i="0" lang="en-US" sz="1612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Obviamente, uma das telas que fizemos é a do jogo, onde a jogabilidade se desenrola.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1701105" y="5883057"/>
            <a:ext cx="716637" cy="40838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1240453" y="5673209"/>
            <a:ext cx="460653" cy="460653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1390710" y="5711547"/>
            <a:ext cx="160020" cy="3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596876" y="5717975"/>
            <a:ext cx="29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Tela de "Game Over"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2596872" y="6160651"/>
            <a:ext cx="7212092" cy="98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b="0" i="0" lang="en-US" sz="1612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Implementamos uma tela de 'Game Over' que é acionada quando o dinossauro colide com qualquer obstáculo. Nessa tela, os jogadores </a:t>
            </a:r>
            <a:r>
              <a:rPr lang="en-US" sz="1612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podem reiniciar o jogo.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0"/>
            </a:srgbClr>
          </a:solidFill>
          <a:ln cap="flat" cmpd="sng" w="12725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1163725" y="881300"/>
            <a:ext cx="9068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31"/>
              <a:buFont typeface="Barlow"/>
              <a:buNone/>
            </a:pPr>
            <a:r>
              <a:rPr b="1" lang="en-US" sz="403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i="0" lang="en-US" sz="403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 Organiza</a:t>
            </a:r>
            <a:r>
              <a:rPr b="1" lang="en-US" sz="403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ção do código</a:t>
            </a:r>
            <a:endParaRPr b="0" i="0" sz="403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1450419" y="1828086"/>
            <a:ext cx="40800" cy="55203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1701105" y="2197834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240453" y="1987987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417380" y="2026325"/>
            <a:ext cx="106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596872" y="2032754"/>
            <a:ext cx="204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~/assets</a:t>
            </a: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/*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2596872" y="2475428"/>
            <a:ext cx="7212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lang="en-US" sz="1612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Pasta com os arquivos estáticos do jogo (imagens e fonte).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701105" y="4040445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1240453" y="3830598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1386900" y="3868936"/>
            <a:ext cx="167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596876" y="3875375"/>
            <a:ext cx="2511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~/components/*.py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596872" y="4318040"/>
            <a:ext cx="7212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lang="en-US" sz="1612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Pasta com as classes modularizadas do jogo.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701105" y="5883057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1240453" y="5673209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1390710" y="5711547"/>
            <a:ext cx="159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2596876" y="5717975"/>
            <a:ext cx="29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~/main.py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596875" y="6160650"/>
            <a:ext cx="6200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rPr lang="en-US" sz="1612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Entrypoint do jogo. Arquivo principal que comanda o jogo e as chamadas às classes do jogo (obstacle, player, background, button).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0950" y="1520900"/>
            <a:ext cx="3771900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0"/>
            </a:srgbClr>
          </a:solidFill>
          <a:ln cap="flat" cmpd="sng" w="12725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1163725" y="881300"/>
            <a:ext cx="9068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31"/>
              <a:buFont typeface="Barlow"/>
              <a:buNone/>
            </a:pPr>
            <a:r>
              <a:rPr b="1" lang="en-US" sz="403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1" i="0" lang="en-US" sz="403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b="1" lang="en-US" sz="403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Main l</a:t>
            </a:r>
            <a:r>
              <a:rPr b="1" i="0" lang="en-US" sz="403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oop</a:t>
            </a:r>
            <a:endParaRPr b="0" i="0" sz="403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450419" y="1828086"/>
            <a:ext cx="40800" cy="55203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701105" y="2197834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240453" y="1987987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1417380" y="2026325"/>
            <a:ext cx="106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2596872" y="2032754"/>
            <a:ext cx="204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Update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701105" y="4040445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240453" y="3830598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1386900" y="3868936"/>
            <a:ext cx="167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2596876" y="3875375"/>
            <a:ext cx="2511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Draw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701105" y="5883057"/>
            <a:ext cx="716700" cy="40800"/>
          </a:xfrm>
          <a:prstGeom prst="roundRect">
            <a:avLst>
              <a:gd fmla="val 225624" name="adj"/>
            </a:avLst>
          </a:prstGeom>
          <a:solidFill>
            <a:srgbClr val="9108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40453" y="5673209"/>
            <a:ext cx="460800" cy="460800"/>
          </a:xfrm>
          <a:prstGeom prst="roundRect">
            <a:avLst>
              <a:gd fmla="val 20002" name="adj"/>
            </a:avLst>
          </a:prstGeom>
          <a:solidFill>
            <a:srgbClr val="790709"/>
          </a:solidFill>
          <a:ln cap="flat" cmpd="sng" w="12725">
            <a:solidFill>
              <a:srgbClr val="9108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1390710" y="5711547"/>
            <a:ext cx="159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18"/>
              <a:buFont typeface="Barlow"/>
              <a:buNone/>
            </a:pPr>
            <a:r>
              <a:rPr b="1" i="0" lang="en-US" sz="2418" u="none" cap="none" strike="noStrike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4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596876" y="5717975"/>
            <a:ext cx="29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Check </a:t>
            </a: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collision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2596872" y="6160651"/>
            <a:ext cx="7212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12"/>
              <a:buFont typeface="Barlow"/>
              <a:buNone/>
            </a:pPr>
            <a:r>
              <a:t/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174" y="785650"/>
            <a:ext cx="9314899" cy="66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/>
          <p:nvPr/>
        </p:nvSpPr>
        <p:spPr>
          <a:xfrm>
            <a:off x="9141476" y="7573050"/>
            <a:ext cx="1248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15"/>
              <a:buFont typeface="Barlow"/>
              <a:buNone/>
            </a:pPr>
            <a:r>
              <a:rPr b="1" lang="en-US" sz="2015">
                <a:solidFill>
                  <a:srgbClr val="E5E0DF"/>
                </a:solidFill>
                <a:latin typeface="Barlow"/>
                <a:ea typeface="Barlow"/>
                <a:cs typeface="Barlow"/>
                <a:sym typeface="Barlow"/>
              </a:rPr>
              <a:t>main.py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0"/>
            </a:srgbClr>
          </a:solidFill>
          <a:ln cap="flat" cmpd="sng" w="13800">
            <a:solidFill>
              <a:srgbClr val="FFFFFF">
                <a:alpha val="1569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2624350" y="856750"/>
            <a:ext cx="8633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Barlow"/>
              <a:buNone/>
            </a:pPr>
            <a:r>
              <a:rPr b="1" lang="en-US" sz="4374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b="1" lang="en-US" sz="4374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Menu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9922414" y="6533000"/>
            <a:ext cx="1877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Barlow"/>
              <a:buNone/>
            </a:pPr>
            <a:r>
              <a:rPr b="1" lang="en-US" sz="218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Dificuldades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013" y="2582750"/>
            <a:ext cx="6876534" cy="38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0" l="685" r="0" t="0"/>
          <a:stretch/>
        </p:blipFill>
        <p:spPr>
          <a:xfrm>
            <a:off x="512675" y="2582750"/>
            <a:ext cx="6841452" cy="387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/>
          <p:nvPr/>
        </p:nvSpPr>
        <p:spPr>
          <a:xfrm>
            <a:off x="3090248" y="6533000"/>
            <a:ext cx="1686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Barlow"/>
              <a:buNone/>
            </a:pPr>
            <a:r>
              <a:rPr b="1" lang="en-US" sz="218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Menu inicial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4901"/>
            </a:srgbClr>
          </a:solidFill>
          <a:ln cap="flat" cmpd="sng" w="13800">
            <a:solidFill>
              <a:srgbClr val="FFFFF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3718950" y="492850"/>
            <a:ext cx="7192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Este é o Dino Adventures!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1" title="20231211115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225" y="1352537"/>
            <a:ext cx="9039949" cy="50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3798750" y="7106275"/>
            <a:ext cx="703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https://github.com/Cristiano805/G3-Pr-ticas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