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94AB1-4171-6DF9-D3FB-8DA6A077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01971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switch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A6C25E-7893-F146-6D3D-51BEE3BBE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Uma estrutura de controle que permite selecionar diferentes blocos de código para uma execução com base no valor de alguma expressão</a:t>
            </a:r>
          </a:p>
        </p:txBody>
      </p:sp>
    </p:spTree>
    <p:extLst>
      <p:ext uri="{BB962C8B-B14F-4D97-AF65-F5344CB8AC3E}">
        <p14:creationId xmlns:p14="http://schemas.microsoft.com/office/powerpoint/2010/main" val="253115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406AA-1B58-F965-B4BF-80FB3F20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das linhas de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7E119B-B6C9-BAC3-0848-FAAA72840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12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diaDaSemana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3; </a:t>
            </a:r>
          </a:p>
          <a:p>
            <a:pPr marL="0" indent="0">
              <a:buNone/>
            </a:pPr>
            <a:r>
              <a:rPr lang="pt-BR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 (</a:t>
            </a:r>
            <a:r>
              <a:rPr lang="pt-BR" sz="12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diaDaSemana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pt-BR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case 1: </a:t>
            </a:r>
            <a:r>
              <a:rPr lang="pt-BR" sz="12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("Domingo"); 	break; </a:t>
            </a:r>
          </a:p>
          <a:p>
            <a:pPr marL="0" indent="0">
              <a:buNone/>
            </a:pPr>
            <a:r>
              <a:rPr lang="pt-BR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case 2: </a:t>
            </a:r>
            <a:r>
              <a:rPr lang="pt-BR" sz="12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("Segunda-	feira"); </a:t>
            </a:r>
          </a:p>
          <a:p>
            <a:pPr marL="0" indent="0">
              <a:buNone/>
            </a:pPr>
            <a:r>
              <a:rPr lang="pt-BR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break;</a:t>
            </a:r>
          </a:p>
          <a:p>
            <a:pPr marL="0" indent="0">
              <a:buNone/>
            </a:pPr>
            <a:r>
              <a:rPr lang="pt-BR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case 3: </a:t>
            </a:r>
            <a:r>
              <a:rPr lang="pt-BR" sz="12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("Terça-feira");</a:t>
            </a:r>
          </a:p>
          <a:p>
            <a:pPr marL="0" indent="0">
              <a:buNone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break;</a:t>
            </a:r>
          </a:p>
          <a:p>
            <a:pPr marL="0" indent="0">
              <a:buNone/>
            </a:pPr>
            <a:r>
              <a:rPr lang="pt-BR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case 4: </a:t>
            </a:r>
            <a:r>
              <a:rPr lang="pt-BR" sz="12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("Quarta-feira");</a:t>
            </a:r>
          </a:p>
          <a:p>
            <a:pPr marL="0" indent="0">
              <a:buNone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break;</a:t>
            </a:r>
          </a:p>
          <a:p>
            <a:pPr marL="0" indent="0">
              <a:buNone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case 5: </a:t>
            </a:r>
            <a:r>
              <a:rPr lang="pt-BR" sz="12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("Quinta-feira");</a:t>
            </a:r>
          </a:p>
          <a:p>
            <a:pPr marL="0" indent="0">
              <a:buNone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</a:p>
          <a:p>
            <a:pPr marL="0" indent="0">
              <a:buNone/>
            </a:pPr>
            <a:r>
              <a:rPr lang="pt-BR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case 6: </a:t>
            </a:r>
            <a:r>
              <a:rPr lang="pt-BR" sz="12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("Sexta-feira"); </a:t>
            </a:r>
          </a:p>
          <a:p>
            <a:pPr marL="0" indent="0">
              <a:buNone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break; </a:t>
            </a:r>
          </a:p>
          <a:p>
            <a:pPr marL="0" indent="0">
              <a:buNone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7: </a:t>
            </a:r>
            <a:r>
              <a:rPr lang="pt-BR" sz="12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("Sábado"); </a:t>
            </a:r>
          </a:p>
          <a:p>
            <a:pPr marL="0" indent="0">
              <a:buNone/>
            </a:pPr>
            <a:r>
              <a:rPr lang="pt-BR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break; </a:t>
            </a:r>
          </a:p>
          <a:p>
            <a:pPr marL="0" indent="0">
              <a:buNone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default: </a:t>
            </a:r>
            <a:r>
              <a:rPr lang="pt-BR" sz="12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("Dia inválido"); </a:t>
            </a:r>
          </a:p>
          <a:p>
            <a:pPr marL="0" indent="0">
              <a:buNone/>
            </a:pPr>
            <a:r>
              <a:rPr lang="pt-BR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break; </a:t>
            </a:r>
          </a:p>
          <a:p>
            <a:pPr marL="0" indent="0">
              <a:buNone/>
            </a:pPr>
            <a:r>
              <a:rPr lang="pt-BR" sz="1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698398-C78D-C644-DD29-D4CBBD805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Switch = Inicia a estrutura</a:t>
            </a:r>
          </a:p>
          <a:p>
            <a:r>
              <a:rPr lang="pt-BR" dirty="0"/>
              <a:t>Case = Define os valores de acordo com a variável </a:t>
            </a:r>
            <a:r>
              <a:rPr lang="pt-BR" dirty="0" err="1"/>
              <a:t>diaDaSemana</a:t>
            </a:r>
            <a:endParaRPr lang="pt-BR" dirty="0"/>
          </a:p>
          <a:p>
            <a:r>
              <a:rPr lang="pt-BR" dirty="0"/>
              <a:t>Break = Tem a funcionalidade de finalizar o bloco do case correspondente.</a:t>
            </a:r>
          </a:p>
          <a:p>
            <a:r>
              <a:rPr lang="pt-BR" dirty="0"/>
              <a:t>Default = É opcional e só é executado se nenhum dos valores corresponder com o case</a:t>
            </a:r>
          </a:p>
        </p:txBody>
      </p:sp>
    </p:spTree>
    <p:extLst>
      <p:ext uri="{BB962C8B-B14F-4D97-AF65-F5344CB8AC3E}">
        <p14:creationId xmlns:p14="http://schemas.microsoft.com/office/powerpoint/2010/main" val="2111502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1701</TotalTime>
  <Words>195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Tw Cen MT</vt:lpstr>
      <vt:lpstr>Circuito</vt:lpstr>
      <vt:lpstr>Método switch</vt:lpstr>
      <vt:lpstr>Análise das linhas de 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switch</dc:title>
  <dc:creator>Cristiano Corrêa</dc:creator>
  <cp:lastModifiedBy>Cristiano Corrêa</cp:lastModifiedBy>
  <cp:revision>1</cp:revision>
  <dcterms:created xsi:type="dcterms:W3CDTF">2023-09-08T14:51:41Z</dcterms:created>
  <dcterms:modified xsi:type="dcterms:W3CDTF">2023-09-09T19:13:24Z</dcterms:modified>
</cp:coreProperties>
</file>