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57" r:id="rId4"/>
    <p:sldId id="271" r:id="rId5"/>
    <p:sldId id="267" r:id="rId6"/>
    <p:sldId id="265" r:id="rId7"/>
    <p:sldId id="269" r:id="rId8"/>
    <p:sldId id="263" r:id="rId9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0FAC2A-9B60-469C-BD25-565C2863F84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D39407-BFE2-4EC7-8DF2-1B29C9AFC580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pt-br/downloa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istianomeneses200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084702"/>
            <a:ext cx="7851648" cy="97838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ANGULAR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5949280"/>
            <a:ext cx="7854696" cy="792088"/>
          </a:xfrm>
        </p:spPr>
        <p:txBody>
          <a:bodyPr/>
          <a:lstStyle/>
          <a:p>
            <a:pPr algn="ctr"/>
            <a:r>
              <a:rPr lang="pt-BR" dirty="0" err="1" smtClean="0"/>
              <a:t>Prof</a:t>
            </a:r>
            <a:r>
              <a:rPr lang="pt-BR" dirty="0" smtClean="0"/>
              <a:t>: Cristiano Meneses</a:t>
            </a:r>
            <a:endParaRPr lang="pt-BR" dirty="0"/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20713"/>
            <a:ext cx="31067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56" y="3179947"/>
            <a:ext cx="2652472" cy="2652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1357298"/>
            <a:ext cx="8929718" cy="1928826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HISTÓRIA DO ANGULAR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417" y="2636912"/>
            <a:ext cx="8676456" cy="3259638"/>
          </a:xfrm>
        </p:spPr>
        <p:txBody>
          <a:bodyPr>
            <a:noAutofit/>
          </a:bodyPr>
          <a:lstStyle/>
          <a:p>
            <a:pPr algn="ctr"/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/>
              <a:t>Um desenvolvedor chamado </a:t>
            </a:r>
            <a:r>
              <a:rPr lang="pt-BR" sz="3200" dirty="0" err="1"/>
              <a:t>Misko</a:t>
            </a:r>
            <a:r>
              <a:rPr lang="pt-BR" sz="3200" dirty="0"/>
              <a:t> </a:t>
            </a:r>
            <a:r>
              <a:rPr lang="pt-BR" sz="3200" dirty="0" err="1"/>
              <a:t>Hevery</a:t>
            </a:r>
            <a:r>
              <a:rPr lang="pt-BR" sz="3200" dirty="0"/>
              <a:t> precisava resolver um problema específico dentro de algumas aplicações e, depois de </a:t>
            </a:r>
            <a:r>
              <a:rPr lang="pt-BR" sz="3200" dirty="0" err="1"/>
              <a:t>codar</a:t>
            </a:r>
            <a:r>
              <a:rPr lang="pt-BR" sz="3200" dirty="0"/>
              <a:t> muito, olhou pro que ele tinha feito e pensou: "Olha só, acho que dá pra eu deixar isso um pouco mais genérico e liberar pra galera usar". E assim nascia o Angular</a:t>
            </a:r>
            <a:r>
              <a:rPr lang="pt-BR" sz="4000" dirty="0" smtClean="0"/>
              <a:t>.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0869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444" y="1484784"/>
            <a:ext cx="8929718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INSTALANDO O NODEJS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959" y="1916832"/>
            <a:ext cx="8676456" cy="3259638"/>
          </a:xfrm>
          <a:prstGeom prst="rect">
            <a:avLst/>
          </a:prstGeom>
        </p:spPr>
        <p:txBody>
          <a:bodyPr vert="horz" lIns="0" rIns="18288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Baixe o </a:t>
            </a:r>
            <a:r>
              <a:rPr lang="pt-BR" sz="3200" dirty="0" err="1" smtClean="0"/>
              <a:t>nodejs</a:t>
            </a:r>
            <a:r>
              <a:rPr lang="pt-BR" sz="3200" dirty="0" smtClean="0"/>
              <a:t> no </a:t>
            </a:r>
            <a:r>
              <a:rPr lang="pt-BR" sz="3200" dirty="0"/>
              <a:t>site </a:t>
            </a:r>
            <a:r>
              <a:rPr lang="pt-BR" sz="3200" dirty="0">
                <a:hlinkClick r:id="rId2"/>
              </a:rPr>
              <a:t>https://</a:t>
            </a:r>
            <a:r>
              <a:rPr lang="pt-BR" sz="3200" dirty="0" smtClean="0">
                <a:hlinkClick r:id="rId2"/>
              </a:rPr>
              <a:t>nodejs.org/pt-br/download</a:t>
            </a:r>
            <a:r>
              <a:rPr lang="pt-BR" sz="3200" dirty="0" smtClean="0"/>
              <a:t> abra o terminal e digite o comando: </a:t>
            </a:r>
          </a:p>
          <a:p>
            <a:pPr algn="ctr"/>
            <a:r>
              <a:rPr lang="pt-BR" sz="3200" dirty="0"/>
              <a:t>n</a:t>
            </a:r>
            <a:r>
              <a:rPr lang="pt-BR" sz="3200" dirty="0" smtClean="0"/>
              <a:t>ode -v</a:t>
            </a:r>
            <a:endParaRPr lang="pt-BR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444" y="1484784"/>
            <a:ext cx="8929718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INSTALANDO O ANGULAR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959" y="1916832"/>
            <a:ext cx="8676456" cy="3259638"/>
          </a:xfrm>
          <a:prstGeom prst="rect">
            <a:avLst/>
          </a:prstGeom>
        </p:spPr>
        <p:txBody>
          <a:bodyPr vert="horz" lIns="0" rIns="18288">
            <a:no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>Baixe o CLI usando o comando, abra o terminal e digite o comando: </a:t>
            </a:r>
          </a:p>
          <a:p>
            <a:pPr algn="ctr"/>
            <a:r>
              <a:rPr lang="pt-BR" sz="3200" dirty="0" err="1"/>
              <a:t>npm</a:t>
            </a:r>
            <a:r>
              <a:rPr lang="pt-BR" sz="3200" dirty="0"/>
              <a:t> </a:t>
            </a:r>
            <a:r>
              <a:rPr lang="pt-BR" sz="3200" dirty="0" err="1"/>
              <a:t>install</a:t>
            </a:r>
            <a:r>
              <a:rPr lang="pt-BR" sz="3200" dirty="0"/>
              <a:t> -g @angular/</a:t>
            </a:r>
            <a:r>
              <a:rPr lang="pt-BR" sz="3200" dirty="0" err="1"/>
              <a:t>cli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933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891" y="692696"/>
            <a:ext cx="8929718" cy="1928826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ESTRUTURA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09" y="1916832"/>
            <a:ext cx="5182881" cy="47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4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1357298"/>
            <a:ext cx="8929718" cy="1928826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VAMOS PRATICAR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10" y="2708920"/>
            <a:ext cx="3367261" cy="33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6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09639" y="836712"/>
            <a:ext cx="9684568" cy="1928826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COMANDOS </a:t>
            </a:r>
            <a:r>
              <a:rPr lang="pt-BR" sz="4400" dirty="0"/>
              <a:t>Usando o Angular </a:t>
            </a:r>
            <a:r>
              <a:rPr lang="pt-BR" sz="4400" dirty="0" smtClean="0"/>
              <a:t>CLI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1921" y="2204864"/>
            <a:ext cx="8842079" cy="3259638"/>
          </a:xfrm>
        </p:spPr>
        <p:txBody>
          <a:bodyPr>
            <a:noAutofit/>
          </a:bodyPr>
          <a:lstStyle/>
          <a:p>
            <a:pPr algn="l"/>
            <a:r>
              <a:rPr lang="pt-BR" b="1" dirty="0" smtClean="0"/>
              <a:t>Comando</a:t>
            </a:r>
            <a:r>
              <a:rPr lang="pt-BR" dirty="0"/>
              <a:t> para </a:t>
            </a:r>
            <a:r>
              <a:rPr lang="pt-BR" dirty="0" smtClean="0"/>
              <a:t>instalar:</a:t>
            </a:r>
            <a:br>
              <a:rPr lang="pt-BR" dirty="0" smtClean="0"/>
            </a:br>
            <a:r>
              <a:rPr lang="pt-BR" dirty="0" smtClean="0"/>
              <a:t> -&gt; 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-g @angular/</a:t>
            </a:r>
            <a:r>
              <a:rPr lang="pt-BR" b="1" dirty="0" err="1"/>
              <a:t>cli</a:t>
            </a:r>
            <a:r>
              <a:rPr lang="pt-BR" dirty="0"/>
              <a:t>.</a:t>
            </a:r>
          </a:p>
          <a:p>
            <a:pPr algn="l"/>
            <a:r>
              <a:rPr lang="pt-BR" b="1" dirty="0"/>
              <a:t>Comando</a:t>
            </a:r>
            <a:r>
              <a:rPr lang="pt-BR" dirty="0"/>
              <a:t> para criar um </a:t>
            </a:r>
            <a:r>
              <a:rPr lang="pt-BR" dirty="0" smtClean="0"/>
              <a:t>projeto:</a:t>
            </a:r>
            <a:br>
              <a:rPr lang="pt-BR" dirty="0" smtClean="0"/>
            </a:br>
            <a:r>
              <a:rPr lang="pt-BR" dirty="0" smtClean="0"/>
              <a:t> -&gt; </a:t>
            </a:r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dirty="0"/>
              <a:t>new </a:t>
            </a:r>
            <a:r>
              <a:rPr lang="pt-BR" sz="2800" b="1" dirty="0" err="1"/>
              <a:t>app</a:t>
            </a:r>
            <a:r>
              <a:rPr lang="pt-BR" sz="2800" b="1" dirty="0"/>
              <a:t>-aluno</a:t>
            </a:r>
            <a:r>
              <a:rPr lang="pt-BR" dirty="0" smtClean="0"/>
              <a:t>.</a:t>
            </a:r>
            <a:endParaRPr lang="pt-BR" dirty="0"/>
          </a:p>
          <a:p>
            <a:pPr algn="l"/>
            <a:r>
              <a:rPr lang="pt-BR" b="1" dirty="0"/>
              <a:t>Comando</a:t>
            </a:r>
            <a:r>
              <a:rPr lang="pt-BR" dirty="0"/>
              <a:t> para testar o </a:t>
            </a:r>
            <a:r>
              <a:rPr lang="pt-BR" dirty="0" err="1"/>
              <a:t>app</a:t>
            </a:r>
            <a:r>
              <a:rPr lang="pt-BR" dirty="0"/>
              <a:t> localmente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-&gt; </a:t>
            </a:r>
            <a:r>
              <a:rPr lang="pt-BR" b="1" dirty="0" err="1" smtClean="0"/>
              <a:t>ng</a:t>
            </a:r>
            <a:r>
              <a:rPr lang="pt-BR" b="1" dirty="0" smtClean="0"/>
              <a:t> serve --open</a:t>
            </a:r>
            <a:endParaRPr lang="pt-BR" b="1" dirty="0"/>
          </a:p>
          <a:p>
            <a:pPr algn="l"/>
            <a:r>
              <a:rPr lang="pt-BR" b="1" dirty="0"/>
              <a:t>Comando</a:t>
            </a:r>
            <a:r>
              <a:rPr lang="pt-BR" dirty="0"/>
              <a:t> para criar </a:t>
            </a:r>
            <a:r>
              <a:rPr lang="pt-BR" dirty="0" smtClean="0"/>
              <a:t>componentes:</a:t>
            </a:r>
            <a:br>
              <a:rPr lang="pt-BR" dirty="0" smtClean="0"/>
            </a:br>
            <a:r>
              <a:rPr lang="pt-BR" dirty="0" smtClean="0"/>
              <a:t> -&gt; </a:t>
            </a:r>
            <a:r>
              <a:rPr lang="pt-BR" b="1" dirty="0" err="1" smtClean="0"/>
              <a:t>ng</a:t>
            </a:r>
            <a:r>
              <a:rPr lang="pt-BR" b="1" dirty="0" smtClean="0"/>
              <a:t> </a:t>
            </a:r>
            <a:r>
              <a:rPr lang="pt-BR" b="1" dirty="0"/>
              <a:t>g </a:t>
            </a:r>
            <a:r>
              <a:rPr lang="pt-BR" b="1" dirty="0" smtClean="0"/>
              <a:t>componente turma.</a:t>
            </a:r>
            <a:endParaRPr lang="pt-BR" b="1" dirty="0"/>
          </a:p>
          <a:p>
            <a:pPr algn="l"/>
            <a:r>
              <a:rPr lang="pt-BR" b="1" dirty="0"/>
              <a:t>Comando</a:t>
            </a:r>
            <a:r>
              <a:rPr lang="pt-BR" dirty="0"/>
              <a:t> para criar uma classe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-&gt; </a:t>
            </a:r>
            <a:r>
              <a:rPr lang="pt-BR" b="1" dirty="0" err="1" smtClean="0"/>
              <a:t>ng</a:t>
            </a:r>
            <a:r>
              <a:rPr lang="pt-BR" b="1" dirty="0" smtClean="0"/>
              <a:t> </a:t>
            </a:r>
            <a:r>
              <a:rPr lang="pt-BR" b="1" dirty="0"/>
              <a:t>g </a:t>
            </a:r>
            <a:r>
              <a:rPr lang="pt-BR" b="1" dirty="0" err="1" smtClean="0"/>
              <a:t>class</a:t>
            </a:r>
            <a:r>
              <a:rPr lang="pt-BR" b="1" dirty="0" smtClean="0"/>
              <a:t> aula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34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89522" y="3861048"/>
            <a:ext cx="8929718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FIM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89522" y="5085184"/>
            <a:ext cx="8676456" cy="1512168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/>
              <a:t>GITHUB: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github.com/Cristianomeneses2008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Referências: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https://</a:t>
            </a:r>
            <a:r>
              <a:rPr lang="pt-BR" dirty="0" smtClean="0"/>
              <a:t>angular.io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875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606</TotalTime>
  <Words>27</Words>
  <Application>Microsoft Office PowerPoint</Application>
  <PresentationFormat>Apresentação na tela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Constantia</vt:lpstr>
      <vt:lpstr>Wingdings 2</vt:lpstr>
      <vt:lpstr>Fluxo</vt:lpstr>
      <vt:lpstr>ANGULAR</vt:lpstr>
      <vt:lpstr>HISTÓRIA DO ANGULAR </vt:lpstr>
      <vt:lpstr>INSTALANDO O NODEJS </vt:lpstr>
      <vt:lpstr>INSTALANDO O ANGULAR </vt:lpstr>
      <vt:lpstr>ESTRUTURA </vt:lpstr>
      <vt:lpstr>VAMOS PRATICAR </vt:lpstr>
      <vt:lpstr>COMANDOS Usando o Angular CLI </vt:lpstr>
      <vt:lpstr>FIM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LÓGICA ARITMÉTICA (ULA) </dc:title>
  <dc:creator>Cristiano Galvão</dc:creator>
  <cp:lastModifiedBy>cristiano</cp:lastModifiedBy>
  <cp:revision>43</cp:revision>
  <cp:lastPrinted>2023-05-06T10:28:38Z</cp:lastPrinted>
  <dcterms:created xsi:type="dcterms:W3CDTF">2023-02-27T18:09:43Z</dcterms:created>
  <dcterms:modified xsi:type="dcterms:W3CDTF">2023-05-11T16:16:42Z</dcterms:modified>
</cp:coreProperties>
</file>