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Average"/>
      <p:regular r:id="rId14"/>
    </p:embeddedFont>
    <p:embeddedFont>
      <p:font typeface="Oswald"/>
      <p:regular r:id="rId15"/>
      <p:bold r:id="rId16"/>
    </p:embeddedFont>
    <p:embeddedFont>
      <p:font typeface="Karl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Italic.fntdata"/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7" Type="http://schemas.openxmlformats.org/officeDocument/2006/relationships/font" Target="fonts/Karla-regular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19" Type="http://schemas.openxmlformats.org/officeDocument/2006/relationships/font" Target="fonts/Karla-italic.fntdata"/><Relationship Id="rId6" Type="http://schemas.openxmlformats.org/officeDocument/2006/relationships/slide" Target="slides/slide2.xml"/><Relationship Id="rId18" Type="http://schemas.openxmlformats.org/officeDocument/2006/relationships/font" Target="fonts/Karl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CD4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593425" y="2587450"/>
            <a:ext cx="4229100" cy="8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JustAsk!</a:t>
            </a:r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20721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4"/>
          <p:cNvSpPr txBox="1"/>
          <p:nvPr/>
        </p:nvSpPr>
        <p:spPr>
          <a:xfrm>
            <a:off x="595900" y="3512625"/>
            <a:ext cx="4281000" cy="1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By Cristiano Firmani and Justin Saborouh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 sz="2400">
              <a:solidFill>
                <a:srgbClr val="CDDC39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841000" y="1474725"/>
            <a:ext cx="6113700" cy="2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Ever run out of things to say to keep a conversation going?</a:t>
            </a:r>
            <a:endParaRPr sz="16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Ever in need of a fun, but not too edgy nor zany icebreaker?</a:t>
            </a:r>
            <a:endParaRPr sz="16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Would you like to annoy Rene German with random questions?</a:t>
            </a:r>
            <a:endParaRPr b="1"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 sz="2400">
              <a:solidFill>
                <a:srgbClr val="CDDC39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841000" y="1474725"/>
            <a:ext cx="6113700" cy="2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Similar concept to ask.fm or /r/AskReddit</a:t>
            </a:r>
            <a:endParaRPr sz="16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Able to see top questions submitted by people</a:t>
            </a:r>
            <a:endParaRPr sz="16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Able to give answers to top questions that will show on your profile</a:t>
            </a:r>
            <a:endParaRPr sz="16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Rating system</a:t>
            </a:r>
            <a:endParaRPr sz="16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1E6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64800"/>
            <a:ext cx="8252626" cy="412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Schema Data Diagram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219525" y="478300"/>
            <a:ext cx="3732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