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4" r:id="rId6"/>
    <p:sldId id="317" r:id="rId7"/>
    <p:sldId id="394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900" y="1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16/10/2021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16/10/2021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16/10/2021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ristianramirez12/Inteligencia_Artificial/tree/main/Sistema_Experto_adivin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ristianramirez12/Inteligencia_Artificial/blob/main/Perceptron.docx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ristianramirez12/Inteligencia_Artificial/blob/main/Paper%20Ejemplo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ristianramirez12/Inteligencia_Artificial/tree/main/Sistema_experto%2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ristianramirez12/Inteligencia_Artificial/blob/main/Dibujos%20ejemplo%20Neurona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4046813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es-ES" dirty="0"/>
              <a:t>PRIMERA PREVIA INTELIGENCIA ARTIFICIAL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Cristian Orlando Ramírez Naranjo</a:t>
            </a:r>
          </a:p>
          <a:p>
            <a:pPr rtl="0"/>
            <a:r>
              <a:rPr lang="es-ES" dirty="0"/>
              <a:t>Código 1088539121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E0A08C0-C590-415D-879B-CA6D7A7E89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A98A41-6498-49B8-BA68-8400C7B3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B5E42C-D252-4EF3-881F-E9779A72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90A2E-95D3-431B-A251-894A876A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10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8B4DCF-1551-4329-88EC-C64A6FAE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51" y="1142202"/>
            <a:ext cx="8507012" cy="57157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401635-D35C-4139-8339-C96A1D5E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52" y="776060"/>
            <a:ext cx="850701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75771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Entrega 5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dirty="0"/>
              <a:t>Sistema Experto Adivina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  <a:hlinkClick r:id="rId4"/>
              </a:rPr>
              <a:t>https://github.com/Cristianramirez12/Inteligencia_Artificial/tree/main/Sistema_Experto_adivina</a:t>
            </a:r>
            <a:endParaRPr lang="es-ES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57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B989034-7BC4-428A-A869-9CA8CF4F6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638629"/>
            <a:ext cx="12192000" cy="6720569"/>
          </a:xfrm>
        </p:spPr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C11476-3D93-47E1-B978-919A829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008E2F-37F1-48D2-B287-35DF2FCB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12</a:t>
            </a:fld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A21690A-77B7-4C3D-9C28-A350F9020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9D776BA-55C8-4CB6-8BD8-7B38F47FB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DE7934-B5B3-4F4F-800F-8589486C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3" y="587399"/>
            <a:ext cx="11729804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4C9CC7-E311-4DD2-946B-17209672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8" y="1374672"/>
            <a:ext cx="1188885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75771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Entrega 6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dirty="0"/>
              <a:t>Paper Perceptrón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  <a:hlinkClick r:id="rId4"/>
              </a:rPr>
              <a:t>https://github.com/Cristianramirez12/Inteligencia_Artificial/blob/main/Perceptron.docx.pdf</a:t>
            </a:r>
            <a:endParaRPr lang="es-ES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9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9CDB6E1-7394-4916-8D15-C9BBE3B365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1B453E-FC89-4789-AF68-AA19B84A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5156F6-8D36-4840-8D5F-1087DD74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AC9119-AB9E-4440-93D5-CE881F6D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14</a:t>
            </a:fld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671DFF-6D22-4791-8844-D6D4D9422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989D33-F154-4681-BEAA-ED468C70B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DA0E20-C961-4D3D-96E9-1069AD18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1233181"/>
            <a:ext cx="10888595" cy="43916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69A1A9E-725D-449F-8708-74643097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1" y="854833"/>
            <a:ext cx="1088859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Introducción</a:t>
            </a:r>
            <a:endParaRPr lang="es-ES" dirty="0"/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 dirty="0"/>
              <a:t>Sábado 16 de octubre de 2021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s-ES" dirty="0"/>
              <a:t>En la presentación buscamos describir los elementos de la primera previa de inteligencia artificial.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75772"/>
            <a:ext cx="12192000" cy="6858000"/>
          </a:xfr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Entrega 1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</a:rPr>
              <a:t>Paper Ejemplo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  <a:hlinkClick r:id="rId4"/>
              </a:rPr>
              <a:t>https://github.com/Cristianramirez12/Inteligencia_Artificial/blob/main/Paper%20Ejemplo.pdf</a:t>
            </a:r>
            <a:endParaRPr lang="es-ES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3F9BAEF-70D3-4B0E-8599-2638564BE1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A18249-0FEB-4164-9E39-68B443DE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5F8C1F-2003-4CF1-9822-6403EE33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187F70-E82E-44AC-84EB-7B33D8BD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4</a:t>
            </a:fld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C8BD3F7-2ECA-433E-A4E1-F9E929E2C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E037791-E1BF-402F-BFFA-61D85C09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2693F-B469-415A-B776-569C2F56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4" y="590296"/>
            <a:ext cx="10878316" cy="3715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B8036C-31F3-4674-83AF-BC887792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6" y="961822"/>
            <a:ext cx="10813234" cy="53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75771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Entrega 2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dirty="0"/>
              <a:t>Sistema Experto 1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  <a:hlinkClick r:id="rId4"/>
              </a:rPr>
              <a:t>https://github.com/Cristianramirez12/Inteligencia_Artificial/tree/main/Sistema_experto%201</a:t>
            </a:r>
            <a:endParaRPr lang="es-ES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6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3CE3749-3508-49CC-A492-B6766D734F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BEA25B-A352-4831-AAF3-CAB03DF5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19F446-360D-40A3-8822-71B245DB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64DA48-0602-40DF-B4EF-02F4E82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6</a:t>
            </a:fld>
            <a:endParaRPr lang="es-ES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B3FD3E4-9EBF-48E1-BF9F-BE46B8E3F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8092" y="3598025"/>
            <a:ext cx="5437187" cy="2265216"/>
          </a:xfrm>
        </p:spPr>
        <p:txBody>
          <a:bodyPr/>
          <a:lstStyle/>
          <a:p>
            <a:r>
              <a:rPr lang="es-CO" dirty="0"/>
              <a:t>Imágenes, carpeta ejecución y fragmento código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7288AA-4E1C-46D1-B0B6-47C033ED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590296"/>
            <a:ext cx="9957480" cy="3715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547BE6C-F7F9-444F-94F9-BCF8772E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002844"/>
            <a:ext cx="5225823" cy="16004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CD92AD-B014-4CA5-857E-C250236C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686" y="1002844"/>
            <a:ext cx="473165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2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75771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Entrega 3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dirty="0"/>
              <a:t>Sistema Experto Difuso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</a:rPr>
              <a:t>https://github.com/Cristianramirez12/Inteligencia_Artificial/tree/main/Sistema_Experto_Difuso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AB56EEB-4782-46C1-A3FC-0409CDB7C6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638628"/>
            <a:ext cx="12192000" cy="6858000"/>
          </a:xfrm>
        </p:spPr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E5C14-8859-460A-B716-B85B25F2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B37DF0-0167-49D1-9D02-3159EF2C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B8A604-8234-41BF-8827-27AFCD20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8</a:t>
            </a:fld>
            <a:endParaRPr lang="es-ES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6AFE0D6-7C8B-4C9A-9E8B-6173282E7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749" y="4163125"/>
            <a:ext cx="5437187" cy="2265216"/>
          </a:xfrm>
        </p:spPr>
        <p:txBody>
          <a:bodyPr/>
          <a:lstStyle/>
          <a:p>
            <a:r>
              <a:rPr lang="es-CO" dirty="0"/>
              <a:t>Imagen Contenido sistema difuso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F41D67-A230-419F-B481-CE538D3C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8" y="599823"/>
            <a:ext cx="5906324" cy="35247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00E2F7-D5F5-48E2-835A-71F48656F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2" y="1090987"/>
            <a:ext cx="1182217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4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549275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Entrega 4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dirty="0"/>
              <a:t>Dibujo Neuronas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ES" kern="1200" dirty="0">
                <a:latin typeface="+mn-lt"/>
                <a:ea typeface="+mn-ea"/>
                <a:cs typeface="+mn-cs"/>
                <a:hlinkClick r:id="rId4"/>
              </a:rPr>
              <a:t>https://github.com/Cristianramirez12/Inteligencia_Artificial/blob/main/Dibujos%20ejemplo%20Neuronas.pdf</a:t>
            </a:r>
            <a:endParaRPr lang="es-ES" kern="1200" dirty="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5237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flotante 3D</Template>
  <TotalTime>29</TotalTime>
  <Words>304</Words>
  <Application>Microsoft Office PowerPoint</Application>
  <PresentationFormat>Panorámica</PresentationFormat>
  <Paragraphs>66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PRIMERA PREVIA INTELIGENCIA ARTIFICIAL</vt:lpstr>
      <vt:lpstr>Introducción</vt:lpstr>
      <vt:lpstr>Entrega 1</vt:lpstr>
      <vt:lpstr>Presentación de PowerPoint</vt:lpstr>
      <vt:lpstr>Entrega 2</vt:lpstr>
      <vt:lpstr>Presentación de PowerPoint</vt:lpstr>
      <vt:lpstr>Entrega 3</vt:lpstr>
      <vt:lpstr>Presentación de PowerPoint</vt:lpstr>
      <vt:lpstr>Entrega 4</vt:lpstr>
      <vt:lpstr>Presentación de PowerPoint</vt:lpstr>
      <vt:lpstr>Entrega 5</vt:lpstr>
      <vt:lpstr>Presentación de PowerPoint</vt:lpstr>
      <vt:lpstr>Entrega 6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PREVIA INTELIGENCIA ARTIFICIAL</dc:title>
  <dc:creator>Cristian Orlando Ramirez Naranjo</dc:creator>
  <cp:lastModifiedBy>Cristian Orlando Ramirez Naranjo</cp:lastModifiedBy>
  <cp:revision>3</cp:revision>
  <dcterms:created xsi:type="dcterms:W3CDTF">2021-10-16T14:44:46Z</dcterms:created>
  <dcterms:modified xsi:type="dcterms:W3CDTF">2021-10-16T15:13:58Z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