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84cbce5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84cbce5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84cbce58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84cbce58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84cbce58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84cbce58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84cbce58f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84cbce58f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84cbce58f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84cbce58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84cbce58f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84cbce58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Sonido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Jandrey Steven Serna Restrepo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Cristian Orlando Ramírez Naranjo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Analizador de Frecuencia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5518325" y="1552750"/>
            <a:ext cx="2593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frecuencia de las ondas sonoras determina su tono y se suele medir en hercios (Hz), una unidad que equivale a una onda por segundo. El oído humano es capaz de percibir un amplio rango de frecuencias: aproximadamente de 20 a 20.000 Hz</a:t>
            </a:r>
            <a:endParaRPr sz="17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52" y="1208025"/>
            <a:ext cx="3768475" cy="367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Graficar</a:t>
            </a:r>
            <a:r>
              <a:rPr lang="es"/>
              <a:t> Audio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500" y="1383725"/>
            <a:ext cx="6933800" cy="29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Transformar a frecuencia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50" y="1872700"/>
            <a:ext cx="71188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Generar Audio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04225"/>
            <a:ext cx="7030500" cy="26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Sintetiza tonos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400" y="2030175"/>
            <a:ext cx="68039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Reconoce palabras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163" y="1826550"/>
            <a:ext cx="54959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