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0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890D69-9637-48DE-B34A-EF05A461729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BBFD04-18B1-46F8-B847-9DDB20A1E8F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282025-9A94-465B-9ACD-2FACDA7ADDE2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984541-8C4F-4674-90DD-F9B18BC68CB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67CA14-8F0B-4B96-892A-E07ADBCFE61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C1DC01-FF4C-4026-B7DB-415871F5239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08E758-F8D0-40D8-9F36-F023558A77F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DF9617-CA2E-41F7-A533-F7745537326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1543F1-4552-4E78-9836-A02195ECFF0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69D9EA-0655-4109-A5B9-0D26BEC9AF2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4A2524-013A-4D49-8972-86516F35F0E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038D13-B4E9-46A3-9C2C-D99F81D1C6DC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50095B-6780-47A9-A2EC-45CEA36CEA0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09F495-FD49-4441-A722-BD2B3A2EB57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8024A9-9E7F-4E94-923B-5D748FCAB26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65A8F7-4C4C-4305-B72A-EB98BBAE736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906EDB-0342-4CBD-A1C3-A88E3BC7219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583F0B-DED6-4156-9084-4193BEE4169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8EA85F-BD4F-44C8-996E-88B1C074970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53DD34-B875-468A-B814-6F9D37DEBC0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513833-2120-4DEC-A75B-FB6F37FD002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6081B6-E521-439A-B416-93FEDD2C561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486669-B284-4236-A17D-F40FAEDA7A4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462EF2-A056-48DC-8B35-121D44D18D6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2737C7-E88F-44E2-91B4-8D25854945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837FD4-B0FE-41E1-B7D3-50A77999023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48200" y="2730240"/>
            <a:ext cx="8825400" cy="1222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1" strike="noStrike" spc="-1">
                <a:solidFill>
                  <a:srgbClr val="FF0000"/>
                </a:solidFill>
                <a:latin typeface="Calibri Light"/>
              </a:rPr>
              <a:t>Factory Method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1" strike="noStrike" spc="-1">
                <a:solidFill>
                  <a:srgbClr val="FF0000"/>
                </a:solidFill>
                <a:latin typeface="Calibri Light"/>
              </a:rPr>
              <a:t>Patrón de diseño creacional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46200" y="2053080"/>
            <a:ext cx="940428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Resuelve problemas de inicialización y referenciación de objetos.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Dentro de este patrón de diseño se encuentran: Singleton, Factory Method y Abstract Factory.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28505" y="4031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Principios de Factory </a:t>
            </a:r>
            <a:r>
              <a:rPr lang="es-ES" sz="4400" b="1" strike="noStrike" spc="-1" dirty="0" err="1">
                <a:solidFill>
                  <a:srgbClr val="FF0000"/>
                </a:solidFill>
                <a:latin typeface="Calibri Light"/>
              </a:rPr>
              <a:t>Method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Una clase delega la creación de objetos a sus subclases.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El </a:t>
            </a:r>
            <a:r>
              <a:rPr lang="es-ES" sz="2800" b="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creador abstracto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es una interface común para crear objetos donde se definen solo los métodos.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Los </a:t>
            </a:r>
            <a:r>
              <a:rPr lang="es-ES" sz="2800" b="0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creadores concretos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(subclases) son clases que implementan la interface, decidiendo que objetos crear en función de los parámetros.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Promueve la abstracción, la modularidad, la mantenibilidad y escalabilidad en el diseño del software.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Escenario de un problema real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Suponer que las materias de las carreras de computación de la UNRC se quieren comunicar con sus alumnos a través de servicios de notificaciones como email, slack y whatsapp . . 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0720"/>
            <a:ext cx="8962200" cy="836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Diagrama de clases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F00637-C52A-7C54-F2FB-2B383F1D8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4" y="1011084"/>
            <a:ext cx="9151435" cy="5942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A17659-45EB-DA79-A8E8-66B0B34D99C8}"/>
              </a:ext>
            </a:extLst>
          </p:cNvPr>
          <p:cNvSpPr txBox="1"/>
          <p:nvPr/>
        </p:nvSpPr>
        <p:spPr>
          <a:xfrm>
            <a:off x="2556411" y="-6194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dbl" dirty="0">
                <a:solidFill>
                  <a:srgbClr val="C0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Creador abstracto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ABF502-6202-4BDF-32BC-565B0D27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5" y="645939"/>
            <a:ext cx="6852630" cy="1125309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AC7865-9987-F57E-CB67-A451D06F961A}"/>
              </a:ext>
            </a:extLst>
          </p:cNvPr>
          <p:cNvSpPr txBox="1"/>
          <p:nvPr/>
        </p:nvSpPr>
        <p:spPr>
          <a:xfrm>
            <a:off x="1335798" y="1695048"/>
            <a:ext cx="795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dbl" dirty="0">
                <a:solidFill>
                  <a:srgbClr val="C0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Creador concreto</a:t>
            </a:r>
            <a:r>
              <a:rPr lang="es-ES" sz="3200" b="1" u="dbl" dirty="0">
                <a:solidFill>
                  <a:srgbClr val="C0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s-ES" sz="4000" b="1" u="dbl" dirty="0">
                <a:solidFill>
                  <a:srgbClr val="C0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Fabrica</a:t>
            </a:r>
            <a:endParaRPr lang="es-ES" sz="3200" b="1" u="dbl" dirty="0">
              <a:solidFill>
                <a:srgbClr val="C00000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24B544-6AFD-774F-9324-A52F3F5D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2" y="2326734"/>
            <a:ext cx="9691873" cy="453126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791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D34413-3D43-5A81-7E9A-4148D2F3C234}"/>
              </a:ext>
            </a:extLst>
          </p:cNvPr>
          <p:cNvSpPr txBox="1"/>
          <p:nvPr/>
        </p:nvSpPr>
        <p:spPr>
          <a:xfrm>
            <a:off x="113992" y="129048"/>
            <a:ext cx="11833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u="dbl" dirty="0">
                <a:solidFill>
                  <a:srgbClr val="C0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Productos (Implementaciones de la interfaz)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0F8E9-7116-5366-D056-F4AFF627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48" y="775379"/>
            <a:ext cx="8021740" cy="1807167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397A32-BA5C-A4F1-70F2-79A5F005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7" y="2693183"/>
            <a:ext cx="8784202" cy="198860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D6CDB4-DFAB-3213-285F-C32958655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7" y="4792426"/>
            <a:ext cx="8784201" cy="194317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44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C0CA4B-F588-A6EE-C42C-7895C8BEDAD5}"/>
              </a:ext>
            </a:extLst>
          </p:cNvPr>
          <p:cNvSpPr txBox="1"/>
          <p:nvPr/>
        </p:nvSpPr>
        <p:spPr>
          <a:xfrm>
            <a:off x="254117" y="1524000"/>
            <a:ext cx="11937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dbl" dirty="0">
                <a:solidFill>
                  <a:srgbClr val="C0000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Cliente (Método que utiliza la fabrica)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23460A-D87E-752F-20A3-867C76E86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197"/>
            <a:ext cx="12292271" cy="24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166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Cascadia Mono SemiBold</vt:lpstr>
      <vt:lpstr>Symbol</vt:lpstr>
      <vt:lpstr>Times New Roman</vt:lpstr>
      <vt:lpstr>Wingdings</vt:lpstr>
      <vt:lpstr>Office Theme</vt:lpstr>
      <vt:lpstr>Office Theme</vt:lpstr>
      <vt:lpstr>Factory Method</vt:lpstr>
      <vt:lpstr>Patrón de diseño creacional</vt:lpstr>
      <vt:lpstr>Principios de Factory Method</vt:lpstr>
      <vt:lpstr>Escenario de un problema real</vt:lpstr>
      <vt:lpstr>Diagrama de clases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subject/>
  <dc:creator>Camila</dc:creator>
  <dc:description/>
  <cp:lastModifiedBy>Genaro Salomone</cp:lastModifiedBy>
  <cp:revision>11</cp:revision>
  <dcterms:created xsi:type="dcterms:W3CDTF">2023-05-08T10:57:11Z</dcterms:created>
  <dcterms:modified xsi:type="dcterms:W3CDTF">2023-05-09T02:26:31Z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5</vt:i4>
  </property>
</Properties>
</file>