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40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85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36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53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617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3698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7785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5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27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43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97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702A60-6BEB-4E6A-B3E5-5C09A1000B74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989034-DA3A-4680-AFDF-05FDBDECB61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587" y="403411"/>
            <a:ext cx="11698941" cy="1644373"/>
          </a:xfrm>
        </p:spPr>
        <p:txBody>
          <a:bodyPr/>
          <a:lstStyle/>
          <a:p>
            <a:r>
              <a:rPr lang="es-MX" sz="4800" dirty="0" smtClean="0"/>
              <a:t>Análisis de datos de propiedades </a:t>
            </a:r>
            <a:endParaRPr lang="es-MX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46627" y="5770143"/>
            <a:ext cx="8045373" cy="101596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MX" dirty="0" smtClean="0"/>
              <a:t>                      Nombre: Cristina Bobadilla</a:t>
            </a:r>
          </a:p>
          <a:p>
            <a:pPr algn="l"/>
            <a:r>
              <a:rPr lang="es-MX" dirty="0" smtClean="0"/>
              <a:t>Nombre del profesor: Amaru Fernández</a:t>
            </a:r>
          </a:p>
          <a:p>
            <a:pPr algn="l"/>
            <a:r>
              <a:rPr lang="es-MX" dirty="0" smtClean="0"/>
              <a:t>                Asignatura: </a:t>
            </a:r>
            <a:r>
              <a:rPr lang="es-MX" dirty="0" err="1" smtClean="0"/>
              <a:t>bigdata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8" b="35280" l="55469" r="95000">
                        <a14:foregroundMark x1="74219" y1="13902" x2="73438" y2="13318"/>
                        <a14:foregroundMark x1="71875" y1="12734" x2="71875" y2="12734"/>
                        <a14:foregroundMark x1="71875" y1="12734" x2="71875" y2="12734"/>
                        <a14:foregroundMark x1="72500" y1="12734" x2="73281" y2="12850"/>
                        <a14:foregroundMark x1="73281" y1="12850" x2="73281" y2="12850"/>
                        <a14:foregroundMark x1="72500" y1="12850" x2="72500" y2="12850"/>
                        <a14:foregroundMark x1="72500" y1="12850" x2="72500" y2="12850"/>
                        <a14:foregroundMark x1="72500" y1="12850" x2="72500" y2="12850"/>
                        <a14:foregroundMark x1="72813" y1="12850" x2="72813" y2="12850"/>
                        <a14:foregroundMark x1="73125" y1="12967" x2="73125" y2="12967"/>
                        <a14:foregroundMark x1="72969" y1="12617" x2="74844" y2="13668"/>
                        <a14:foregroundMark x1="71719" y1="11916" x2="74688" y2="14486"/>
                        <a14:foregroundMark x1="70313" y1="14836" x2="74844" y2="12383"/>
                        <a14:foregroundMark x1="70156" y1="13084" x2="75781" y2="13551"/>
                        <a14:foregroundMark x1="71406" y1="12150" x2="76250" y2="13084"/>
                        <a14:foregroundMark x1="71875" y1="11799" x2="73281" y2="14252"/>
                        <a14:foregroundMark x1="73906" y1="11799" x2="72500" y2="15771"/>
                        <a14:foregroundMark x1="71094" y1="21145" x2="75781" y2="21145"/>
                        <a14:foregroundMark x1="71563" y1="21145" x2="71250" y2="24182"/>
                        <a14:foregroundMark x1="71563" y1="24299" x2="75313" y2="24416"/>
                        <a14:foregroundMark x1="75781" y1="21262" x2="75313" y2="24766"/>
                        <a14:foregroundMark x1="74063" y1="21262" x2="74063" y2="24182"/>
                        <a14:foregroundMark x1="74531" y1="21495" x2="75469" y2="22547"/>
                        <a14:foregroundMark x1="69375" y1="26519" x2="76719" y2="26636"/>
                        <a14:foregroundMark x1="76094" y1="26168" x2="75625" y2="32360"/>
                        <a14:foregroundMark x1="69844" y1="26519" x2="69531" y2="32243"/>
                        <a14:foregroundMark x1="63594" y1="25467" x2="68594" y2="25000"/>
                        <a14:foregroundMark x1="68594" y1="25117" x2="68281" y2="30841"/>
                        <a14:foregroundMark x1="64375" y1="25467" x2="63594" y2="30841"/>
                        <a14:foregroundMark x1="63906" y1="31425" x2="68281" y2="30374"/>
                        <a14:foregroundMark x1="65938" y1="25584" x2="65938" y2="30607"/>
                        <a14:foregroundMark x1="67188" y1="25350" x2="67500" y2="30607"/>
                        <a14:foregroundMark x1="64844" y1="25701" x2="65313" y2="30374"/>
                        <a14:foregroundMark x1="78750" y1="25467" x2="79063" y2="30257"/>
                        <a14:foregroundMark x1="79844" y1="24766" x2="79844" y2="30023"/>
                        <a14:foregroundMark x1="80469" y1="24883" x2="80938" y2="30841"/>
                        <a14:foregroundMark x1="81875" y1="24416" x2="81719" y2="31425"/>
                        <a14:foregroundMark x1="82500" y1="24766" x2="82813" y2="30958"/>
                        <a14:foregroundMark x1="77656" y1="24883" x2="83438" y2="25701"/>
                        <a14:foregroundMark x1="78594" y1="26402" x2="80156" y2="24416"/>
                        <a14:foregroundMark x1="84063" y1="30023" x2="78594" y2="30374"/>
                        <a14:backgroundMark x1="72344" y1="12734" x2="72344" y2="12850"/>
                        <a14:backgroundMark x1="72969" y1="13201" x2="72969" y2="13201"/>
                        <a14:backgroundMark x1="73281" y1="13435" x2="73281" y2="13435"/>
                        <a14:backgroundMark x1="74531" y1="13435" x2="72500" y2="13084"/>
                        <a14:backgroundMark x1="71250" y1="12734" x2="74219" y2="12500"/>
                      </a14:backgroundRemoval>
                    </a14:imgEffect>
                  </a14:imgLayer>
                </a14:imgProps>
              </a:ext>
            </a:extLst>
          </a:blip>
          <a:srcRect l="51972" t="6812" b="61395"/>
          <a:stretch/>
        </p:blipFill>
        <p:spPr>
          <a:xfrm>
            <a:off x="4722460" y="2231471"/>
            <a:ext cx="3268855" cy="28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234" y="1095449"/>
            <a:ext cx="10178322" cy="1312191"/>
          </a:xfrm>
        </p:spPr>
        <p:txBody>
          <a:bodyPr>
            <a:normAutofit/>
          </a:bodyPr>
          <a:lstStyle/>
          <a:p>
            <a:pPr algn="ctr"/>
            <a:r>
              <a:rPr lang="es-MX" sz="8000" dirty="0" smtClean="0"/>
              <a:t>conclusiones</a:t>
            </a:r>
            <a:endParaRPr lang="es-MX" sz="8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0000" l="833" r="963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7668" y="2692866"/>
            <a:ext cx="3311205" cy="36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80" y="276763"/>
            <a:ext cx="10563497" cy="1280952"/>
          </a:xfrm>
        </p:spPr>
        <p:txBody>
          <a:bodyPr>
            <a:noAutofit/>
          </a:bodyPr>
          <a:lstStyle/>
          <a:p>
            <a:r>
              <a:rPr lang="es-MX" sz="6000" dirty="0" smtClean="0"/>
              <a:t>Introducción y antecedentes</a:t>
            </a:r>
            <a:endParaRPr lang="es-MX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5229" y="1311119"/>
            <a:ext cx="6089649" cy="3397154"/>
          </a:xfrm>
        </p:spPr>
        <p:txBody>
          <a:bodyPr>
            <a:normAutofit/>
          </a:bodyPr>
          <a:lstStyle/>
          <a:p>
            <a:r>
              <a:rPr lang="es-MX" dirty="0"/>
              <a:t>Situación actual del país en relación a la venta y arriendos de viviendas en </a:t>
            </a:r>
            <a:r>
              <a:rPr lang="es-MX" dirty="0" smtClean="0"/>
              <a:t>Chile post estallido social y durante periodo de pandemia.</a:t>
            </a:r>
          </a:p>
          <a:p>
            <a:endParaRPr lang="es-MX" dirty="0" smtClean="0"/>
          </a:p>
          <a:p>
            <a:r>
              <a:rPr lang="es-MX" dirty="0" smtClean="0"/>
              <a:t>Analizar y comparar precios de </a:t>
            </a:r>
            <a:r>
              <a:rPr lang="es-MX" dirty="0" smtClean="0"/>
              <a:t>viviendas recordando funciones de los corredores de propiedades.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671" y="1880501"/>
            <a:ext cx="3721298" cy="2952488"/>
          </a:xfrm>
          <a:prstGeom prst="ellips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155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0689"/>
          </a:xfrm>
        </p:spPr>
        <p:txBody>
          <a:bodyPr/>
          <a:lstStyle/>
          <a:p>
            <a:r>
              <a:rPr lang="es-MX" dirty="0" smtClean="0"/>
              <a:t>Objetivos planteados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846218"/>
            <a:ext cx="10178322" cy="3474720"/>
          </a:xfrm>
        </p:spPr>
        <p:txBody>
          <a:bodyPr>
            <a:normAutofit/>
          </a:bodyPr>
          <a:lstStyle/>
          <a:p>
            <a:r>
              <a:rPr lang="es-MX" dirty="0" smtClean="0"/>
              <a:t>Realizar una base de datos en R en base a los datos de la página chilepropiedades.cl </a:t>
            </a:r>
          </a:p>
          <a:p>
            <a:endParaRPr lang="es-MX" dirty="0" smtClean="0"/>
          </a:p>
          <a:p>
            <a:r>
              <a:rPr lang="es-MX" dirty="0" smtClean="0"/>
              <a:t>Filtrar y analizar datos correspondientes a venta de casas usadas en 3 regiones (Región Metropolitana (RM), Región de Valparaíso (V) y Región de Los Lagos(X))</a:t>
            </a:r>
          </a:p>
          <a:p>
            <a:endParaRPr lang="es-MX" dirty="0"/>
          </a:p>
          <a:p>
            <a:r>
              <a:rPr lang="es-MX" dirty="0" smtClean="0"/>
              <a:t>Realizar gráficos con la información recopilada, analizar las regiones de forma individual y compararlas entre si.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781" y="191431"/>
            <a:ext cx="3596768" cy="659174"/>
          </a:xfrm>
        </p:spPr>
        <p:txBody>
          <a:bodyPr>
            <a:noAutofit/>
          </a:bodyPr>
          <a:lstStyle/>
          <a:p>
            <a:r>
              <a:rPr lang="es-MX" sz="4400" dirty="0" smtClean="0"/>
              <a:t>metodología</a:t>
            </a:r>
            <a:endParaRPr lang="es-MX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7" t="12153" r="84678" b="52577"/>
          <a:stretch/>
        </p:blipFill>
        <p:spPr>
          <a:xfrm>
            <a:off x="1219780" y="918567"/>
            <a:ext cx="2203903" cy="33731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667" t="34014" r="66640" b="41326"/>
          <a:stretch/>
        </p:blipFill>
        <p:spPr>
          <a:xfrm>
            <a:off x="1595298" y="4448031"/>
            <a:ext cx="4709810" cy="21707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852" t="12716" r="47963" b="18807"/>
          <a:stretch/>
        </p:blipFill>
        <p:spPr>
          <a:xfrm>
            <a:off x="6478611" y="723036"/>
            <a:ext cx="5387324" cy="56352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Elipse 6"/>
          <p:cNvSpPr/>
          <p:nvPr/>
        </p:nvSpPr>
        <p:spPr>
          <a:xfrm>
            <a:off x="3018165" y="1006943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5085745" y="3969565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+mj-lt"/>
              </a:rPr>
              <a:t>2</a:t>
            </a:r>
            <a:endParaRPr lang="es-MX" dirty="0">
              <a:latin typeface="+mj-lt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320960" y="5273748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19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8" t="13900" r="47346" b="26349"/>
          <a:stretch/>
        </p:blipFill>
        <p:spPr>
          <a:xfrm>
            <a:off x="950005" y="75470"/>
            <a:ext cx="6024535" cy="36803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Elipse 6"/>
          <p:cNvSpPr/>
          <p:nvPr/>
        </p:nvSpPr>
        <p:spPr>
          <a:xfrm>
            <a:off x="6623248" y="809324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+mj-lt"/>
              </a:rPr>
              <a:t>4</a:t>
            </a:r>
            <a:endParaRPr lang="es-MX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349" t="13421" r="45556" b="47354"/>
          <a:stretch/>
        </p:blipFill>
        <p:spPr>
          <a:xfrm>
            <a:off x="4157100" y="3914701"/>
            <a:ext cx="6743129" cy="28020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Elipse 7"/>
          <p:cNvSpPr/>
          <p:nvPr/>
        </p:nvSpPr>
        <p:spPr>
          <a:xfrm>
            <a:off x="10772240" y="3277364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+mj-lt"/>
              </a:rPr>
              <a:t>5</a:t>
            </a:r>
            <a:endParaRPr lang="es-MX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5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6933" y="70391"/>
            <a:ext cx="2020028" cy="414569"/>
          </a:xfrm>
        </p:spPr>
        <p:txBody>
          <a:bodyPr>
            <a:normAutofit fontScale="90000"/>
          </a:bodyPr>
          <a:lstStyle/>
          <a:p>
            <a:r>
              <a:rPr lang="es-MX" sz="2800" dirty="0" smtClean="0"/>
              <a:t>Resultados</a:t>
            </a:r>
            <a:endParaRPr lang="es-MX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5" y="484961"/>
            <a:ext cx="4503169" cy="28858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Elipse 8"/>
          <p:cNvSpPr/>
          <p:nvPr/>
        </p:nvSpPr>
        <p:spPr>
          <a:xfrm>
            <a:off x="4679061" y="6495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RM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39" y="3513448"/>
            <a:ext cx="4744865" cy="30407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Elipse 7"/>
          <p:cNvSpPr/>
          <p:nvPr/>
        </p:nvSpPr>
        <p:spPr>
          <a:xfrm>
            <a:off x="6113336" y="5597284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0" y="1514898"/>
            <a:ext cx="4904257" cy="31429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Elipse 6"/>
          <p:cNvSpPr/>
          <p:nvPr/>
        </p:nvSpPr>
        <p:spPr>
          <a:xfrm>
            <a:off x="10584802" y="880989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1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73" y="351860"/>
            <a:ext cx="5136767" cy="32919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Elipse 4"/>
          <p:cNvSpPr/>
          <p:nvPr/>
        </p:nvSpPr>
        <p:spPr>
          <a:xfrm>
            <a:off x="10881608" y="81997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16" y="351860"/>
            <a:ext cx="4922230" cy="29721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Elipse 3"/>
          <p:cNvSpPr/>
          <p:nvPr/>
        </p:nvSpPr>
        <p:spPr>
          <a:xfrm>
            <a:off x="5257902" y="81997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RM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45" y="3546466"/>
            <a:ext cx="5041029" cy="31214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Elipse 5"/>
          <p:cNvSpPr/>
          <p:nvPr/>
        </p:nvSpPr>
        <p:spPr>
          <a:xfrm>
            <a:off x="5907046" y="5555341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36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5" y="297234"/>
            <a:ext cx="4577087" cy="29576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Elipse 3"/>
          <p:cNvSpPr/>
          <p:nvPr/>
        </p:nvSpPr>
        <p:spPr>
          <a:xfrm>
            <a:off x="4875954" y="81996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RM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68" y="3376332"/>
            <a:ext cx="4782913" cy="30906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Elipse 4"/>
          <p:cNvSpPr/>
          <p:nvPr/>
        </p:nvSpPr>
        <p:spPr>
          <a:xfrm>
            <a:off x="5553512" y="5592329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0" y="858743"/>
            <a:ext cx="5248205" cy="33633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Elipse 5"/>
          <p:cNvSpPr/>
          <p:nvPr/>
        </p:nvSpPr>
        <p:spPr>
          <a:xfrm>
            <a:off x="10881608" y="81997"/>
            <a:ext cx="935665" cy="95693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8456103" y="130751"/>
            <a:ext cx="1971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Valor en UF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0386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1747" y="264939"/>
            <a:ext cx="8418352" cy="699795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>
                <a:latin typeface="+mn-lt"/>
              </a:rPr>
              <a:t>Valor de la uf en m2</a:t>
            </a:r>
            <a:endParaRPr lang="es-MX" sz="4400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37" y="1132514"/>
            <a:ext cx="8401703" cy="51446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3725</TotalTime>
  <Words>154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Análisis de datos de propiedades </vt:lpstr>
      <vt:lpstr>Introducción y antecedentes</vt:lpstr>
      <vt:lpstr>Objetivos planteados</vt:lpstr>
      <vt:lpstr>metodología</vt:lpstr>
      <vt:lpstr>Presentación de PowerPoint</vt:lpstr>
      <vt:lpstr>Resultados</vt:lpstr>
      <vt:lpstr>Presentación de PowerPoint</vt:lpstr>
      <vt:lpstr>Presentación de PowerPoint</vt:lpstr>
      <vt:lpstr>Valor de la uf en m2</vt:lpstr>
      <vt:lpstr>conclusiones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fbobadil@hotmail.com</dc:creator>
  <cp:lastModifiedBy>fbobadil@hotmail.com</cp:lastModifiedBy>
  <cp:revision>30</cp:revision>
  <dcterms:created xsi:type="dcterms:W3CDTF">2021-12-20T20:29:48Z</dcterms:created>
  <dcterms:modified xsi:type="dcterms:W3CDTF">2021-12-24T01:24:08Z</dcterms:modified>
</cp:coreProperties>
</file>