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59" r:id="rId6"/>
    <p:sldId id="270" r:id="rId7"/>
    <p:sldId id="261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57631-5C4B-4D89-A58B-93AADD661C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FB767-0BCA-431C-B92F-06DF6EC471D1}">
      <dgm:prSet custT="1"/>
      <dgm:spPr>
        <a:solidFill>
          <a:srgbClr val="41719C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s-ES" sz="2000" dirty="0">
              <a:latin typeface="Cambria" panose="02040503050406030204" pitchFamily="18" charset="0"/>
              <a:ea typeface="Cambria" panose="02040503050406030204" pitchFamily="18" charset="0"/>
            </a:rPr>
            <a:t>Monitorización y control del proceso productivo → MCPP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9C6EEAF-8DA2-4B0E-9EA3-E0289C9FCAA3}" type="parTrans" cxnId="{E4BFFBDB-5F51-4681-B8FC-E7C1B5D52815}">
      <dgm:prSet/>
      <dgm:spPr/>
      <dgm:t>
        <a:bodyPr/>
        <a:lstStyle/>
        <a:p>
          <a:endParaRPr lang="en-US"/>
        </a:p>
      </dgm:t>
    </dgm:pt>
    <dgm:pt modelId="{9FD35E0F-A83C-4A8E-86E6-697D5269904B}" type="sibTrans" cxnId="{E4BFFBDB-5F51-4681-B8FC-E7C1B5D52815}">
      <dgm:prSet/>
      <dgm:spPr/>
      <dgm:t>
        <a:bodyPr/>
        <a:lstStyle/>
        <a:p>
          <a:endParaRPr lang="en-US"/>
        </a:p>
      </dgm:t>
    </dgm:pt>
    <dgm:pt modelId="{16D5837B-352C-4F3E-8ECC-37F843E03220}">
      <dgm:prSet custT="1"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r>
            <a:rPr lang="es-E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Sede principal: Empaquetamiento del producto final</a:t>
          </a:r>
          <a:endParaRPr lang="en-US" sz="1800" dirty="0">
            <a:solidFill>
              <a:schemeClr val="bg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920F107-3E96-492C-AC13-E2814C0D010E}" type="parTrans" cxnId="{56CA688E-2974-433E-9A64-177E78D9B8B3}">
      <dgm:prSet/>
      <dgm:spPr/>
      <dgm:t>
        <a:bodyPr/>
        <a:lstStyle/>
        <a:p>
          <a:endParaRPr lang="en-US"/>
        </a:p>
      </dgm:t>
    </dgm:pt>
    <dgm:pt modelId="{DBCDCE34-516E-4510-9C1A-CFE258B105A0}" type="sibTrans" cxnId="{56CA688E-2974-433E-9A64-177E78D9B8B3}">
      <dgm:prSet/>
      <dgm:spPr/>
      <dgm:t>
        <a:bodyPr/>
        <a:lstStyle/>
        <a:p>
          <a:endParaRPr lang="en-US"/>
        </a:p>
      </dgm:t>
    </dgm:pt>
    <dgm:pt modelId="{4F010DC6-390F-4B51-9712-6A18AE3A080B}">
      <dgm:prSet custT="1"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r>
            <a:rPr lang="es-E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Sede secundaria: Proceso productivo</a:t>
          </a:r>
          <a:endParaRPr lang="en-US" sz="1800" dirty="0">
            <a:solidFill>
              <a:schemeClr val="bg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CAF2369-BFF3-4124-AA89-5BDD5E0D2C75}" type="parTrans" cxnId="{D3E38484-4C76-4737-8855-CA6FC5A23DB9}">
      <dgm:prSet/>
      <dgm:spPr/>
      <dgm:t>
        <a:bodyPr/>
        <a:lstStyle/>
        <a:p>
          <a:endParaRPr lang="en-US"/>
        </a:p>
      </dgm:t>
    </dgm:pt>
    <dgm:pt modelId="{17AA9C76-625F-4AAD-A801-390606F5509C}" type="sibTrans" cxnId="{D3E38484-4C76-4737-8855-CA6FC5A23DB9}">
      <dgm:prSet/>
      <dgm:spPr/>
      <dgm:t>
        <a:bodyPr/>
        <a:lstStyle/>
        <a:p>
          <a:endParaRPr lang="en-US"/>
        </a:p>
      </dgm:t>
    </dgm:pt>
    <dgm:pt modelId="{9A849C72-B08E-4FBA-A439-9C8AA1839814}">
      <dgm:prSet custT="1"/>
      <dgm:spPr>
        <a:solidFill>
          <a:srgbClr val="41719C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s-ES" sz="2000" dirty="0">
              <a:latin typeface="Cambria" panose="02040503050406030204" pitchFamily="18" charset="0"/>
              <a:ea typeface="Cambria" panose="02040503050406030204" pitchFamily="18" charset="0"/>
            </a:rPr>
            <a:t>Variables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A427145-0EF9-42C6-9007-A8B7B97DC0F7}" type="parTrans" cxnId="{812B5F70-0A6B-4B21-A6FC-3B5DE6871D2A}">
      <dgm:prSet/>
      <dgm:spPr/>
      <dgm:t>
        <a:bodyPr/>
        <a:lstStyle/>
        <a:p>
          <a:endParaRPr lang="en-US"/>
        </a:p>
      </dgm:t>
    </dgm:pt>
    <dgm:pt modelId="{030034FC-BBF7-4984-B24F-D1574C029874}" type="sibTrans" cxnId="{812B5F70-0A6B-4B21-A6FC-3B5DE6871D2A}">
      <dgm:prSet/>
      <dgm:spPr/>
      <dgm:t>
        <a:bodyPr/>
        <a:lstStyle/>
        <a:p>
          <a:endParaRPr lang="en-US"/>
        </a:p>
      </dgm:t>
    </dgm:pt>
    <dgm:pt modelId="{3971F530-43BF-4945-9E83-7DCFD7A93846}">
      <dgm:prSet custT="1"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r>
            <a:rPr lang="es-E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Sede principal: temperatura, distancia y peso</a:t>
          </a:r>
          <a:endParaRPr lang="en-US" sz="1800" dirty="0">
            <a:solidFill>
              <a:schemeClr val="bg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FA1568B-3AA2-413B-89FF-829E7A535E37}" type="parTrans" cxnId="{13E2C4C8-3972-4CFD-BC06-28B2888A6C05}">
      <dgm:prSet/>
      <dgm:spPr/>
      <dgm:t>
        <a:bodyPr/>
        <a:lstStyle/>
        <a:p>
          <a:endParaRPr lang="en-US"/>
        </a:p>
      </dgm:t>
    </dgm:pt>
    <dgm:pt modelId="{A3D51A48-101E-4649-A438-D5CD3A0E5FC4}" type="sibTrans" cxnId="{13E2C4C8-3972-4CFD-BC06-28B2888A6C05}">
      <dgm:prSet/>
      <dgm:spPr/>
      <dgm:t>
        <a:bodyPr/>
        <a:lstStyle/>
        <a:p>
          <a:endParaRPr lang="en-US"/>
        </a:p>
      </dgm:t>
    </dgm:pt>
    <dgm:pt modelId="{82012803-F0AF-4C32-B993-AAF4A49545A8}">
      <dgm:prSet custT="1"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r>
            <a:rPr lang="es-E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Sede secundaria: humedad, presión, partículas, peso y distancia</a:t>
          </a:r>
          <a:endParaRPr lang="en-US" sz="1900" dirty="0">
            <a:solidFill>
              <a:schemeClr val="bg1"/>
            </a:solidFill>
          </a:endParaRPr>
        </a:p>
      </dgm:t>
    </dgm:pt>
    <dgm:pt modelId="{956136C5-9062-4BC3-8494-D68829971D5D}" type="parTrans" cxnId="{AF55C316-670C-445F-B8D0-FE1970521B8B}">
      <dgm:prSet/>
      <dgm:spPr/>
      <dgm:t>
        <a:bodyPr/>
        <a:lstStyle/>
        <a:p>
          <a:endParaRPr lang="en-US"/>
        </a:p>
      </dgm:t>
    </dgm:pt>
    <dgm:pt modelId="{FFC5E511-908C-455C-AADE-962D48849B00}" type="sibTrans" cxnId="{AF55C316-670C-445F-B8D0-FE1970521B8B}">
      <dgm:prSet/>
      <dgm:spPr/>
      <dgm:t>
        <a:bodyPr/>
        <a:lstStyle/>
        <a:p>
          <a:endParaRPr lang="en-US"/>
        </a:p>
      </dgm:t>
    </dgm:pt>
    <dgm:pt modelId="{6AEA7086-AC85-4210-858C-40A7542ED04C}" type="pres">
      <dgm:prSet presAssocID="{86657631-5C4B-4D89-A58B-93AADD661C4F}" presName="Name0" presStyleCnt="0">
        <dgm:presLayoutVars>
          <dgm:dir/>
          <dgm:animLvl val="lvl"/>
          <dgm:resizeHandles val="exact"/>
        </dgm:presLayoutVars>
      </dgm:prSet>
      <dgm:spPr/>
    </dgm:pt>
    <dgm:pt modelId="{585F32C5-106C-4941-95E8-0A9CD8D59D29}" type="pres">
      <dgm:prSet presAssocID="{D7FFB767-0BCA-431C-B92F-06DF6EC471D1}" presName="linNode" presStyleCnt="0"/>
      <dgm:spPr/>
    </dgm:pt>
    <dgm:pt modelId="{E27A7EB0-2A93-4A67-A3C6-F6176F56E760}" type="pres">
      <dgm:prSet presAssocID="{D7FFB767-0BCA-431C-B92F-06DF6EC471D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110EDA3-4AA3-45B4-8AEA-9F24618C9B79}" type="pres">
      <dgm:prSet presAssocID="{D7FFB767-0BCA-431C-B92F-06DF6EC471D1}" presName="descendantText" presStyleLbl="alignAccFollowNode1" presStyleIdx="0" presStyleCnt="2">
        <dgm:presLayoutVars>
          <dgm:bulletEnabled val="1"/>
        </dgm:presLayoutVars>
      </dgm:prSet>
      <dgm:spPr/>
    </dgm:pt>
    <dgm:pt modelId="{FB16C273-211E-4AFF-A6BB-4DFEBEEC4B6A}" type="pres">
      <dgm:prSet presAssocID="{9FD35E0F-A83C-4A8E-86E6-697D5269904B}" presName="sp" presStyleCnt="0"/>
      <dgm:spPr/>
    </dgm:pt>
    <dgm:pt modelId="{E8A98189-B385-4892-8092-5F72D1393AE4}" type="pres">
      <dgm:prSet presAssocID="{9A849C72-B08E-4FBA-A439-9C8AA1839814}" presName="linNode" presStyleCnt="0"/>
      <dgm:spPr/>
    </dgm:pt>
    <dgm:pt modelId="{D6DDC53B-6432-454E-A1CD-7ABFD7097DE6}" type="pres">
      <dgm:prSet presAssocID="{9A849C72-B08E-4FBA-A439-9C8AA183981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E9574AE-4631-4FAB-95BA-E0B13CAD9424}" type="pres">
      <dgm:prSet presAssocID="{9A849C72-B08E-4FBA-A439-9C8AA183981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E4C1E07-83F4-43DD-91FE-7B047C1239A5}" type="presOf" srcId="{3971F530-43BF-4945-9E83-7DCFD7A93846}" destId="{BE9574AE-4631-4FAB-95BA-E0B13CAD9424}" srcOrd="0" destOrd="0" presId="urn:microsoft.com/office/officeart/2005/8/layout/vList5"/>
    <dgm:cxn modelId="{AF55C316-670C-445F-B8D0-FE1970521B8B}" srcId="{9A849C72-B08E-4FBA-A439-9C8AA1839814}" destId="{82012803-F0AF-4C32-B993-AAF4A49545A8}" srcOrd="1" destOrd="0" parTransId="{956136C5-9062-4BC3-8494-D68829971D5D}" sibTransId="{FFC5E511-908C-455C-AADE-962D48849B00}"/>
    <dgm:cxn modelId="{4ABFE460-A5E0-4677-8748-8A4219A594A0}" type="presOf" srcId="{16D5837B-352C-4F3E-8ECC-37F843E03220}" destId="{2110EDA3-4AA3-45B4-8AEA-9F24618C9B79}" srcOrd="0" destOrd="0" presId="urn:microsoft.com/office/officeart/2005/8/layout/vList5"/>
    <dgm:cxn modelId="{812B5F70-0A6B-4B21-A6FC-3B5DE6871D2A}" srcId="{86657631-5C4B-4D89-A58B-93AADD661C4F}" destId="{9A849C72-B08E-4FBA-A439-9C8AA1839814}" srcOrd="1" destOrd="0" parTransId="{FA427145-0EF9-42C6-9007-A8B7B97DC0F7}" sibTransId="{030034FC-BBF7-4984-B24F-D1574C029874}"/>
    <dgm:cxn modelId="{2072FB54-3111-49F4-9DAB-121DDE1BFFAC}" type="presOf" srcId="{9A849C72-B08E-4FBA-A439-9C8AA1839814}" destId="{D6DDC53B-6432-454E-A1CD-7ABFD7097DE6}" srcOrd="0" destOrd="0" presId="urn:microsoft.com/office/officeart/2005/8/layout/vList5"/>
    <dgm:cxn modelId="{D3E38484-4C76-4737-8855-CA6FC5A23DB9}" srcId="{D7FFB767-0BCA-431C-B92F-06DF6EC471D1}" destId="{4F010DC6-390F-4B51-9712-6A18AE3A080B}" srcOrd="1" destOrd="0" parTransId="{ECAF2369-BFF3-4124-AA89-5BDD5E0D2C75}" sibTransId="{17AA9C76-625F-4AAD-A801-390606F5509C}"/>
    <dgm:cxn modelId="{56CA688E-2974-433E-9A64-177E78D9B8B3}" srcId="{D7FFB767-0BCA-431C-B92F-06DF6EC471D1}" destId="{16D5837B-352C-4F3E-8ECC-37F843E03220}" srcOrd="0" destOrd="0" parTransId="{0920F107-3E96-492C-AC13-E2814C0D010E}" sibTransId="{DBCDCE34-516E-4510-9C1A-CFE258B105A0}"/>
    <dgm:cxn modelId="{753D8796-49BB-4746-A73E-C05372F69F65}" type="presOf" srcId="{82012803-F0AF-4C32-B993-AAF4A49545A8}" destId="{BE9574AE-4631-4FAB-95BA-E0B13CAD9424}" srcOrd="0" destOrd="1" presId="urn:microsoft.com/office/officeart/2005/8/layout/vList5"/>
    <dgm:cxn modelId="{3079B598-08E2-4971-8012-F9A3A115894E}" type="presOf" srcId="{D7FFB767-0BCA-431C-B92F-06DF6EC471D1}" destId="{E27A7EB0-2A93-4A67-A3C6-F6176F56E760}" srcOrd="0" destOrd="0" presId="urn:microsoft.com/office/officeart/2005/8/layout/vList5"/>
    <dgm:cxn modelId="{13E2C4C8-3972-4CFD-BC06-28B2888A6C05}" srcId="{9A849C72-B08E-4FBA-A439-9C8AA1839814}" destId="{3971F530-43BF-4945-9E83-7DCFD7A93846}" srcOrd="0" destOrd="0" parTransId="{AFA1568B-3AA2-413B-89FF-829E7A535E37}" sibTransId="{A3D51A48-101E-4649-A438-D5CD3A0E5FC4}"/>
    <dgm:cxn modelId="{63D8D5D5-FE80-49F6-84CA-C57A69F579FB}" type="presOf" srcId="{4F010DC6-390F-4B51-9712-6A18AE3A080B}" destId="{2110EDA3-4AA3-45B4-8AEA-9F24618C9B79}" srcOrd="0" destOrd="1" presId="urn:microsoft.com/office/officeart/2005/8/layout/vList5"/>
    <dgm:cxn modelId="{E4BFFBDB-5F51-4681-B8FC-E7C1B5D52815}" srcId="{86657631-5C4B-4D89-A58B-93AADD661C4F}" destId="{D7FFB767-0BCA-431C-B92F-06DF6EC471D1}" srcOrd="0" destOrd="0" parTransId="{79C6EEAF-8DA2-4B0E-9EA3-E0289C9FCAA3}" sibTransId="{9FD35E0F-A83C-4A8E-86E6-697D5269904B}"/>
    <dgm:cxn modelId="{F42140FF-610A-42AC-86DC-B6254DA8E83E}" type="presOf" srcId="{86657631-5C4B-4D89-A58B-93AADD661C4F}" destId="{6AEA7086-AC85-4210-858C-40A7542ED04C}" srcOrd="0" destOrd="0" presId="urn:microsoft.com/office/officeart/2005/8/layout/vList5"/>
    <dgm:cxn modelId="{DA2AADB9-F7E6-4637-8443-88EF0169707A}" type="presParOf" srcId="{6AEA7086-AC85-4210-858C-40A7542ED04C}" destId="{585F32C5-106C-4941-95E8-0A9CD8D59D29}" srcOrd="0" destOrd="0" presId="urn:microsoft.com/office/officeart/2005/8/layout/vList5"/>
    <dgm:cxn modelId="{DBE56CB8-67BD-4712-998E-FA529FB4D8D1}" type="presParOf" srcId="{585F32C5-106C-4941-95E8-0A9CD8D59D29}" destId="{E27A7EB0-2A93-4A67-A3C6-F6176F56E760}" srcOrd="0" destOrd="0" presId="urn:microsoft.com/office/officeart/2005/8/layout/vList5"/>
    <dgm:cxn modelId="{CFB20F9C-EF5C-411C-8613-F3D3704B3FB2}" type="presParOf" srcId="{585F32C5-106C-4941-95E8-0A9CD8D59D29}" destId="{2110EDA3-4AA3-45B4-8AEA-9F24618C9B79}" srcOrd="1" destOrd="0" presId="urn:microsoft.com/office/officeart/2005/8/layout/vList5"/>
    <dgm:cxn modelId="{D3D619F2-4855-446A-9E1A-1960E512875B}" type="presParOf" srcId="{6AEA7086-AC85-4210-858C-40A7542ED04C}" destId="{FB16C273-211E-4AFF-A6BB-4DFEBEEC4B6A}" srcOrd="1" destOrd="0" presId="urn:microsoft.com/office/officeart/2005/8/layout/vList5"/>
    <dgm:cxn modelId="{9C04E8D1-9BD1-4BF2-A2E5-CF273944A1CF}" type="presParOf" srcId="{6AEA7086-AC85-4210-858C-40A7542ED04C}" destId="{E8A98189-B385-4892-8092-5F72D1393AE4}" srcOrd="2" destOrd="0" presId="urn:microsoft.com/office/officeart/2005/8/layout/vList5"/>
    <dgm:cxn modelId="{05B69A04-8459-4646-A012-C12342566241}" type="presParOf" srcId="{E8A98189-B385-4892-8092-5F72D1393AE4}" destId="{D6DDC53B-6432-454E-A1CD-7ABFD7097DE6}" srcOrd="0" destOrd="0" presId="urn:microsoft.com/office/officeart/2005/8/layout/vList5"/>
    <dgm:cxn modelId="{9B881482-27FE-4DF1-AFCB-1502875F7B24}" type="presParOf" srcId="{E8A98189-B385-4892-8092-5F72D1393AE4}" destId="{BE9574AE-4631-4FAB-95BA-E0B13CAD94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94A20-81A8-4191-9A6D-6380479B8DC2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AEBF45-A7A5-4436-9249-781BB505321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Monitorización de los valores de humedad y temperatura de la sala de empaquetamiento.</a:t>
          </a:r>
          <a:endParaRPr lang="en-US"/>
        </a:p>
      </dgm:t>
    </dgm:pt>
    <dgm:pt modelId="{FE06641C-EEC4-4C98-BF72-71F432862761}" type="parTrans" cxnId="{C5BB5013-654E-4DF4-9791-79082484A08D}">
      <dgm:prSet/>
      <dgm:spPr/>
      <dgm:t>
        <a:bodyPr/>
        <a:lstStyle/>
        <a:p>
          <a:endParaRPr lang="en-US"/>
        </a:p>
      </dgm:t>
    </dgm:pt>
    <dgm:pt modelId="{7AB68460-C0EE-44DB-BFA7-FD84C8D21622}" type="sibTrans" cxnId="{C5BB5013-654E-4DF4-9791-79082484A0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5F0BCD-8DCF-45E4-8598-C79BA82F66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Comprobación del peso del paquete.</a:t>
          </a:r>
          <a:endParaRPr lang="en-US"/>
        </a:p>
      </dgm:t>
    </dgm:pt>
    <dgm:pt modelId="{5EF3914C-2823-4407-9E51-DFABF425ECED}" type="parTrans" cxnId="{8A2BE707-E19D-4CD4-AF83-916182E1AFE1}">
      <dgm:prSet/>
      <dgm:spPr/>
      <dgm:t>
        <a:bodyPr/>
        <a:lstStyle/>
        <a:p>
          <a:endParaRPr lang="en-US"/>
        </a:p>
      </dgm:t>
    </dgm:pt>
    <dgm:pt modelId="{C780198C-C2D6-4C7E-8542-4C1BE2E2690A}" type="sibTrans" cxnId="{8A2BE707-E19D-4CD4-AF83-916182E1AF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9FC26E-819D-4C40-9462-E21348DB1F7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Controlador de límite de capacidad.</a:t>
          </a:r>
          <a:endParaRPr lang="en-US"/>
        </a:p>
      </dgm:t>
    </dgm:pt>
    <dgm:pt modelId="{91BF46E2-FBEF-44AA-AEB0-B2865690976D}" type="parTrans" cxnId="{48407D6F-6AD7-43E2-AF90-3A44C061A15F}">
      <dgm:prSet/>
      <dgm:spPr/>
      <dgm:t>
        <a:bodyPr/>
        <a:lstStyle/>
        <a:p>
          <a:endParaRPr lang="en-US"/>
        </a:p>
      </dgm:t>
    </dgm:pt>
    <dgm:pt modelId="{6ECF853C-0B0F-4C41-BC45-5F70166E5E8D}" type="sibTrans" cxnId="{48407D6F-6AD7-43E2-AF90-3A44C061A1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EE9230-A5CF-429A-86E9-CAD710C5F69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Visualización del estado del actuador.</a:t>
          </a:r>
          <a:endParaRPr lang="en-US"/>
        </a:p>
      </dgm:t>
    </dgm:pt>
    <dgm:pt modelId="{16824FEF-2C1B-4F9D-98C0-82F932132CD2}" type="parTrans" cxnId="{E2EFFF8E-5087-470A-9535-6D755FED47F8}">
      <dgm:prSet/>
      <dgm:spPr/>
      <dgm:t>
        <a:bodyPr/>
        <a:lstStyle/>
        <a:p>
          <a:endParaRPr lang="en-US"/>
        </a:p>
      </dgm:t>
    </dgm:pt>
    <dgm:pt modelId="{89D58495-263D-4AF2-8778-345970E622FC}" type="sibTrans" cxnId="{E2EFFF8E-5087-470A-9535-6D755FED4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302427-BC0F-46E0-BE57-19F2A18E45F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También dispone de visualización para smartphones.</a:t>
          </a:r>
          <a:endParaRPr lang="en-US"/>
        </a:p>
      </dgm:t>
    </dgm:pt>
    <dgm:pt modelId="{FDC5F387-9FCB-4F27-8171-7254AD6523A9}" type="parTrans" cxnId="{DDBC893F-D461-41ED-A9D2-758296A25C9E}">
      <dgm:prSet/>
      <dgm:spPr/>
      <dgm:t>
        <a:bodyPr/>
        <a:lstStyle/>
        <a:p>
          <a:endParaRPr lang="en-US"/>
        </a:p>
      </dgm:t>
    </dgm:pt>
    <dgm:pt modelId="{4F15119E-A373-4DF9-B3C1-3F87BE499365}" type="sibTrans" cxnId="{DDBC893F-D461-41ED-A9D2-758296A25C9E}">
      <dgm:prSet/>
      <dgm:spPr/>
      <dgm:t>
        <a:bodyPr/>
        <a:lstStyle/>
        <a:p>
          <a:endParaRPr lang="en-US"/>
        </a:p>
      </dgm:t>
    </dgm:pt>
    <dgm:pt modelId="{27064E42-CBD2-4BC0-9E7F-75A6C9402009}" type="pres">
      <dgm:prSet presAssocID="{A1D94A20-81A8-4191-9A6D-6380479B8DC2}" presName="root" presStyleCnt="0">
        <dgm:presLayoutVars>
          <dgm:dir/>
          <dgm:resizeHandles val="exact"/>
        </dgm:presLayoutVars>
      </dgm:prSet>
      <dgm:spPr/>
    </dgm:pt>
    <dgm:pt modelId="{82F7741A-4816-40BA-8668-71562012833E}" type="pres">
      <dgm:prSet presAssocID="{A1D94A20-81A8-4191-9A6D-6380479B8DC2}" presName="container" presStyleCnt="0">
        <dgm:presLayoutVars>
          <dgm:dir/>
          <dgm:resizeHandles val="exact"/>
        </dgm:presLayoutVars>
      </dgm:prSet>
      <dgm:spPr/>
    </dgm:pt>
    <dgm:pt modelId="{E52B230C-728C-4E58-BBF4-E8B767B2A08E}" type="pres">
      <dgm:prSet presAssocID="{49AEBF45-A7A5-4436-9249-781BB505321D}" presName="compNode" presStyleCnt="0"/>
      <dgm:spPr/>
    </dgm:pt>
    <dgm:pt modelId="{ED213AB6-2EBD-4FDB-A86F-72391C327D6B}" type="pres">
      <dgm:prSet presAssocID="{49AEBF45-A7A5-4436-9249-781BB505321D}" presName="iconBgRect" presStyleLbl="bgShp" presStyleIdx="0" presStyleCnt="5"/>
      <dgm:spPr/>
    </dgm:pt>
    <dgm:pt modelId="{F7C3C5F9-CEAB-4636-828D-D1D856D08FC4}" type="pres">
      <dgm:prSet presAssocID="{49AEBF45-A7A5-4436-9249-781BB50532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A2F2A8B5-807C-40C9-98A5-0F9629EA7699}" type="pres">
      <dgm:prSet presAssocID="{49AEBF45-A7A5-4436-9249-781BB505321D}" presName="spaceRect" presStyleCnt="0"/>
      <dgm:spPr/>
    </dgm:pt>
    <dgm:pt modelId="{3A322F86-53CD-416B-8706-8A54342DA18F}" type="pres">
      <dgm:prSet presAssocID="{49AEBF45-A7A5-4436-9249-781BB505321D}" presName="textRect" presStyleLbl="revTx" presStyleIdx="0" presStyleCnt="5">
        <dgm:presLayoutVars>
          <dgm:chMax val="1"/>
          <dgm:chPref val="1"/>
        </dgm:presLayoutVars>
      </dgm:prSet>
      <dgm:spPr/>
    </dgm:pt>
    <dgm:pt modelId="{95AF0BB3-4F87-4768-8152-F1CC4B919982}" type="pres">
      <dgm:prSet presAssocID="{7AB68460-C0EE-44DB-BFA7-FD84C8D21622}" presName="sibTrans" presStyleLbl="sibTrans2D1" presStyleIdx="0" presStyleCnt="0"/>
      <dgm:spPr/>
    </dgm:pt>
    <dgm:pt modelId="{B272B150-CA30-4080-B4B8-4581A64DE6AD}" type="pres">
      <dgm:prSet presAssocID="{F05F0BCD-8DCF-45E4-8598-C79BA82F66D0}" presName="compNode" presStyleCnt="0"/>
      <dgm:spPr/>
    </dgm:pt>
    <dgm:pt modelId="{D9C5C568-DEC4-4FBA-BAEA-87CB384E8380}" type="pres">
      <dgm:prSet presAssocID="{F05F0BCD-8DCF-45E4-8598-C79BA82F66D0}" presName="iconBgRect" presStyleLbl="bgShp" presStyleIdx="1" presStyleCnt="5"/>
      <dgm:spPr/>
    </dgm:pt>
    <dgm:pt modelId="{FB4EBF3A-BAE4-4538-BED4-C9992F6300AD}" type="pres">
      <dgm:prSet presAssocID="{F05F0BCD-8DCF-45E4-8598-C79BA82F66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ja"/>
        </a:ext>
      </dgm:extLst>
    </dgm:pt>
    <dgm:pt modelId="{D3C2752A-6537-41E0-8715-2FCC3C62D4F9}" type="pres">
      <dgm:prSet presAssocID="{F05F0BCD-8DCF-45E4-8598-C79BA82F66D0}" presName="spaceRect" presStyleCnt="0"/>
      <dgm:spPr/>
    </dgm:pt>
    <dgm:pt modelId="{F2B070BD-5E64-43D5-B725-2A2A39069AFA}" type="pres">
      <dgm:prSet presAssocID="{F05F0BCD-8DCF-45E4-8598-C79BA82F66D0}" presName="textRect" presStyleLbl="revTx" presStyleIdx="1" presStyleCnt="5">
        <dgm:presLayoutVars>
          <dgm:chMax val="1"/>
          <dgm:chPref val="1"/>
        </dgm:presLayoutVars>
      </dgm:prSet>
      <dgm:spPr/>
    </dgm:pt>
    <dgm:pt modelId="{8B3E9CEB-FD6D-4A09-98E2-AB50EF2AE895}" type="pres">
      <dgm:prSet presAssocID="{C780198C-C2D6-4C7E-8542-4C1BE2E2690A}" presName="sibTrans" presStyleLbl="sibTrans2D1" presStyleIdx="0" presStyleCnt="0"/>
      <dgm:spPr/>
    </dgm:pt>
    <dgm:pt modelId="{C4B3FB32-9A55-4CE4-8592-361387B93BAE}" type="pres">
      <dgm:prSet presAssocID="{D29FC26E-819D-4C40-9462-E21348DB1F7C}" presName="compNode" presStyleCnt="0"/>
      <dgm:spPr/>
    </dgm:pt>
    <dgm:pt modelId="{9CE93364-F2D4-4D5A-9D9C-2A01119A999F}" type="pres">
      <dgm:prSet presAssocID="{D29FC26E-819D-4C40-9462-E21348DB1F7C}" presName="iconBgRect" presStyleLbl="bgShp" presStyleIdx="2" presStyleCnt="5"/>
      <dgm:spPr/>
    </dgm:pt>
    <dgm:pt modelId="{AE8CE0EF-BAD9-4838-B36D-74D1A5077197}" type="pres">
      <dgm:prSet presAssocID="{D29FC26E-819D-4C40-9462-E21348DB1F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D8C67A6C-2C9E-4B48-863C-C9AC92CF4624}" type="pres">
      <dgm:prSet presAssocID="{D29FC26E-819D-4C40-9462-E21348DB1F7C}" presName="spaceRect" presStyleCnt="0"/>
      <dgm:spPr/>
    </dgm:pt>
    <dgm:pt modelId="{F0A3F5A3-CC15-43E2-B2EA-D34FFEF5EF78}" type="pres">
      <dgm:prSet presAssocID="{D29FC26E-819D-4C40-9462-E21348DB1F7C}" presName="textRect" presStyleLbl="revTx" presStyleIdx="2" presStyleCnt="5">
        <dgm:presLayoutVars>
          <dgm:chMax val="1"/>
          <dgm:chPref val="1"/>
        </dgm:presLayoutVars>
      </dgm:prSet>
      <dgm:spPr/>
    </dgm:pt>
    <dgm:pt modelId="{CFC3700F-C653-4E84-B09D-ED6FDC8DC59C}" type="pres">
      <dgm:prSet presAssocID="{6ECF853C-0B0F-4C41-BC45-5F70166E5E8D}" presName="sibTrans" presStyleLbl="sibTrans2D1" presStyleIdx="0" presStyleCnt="0"/>
      <dgm:spPr/>
    </dgm:pt>
    <dgm:pt modelId="{B55EE064-BC0F-4565-8A96-0DF58BBE9128}" type="pres">
      <dgm:prSet presAssocID="{EEEE9230-A5CF-429A-86E9-CAD710C5F696}" presName="compNode" presStyleCnt="0"/>
      <dgm:spPr/>
    </dgm:pt>
    <dgm:pt modelId="{AD04A3D1-95B4-48A9-AB5D-331FCBF36A71}" type="pres">
      <dgm:prSet presAssocID="{EEEE9230-A5CF-429A-86E9-CAD710C5F696}" presName="iconBgRect" presStyleLbl="bgShp" presStyleIdx="3" presStyleCnt="5"/>
      <dgm:spPr/>
    </dgm:pt>
    <dgm:pt modelId="{59BA8F2C-2F6E-4208-B5FE-9DD0E66FC715}" type="pres">
      <dgm:prSet presAssocID="{EEEE9230-A5CF-429A-86E9-CAD710C5F6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ABE078A-EC56-43F2-9B28-3A3346E461FB}" type="pres">
      <dgm:prSet presAssocID="{EEEE9230-A5CF-429A-86E9-CAD710C5F696}" presName="spaceRect" presStyleCnt="0"/>
      <dgm:spPr/>
    </dgm:pt>
    <dgm:pt modelId="{40329BED-988A-4A53-AEB4-DDB72E11E1C2}" type="pres">
      <dgm:prSet presAssocID="{EEEE9230-A5CF-429A-86E9-CAD710C5F696}" presName="textRect" presStyleLbl="revTx" presStyleIdx="3" presStyleCnt="5">
        <dgm:presLayoutVars>
          <dgm:chMax val="1"/>
          <dgm:chPref val="1"/>
        </dgm:presLayoutVars>
      </dgm:prSet>
      <dgm:spPr/>
    </dgm:pt>
    <dgm:pt modelId="{6526204D-F23C-42C8-BCB0-9684FE235778}" type="pres">
      <dgm:prSet presAssocID="{89D58495-263D-4AF2-8778-345970E622FC}" presName="sibTrans" presStyleLbl="sibTrans2D1" presStyleIdx="0" presStyleCnt="0"/>
      <dgm:spPr/>
    </dgm:pt>
    <dgm:pt modelId="{440B0568-3423-438C-9950-5643FF977D25}" type="pres">
      <dgm:prSet presAssocID="{F4302427-BC0F-46E0-BE57-19F2A18E45FE}" presName="compNode" presStyleCnt="0"/>
      <dgm:spPr/>
    </dgm:pt>
    <dgm:pt modelId="{298B26AD-F69A-4EE6-B45E-243B74747C9D}" type="pres">
      <dgm:prSet presAssocID="{F4302427-BC0F-46E0-BE57-19F2A18E45FE}" presName="iconBgRect" presStyleLbl="bgShp" presStyleIdx="4" presStyleCnt="5"/>
      <dgm:spPr/>
    </dgm:pt>
    <dgm:pt modelId="{673D03CC-5835-4365-9470-64A32F6831EC}" type="pres">
      <dgm:prSet presAssocID="{F4302427-BC0F-46E0-BE57-19F2A18E45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2909834-92E6-4609-8A9A-F3115DFB8BD7}" type="pres">
      <dgm:prSet presAssocID="{F4302427-BC0F-46E0-BE57-19F2A18E45FE}" presName="spaceRect" presStyleCnt="0"/>
      <dgm:spPr/>
    </dgm:pt>
    <dgm:pt modelId="{0699BF24-A6C8-491E-953B-674C43771FCD}" type="pres">
      <dgm:prSet presAssocID="{F4302427-BC0F-46E0-BE57-19F2A18E45F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A2BE707-E19D-4CD4-AF83-916182E1AFE1}" srcId="{A1D94A20-81A8-4191-9A6D-6380479B8DC2}" destId="{F05F0BCD-8DCF-45E4-8598-C79BA82F66D0}" srcOrd="1" destOrd="0" parTransId="{5EF3914C-2823-4407-9E51-DFABF425ECED}" sibTransId="{C780198C-C2D6-4C7E-8542-4C1BE2E2690A}"/>
    <dgm:cxn modelId="{706BEC0A-CFD2-447F-8BEF-63AC0974574E}" type="presOf" srcId="{C780198C-C2D6-4C7E-8542-4C1BE2E2690A}" destId="{8B3E9CEB-FD6D-4A09-98E2-AB50EF2AE895}" srcOrd="0" destOrd="0" presId="urn:microsoft.com/office/officeart/2018/2/layout/IconCircleList"/>
    <dgm:cxn modelId="{AE9AEA11-52CB-4CF7-93E5-FED1C501A24F}" type="presOf" srcId="{EEEE9230-A5CF-429A-86E9-CAD710C5F696}" destId="{40329BED-988A-4A53-AEB4-DDB72E11E1C2}" srcOrd="0" destOrd="0" presId="urn:microsoft.com/office/officeart/2018/2/layout/IconCircleList"/>
    <dgm:cxn modelId="{C5BB5013-654E-4DF4-9791-79082484A08D}" srcId="{A1D94A20-81A8-4191-9A6D-6380479B8DC2}" destId="{49AEBF45-A7A5-4436-9249-781BB505321D}" srcOrd="0" destOrd="0" parTransId="{FE06641C-EEC4-4C98-BF72-71F432862761}" sibTransId="{7AB68460-C0EE-44DB-BFA7-FD84C8D21622}"/>
    <dgm:cxn modelId="{C1E21F2F-4849-45B0-83DD-FA1E596323F7}" type="presOf" srcId="{F4302427-BC0F-46E0-BE57-19F2A18E45FE}" destId="{0699BF24-A6C8-491E-953B-674C43771FCD}" srcOrd="0" destOrd="0" presId="urn:microsoft.com/office/officeart/2018/2/layout/IconCircleList"/>
    <dgm:cxn modelId="{DDBC893F-D461-41ED-A9D2-758296A25C9E}" srcId="{A1D94A20-81A8-4191-9A6D-6380479B8DC2}" destId="{F4302427-BC0F-46E0-BE57-19F2A18E45FE}" srcOrd="4" destOrd="0" parTransId="{FDC5F387-9FCB-4F27-8171-7254AD6523A9}" sibTransId="{4F15119E-A373-4DF9-B3C1-3F87BE499365}"/>
    <dgm:cxn modelId="{48407D6F-6AD7-43E2-AF90-3A44C061A15F}" srcId="{A1D94A20-81A8-4191-9A6D-6380479B8DC2}" destId="{D29FC26E-819D-4C40-9462-E21348DB1F7C}" srcOrd="2" destOrd="0" parTransId="{91BF46E2-FBEF-44AA-AEB0-B2865690976D}" sibTransId="{6ECF853C-0B0F-4C41-BC45-5F70166E5E8D}"/>
    <dgm:cxn modelId="{C2FFBE59-2397-4BD9-924A-494ABDA0495B}" type="presOf" srcId="{D29FC26E-819D-4C40-9462-E21348DB1F7C}" destId="{F0A3F5A3-CC15-43E2-B2EA-D34FFEF5EF78}" srcOrd="0" destOrd="0" presId="urn:microsoft.com/office/officeart/2018/2/layout/IconCircleList"/>
    <dgm:cxn modelId="{D576078C-1428-4D7F-8F02-4A1F1C37FB2E}" type="presOf" srcId="{6ECF853C-0B0F-4C41-BC45-5F70166E5E8D}" destId="{CFC3700F-C653-4E84-B09D-ED6FDC8DC59C}" srcOrd="0" destOrd="0" presId="urn:microsoft.com/office/officeart/2018/2/layout/IconCircleList"/>
    <dgm:cxn modelId="{E2EFFF8E-5087-470A-9535-6D755FED47F8}" srcId="{A1D94A20-81A8-4191-9A6D-6380479B8DC2}" destId="{EEEE9230-A5CF-429A-86E9-CAD710C5F696}" srcOrd="3" destOrd="0" parTransId="{16824FEF-2C1B-4F9D-98C0-82F932132CD2}" sibTransId="{89D58495-263D-4AF2-8778-345970E622FC}"/>
    <dgm:cxn modelId="{42D7C3A6-71EF-44FC-81D8-498E8EF38926}" type="presOf" srcId="{49AEBF45-A7A5-4436-9249-781BB505321D}" destId="{3A322F86-53CD-416B-8706-8A54342DA18F}" srcOrd="0" destOrd="0" presId="urn:microsoft.com/office/officeart/2018/2/layout/IconCircleList"/>
    <dgm:cxn modelId="{60B9BFA9-A441-44A1-A13C-7ACBCD35CB45}" type="presOf" srcId="{89D58495-263D-4AF2-8778-345970E622FC}" destId="{6526204D-F23C-42C8-BCB0-9684FE235778}" srcOrd="0" destOrd="0" presId="urn:microsoft.com/office/officeart/2018/2/layout/IconCircleList"/>
    <dgm:cxn modelId="{F9EA58AA-C489-4ABD-B4F0-DB40CAFF541B}" type="presOf" srcId="{A1D94A20-81A8-4191-9A6D-6380479B8DC2}" destId="{27064E42-CBD2-4BC0-9E7F-75A6C9402009}" srcOrd="0" destOrd="0" presId="urn:microsoft.com/office/officeart/2018/2/layout/IconCircleList"/>
    <dgm:cxn modelId="{446FB0C0-9460-4C71-A33F-A171FB9CEA4C}" type="presOf" srcId="{7AB68460-C0EE-44DB-BFA7-FD84C8D21622}" destId="{95AF0BB3-4F87-4768-8152-F1CC4B919982}" srcOrd="0" destOrd="0" presId="urn:microsoft.com/office/officeart/2018/2/layout/IconCircleList"/>
    <dgm:cxn modelId="{EC837AC1-96BD-42B5-9941-67D5B214B27A}" type="presOf" srcId="{F05F0BCD-8DCF-45E4-8598-C79BA82F66D0}" destId="{F2B070BD-5E64-43D5-B725-2A2A39069AFA}" srcOrd="0" destOrd="0" presId="urn:microsoft.com/office/officeart/2018/2/layout/IconCircleList"/>
    <dgm:cxn modelId="{43A3FDD0-0E80-44F9-ADC1-441CEE88115F}" type="presParOf" srcId="{27064E42-CBD2-4BC0-9E7F-75A6C9402009}" destId="{82F7741A-4816-40BA-8668-71562012833E}" srcOrd="0" destOrd="0" presId="urn:microsoft.com/office/officeart/2018/2/layout/IconCircleList"/>
    <dgm:cxn modelId="{DF73BE3E-1211-486A-82E9-1B45C9C42D96}" type="presParOf" srcId="{82F7741A-4816-40BA-8668-71562012833E}" destId="{E52B230C-728C-4E58-BBF4-E8B767B2A08E}" srcOrd="0" destOrd="0" presId="urn:microsoft.com/office/officeart/2018/2/layout/IconCircleList"/>
    <dgm:cxn modelId="{3C775CBB-78D8-4ADE-841D-28FA79DBE41F}" type="presParOf" srcId="{E52B230C-728C-4E58-BBF4-E8B767B2A08E}" destId="{ED213AB6-2EBD-4FDB-A86F-72391C327D6B}" srcOrd="0" destOrd="0" presId="urn:microsoft.com/office/officeart/2018/2/layout/IconCircleList"/>
    <dgm:cxn modelId="{9AF222E0-A599-46BD-996C-0F2F78EF2588}" type="presParOf" srcId="{E52B230C-728C-4E58-BBF4-E8B767B2A08E}" destId="{F7C3C5F9-CEAB-4636-828D-D1D856D08FC4}" srcOrd="1" destOrd="0" presId="urn:microsoft.com/office/officeart/2018/2/layout/IconCircleList"/>
    <dgm:cxn modelId="{65548160-1DED-4A33-9D25-3787BE231DA2}" type="presParOf" srcId="{E52B230C-728C-4E58-BBF4-E8B767B2A08E}" destId="{A2F2A8B5-807C-40C9-98A5-0F9629EA7699}" srcOrd="2" destOrd="0" presId="urn:microsoft.com/office/officeart/2018/2/layout/IconCircleList"/>
    <dgm:cxn modelId="{641B8690-8E69-45AB-BCF0-B110B98715A7}" type="presParOf" srcId="{E52B230C-728C-4E58-BBF4-E8B767B2A08E}" destId="{3A322F86-53CD-416B-8706-8A54342DA18F}" srcOrd="3" destOrd="0" presId="urn:microsoft.com/office/officeart/2018/2/layout/IconCircleList"/>
    <dgm:cxn modelId="{99A673FE-293A-4F6A-B8C9-6094D6D8D4E8}" type="presParOf" srcId="{82F7741A-4816-40BA-8668-71562012833E}" destId="{95AF0BB3-4F87-4768-8152-F1CC4B919982}" srcOrd="1" destOrd="0" presId="urn:microsoft.com/office/officeart/2018/2/layout/IconCircleList"/>
    <dgm:cxn modelId="{F6BA5365-A03E-4238-8097-09D5836AFFED}" type="presParOf" srcId="{82F7741A-4816-40BA-8668-71562012833E}" destId="{B272B150-CA30-4080-B4B8-4581A64DE6AD}" srcOrd="2" destOrd="0" presId="urn:microsoft.com/office/officeart/2018/2/layout/IconCircleList"/>
    <dgm:cxn modelId="{7C14260A-F9A9-4BB7-9805-6CF26DEC23CF}" type="presParOf" srcId="{B272B150-CA30-4080-B4B8-4581A64DE6AD}" destId="{D9C5C568-DEC4-4FBA-BAEA-87CB384E8380}" srcOrd="0" destOrd="0" presId="urn:microsoft.com/office/officeart/2018/2/layout/IconCircleList"/>
    <dgm:cxn modelId="{BEE33094-BDAA-4101-B7B8-1495F1269B3A}" type="presParOf" srcId="{B272B150-CA30-4080-B4B8-4581A64DE6AD}" destId="{FB4EBF3A-BAE4-4538-BED4-C9992F6300AD}" srcOrd="1" destOrd="0" presId="urn:microsoft.com/office/officeart/2018/2/layout/IconCircleList"/>
    <dgm:cxn modelId="{7BAAE0EB-2C67-456E-9C46-305152C5D535}" type="presParOf" srcId="{B272B150-CA30-4080-B4B8-4581A64DE6AD}" destId="{D3C2752A-6537-41E0-8715-2FCC3C62D4F9}" srcOrd="2" destOrd="0" presId="urn:microsoft.com/office/officeart/2018/2/layout/IconCircleList"/>
    <dgm:cxn modelId="{7B4CBCA3-0871-462F-9490-F4002808F7A1}" type="presParOf" srcId="{B272B150-CA30-4080-B4B8-4581A64DE6AD}" destId="{F2B070BD-5E64-43D5-B725-2A2A39069AFA}" srcOrd="3" destOrd="0" presId="urn:microsoft.com/office/officeart/2018/2/layout/IconCircleList"/>
    <dgm:cxn modelId="{8636CED3-F940-409E-97FC-5EA11B38C8E2}" type="presParOf" srcId="{82F7741A-4816-40BA-8668-71562012833E}" destId="{8B3E9CEB-FD6D-4A09-98E2-AB50EF2AE895}" srcOrd="3" destOrd="0" presId="urn:microsoft.com/office/officeart/2018/2/layout/IconCircleList"/>
    <dgm:cxn modelId="{BD563025-9626-4ADA-A78F-00095D1A0557}" type="presParOf" srcId="{82F7741A-4816-40BA-8668-71562012833E}" destId="{C4B3FB32-9A55-4CE4-8592-361387B93BAE}" srcOrd="4" destOrd="0" presId="urn:microsoft.com/office/officeart/2018/2/layout/IconCircleList"/>
    <dgm:cxn modelId="{99910EF4-7AAE-474C-A260-267653FA30AD}" type="presParOf" srcId="{C4B3FB32-9A55-4CE4-8592-361387B93BAE}" destId="{9CE93364-F2D4-4D5A-9D9C-2A01119A999F}" srcOrd="0" destOrd="0" presId="urn:microsoft.com/office/officeart/2018/2/layout/IconCircleList"/>
    <dgm:cxn modelId="{B8332F0F-EAF7-403F-97EE-740F6335A215}" type="presParOf" srcId="{C4B3FB32-9A55-4CE4-8592-361387B93BAE}" destId="{AE8CE0EF-BAD9-4838-B36D-74D1A5077197}" srcOrd="1" destOrd="0" presId="urn:microsoft.com/office/officeart/2018/2/layout/IconCircleList"/>
    <dgm:cxn modelId="{4552AC9E-8427-4929-9320-D39E5AFAA16C}" type="presParOf" srcId="{C4B3FB32-9A55-4CE4-8592-361387B93BAE}" destId="{D8C67A6C-2C9E-4B48-863C-C9AC92CF4624}" srcOrd="2" destOrd="0" presId="urn:microsoft.com/office/officeart/2018/2/layout/IconCircleList"/>
    <dgm:cxn modelId="{B00A7302-9353-4A8C-AA97-695232D17F7D}" type="presParOf" srcId="{C4B3FB32-9A55-4CE4-8592-361387B93BAE}" destId="{F0A3F5A3-CC15-43E2-B2EA-D34FFEF5EF78}" srcOrd="3" destOrd="0" presId="urn:microsoft.com/office/officeart/2018/2/layout/IconCircleList"/>
    <dgm:cxn modelId="{A2109140-2291-4819-BE20-4E38FBDF2238}" type="presParOf" srcId="{82F7741A-4816-40BA-8668-71562012833E}" destId="{CFC3700F-C653-4E84-B09D-ED6FDC8DC59C}" srcOrd="5" destOrd="0" presId="urn:microsoft.com/office/officeart/2018/2/layout/IconCircleList"/>
    <dgm:cxn modelId="{4D291B60-4C1A-4F6A-96E0-5175A6BE211A}" type="presParOf" srcId="{82F7741A-4816-40BA-8668-71562012833E}" destId="{B55EE064-BC0F-4565-8A96-0DF58BBE9128}" srcOrd="6" destOrd="0" presId="urn:microsoft.com/office/officeart/2018/2/layout/IconCircleList"/>
    <dgm:cxn modelId="{0E639052-5FC5-434B-ADFA-249045CEECD5}" type="presParOf" srcId="{B55EE064-BC0F-4565-8A96-0DF58BBE9128}" destId="{AD04A3D1-95B4-48A9-AB5D-331FCBF36A71}" srcOrd="0" destOrd="0" presId="urn:microsoft.com/office/officeart/2018/2/layout/IconCircleList"/>
    <dgm:cxn modelId="{759E5390-99C7-4CEA-B942-4D936AE84AAE}" type="presParOf" srcId="{B55EE064-BC0F-4565-8A96-0DF58BBE9128}" destId="{59BA8F2C-2F6E-4208-B5FE-9DD0E66FC715}" srcOrd="1" destOrd="0" presId="urn:microsoft.com/office/officeart/2018/2/layout/IconCircleList"/>
    <dgm:cxn modelId="{E8A384BD-86A7-414A-A230-E71175C55E49}" type="presParOf" srcId="{B55EE064-BC0F-4565-8A96-0DF58BBE9128}" destId="{FABE078A-EC56-43F2-9B28-3A3346E461FB}" srcOrd="2" destOrd="0" presId="urn:microsoft.com/office/officeart/2018/2/layout/IconCircleList"/>
    <dgm:cxn modelId="{939B4E15-294D-4B20-B1FB-D72A37B76208}" type="presParOf" srcId="{B55EE064-BC0F-4565-8A96-0DF58BBE9128}" destId="{40329BED-988A-4A53-AEB4-DDB72E11E1C2}" srcOrd="3" destOrd="0" presId="urn:microsoft.com/office/officeart/2018/2/layout/IconCircleList"/>
    <dgm:cxn modelId="{C0D5BD90-141A-4CEB-86AA-3587E6E10D9B}" type="presParOf" srcId="{82F7741A-4816-40BA-8668-71562012833E}" destId="{6526204D-F23C-42C8-BCB0-9684FE235778}" srcOrd="7" destOrd="0" presId="urn:microsoft.com/office/officeart/2018/2/layout/IconCircleList"/>
    <dgm:cxn modelId="{99BD6141-DFB1-414B-84E5-1B0B742132FA}" type="presParOf" srcId="{82F7741A-4816-40BA-8668-71562012833E}" destId="{440B0568-3423-438C-9950-5643FF977D25}" srcOrd="8" destOrd="0" presId="urn:microsoft.com/office/officeart/2018/2/layout/IconCircleList"/>
    <dgm:cxn modelId="{CD6FB7AF-A2B9-4852-8E53-20BD3294644C}" type="presParOf" srcId="{440B0568-3423-438C-9950-5643FF977D25}" destId="{298B26AD-F69A-4EE6-B45E-243B74747C9D}" srcOrd="0" destOrd="0" presId="urn:microsoft.com/office/officeart/2018/2/layout/IconCircleList"/>
    <dgm:cxn modelId="{BA53C614-CBA6-497D-9EDF-04AD4A8C407C}" type="presParOf" srcId="{440B0568-3423-438C-9950-5643FF977D25}" destId="{673D03CC-5835-4365-9470-64A32F6831EC}" srcOrd="1" destOrd="0" presId="urn:microsoft.com/office/officeart/2018/2/layout/IconCircleList"/>
    <dgm:cxn modelId="{EFD8204A-9AE8-4814-9A8F-224F677A0F87}" type="presParOf" srcId="{440B0568-3423-438C-9950-5643FF977D25}" destId="{C2909834-92E6-4609-8A9A-F3115DFB8BD7}" srcOrd="2" destOrd="0" presId="urn:microsoft.com/office/officeart/2018/2/layout/IconCircleList"/>
    <dgm:cxn modelId="{DED7F09A-62A9-4772-AA1A-EF2DE2CF378A}" type="presParOf" srcId="{440B0568-3423-438C-9950-5643FF977D25}" destId="{0699BF24-A6C8-491E-953B-674C43771F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0EDA3-4AA3-45B4-8AEA-9F24618C9B79}">
      <dsp:nvSpPr>
        <dsp:cNvPr id="0" name=""/>
        <dsp:cNvSpPr/>
      </dsp:nvSpPr>
      <dsp:spPr>
        <a:xfrm rot="5400000">
          <a:off x="5598108" y="-2274412"/>
          <a:ext cx="923677" cy="5703479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15875" cap="rnd" cmpd="sng" algn="ctr">
          <a:solidFill>
            <a:schemeClr val="accent3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Sede principal: Empaquetamiento del producto final</a:t>
          </a:r>
          <a:endParaRPr lang="en-US" sz="1800" kern="1200" dirty="0">
            <a:solidFill>
              <a:schemeClr val="bg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Sede secundaria: Proceso productivo</a:t>
          </a:r>
          <a:endParaRPr lang="en-US" sz="1800" kern="1200" dirty="0">
            <a:solidFill>
              <a:schemeClr val="bg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-5400000">
        <a:off x="3208207" y="160579"/>
        <a:ext cx="5658389" cy="833497"/>
      </dsp:txXfrm>
    </dsp:sp>
    <dsp:sp modelId="{E27A7EB0-2A93-4A67-A3C6-F6176F56E760}">
      <dsp:nvSpPr>
        <dsp:cNvPr id="0" name=""/>
        <dsp:cNvSpPr/>
      </dsp:nvSpPr>
      <dsp:spPr>
        <a:xfrm>
          <a:off x="0" y="28"/>
          <a:ext cx="3208207" cy="1154597"/>
        </a:xfrm>
        <a:prstGeom prst="roundRect">
          <a:avLst/>
        </a:prstGeom>
        <a:solidFill>
          <a:srgbClr val="41719C"/>
        </a:solidFill>
        <a:ln w="15875" cap="rnd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Cambria" panose="02040503050406030204" pitchFamily="18" charset="0"/>
              <a:ea typeface="Cambria" panose="02040503050406030204" pitchFamily="18" charset="0"/>
            </a:rPr>
            <a:t>Monitorización y control del proceso productivo → MCPP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6363" y="56391"/>
        <a:ext cx="3095481" cy="1041871"/>
      </dsp:txXfrm>
    </dsp:sp>
    <dsp:sp modelId="{BE9574AE-4631-4FAB-95BA-E0B13CAD9424}">
      <dsp:nvSpPr>
        <dsp:cNvPr id="0" name=""/>
        <dsp:cNvSpPr/>
      </dsp:nvSpPr>
      <dsp:spPr>
        <a:xfrm rot="5400000">
          <a:off x="5598108" y="-1062085"/>
          <a:ext cx="923677" cy="5703479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15875" cap="rnd" cmpd="sng" algn="ctr">
          <a:solidFill>
            <a:schemeClr val="accent3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Sede principal: temperatura, distancia y peso</a:t>
          </a:r>
          <a:endParaRPr lang="en-US" sz="1800" kern="1200" dirty="0">
            <a:solidFill>
              <a:schemeClr val="bg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Sede secundaria: humedad, presión, partículas, peso y distancia</a:t>
          </a:r>
          <a:endParaRPr lang="en-US" sz="1900" kern="1200" dirty="0">
            <a:solidFill>
              <a:schemeClr val="bg1"/>
            </a:solidFill>
          </a:endParaRPr>
        </a:p>
      </dsp:txBody>
      <dsp:txXfrm rot="-5400000">
        <a:off x="3208207" y="1372906"/>
        <a:ext cx="5658389" cy="833497"/>
      </dsp:txXfrm>
    </dsp:sp>
    <dsp:sp modelId="{D6DDC53B-6432-454E-A1CD-7ABFD7097DE6}">
      <dsp:nvSpPr>
        <dsp:cNvPr id="0" name=""/>
        <dsp:cNvSpPr/>
      </dsp:nvSpPr>
      <dsp:spPr>
        <a:xfrm>
          <a:off x="0" y="1212355"/>
          <a:ext cx="3208207" cy="1154597"/>
        </a:xfrm>
        <a:prstGeom prst="roundRect">
          <a:avLst/>
        </a:prstGeom>
        <a:solidFill>
          <a:srgbClr val="41719C"/>
        </a:solidFill>
        <a:ln w="15875" cap="rnd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Cambria" panose="02040503050406030204" pitchFamily="18" charset="0"/>
              <a:ea typeface="Cambria" panose="02040503050406030204" pitchFamily="18" charset="0"/>
            </a:rPr>
            <a:t>Variables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6363" y="1268718"/>
        <a:ext cx="3095481" cy="1041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13AB6-2EBD-4FDB-A86F-72391C327D6B}">
      <dsp:nvSpPr>
        <dsp:cNvPr id="0" name=""/>
        <dsp:cNvSpPr/>
      </dsp:nvSpPr>
      <dsp:spPr>
        <a:xfrm>
          <a:off x="63160" y="214926"/>
          <a:ext cx="687792" cy="6877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3C5F9-CEAB-4636-828D-D1D856D08FC4}">
      <dsp:nvSpPr>
        <dsp:cNvPr id="0" name=""/>
        <dsp:cNvSpPr/>
      </dsp:nvSpPr>
      <dsp:spPr>
        <a:xfrm>
          <a:off x="207596" y="359363"/>
          <a:ext cx="398919" cy="398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22F86-53CD-416B-8706-8A54342DA18F}">
      <dsp:nvSpPr>
        <dsp:cNvPr id="0" name=""/>
        <dsp:cNvSpPr/>
      </dsp:nvSpPr>
      <dsp:spPr>
        <a:xfrm>
          <a:off x="898336" y="214926"/>
          <a:ext cx="1621224" cy="68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Monitorización de los valores de humedad y temperatura de la sala de empaquetamiento.</a:t>
          </a:r>
          <a:endParaRPr lang="en-US" sz="1100" kern="1200"/>
        </a:p>
      </dsp:txBody>
      <dsp:txXfrm>
        <a:off x="898336" y="214926"/>
        <a:ext cx="1621224" cy="687792"/>
      </dsp:txXfrm>
    </dsp:sp>
    <dsp:sp modelId="{D9C5C568-DEC4-4FBA-BAEA-87CB384E8380}">
      <dsp:nvSpPr>
        <dsp:cNvPr id="0" name=""/>
        <dsp:cNvSpPr/>
      </dsp:nvSpPr>
      <dsp:spPr>
        <a:xfrm>
          <a:off x="2802047" y="214926"/>
          <a:ext cx="687792" cy="6877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BF3A-BAE4-4538-BED4-C9992F6300AD}">
      <dsp:nvSpPr>
        <dsp:cNvPr id="0" name=""/>
        <dsp:cNvSpPr/>
      </dsp:nvSpPr>
      <dsp:spPr>
        <a:xfrm>
          <a:off x="2946483" y="359363"/>
          <a:ext cx="398919" cy="398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070BD-5E64-43D5-B725-2A2A39069AFA}">
      <dsp:nvSpPr>
        <dsp:cNvPr id="0" name=""/>
        <dsp:cNvSpPr/>
      </dsp:nvSpPr>
      <dsp:spPr>
        <a:xfrm>
          <a:off x="3637223" y="214926"/>
          <a:ext cx="1621224" cy="68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Comprobación del peso del paquete.</a:t>
          </a:r>
          <a:endParaRPr lang="en-US" sz="1100" kern="1200"/>
        </a:p>
      </dsp:txBody>
      <dsp:txXfrm>
        <a:off x="3637223" y="214926"/>
        <a:ext cx="1621224" cy="687792"/>
      </dsp:txXfrm>
    </dsp:sp>
    <dsp:sp modelId="{9CE93364-F2D4-4D5A-9D9C-2A01119A999F}">
      <dsp:nvSpPr>
        <dsp:cNvPr id="0" name=""/>
        <dsp:cNvSpPr/>
      </dsp:nvSpPr>
      <dsp:spPr>
        <a:xfrm>
          <a:off x="63160" y="1544914"/>
          <a:ext cx="687792" cy="6877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CE0EF-BAD9-4838-B36D-74D1A5077197}">
      <dsp:nvSpPr>
        <dsp:cNvPr id="0" name=""/>
        <dsp:cNvSpPr/>
      </dsp:nvSpPr>
      <dsp:spPr>
        <a:xfrm>
          <a:off x="207596" y="1689351"/>
          <a:ext cx="398919" cy="398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3F5A3-CC15-43E2-B2EA-D34FFEF5EF78}">
      <dsp:nvSpPr>
        <dsp:cNvPr id="0" name=""/>
        <dsp:cNvSpPr/>
      </dsp:nvSpPr>
      <dsp:spPr>
        <a:xfrm>
          <a:off x="898336" y="1544914"/>
          <a:ext cx="1621224" cy="68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Controlador de límite de capacidad.</a:t>
          </a:r>
          <a:endParaRPr lang="en-US" sz="1100" kern="1200"/>
        </a:p>
      </dsp:txBody>
      <dsp:txXfrm>
        <a:off x="898336" y="1544914"/>
        <a:ext cx="1621224" cy="687792"/>
      </dsp:txXfrm>
    </dsp:sp>
    <dsp:sp modelId="{AD04A3D1-95B4-48A9-AB5D-331FCBF36A71}">
      <dsp:nvSpPr>
        <dsp:cNvPr id="0" name=""/>
        <dsp:cNvSpPr/>
      </dsp:nvSpPr>
      <dsp:spPr>
        <a:xfrm>
          <a:off x="2802047" y="1544914"/>
          <a:ext cx="687792" cy="6877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8F2C-2F6E-4208-B5FE-9DD0E66FC715}">
      <dsp:nvSpPr>
        <dsp:cNvPr id="0" name=""/>
        <dsp:cNvSpPr/>
      </dsp:nvSpPr>
      <dsp:spPr>
        <a:xfrm>
          <a:off x="2946483" y="1689351"/>
          <a:ext cx="398919" cy="3989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29BED-988A-4A53-AEB4-DDB72E11E1C2}">
      <dsp:nvSpPr>
        <dsp:cNvPr id="0" name=""/>
        <dsp:cNvSpPr/>
      </dsp:nvSpPr>
      <dsp:spPr>
        <a:xfrm>
          <a:off x="3637223" y="1544914"/>
          <a:ext cx="1621224" cy="68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Visualización del estado del actuador.</a:t>
          </a:r>
          <a:endParaRPr lang="en-US" sz="1100" kern="1200"/>
        </a:p>
      </dsp:txBody>
      <dsp:txXfrm>
        <a:off x="3637223" y="1544914"/>
        <a:ext cx="1621224" cy="687792"/>
      </dsp:txXfrm>
    </dsp:sp>
    <dsp:sp modelId="{298B26AD-F69A-4EE6-B45E-243B74747C9D}">
      <dsp:nvSpPr>
        <dsp:cNvPr id="0" name=""/>
        <dsp:cNvSpPr/>
      </dsp:nvSpPr>
      <dsp:spPr>
        <a:xfrm>
          <a:off x="63160" y="2874902"/>
          <a:ext cx="687792" cy="68779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D03CC-5835-4365-9470-64A32F6831EC}">
      <dsp:nvSpPr>
        <dsp:cNvPr id="0" name=""/>
        <dsp:cNvSpPr/>
      </dsp:nvSpPr>
      <dsp:spPr>
        <a:xfrm>
          <a:off x="207596" y="3019339"/>
          <a:ext cx="398919" cy="3989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9BF24-A6C8-491E-953B-674C43771FCD}">
      <dsp:nvSpPr>
        <dsp:cNvPr id="0" name=""/>
        <dsp:cNvSpPr/>
      </dsp:nvSpPr>
      <dsp:spPr>
        <a:xfrm>
          <a:off x="898336" y="2874902"/>
          <a:ext cx="1621224" cy="68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También dispone de visualización para smartphones.</a:t>
          </a:r>
          <a:endParaRPr lang="en-US" sz="1100" kern="1200"/>
        </a:p>
      </dsp:txBody>
      <dsp:txXfrm>
        <a:off x="898336" y="2874902"/>
        <a:ext cx="1621224" cy="68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83EA-18BC-467C-8502-42209951F839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0268-FEEC-4680-AB05-25702DF77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11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24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00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36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63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32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91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55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16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48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7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4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2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4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4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8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69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4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2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2FC4-BA26-40D7-8F63-5DF2F062150C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EFF50B-C6E6-4B0E-9637-0B3EAA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04CCB-8116-33A1-F2D2-7CAF98970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pPr algn="ctr"/>
            <a:r>
              <a:rPr lang="es-ES" sz="4000" dirty="0" err="1">
                <a:solidFill>
                  <a:srgbClr val="FE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Farma</a:t>
            </a:r>
            <a:r>
              <a:rPr lang="es-ES" sz="4000" dirty="0">
                <a:solidFill>
                  <a:srgbClr val="FE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Industries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BC343C-A9E5-27C6-8242-00FCE27DA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 fontScale="77500" lnSpcReduction="20000"/>
          </a:bodyPr>
          <a:lstStyle/>
          <a:p>
            <a:pPr algn="ctr"/>
            <a:r>
              <a:rPr lang="es-ES" sz="1600" b="1" dirty="0">
                <a:solidFill>
                  <a:srgbClr val="FE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Víctor Manuel Navarro Pérez</a:t>
            </a:r>
          </a:p>
          <a:p>
            <a:pPr algn="ctr"/>
            <a:r>
              <a:rPr lang="es-ES" sz="1600" b="1" dirty="0">
                <a:solidFill>
                  <a:srgbClr val="FE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Cristina Fernández García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E52E8A3-EA84-0EBA-E0F4-0C35C2173551}"/>
              </a:ext>
            </a:extLst>
          </p:cNvPr>
          <p:cNvSpPr txBox="1">
            <a:spLocks/>
          </p:cNvSpPr>
          <p:nvPr/>
        </p:nvSpPr>
        <p:spPr>
          <a:xfrm>
            <a:off x="8178238" y="5897885"/>
            <a:ext cx="3778870" cy="54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Proyecto </a:t>
            </a:r>
            <a:r>
              <a:rPr lang="es-ES" sz="16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endParaRPr lang="es-ES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Sistemas de Monitorización y Control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5588B21-6794-6397-D029-3412E2A9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855" y="143686"/>
            <a:ext cx="823731" cy="823731"/>
          </a:xfrm>
          <a:prstGeom prst="rect">
            <a:avLst/>
          </a:prstGeom>
        </p:spPr>
      </p:pic>
      <p:pic>
        <p:nvPicPr>
          <p:cNvPr id="5" name="Google Shape;171;p1">
            <a:extLst>
              <a:ext uri="{FF2B5EF4-FFF2-40B4-BE49-F238E27FC236}">
                <a16:creationId xmlns:a16="http://schemas.microsoft.com/office/drawing/2014/main" id="{ADA6F8B9-DA25-4958-9C25-9165070852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574" y="573300"/>
            <a:ext cx="4375156" cy="4754074"/>
          </a:xfrm>
          <a:prstGeom prst="rect">
            <a:avLst/>
          </a:prstGeom>
          <a:noFill/>
          <a:ln>
            <a:noFill/>
          </a:ln>
          <a:effectLst>
            <a:outerShdw blurRad="57150" dist="19050" dir="402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INTERFACES DE VISUALIZACIÓN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22967-2449-9871-2A62-CA6A2BA9B54E}"/>
              </a:ext>
            </a:extLst>
          </p:cNvPr>
          <p:cNvSpPr txBox="1">
            <a:spLocks/>
          </p:cNvSpPr>
          <p:nvPr/>
        </p:nvSpPr>
        <p:spPr>
          <a:xfrm>
            <a:off x="824019" y="1706152"/>
            <a:ext cx="4934024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Arduino </a:t>
            </a:r>
            <a:r>
              <a:rPr lang="es-E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 Cloud</a:t>
            </a:r>
          </a:p>
        </p:txBody>
      </p:sp>
      <p:graphicFrame>
        <p:nvGraphicFramePr>
          <p:cNvPr id="225" name="Marcador de contenido 7">
            <a:extLst>
              <a:ext uri="{FF2B5EF4-FFF2-40B4-BE49-F238E27FC236}">
                <a16:creationId xmlns:a16="http://schemas.microsoft.com/office/drawing/2014/main" id="{FED4B27B-1073-DC83-52B8-6407FC7DE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96315"/>
              </p:ext>
            </p:extLst>
          </p:nvPr>
        </p:nvGraphicFramePr>
        <p:xfrm>
          <a:off x="824019" y="2222883"/>
          <a:ext cx="5321608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9.png">
            <a:extLst>
              <a:ext uri="{FF2B5EF4-FFF2-40B4-BE49-F238E27FC236}">
                <a16:creationId xmlns:a16="http://schemas.microsoft.com/office/drawing/2014/main" id="{320B1953-F97A-4799-493E-BE77EDD3D403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6168008" y="1412776"/>
            <a:ext cx="5544616" cy="518457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696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6715D-5390-EAE3-1B75-1C5C30C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ADD797-5786-140A-3590-342C5B02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519697"/>
            <a:ext cx="4342894" cy="576262"/>
          </a:xfrm>
        </p:spPr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4ACFE9-A2C5-FFD6-7899-FD839308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095960"/>
            <a:ext cx="8911687" cy="3354060"/>
          </a:xfrm>
        </p:spPr>
        <p:txBody>
          <a:bodyPr/>
          <a:lstStyle/>
          <a:p>
            <a:endParaRPr lang="es-ES" dirty="0"/>
          </a:p>
          <a:p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Investigación, desarrollo, fabricación y comercialización de productos farmacéuticos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Sedes comunicadas inalámbricas</a:t>
            </a:r>
          </a:p>
          <a:p>
            <a:pPr lvl="1"/>
            <a:r>
              <a:rPr lang="es-ES" sz="1800" dirty="0">
                <a:latin typeface="Cambria" panose="02040503050406030204" pitchFamily="18" charset="0"/>
                <a:ea typeface="Cambria" panose="02040503050406030204" pitchFamily="18" charset="0"/>
              </a:rPr>
              <a:t>Sede principal: Paracuellos del Jarama</a:t>
            </a:r>
          </a:p>
          <a:p>
            <a:pPr lvl="1"/>
            <a:r>
              <a:rPr lang="es-ES" sz="1800" dirty="0">
                <a:latin typeface="Cambria" panose="02040503050406030204" pitchFamily="18" charset="0"/>
                <a:ea typeface="Cambria" panose="02040503050406030204" pitchFamily="18" charset="0"/>
              </a:rPr>
              <a:t>Sede secundaria: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Tres Cantos</a:t>
            </a:r>
            <a:br>
              <a:rPr lang="es-ES" dirty="0"/>
            </a:br>
            <a:endParaRPr lang="es-ES" dirty="0"/>
          </a:p>
        </p:txBody>
      </p:sp>
      <p:pic>
        <p:nvPicPr>
          <p:cNvPr id="10" name="image12.png" descr="Mapa&#10;&#10;Descripción generada automáticamente">
            <a:extLst>
              <a:ext uri="{FF2B5EF4-FFF2-40B4-BE49-F238E27FC236}">
                <a16:creationId xmlns:a16="http://schemas.microsoft.com/office/drawing/2014/main" id="{EC6E1C6A-FD65-8697-C611-34EBA5E8E02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789978" y="3022194"/>
            <a:ext cx="3710921" cy="2954962"/>
          </a:xfrm>
          <a:prstGeom prst="rect">
            <a:avLst/>
          </a:prstGeom>
          <a:ln/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64876B-0700-8873-0628-255A8471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855" y="143686"/>
            <a:ext cx="823731" cy="8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6715D-5390-EAE3-1B75-1C5C30C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ADD797-5786-140A-3590-342C5B02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519697"/>
            <a:ext cx="4342894" cy="576262"/>
          </a:xfrm>
        </p:spPr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Proyecto</a:t>
            </a:r>
          </a:p>
        </p:txBody>
      </p:sp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8B25DD0B-1977-8CF5-6DA9-1C44D776A4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3821729"/>
              </p:ext>
            </p:extLst>
          </p:nvPr>
        </p:nvGraphicFramePr>
        <p:xfrm>
          <a:off x="2589212" y="2095961"/>
          <a:ext cx="8911687" cy="236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C264876B-0700-8873-0628-255A84711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9855" y="143686"/>
            <a:ext cx="823731" cy="823731"/>
          </a:xfrm>
          <a:prstGeom prst="rect">
            <a:avLst/>
          </a:prstGeom>
        </p:spPr>
      </p:pic>
      <p:pic>
        <p:nvPicPr>
          <p:cNvPr id="5" name="image7.jpg" descr="Sensor de temperatura - PT100 - PROGES PLUS - de humedad / para la industria  farmacéutica / de monitorización">
            <a:extLst>
              <a:ext uri="{FF2B5EF4-FFF2-40B4-BE49-F238E27FC236}">
                <a16:creationId xmlns:a16="http://schemas.microsoft.com/office/drawing/2014/main" id="{11609922-1F88-6F43-7133-46DC8FA859D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8880" b="26240"/>
          <a:stretch>
            <a:fillRect/>
          </a:stretch>
        </p:blipFill>
        <p:spPr>
          <a:xfrm>
            <a:off x="2812000" y="4666650"/>
            <a:ext cx="1714857" cy="941048"/>
          </a:xfrm>
          <a:prstGeom prst="rect">
            <a:avLst/>
          </a:prstGeom>
          <a:ln/>
        </p:spPr>
      </p:pic>
      <p:pic>
        <p:nvPicPr>
          <p:cNvPr id="6" name="image5.jpg" descr="Cámara de video&#10;&#10;Descripción generada automáticamente con confianza baja">
            <a:extLst>
              <a:ext uri="{FF2B5EF4-FFF2-40B4-BE49-F238E27FC236}">
                <a16:creationId xmlns:a16="http://schemas.microsoft.com/office/drawing/2014/main" id="{29ADC3E4-2A33-CB48-F2F3-896B684CC109}"/>
              </a:ext>
            </a:extLst>
          </p:cNvPr>
          <p:cNvPicPr/>
          <p:nvPr/>
        </p:nvPicPr>
        <p:blipFill>
          <a:blip r:embed="rId9"/>
          <a:srcRect l="10160" t="6209" r="15614" b="5454"/>
          <a:stretch>
            <a:fillRect/>
          </a:stretch>
        </p:blipFill>
        <p:spPr>
          <a:xfrm>
            <a:off x="4773963" y="5463107"/>
            <a:ext cx="1035187" cy="1161628"/>
          </a:xfrm>
          <a:prstGeom prst="rect">
            <a:avLst/>
          </a:prstGeom>
          <a:ln/>
        </p:spPr>
      </p:pic>
      <p:pic>
        <p:nvPicPr>
          <p:cNvPr id="7" name="image3.png">
            <a:extLst>
              <a:ext uri="{FF2B5EF4-FFF2-40B4-BE49-F238E27FC236}">
                <a16:creationId xmlns:a16="http://schemas.microsoft.com/office/drawing/2014/main" id="{2518A143-C7A0-4EC3-7FE9-09FB27770B5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283908" y="4743282"/>
            <a:ext cx="954405" cy="1939925"/>
          </a:xfrm>
          <a:prstGeom prst="rect">
            <a:avLst/>
          </a:prstGeom>
          <a:ln/>
        </p:spPr>
      </p:pic>
      <p:pic>
        <p:nvPicPr>
          <p:cNvPr id="8" name="image11.png">
            <a:extLst>
              <a:ext uri="{FF2B5EF4-FFF2-40B4-BE49-F238E27FC236}">
                <a16:creationId xmlns:a16="http://schemas.microsoft.com/office/drawing/2014/main" id="{BDDD7242-C995-CDCD-59A7-6A5A208B789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6056256" y="4666650"/>
            <a:ext cx="1301262" cy="1286259"/>
          </a:xfrm>
          <a:prstGeom prst="rect">
            <a:avLst/>
          </a:prstGeom>
          <a:ln/>
        </p:spPr>
      </p:pic>
      <p:pic>
        <p:nvPicPr>
          <p:cNvPr id="9" name="image2.jpg" descr="Contador de partículas láser - IsoAir® Pro-E - Particle Measuring Systems -  para la industria farmacéutica / para sala blanca / 2 canales">
            <a:extLst>
              <a:ext uri="{FF2B5EF4-FFF2-40B4-BE49-F238E27FC236}">
                <a16:creationId xmlns:a16="http://schemas.microsoft.com/office/drawing/2014/main" id="{93164A9A-3A35-D14F-A149-940891E126F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596907" y="5463107"/>
            <a:ext cx="1161628" cy="1161628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257FEEF-0263-1150-C72A-24AFC47051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7924" y="4666650"/>
            <a:ext cx="1046595" cy="10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6715D-5390-EAE3-1B75-1C5C30C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ADD797-5786-140A-3590-342C5B02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519697"/>
            <a:ext cx="4342894" cy="576262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Roles y funciones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4ACFE9-A2C5-FFD6-7899-FD839308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095960"/>
            <a:ext cx="8911687" cy="3354060"/>
          </a:xfrm>
        </p:spPr>
        <p:txBody>
          <a:bodyPr/>
          <a:lstStyle/>
          <a:p>
            <a:endParaRPr lang="es-ES" dirty="0"/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Víctor Manuel Navarro Pérez: Responsable de HW, programador SW Raspberry Pi, implementador de las comunicaciones inalámbricas y responsable de las pruebas.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Cristina Fernández García: Responsable de SW, programador SW Arduino, programador de la BBDD y responsable de las pruebas.</a:t>
            </a:r>
            <a:br>
              <a:rPr lang="es-ES" dirty="0"/>
            </a:b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64876B-0700-8873-0628-255A8471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855" y="143686"/>
            <a:ext cx="823731" cy="8237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8EEFCF-B992-8B9B-8BD6-6998C41A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5" y="4573905"/>
            <a:ext cx="5532120" cy="19126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1DDE07-57AB-53EC-E3AC-0B1F89DA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130" y="4563172"/>
            <a:ext cx="5532120" cy="19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8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AF17-9A6D-F268-C27F-30830F3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MODELO HARDWARE</a:t>
            </a:r>
          </a:p>
        </p:txBody>
      </p:sp>
      <p:pic>
        <p:nvPicPr>
          <p:cNvPr id="4" name="image10.png" descr="Diagrama&#10;&#10;Descripción generada automáticamente">
            <a:extLst>
              <a:ext uri="{FF2B5EF4-FFF2-40B4-BE49-F238E27FC236}">
                <a16:creationId xmlns:a16="http://schemas.microsoft.com/office/drawing/2014/main" id="{3DD8B520-EC7F-985F-7212-EB80EB61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68" t="11871" r="7289" b="6496"/>
          <a:stretch>
            <a:fillRect/>
          </a:stretch>
        </p:blipFill>
        <p:spPr>
          <a:xfrm>
            <a:off x="3221665" y="1449774"/>
            <a:ext cx="7187609" cy="52324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223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s-ES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MODELO SOFTWARE</a:t>
            </a:r>
            <a:endParaRPr dirty="0"/>
          </a:p>
        </p:txBody>
      </p:sp>
      <p:pic>
        <p:nvPicPr>
          <p:cNvPr id="4" name="3 Imagen" descr="C:\Users\victo\Downloads\Untitled Workspace (3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152" y="260648"/>
            <a:ext cx="4248472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22967-2449-9871-2A62-CA6A2BA9B54E}"/>
              </a:ext>
            </a:extLst>
          </p:cNvPr>
          <p:cNvSpPr txBox="1">
            <a:spLocks/>
          </p:cNvSpPr>
          <p:nvPr/>
        </p:nvSpPr>
        <p:spPr>
          <a:xfrm>
            <a:off x="1414752" y="1616869"/>
            <a:ext cx="4342894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Tres ramas:</a:t>
            </a:r>
          </a:p>
          <a:p>
            <a:pPr marL="0" indent="0">
              <a:buNone/>
            </a:pP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210474-E969-ECA4-CA40-CA193D82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752" y="2133600"/>
            <a:ext cx="5497776" cy="3777622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1ª: Arduino instalado en la “Sede de Tres Cantos”. Encargado de enviar los datos de todo el proceso productivo a través de </a:t>
            </a:r>
            <a:r>
              <a:rPr lang="es-E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 2ª: Arduino instalado en la misma caja del servidor. Encargado de medir las condiciones interiores de ésta para evitar sobrecalentamientos.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3ª: Arduino </a:t>
            </a:r>
            <a:r>
              <a:rPr lang="es-E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 (nano 33). Encargado de controlar el proceso productivo de la sede principal, localizada en Paracuellos del Jarama.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AF17-9A6D-F268-C27F-30830F3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 DE DATOS</a:t>
            </a:r>
            <a:endParaRPr lang="es-E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FD0E97-F755-2A75-28EE-65446CA7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788" y="344288"/>
            <a:ext cx="3767655" cy="31214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DB71917-F0A2-90E3-A85C-5515905EA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78" y="1809573"/>
            <a:ext cx="6364969" cy="3871920"/>
          </a:xfrm>
          <a:prstGeom prst="rect">
            <a:avLst/>
          </a:prstGeom>
        </p:spPr>
      </p:pic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7056356-1E64-8DB9-1E5F-3A3B612FBB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40" t="278" r="61371" b="1842"/>
          <a:stretch/>
        </p:blipFill>
        <p:spPr bwMode="auto">
          <a:xfrm>
            <a:off x="8160938" y="3599475"/>
            <a:ext cx="3127484" cy="3186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681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INTERFACES DE VISUALIZACIÓN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22967-2449-9871-2A62-CA6A2BA9B54E}"/>
              </a:ext>
            </a:extLst>
          </p:cNvPr>
          <p:cNvSpPr txBox="1">
            <a:spLocks/>
          </p:cNvSpPr>
          <p:nvPr/>
        </p:nvSpPr>
        <p:spPr>
          <a:xfrm>
            <a:off x="609408" y="1902095"/>
            <a:ext cx="4934024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GoogleChart</a:t>
            </a:r>
            <a:endParaRPr lang="es-E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210474-E969-ECA4-CA40-CA193D82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08" y="2418826"/>
            <a:ext cx="5321608" cy="3777622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Monitorización de la sede de Paracuellos del Jarama.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Todo tu proceso productivo en tiempo real y representado también en el tiempo.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Representación simple y rápida, pero visualmente desagraciada.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554642-4FEE-32D1-3969-E999C36B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264" y="1466761"/>
            <a:ext cx="5920002" cy="47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INTERFACES DE VISUALIZACIÓN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22967-2449-9871-2A62-CA6A2BA9B54E}"/>
              </a:ext>
            </a:extLst>
          </p:cNvPr>
          <p:cNvSpPr txBox="1">
            <a:spLocks/>
          </p:cNvSpPr>
          <p:nvPr/>
        </p:nvSpPr>
        <p:spPr>
          <a:xfrm>
            <a:off x="609408" y="1902095"/>
            <a:ext cx="4934024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Thingsboard</a:t>
            </a:r>
            <a:endParaRPr lang="es-E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210474-E969-ECA4-CA40-CA193D82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08" y="2418826"/>
            <a:ext cx="5321608" cy="3777622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Monitorización de la sede de Paracuellos del Jarama.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 Con controlador de alarmas incorporado.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 Todo tu proceso productivo en tiempo real.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 Con opción para ver el histórico en el tiempo.</a:t>
            </a:r>
          </a:p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 También dispone de visualización para smartphones.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B8DE86-024C-0FAC-CC6D-A5433F11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016" y="1622500"/>
            <a:ext cx="6086620" cy="418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90025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353</Words>
  <Application>Microsoft Office PowerPoint</Application>
  <PresentationFormat>Panorámica</PresentationFormat>
  <Paragraphs>52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Century Gothic</vt:lpstr>
      <vt:lpstr>Wingdings 3</vt:lpstr>
      <vt:lpstr>Espiral</vt:lpstr>
      <vt:lpstr>Farma Industries</vt:lpstr>
      <vt:lpstr>INTRODUCCIÓN</vt:lpstr>
      <vt:lpstr>INTRODUCCIÓN</vt:lpstr>
      <vt:lpstr>INTRODUCCIÓN</vt:lpstr>
      <vt:lpstr>MODELO HARDWARE</vt:lpstr>
      <vt:lpstr>MODELO SOFTWARE</vt:lpstr>
      <vt:lpstr>BASE DE DATOS</vt:lpstr>
      <vt:lpstr>INTERFACES DE VISUALIZACIÓN</vt:lpstr>
      <vt:lpstr>INTERFACES DE VISUALIZACIÓN</vt:lpstr>
      <vt:lpstr>INTERFACES DE VISUALIZACIÓN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 Industries</dc:title>
  <dc:creator>Cristina Fernández García</dc:creator>
  <cp:lastModifiedBy>Cristina Fernández García</cp:lastModifiedBy>
  <cp:revision>17</cp:revision>
  <dcterms:created xsi:type="dcterms:W3CDTF">2023-05-26T14:00:03Z</dcterms:created>
  <dcterms:modified xsi:type="dcterms:W3CDTF">2023-05-29T13:56:41Z</dcterms:modified>
</cp:coreProperties>
</file>