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257" r:id="rId2"/>
    <p:sldId id="321" r:id="rId3"/>
    <p:sldId id="325" r:id="rId4"/>
    <p:sldId id="324" r:id="rId5"/>
    <p:sldId id="322" r:id="rId6"/>
    <p:sldId id="323" r:id="rId7"/>
    <p:sldId id="293" r:id="rId8"/>
    <p:sldId id="319" r:id="rId9"/>
    <p:sldId id="315" r:id="rId10"/>
    <p:sldId id="282" r:id="rId11"/>
    <p:sldId id="291" r:id="rId12"/>
    <p:sldId id="286" r:id="rId13"/>
    <p:sldId id="288" r:id="rId14"/>
    <p:sldId id="283" r:id="rId15"/>
    <p:sldId id="284" r:id="rId16"/>
    <p:sldId id="285" r:id="rId17"/>
    <p:sldId id="287" r:id="rId18"/>
    <p:sldId id="292" r:id="rId19"/>
    <p:sldId id="289" r:id="rId20"/>
    <p:sldId id="258" r:id="rId21"/>
    <p:sldId id="259" r:id="rId22"/>
    <p:sldId id="260" r:id="rId23"/>
    <p:sldId id="261" r:id="rId24"/>
    <p:sldId id="308" r:id="rId25"/>
    <p:sldId id="316" r:id="rId26"/>
    <p:sldId id="310" r:id="rId27"/>
    <p:sldId id="326" r:id="rId28"/>
    <p:sldId id="311" r:id="rId29"/>
    <p:sldId id="312" r:id="rId30"/>
    <p:sldId id="313" r:id="rId31"/>
    <p:sldId id="309" r:id="rId32"/>
    <p:sldId id="262" r:id="rId33"/>
    <p:sldId id="263" r:id="rId34"/>
    <p:sldId id="264" r:id="rId35"/>
    <p:sldId id="265" r:id="rId36"/>
    <p:sldId id="266" r:id="rId37"/>
    <p:sldId id="320" r:id="rId38"/>
    <p:sldId id="269" r:id="rId39"/>
    <p:sldId id="267" r:id="rId40"/>
    <p:sldId id="268" r:id="rId41"/>
    <p:sldId id="271" r:id="rId42"/>
    <p:sldId id="270" r:id="rId43"/>
    <p:sldId id="296" r:id="rId44"/>
    <p:sldId id="290" r:id="rId45"/>
    <p:sldId id="318" r:id="rId46"/>
    <p:sldId id="317" r:id="rId47"/>
    <p:sldId id="294" r:id="rId48"/>
    <p:sldId id="295" r:id="rId49"/>
    <p:sldId id="272" r:id="rId50"/>
    <p:sldId id="298" r:id="rId51"/>
    <p:sldId id="297" r:id="rId52"/>
    <p:sldId id="273" r:id="rId53"/>
    <p:sldId id="274" r:id="rId54"/>
    <p:sldId id="275" r:id="rId55"/>
    <p:sldId id="276" r:id="rId56"/>
    <p:sldId id="277" r:id="rId57"/>
    <p:sldId id="314" r:id="rId58"/>
    <p:sldId id="278" r:id="rId59"/>
    <p:sldId id="279" r:id="rId60"/>
    <p:sldId id="280" r:id="rId61"/>
    <p:sldId id="281" r:id="rId62"/>
    <p:sldId id="299" r:id="rId63"/>
    <p:sldId id="300" r:id="rId64"/>
    <p:sldId id="301" r:id="rId65"/>
    <p:sldId id="302" r:id="rId66"/>
    <p:sldId id="303" r:id="rId67"/>
    <p:sldId id="304" r:id="rId68"/>
    <p:sldId id="305" r:id="rId69"/>
    <p:sldId id="306" r:id="rId70"/>
    <p:sldId id="307" r:id="rId7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9CD73CF-B73B-864D-A942-AA6241F59646}">
          <p14:sldIdLst>
            <p14:sldId id="257"/>
            <p14:sldId id="321"/>
            <p14:sldId id="325"/>
            <p14:sldId id="324"/>
            <p14:sldId id="322"/>
            <p14:sldId id="323"/>
            <p14:sldId id="293"/>
            <p14:sldId id="319"/>
            <p14:sldId id="315"/>
          </p14:sldIdLst>
        </p14:section>
        <p14:section name="Sesión 01" id="{3CFAB69B-361C-7D43-9AFD-D36BF20FD42F}">
          <p14:sldIdLst>
            <p14:sldId id="282"/>
            <p14:sldId id="291"/>
            <p14:sldId id="286"/>
            <p14:sldId id="288"/>
            <p14:sldId id="283"/>
            <p14:sldId id="284"/>
            <p14:sldId id="285"/>
            <p14:sldId id="287"/>
            <p14:sldId id="292"/>
            <p14:sldId id="289"/>
          </p14:sldIdLst>
        </p14:section>
        <p14:section name="Sesion 07" id="{8B0C67DC-0FB1-9847-9294-42B6C565C1A2}">
          <p14:sldIdLst>
            <p14:sldId id="258"/>
          </p14:sldIdLst>
        </p14:section>
        <p14:section name="Sesión 08" id="{50B74E91-2E3A-B84B-94D9-B8D375FDAD6A}">
          <p14:sldIdLst>
            <p14:sldId id="259"/>
            <p14:sldId id="260"/>
            <p14:sldId id="261"/>
            <p14:sldId id="308"/>
            <p14:sldId id="316"/>
            <p14:sldId id="310"/>
            <p14:sldId id="326"/>
            <p14:sldId id="311"/>
            <p14:sldId id="312"/>
            <p14:sldId id="313"/>
            <p14:sldId id="309"/>
            <p14:sldId id="262"/>
            <p14:sldId id="263"/>
            <p14:sldId id="264"/>
            <p14:sldId id="265"/>
            <p14:sldId id="266"/>
            <p14:sldId id="320"/>
            <p14:sldId id="269"/>
            <p14:sldId id="267"/>
            <p14:sldId id="268"/>
            <p14:sldId id="271"/>
          </p14:sldIdLst>
        </p14:section>
        <p14:section name="Taller" id="{87F3B3EF-2B47-9147-B5FB-2749A45F27B5}">
          <p14:sldIdLst>
            <p14:sldId id="270"/>
            <p14:sldId id="296"/>
            <p14:sldId id="290"/>
            <p14:sldId id="318"/>
            <p14:sldId id="317"/>
            <p14:sldId id="294"/>
            <p14:sldId id="295"/>
          </p14:sldIdLst>
        </p14:section>
        <p14:section name="Sesion 09" id="{9ED41913-17A3-564B-AC2B-152171FD9C69}">
          <p14:sldIdLst>
            <p14:sldId id="272"/>
            <p14:sldId id="298"/>
            <p14:sldId id="297"/>
            <p14:sldId id="273"/>
            <p14:sldId id="274"/>
            <p14:sldId id="275"/>
            <p14:sldId id="276"/>
          </p14:sldIdLst>
        </p14:section>
        <p14:section name="Seccion 10" id="{C6622E4D-A7A8-974B-AA5B-689261F3C2A5}">
          <p14:sldIdLst>
            <p14:sldId id="277"/>
            <p14:sldId id="314"/>
            <p14:sldId id="278"/>
            <p14:sldId id="279"/>
            <p14:sldId id="280"/>
            <p14:sldId id="281"/>
            <p14:sldId id="299"/>
          </p14:sldIdLst>
        </p14:section>
        <p14:section name="Seleccion modelo" id="{B53BA87F-0BB1-9741-B84C-36AAB3728BA7}">
          <p14:sldIdLst>
            <p14:sldId id="300"/>
          </p14:sldIdLst>
        </p14:section>
        <p14:section name="Talleres finales" id="{373F1AA3-4147-5747-BE2C-2D036882833D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2" pos="40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47" autoAdjust="0"/>
    <p:restoredTop sz="99298" autoAdjust="0"/>
  </p:normalViewPr>
  <p:slideViewPr>
    <p:cSldViewPr snapToObjects="1">
      <p:cViewPr varScale="1">
        <p:scale>
          <a:sx n="102" d="100"/>
          <a:sy n="102" d="100"/>
        </p:scale>
        <p:origin x="192" y="472"/>
      </p:cViewPr>
      <p:guideLst>
        <p:guide pos="4059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A90C-E9BE-9F45-8812-685D6BE5FEF3}" type="datetimeFigureOut">
              <a:rPr lang="es-ES" smtClean="0"/>
              <a:t>31/3/18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05B23-C1DB-1F4B-B359-E37C663D9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06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59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22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31/3/18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85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31/3/18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4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31/3/18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31/3/18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36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31/3/18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62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31/3/18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5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31/3/18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17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31/3/18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79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31/3/18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31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31/3/18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23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31/3/18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94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7D9F-3A08-1E42-8167-BCD7DCBE7C7F}" type="datetimeFigureOut">
              <a:rPr lang="es-ES" smtClean="0"/>
              <a:t>31/3/18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20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2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6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29.emf"/><Relationship Id="rId7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4.emf"/><Relationship Id="rId4" Type="http://schemas.openxmlformats.org/officeDocument/2006/relationships/image" Target="../media/image30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2.emf"/><Relationship Id="rId7" Type="http://schemas.openxmlformats.org/officeDocument/2006/relationships/image" Target="../media/image3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13.emf"/><Relationship Id="rId9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0.e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ocentes.unal.edu.co/jdvelasq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392906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350043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435769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392906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414338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372121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428575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371475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41433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45720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4143380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43576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140 Grupo"/>
          <p:cNvGrpSpPr/>
          <p:nvPr/>
        </p:nvGrpSpPr>
        <p:grpSpPr>
          <a:xfrm>
            <a:off x="5929322" y="4143380"/>
            <a:ext cx="428628" cy="428628"/>
            <a:chOff x="2071670" y="1714488"/>
            <a:chExt cx="428628" cy="428628"/>
          </a:xfrm>
        </p:grpSpPr>
        <p:sp>
          <p:nvSpPr>
            <p:cNvPr id="25" name="141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7" name="152 CuadroTexto"/>
          <p:cNvSpPr txBox="1"/>
          <p:nvPr/>
        </p:nvSpPr>
        <p:spPr>
          <a:xfrm>
            <a:off x="4116426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155 Forma libre"/>
          <p:cNvSpPr/>
          <p:nvPr/>
        </p:nvSpPr>
        <p:spPr>
          <a:xfrm>
            <a:off x="5214942" y="4365267"/>
            <a:ext cx="723568" cy="20674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9" name="180 Grupo"/>
          <p:cNvGrpSpPr/>
          <p:nvPr/>
        </p:nvGrpSpPr>
        <p:grpSpPr>
          <a:xfrm>
            <a:off x="4572000" y="4357694"/>
            <a:ext cx="714380" cy="428628"/>
            <a:chOff x="4572000" y="4357694"/>
            <a:chExt cx="714380" cy="428628"/>
          </a:xfrm>
        </p:grpSpPr>
        <p:grpSp>
          <p:nvGrpSpPr>
            <p:cNvPr id="30" name="146 Grupo"/>
            <p:cNvGrpSpPr/>
            <p:nvPr/>
          </p:nvGrpSpPr>
          <p:grpSpPr>
            <a:xfrm>
              <a:off x="4857752" y="4357694"/>
              <a:ext cx="428628" cy="428628"/>
              <a:chOff x="785786" y="928670"/>
              <a:chExt cx="428628" cy="428628"/>
            </a:xfrm>
          </p:grpSpPr>
          <p:cxnSp>
            <p:nvCxnSpPr>
              <p:cNvPr id="32" name="14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14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1" name="158 Conector recto"/>
            <p:cNvCxnSpPr/>
            <p:nvPr/>
          </p:nvCxnSpPr>
          <p:spPr>
            <a:xfrm>
              <a:off x="4572000" y="4572008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159 Conector recto de flecha"/>
          <p:cNvCxnSpPr/>
          <p:nvPr/>
        </p:nvCxnSpPr>
        <p:spPr>
          <a:xfrm>
            <a:off x="6357950" y="4357694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161 CuadroTexto"/>
          <p:cNvSpPr txBox="1"/>
          <p:nvPr/>
        </p:nvSpPr>
        <p:spPr>
          <a:xfrm>
            <a:off x="4214810" y="44169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165 Forma libre"/>
          <p:cNvSpPr/>
          <p:nvPr/>
        </p:nvSpPr>
        <p:spPr>
          <a:xfrm>
            <a:off x="5203279" y="4429132"/>
            <a:ext cx="723568" cy="57150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181 Grupo"/>
          <p:cNvGrpSpPr/>
          <p:nvPr/>
        </p:nvGrpSpPr>
        <p:grpSpPr>
          <a:xfrm>
            <a:off x="4572000" y="4786322"/>
            <a:ext cx="714380" cy="428628"/>
            <a:chOff x="4572000" y="4857760"/>
            <a:chExt cx="714380" cy="428628"/>
          </a:xfrm>
        </p:grpSpPr>
        <p:grpSp>
          <p:nvGrpSpPr>
            <p:cNvPr id="38" name="162 Grupo"/>
            <p:cNvGrpSpPr/>
            <p:nvPr/>
          </p:nvGrpSpPr>
          <p:grpSpPr>
            <a:xfrm>
              <a:off x="4857752" y="4857760"/>
              <a:ext cx="428628" cy="428628"/>
              <a:chOff x="785786" y="928670"/>
              <a:chExt cx="428628" cy="428628"/>
            </a:xfrm>
          </p:grpSpPr>
          <p:cxnSp>
            <p:nvCxnSpPr>
              <p:cNvPr id="40" name="163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164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9" name="166 Conector recto"/>
            <p:cNvCxnSpPr/>
            <p:nvPr/>
          </p:nvCxnSpPr>
          <p:spPr>
            <a:xfrm>
              <a:off x="4572000" y="5072074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167 CuadroTexto"/>
          <p:cNvSpPr txBox="1"/>
          <p:nvPr/>
        </p:nvSpPr>
        <p:spPr>
          <a:xfrm>
            <a:off x="4214810" y="48456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154 Forma libre"/>
          <p:cNvSpPr/>
          <p:nvPr/>
        </p:nvSpPr>
        <p:spPr>
          <a:xfrm>
            <a:off x="5214942" y="3721210"/>
            <a:ext cx="723568" cy="56504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4" name="178 Grupo"/>
          <p:cNvGrpSpPr/>
          <p:nvPr/>
        </p:nvGrpSpPr>
        <p:grpSpPr>
          <a:xfrm>
            <a:off x="4572000" y="3500438"/>
            <a:ext cx="714380" cy="428628"/>
            <a:chOff x="4572000" y="3500438"/>
            <a:chExt cx="714380" cy="428628"/>
          </a:xfrm>
        </p:grpSpPr>
        <p:cxnSp>
          <p:nvCxnSpPr>
            <p:cNvPr id="45" name="156 Conector recto"/>
            <p:cNvCxnSpPr/>
            <p:nvPr/>
          </p:nvCxnSpPr>
          <p:spPr>
            <a:xfrm>
              <a:off x="4572000" y="3714752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143 Grupo"/>
            <p:cNvGrpSpPr/>
            <p:nvPr/>
          </p:nvGrpSpPr>
          <p:grpSpPr>
            <a:xfrm>
              <a:off x="4857752" y="3500438"/>
              <a:ext cx="428628" cy="428628"/>
              <a:chOff x="785786" y="928670"/>
              <a:chExt cx="428628" cy="428628"/>
            </a:xfrm>
          </p:grpSpPr>
          <p:cxnSp>
            <p:nvCxnSpPr>
              <p:cNvPr id="47" name="14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14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49" name="171 Forma libre"/>
          <p:cNvSpPr/>
          <p:nvPr/>
        </p:nvSpPr>
        <p:spPr>
          <a:xfrm>
            <a:off x="5214942" y="4143380"/>
            <a:ext cx="723568" cy="21431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0" name="179 Grupo"/>
          <p:cNvGrpSpPr/>
          <p:nvPr/>
        </p:nvGrpSpPr>
        <p:grpSpPr>
          <a:xfrm>
            <a:off x="4572000" y="3929066"/>
            <a:ext cx="714380" cy="428628"/>
            <a:chOff x="4572000" y="3929066"/>
            <a:chExt cx="714380" cy="428628"/>
          </a:xfrm>
        </p:grpSpPr>
        <p:cxnSp>
          <p:nvCxnSpPr>
            <p:cNvPr id="51" name="172 Conector recto"/>
            <p:cNvCxnSpPr/>
            <p:nvPr/>
          </p:nvCxnSpPr>
          <p:spPr>
            <a:xfrm>
              <a:off x="4572000" y="4143380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143 Grupo"/>
            <p:cNvGrpSpPr/>
            <p:nvPr/>
          </p:nvGrpSpPr>
          <p:grpSpPr>
            <a:xfrm>
              <a:off x="4857752" y="3929066"/>
              <a:ext cx="428628" cy="428628"/>
              <a:chOff x="785786" y="928670"/>
              <a:chExt cx="428628" cy="428628"/>
            </a:xfrm>
          </p:grpSpPr>
          <p:cxnSp>
            <p:nvCxnSpPr>
              <p:cNvPr id="53" name="17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17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55" name="177 CuadroTexto"/>
          <p:cNvSpPr txBox="1"/>
          <p:nvPr/>
        </p:nvSpPr>
        <p:spPr>
          <a:xfrm>
            <a:off x="4207798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" name="133 Grupo"/>
          <p:cNvGrpSpPr/>
          <p:nvPr/>
        </p:nvGrpSpPr>
        <p:grpSpPr>
          <a:xfrm>
            <a:off x="285720" y="142852"/>
            <a:ext cx="428628" cy="428628"/>
            <a:chOff x="285720" y="142852"/>
            <a:chExt cx="428628" cy="428628"/>
          </a:xfrm>
        </p:grpSpPr>
        <p:sp>
          <p:nvSpPr>
            <p:cNvPr id="57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9" name="136 Grupo"/>
          <p:cNvGrpSpPr/>
          <p:nvPr/>
        </p:nvGrpSpPr>
        <p:grpSpPr>
          <a:xfrm>
            <a:off x="1071538" y="142852"/>
            <a:ext cx="428628" cy="428628"/>
            <a:chOff x="2071670" y="1714488"/>
            <a:chExt cx="428628" cy="428628"/>
          </a:xfrm>
        </p:grpSpPr>
        <p:sp>
          <p:nvSpPr>
            <p:cNvPr id="60" name="137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3" name="Agrupar 142"/>
          <p:cNvGrpSpPr/>
          <p:nvPr/>
        </p:nvGrpSpPr>
        <p:grpSpPr>
          <a:xfrm>
            <a:off x="2500298" y="857232"/>
            <a:ext cx="428628" cy="428628"/>
            <a:chOff x="2500298" y="857232"/>
            <a:chExt cx="428628" cy="428628"/>
          </a:xfrm>
        </p:grpSpPr>
        <p:sp>
          <p:nvSpPr>
            <p:cNvPr id="86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87" name="196 Conector recto"/>
            <p:cNvCxnSpPr>
              <a:stCxn id="86" idx="1"/>
              <a:endCxn id="86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97 Conector recto"/>
            <p:cNvCxnSpPr>
              <a:stCxn id="86" idx="0"/>
              <a:endCxn id="86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211 Grupo"/>
          <p:cNvGrpSpPr/>
          <p:nvPr/>
        </p:nvGrpSpPr>
        <p:grpSpPr>
          <a:xfrm>
            <a:off x="1785918" y="1500174"/>
            <a:ext cx="428628" cy="428628"/>
            <a:chOff x="1785918" y="1500174"/>
            <a:chExt cx="428628" cy="428628"/>
          </a:xfrm>
        </p:grpSpPr>
        <p:sp>
          <p:nvSpPr>
            <p:cNvPr id="103" name="212 Rectángulo"/>
            <p:cNvSpPr/>
            <p:nvPr/>
          </p:nvSpPr>
          <p:spPr>
            <a:xfrm>
              <a:off x="1785918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28106" t="30111" r="28455" b="16049"/>
            <a:stretch>
              <a:fillRect/>
            </a:stretch>
          </p:blipFill>
          <p:spPr bwMode="auto">
            <a:xfrm>
              <a:off x="1826455" y="1532436"/>
              <a:ext cx="347555" cy="364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0" name="219 CuadroTexto"/>
          <p:cNvSpPr txBox="1"/>
          <p:nvPr/>
        </p:nvSpPr>
        <p:spPr>
          <a:xfrm>
            <a:off x="6562142" y="71435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Symbol" pitchFamily="18" charset="2"/>
                <a:cs typeface="Times New Roman" pitchFamily="18" charset="0"/>
              </a:rPr>
              <a:t>s</a:t>
            </a:r>
          </a:p>
        </p:txBody>
      </p:sp>
      <p:grpSp>
        <p:nvGrpSpPr>
          <p:cNvPr id="111" name="220 Grupo"/>
          <p:cNvGrpSpPr/>
          <p:nvPr/>
        </p:nvGrpSpPr>
        <p:grpSpPr>
          <a:xfrm>
            <a:off x="2572435" y="1500174"/>
            <a:ext cx="428628" cy="428628"/>
            <a:chOff x="2572435" y="1500174"/>
            <a:chExt cx="428628" cy="428628"/>
          </a:xfrm>
        </p:grpSpPr>
        <p:sp>
          <p:nvSpPr>
            <p:cNvPr id="112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4" name="223 Grupo"/>
          <p:cNvGrpSpPr/>
          <p:nvPr/>
        </p:nvGrpSpPr>
        <p:grpSpPr>
          <a:xfrm>
            <a:off x="3929058" y="1428736"/>
            <a:ext cx="428628" cy="928694"/>
            <a:chOff x="2571736" y="2357430"/>
            <a:chExt cx="428628" cy="928694"/>
          </a:xfrm>
        </p:grpSpPr>
        <p:sp>
          <p:nvSpPr>
            <p:cNvPr id="115" name="224 Rectángulo"/>
            <p:cNvSpPr/>
            <p:nvPr/>
          </p:nvSpPr>
          <p:spPr>
            <a:xfrm>
              <a:off x="2571736" y="2357430"/>
              <a:ext cx="428628" cy="928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 l="25862" t="24590" r="22413" b="13934"/>
            <a:stretch>
              <a:fillRect/>
            </a:stretch>
          </p:blipFill>
          <p:spPr bwMode="auto">
            <a:xfrm>
              <a:off x="2643174" y="2643182"/>
              <a:ext cx="28575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7" name="226 Grupo"/>
          <p:cNvGrpSpPr/>
          <p:nvPr/>
        </p:nvGrpSpPr>
        <p:grpSpPr>
          <a:xfrm>
            <a:off x="1071538" y="1500174"/>
            <a:ext cx="428628" cy="428628"/>
            <a:chOff x="1142976" y="2428868"/>
            <a:chExt cx="428628" cy="428628"/>
          </a:xfrm>
        </p:grpSpPr>
        <p:sp>
          <p:nvSpPr>
            <p:cNvPr id="118" name="227 Rectángulo"/>
            <p:cNvSpPr/>
            <p:nvPr/>
          </p:nvSpPr>
          <p:spPr>
            <a:xfrm>
              <a:off x="1142976" y="242886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9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 l="20873" t="28518" r="18235"/>
            <a:stretch>
              <a:fillRect/>
            </a:stretch>
          </p:blipFill>
          <p:spPr bwMode="auto">
            <a:xfrm>
              <a:off x="1186191" y="2435517"/>
              <a:ext cx="342199" cy="415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0" name="229 Grupo"/>
          <p:cNvGrpSpPr/>
          <p:nvPr/>
        </p:nvGrpSpPr>
        <p:grpSpPr>
          <a:xfrm>
            <a:off x="3214678" y="1500174"/>
            <a:ext cx="428628" cy="438149"/>
            <a:chOff x="3214678" y="1500174"/>
            <a:chExt cx="428628" cy="438149"/>
          </a:xfrm>
        </p:grpSpPr>
        <p:pic>
          <p:nvPicPr>
            <p:cNvPr id="121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2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23" name="232 Grupo"/>
          <p:cNvGrpSpPr/>
          <p:nvPr/>
        </p:nvGrpSpPr>
        <p:grpSpPr>
          <a:xfrm>
            <a:off x="3857620" y="857232"/>
            <a:ext cx="428628" cy="428628"/>
            <a:chOff x="5072066" y="3857628"/>
            <a:chExt cx="428628" cy="428628"/>
          </a:xfrm>
        </p:grpSpPr>
        <p:sp>
          <p:nvSpPr>
            <p:cNvPr id="124" name="233 Rectángulo"/>
            <p:cNvSpPr/>
            <p:nvPr/>
          </p:nvSpPr>
          <p:spPr>
            <a:xfrm>
              <a:off x="5072066" y="3857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25" name="234 Conector recto"/>
            <p:cNvCxnSpPr/>
            <p:nvPr/>
          </p:nvCxnSpPr>
          <p:spPr>
            <a:xfrm rot="10800000" flipH="1">
              <a:off x="5072066" y="4214818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235 Conector recto"/>
            <p:cNvCxnSpPr>
              <a:stCxn id="124" idx="0"/>
              <a:endCxn id="124" idx="2"/>
            </p:cNvCxnSpPr>
            <p:nvPr/>
          </p:nvCxnSpPr>
          <p:spPr>
            <a:xfrm rot="16200000" flipH="1">
              <a:off x="5072066" y="407194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236 Forma libre"/>
            <p:cNvSpPr/>
            <p:nvPr/>
          </p:nvSpPr>
          <p:spPr>
            <a:xfrm>
              <a:off x="5072066" y="3929062"/>
              <a:ext cx="428628" cy="291103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  <a:gd name="connsiteX0" fmla="*/ 971550 w 971550"/>
                <a:gd name="connsiteY0" fmla="*/ 0 h 621943"/>
                <a:gd name="connsiteX1" fmla="*/ 652463 w 971550"/>
                <a:gd name="connsiteY1" fmla="*/ 95250 h 621943"/>
                <a:gd name="connsiteX2" fmla="*/ 304800 w 971550"/>
                <a:gd name="connsiteY2" fmla="*/ 538163 h 621943"/>
                <a:gd name="connsiteX3" fmla="*/ 0 w 971550"/>
                <a:gd name="connsiteY3" fmla="*/ 597927 h 621943"/>
                <a:gd name="connsiteX0" fmla="*/ 971550 w 971550"/>
                <a:gd name="connsiteY0" fmla="*/ 0 h 608518"/>
                <a:gd name="connsiteX1" fmla="*/ 652463 w 971550"/>
                <a:gd name="connsiteY1" fmla="*/ 95250 h 608518"/>
                <a:gd name="connsiteX2" fmla="*/ 323850 w 971550"/>
                <a:gd name="connsiteY2" fmla="*/ 175800 h 608518"/>
                <a:gd name="connsiteX3" fmla="*/ 304800 w 971550"/>
                <a:gd name="connsiteY3" fmla="*/ 538163 h 608518"/>
                <a:gd name="connsiteX4" fmla="*/ 0 w 971550"/>
                <a:gd name="connsiteY4" fmla="*/ 597927 h 608518"/>
                <a:gd name="connsiteX0" fmla="*/ 971550 w 971550"/>
                <a:gd name="connsiteY0" fmla="*/ 592373 h 602962"/>
                <a:gd name="connsiteX1" fmla="*/ 652463 w 971550"/>
                <a:gd name="connsiteY1" fmla="*/ 89694 h 602962"/>
                <a:gd name="connsiteX2" fmla="*/ 323850 w 971550"/>
                <a:gd name="connsiteY2" fmla="*/ 170244 h 602962"/>
                <a:gd name="connsiteX3" fmla="*/ 304800 w 971550"/>
                <a:gd name="connsiteY3" fmla="*/ 532607 h 602962"/>
                <a:gd name="connsiteX4" fmla="*/ 0 w 971550"/>
                <a:gd name="connsiteY4" fmla="*/ 592371 h 602962"/>
                <a:gd name="connsiteX0" fmla="*/ 971550 w 971550"/>
                <a:gd name="connsiteY0" fmla="*/ 459071 h 469660"/>
                <a:gd name="connsiteX1" fmla="*/ 647700 w 971550"/>
                <a:gd name="connsiteY1" fmla="*/ 177649 h 469660"/>
                <a:gd name="connsiteX2" fmla="*/ 323850 w 971550"/>
                <a:gd name="connsiteY2" fmla="*/ 36942 h 469660"/>
                <a:gd name="connsiteX3" fmla="*/ 304800 w 971550"/>
                <a:gd name="connsiteY3" fmla="*/ 399305 h 469660"/>
                <a:gd name="connsiteX4" fmla="*/ 0 w 971550"/>
                <a:gd name="connsiteY4" fmla="*/ 459069 h 469660"/>
                <a:gd name="connsiteX0" fmla="*/ 971550 w 971550"/>
                <a:gd name="connsiteY0" fmla="*/ 459073 h 469662"/>
                <a:gd name="connsiteX1" fmla="*/ 647700 w 971550"/>
                <a:gd name="connsiteY1" fmla="*/ 177651 h 469662"/>
                <a:gd name="connsiteX2" fmla="*/ 323850 w 971550"/>
                <a:gd name="connsiteY2" fmla="*/ 36944 h 469662"/>
                <a:gd name="connsiteX3" fmla="*/ 304800 w 971550"/>
                <a:gd name="connsiteY3" fmla="*/ 399307 h 469662"/>
                <a:gd name="connsiteX4" fmla="*/ 0 w 971550"/>
                <a:gd name="connsiteY4" fmla="*/ 459071 h 469662"/>
                <a:gd name="connsiteX0" fmla="*/ 971550 w 971550"/>
                <a:gd name="connsiteY0" fmla="*/ 432090 h 442679"/>
                <a:gd name="connsiteX1" fmla="*/ 323850 w 971550"/>
                <a:gd name="connsiteY1" fmla="*/ 9961 h 442679"/>
                <a:gd name="connsiteX2" fmla="*/ 304800 w 971550"/>
                <a:gd name="connsiteY2" fmla="*/ 372324 h 442679"/>
                <a:gd name="connsiteX3" fmla="*/ 0 w 971550"/>
                <a:gd name="connsiteY3" fmla="*/ 432088 h 442679"/>
                <a:gd name="connsiteX0" fmla="*/ 971550 w 971550"/>
                <a:gd name="connsiteY0" fmla="*/ 572802 h 606842"/>
                <a:gd name="connsiteX1" fmla="*/ 485775 w 971550"/>
                <a:gd name="connsiteY1" fmla="*/ 9961 h 606842"/>
                <a:gd name="connsiteX2" fmla="*/ 304800 w 971550"/>
                <a:gd name="connsiteY2" fmla="*/ 513036 h 606842"/>
                <a:gd name="connsiteX3" fmla="*/ 0 w 971550"/>
                <a:gd name="connsiteY3" fmla="*/ 572800 h 606842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86294 h 586294"/>
                <a:gd name="connsiteX1" fmla="*/ 485775 w 971550"/>
                <a:gd name="connsiteY1" fmla="*/ 23453 h 586294"/>
                <a:gd name="connsiteX2" fmla="*/ 323850 w 971550"/>
                <a:gd name="connsiteY2" fmla="*/ 445582 h 586294"/>
                <a:gd name="connsiteX3" fmla="*/ 0 w 971550"/>
                <a:gd name="connsiteY3" fmla="*/ 586292 h 586294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73373"/>
                <a:gd name="connsiteX1" fmla="*/ 485775 w 971550"/>
                <a:gd name="connsiteY1" fmla="*/ 0 h 573373"/>
                <a:gd name="connsiteX2" fmla="*/ 0 w 971550"/>
                <a:gd name="connsiteY2" fmla="*/ 562839 h 573373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550" h="573379">
                  <a:moveTo>
                    <a:pt x="971550" y="562847"/>
                  </a:moveTo>
                  <a:cubicBezTo>
                    <a:pt x="707048" y="573379"/>
                    <a:pt x="761035" y="0"/>
                    <a:pt x="485775" y="6"/>
                  </a:cubicBezTo>
                  <a:cubicBezTo>
                    <a:pt x="215892" y="4690"/>
                    <a:pt x="300900" y="515933"/>
                    <a:pt x="0" y="56284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8" name="237 CuadroTexto"/>
          <p:cNvSpPr txBox="1"/>
          <p:nvPr/>
        </p:nvSpPr>
        <p:spPr>
          <a:xfrm>
            <a:off x="6490704" y="285728"/>
            <a:ext cx="653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cs typeface="Times New Roman" pitchFamily="18" charset="0"/>
              </a:rPr>
              <a:t>MAJ</a:t>
            </a:r>
          </a:p>
        </p:txBody>
      </p:sp>
      <p:sp>
        <p:nvSpPr>
          <p:cNvPr id="129" name="238 Forma libre"/>
          <p:cNvSpPr/>
          <p:nvPr/>
        </p:nvSpPr>
        <p:spPr>
          <a:xfrm>
            <a:off x="6633580" y="1285860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0" name="239 Grupo"/>
          <p:cNvGrpSpPr/>
          <p:nvPr/>
        </p:nvGrpSpPr>
        <p:grpSpPr>
          <a:xfrm>
            <a:off x="4572000" y="714356"/>
            <a:ext cx="714381" cy="428628"/>
            <a:chOff x="3857619" y="3714752"/>
            <a:chExt cx="714381" cy="428628"/>
          </a:xfrm>
        </p:grpSpPr>
        <p:sp>
          <p:nvSpPr>
            <p:cNvPr id="131" name="240 Forma libre"/>
            <p:cNvSpPr/>
            <p:nvPr/>
          </p:nvSpPr>
          <p:spPr>
            <a:xfrm>
              <a:off x="3857619" y="3714752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9"/>
            <a:srcRect l="16089" t="25733" r="16684" b="20440"/>
            <a:stretch>
              <a:fillRect/>
            </a:stretch>
          </p:blipFill>
          <p:spPr bwMode="auto">
            <a:xfrm>
              <a:off x="3891241" y="3806880"/>
              <a:ext cx="537883" cy="23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3" name="242 Grupo"/>
          <p:cNvGrpSpPr/>
          <p:nvPr/>
        </p:nvGrpSpPr>
        <p:grpSpPr>
          <a:xfrm>
            <a:off x="4572000" y="142852"/>
            <a:ext cx="714381" cy="428628"/>
            <a:chOff x="3857619" y="2714620"/>
            <a:chExt cx="714381" cy="428628"/>
          </a:xfrm>
        </p:grpSpPr>
        <p:sp>
          <p:nvSpPr>
            <p:cNvPr id="134" name="243 Forma libre"/>
            <p:cNvSpPr/>
            <p:nvPr/>
          </p:nvSpPr>
          <p:spPr>
            <a:xfrm>
              <a:off x="3857619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5" name="Picture 3"/>
            <p:cNvPicPr>
              <a:picLocks noChangeAspect="1" noChangeArrowheads="1"/>
            </p:cNvPicPr>
            <p:nvPr/>
          </p:nvPicPr>
          <p:blipFill>
            <a:blip r:embed="rId10"/>
            <a:srcRect l="19519" t="29542" r="19929" b="17680"/>
            <a:stretch>
              <a:fillRect/>
            </a:stretch>
          </p:blipFill>
          <p:spPr bwMode="auto">
            <a:xfrm>
              <a:off x="3929058" y="2813311"/>
              <a:ext cx="380656" cy="231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6" name="245 Forma libre"/>
          <p:cNvSpPr/>
          <p:nvPr/>
        </p:nvSpPr>
        <p:spPr>
          <a:xfrm>
            <a:off x="5500694" y="214290"/>
            <a:ext cx="714381" cy="428628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520"/>
              <a:gd name="connsiteY0" fmla="*/ 0 h 428628"/>
              <a:gd name="connsiteX1" fmla="*/ 428628 w 629520"/>
              <a:gd name="connsiteY1" fmla="*/ 0 h 428628"/>
              <a:gd name="connsiteX2" fmla="*/ 629520 w 629520"/>
              <a:gd name="connsiteY2" fmla="*/ 214309 h 428628"/>
              <a:gd name="connsiteX3" fmla="*/ 428628 w 629520"/>
              <a:gd name="connsiteY3" fmla="*/ 428628 h 428628"/>
              <a:gd name="connsiteX4" fmla="*/ 0 w 629520"/>
              <a:gd name="connsiteY4" fmla="*/ 428628 h 428628"/>
              <a:gd name="connsiteX5" fmla="*/ 0 w 629520"/>
              <a:gd name="connsiteY5" fmla="*/ 0 h 428628"/>
              <a:gd name="connsiteX0" fmla="*/ 0 w 627577"/>
              <a:gd name="connsiteY0" fmla="*/ 0 h 428628"/>
              <a:gd name="connsiteX1" fmla="*/ 428628 w 627577"/>
              <a:gd name="connsiteY1" fmla="*/ 0 h 428628"/>
              <a:gd name="connsiteX2" fmla="*/ 627577 w 627577"/>
              <a:gd name="connsiteY2" fmla="*/ 211928 h 428628"/>
              <a:gd name="connsiteX3" fmla="*/ 428628 w 627577"/>
              <a:gd name="connsiteY3" fmla="*/ 428628 h 428628"/>
              <a:gd name="connsiteX4" fmla="*/ 0 w 627577"/>
              <a:gd name="connsiteY4" fmla="*/ 428628 h 428628"/>
              <a:gd name="connsiteX5" fmla="*/ 0 w 627577"/>
              <a:gd name="connsiteY5" fmla="*/ 0 h 428628"/>
              <a:gd name="connsiteX0" fmla="*/ 0 w 625634"/>
              <a:gd name="connsiteY0" fmla="*/ 0 h 428628"/>
              <a:gd name="connsiteX1" fmla="*/ 428628 w 625634"/>
              <a:gd name="connsiteY1" fmla="*/ 0 h 428628"/>
              <a:gd name="connsiteX2" fmla="*/ 625634 w 625634"/>
              <a:gd name="connsiteY2" fmla="*/ 219072 h 428628"/>
              <a:gd name="connsiteX3" fmla="*/ 428628 w 625634"/>
              <a:gd name="connsiteY3" fmla="*/ 428628 h 428628"/>
              <a:gd name="connsiteX4" fmla="*/ 0 w 625634"/>
              <a:gd name="connsiteY4" fmla="*/ 428628 h 428628"/>
              <a:gd name="connsiteX5" fmla="*/ 0 w 625634"/>
              <a:gd name="connsiteY5" fmla="*/ 0 h 428628"/>
              <a:gd name="connsiteX0" fmla="*/ 0 w 615919"/>
              <a:gd name="connsiteY0" fmla="*/ 0 h 428628"/>
              <a:gd name="connsiteX1" fmla="*/ 428628 w 615919"/>
              <a:gd name="connsiteY1" fmla="*/ 0 h 428628"/>
              <a:gd name="connsiteX2" fmla="*/ 615919 w 615919"/>
              <a:gd name="connsiteY2" fmla="*/ 216690 h 428628"/>
              <a:gd name="connsiteX3" fmla="*/ 428628 w 615919"/>
              <a:gd name="connsiteY3" fmla="*/ 428628 h 428628"/>
              <a:gd name="connsiteX4" fmla="*/ 0 w 615919"/>
              <a:gd name="connsiteY4" fmla="*/ 428628 h 428628"/>
              <a:gd name="connsiteX5" fmla="*/ 0 w 615919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919" h="428628">
                <a:moveTo>
                  <a:pt x="0" y="0"/>
                </a:moveTo>
                <a:lnTo>
                  <a:pt x="428628" y="0"/>
                </a:lnTo>
                <a:lnTo>
                  <a:pt x="615919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7" name="246 Grupo"/>
          <p:cNvGrpSpPr/>
          <p:nvPr/>
        </p:nvGrpSpPr>
        <p:grpSpPr>
          <a:xfrm>
            <a:off x="4572000" y="1285860"/>
            <a:ext cx="714381" cy="428628"/>
            <a:chOff x="3857619" y="3857628"/>
            <a:chExt cx="714381" cy="428628"/>
          </a:xfrm>
        </p:grpSpPr>
        <p:pic>
          <p:nvPicPr>
            <p:cNvPr id="138" name="Picture 4"/>
            <p:cNvPicPr>
              <a:picLocks noChangeAspect="1" noChangeArrowheads="1"/>
            </p:cNvPicPr>
            <p:nvPr/>
          </p:nvPicPr>
          <p:blipFill>
            <a:blip r:embed="rId11"/>
            <a:srcRect l="20785" t="24788" r="21296" b="16664"/>
            <a:stretch>
              <a:fillRect/>
            </a:stretch>
          </p:blipFill>
          <p:spPr bwMode="auto">
            <a:xfrm>
              <a:off x="3929058" y="3943678"/>
              <a:ext cx="364105" cy="25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9" name="248 Forma libre"/>
            <p:cNvSpPr/>
            <p:nvPr/>
          </p:nvSpPr>
          <p:spPr>
            <a:xfrm>
              <a:off x="3857619" y="3857628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40" name="249 Grupo"/>
          <p:cNvGrpSpPr/>
          <p:nvPr/>
        </p:nvGrpSpPr>
        <p:grpSpPr>
          <a:xfrm>
            <a:off x="4572000" y="1857364"/>
            <a:ext cx="714381" cy="428628"/>
            <a:chOff x="2857488" y="2714620"/>
            <a:chExt cx="714381" cy="428628"/>
          </a:xfrm>
        </p:grpSpPr>
        <p:sp>
          <p:nvSpPr>
            <p:cNvPr id="141" name="250 Forma libre"/>
            <p:cNvSpPr/>
            <p:nvPr/>
          </p:nvSpPr>
          <p:spPr>
            <a:xfrm>
              <a:off x="2857488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42" name="Picture 5"/>
            <p:cNvPicPr>
              <a:picLocks noChangeAspect="1" noChangeArrowheads="1"/>
            </p:cNvPicPr>
            <p:nvPr/>
          </p:nvPicPr>
          <p:blipFill>
            <a:blip r:embed="rId12"/>
            <a:srcRect l="16092" t="25431" r="17690" b="15418"/>
            <a:stretch>
              <a:fillRect/>
            </a:stretch>
          </p:blipFill>
          <p:spPr bwMode="auto">
            <a:xfrm>
              <a:off x="2886454" y="2796532"/>
              <a:ext cx="517195" cy="264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6" name="CuadroTexto 145"/>
          <p:cNvSpPr txBox="1"/>
          <p:nvPr/>
        </p:nvSpPr>
        <p:spPr>
          <a:xfrm>
            <a:off x="808875" y="207475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0</a:t>
            </a:r>
          </a:p>
        </p:txBody>
      </p:sp>
      <p:pic>
        <p:nvPicPr>
          <p:cNvPr id="147" name="Imagen 146"/>
          <p:cNvPicPr>
            <a:picLocks noChangeAspect="1"/>
          </p:cNvPicPr>
          <p:nvPr/>
        </p:nvPicPr>
        <p:blipFill rotWithShape="1">
          <a:blip r:embed="rId13"/>
          <a:srcRect l="24076" t="36044" r="24004" b="22607"/>
          <a:stretch/>
        </p:blipFill>
        <p:spPr>
          <a:xfrm>
            <a:off x="230150" y="2285992"/>
            <a:ext cx="184626" cy="120781"/>
          </a:xfrm>
          <a:prstGeom prst="rect">
            <a:avLst/>
          </a:prstGeom>
        </p:spPr>
      </p:pic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14"/>
          <a:srcRect l="24216" t="25738" r="28054" b="18827"/>
          <a:stretch/>
        </p:blipFill>
        <p:spPr>
          <a:xfrm>
            <a:off x="257175" y="2059867"/>
            <a:ext cx="157601" cy="161925"/>
          </a:xfrm>
          <a:prstGeom prst="rect">
            <a:avLst/>
          </a:prstGeom>
        </p:spPr>
      </p:pic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15"/>
          <a:srcRect l="24432" t="28042" r="30670" b="20868"/>
          <a:stretch/>
        </p:blipFill>
        <p:spPr>
          <a:xfrm>
            <a:off x="251520" y="2420888"/>
            <a:ext cx="125442" cy="149233"/>
          </a:xfrm>
          <a:prstGeom prst="rect">
            <a:avLst/>
          </a:prstGeom>
        </p:spPr>
      </p:pic>
      <p:grpSp>
        <p:nvGrpSpPr>
          <p:cNvPr id="164" name="Agrupar 163"/>
          <p:cNvGrpSpPr/>
          <p:nvPr/>
        </p:nvGrpSpPr>
        <p:grpSpPr>
          <a:xfrm>
            <a:off x="1763688" y="175077"/>
            <a:ext cx="428628" cy="421611"/>
            <a:chOff x="1836958" y="2406773"/>
            <a:chExt cx="428628" cy="421611"/>
          </a:xfrm>
        </p:grpSpPr>
        <p:cxnSp>
          <p:nvCxnSpPr>
            <p:cNvPr id="150" name="144 Conector recto de flecha"/>
            <p:cNvCxnSpPr/>
            <p:nvPr/>
          </p:nvCxnSpPr>
          <p:spPr>
            <a:xfrm flipV="1">
              <a:off x="1836958" y="2406773"/>
              <a:ext cx="428628" cy="4216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145 Elipse"/>
            <p:cNvSpPr/>
            <p:nvPr/>
          </p:nvSpPr>
          <p:spPr>
            <a:xfrm>
              <a:off x="1908396" y="2475907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2" name="Agrupar 191"/>
          <p:cNvGrpSpPr/>
          <p:nvPr/>
        </p:nvGrpSpPr>
        <p:grpSpPr>
          <a:xfrm>
            <a:off x="1071538" y="857232"/>
            <a:ext cx="430395" cy="431803"/>
            <a:chOff x="1071538" y="857232"/>
            <a:chExt cx="430395" cy="431803"/>
          </a:xfrm>
        </p:grpSpPr>
        <p:grpSp>
          <p:nvGrpSpPr>
            <p:cNvPr id="81" name="190 Grupo"/>
            <p:cNvGrpSpPr/>
            <p:nvPr/>
          </p:nvGrpSpPr>
          <p:grpSpPr>
            <a:xfrm>
              <a:off x="1071538" y="857232"/>
              <a:ext cx="430395" cy="428628"/>
              <a:chOff x="1071538" y="857232"/>
              <a:chExt cx="430395" cy="428628"/>
            </a:xfrm>
          </p:grpSpPr>
          <p:sp>
            <p:nvSpPr>
              <p:cNvPr id="82" name="191 Rectángulo"/>
              <p:cNvSpPr/>
              <p:nvPr/>
            </p:nvSpPr>
            <p:spPr>
              <a:xfrm>
                <a:off x="1071538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3" name="192 Conector recto"/>
              <p:cNvCxnSpPr>
                <a:stCxn id="82" idx="1"/>
                <a:endCxn id="82" idx="3"/>
              </p:cNvCxnSpPr>
              <p:nvPr/>
            </p:nvCxnSpPr>
            <p:spPr>
              <a:xfrm rot="108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193 Conector recto"/>
              <p:cNvCxnSpPr>
                <a:stCxn id="82" idx="0"/>
                <a:endCxn id="82" idx="2"/>
              </p:cNvCxnSpPr>
              <p:nvPr/>
            </p:nvCxnSpPr>
            <p:spPr>
              <a:xfrm rot="162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194 Forma libre"/>
              <p:cNvSpPr/>
              <p:nvPr/>
            </p:nvSpPr>
            <p:spPr>
              <a:xfrm>
                <a:off x="1071539" y="926813"/>
                <a:ext cx="430394" cy="289629"/>
              </a:xfrm>
              <a:custGeom>
                <a:avLst/>
                <a:gdLst>
                  <a:gd name="connsiteX0" fmla="*/ 0 w 430306"/>
                  <a:gd name="connsiteY0" fmla="*/ 285491 h 289629"/>
                  <a:gd name="connsiteX1" fmla="*/ 91026 w 430306"/>
                  <a:gd name="connsiteY1" fmla="*/ 289629 h 289629"/>
                  <a:gd name="connsiteX2" fmla="*/ 331005 w 430306"/>
                  <a:gd name="connsiteY2" fmla="*/ 0 h 289629"/>
                  <a:gd name="connsiteX3" fmla="*/ 430306 w 430306"/>
                  <a:gd name="connsiteY3" fmla="*/ 0 h 289629"/>
                  <a:gd name="connsiteX0" fmla="*/ 0 w 501833"/>
                  <a:gd name="connsiteY0" fmla="*/ 287609 h 289629"/>
                  <a:gd name="connsiteX1" fmla="*/ 162553 w 501833"/>
                  <a:gd name="connsiteY1" fmla="*/ 289629 h 289629"/>
                  <a:gd name="connsiteX2" fmla="*/ 402532 w 501833"/>
                  <a:gd name="connsiteY2" fmla="*/ 0 h 289629"/>
                  <a:gd name="connsiteX3" fmla="*/ 501833 w 501833"/>
                  <a:gd name="connsiteY3" fmla="*/ 0 h 289629"/>
                  <a:gd name="connsiteX0" fmla="*/ 0 w 430394"/>
                  <a:gd name="connsiteY0" fmla="*/ 287609 h 289629"/>
                  <a:gd name="connsiteX1" fmla="*/ 91114 w 430394"/>
                  <a:gd name="connsiteY1" fmla="*/ 289629 h 289629"/>
                  <a:gd name="connsiteX2" fmla="*/ 331093 w 430394"/>
                  <a:gd name="connsiteY2" fmla="*/ 0 h 289629"/>
                  <a:gd name="connsiteX3" fmla="*/ 430394 w 430394"/>
                  <a:gd name="connsiteY3" fmla="*/ 0 h 28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394" h="289629">
                    <a:moveTo>
                      <a:pt x="0" y="287609"/>
                    </a:moveTo>
                    <a:lnTo>
                      <a:pt x="91114" y="289629"/>
                    </a:lnTo>
                    <a:lnTo>
                      <a:pt x="331093" y="0"/>
                    </a:lnTo>
                    <a:lnTo>
                      <a:pt x="430394" y="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5" name="Imagen 164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079218" y="874213"/>
              <a:ext cx="184626" cy="120781"/>
            </a:xfrm>
            <a:prstGeom prst="rect">
              <a:avLst/>
            </a:prstGeom>
          </p:spPr>
        </p:pic>
        <p:pic>
          <p:nvPicPr>
            <p:cNvPr id="171" name="Imagen 170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1340280" y="1127110"/>
              <a:ext cx="157601" cy="161925"/>
            </a:xfrm>
            <a:prstGeom prst="rect">
              <a:avLst/>
            </a:prstGeom>
          </p:spPr>
        </p:pic>
      </p:grpSp>
      <p:grpSp>
        <p:nvGrpSpPr>
          <p:cNvPr id="189" name="Agrupar 188"/>
          <p:cNvGrpSpPr/>
          <p:nvPr/>
        </p:nvGrpSpPr>
        <p:grpSpPr>
          <a:xfrm>
            <a:off x="3857620" y="142852"/>
            <a:ext cx="428628" cy="428628"/>
            <a:chOff x="3857620" y="142852"/>
            <a:chExt cx="428628" cy="428628"/>
          </a:xfrm>
        </p:grpSpPr>
        <p:grpSp>
          <p:nvGrpSpPr>
            <p:cNvPr id="72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7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4" name="183 Conector recto"/>
              <p:cNvCxnSpPr>
                <a:stCxn id="73" idx="1"/>
                <a:endCxn id="7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184 Conector recto"/>
              <p:cNvCxnSpPr>
                <a:stCxn id="73" idx="0"/>
                <a:endCxn id="7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8" name="Imagen 167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72" name="Imagen 171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90" name="Agrupar 189"/>
          <p:cNvGrpSpPr/>
          <p:nvPr/>
        </p:nvGrpSpPr>
        <p:grpSpPr>
          <a:xfrm>
            <a:off x="285720" y="857232"/>
            <a:ext cx="428628" cy="428628"/>
            <a:chOff x="285720" y="857232"/>
            <a:chExt cx="428628" cy="428628"/>
          </a:xfrm>
        </p:grpSpPr>
        <p:sp>
          <p:nvSpPr>
            <p:cNvPr id="7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7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3" name="Imagen 172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4" name="Imagen 173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93" name="Agrupar 192"/>
          <p:cNvGrpSpPr/>
          <p:nvPr/>
        </p:nvGrpSpPr>
        <p:grpSpPr>
          <a:xfrm>
            <a:off x="1784151" y="857232"/>
            <a:ext cx="430395" cy="428628"/>
            <a:chOff x="1784151" y="857232"/>
            <a:chExt cx="430395" cy="428628"/>
          </a:xfrm>
        </p:grpSpPr>
        <p:grpSp>
          <p:nvGrpSpPr>
            <p:cNvPr id="90" name="199 Grupo"/>
            <p:cNvGrpSpPr/>
            <p:nvPr/>
          </p:nvGrpSpPr>
          <p:grpSpPr>
            <a:xfrm>
              <a:off x="1784151" y="857232"/>
              <a:ext cx="430395" cy="428628"/>
              <a:chOff x="1784151" y="857232"/>
              <a:chExt cx="430395" cy="428628"/>
            </a:xfrm>
          </p:grpSpPr>
          <p:grpSp>
            <p:nvGrpSpPr>
              <p:cNvPr id="91" name="183 Grupo"/>
              <p:cNvGrpSpPr/>
              <p:nvPr/>
            </p:nvGrpSpPr>
            <p:grpSpPr>
              <a:xfrm>
                <a:off x="1784151" y="857232"/>
                <a:ext cx="430395" cy="428628"/>
                <a:chOff x="1784151" y="857232"/>
                <a:chExt cx="430395" cy="428628"/>
              </a:xfrm>
            </p:grpSpPr>
            <p:sp>
              <p:nvSpPr>
                <p:cNvPr id="93" name="202 Rectángulo"/>
                <p:cNvSpPr/>
                <p:nvPr/>
              </p:nvSpPr>
              <p:spPr>
                <a:xfrm>
                  <a:off x="1784151" y="857232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94" name="203 Conector recto"/>
                <p:cNvCxnSpPr/>
                <p:nvPr/>
              </p:nvCxnSpPr>
              <p:spPr>
                <a:xfrm rot="10800000" flipH="1">
                  <a:off x="1784151" y="1214421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204 Forma libre"/>
                <p:cNvSpPr/>
                <p:nvPr/>
              </p:nvSpPr>
              <p:spPr>
                <a:xfrm>
                  <a:off x="1784152" y="926813"/>
                  <a:ext cx="430394" cy="289629"/>
                </a:xfrm>
                <a:custGeom>
                  <a:avLst/>
                  <a:gdLst>
                    <a:gd name="connsiteX0" fmla="*/ 0 w 430306"/>
                    <a:gd name="connsiteY0" fmla="*/ 285491 h 289629"/>
                    <a:gd name="connsiteX1" fmla="*/ 91026 w 430306"/>
                    <a:gd name="connsiteY1" fmla="*/ 289629 h 289629"/>
                    <a:gd name="connsiteX2" fmla="*/ 331005 w 430306"/>
                    <a:gd name="connsiteY2" fmla="*/ 0 h 289629"/>
                    <a:gd name="connsiteX3" fmla="*/ 430306 w 430306"/>
                    <a:gd name="connsiteY3" fmla="*/ 0 h 289629"/>
                    <a:gd name="connsiteX0" fmla="*/ 0 w 501833"/>
                    <a:gd name="connsiteY0" fmla="*/ 287609 h 289629"/>
                    <a:gd name="connsiteX1" fmla="*/ 162553 w 501833"/>
                    <a:gd name="connsiteY1" fmla="*/ 289629 h 289629"/>
                    <a:gd name="connsiteX2" fmla="*/ 402532 w 501833"/>
                    <a:gd name="connsiteY2" fmla="*/ 0 h 289629"/>
                    <a:gd name="connsiteX3" fmla="*/ 501833 w 501833"/>
                    <a:gd name="connsiteY3" fmla="*/ 0 h 289629"/>
                    <a:gd name="connsiteX0" fmla="*/ 0 w 430394"/>
                    <a:gd name="connsiteY0" fmla="*/ 287609 h 289629"/>
                    <a:gd name="connsiteX1" fmla="*/ 91114 w 430394"/>
                    <a:gd name="connsiteY1" fmla="*/ 289629 h 289629"/>
                    <a:gd name="connsiteX2" fmla="*/ 331093 w 430394"/>
                    <a:gd name="connsiteY2" fmla="*/ 0 h 289629"/>
                    <a:gd name="connsiteX3" fmla="*/ 430394 w 430394"/>
                    <a:gd name="connsiteY3" fmla="*/ 0 h 289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0394" h="289629">
                      <a:moveTo>
                        <a:pt x="0" y="287609"/>
                      </a:moveTo>
                      <a:lnTo>
                        <a:pt x="91114" y="289629"/>
                      </a:lnTo>
                      <a:lnTo>
                        <a:pt x="331093" y="0"/>
                      </a:lnTo>
                      <a:lnTo>
                        <a:pt x="430394" y="0"/>
                      </a:ln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92" name="201 Conector recto"/>
              <p:cNvCxnSpPr/>
              <p:nvPr/>
            </p:nvCxnSpPr>
            <p:spPr>
              <a:xfrm rot="16200000" flipH="1">
                <a:off x="1785917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798029" y="874035"/>
              <a:ext cx="184626" cy="120781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066874" y="1055704"/>
              <a:ext cx="125442" cy="149233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3214678" y="857232"/>
            <a:ext cx="428628" cy="428628"/>
            <a:chOff x="3214678" y="857232"/>
            <a:chExt cx="428628" cy="428628"/>
          </a:xfrm>
        </p:grpSpPr>
        <p:grpSp>
          <p:nvGrpSpPr>
            <p:cNvPr id="96" name="205 Grupo"/>
            <p:cNvGrpSpPr/>
            <p:nvPr/>
          </p:nvGrpSpPr>
          <p:grpSpPr>
            <a:xfrm>
              <a:off x="3214678" y="857232"/>
              <a:ext cx="428628" cy="428628"/>
              <a:chOff x="3286116" y="857232"/>
              <a:chExt cx="428628" cy="428628"/>
            </a:xfrm>
          </p:grpSpPr>
          <p:sp>
            <p:nvSpPr>
              <p:cNvPr id="97" name="206 Rectángulo"/>
              <p:cNvSpPr/>
              <p:nvPr/>
            </p:nvSpPr>
            <p:spPr>
              <a:xfrm>
                <a:off x="3286116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8" name="207 Conector recto"/>
              <p:cNvCxnSpPr/>
              <p:nvPr/>
            </p:nvCxnSpPr>
            <p:spPr>
              <a:xfrm rot="10800000" flipH="1">
                <a:off x="3286116" y="1214422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208 Conector recto"/>
              <p:cNvCxnSpPr>
                <a:stCxn id="97" idx="0"/>
                <a:endCxn id="97" idx="2"/>
              </p:cNvCxnSpPr>
              <p:nvPr/>
            </p:nvCxnSpPr>
            <p:spPr>
              <a:xfrm rot="16200000" flipH="1">
                <a:off x="3286116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209 Conector recto"/>
              <p:cNvCxnSpPr/>
              <p:nvPr/>
            </p:nvCxnSpPr>
            <p:spPr>
              <a:xfrm rot="5400000" flipH="1" flipV="1">
                <a:off x="3464711" y="964389"/>
                <a:ext cx="285752" cy="2143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210 Conector recto"/>
              <p:cNvCxnSpPr/>
              <p:nvPr/>
            </p:nvCxnSpPr>
            <p:spPr>
              <a:xfrm rot="10800000">
                <a:off x="3286116" y="1214422"/>
                <a:ext cx="214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Imagen 177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3222422" y="1047706"/>
              <a:ext cx="125442" cy="149233"/>
            </a:xfrm>
            <a:prstGeom prst="rect">
              <a:avLst/>
            </a:prstGeom>
          </p:spPr>
        </p:pic>
      </p:grpSp>
      <p:grpSp>
        <p:nvGrpSpPr>
          <p:cNvPr id="187" name="Agrupar 186"/>
          <p:cNvGrpSpPr/>
          <p:nvPr/>
        </p:nvGrpSpPr>
        <p:grpSpPr>
          <a:xfrm>
            <a:off x="2500298" y="142852"/>
            <a:ext cx="428628" cy="428628"/>
            <a:chOff x="2500298" y="142852"/>
            <a:chExt cx="428628" cy="428628"/>
          </a:xfrm>
        </p:grpSpPr>
        <p:grpSp>
          <p:nvGrpSpPr>
            <p:cNvPr id="62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Imagen 16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179" name="Imagen 178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grpSp>
        <p:nvGrpSpPr>
          <p:cNvPr id="188" name="Agrupar 187"/>
          <p:cNvGrpSpPr/>
          <p:nvPr/>
        </p:nvGrpSpPr>
        <p:grpSpPr>
          <a:xfrm>
            <a:off x="3214678" y="142852"/>
            <a:ext cx="428628" cy="428628"/>
            <a:chOff x="3214678" y="142852"/>
            <a:chExt cx="428628" cy="428628"/>
          </a:xfrm>
        </p:grpSpPr>
        <p:grpSp>
          <p:nvGrpSpPr>
            <p:cNvPr id="6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9" name="168 Conector recto"/>
              <p:cNvCxnSpPr>
                <a:stCxn id="68" idx="1"/>
                <a:endCxn id="6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169 Conector recto"/>
              <p:cNvCxnSpPr>
                <a:stCxn id="68" idx="0"/>
                <a:endCxn id="6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7" name="Imagen 166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0" name="Imagen 179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1" name="Conector recto de flecha 180"/>
          <p:cNvCxnSpPr/>
          <p:nvPr/>
        </p:nvCxnSpPr>
        <p:spPr>
          <a:xfrm>
            <a:off x="2812996" y="24208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" name="Agrupar 181"/>
          <p:cNvGrpSpPr/>
          <p:nvPr/>
        </p:nvGrpSpPr>
        <p:grpSpPr>
          <a:xfrm>
            <a:off x="251520" y="2852936"/>
            <a:ext cx="72008" cy="512440"/>
            <a:chOff x="3491880" y="2844552"/>
            <a:chExt cx="72008" cy="512440"/>
          </a:xfrm>
        </p:grpSpPr>
        <p:sp>
          <p:nvSpPr>
            <p:cNvPr id="183" name="Elipse 18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Elipse 18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18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6" name="Agrupar 195"/>
          <p:cNvGrpSpPr/>
          <p:nvPr/>
        </p:nvGrpSpPr>
        <p:grpSpPr>
          <a:xfrm>
            <a:off x="285720" y="1500174"/>
            <a:ext cx="428628" cy="428628"/>
            <a:chOff x="285720" y="1500174"/>
            <a:chExt cx="428628" cy="428628"/>
          </a:xfrm>
        </p:grpSpPr>
        <p:grpSp>
          <p:nvGrpSpPr>
            <p:cNvPr id="105" name="214 Grupo"/>
            <p:cNvGrpSpPr/>
            <p:nvPr/>
          </p:nvGrpSpPr>
          <p:grpSpPr>
            <a:xfrm>
              <a:off x="285720" y="1500174"/>
              <a:ext cx="428628" cy="428628"/>
              <a:chOff x="500034" y="1643050"/>
              <a:chExt cx="428628" cy="428628"/>
            </a:xfrm>
          </p:grpSpPr>
          <p:sp>
            <p:nvSpPr>
              <p:cNvPr id="106" name="215 Rectángulo"/>
              <p:cNvSpPr/>
              <p:nvPr/>
            </p:nvSpPr>
            <p:spPr>
              <a:xfrm>
                <a:off x="500034" y="164305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7" name="216 Conector recto"/>
              <p:cNvCxnSpPr>
                <a:stCxn id="106" idx="1"/>
                <a:endCxn id="106" idx="3"/>
              </p:cNvCxnSpPr>
              <p:nvPr/>
            </p:nvCxnSpPr>
            <p:spPr>
              <a:xfrm rot="108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217 Conector recto"/>
              <p:cNvCxnSpPr>
                <a:stCxn id="106" idx="0"/>
                <a:endCxn id="106" idx="2"/>
              </p:cNvCxnSpPr>
              <p:nvPr/>
            </p:nvCxnSpPr>
            <p:spPr>
              <a:xfrm rot="162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218 Forma libre"/>
              <p:cNvSpPr/>
              <p:nvPr/>
            </p:nvSpPr>
            <p:spPr>
              <a:xfrm>
                <a:off x="500063" y="1714500"/>
                <a:ext cx="426243" cy="285750"/>
              </a:xfrm>
              <a:custGeom>
                <a:avLst/>
                <a:gdLst>
                  <a:gd name="connsiteX0" fmla="*/ 426243 w 426243"/>
                  <a:gd name="connsiteY0" fmla="*/ 0 h 285750"/>
                  <a:gd name="connsiteX1" fmla="*/ 238125 w 426243"/>
                  <a:gd name="connsiteY1" fmla="*/ 0 h 285750"/>
                  <a:gd name="connsiteX2" fmla="*/ 240506 w 426243"/>
                  <a:gd name="connsiteY2" fmla="*/ 142875 h 285750"/>
                  <a:gd name="connsiteX3" fmla="*/ 188118 w 426243"/>
                  <a:gd name="connsiteY3" fmla="*/ 142875 h 285750"/>
                  <a:gd name="connsiteX4" fmla="*/ 188118 w 426243"/>
                  <a:gd name="connsiteY4" fmla="*/ 285750 h 285750"/>
                  <a:gd name="connsiteX5" fmla="*/ 0 w 426243"/>
                  <a:gd name="connsiteY5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243" h="285750">
                    <a:moveTo>
                      <a:pt x="426243" y="0"/>
                    </a:moveTo>
                    <a:lnTo>
                      <a:pt x="238125" y="0"/>
                    </a:lnTo>
                    <a:cubicBezTo>
                      <a:pt x="238919" y="47625"/>
                      <a:pt x="239712" y="95250"/>
                      <a:pt x="240506" y="142875"/>
                    </a:cubicBezTo>
                    <a:lnTo>
                      <a:pt x="188118" y="142875"/>
                    </a:lnTo>
                    <a:lnTo>
                      <a:pt x="188118" y="285750"/>
                    </a:lnTo>
                    <a:lnTo>
                      <a:pt x="0" y="28575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9" name="Imagen 168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94788" y="1513953"/>
              <a:ext cx="184626" cy="120781"/>
            </a:xfrm>
            <a:prstGeom prst="rect">
              <a:avLst/>
            </a:prstGeom>
          </p:spPr>
        </p:pic>
        <p:pic>
          <p:nvPicPr>
            <p:cNvPr id="195" name="Imagen 194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547440" y="1757040"/>
              <a:ext cx="157601" cy="161925"/>
            </a:xfrm>
            <a:prstGeom prst="rect">
              <a:avLst/>
            </a:prstGeom>
          </p:spPr>
        </p:pic>
      </p:grpSp>
      <p:grpSp>
        <p:nvGrpSpPr>
          <p:cNvPr id="191" name="Agrupar 190"/>
          <p:cNvGrpSpPr/>
          <p:nvPr/>
        </p:nvGrpSpPr>
        <p:grpSpPr>
          <a:xfrm>
            <a:off x="2915816" y="3284984"/>
            <a:ext cx="72008" cy="368424"/>
            <a:chOff x="2915816" y="3284984"/>
            <a:chExt cx="72008" cy="368424"/>
          </a:xfrm>
        </p:grpSpPr>
        <p:sp>
          <p:nvSpPr>
            <p:cNvPr id="197" name="Elipse 196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197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5" name="CuadroTexto 144"/>
          <p:cNvSpPr txBox="1"/>
          <p:nvPr/>
        </p:nvSpPr>
        <p:spPr>
          <a:xfrm>
            <a:off x="827584" y="2852936"/>
            <a:ext cx="48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Times New Roman"/>
                <a:cs typeface="Times New Roman"/>
              </a:rPr>
              <a:t>g</a:t>
            </a:r>
          </a:p>
        </p:txBody>
      </p:sp>
      <p:grpSp>
        <p:nvGrpSpPr>
          <p:cNvPr id="153" name="Agrupar 152"/>
          <p:cNvGrpSpPr/>
          <p:nvPr/>
        </p:nvGrpSpPr>
        <p:grpSpPr>
          <a:xfrm>
            <a:off x="1835696" y="2424308"/>
            <a:ext cx="428628" cy="428628"/>
            <a:chOff x="1835696" y="2424308"/>
            <a:chExt cx="428628" cy="428628"/>
          </a:xfrm>
        </p:grpSpPr>
        <p:sp>
          <p:nvSpPr>
            <p:cNvPr id="201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16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209" name="Conector recto 208"/>
          <p:cNvCxnSpPr/>
          <p:nvPr/>
        </p:nvCxnSpPr>
        <p:spPr>
          <a:xfrm>
            <a:off x="1227334" y="5472372"/>
            <a:ext cx="1" cy="21602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1326901" y="5428939"/>
            <a:ext cx="0" cy="263649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4" name="Agrupar 233"/>
          <p:cNvGrpSpPr/>
          <p:nvPr/>
        </p:nvGrpSpPr>
        <p:grpSpPr>
          <a:xfrm>
            <a:off x="438120" y="5304628"/>
            <a:ext cx="428628" cy="428628"/>
            <a:chOff x="438120" y="5304628"/>
            <a:chExt cx="428628" cy="428628"/>
          </a:xfrm>
        </p:grpSpPr>
        <p:sp>
          <p:nvSpPr>
            <p:cNvPr id="202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4" name="Conector recto 153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84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179512" y="647700"/>
            <a:ext cx="8814862" cy="3426671"/>
            <a:chOff x="179512" y="647700"/>
            <a:chExt cx="8814862" cy="3426671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09" t="11634" r="8052" b="9914"/>
            <a:stretch/>
          </p:blipFill>
          <p:spPr>
            <a:xfrm>
              <a:off x="179512" y="647700"/>
              <a:ext cx="2923435" cy="309562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66" t="11634" r="8094" b="9914"/>
            <a:stretch/>
          </p:blipFill>
          <p:spPr>
            <a:xfrm>
              <a:off x="3171525" y="647700"/>
              <a:ext cx="2883750" cy="3095625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9" t="11634" r="7988" b="9914"/>
            <a:stretch/>
          </p:blipFill>
          <p:spPr>
            <a:xfrm>
              <a:off x="6084168" y="647700"/>
              <a:ext cx="2910206" cy="3095625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534585" y="3605334"/>
              <a:ext cx="2381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+ 0.0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501693" y="3612630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458928" y="3612706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(1.0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52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89 CuadroTexto"/>
          <p:cNvSpPr txBox="1"/>
          <p:nvPr/>
        </p:nvSpPr>
        <p:spPr>
          <a:xfrm>
            <a:off x="2182496" y="7760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116 CuadroTexto"/>
          <p:cNvSpPr txBox="1"/>
          <p:nvPr/>
        </p:nvSpPr>
        <p:spPr>
          <a:xfrm>
            <a:off x="2182496" y="12670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17 CuadroTexto"/>
          <p:cNvSpPr txBox="1"/>
          <p:nvPr/>
        </p:nvSpPr>
        <p:spPr>
          <a:xfrm>
            <a:off x="2182496" y="2199557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270362" y="113385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271164" y="163068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271164" y="25705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2398520" y="1781517"/>
            <a:ext cx="72008" cy="512440"/>
            <a:chOff x="3491880" y="2844552"/>
            <a:chExt cx="72008" cy="512440"/>
          </a:xfrm>
        </p:grpSpPr>
        <p:sp>
          <p:nvSpPr>
            <p:cNvPr id="13" name="Elipse 1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Elipse 1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116 CuadroTexto"/>
          <p:cNvSpPr txBox="1"/>
          <p:nvPr/>
        </p:nvSpPr>
        <p:spPr>
          <a:xfrm>
            <a:off x="2788885" y="7760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16 CuadroTexto"/>
          <p:cNvSpPr txBox="1"/>
          <p:nvPr/>
        </p:nvSpPr>
        <p:spPr>
          <a:xfrm>
            <a:off x="2787003" y="1268760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07 Forma libre"/>
          <p:cNvSpPr/>
          <p:nvPr/>
        </p:nvSpPr>
        <p:spPr>
          <a:xfrm>
            <a:off x="2787003" y="1145426"/>
            <a:ext cx="776885" cy="41136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91 Conector recto de flecha"/>
          <p:cNvCxnSpPr>
            <a:endCxn id="28" idx="1"/>
          </p:cNvCxnSpPr>
          <p:nvPr/>
        </p:nvCxnSpPr>
        <p:spPr>
          <a:xfrm>
            <a:off x="2787003" y="1627090"/>
            <a:ext cx="776885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8 Forma libre"/>
          <p:cNvSpPr/>
          <p:nvPr/>
        </p:nvSpPr>
        <p:spPr>
          <a:xfrm>
            <a:off x="2840320" y="1678028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4 Conector recto de flecha"/>
          <p:cNvCxnSpPr>
            <a:stCxn id="28" idx="3"/>
          </p:cNvCxnSpPr>
          <p:nvPr/>
        </p:nvCxnSpPr>
        <p:spPr>
          <a:xfrm>
            <a:off x="3992516" y="1627090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716158" y="141277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6 CuadroTexto"/>
          <p:cNvSpPr txBox="1"/>
          <p:nvPr/>
        </p:nvSpPr>
        <p:spPr>
          <a:xfrm>
            <a:off x="2852951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220 Grupo"/>
          <p:cNvGrpSpPr/>
          <p:nvPr/>
        </p:nvGrpSpPr>
        <p:grpSpPr>
          <a:xfrm>
            <a:off x="3563888" y="1412776"/>
            <a:ext cx="428628" cy="428628"/>
            <a:chOff x="2572435" y="1500174"/>
            <a:chExt cx="428628" cy="428628"/>
          </a:xfrm>
        </p:grpSpPr>
        <p:sp>
          <p:nvSpPr>
            <p:cNvPr id="28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9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229 Grupo"/>
          <p:cNvGrpSpPr/>
          <p:nvPr/>
        </p:nvGrpSpPr>
        <p:grpSpPr>
          <a:xfrm>
            <a:off x="4287388" y="1406675"/>
            <a:ext cx="428628" cy="438149"/>
            <a:chOff x="3214678" y="1500174"/>
            <a:chExt cx="428628" cy="438149"/>
          </a:xfrm>
        </p:grpSpPr>
        <p:pic>
          <p:nvPicPr>
            <p:cNvPr id="39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cxnSp>
        <p:nvCxnSpPr>
          <p:cNvPr id="41" name="114 Conector recto de flecha"/>
          <p:cNvCxnSpPr/>
          <p:nvPr/>
        </p:nvCxnSpPr>
        <p:spPr>
          <a:xfrm>
            <a:off x="471601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5007468" y="1416373"/>
            <a:ext cx="428628" cy="428628"/>
            <a:chOff x="1835696" y="2424308"/>
            <a:chExt cx="428628" cy="428628"/>
          </a:xfrm>
        </p:grpSpPr>
        <p:sp>
          <p:nvSpPr>
            <p:cNvPr id="43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 rotWithShape="1">
            <a:blip r:embed="rId4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45" name="114 Conector recto de flecha"/>
          <p:cNvCxnSpPr/>
          <p:nvPr/>
        </p:nvCxnSpPr>
        <p:spPr>
          <a:xfrm>
            <a:off x="543609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1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endCxn id="41" idx="1"/>
          </p:cNvCxnSpPr>
          <p:nvPr/>
        </p:nvCxnSpPr>
        <p:spPr>
          <a:xfrm>
            <a:off x="2812996" y="1848416"/>
            <a:ext cx="684267" cy="2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425923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921717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3497263" y="1636688"/>
            <a:ext cx="428628" cy="428628"/>
            <a:chOff x="3214678" y="142852"/>
            <a:chExt cx="428628" cy="428628"/>
          </a:xfrm>
        </p:grpSpPr>
        <p:grpSp>
          <p:nvGrpSpPr>
            <p:cNvPr id="3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4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68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69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46" name="CuadroTexto 45"/>
          <p:cNvSpPr txBox="1"/>
          <p:nvPr/>
        </p:nvSpPr>
        <p:spPr>
          <a:xfrm>
            <a:off x="3157579" y="2847550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Conmutador</a:t>
            </a:r>
          </a:p>
          <a:p>
            <a:pPr algn="ctr"/>
            <a:r>
              <a:rPr lang="es-ES" sz="1400" dirty="0"/>
              <a:t>Bipolar</a:t>
            </a:r>
          </a:p>
        </p:txBody>
      </p:sp>
      <p:cxnSp>
        <p:nvCxnSpPr>
          <p:cNvPr id="47" name="114 Conector recto de flecha"/>
          <p:cNvCxnSpPr>
            <a:stCxn id="46" idx="0"/>
          </p:cNvCxnSpPr>
          <p:nvPr/>
        </p:nvCxnSpPr>
        <p:spPr>
          <a:xfrm flipV="1">
            <a:off x="3711577" y="2222540"/>
            <a:ext cx="0" cy="6250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rir llave 49"/>
          <p:cNvSpPr/>
          <p:nvPr/>
        </p:nvSpPr>
        <p:spPr>
          <a:xfrm rot="16200000">
            <a:off x="1541044" y="1838204"/>
            <a:ext cx="301272" cy="2592288"/>
          </a:xfrm>
          <a:prstGeom prst="leftBrace">
            <a:avLst>
              <a:gd name="adj1" fmla="val 28170"/>
              <a:gd name="adj2" fmla="val 50000"/>
            </a:avLst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1274574" y="3247629"/>
            <a:ext cx="82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ADALINE</a:t>
            </a:r>
          </a:p>
        </p:txBody>
      </p:sp>
    </p:spTree>
    <p:extLst>
      <p:ext uri="{BB962C8B-B14F-4D97-AF65-F5344CB8AC3E}">
        <p14:creationId xmlns:p14="http://schemas.microsoft.com/office/powerpoint/2010/main" val="177668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834158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566481" y="1845235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Agrupar 45"/>
          <p:cNvGrpSpPr/>
          <p:nvPr/>
        </p:nvGrpSpPr>
        <p:grpSpPr>
          <a:xfrm>
            <a:off x="3131840" y="1632220"/>
            <a:ext cx="428628" cy="428628"/>
            <a:chOff x="3857620" y="142852"/>
            <a:chExt cx="428628" cy="428628"/>
          </a:xfrm>
        </p:grpSpPr>
        <p:grpSp>
          <p:nvGrpSpPr>
            <p:cNvPr id="4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1" name="183 Conector recto"/>
              <p:cNvCxnSpPr>
                <a:stCxn id="50" idx="1"/>
                <a:endCxn id="5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184 Conector recto"/>
              <p:cNvCxnSpPr>
                <a:stCxn id="50" idx="0"/>
                <a:endCxn id="5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9" name="Imagen 4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55" name="Agrupar 54"/>
          <p:cNvGrpSpPr/>
          <p:nvPr/>
        </p:nvGrpSpPr>
        <p:grpSpPr>
          <a:xfrm>
            <a:off x="4503412" y="1556792"/>
            <a:ext cx="428628" cy="428628"/>
            <a:chOff x="3857620" y="142852"/>
            <a:chExt cx="428628" cy="428628"/>
          </a:xfrm>
        </p:grpSpPr>
        <p:grpSp>
          <p:nvGrpSpPr>
            <p:cNvPr id="5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0" name="183 Conector recto"/>
              <p:cNvCxnSpPr>
                <a:stCxn id="59" idx="1"/>
                <a:endCxn id="5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184 Conector recto"/>
              <p:cNvCxnSpPr>
                <a:stCxn id="59" idx="0"/>
                <a:endCxn id="5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57" name="Imagen 5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58" name="Imagen 5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63" name="CuadroTexto 62"/>
          <p:cNvSpPr txBox="1"/>
          <p:nvPr/>
        </p:nvSpPr>
        <p:spPr>
          <a:xfrm>
            <a:off x="5076056" y="1619508"/>
            <a:ext cx="138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</a:t>
            </a:r>
            <a:r>
              <a:rPr lang="es-ES" dirty="0" err="1">
                <a:latin typeface="Times New Roman"/>
                <a:cs typeface="Times New Roman"/>
              </a:rPr>
              <a:t>tanh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</a:t>
            </a:r>
          </a:p>
        </p:txBody>
      </p:sp>
      <p:grpSp>
        <p:nvGrpSpPr>
          <p:cNvPr id="64" name="Agrupar 63"/>
          <p:cNvGrpSpPr/>
          <p:nvPr/>
        </p:nvGrpSpPr>
        <p:grpSpPr>
          <a:xfrm>
            <a:off x="4499992" y="2208284"/>
            <a:ext cx="428628" cy="428628"/>
            <a:chOff x="285720" y="857232"/>
            <a:chExt cx="428628" cy="428628"/>
          </a:xfrm>
        </p:grpSpPr>
        <p:sp>
          <p:nvSpPr>
            <p:cNvPr id="6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0" name="Imagen 6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71" name="CuadroTexto 70"/>
          <p:cNvSpPr txBox="1"/>
          <p:nvPr/>
        </p:nvSpPr>
        <p:spPr>
          <a:xfrm>
            <a:off x="5032800" y="2204864"/>
            <a:ext cx="198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)=[1+exp(-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)]</a:t>
            </a:r>
            <a:r>
              <a:rPr lang="es-ES" baseline="30000" dirty="0">
                <a:latin typeface="Times New Roman"/>
                <a:cs typeface="Times New Roma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4757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1977749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24766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24766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24766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07504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381956" y="1848416"/>
            <a:ext cx="595793" cy="10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370293" y="1426246"/>
            <a:ext cx="607456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370293" y="1990789"/>
            <a:ext cx="607456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39014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39014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39014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409797" y="1848416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07504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07504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195370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196172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96172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23528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743998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755576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755576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273893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>
            <a:off x="3057869" y="1847742"/>
            <a:ext cx="262903" cy="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2625821" y="1633062"/>
            <a:ext cx="428628" cy="428628"/>
            <a:chOff x="3857620" y="142852"/>
            <a:chExt cx="428628" cy="428628"/>
          </a:xfrm>
        </p:grpSpPr>
        <p:grpSp>
          <p:nvGrpSpPr>
            <p:cNvPr id="4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0" name="183 Conector recto"/>
              <p:cNvCxnSpPr>
                <a:stCxn id="49" idx="1"/>
                <a:endCxn id="4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184 Conector recto"/>
              <p:cNvCxnSpPr>
                <a:stCxn id="49" idx="0"/>
                <a:endCxn id="4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53" name="89 CuadroTexto"/>
          <p:cNvSpPr txBox="1"/>
          <p:nvPr/>
        </p:nvSpPr>
        <p:spPr>
          <a:xfrm>
            <a:off x="3707904" y="105102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6 CuadroTexto"/>
          <p:cNvSpPr txBox="1"/>
          <p:nvPr/>
        </p:nvSpPr>
        <p:spPr>
          <a:xfrm>
            <a:off x="3707904" y="14737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117 CuadroTexto"/>
          <p:cNvSpPr txBox="1"/>
          <p:nvPr/>
        </p:nvSpPr>
        <p:spPr>
          <a:xfrm>
            <a:off x="3707904" y="233787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3795770" y="140878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3796572" y="18374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3796572" y="270892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/>
          <p:cNvGrpSpPr/>
          <p:nvPr/>
        </p:nvGrpSpPr>
        <p:grpSpPr>
          <a:xfrm>
            <a:off x="3923928" y="1915122"/>
            <a:ext cx="72008" cy="512440"/>
            <a:chOff x="3491880" y="2844552"/>
            <a:chExt cx="72008" cy="512440"/>
          </a:xfrm>
        </p:grpSpPr>
        <p:sp>
          <p:nvSpPr>
            <p:cNvPr id="60" name="Elipse 59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60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61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62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7" name="116 CuadroTexto"/>
          <p:cNvSpPr txBox="1"/>
          <p:nvPr/>
        </p:nvSpPr>
        <p:spPr>
          <a:xfrm>
            <a:off x="4369216" y="10434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6 CuadroTexto"/>
          <p:cNvSpPr txBox="1"/>
          <p:nvPr/>
        </p:nvSpPr>
        <p:spPr>
          <a:xfrm>
            <a:off x="4369216" y="147549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107 Forma libre"/>
          <p:cNvSpPr/>
          <p:nvPr/>
        </p:nvSpPr>
        <p:spPr>
          <a:xfrm>
            <a:off x="4365728" y="1412776"/>
            <a:ext cx="723568" cy="424638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1" name="91 Conector recto de flecha"/>
          <p:cNvCxnSpPr/>
          <p:nvPr/>
        </p:nvCxnSpPr>
        <p:spPr>
          <a:xfrm>
            <a:off x="4365728" y="184482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108 Forma libre"/>
          <p:cNvSpPr/>
          <p:nvPr/>
        </p:nvSpPr>
        <p:spPr>
          <a:xfrm>
            <a:off x="4365728" y="1837414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4 Conector recto de flecha"/>
          <p:cNvCxnSpPr/>
          <p:nvPr/>
        </p:nvCxnSpPr>
        <p:spPr>
          <a:xfrm>
            <a:off x="5110504" y="1857902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4 Conector recto de flecha"/>
          <p:cNvCxnSpPr/>
          <p:nvPr/>
        </p:nvCxnSpPr>
        <p:spPr>
          <a:xfrm>
            <a:off x="5717048" y="1858770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16 CuadroTexto"/>
          <p:cNvSpPr txBox="1"/>
          <p:nvPr/>
        </p:nvSpPr>
        <p:spPr>
          <a:xfrm>
            <a:off x="6169416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116 CuadroTexto"/>
          <p:cNvSpPr txBox="1"/>
          <p:nvPr/>
        </p:nvSpPr>
        <p:spPr>
          <a:xfrm>
            <a:off x="4389749" y="234888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116 CuadroTexto"/>
          <p:cNvSpPr txBox="1"/>
          <p:nvPr/>
        </p:nvSpPr>
        <p:spPr>
          <a:xfrm>
            <a:off x="5095180" y="1485652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 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116 CuadroTexto"/>
          <p:cNvSpPr txBox="1"/>
          <p:nvPr/>
        </p:nvSpPr>
        <p:spPr>
          <a:xfrm>
            <a:off x="2553813" y="1259468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588224" y="10527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116 CuadroTexto"/>
          <p:cNvSpPr txBox="1"/>
          <p:nvPr/>
        </p:nvSpPr>
        <p:spPr>
          <a:xfrm>
            <a:off x="6588224" y="14754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117 CuadroTexto"/>
          <p:cNvSpPr txBox="1"/>
          <p:nvPr/>
        </p:nvSpPr>
        <p:spPr>
          <a:xfrm>
            <a:off x="6588224" y="233958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Conector recto de flecha 88"/>
          <p:cNvCxnSpPr/>
          <p:nvPr/>
        </p:nvCxnSpPr>
        <p:spPr>
          <a:xfrm>
            <a:off x="6676090" y="141049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>
            <a:off x="6676892" y="183912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6676892" y="271063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Agrupar 91"/>
          <p:cNvGrpSpPr/>
          <p:nvPr/>
        </p:nvGrpSpPr>
        <p:grpSpPr>
          <a:xfrm>
            <a:off x="6804248" y="1916832"/>
            <a:ext cx="72008" cy="512440"/>
            <a:chOff x="3491880" y="2844552"/>
            <a:chExt cx="72008" cy="512440"/>
          </a:xfrm>
        </p:grpSpPr>
        <p:sp>
          <p:nvSpPr>
            <p:cNvPr id="93" name="Elipse 9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9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9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9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107 Forma libre"/>
          <p:cNvSpPr/>
          <p:nvPr/>
        </p:nvSpPr>
        <p:spPr>
          <a:xfrm>
            <a:off x="7257456" y="1420380"/>
            <a:ext cx="504056" cy="361695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79 Elipse"/>
          <p:cNvSpPr/>
          <p:nvPr/>
        </p:nvSpPr>
        <p:spPr>
          <a:xfrm>
            <a:off x="7740368" y="1765228"/>
            <a:ext cx="144000" cy="144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0" name="114 Conector recto de flecha"/>
          <p:cNvCxnSpPr/>
          <p:nvPr/>
        </p:nvCxnSpPr>
        <p:spPr>
          <a:xfrm>
            <a:off x="7246048" y="1837414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8 Forma libre"/>
          <p:cNvSpPr/>
          <p:nvPr/>
        </p:nvSpPr>
        <p:spPr>
          <a:xfrm>
            <a:off x="7246047" y="1902519"/>
            <a:ext cx="542861" cy="804691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2" name="114 Conector recto de flecha"/>
          <p:cNvCxnSpPr/>
          <p:nvPr/>
        </p:nvCxnSpPr>
        <p:spPr>
          <a:xfrm>
            <a:off x="7884368" y="183735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16 CuadroTexto"/>
          <p:cNvSpPr txBox="1"/>
          <p:nvPr/>
        </p:nvSpPr>
        <p:spPr>
          <a:xfrm>
            <a:off x="8114218" y="162442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116 CuadroTexto"/>
          <p:cNvSpPr txBox="1"/>
          <p:nvPr/>
        </p:nvSpPr>
        <p:spPr>
          <a:xfrm>
            <a:off x="7145192" y="103950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116 CuadroTexto"/>
          <p:cNvSpPr txBox="1"/>
          <p:nvPr/>
        </p:nvSpPr>
        <p:spPr>
          <a:xfrm>
            <a:off x="7145192" y="147155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116 CuadroTexto"/>
          <p:cNvSpPr txBox="1"/>
          <p:nvPr/>
        </p:nvSpPr>
        <p:spPr>
          <a:xfrm>
            <a:off x="7165725" y="234494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6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571999" y="1404064"/>
            <a:ext cx="429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Redes con retroalimentación (recurrentes)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107504" y="2276872"/>
            <a:ext cx="18722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7504" y="1368425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</a:t>
            </a:r>
            <a:r>
              <a:rPr lang="es-ES" sz="1600" dirty="0" err="1"/>
              <a:t>monocapa</a:t>
            </a:r>
            <a:r>
              <a:rPr lang="es-ES" sz="1600" dirty="0"/>
              <a:t> de</a:t>
            </a:r>
          </a:p>
          <a:p>
            <a:pPr algn="ctr"/>
            <a:r>
              <a:rPr lang="es-ES" sz="1600" dirty="0"/>
              <a:t>Propagación</a:t>
            </a:r>
          </a:p>
          <a:p>
            <a:pPr algn="ctr"/>
            <a:r>
              <a:rPr lang="es-ES" sz="1600" dirty="0"/>
              <a:t>Hacia delante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123728" y="1395494"/>
            <a:ext cx="20815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multicapa de propagación</a:t>
            </a:r>
          </a:p>
          <a:p>
            <a:pPr algn="ctr"/>
            <a:r>
              <a:rPr lang="es-ES" sz="1600" dirty="0"/>
              <a:t>hacia delante </a:t>
            </a:r>
          </a:p>
        </p:txBody>
      </p:sp>
      <p:grpSp>
        <p:nvGrpSpPr>
          <p:cNvPr id="91" name="Agrupar 90"/>
          <p:cNvGrpSpPr/>
          <p:nvPr/>
        </p:nvGrpSpPr>
        <p:grpSpPr>
          <a:xfrm>
            <a:off x="2192466" y="2580102"/>
            <a:ext cx="2012804" cy="1208938"/>
            <a:chOff x="691952" y="2565729"/>
            <a:chExt cx="2012804" cy="1208938"/>
          </a:xfrm>
        </p:grpSpPr>
        <p:sp>
          <p:nvSpPr>
            <p:cNvPr id="75" name="4 Elipse"/>
            <p:cNvSpPr>
              <a:spLocks noChangeAspect="1"/>
            </p:cNvSpPr>
            <p:nvPr/>
          </p:nvSpPr>
          <p:spPr>
            <a:xfrm>
              <a:off x="1592263" y="30801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6" name="5 Elipse"/>
            <p:cNvSpPr/>
            <p:nvPr/>
          </p:nvSpPr>
          <p:spPr>
            <a:xfrm>
              <a:off x="1592263" y="25657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7" name="6 Elipse"/>
            <p:cNvSpPr>
              <a:spLocks noChangeAspect="1"/>
            </p:cNvSpPr>
            <p:nvPr/>
          </p:nvSpPr>
          <p:spPr>
            <a:xfrm>
              <a:off x="1592263" y="35946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8" name="7 Conector recto"/>
            <p:cNvCxnSpPr>
              <a:endCxn id="76" idx="2"/>
            </p:cNvCxnSpPr>
            <p:nvPr/>
          </p:nvCxnSpPr>
          <p:spPr>
            <a:xfrm flipV="1">
              <a:off x="1231900" y="26557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8 Conector recto"/>
            <p:cNvCxnSpPr>
              <a:endCxn id="77" idx="1"/>
            </p:cNvCxnSpPr>
            <p:nvPr/>
          </p:nvCxnSpPr>
          <p:spPr>
            <a:xfrm>
              <a:off x="1231900" y="28876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9 Conector recto"/>
            <p:cNvCxnSpPr>
              <a:endCxn id="76" idx="3"/>
            </p:cNvCxnSpPr>
            <p:nvPr/>
          </p:nvCxnSpPr>
          <p:spPr>
            <a:xfrm flipV="1">
              <a:off x="1231900" y="27193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0 Conector recto"/>
            <p:cNvCxnSpPr>
              <a:endCxn id="75" idx="3"/>
            </p:cNvCxnSpPr>
            <p:nvPr/>
          </p:nvCxnSpPr>
          <p:spPr>
            <a:xfrm flipV="1">
              <a:off x="1231900" y="32338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1 Conector recto"/>
            <p:cNvCxnSpPr>
              <a:endCxn id="77" idx="2"/>
            </p:cNvCxnSpPr>
            <p:nvPr/>
          </p:nvCxnSpPr>
          <p:spPr>
            <a:xfrm>
              <a:off x="1231900" y="34492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12 Elipse"/>
            <p:cNvSpPr>
              <a:spLocks noChangeAspect="1"/>
            </p:cNvSpPr>
            <p:nvPr/>
          </p:nvSpPr>
          <p:spPr>
            <a:xfrm>
              <a:off x="2060104" y="308133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4" name="13 Conector recto"/>
            <p:cNvCxnSpPr>
              <a:stCxn id="76" idx="6"/>
              <a:endCxn id="83" idx="1"/>
            </p:cNvCxnSpPr>
            <p:nvPr/>
          </p:nvCxnSpPr>
          <p:spPr>
            <a:xfrm>
              <a:off x="1772263" y="2655729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14 Conector recto"/>
            <p:cNvCxnSpPr>
              <a:stCxn id="75" idx="6"/>
              <a:endCxn id="83" idx="2"/>
            </p:cNvCxnSpPr>
            <p:nvPr/>
          </p:nvCxnSpPr>
          <p:spPr>
            <a:xfrm>
              <a:off x="1772263" y="3170198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15 Conector recto"/>
            <p:cNvCxnSpPr>
              <a:stCxn id="77" idx="6"/>
              <a:endCxn id="83" idx="3"/>
            </p:cNvCxnSpPr>
            <p:nvPr/>
          </p:nvCxnSpPr>
          <p:spPr>
            <a:xfrm flipV="1">
              <a:off x="1775173" y="3234974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16 Conector recto de flecha"/>
            <p:cNvCxnSpPr>
              <a:endCxn id="75" idx="1"/>
            </p:cNvCxnSpPr>
            <p:nvPr/>
          </p:nvCxnSpPr>
          <p:spPr>
            <a:xfrm>
              <a:off x="1231900" y="28876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7 Conector recto de flecha"/>
            <p:cNvCxnSpPr/>
            <p:nvPr/>
          </p:nvCxnSpPr>
          <p:spPr>
            <a:xfrm>
              <a:off x="691952" y="28876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8 Conector recto de flecha"/>
            <p:cNvCxnSpPr/>
            <p:nvPr/>
          </p:nvCxnSpPr>
          <p:spPr>
            <a:xfrm>
              <a:off x="691952" y="34484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19 Conector recto de flecha"/>
            <p:cNvCxnSpPr/>
            <p:nvPr/>
          </p:nvCxnSpPr>
          <p:spPr>
            <a:xfrm>
              <a:off x="2276128" y="3176588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Agrupar 93"/>
          <p:cNvGrpSpPr/>
          <p:nvPr/>
        </p:nvGrpSpPr>
        <p:grpSpPr>
          <a:xfrm>
            <a:off x="251520" y="2563729"/>
            <a:ext cx="1558653" cy="1208938"/>
            <a:chOff x="539552" y="2413329"/>
            <a:chExt cx="1558653" cy="1208938"/>
          </a:xfrm>
        </p:grpSpPr>
        <p:sp>
          <p:nvSpPr>
            <p:cNvPr id="16" name="4 Elipse"/>
            <p:cNvSpPr>
              <a:spLocks noChangeAspect="1"/>
            </p:cNvSpPr>
            <p:nvPr/>
          </p:nvSpPr>
          <p:spPr>
            <a:xfrm>
              <a:off x="1439863" y="29277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5 Elipse"/>
            <p:cNvSpPr/>
            <p:nvPr/>
          </p:nvSpPr>
          <p:spPr>
            <a:xfrm>
              <a:off x="1439863" y="24133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6 Elipse"/>
            <p:cNvSpPr>
              <a:spLocks noChangeAspect="1"/>
            </p:cNvSpPr>
            <p:nvPr/>
          </p:nvSpPr>
          <p:spPr>
            <a:xfrm>
              <a:off x="1439863" y="34422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9" name="7 Conector recto"/>
            <p:cNvCxnSpPr>
              <a:endCxn id="17" idx="2"/>
            </p:cNvCxnSpPr>
            <p:nvPr/>
          </p:nvCxnSpPr>
          <p:spPr>
            <a:xfrm flipV="1">
              <a:off x="1079500" y="25033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>
              <a:endCxn id="18" idx="1"/>
            </p:cNvCxnSpPr>
            <p:nvPr/>
          </p:nvCxnSpPr>
          <p:spPr>
            <a:xfrm>
              <a:off x="1079500" y="27352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9 Conector recto"/>
            <p:cNvCxnSpPr>
              <a:endCxn id="17" idx="3"/>
            </p:cNvCxnSpPr>
            <p:nvPr/>
          </p:nvCxnSpPr>
          <p:spPr>
            <a:xfrm flipV="1">
              <a:off x="1079500" y="25669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10 Conector recto"/>
            <p:cNvCxnSpPr>
              <a:endCxn id="16" idx="3"/>
            </p:cNvCxnSpPr>
            <p:nvPr/>
          </p:nvCxnSpPr>
          <p:spPr>
            <a:xfrm flipV="1">
              <a:off x="1079500" y="30814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 Conector recto"/>
            <p:cNvCxnSpPr>
              <a:endCxn id="18" idx="2"/>
            </p:cNvCxnSpPr>
            <p:nvPr/>
          </p:nvCxnSpPr>
          <p:spPr>
            <a:xfrm>
              <a:off x="1079500" y="32968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16 Conector recto de flecha"/>
            <p:cNvCxnSpPr>
              <a:endCxn id="16" idx="1"/>
            </p:cNvCxnSpPr>
            <p:nvPr/>
          </p:nvCxnSpPr>
          <p:spPr>
            <a:xfrm>
              <a:off x="1079500" y="27352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7 Conector recto de flecha"/>
            <p:cNvCxnSpPr/>
            <p:nvPr/>
          </p:nvCxnSpPr>
          <p:spPr>
            <a:xfrm>
              <a:off x="539552" y="27352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8 Conector recto de flecha"/>
            <p:cNvCxnSpPr/>
            <p:nvPr/>
          </p:nvCxnSpPr>
          <p:spPr>
            <a:xfrm>
              <a:off x="539552" y="32960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9 Conector recto de flecha"/>
            <p:cNvCxnSpPr/>
            <p:nvPr/>
          </p:nvCxnSpPr>
          <p:spPr>
            <a:xfrm>
              <a:off x="1663127" y="2501741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19 Conector recto de flecha"/>
            <p:cNvCxnSpPr/>
            <p:nvPr/>
          </p:nvCxnSpPr>
          <p:spPr>
            <a:xfrm>
              <a:off x="1665732" y="302085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19 Conector recto de flecha"/>
            <p:cNvCxnSpPr/>
            <p:nvPr/>
          </p:nvCxnSpPr>
          <p:spPr>
            <a:xfrm>
              <a:off x="1669577" y="352893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97"/>
          <p:cNvCxnSpPr/>
          <p:nvPr/>
        </p:nvCxnSpPr>
        <p:spPr>
          <a:xfrm flipV="1">
            <a:off x="2183460" y="2276872"/>
            <a:ext cx="2021809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Agrupar 126"/>
          <p:cNvGrpSpPr/>
          <p:nvPr/>
        </p:nvGrpSpPr>
        <p:grpSpPr>
          <a:xfrm>
            <a:off x="4572000" y="2396450"/>
            <a:ext cx="2012804" cy="1400568"/>
            <a:chOff x="5292080" y="2396450"/>
            <a:chExt cx="2012804" cy="1400568"/>
          </a:xfrm>
        </p:grpSpPr>
        <p:sp>
          <p:nvSpPr>
            <p:cNvPr id="100" name="4 Elipse"/>
            <p:cNvSpPr>
              <a:spLocks noChangeAspect="1"/>
            </p:cNvSpPr>
            <p:nvPr/>
          </p:nvSpPr>
          <p:spPr>
            <a:xfrm>
              <a:off x="6192391" y="310254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5 Elipse"/>
            <p:cNvSpPr/>
            <p:nvPr/>
          </p:nvSpPr>
          <p:spPr>
            <a:xfrm>
              <a:off x="6192391" y="258808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6 Elipse"/>
            <p:cNvSpPr>
              <a:spLocks noChangeAspect="1"/>
            </p:cNvSpPr>
            <p:nvPr/>
          </p:nvSpPr>
          <p:spPr>
            <a:xfrm>
              <a:off x="6192391" y="3617018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3" name="7 Conector recto"/>
            <p:cNvCxnSpPr>
              <a:endCxn id="101" idx="2"/>
            </p:cNvCxnSpPr>
            <p:nvPr/>
          </p:nvCxnSpPr>
          <p:spPr>
            <a:xfrm flipV="1">
              <a:off x="5832028" y="2678080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8 Conector recto"/>
            <p:cNvCxnSpPr>
              <a:endCxn id="102" idx="1"/>
            </p:cNvCxnSpPr>
            <p:nvPr/>
          </p:nvCxnSpPr>
          <p:spPr>
            <a:xfrm>
              <a:off x="5832028" y="2910014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9 Conector recto"/>
            <p:cNvCxnSpPr>
              <a:endCxn id="101" idx="3"/>
            </p:cNvCxnSpPr>
            <p:nvPr/>
          </p:nvCxnSpPr>
          <p:spPr>
            <a:xfrm flipV="1">
              <a:off x="5832028" y="2741720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 Conector recto"/>
            <p:cNvCxnSpPr>
              <a:endCxn id="100" idx="3"/>
            </p:cNvCxnSpPr>
            <p:nvPr/>
          </p:nvCxnSpPr>
          <p:spPr>
            <a:xfrm flipV="1">
              <a:off x="5832028" y="3256189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1 Conector recto"/>
            <p:cNvCxnSpPr>
              <a:endCxn id="102" idx="2"/>
            </p:cNvCxnSpPr>
            <p:nvPr/>
          </p:nvCxnSpPr>
          <p:spPr>
            <a:xfrm>
              <a:off x="5832028" y="3471639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12 Elipse"/>
            <p:cNvSpPr>
              <a:spLocks noChangeAspect="1"/>
            </p:cNvSpPr>
            <p:nvPr/>
          </p:nvSpPr>
          <p:spPr>
            <a:xfrm>
              <a:off x="6660232" y="3103685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9" name="13 Conector recto"/>
            <p:cNvCxnSpPr>
              <a:stCxn id="101" idx="6"/>
              <a:endCxn id="108" idx="1"/>
            </p:cNvCxnSpPr>
            <p:nvPr/>
          </p:nvCxnSpPr>
          <p:spPr>
            <a:xfrm>
              <a:off x="6372391" y="2678080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4 Conector recto"/>
            <p:cNvCxnSpPr>
              <a:stCxn id="100" idx="6"/>
              <a:endCxn id="108" idx="2"/>
            </p:cNvCxnSpPr>
            <p:nvPr/>
          </p:nvCxnSpPr>
          <p:spPr>
            <a:xfrm>
              <a:off x="6372391" y="3192549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5 Conector recto"/>
            <p:cNvCxnSpPr>
              <a:stCxn id="102" idx="6"/>
              <a:endCxn id="108" idx="3"/>
            </p:cNvCxnSpPr>
            <p:nvPr/>
          </p:nvCxnSpPr>
          <p:spPr>
            <a:xfrm flipV="1">
              <a:off x="6375301" y="3257325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6 Conector recto de flecha"/>
            <p:cNvCxnSpPr>
              <a:endCxn id="100" idx="1"/>
            </p:cNvCxnSpPr>
            <p:nvPr/>
          </p:nvCxnSpPr>
          <p:spPr>
            <a:xfrm>
              <a:off x="5832028" y="2910014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7 Conector recto de flecha"/>
            <p:cNvCxnSpPr/>
            <p:nvPr/>
          </p:nvCxnSpPr>
          <p:spPr>
            <a:xfrm>
              <a:off x="5292080" y="291001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8 Conector recto de flecha"/>
            <p:cNvCxnSpPr/>
            <p:nvPr/>
          </p:nvCxnSpPr>
          <p:spPr>
            <a:xfrm>
              <a:off x="5292080" y="3470845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9 Conector recto de flecha"/>
            <p:cNvCxnSpPr/>
            <p:nvPr/>
          </p:nvCxnSpPr>
          <p:spPr>
            <a:xfrm>
              <a:off x="6876256" y="3198939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angular 120"/>
            <p:cNvCxnSpPr>
              <a:stCxn id="108" idx="4"/>
              <a:endCxn id="102" idx="4"/>
            </p:cNvCxnSpPr>
            <p:nvPr/>
          </p:nvCxnSpPr>
          <p:spPr>
            <a:xfrm rot="5400000">
              <a:off x="6260373" y="3307158"/>
              <a:ext cx="513333" cy="466386"/>
            </a:xfrm>
            <a:prstGeom prst="bentConnector3">
              <a:avLst>
                <a:gd name="adj1" fmla="val 144532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rco 121"/>
            <p:cNvSpPr/>
            <p:nvPr/>
          </p:nvSpPr>
          <p:spPr>
            <a:xfrm>
              <a:off x="6146009" y="2396450"/>
              <a:ext cx="271475" cy="269490"/>
            </a:xfrm>
            <a:prstGeom prst="arc">
              <a:avLst>
                <a:gd name="adj1" fmla="val 8040111"/>
                <a:gd name="adj2" fmla="val 3140766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29" name="69 Conector recto de flecha"/>
          <p:cNvCxnSpPr/>
          <p:nvPr/>
        </p:nvCxnSpPr>
        <p:spPr>
          <a:xfrm rot="5400000" flipH="1" flipV="1">
            <a:off x="8334466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70 Elipse"/>
          <p:cNvSpPr/>
          <p:nvPr/>
        </p:nvSpPr>
        <p:spPr>
          <a:xfrm>
            <a:off x="7360489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71 Elipse"/>
          <p:cNvSpPr/>
          <p:nvPr/>
        </p:nvSpPr>
        <p:spPr>
          <a:xfrm>
            <a:off x="7883545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72 Elipse"/>
          <p:cNvSpPr/>
          <p:nvPr/>
        </p:nvSpPr>
        <p:spPr>
          <a:xfrm>
            <a:off x="8406601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3" name="73 Conector recto de flecha"/>
          <p:cNvCxnSpPr>
            <a:stCxn id="130" idx="0"/>
          </p:cNvCxnSpPr>
          <p:nvPr/>
        </p:nvCxnSpPr>
        <p:spPr>
          <a:xfrm rot="5400000" flipH="1" flipV="1">
            <a:off x="7288354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74 Conector recto de flecha"/>
          <p:cNvCxnSpPr/>
          <p:nvPr/>
        </p:nvCxnSpPr>
        <p:spPr>
          <a:xfrm rot="5400000" flipH="1" flipV="1">
            <a:off x="7811410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75 Conector recto de flecha"/>
          <p:cNvCxnSpPr/>
          <p:nvPr/>
        </p:nvCxnSpPr>
        <p:spPr>
          <a:xfrm flipH="1" flipV="1">
            <a:off x="7465681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78 Conector recto de flecha"/>
          <p:cNvCxnSpPr>
            <a:stCxn id="130" idx="3"/>
          </p:cNvCxnSpPr>
          <p:nvPr/>
        </p:nvCxnSpPr>
        <p:spPr>
          <a:xfrm rot="5400000">
            <a:off x="7180056" y="3181776"/>
            <a:ext cx="234590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79 Conector recto"/>
          <p:cNvCxnSpPr/>
          <p:nvPr/>
        </p:nvCxnSpPr>
        <p:spPr>
          <a:xfrm rot="10800000">
            <a:off x="6942044" y="3383005"/>
            <a:ext cx="261528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80 Conector recto"/>
          <p:cNvCxnSpPr/>
          <p:nvPr/>
        </p:nvCxnSpPr>
        <p:spPr>
          <a:xfrm rot="5400000" flipH="1" flipV="1">
            <a:off x="6660687" y="3111479"/>
            <a:ext cx="562714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81 Conector recto"/>
          <p:cNvCxnSpPr/>
          <p:nvPr/>
        </p:nvCxnSpPr>
        <p:spPr>
          <a:xfrm>
            <a:off x="6942044" y="2830135"/>
            <a:ext cx="130764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82 Conector recto de flecha"/>
          <p:cNvCxnSpPr>
            <a:endCxn id="132" idx="1"/>
          </p:cNvCxnSpPr>
          <p:nvPr/>
        </p:nvCxnSpPr>
        <p:spPr>
          <a:xfrm rot="16200000" flipH="1">
            <a:off x="8251745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83 Conector recto de flecha"/>
          <p:cNvCxnSpPr>
            <a:stCxn id="131" idx="3"/>
          </p:cNvCxnSpPr>
          <p:nvPr/>
        </p:nvCxnSpPr>
        <p:spPr>
          <a:xfrm rot="5400000">
            <a:off x="7599651" y="3180627"/>
            <a:ext cx="336901" cy="292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84 Conector recto de flecha"/>
          <p:cNvCxnSpPr>
            <a:stCxn id="132" idx="3"/>
          </p:cNvCxnSpPr>
          <p:nvPr/>
        </p:nvCxnSpPr>
        <p:spPr>
          <a:xfrm rot="5400000">
            <a:off x="8045398" y="3205630"/>
            <a:ext cx="439213" cy="344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85 Conector recto"/>
          <p:cNvCxnSpPr/>
          <p:nvPr/>
        </p:nvCxnSpPr>
        <p:spPr>
          <a:xfrm flipH="1" flipV="1">
            <a:off x="6837433" y="3475474"/>
            <a:ext cx="787387" cy="9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86 Conector recto"/>
          <p:cNvCxnSpPr/>
          <p:nvPr/>
        </p:nvCxnSpPr>
        <p:spPr>
          <a:xfrm rot="10800000">
            <a:off x="6732821" y="3587629"/>
            <a:ext cx="1359946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87 Conector recto"/>
          <p:cNvCxnSpPr/>
          <p:nvPr/>
        </p:nvCxnSpPr>
        <p:spPr>
          <a:xfrm flipV="1">
            <a:off x="6837435" y="2728392"/>
            <a:ext cx="579" cy="747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88 Conector recto"/>
          <p:cNvCxnSpPr/>
          <p:nvPr/>
        </p:nvCxnSpPr>
        <p:spPr>
          <a:xfrm rot="5400000" flipH="1" flipV="1">
            <a:off x="6246841" y="3111479"/>
            <a:ext cx="971961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89 Conector recto"/>
          <p:cNvCxnSpPr/>
          <p:nvPr/>
        </p:nvCxnSpPr>
        <p:spPr>
          <a:xfrm>
            <a:off x="6837433" y="2727823"/>
            <a:ext cx="1673779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90 Conector recto"/>
          <p:cNvCxnSpPr/>
          <p:nvPr/>
        </p:nvCxnSpPr>
        <p:spPr>
          <a:xfrm>
            <a:off x="6722977" y="2625511"/>
            <a:ext cx="214453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91 Conector recto de flecha"/>
          <p:cNvCxnSpPr>
            <a:endCxn id="130" idx="1"/>
          </p:cNvCxnSpPr>
          <p:nvPr/>
        </p:nvCxnSpPr>
        <p:spPr>
          <a:xfrm rot="16200000" flipH="1">
            <a:off x="7205633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92 Conector recto de flecha"/>
          <p:cNvCxnSpPr>
            <a:endCxn id="131" idx="1"/>
          </p:cNvCxnSpPr>
          <p:nvPr/>
        </p:nvCxnSpPr>
        <p:spPr>
          <a:xfrm>
            <a:off x="7674322" y="2830135"/>
            <a:ext cx="239862" cy="183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93 Conector recto de flecha"/>
          <p:cNvCxnSpPr>
            <a:endCxn id="132" idx="0"/>
          </p:cNvCxnSpPr>
          <p:nvPr/>
        </p:nvCxnSpPr>
        <p:spPr>
          <a:xfrm rot="16200000" flipH="1">
            <a:off x="8383322" y="2855712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94 Conector recto de flecha"/>
          <p:cNvCxnSpPr>
            <a:endCxn id="132" idx="7"/>
          </p:cNvCxnSpPr>
          <p:nvPr/>
        </p:nvCxnSpPr>
        <p:spPr>
          <a:xfrm flipH="1">
            <a:off x="8585183" y="2625513"/>
            <a:ext cx="282324" cy="38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95 Conector recto de flecha"/>
          <p:cNvCxnSpPr/>
          <p:nvPr/>
        </p:nvCxnSpPr>
        <p:spPr>
          <a:xfrm rot="16200000" flipH="1">
            <a:off x="7860266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96 Conector recto de flecha"/>
          <p:cNvCxnSpPr/>
          <p:nvPr/>
        </p:nvCxnSpPr>
        <p:spPr>
          <a:xfrm rot="16200000" flipH="1">
            <a:off x="7337211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0 Conector recto"/>
          <p:cNvCxnSpPr>
            <a:endCxn id="130" idx="4"/>
          </p:cNvCxnSpPr>
          <p:nvPr/>
        </p:nvCxnSpPr>
        <p:spPr>
          <a:xfrm flipV="1">
            <a:off x="7465100" y="318822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0 Conector recto"/>
          <p:cNvCxnSpPr/>
          <p:nvPr/>
        </p:nvCxnSpPr>
        <p:spPr>
          <a:xfrm flipV="1">
            <a:off x="7988156" y="317733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0 Conector recto"/>
          <p:cNvCxnSpPr/>
          <p:nvPr/>
        </p:nvCxnSpPr>
        <p:spPr>
          <a:xfrm flipV="1">
            <a:off x="8524862" y="3193044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75 Conector recto de flecha"/>
          <p:cNvCxnSpPr/>
          <p:nvPr/>
        </p:nvCxnSpPr>
        <p:spPr>
          <a:xfrm flipH="1" flipV="1">
            <a:off x="7988152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75 Conector recto de flecha"/>
          <p:cNvCxnSpPr/>
          <p:nvPr/>
        </p:nvCxnSpPr>
        <p:spPr>
          <a:xfrm flipH="1" flipV="1">
            <a:off x="8524859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571999" y="2276872"/>
            <a:ext cx="42955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266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85720" y="2357430"/>
            <a:ext cx="2857520" cy="1928826"/>
            <a:chOff x="1000100" y="4286256"/>
            <a:chExt cx="2857520" cy="1928826"/>
          </a:xfrm>
        </p:grpSpPr>
        <p:sp>
          <p:nvSpPr>
            <p:cNvPr id="3" name="2 Elipse"/>
            <p:cNvSpPr/>
            <p:nvPr/>
          </p:nvSpPr>
          <p:spPr>
            <a:xfrm>
              <a:off x="1500166" y="471488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3 Elipse"/>
            <p:cNvSpPr/>
            <p:nvPr/>
          </p:nvSpPr>
          <p:spPr>
            <a:xfrm>
              <a:off x="1500166" y="54292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Elipse"/>
            <p:cNvSpPr/>
            <p:nvPr/>
          </p:nvSpPr>
          <p:spPr>
            <a:xfrm>
              <a:off x="228598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Elipse"/>
            <p:cNvSpPr/>
            <p:nvPr/>
          </p:nvSpPr>
          <p:spPr>
            <a:xfrm>
              <a:off x="228598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6 Elipse"/>
            <p:cNvSpPr/>
            <p:nvPr/>
          </p:nvSpPr>
          <p:spPr>
            <a:xfrm>
              <a:off x="2285984" y="592933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" name="7 Conector recto"/>
            <p:cNvCxnSpPr>
              <a:stCxn id="3" idx="6"/>
              <a:endCxn id="6" idx="2"/>
            </p:cNvCxnSpPr>
            <p:nvPr/>
          </p:nvCxnSpPr>
          <p:spPr>
            <a:xfrm flipV="1">
              <a:off x="1785918" y="442913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>
              <a:stCxn id="3" idx="6"/>
              <a:endCxn id="7" idx="1"/>
            </p:cNvCxnSpPr>
            <p:nvPr/>
          </p:nvCxnSpPr>
          <p:spPr>
            <a:xfrm>
              <a:off x="1785918" y="485776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>
              <a:stCxn id="4" idx="6"/>
              <a:endCxn id="6" idx="3"/>
            </p:cNvCxnSpPr>
            <p:nvPr/>
          </p:nvCxnSpPr>
          <p:spPr>
            <a:xfrm flipV="1">
              <a:off x="1785918" y="453016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>
              <a:stCxn id="4" idx="6"/>
              <a:endCxn id="5" idx="3"/>
            </p:cNvCxnSpPr>
            <p:nvPr/>
          </p:nvCxnSpPr>
          <p:spPr>
            <a:xfrm flipV="1">
              <a:off x="1785918" y="531597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>
              <a:stCxn id="4" idx="6"/>
              <a:endCxn id="7" idx="2"/>
            </p:cNvCxnSpPr>
            <p:nvPr/>
          </p:nvCxnSpPr>
          <p:spPr>
            <a:xfrm>
              <a:off x="1785918" y="557214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Elipse"/>
            <p:cNvSpPr/>
            <p:nvPr/>
          </p:nvSpPr>
          <p:spPr>
            <a:xfrm>
              <a:off x="300036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4" name="13 Conector recto"/>
            <p:cNvCxnSpPr>
              <a:stCxn id="6" idx="6"/>
              <a:endCxn id="13" idx="1"/>
            </p:cNvCxnSpPr>
            <p:nvPr/>
          </p:nvCxnSpPr>
          <p:spPr>
            <a:xfrm>
              <a:off x="2571736" y="442913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stCxn id="5" idx="6"/>
              <a:endCxn id="13" idx="2"/>
            </p:cNvCxnSpPr>
            <p:nvPr/>
          </p:nvCxnSpPr>
          <p:spPr>
            <a:xfrm>
              <a:off x="2571736" y="521495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7" idx="6"/>
              <a:endCxn id="13" idx="3"/>
            </p:cNvCxnSpPr>
            <p:nvPr/>
          </p:nvCxnSpPr>
          <p:spPr>
            <a:xfrm flipV="1">
              <a:off x="2571736" y="531597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>
              <a:stCxn id="3" idx="6"/>
              <a:endCxn id="5" idx="1"/>
            </p:cNvCxnSpPr>
            <p:nvPr/>
          </p:nvCxnSpPr>
          <p:spPr>
            <a:xfrm>
              <a:off x="1785918" y="485776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/>
            <p:nvPr/>
          </p:nvCxnSpPr>
          <p:spPr>
            <a:xfrm>
              <a:off x="1000100" y="485776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1000100" y="55721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/>
            <p:nvPr/>
          </p:nvCxnSpPr>
          <p:spPr>
            <a:xfrm>
              <a:off x="3428992" y="52149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20 Grupo"/>
          <p:cNvGrpSpPr/>
          <p:nvPr/>
        </p:nvGrpSpPr>
        <p:grpSpPr>
          <a:xfrm>
            <a:off x="5357818" y="642918"/>
            <a:ext cx="2857520" cy="2214578"/>
            <a:chOff x="5072066" y="785794"/>
            <a:chExt cx="2857520" cy="2214578"/>
          </a:xfrm>
        </p:grpSpPr>
        <p:sp>
          <p:nvSpPr>
            <p:cNvPr id="22" name="21 Elipse"/>
            <p:cNvSpPr/>
            <p:nvPr/>
          </p:nvSpPr>
          <p:spPr>
            <a:xfrm>
              <a:off x="5572132" y="15001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22 Elipse"/>
            <p:cNvSpPr/>
            <p:nvPr/>
          </p:nvSpPr>
          <p:spPr>
            <a:xfrm>
              <a:off x="5572132" y="221455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23 Elipse"/>
            <p:cNvSpPr/>
            <p:nvPr/>
          </p:nvSpPr>
          <p:spPr>
            <a:xfrm>
              <a:off x="635795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24 Elipse"/>
            <p:cNvSpPr/>
            <p:nvPr/>
          </p:nvSpPr>
          <p:spPr>
            <a:xfrm>
              <a:off x="6357950" y="107154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25 Elipse"/>
            <p:cNvSpPr/>
            <p:nvPr/>
          </p:nvSpPr>
          <p:spPr>
            <a:xfrm>
              <a:off x="6357950" y="271462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7" name="26 Conector recto"/>
            <p:cNvCxnSpPr>
              <a:stCxn id="22" idx="6"/>
              <a:endCxn id="25" idx="2"/>
            </p:cNvCxnSpPr>
            <p:nvPr/>
          </p:nvCxnSpPr>
          <p:spPr>
            <a:xfrm flipV="1">
              <a:off x="5857884" y="121442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>
              <a:stCxn id="22" idx="6"/>
              <a:endCxn id="26" idx="1"/>
            </p:cNvCxnSpPr>
            <p:nvPr/>
          </p:nvCxnSpPr>
          <p:spPr>
            <a:xfrm>
              <a:off x="5857884" y="164305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>
              <a:stCxn id="23" idx="6"/>
              <a:endCxn id="25" idx="3"/>
            </p:cNvCxnSpPr>
            <p:nvPr/>
          </p:nvCxnSpPr>
          <p:spPr>
            <a:xfrm flipV="1">
              <a:off x="5857884" y="131545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>
              <a:stCxn id="23" idx="6"/>
              <a:endCxn id="24" idx="3"/>
            </p:cNvCxnSpPr>
            <p:nvPr/>
          </p:nvCxnSpPr>
          <p:spPr>
            <a:xfrm flipV="1">
              <a:off x="5857884" y="210126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>
              <a:stCxn id="23" idx="6"/>
              <a:endCxn id="26" idx="2"/>
            </p:cNvCxnSpPr>
            <p:nvPr/>
          </p:nvCxnSpPr>
          <p:spPr>
            <a:xfrm>
              <a:off x="5857884" y="235743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Elipse"/>
            <p:cNvSpPr/>
            <p:nvPr/>
          </p:nvSpPr>
          <p:spPr>
            <a:xfrm>
              <a:off x="707233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3" name="32 Conector recto"/>
            <p:cNvCxnSpPr>
              <a:stCxn id="25" idx="6"/>
              <a:endCxn id="32" idx="1"/>
            </p:cNvCxnSpPr>
            <p:nvPr/>
          </p:nvCxnSpPr>
          <p:spPr>
            <a:xfrm>
              <a:off x="6643702" y="121442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>
              <a:stCxn id="24" idx="6"/>
              <a:endCxn id="32" idx="2"/>
            </p:cNvCxnSpPr>
            <p:nvPr/>
          </p:nvCxnSpPr>
          <p:spPr>
            <a:xfrm>
              <a:off x="6643702" y="200024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>
              <a:stCxn id="26" idx="6"/>
              <a:endCxn id="32" idx="3"/>
            </p:cNvCxnSpPr>
            <p:nvPr/>
          </p:nvCxnSpPr>
          <p:spPr>
            <a:xfrm flipV="1">
              <a:off x="6643702" y="210126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>
              <a:stCxn id="22" idx="6"/>
              <a:endCxn id="24" idx="1"/>
            </p:cNvCxnSpPr>
            <p:nvPr/>
          </p:nvCxnSpPr>
          <p:spPr>
            <a:xfrm>
              <a:off x="5857884" y="164305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>
              <a:off x="5072066" y="16430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/>
            <p:nvPr/>
          </p:nvCxnSpPr>
          <p:spPr>
            <a:xfrm>
              <a:off x="5072066" y="235743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>
              <a:off x="7500958" y="20002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4751389" y="1392223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5357818" y="785794"/>
              <a:ext cx="114300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>
              <a:endCxn id="22" idx="1"/>
            </p:cNvCxnSpPr>
            <p:nvPr/>
          </p:nvCxnSpPr>
          <p:spPr>
            <a:xfrm rot="16200000" flipH="1">
              <a:off x="5357818" y="128585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>
              <a:stCxn id="25" idx="0"/>
            </p:cNvCxnSpPr>
            <p:nvPr/>
          </p:nvCxnSpPr>
          <p:spPr>
            <a:xfrm rot="5400000" flipH="1" flipV="1">
              <a:off x="6358744" y="927876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>
              <a:endCxn id="23" idx="1"/>
            </p:cNvCxnSpPr>
            <p:nvPr/>
          </p:nvCxnSpPr>
          <p:spPr>
            <a:xfrm rot="16200000" flipH="1">
              <a:off x="5357818" y="200023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44 Grupo"/>
          <p:cNvGrpSpPr/>
          <p:nvPr/>
        </p:nvGrpSpPr>
        <p:grpSpPr>
          <a:xfrm>
            <a:off x="5429256" y="3429000"/>
            <a:ext cx="2857520" cy="2214578"/>
            <a:chOff x="6072198" y="3429000"/>
            <a:chExt cx="2857520" cy="2214578"/>
          </a:xfrm>
        </p:grpSpPr>
        <p:sp>
          <p:nvSpPr>
            <p:cNvPr id="46" name="45 Elipse"/>
            <p:cNvSpPr/>
            <p:nvPr/>
          </p:nvSpPr>
          <p:spPr>
            <a:xfrm>
              <a:off x="6572264" y="414338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46 Elipse"/>
            <p:cNvSpPr/>
            <p:nvPr/>
          </p:nvSpPr>
          <p:spPr>
            <a:xfrm>
              <a:off x="6572264" y="485776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8" name="47 Elipse"/>
            <p:cNvSpPr/>
            <p:nvPr/>
          </p:nvSpPr>
          <p:spPr>
            <a:xfrm>
              <a:off x="735808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9" name="48 Elipse"/>
            <p:cNvSpPr/>
            <p:nvPr/>
          </p:nvSpPr>
          <p:spPr>
            <a:xfrm>
              <a:off x="7358082" y="3714752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0" name="49 Elipse"/>
            <p:cNvSpPr/>
            <p:nvPr/>
          </p:nvSpPr>
          <p:spPr>
            <a:xfrm>
              <a:off x="7358082" y="535782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1" name="50 Conector recto"/>
            <p:cNvCxnSpPr>
              <a:stCxn id="46" idx="6"/>
              <a:endCxn id="49" idx="2"/>
            </p:cNvCxnSpPr>
            <p:nvPr/>
          </p:nvCxnSpPr>
          <p:spPr>
            <a:xfrm flipV="1">
              <a:off x="6858016" y="3857628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>
              <a:stCxn id="46" idx="6"/>
              <a:endCxn id="50" idx="1"/>
            </p:cNvCxnSpPr>
            <p:nvPr/>
          </p:nvCxnSpPr>
          <p:spPr>
            <a:xfrm>
              <a:off x="6858016" y="4286256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>
              <a:stCxn id="47" idx="6"/>
              <a:endCxn id="49" idx="3"/>
            </p:cNvCxnSpPr>
            <p:nvPr/>
          </p:nvCxnSpPr>
          <p:spPr>
            <a:xfrm flipV="1">
              <a:off x="6858016" y="3958657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>
              <a:stCxn id="47" idx="6"/>
              <a:endCxn id="48" idx="3"/>
            </p:cNvCxnSpPr>
            <p:nvPr/>
          </p:nvCxnSpPr>
          <p:spPr>
            <a:xfrm flipV="1">
              <a:off x="6858016" y="4744475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>
              <a:stCxn id="47" idx="6"/>
              <a:endCxn id="50" idx="2"/>
            </p:cNvCxnSpPr>
            <p:nvPr/>
          </p:nvCxnSpPr>
          <p:spPr>
            <a:xfrm>
              <a:off x="6858016" y="5000636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Elipse"/>
            <p:cNvSpPr/>
            <p:nvPr/>
          </p:nvSpPr>
          <p:spPr>
            <a:xfrm>
              <a:off x="807246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7" name="56 Conector recto"/>
            <p:cNvCxnSpPr>
              <a:stCxn id="49" idx="6"/>
              <a:endCxn id="56" idx="1"/>
            </p:cNvCxnSpPr>
            <p:nvPr/>
          </p:nvCxnSpPr>
          <p:spPr>
            <a:xfrm>
              <a:off x="7643834" y="3857628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>
              <a:stCxn id="48" idx="6"/>
              <a:endCxn id="56" idx="2"/>
            </p:cNvCxnSpPr>
            <p:nvPr/>
          </p:nvCxnSpPr>
          <p:spPr>
            <a:xfrm>
              <a:off x="7643834" y="4643446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>
              <a:stCxn id="50" idx="6"/>
              <a:endCxn id="56" idx="3"/>
            </p:cNvCxnSpPr>
            <p:nvPr/>
          </p:nvCxnSpPr>
          <p:spPr>
            <a:xfrm flipV="1">
              <a:off x="7643834" y="4744475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 de flecha"/>
            <p:cNvCxnSpPr>
              <a:stCxn id="46" idx="6"/>
              <a:endCxn id="48" idx="1"/>
            </p:cNvCxnSpPr>
            <p:nvPr/>
          </p:nvCxnSpPr>
          <p:spPr>
            <a:xfrm>
              <a:off x="6858016" y="4286256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 de flecha"/>
            <p:cNvCxnSpPr/>
            <p:nvPr/>
          </p:nvCxnSpPr>
          <p:spPr>
            <a:xfrm>
              <a:off x="6072198" y="428625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 de flecha"/>
            <p:cNvCxnSpPr/>
            <p:nvPr/>
          </p:nvCxnSpPr>
          <p:spPr>
            <a:xfrm>
              <a:off x="6072198" y="500063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 de flecha"/>
            <p:cNvCxnSpPr/>
            <p:nvPr/>
          </p:nvCxnSpPr>
          <p:spPr>
            <a:xfrm>
              <a:off x="8501090" y="464344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rot="5400000" flipH="1" flipV="1">
              <a:off x="5751521" y="4035429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 rot="10800000">
              <a:off x="6357950" y="3429000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>
              <a:endCxn id="46" idx="1"/>
            </p:cNvCxnSpPr>
            <p:nvPr/>
          </p:nvCxnSpPr>
          <p:spPr>
            <a:xfrm rot="16200000" flipH="1">
              <a:off x="6357950" y="392906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 de flecha"/>
            <p:cNvCxnSpPr>
              <a:stCxn id="56" idx="0"/>
            </p:cNvCxnSpPr>
            <p:nvPr/>
          </p:nvCxnSpPr>
          <p:spPr>
            <a:xfrm rot="5400000" flipH="1" flipV="1">
              <a:off x="7679553" y="3964785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 de flecha"/>
            <p:cNvCxnSpPr>
              <a:endCxn id="47" idx="1"/>
            </p:cNvCxnSpPr>
            <p:nvPr/>
          </p:nvCxnSpPr>
          <p:spPr>
            <a:xfrm rot="16200000" flipH="1">
              <a:off x="6357950" y="464344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68 Grupo"/>
          <p:cNvGrpSpPr/>
          <p:nvPr/>
        </p:nvGrpSpPr>
        <p:grpSpPr>
          <a:xfrm>
            <a:off x="214282" y="142852"/>
            <a:ext cx="2929753" cy="1858182"/>
            <a:chOff x="928662" y="642918"/>
            <a:chExt cx="2929753" cy="1858182"/>
          </a:xfrm>
        </p:grpSpPr>
        <p:cxnSp>
          <p:nvCxnSpPr>
            <p:cNvPr id="70" name="69 Conector recto de flecha"/>
            <p:cNvCxnSpPr/>
            <p:nvPr/>
          </p:nvCxnSpPr>
          <p:spPr>
            <a:xfrm rot="5400000" flipH="1" flipV="1">
              <a:off x="310831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70 Elipse"/>
            <p:cNvSpPr/>
            <p:nvPr/>
          </p:nvSpPr>
          <p:spPr>
            <a:xfrm>
              <a:off x="178671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2" name="71 Elipse"/>
            <p:cNvSpPr/>
            <p:nvPr/>
          </p:nvSpPr>
          <p:spPr>
            <a:xfrm>
              <a:off x="250109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3" name="72 Elipse"/>
            <p:cNvSpPr/>
            <p:nvPr/>
          </p:nvSpPr>
          <p:spPr>
            <a:xfrm>
              <a:off x="321547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4" name="73 Conector recto de flecha"/>
            <p:cNvCxnSpPr>
              <a:stCxn id="71" idx="0"/>
            </p:cNvCxnSpPr>
            <p:nvPr/>
          </p:nvCxnSpPr>
          <p:spPr>
            <a:xfrm rot="5400000" flipH="1" flipV="1">
              <a:off x="167955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 de flecha"/>
            <p:cNvCxnSpPr/>
            <p:nvPr/>
          </p:nvCxnSpPr>
          <p:spPr>
            <a:xfrm rot="5400000" flipH="1" flipV="1">
              <a:off x="239393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 de flecha"/>
            <p:cNvCxnSpPr>
              <a:endCxn id="71" idx="4"/>
            </p:cNvCxnSpPr>
            <p:nvPr/>
          </p:nvCxnSpPr>
          <p:spPr>
            <a:xfrm rot="5400000" flipH="1" flipV="1">
              <a:off x="153667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 de flecha"/>
            <p:cNvCxnSpPr/>
            <p:nvPr/>
          </p:nvCxnSpPr>
          <p:spPr>
            <a:xfrm rot="5400000" flipH="1" flipV="1">
              <a:off x="225105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 de flecha"/>
            <p:cNvCxnSpPr/>
            <p:nvPr/>
          </p:nvCxnSpPr>
          <p:spPr>
            <a:xfrm rot="5400000" flipH="1" flipV="1">
              <a:off x="296543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 de flecha"/>
            <p:cNvCxnSpPr>
              <a:stCxn id="71" idx="3"/>
            </p:cNvCxnSpPr>
            <p:nvPr/>
          </p:nvCxnSpPr>
          <p:spPr>
            <a:xfrm rot="5400000">
              <a:off x="1536680" y="1708360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10800000">
              <a:off x="1215208" y="2000240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 flipH="1" flipV="1">
              <a:off x="822299" y="1607331"/>
              <a:ext cx="78581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>
              <a:off x="1215208" y="1214422"/>
              <a:ext cx="178595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 de flecha"/>
            <p:cNvCxnSpPr>
              <a:endCxn id="73" idx="1"/>
            </p:cNvCxnSpPr>
            <p:nvPr/>
          </p:nvCxnSpPr>
          <p:spPr>
            <a:xfrm rot="16200000" flipH="1">
              <a:off x="300115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 de flecha"/>
            <p:cNvCxnSpPr>
              <a:stCxn id="72" idx="3"/>
            </p:cNvCxnSpPr>
            <p:nvPr/>
          </p:nvCxnSpPr>
          <p:spPr>
            <a:xfrm rot="5400000">
              <a:off x="2108184" y="1708360"/>
              <a:ext cx="470475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 de flecha"/>
            <p:cNvCxnSpPr>
              <a:stCxn id="73" idx="3"/>
            </p:cNvCxnSpPr>
            <p:nvPr/>
          </p:nvCxnSpPr>
          <p:spPr>
            <a:xfrm rot="5400000">
              <a:off x="2715407" y="1744079"/>
              <a:ext cx="613351" cy="470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 rot="10800000">
              <a:off x="1072332" y="2143116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rot="10800000">
              <a:off x="929456" y="2285992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87 Conector recto"/>
            <p:cNvCxnSpPr/>
            <p:nvPr/>
          </p:nvCxnSpPr>
          <p:spPr>
            <a:xfrm rot="5400000" flipH="1" flipV="1">
              <a:off x="536547" y="1607331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 rot="5400000" flipH="1" flipV="1">
              <a:off x="250795" y="1607331"/>
              <a:ext cx="135732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>
              <a:off x="1072332" y="1071546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/>
            <p:nvPr/>
          </p:nvCxnSpPr>
          <p:spPr>
            <a:xfrm>
              <a:off x="929456" y="928670"/>
              <a:ext cx="292895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 de flecha"/>
            <p:cNvCxnSpPr>
              <a:endCxn id="71" idx="1"/>
            </p:cNvCxnSpPr>
            <p:nvPr/>
          </p:nvCxnSpPr>
          <p:spPr>
            <a:xfrm rot="16200000" flipH="1">
              <a:off x="157239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 de flecha"/>
            <p:cNvCxnSpPr>
              <a:endCxn id="72" idx="1"/>
            </p:cNvCxnSpPr>
            <p:nvPr/>
          </p:nvCxnSpPr>
          <p:spPr>
            <a:xfrm>
              <a:off x="2215340" y="1214422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 de flecha"/>
            <p:cNvCxnSpPr>
              <a:endCxn id="73" idx="0"/>
            </p:cNvCxnSpPr>
            <p:nvPr/>
          </p:nvCxnSpPr>
          <p:spPr>
            <a:xfrm rot="16200000" flipH="1">
              <a:off x="3179752" y="1250140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94 Conector recto de flecha"/>
            <p:cNvCxnSpPr>
              <a:endCxn id="73" idx="7"/>
            </p:cNvCxnSpPr>
            <p:nvPr/>
          </p:nvCxnSpPr>
          <p:spPr>
            <a:xfrm rot="5400000">
              <a:off x="3387940" y="1000108"/>
              <a:ext cx="541913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 de flecha"/>
            <p:cNvCxnSpPr/>
            <p:nvPr/>
          </p:nvCxnSpPr>
          <p:spPr>
            <a:xfrm rot="16200000" flipH="1">
              <a:off x="2465372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 de flecha"/>
            <p:cNvCxnSpPr/>
            <p:nvPr/>
          </p:nvCxnSpPr>
          <p:spPr>
            <a:xfrm rot="16200000" flipH="1">
              <a:off x="1750994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97 Grupo"/>
          <p:cNvGrpSpPr/>
          <p:nvPr/>
        </p:nvGrpSpPr>
        <p:grpSpPr>
          <a:xfrm>
            <a:off x="214282" y="4357694"/>
            <a:ext cx="1714512" cy="2286016"/>
            <a:chOff x="1214414" y="2786058"/>
            <a:chExt cx="1714512" cy="2286016"/>
          </a:xfrm>
        </p:grpSpPr>
        <p:sp>
          <p:nvSpPr>
            <p:cNvPr id="99" name="98 Elipse"/>
            <p:cNvSpPr/>
            <p:nvPr/>
          </p:nvSpPr>
          <p:spPr>
            <a:xfrm>
              <a:off x="157160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0" name="99 Elipse"/>
            <p:cNvSpPr/>
            <p:nvPr/>
          </p:nvSpPr>
          <p:spPr>
            <a:xfrm>
              <a:off x="121441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100 Elipse"/>
            <p:cNvSpPr/>
            <p:nvPr/>
          </p:nvSpPr>
          <p:spPr>
            <a:xfrm>
              <a:off x="192879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101 Elipse"/>
            <p:cNvSpPr/>
            <p:nvPr/>
          </p:nvSpPr>
          <p:spPr>
            <a:xfrm>
              <a:off x="264317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3" name="102 Elipse"/>
            <p:cNvSpPr/>
            <p:nvPr/>
          </p:nvSpPr>
          <p:spPr>
            <a:xfrm>
              <a:off x="228598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4" name="103 Conector recto de flecha"/>
            <p:cNvCxnSpPr>
              <a:stCxn id="100" idx="0"/>
              <a:endCxn id="99" idx="3"/>
            </p:cNvCxnSpPr>
            <p:nvPr/>
          </p:nvCxnSpPr>
          <p:spPr>
            <a:xfrm rot="5400000" flipH="1" flipV="1">
              <a:off x="1107257" y="3780063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104 Conector recto de flecha"/>
            <p:cNvCxnSpPr>
              <a:stCxn id="101" idx="1"/>
              <a:endCxn id="99" idx="4"/>
            </p:cNvCxnSpPr>
            <p:nvPr/>
          </p:nvCxnSpPr>
          <p:spPr>
            <a:xfrm rot="16200000" flipV="1">
              <a:off x="1464448" y="3821909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 de flecha"/>
            <p:cNvCxnSpPr>
              <a:stCxn id="102" idx="0"/>
              <a:endCxn id="103" idx="5"/>
            </p:cNvCxnSpPr>
            <p:nvPr/>
          </p:nvCxnSpPr>
          <p:spPr>
            <a:xfrm rot="16200000" flipV="1">
              <a:off x="2279857" y="378006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06 Conector recto de flecha"/>
            <p:cNvCxnSpPr>
              <a:stCxn id="101" idx="7"/>
              <a:endCxn id="103" idx="4"/>
            </p:cNvCxnSpPr>
            <p:nvPr/>
          </p:nvCxnSpPr>
          <p:spPr>
            <a:xfrm rot="5400000" flipH="1" flipV="1">
              <a:off x="1922666" y="3821910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 de flecha"/>
            <p:cNvCxnSpPr>
              <a:stCxn id="100" idx="7"/>
              <a:endCxn id="103" idx="3"/>
            </p:cNvCxnSpPr>
            <p:nvPr/>
          </p:nvCxnSpPr>
          <p:spPr>
            <a:xfrm rot="5400000" flipH="1" flipV="1">
              <a:off x="149403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recto de flecha"/>
            <p:cNvCxnSpPr>
              <a:stCxn id="102" idx="1"/>
              <a:endCxn id="99" idx="5"/>
            </p:cNvCxnSpPr>
            <p:nvPr/>
          </p:nvCxnSpPr>
          <p:spPr>
            <a:xfrm rot="16200000" flipV="1">
              <a:off x="185122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 de flecha"/>
            <p:cNvCxnSpPr/>
            <p:nvPr/>
          </p:nvCxnSpPr>
          <p:spPr>
            <a:xfrm rot="5400000" flipH="1" flipV="1">
              <a:off x="146524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10 Conector recto de flecha"/>
            <p:cNvCxnSpPr/>
            <p:nvPr/>
          </p:nvCxnSpPr>
          <p:spPr>
            <a:xfrm rot="5400000" flipH="1" flipV="1">
              <a:off x="217962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 de flecha"/>
            <p:cNvCxnSpPr/>
            <p:nvPr/>
          </p:nvCxnSpPr>
          <p:spPr>
            <a:xfrm rot="5400000" flipH="1" flipV="1">
              <a:off x="110805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 de flecha"/>
            <p:cNvCxnSpPr/>
            <p:nvPr/>
          </p:nvCxnSpPr>
          <p:spPr>
            <a:xfrm rot="5400000" flipH="1" flipV="1">
              <a:off x="182243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13 Conector recto de flecha"/>
            <p:cNvCxnSpPr/>
            <p:nvPr/>
          </p:nvCxnSpPr>
          <p:spPr>
            <a:xfrm rot="5400000" flipH="1" flipV="1">
              <a:off x="253681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114 Grupo"/>
          <p:cNvGrpSpPr/>
          <p:nvPr/>
        </p:nvGrpSpPr>
        <p:grpSpPr>
          <a:xfrm>
            <a:off x="2847782" y="4286256"/>
            <a:ext cx="1724218" cy="2286016"/>
            <a:chOff x="4428710" y="2714620"/>
            <a:chExt cx="1724218" cy="2286016"/>
          </a:xfrm>
        </p:grpSpPr>
        <p:sp>
          <p:nvSpPr>
            <p:cNvPr id="116" name="115 Elipse"/>
            <p:cNvSpPr/>
            <p:nvPr/>
          </p:nvSpPr>
          <p:spPr>
            <a:xfrm>
              <a:off x="478631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7" name="116 Elipse"/>
            <p:cNvSpPr/>
            <p:nvPr/>
          </p:nvSpPr>
          <p:spPr>
            <a:xfrm>
              <a:off x="442912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8" name="117 Elipse"/>
            <p:cNvSpPr/>
            <p:nvPr/>
          </p:nvSpPr>
          <p:spPr>
            <a:xfrm>
              <a:off x="514350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9" name="118 Elipse"/>
            <p:cNvSpPr/>
            <p:nvPr/>
          </p:nvSpPr>
          <p:spPr>
            <a:xfrm>
              <a:off x="585788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0" name="119 Elipse"/>
            <p:cNvSpPr/>
            <p:nvPr/>
          </p:nvSpPr>
          <p:spPr>
            <a:xfrm>
              <a:off x="550069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1" name="120 Conector recto de flecha"/>
            <p:cNvCxnSpPr>
              <a:stCxn id="117" idx="0"/>
              <a:endCxn id="116" idx="3"/>
            </p:cNvCxnSpPr>
            <p:nvPr/>
          </p:nvCxnSpPr>
          <p:spPr>
            <a:xfrm rot="5400000" flipH="1" flipV="1">
              <a:off x="4321967" y="3708625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 de flecha"/>
            <p:cNvCxnSpPr>
              <a:stCxn id="118" idx="1"/>
              <a:endCxn id="116" idx="4"/>
            </p:cNvCxnSpPr>
            <p:nvPr/>
          </p:nvCxnSpPr>
          <p:spPr>
            <a:xfrm rot="16200000" flipV="1">
              <a:off x="4679158" y="3750471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 de flecha"/>
            <p:cNvCxnSpPr>
              <a:stCxn id="119" idx="0"/>
              <a:endCxn id="120" idx="5"/>
            </p:cNvCxnSpPr>
            <p:nvPr/>
          </p:nvCxnSpPr>
          <p:spPr>
            <a:xfrm rot="16200000" flipV="1">
              <a:off x="5494567" y="3708624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 de flecha"/>
            <p:cNvCxnSpPr>
              <a:stCxn id="118" idx="7"/>
              <a:endCxn id="120" idx="4"/>
            </p:cNvCxnSpPr>
            <p:nvPr/>
          </p:nvCxnSpPr>
          <p:spPr>
            <a:xfrm rot="5400000" flipH="1" flipV="1">
              <a:off x="5137376" y="375047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 de flecha"/>
            <p:cNvCxnSpPr>
              <a:stCxn id="117" idx="7"/>
              <a:endCxn id="120" idx="3"/>
            </p:cNvCxnSpPr>
            <p:nvPr/>
          </p:nvCxnSpPr>
          <p:spPr>
            <a:xfrm rot="5400000" flipH="1" flipV="1">
              <a:off x="470874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 de flecha"/>
            <p:cNvCxnSpPr>
              <a:stCxn id="119" idx="1"/>
              <a:endCxn id="116" idx="5"/>
            </p:cNvCxnSpPr>
            <p:nvPr/>
          </p:nvCxnSpPr>
          <p:spPr>
            <a:xfrm rot="16200000" flipV="1">
              <a:off x="506593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 de flecha"/>
            <p:cNvCxnSpPr/>
            <p:nvPr/>
          </p:nvCxnSpPr>
          <p:spPr>
            <a:xfrm rot="5400000" flipH="1" flipV="1">
              <a:off x="467995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 de flecha"/>
            <p:cNvCxnSpPr/>
            <p:nvPr/>
          </p:nvCxnSpPr>
          <p:spPr>
            <a:xfrm rot="5400000" flipH="1" flipV="1">
              <a:off x="539433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 de flecha"/>
            <p:cNvCxnSpPr/>
            <p:nvPr/>
          </p:nvCxnSpPr>
          <p:spPr>
            <a:xfrm rot="5400000" flipH="1" flipV="1">
              <a:off x="432276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 de flecha"/>
            <p:cNvCxnSpPr/>
            <p:nvPr/>
          </p:nvCxnSpPr>
          <p:spPr>
            <a:xfrm rot="5400000" flipH="1" flipV="1">
              <a:off x="503714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 de flecha"/>
            <p:cNvCxnSpPr/>
            <p:nvPr/>
          </p:nvCxnSpPr>
          <p:spPr>
            <a:xfrm rot="5400000" flipH="1" flipV="1">
              <a:off x="575152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Conector recto de flecha"/>
            <p:cNvCxnSpPr>
              <a:stCxn id="116" idx="6"/>
              <a:endCxn id="120" idx="2"/>
            </p:cNvCxnSpPr>
            <p:nvPr/>
          </p:nvCxnSpPr>
          <p:spPr>
            <a:xfrm>
              <a:off x="5072066" y="3357562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132 Arco"/>
            <p:cNvSpPr/>
            <p:nvPr/>
          </p:nvSpPr>
          <p:spPr>
            <a:xfrm>
              <a:off x="4428710" y="3250612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4" name="133 Arco"/>
            <p:cNvSpPr/>
            <p:nvPr/>
          </p:nvSpPr>
          <p:spPr>
            <a:xfrm rot="10800000">
              <a:off x="5652862" y="3277246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314331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2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6" name="168 Conector recto"/>
              <p:cNvCxnSpPr>
                <a:stCxn id="55" idx="1"/>
                <a:endCxn id="5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169 Conector recto"/>
              <p:cNvCxnSpPr>
                <a:stCxn id="55" idx="0"/>
                <a:endCxn id="5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Imagen 5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3563888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8" name="Agrupar 87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8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3" name="168 Conector recto"/>
              <p:cNvCxnSpPr>
                <a:stCxn id="92" idx="1"/>
                <a:endCxn id="9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69 Conector recto"/>
              <p:cNvCxnSpPr>
                <a:stCxn id="92" idx="0"/>
                <a:endCxn id="9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1" name="Imagen 9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6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1259632" y="132102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1254593" y="276118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1259632" y="31932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1259632" y="1744190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1259632" y="88897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1259632" y="232913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3824317" y="13930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3811357" y="1825079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3820238" y="2257127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6498454" y="1583435"/>
            <a:ext cx="5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52622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627784" y="3497588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79078" y="3068960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79078" y="3926216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107 Forma libre"/>
          <p:cNvSpPr/>
          <p:nvPr/>
        </p:nvSpPr>
        <p:spPr>
          <a:xfrm>
            <a:off x="2124605" y="3289733"/>
            <a:ext cx="503179" cy="26712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08 Forma libre"/>
          <p:cNvSpPr/>
          <p:nvPr/>
        </p:nvSpPr>
        <p:spPr>
          <a:xfrm>
            <a:off x="2124605" y="3854275"/>
            <a:ext cx="50317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110 Conector recto"/>
          <p:cNvCxnSpPr/>
          <p:nvPr/>
        </p:nvCxnSpPr>
        <p:spPr>
          <a:xfrm flipV="1">
            <a:off x="1259632" y="3283274"/>
            <a:ext cx="590884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3 Conector recto"/>
          <p:cNvCxnSpPr/>
          <p:nvPr/>
        </p:nvCxnSpPr>
        <p:spPr>
          <a:xfrm>
            <a:off x="1259632" y="4140530"/>
            <a:ext cx="590884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4 Conector recto de flecha"/>
          <p:cNvCxnSpPr>
            <a:stCxn id="3" idx="3"/>
            <a:endCxn id="27" idx="1"/>
          </p:cNvCxnSpPr>
          <p:nvPr/>
        </p:nvCxnSpPr>
        <p:spPr>
          <a:xfrm>
            <a:off x="3056412" y="3711902"/>
            <a:ext cx="435468" cy="8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16 CuadroTexto"/>
          <p:cNvSpPr txBox="1"/>
          <p:nvPr/>
        </p:nvSpPr>
        <p:spPr>
          <a:xfrm>
            <a:off x="683568" y="3717032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83568" y="29156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Agrupar 25"/>
          <p:cNvGrpSpPr/>
          <p:nvPr/>
        </p:nvGrpSpPr>
        <p:grpSpPr>
          <a:xfrm>
            <a:off x="3491880" y="3506583"/>
            <a:ext cx="428628" cy="428628"/>
            <a:chOff x="2500298" y="857232"/>
            <a:chExt cx="428628" cy="428628"/>
          </a:xfrm>
        </p:grpSpPr>
        <p:sp>
          <p:nvSpPr>
            <p:cNvPr id="27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28" name="196 Conector recto"/>
            <p:cNvCxnSpPr>
              <a:stCxn id="27" idx="1"/>
              <a:endCxn id="27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97 Conector recto"/>
            <p:cNvCxnSpPr>
              <a:stCxn id="27" idx="0"/>
              <a:endCxn id="27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114 Conector recto de flecha"/>
          <p:cNvCxnSpPr>
            <a:stCxn id="27" idx="3"/>
          </p:cNvCxnSpPr>
          <p:nvPr/>
        </p:nvCxnSpPr>
        <p:spPr>
          <a:xfrm>
            <a:off x="3920508" y="3720897"/>
            <a:ext cx="723500" cy="13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133 Grupo"/>
          <p:cNvGrpSpPr/>
          <p:nvPr/>
        </p:nvGrpSpPr>
        <p:grpSpPr>
          <a:xfrm>
            <a:off x="4071364" y="4539546"/>
            <a:ext cx="428628" cy="428628"/>
            <a:chOff x="285720" y="142852"/>
            <a:chExt cx="428628" cy="428628"/>
          </a:xfrm>
        </p:grpSpPr>
        <p:sp>
          <p:nvSpPr>
            <p:cNvPr id="35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endCxn id="35" idx="0"/>
          </p:cNvCxnSpPr>
          <p:nvPr/>
        </p:nvCxnSpPr>
        <p:spPr>
          <a:xfrm>
            <a:off x="4285678" y="3734553"/>
            <a:ext cx="0" cy="804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560035" y="335699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41" name="116 CuadroTexto"/>
          <p:cNvSpPr txBox="1"/>
          <p:nvPr/>
        </p:nvSpPr>
        <p:spPr>
          <a:xfrm>
            <a:off x="1536086" y="42210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114 Conector recto de flecha"/>
          <p:cNvCxnSpPr>
            <a:stCxn id="35" idx="1"/>
          </p:cNvCxnSpPr>
          <p:nvPr/>
        </p:nvCxnSpPr>
        <p:spPr>
          <a:xfrm flipH="1">
            <a:off x="1259632" y="4753860"/>
            <a:ext cx="281173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/>
          <p:nvPr/>
        </p:nvCxnSpPr>
        <p:spPr>
          <a:xfrm flipV="1">
            <a:off x="1259632" y="4221088"/>
            <a:ext cx="0" cy="532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7 Conector recto de flecha"/>
          <p:cNvCxnSpPr/>
          <p:nvPr/>
        </p:nvCxnSpPr>
        <p:spPr>
          <a:xfrm>
            <a:off x="758996" y="3283396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7 Conector recto de flecha"/>
          <p:cNvCxnSpPr/>
          <p:nvPr/>
        </p:nvCxnSpPr>
        <p:spPr>
          <a:xfrm>
            <a:off x="758996" y="4143478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16 CuadroTexto"/>
          <p:cNvSpPr txBox="1"/>
          <p:nvPr/>
        </p:nvSpPr>
        <p:spPr>
          <a:xfrm>
            <a:off x="4636066" y="356372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114 Conector recto de flecha"/>
          <p:cNvCxnSpPr/>
          <p:nvPr/>
        </p:nvCxnSpPr>
        <p:spPr>
          <a:xfrm>
            <a:off x="5580112" y="4165850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 flipV="1">
            <a:off x="5580112" y="3203684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6013496" y="3603442"/>
            <a:ext cx="0" cy="576064"/>
          </a:xfrm>
          <a:prstGeom prst="line">
            <a:avLst/>
          </a:prstGeom>
          <a:ln w="3492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114 Conector recto de flecha"/>
          <p:cNvCxnSpPr/>
          <p:nvPr/>
        </p:nvCxnSpPr>
        <p:spPr>
          <a:xfrm>
            <a:off x="5580112" y="5301208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14 Conector recto de flecha"/>
          <p:cNvCxnSpPr/>
          <p:nvPr/>
        </p:nvCxnSpPr>
        <p:spPr>
          <a:xfrm flipV="1">
            <a:off x="5580112" y="4339042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5265487" y="4221088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6 CuadroTexto"/>
          <p:cNvSpPr txBox="1"/>
          <p:nvPr/>
        </p:nvSpPr>
        <p:spPr>
          <a:xfrm>
            <a:off x="5220072" y="3068960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116 CuadroTexto"/>
          <p:cNvSpPr txBox="1"/>
          <p:nvPr/>
        </p:nvSpPr>
        <p:spPr>
          <a:xfrm>
            <a:off x="8085289" y="4077072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6 CuadroTexto"/>
          <p:cNvSpPr txBox="1"/>
          <p:nvPr/>
        </p:nvSpPr>
        <p:spPr>
          <a:xfrm>
            <a:off x="8028384" y="5229200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114 Conector recto de flecha"/>
          <p:cNvCxnSpPr/>
          <p:nvPr/>
        </p:nvCxnSpPr>
        <p:spPr>
          <a:xfrm flipV="1">
            <a:off x="6012160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4 Conector recto de flecha"/>
          <p:cNvCxnSpPr/>
          <p:nvPr/>
        </p:nvCxnSpPr>
        <p:spPr>
          <a:xfrm flipV="1">
            <a:off x="6444208" y="3292681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/>
          <p:nvPr/>
        </p:nvCxnSpPr>
        <p:spPr>
          <a:xfrm flipV="1">
            <a:off x="6876256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4 Conector recto de flecha"/>
          <p:cNvCxnSpPr/>
          <p:nvPr/>
        </p:nvCxnSpPr>
        <p:spPr>
          <a:xfrm flipV="1">
            <a:off x="7308304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 flipV="1">
            <a:off x="7740352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79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07704" y="1178609"/>
            <a:ext cx="4195560" cy="1714962"/>
            <a:chOff x="160416" y="2559390"/>
            <a:chExt cx="4195560" cy="1714962"/>
          </a:xfrm>
        </p:grpSpPr>
        <p:sp>
          <p:nvSpPr>
            <p:cNvPr id="3" name="2 CuadroTexto"/>
            <p:cNvSpPr txBox="1"/>
            <p:nvPr/>
          </p:nvSpPr>
          <p:spPr>
            <a:xfrm>
              <a:off x="1435972" y="2713090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" name="3 Acorde"/>
            <p:cNvSpPr/>
            <p:nvPr/>
          </p:nvSpPr>
          <p:spPr>
            <a:xfrm>
              <a:off x="1365516" y="2717931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Elipse"/>
            <p:cNvSpPr/>
            <p:nvPr/>
          </p:nvSpPr>
          <p:spPr>
            <a:xfrm>
              <a:off x="1365516" y="2717930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5 Conector recto de flecha"/>
            <p:cNvCxnSpPr/>
            <p:nvPr/>
          </p:nvCxnSpPr>
          <p:spPr>
            <a:xfrm flipV="1">
              <a:off x="1987816" y="302424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8 Conector recto de flecha"/>
            <p:cNvCxnSpPr/>
            <p:nvPr/>
          </p:nvCxnSpPr>
          <p:spPr>
            <a:xfrm>
              <a:off x="497624" y="2843264"/>
              <a:ext cx="926996" cy="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10 Conector recto de flecha"/>
            <p:cNvCxnSpPr>
              <a:endCxn id="5" idx="2"/>
            </p:cNvCxnSpPr>
            <p:nvPr/>
          </p:nvCxnSpPr>
          <p:spPr>
            <a:xfrm>
              <a:off x="497624" y="3025312"/>
              <a:ext cx="867892" cy="37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11 Conector recto de flecha"/>
            <p:cNvCxnSpPr/>
            <p:nvPr/>
          </p:nvCxnSpPr>
          <p:spPr>
            <a:xfrm>
              <a:off x="497624" y="3203628"/>
              <a:ext cx="91192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12 CuadroTexto"/>
            <p:cNvSpPr txBox="1"/>
            <p:nvPr/>
          </p:nvSpPr>
          <p:spPr>
            <a:xfrm>
              <a:off x="2663028" y="3175474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1" name="13 Acorde"/>
            <p:cNvSpPr/>
            <p:nvPr/>
          </p:nvSpPr>
          <p:spPr>
            <a:xfrm>
              <a:off x="2610116" y="3180315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4 Elipse"/>
            <p:cNvSpPr/>
            <p:nvPr/>
          </p:nvSpPr>
          <p:spPr>
            <a:xfrm>
              <a:off x="2610116" y="3180314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5 CuadroTexto"/>
            <p:cNvSpPr txBox="1"/>
            <p:nvPr/>
          </p:nvSpPr>
          <p:spPr>
            <a:xfrm>
              <a:off x="1444884" y="364721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3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4" name="16 Acorde"/>
            <p:cNvSpPr/>
            <p:nvPr/>
          </p:nvSpPr>
          <p:spPr>
            <a:xfrm>
              <a:off x="1365516" y="365205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7 Elipse"/>
            <p:cNvSpPr/>
            <p:nvPr/>
          </p:nvSpPr>
          <p:spPr>
            <a:xfrm>
              <a:off x="1365516" y="3652052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" name="18 Conector recto de flecha"/>
            <p:cNvCxnSpPr/>
            <p:nvPr/>
          </p:nvCxnSpPr>
          <p:spPr>
            <a:xfrm flipV="1">
              <a:off x="1143266" y="3783814"/>
              <a:ext cx="2662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9 Conector recto de flecha"/>
            <p:cNvCxnSpPr/>
            <p:nvPr/>
          </p:nvCxnSpPr>
          <p:spPr>
            <a:xfrm>
              <a:off x="958372" y="3962488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20 Conector recto de flecha"/>
            <p:cNvCxnSpPr/>
            <p:nvPr/>
          </p:nvCxnSpPr>
          <p:spPr>
            <a:xfrm>
              <a:off x="787665" y="4135420"/>
              <a:ext cx="63193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21 Conector recto de flecha"/>
            <p:cNvCxnSpPr/>
            <p:nvPr/>
          </p:nvCxnSpPr>
          <p:spPr>
            <a:xfrm flipV="1">
              <a:off x="1987816" y="395400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22 Conector recto de flecha"/>
            <p:cNvCxnSpPr/>
            <p:nvPr/>
          </p:nvCxnSpPr>
          <p:spPr>
            <a:xfrm flipH="1" flipV="1">
              <a:off x="1143267" y="2843266"/>
              <a:ext cx="0" cy="9270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3 Conector recto de flecha"/>
            <p:cNvCxnSpPr/>
            <p:nvPr/>
          </p:nvCxnSpPr>
          <p:spPr>
            <a:xfrm flipV="1">
              <a:off x="965469" y="3029084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4 Conector recto de flecha"/>
            <p:cNvCxnSpPr/>
            <p:nvPr/>
          </p:nvCxnSpPr>
          <p:spPr>
            <a:xfrm flipH="1" flipV="1">
              <a:off x="787665" y="3205217"/>
              <a:ext cx="1" cy="9192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5 CuadroTexto"/>
            <p:cNvSpPr txBox="1"/>
            <p:nvPr/>
          </p:nvSpPr>
          <p:spPr>
            <a:xfrm>
              <a:off x="3499116" y="332593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26 Conector recto de flecha"/>
            <p:cNvCxnSpPr/>
            <p:nvPr/>
          </p:nvCxnSpPr>
          <p:spPr>
            <a:xfrm flipV="1">
              <a:off x="3232416" y="349737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8 Conector recto de flecha"/>
            <p:cNvCxnSpPr/>
            <p:nvPr/>
          </p:nvCxnSpPr>
          <p:spPr>
            <a:xfrm>
              <a:off x="2254516" y="3625887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9 Conector recto de flecha"/>
            <p:cNvCxnSpPr/>
            <p:nvPr/>
          </p:nvCxnSpPr>
          <p:spPr>
            <a:xfrm flipV="1">
              <a:off x="2254516" y="3031464"/>
              <a:ext cx="2382" cy="306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0 Conector recto de flecha"/>
            <p:cNvCxnSpPr/>
            <p:nvPr/>
          </p:nvCxnSpPr>
          <p:spPr>
            <a:xfrm flipV="1">
              <a:off x="2254516" y="3626280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/>
            <p:cNvSpPr txBox="1"/>
            <p:nvPr/>
          </p:nvSpPr>
          <p:spPr>
            <a:xfrm>
              <a:off x="160416" y="2559390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635896" y="342900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30" name="28 Conector recto de flecha"/>
            <p:cNvCxnSpPr/>
            <p:nvPr/>
          </p:nvCxnSpPr>
          <p:spPr>
            <a:xfrm>
              <a:off x="2254516" y="3337855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19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ángulo 205">
            <a:extLst>
              <a:ext uri="{FF2B5EF4-FFF2-40B4-BE49-F238E27FC236}">
                <a16:creationId xmlns:a16="http://schemas.microsoft.com/office/drawing/2014/main" id="{368DD496-EE4E-9041-8B5E-723F8B8D4056}"/>
              </a:ext>
            </a:extLst>
          </p:cNvPr>
          <p:cNvSpPr/>
          <p:nvPr/>
        </p:nvSpPr>
        <p:spPr>
          <a:xfrm>
            <a:off x="3995936" y="260647"/>
            <a:ext cx="345174" cy="5760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286AEA09-0FAA-0B41-BCEF-03F2E4C4950D}"/>
              </a:ext>
            </a:extLst>
          </p:cNvPr>
          <p:cNvGrpSpPr/>
          <p:nvPr/>
        </p:nvGrpSpPr>
        <p:grpSpPr>
          <a:xfrm>
            <a:off x="435195" y="1652437"/>
            <a:ext cx="3083442" cy="3083442"/>
            <a:chOff x="648586" y="839972"/>
            <a:chExt cx="3083442" cy="3083442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E60A6161-BD31-FC48-B3E3-A25B34DCB2CB}"/>
                </a:ext>
              </a:extLst>
            </p:cNvPr>
            <p:cNvSpPr/>
            <p:nvPr/>
          </p:nvSpPr>
          <p:spPr>
            <a:xfrm>
              <a:off x="648586" y="839972"/>
              <a:ext cx="3083442" cy="30834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7FBD662B-A45B-9D41-B680-0D5BFC53101A}"/>
                </a:ext>
              </a:extLst>
            </p:cNvPr>
            <p:cNvSpPr/>
            <p:nvPr/>
          </p:nvSpPr>
          <p:spPr>
            <a:xfrm>
              <a:off x="1187624" y="14931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88235E1B-FFD5-D446-84D5-498DEBFD81A3}"/>
                </a:ext>
              </a:extLst>
            </p:cNvPr>
            <p:cNvSpPr/>
            <p:nvPr/>
          </p:nvSpPr>
          <p:spPr>
            <a:xfrm>
              <a:off x="1340024" y="1484784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6A50C53A-A7C1-DA41-9ABA-CC716C58F991}"/>
                </a:ext>
              </a:extLst>
            </p:cNvPr>
            <p:cNvSpPr/>
            <p:nvPr/>
          </p:nvSpPr>
          <p:spPr>
            <a:xfrm>
              <a:off x="1187624" y="170080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8406ABC-A830-3340-8BE7-1BB71FE589FA}"/>
                </a:ext>
              </a:extLst>
            </p:cNvPr>
            <p:cNvSpPr/>
            <p:nvPr/>
          </p:nvSpPr>
          <p:spPr>
            <a:xfrm>
              <a:off x="1403648" y="170080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B03F5CB-D2C1-D24B-BFEF-00E5E6C6D7E9}"/>
                </a:ext>
              </a:extLst>
            </p:cNvPr>
            <p:cNvSpPr/>
            <p:nvPr/>
          </p:nvSpPr>
          <p:spPr>
            <a:xfrm>
              <a:off x="1340024" y="177281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F0803EB-F7C0-7B42-91D9-E4A14DDECA3E}"/>
                </a:ext>
              </a:extLst>
            </p:cNvPr>
            <p:cNvSpPr/>
            <p:nvPr/>
          </p:nvSpPr>
          <p:spPr>
            <a:xfrm>
              <a:off x="1619672" y="16455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8470F13E-82EE-614F-BCFF-B75CA396F30A}"/>
                </a:ext>
              </a:extLst>
            </p:cNvPr>
            <p:cNvSpPr/>
            <p:nvPr/>
          </p:nvSpPr>
          <p:spPr>
            <a:xfrm>
              <a:off x="1475656" y="141277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52F2A28-2F51-7C46-810D-0F9A646B5DD4}"/>
                </a:ext>
              </a:extLst>
            </p:cNvPr>
            <p:cNvSpPr/>
            <p:nvPr/>
          </p:nvSpPr>
          <p:spPr>
            <a:xfrm>
              <a:off x="1763688" y="16455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77E292F-425A-874E-A92E-821CB3A02748}"/>
                </a:ext>
              </a:extLst>
            </p:cNvPr>
            <p:cNvSpPr/>
            <p:nvPr/>
          </p:nvSpPr>
          <p:spPr>
            <a:xfrm>
              <a:off x="1340024" y="1988840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18515D68-B77B-074E-BC92-1699470BE2AB}"/>
                </a:ext>
              </a:extLst>
            </p:cNvPr>
            <p:cNvSpPr/>
            <p:nvPr/>
          </p:nvSpPr>
          <p:spPr>
            <a:xfrm>
              <a:off x="1547664" y="177281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685396E-C124-4745-9D35-D4B1A3BDACFB}"/>
                </a:ext>
              </a:extLst>
            </p:cNvPr>
            <p:cNvSpPr/>
            <p:nvPr/>
          </p:nvSpPr>
          <p:spPr>
            <a:xfrm>
              <a:off x="1475656" y="1916832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A95DB672-D7E5-2B47-BC12-B42051FB2525}"/>
                </a:ext>
              </a:extLst>
            </p:cNvPr>
            <p:cNvSpPr/>
            <p:nvPr/>
          </p:nvSpPr>
          <p:spPr>
            <a:xfrm>
              <a:off x="1187624" y="1916832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9DA3B8E-0DCA-764D-BC25-DB93C5443076}"/>
                </a:ext>
              </a:extLst>
            </p:cNvPr>
            <p:cNvSpPr/>
            <p:nvPr/>
          </p:nvSpPr>
          <p:spPr>
            <a:xfrm>
              <a:off x="1043608" y="16455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97364BC-E672-F942-88EA-65DE2EB7051B}"/>
                </a:ext>
              </a:extLst>
            </p:cNvPr>
            <p:cNvSpPr/>
            <p:nvPr/>
          </p:nvSpPr>
          <p:spPr>
            <a:xfrm>
              <a:off x="1043608" y="177281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17648CB-1A84-194D-ABB0-0FDD3D70319F}"/>
                </a:ext>
              </a:extLst>
            </p:cNvPr>
            <p:cNvSpPr/>
            <p:nvPr/>
          </p:nvSpPr>
          <p:spPr>
            <a:xfrm>
              <a:off x="1115616" y="1988840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63F1E28-D73B-F64E-BAE9-33B2160D2E86}"/>
                </a:ext>
              </a:extLst>
            </p:cNvPr>
            <p:cNvSpPr/>
            <p:nvPr/>
          </p:nvSpPr>
          <p:spPr>
            <a:xfrm>
              <a:off x="1340024" y="2348880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1BED446-EE2B-2B4A-B623-37268409660B}"/>
                </a:ext>
              </a:extLst>
            </p:cNvPr>
            <p:cNvSpPr/>
            <p:nvPr/>
          </p:nvSpPr>
          <p:spPr>
            <a:xfrm>
              <a:off x="1619672" y="213285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D6003E1C-A039-0A46-96E3-C2DB8D919042}"/>
                </a:ext>
              </a:extLst>
            </p:cNvPr>
            <p:cNvSpPr/>
            <p:nvPr/>
          </p:nvSpPr>
          <p:spPr>
            <a:xfrm>
              <a:off x="2123728" y="170080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F9F2A0E-148D-9E46-9B34-295D8578DED3}"/>
                </a:ext>
              </a:extLst>
            </p:cNvPr>
            <p:cNvSpPr/>
            <p:nvPr/>
          </p:nvSpPr>
          <p:spPr>
            <a:xfrm>
              <a:off x="1259632" y="2564904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552E260B-C89F-344E-92FE-5D5F1716120A}"/>
                </a:ext>
              </a:extLst>
            </p:cNvPr>
            <p:cNvSpPr/>
            <p:nvPr/>
          </p:nvSpPr>
          <p:spPr>
            <a:xfrm>
              <a:off x="1331640" y="2204864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A9A71C03-9530-9A4C-B09C-94673DC64DC7}"/>
                </a:ext>
              </a:extLst>
            </p:cNvPr>
            <p:cNvSpPr/>
            <p:nvPr/>
          </p:nvSpPr>
          <p:spPr>
            <a:xfrm>
              <a:off x="1340024" y="16455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989E303-DD4B-2F42-A971-A250D08AF005}"/>
                </a:ext>
              </a:extLst>
            </p:cNvPr>
            <p:cNvSpPr/>
            <p:nvPr/>
          </p:nvSpPr>
          <p:spPr>
            <a:xfrm>
              <a:off x="1979712" y="213285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225C6FB-639E-0343-BD87-B2D6FDA9A041}"/>
                </a:ext>
              </a:extLst>
            </p:cNvPr>
            <p:cNvSpPr/>
            <p:nvPr/>
          </p:nvSpPr>
          <p:spPr>
            <a:xfrm>
              <a:off x="1691680" y="242088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D7B17251-F91F-3949-B70C-1AD779A4D7BD}"/>
                </a:ext>
              </a:extLst>
            </p:cNvPr>
            <p:cNvSpPr/>
            <p:nvPr/>
          </p:nvSpPr>
          <p:spPr>
            <a:xfrm>
              <a:off x="1492424" y="17979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607850EF-6C7C-9741-816E-3D176CBFDC98}"/>
                </a:ext>
              </a:extLst>
            </p:cNvPr>
            <p:cNvSpPr/>
            <p:nvPr/>
          </p:nvSpPr>
          <p:spPr>
            <a:xfrm>
              <a:off x="1644824" y="19503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5F072DDA-EE05-D848-963F-2AC1688445D0}"/>
                </a:ext>
              </a:extLst>
            </p:cNvPr>
            <p:cNvSpPr/>
            <p:nvPr/>
          </p:nvSpPr>
          <p:spPr>
            <a:xfrm>
              <a:off x="1797224" y="21027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752A5D4-D23D-7847-8237-3C524F9DD4CB}"/>
                </a:ext>
              </a:extLst>
            </p:cNvPr>
            <p:cNvSpPr/>
            <p:nvPr/>
          </p:nvSpPr>
          <p:spPr>
            <a:xfrm>
              <a:off x="1949624" y="249289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E944BEC3-BC81-4645-9B23-91E53ABC7FFA}"/>
                </a:ext>
              </a:extLst>
            </p:cNvPr>
            <p:cNvSpPr/>
            <p:nvPr/>
          </p:nvSpPr>
          <p:spPr>
            <a:xfrm>
              <a:off x="1949624" y="249289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5632367-1D91-4A4B-A357-3522C13811B2}"/>
                </a:ext>
              </a:extLst>
            </p:cNvPr>
            <p:cNvSpPr/>
            <p:nvPr/>
          </p:nvSpPr>
          <p:spPr>
            <a:xfrm>
              <a:off x="2123728" y="2348880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9CD63C6-252D-E048-8BD9-1CD4A01DCADA}"/>
                </a:ext>
              </a:extLst>
            </p:cNvPr>
            <p:cNvSpPr/>
            <p:nvPr/>
          </p:nvSpPr>
          <p:spPr>
            <a:xfrm>
              <a:off x="1949624" y="1916832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16DE3B0-0E9E-E043-AC35-9359EE4D51B4}"/>
                </a:ext>
              </a:extLst>
            </p:cNvPr>
            <p:cNvSpPr/>
            <p:nvPr/>
          </p:nvSpPr>
          <p:spPr>
            <a:xfrm>
              <a:off x="2195736" y="22551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A39CC461-9661-414B-8603-BA1E27DFF483}"/>
                </a:ext>
              </a:extLst>
            </p:cNvPr>
            <p:cNvSpPr/>
            <p:nvPr/>
          </p:nvSpPr>
          <p:spPr>
            <a:xfrm>
              <a:off x="2348136" y="213285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ED0292E-3A7B-2A4E-AA8D-15B91E5C1F48}"/>
                </a:ext>
              </a:extLst>
            </p:cNvPr>
            <p:cNvSpPr/>
            <p:nvPr/>
          </p:nvSpPr>
          <p:spPr>
            <a:xfrm>
              <a:off x="2123728" y="2924944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B6A7594A-3C31-FE42-B133-59F513D17FB8}"/>
                </a:ext>
              </a:extLst>
            </p:cNvPr>
            <p:cNvSpPr/>
            <p:nvPr/>
          </p:nvSpPr>
          <p:spPr>
            <a:xfrm>
              <a:off x="2411760" y="2708920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07DE3ED8-9E7A-1741-BC7F-5F6F1524C5C4}"/>
                </a:ext>
              </a:extLst>
            </p:cNvPr>
            <p:cNvSpPr/>
            <p:nvPr/>
          </p:nvSpPr>
          <p:spPr>
            <a:xfrm>
              <a:off x="2123728" y="2708920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144B34FA-FFE8-5241-9FAC-C4C57A4F8FBF}"/>
                </a:ext>
              </a:extLst>
            </p:cNvPr>
            <p:cNvSpPr/>
            <p:nvPr/>
          </p:nvSpPr>
          <p:spPr>
            <a:xfrm>
              <a:off x="2483768" y="321297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43C4E90C-9C5D-AA4A-8BFA-FA18DC5ECA6C}"/>
                </a:ext>
              </a:extLst>
            </p:cNvPr>
            <p:cNvSpPr/>
            <p:nvPr/>
          </p:nvSpPr>
          <p:spPr>
            <a:xfrm>
              <a:off x="2627784" y="24075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4FC2C48E-B352-1F41-A16D-42428004A556}"/>
                </a:ext>
              </a:extLst>
            </p:cNvPr>
            <p:cNvSpPr/>
            <p:nvPr/>
          </p:nvSpPr>
          <p:spPr>
            <a:xfrm>
              <a:off x="2843808" y="24075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9B239983-B9F7-654F-9566-78648092865E}"/>
                </a:ext>
              </a:extLst>
            </p:cNvPr>
            <p:cNvSpPr/>
            <p:nvPr/>
          </p:nvSpPr>
          <p:spPr>
            <a:xfrm>
              <a:off x="2699792" y="1412776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6B790032-0AF6-0C41-925D-531E718B4D55}"/>
                </a:ext>
              </a:extLst>
            </p:cNvPr>
            <p:cNvSpPr/>
            <p:nvPr/>
          </p:nvSpPr>
          <p:spPr>
            <a:xfrm>
              <a:off x="2852192" y="170080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18D69CEA-006A-CC41-B7D2-FA1FB3D5CE7E}"/>
                </a:ext>
              </a:extLst>
            </p:cNvPr>
            <p:cNvSpPr/>
            <p:nvPr/>
          </p:nvSpPr>
          <p:spPr>
            <a:xfrm>
              <a:off x="2987824" y="1565176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C2A3E221-7DBD-CF48-8EB7-492EB4316767}"/>
                </a:ext>
              </a:extLst>
            </p:cNvPr>
            <p:cNvSpPr/>
            <p:nvPr/>
          </p:nvSpPr>
          <p:spPr>
            <a:xfrm>
              <a:off x="2852192" y="1844824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769F8764-3362-5D4F-9111-9B3E0C3499B9}"/>
                </a:ext>
              </a:extLst>
            </p:cNvPr>
            <p:cNvSpPr/>
            <p:nvPr/>
          </p:nvSpPr>
          <p:spPr>
            <a:xfrm>
              <a:off x="3203848" y="1565176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4B12D351-0D56-5C40-98D3-EDA8C6C589FF}"/>
                </a:ext>
              </a:extLst>
            </p:cNvPr>
            <p:cNvSpPr/>
            <p:nvPr/>
          </p:nvSpPr>
          <p:spPr>
            <a:xfrm>
              <a:off x="2987824" y="1772816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9B33D18C-DFE6-734D-8578-00A84285B6FA}"/>
                </a:ext>
              </a:extLst>
            </p:cNvPr>
            <p:cNvSpPr/>
            <p:nvPr/>
          </p:nvSpPr>
          <p:spPr>
            <a:xfrm>
              <a:off x="3203848" y="170080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9C8FB55D-FFA9-6B44-9C83-C9A3ACC31B6F}"/>
                </a:ext>
              </a:extLst>
            </p:cNvPr>
            <p:cNvSpPr/>
            <p:nvPr/>
          </p:nvSpPr>
          <p:spPr>
            <a:xfrm>
              <a:off x="2852192" y="134076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B46C8B3-D5B4-4B40-AC8D-8DF90B498700}"/>
                </a:ext>
              </a:extLst>
            </p:cNvPr>
            <p:cNvSpPr/>
            <p:nvPr/>
          </p:nvSpPr>
          <p:spPr>
            <a:xfrm>
              <a:off x="3059832" y="1484784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A8EF2952-7187-F24B-A03D-759CA577A726}"/>
                </a:ext>
              </a:extLst>
            </p:cNvPr>
            <p:cNvSpPr/>
            <p:nvPr/>
          </p:nvSpPr>
          <p:spPr>
            <a:xfrm>
              <a:off x="2483768" y="1196752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3DE38069-F857-4540-B1D8-7D9D2C581E15}"/>
                </a:ext>
              </a:extLst>
            </p:cNvPr>
            <p:cNvSpPr/>
            <p:nvPr/>
          </p:nvSpPr>
          <p:spPr>
            <a:xfrm>
              <a:off x="2483768" y="1628800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7554B4B-4FBC-E942-92D8-9DF0F3A97F94}"/>
                </a:ext>
              </a:extLst>
            </p:cNvPr>
            <p:cNvSpPr/>
            <p:nvPr/>
          </p:nvSpPr>
          <p:spPr>
            <a:xfrm>
              <a:off x="2123728" y="134076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4A0F65BF-8297-AC4C-9873-1529D3038DFD}"/>
                </a:ext>
              </a:extLst>
            </p:cNvPr>
            <p:cNvSpPr/>
            <p:nvPr/>
          </p:nvSpPr>
          <p:spPr>
            <a:xfrm>
              <a:off x="2699792" y="1628800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EA54B75A-A2C6-024D-8B88-562A2C8831CA}"/>
                </a:ext>
              </a:extLst>
            </p:cNvPr>
            <p:cNvSpPr/>
            <p:nvPr/>
          </p:nvSpPr>
          <p:spPr>
            <a:xfrm>
              <a:off x="2627784" y="1844824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A9AC0881-7A47-E44B-A4A0-9270BCC32F3A}"/>
                </a:ext>
              </a:extLst>
            </p:cNvPr>
            <p:cNvSpPr/>
            <p:nvPr/>
          </p:nvSpPr>
          <p:spPr>
            <a:xfrm>
              <a:off x="2699792" y="206084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F4C0369C-9D9D-5E43-9D1F-F31941965ED5}"/>
                </a:ext>
              </a:extLst>
            </p:cNvPr>
            <p:cNvSpPr/>
            <p:nvPr/>
          </p:nvSpPr>
          <p:spPr>
            <a:xfrm>
              <a:off x="2852192" y="2132856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D2635E62-1AC5-1147-A173-A9558DF4F503}"/>
                </a:ext>
              </a:extLst>
            </p:cNvPr>
            <p:cNvSpPr/>
            <p:nvPr/>
          </p:nvSpPr>
          <p:spPr>
            <a:xfrm>
              <a:off x="2411760" y="1844824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838B3266-BA3F-AA44-AB9F-28A111184301}"/>
                </a:ext>
              </a:extLst>
            </p:cNvPr>
            <p:cNvSpPr/>
            <p:nvPr/>
          </p:nvSpPr>
          <p:spPr>
            <a:xfrm>
              <a:off x="2195736" y="1997224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D0D0258A-0E52-9B46-8041-B7C670752F61}"/>
                </a:ext>
              </a:extLst>
            </p:cNvPr>
            <p:cNvSpPr/>
            <p:nvPr/>
          </p:nvSpPr>
          <p:spPr>
            <a:xfrm>
              <a:off x="2564160" y="1124744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CE5B574F-7749-8B45-A68C-85977FFE03A7}"/>
                </a:ext>
              </a:extLst>
            </p:cNvPr>
            <p:cNvSpPr/>
            <p:nvPr/>
          </p:nvSpPr>
          <p:spPr>
            <a:xfrm>
              <a:off x="2771800" y="1196752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38746D74-5570-D548-A71D-01E7E89E770B}"/>
                </a:ext>
              </a:extLst>
            </p:cNvPr>
            <p:cNvSpPr/>
            <p:nvPr/>
          </p:nvSpPr>
          <p:spPr>
            <a:xfrm>
              <a:off x="3059832" y="134076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DC09C78C-66BF-CB43-B721-A7DA4B4A4D1E}"/>
                </a:ext>
              </a:extLst>
            </p:cNvPr>
            <p:cNvSpPr/>
            <p:nvPr/>
          </p:nvSpPr>
          <p:spPr>
            <a:xfrm>
              <a:off x="3131840" y="1988840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9125E7DF-D15B-A14F-AF92-8EA03B4A7CF3}"/>
                </a:ext>
              </a:extLst>
            </p:cNvPr>
            <p:cNvSpPr/>
            <p:nvPr/>
          </p:nvSpPr>
          <p:spPr>
            <a:xfrm>
              <a:off x="3284240" y="2276872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F2A257AD-7D63-F34B-92E5-3285329F69B8}"/>
                </a:ext>
              </a:extLst>
            </p:cNvPr>
            <p:cNvSpPr/>
            <p:nvPr/>
          </p:nvSpPr>
          <p:spPr>
            <a:xfrm>
              <a:off x="3284240" y="2141240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F44341B4-CE9E-2143-A6C2-2EDAA04DF114}"/>
                </a:ext>
              </a:extLst>
            </p:cNvPr>
            <p:cNvSpPr/>
            <p:nvPr/>
          </p:nvSpPr>
          <p:spPr>
            <a:xfrm>
              <a:off x="3563888" y="2293640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C64CE00B-0905-9742-A55F-391862EA7CBB}"/>
                </a:ext>
              </a:extLst>
            </p:cNvPr>
            <p:cNvSpPr/>
            <p:nvPr/>
          </p:nvSpPr>
          <p:spPr>
            <a:xfrm>
              <a:off x="3436640" y="206084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731BADE2-13EA-414E-A8DA-B8A313898238}"/>
                </a:ext>
              </a:extLst>
            </p:cNvPr>
            <p:cNvSpPr/>
            <p:nvPr/>
          </p:nvSpPr>
          <p:spPr>
            <a:xfrm>
              <a:off x="3347864" y="1916832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5971086-5E59-1E4F-8FA0-A476C87EA3C2}"/>
                </a:ext>
              </a:extLst>
            </p:cNvPr>
            <p:cNvSpPr/>
            <p:nvPr/>
          </p:nvSpPr>
          <p:spPr>
            <a:xfrm>
              <a:off x="3059832" y="2708920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114E7A62-8445-EA42-9EC7-3EA5747BD8CE}"/>
                </a:ext>
              </a:extLst>
            </p:cNvPr>
            <p:cNvSpPr/>
            <p:nvPr/>
          </p:nvSpPr>
          <p:spPr>
            <a:xfrm>
              <a:off x="3059832" y="2996952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0411F929-744D-CC4B-8719-38859975F408}"/>
                </a:ext>
              </a:extLst>
            </p:cNvPr>
            <p:cNvSpPr/>
            <p:nvPr/>
          </p:nvSpPr>
          <p:spPr>
            <a:xfrm>
              <a:off x="3212232" y="2861320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833166E1-76E1-1048-9436-172A8C7A5433}"/>
                </a:ext>
              </a:extLst>
            </p:cNvPr>
            <p:cNvSpPr/>
            <p:nvPr/>
          </p:nvSpPr>
          <p:spPr>
            <a:xfrm>
              <a:off x="3364632" y="278092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1D72462A-42C8-DA47-A0F1-6595A88E029C}"/>
                </a:ext>
              </a:extLst>
            </p:cNvPr>
            <p:cNvSpPr/>
            <p:nvPr/>
          </p:nvSpPr>
          <p:spPr>
            <a:xfrm>
              <a:off x="1475656" y="293332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33288FAD-425E-B646-8AFA-0A0B9B930863}"/>
                </a:ext>
              </a:extLst>
            </p:cNvPr>
            <p:cNvSpPr/>
            <p:nvPr/>
          </p:nvSpPr>
          <p:spPr>
            <a:xfrm>
              <a:off x="1628056" y="335699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D7B647EC-E069-404F-9305-D270F056809D}"/>
                </a:ext>
              </a:extLst>
            </p:cNvPr>
            <p:cNvSpPr/>
            <p:nvPr/>
          </p:nvSpPr>
          <p:spPr>
            <a:xfrm>
              <a:off x="1907704" y="308572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B25799FE-830E-7448-A34D-279644D00F2F}"/>
                </a:ext>
              </a:extLst>
            </p:cNvPr>
            <p:cNvSpPr/>
            <p:nvPr/>
          </p:nvSpPr>
          <p:spPr>
            <a:xfrm>
              <a:off x="2060104" y="357301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53E95F44-154E-CB4E-9834-B2653AE47F6F}"/>
                </a:ext>
              </a:extLst>
            </p:cNvPr>
            <p:cNvSpPr/>
            <p:nvPr/>
          </p:nvSpPr>
          <p:spPr>
            <a:xfrm>
              <a:off x="2212504" y="3645024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B6AE5265-CFA0-D04C-A589-3B06618A602C}"/>
                </a:ext>
              </a:extLst>
            </p:cNvPr>
            <p:cNvSpPr/>
            <p:nvPr/>
          </p:nvSpPr>
          <p:spPr>
            <a:xfrm>
              <a:off x="2364904" y="350100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E3D4AAB0-A1AE-8D4E-B93B-BA2D70E83868}"/>
                </a:ext>
              </a:extLst>
            </p:cNvPr>
            <p:cNvSpPr/>
            <p:nvPr/>
          </p:nvSpPr>
          <p:spPr>
            <a:xfrm>
              <a:off x="2195736" y="3429000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6135654B-DE2E-044B-BADC-9B138DA3736C}"/>
                </a:ext>
              </a:extLst>
            </p:cNvPr>
            <p:cNvSpPr/>
            <p:nvPr/>
          </p:nvSpPr>
          <p:spPr>
            <a:xfrm>
              <a:off x="2517304" y="335699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B84954A-7F2C-784A-A309-CA8D50DCF902}"/>
                </a:ext>
              </a:extLst>
            </p:cNvPr>
            <p:cNvSpPr/>
            <p:nvPr/>
          </p:nvSpPr>
          <p:spPr>
            <a:xfrm>
              <a:off x="2555776" y="350100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856B13B8-FBC5-8B40-942B-B8F0EB976D94}"/>
                </a:ext>
              </a:extLst>
            </p:cNvPr>
            <p:cNvSpPr/>
            <p:nvPr/>
          </p:nvSpPr>
          <p:spPr>
            <a:xfrm>
              <a:off x="1835696" y="365340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8402690D-4F80-C94F-90AC-35FA211A9E7F}"/>
                </a:ext>
              </a:extLst>
            </p:cNvPr>
            <p:cNvSpPr/>
            <p:nvPr/>
          </p:nvSpPr>
          <p:spPr>
            <a:xfrm>
              <a:off x="1835696" y="3284984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D7D176DE-B851-384B-986E-58F2043D547E}"/>
                </a:ext>
              </a:extLst>
            </p:cNvPr>
            <p:cNvSpPr/>
            <p:nvPr/>
          </p:nvSpPr>
          <p:spPr>
            <a:xfrm>
              <a:off x="1475656" y="357301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1997F1FF-E8DF-3B48-B651-AFCAC5661C92}"/>
                </a:ext>
              </a:extLst>
            </p:cNvPr>
            <p:cNvSpPr/>
            <p:nvPr/>
          </p:nvSpPr>
          <p:spPr>
            <a:xfrm>
              <a:off x="1331640" y="335699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9C93E537-735A-CF4D-B874-0B8D23BC3FFC}"/>
                </a:ext>
              </a:extLst>
            </p:cNvPr>
            <p:cNvSpPr/>
            <p:nvPr/>
          </p:nvSpPr>
          <p:spPr>
            <a:xfrm>
              <a:off x="1115616" y="2924944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C2C8831B-8304-2E4A-859A-85ADABCDC5BE}"/>
                </a:ext>
              </a:extLst>
            </p:cNvPr>
            <p:cNvSpPr/>
            <p:nvPr/>
          </p:nvSpPr>
          <p:spPr>
            <a:xfrm>
              <a:off x="1268016" y="2924944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53C05C44-9AE2-5B40-9F5E-98CA81BF78BE}"/>
                </a:ext>
              </a:extLst>
            </p:cNvPr>
            <p:cNvSpPr/>
            <p:nvPr/>
          </p:nvSpPr>
          <p:spPr>
            <a:xfrm>
              <a:off x="1420416" y="314096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24C78D23-797F-8541-9EF7-C6EB5231B773}"/>
                </a:ext>
              </a:extLst>
            </p:cNvPr>
            <p:cNvSpPr/>
            <p:nvPr/>
          </p:nvSpPr>
          <p:spPr>
            <a:xfrm>
              <a:off x="1572816" y="278092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6BFD0D85-3FEC-D144-AD29-FAE1A6D2EAC8}"/>
                </a:ext>
              </a:extLst>
            </p:cNvPr>
            <p:cNvSpPr/>
            <p:nvPr/>
          </p:nvSpPr>
          <p:spPr>
            <a:xfrm>
              <a:off x="1331640" y="278092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07E1D181-8D49-9944-98EE-ED877DD62815}"/>
                </a:ext>
              </a:extLst>
            </p:cNvPr>
            <p:cNvSpPr/>
            <p:nvPr/>
          </p:nvSpPr>
          <p:spPr>
            <a:xfrm>
              <a:off x="1547664" y="314096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E5F54A64-EC4A-A841-B1AC-68EB4617B4D9}"/>
                </a:ext>
              </a:extLst>
            </p:cNvPr>
            <p:cNvSpPr/>
            <p:nvPr/>
          </p:nvSpPr>
          <p:spPr>
            <a:xfrm>
              <a:off x="2051720" y="335699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9DAA8F98-B46E-4548-89A1-9EEA9A526B85}"/>
                </a:ext>
              </a:extLst>
            </p:cNvPr>
            <p:cNvSpPr/>
            <p:nvPr/>
          </p:nvSpPr>
          <p:spPr>
            <a:xfrm>
              <a:off x="1259632" y="314096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BEB0B7A4-27B6-E74F-A346-4E4EB1019F7D}"/>
                </a:ext>
              </a:extLst>
            </p:cNvPr>
            <p:cNvSpPr/>
            <p:nvPr/>
          </p:nvSpPr>
          <p:spPr>
            <a:xfrm>
              <a:off x="1475656" y="335699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2E5F1240-37D1-224F-900C-0F3B12111A76}"/>
                </a:ext>
              </a:extLst>
            </p:cNvPr>
            <p:cNvSpPr/>
            <p:nvPr/>
          </p:nvSpPr>
          <p:spPr>
            <a:xfrm>
              <a:off x="1691680" y="321297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39CDD105-D14D-9541-82DD-0BB43E9E2826}"/>
                </a:ext>
              </a:extLst>
            </p:cNvPr>
            <p:cNvSpPr/>
            <p:nvPr/>
          </p:nvSpPr>
          <p:spPr>
            <a:xfrm>
              <a:off x="1691680" y="357301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38891CC1-715E-1943-8288-3C4EA2D35A3E}"/>
                </a:ext>
              </a:extLst>
            </p:cNvPr>
            <p:cNvSpPr/>
            <p:nvPr/>
          </p:nvSpPr>
          <p:spPr>
            <a:xfrm>
              <a:off x="1979712" y="371703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60A4A749-1194-1341-A7DD-CBC0E94BFEAD}"/>
                </a:ext>
              </a:extLst>
            </p:cNvPr>
            <p:cNvSpPr/>
            <p:nvPr/>
          </p:nvSpPr>
          <p:spPr>
            <a:xfrm>
              <a:off x="2123728" y="3789040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E408CED6-4A4D-C448-A737-CF25149B0FDA}"/>
                </a:ext>
              </a:extLst>
            </p:cNvPr>
            <p:cNvSpPr/>
            <p:nvPr/>
          </p:nvSpPr>
          <p:spPr>
            <a:xfrm>
              <a:off x="1844080" y="350100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5FBE3E8B-48B5-0243-A50A-B8FE23FDB853}"/>
                </a:ext>
              </a:extLst>
            </p:cNvPr>
            <p:cNvSpPr/>
            <p:nvPr/>
          </p:nvSpPr>
          <p:spPr>
            <a:xfrm>
              <a:off x="1979712" y="3429000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3EF568CE-C1FE-0043-BB2A-285A37BA4E22}"/>
                </a:ext>
              </a:extLst>
            </p:cNvPr>
            <p:cNvSpPr/>
            <p:nvPr/>
          </p:nvSpPr>
          <p:spPr>
            <a:xfrm>
              <a:off x="1996480" y="3284984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05E5AB32-268F-5C4B-9E16-F5201C20A61C}"/>
                </a:ext>
              </a:extLst>
            </p:cNvPr>
            <p:cNvSpPr/>
            <p:nvPr/>
          </p:nvSpPr>
          <p:spPr>
            <a:xfrm>
              <a:off x="2195736" y="321297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FD0F8F81-B619-0E46-B964-E0309D454273}"/>
                </a:ext>
              </a:extLst>
            </p:cNvPr>
            <p:cNvSpPr/>
            <p:nvPr/>
          </p:nvSpPr>
          <p:spPr>
            <a:xfrm>
              <a:off x="2348136" y="336537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5E8B2BE7-F511-764A-A688-BBD5A79C5734}"/>
                </a:ext>
              </a:extLst>
            </p:cNvPr>
            <p:cNvSpPr/>
            <p:nvPr/>
          </p:nvSpPr>
          <p:spPr>
            <a:xfrm>
              <a:off x="2555776" y="285293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0FDA3B85-C859-A94C-BAF2-91904DADC2E0}"/>
                </a:ext>
              </a:extLst>
            </p:cNvPr>
            <p:cNvSpPr/>
            <p:nvPr/>
          </p:nvSpPr>
          <p:spPr>
            <a:xfrm>
              <a:off x="2708176" y="278092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5FF857B9-772A-7B4C-A19F-1847332651A7}"/>
                </a:ext>
              </a:extLst>
            </p:cNvPr>
            <p:cNvSpPr/>
            <p:nvPr/>
          </p:nvSpPr>
          <p:spPr>
            <a:xfrm>
              <a:off x="2843808" y="321297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2F63D153-AC18-F941-B693-E2F2C1841D8B}"/>
                </a:ext>
              </a:extLst>
            </p:cNvPr>
            <p:cNvSpPr/>
            <p:nvPr/>
          </p:nvSpPr>
          <p:spPr>
            <a:xfrm>
              <a:off x="2051720" y="336537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5D972BFF-2801-BA4D-B0FA-2C5B8E993856}"/>
              </a:ext>
            </a:extLst>
          </p:cNvPr>
          <p:cNvSpPr txBox="1"/>
          <p:nvPr/>
        </p:nvSpPr>
        <p:spPr>
          <a:xfrm>
            <a:off x="2677131" y="1292028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Arial Narrow" panose="020B0604020202020204" pitchFamily="34" charset="0"/>
                <a:cs typeface="Arial Narrow" panose="020B0604020202020204" pitchFamily="34" charset="0"/>
              </a:rPr>
              <a:t>Poblaci</a:t>
            </a:r>
            <a:r>
              <a:rPr lang="es-ES" dirty="0">
                <a:latin typeface="Arial Narrow" panose="020B0604020202020204" pitchFamily="34" charset="0"/>
                <a:cs typeface="Arial Narrow" panose="020B0604020202020204" pitchFamily="34" charset="0"/>
              </a:rPr>
              <a:t>ón</a:t>
            </a:r>
          </a:p>
          <a:p>
            <a:r>
              <a:rPr lang="es-ES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Universo</a:t>
            </a:r>
            <a:endParaRPr lang="es-CO" sz="1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01F4FABA-B419-9249-86B7-223E3DE20EF2}"/>
              </a:ext>
            </a:extLst>
          </p:cNvPr>
          <p:cNvSpPr txBox="1"/>
          <p:nvPr/>
        </p:nvSpPr>
        <p:spPr>
          <a:xfrm>
            <a:off x="6357001" y="1025782"/>
            <a:ext cx="16991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Narrow" panose="020B0604020202020204" pitchFamily="34" charset="0"/>
                <a:cs typeface="Arial Narrow" panose="020B0604020202020204" pitchFamily="34" charset="0"/>
              </a:rPr>
              <a:t>Muestra aleatoria</a:t>
            </a:r>
          </a:p>
          <a:p>
            <a:r>
              <a:rPr lang="es-ES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Grupo representativo de la población</a:t>
            </a:r>
            <a:endParaRPr lang="es-CO" sz="1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615CC0F6-3ED9-0D42-B945-B2F45579F7DC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1629787" y="4005064"/>
            <a:ext cx="3268881" cy="362219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52693124-10A1-2945-AC12-7956E81D0215}"/>
              </a:ext>
            </a:extLst>
          </p:cNvPr>
          <p:cNvCxnSpPr>
            <a:cxnSpLocks/>
            <a:endCxn id="113" idx="2"/>
          </p:cNvCxnSpPr>
          <p:nvPr/>
        </p:nvCxnSpPr>
        <p:spPr>
          <a:xfrm>
            <a:off x="2325220" y="3244439"/>
            <a:ext cx="4031781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735BC78C-EF8A-B34D-88EC-2333B1EA26E4}"/>
              </a:ext>
            </a:extLst>
          </p:cNvPr>
          <p:cNvSpPr txBox="1"/>
          <p:nvPr/>
        </p:nvSpPr>
        <p:spPr>
          <a:xfrm>
            <a:off x="1511138" y="5157192"/>
            <a:ext cx="1649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rial Narrow" panose="020B0604020202020204" pitchFamily="34" charset="0"/>
                <a:cs typeface="Arial Narrow" panose="020B0604020202020204" pitchFamily="34" charset="0"/>
              </a:rPr>
              <a:t>Par</a:t>
            </a:r>
            <a:r>
              <a:rPr lang="es-ES" dirty="0">
                <a:latin typeface="Arial Narrow" panose="020B0604020202020204" pitchFamily="34" charset="0"/>
                <a:cs typeface="Arial Narrow" panose="020B0604020202020204" pitchFamily="34" charset="0"/>
              </a:rPr>
              <a:t>ámetro:</a:t>
            </a:r>
          </a:p>
          <a:p>
            <a:r>
              <a:rPr lang="es-ES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Cualquier cantidad computada sobre la población</a:t>
            </a:r>
            <a:endParaRPr lang="es-CO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6CCCE70C-1709-364A-BA43-39A5120B2457}"/>
              </a:ext>
            </a:extLst>
          </p:cNvPr>
          <p:cNvSpPr txBox="1"/>
          <p:nvPr/>
        </p:nvSpPr>
        <p:spPr>
          <a:xfrm>
            <a:off x="5384048" y="5157191"/>
            <a:ext cx="152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Narrow" panose="020B0604020202020204" pitchFamily="34" charset="0"/>
                <a:cs typeface="Arial Narrow" panose="020B0604020202020204" pitchFamily="34" charset="0"/>
              </a:rPr>
              <a:t>Estadístico:</a:t>
            </a:r>
          </a:p>
          <a:p>
            <a:r>
              <a:rPr lang="es-ES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Cualquier cantidad computada sobre la muestra</a:t>
            </a:r>
            <a:endParaRPr lang="es-CO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171" name="Grupo 170">
            <a:extLst>
              <a:ext uri="{FF2B5EF4-FFF2-40B4-BE49-F238E27FC236}">
                <a16:creationId xmlns:a16="http://schemas.microsoft.com/office/drawing/2014/main" id="{682584C1-4B58-B54D-A6D7-26488B14B146}"/>
              </a:ext>
            </a:extLst>
          </p:cNvPr>
          <p:cNvGrpSpPr/>
          <p:nvPr/>
        </p:nvGrpSpPr>
        <p:grpSpPr>
          <a:xfrm>
            <a:off x="4898668" y="3903772"/>
            <a:ext cx="927021" cy="927021"/>
            <a:chOff x="3242598" y="4837697"/>
            <a:chExt cx="927021" cy="927021"/>
          </a:xfrm>
        </p:grpSpPr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2EBBF88A-0A96-284B-B088-39AC6D2EBC9C}"/>
                </a:ext>
              </a:extLst>
            </p:cNvPr>
            <p:cNvSpPr/>
            <p:nvPr/>
          </p:nvSpPr>
          <p:spPr>
            <a:xfrm>
              <a:off x="3242598" y="4837697"/>
              <a:ext cx="927021" cy="92702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511B5609-5353-0140-BB01-DF1E6E0598B2}"/>
                </a:ext>
              </a:extLst>
            </p:cNvPr>
            <p:cNvSpPr/>
            <p:nvPr/>
          </p:nvSpPr>
          <p:spPr>
            <a:xfrm>
              <a:off x="3491880" y="5229200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26CF71AE-3C92-A941-B716-F96345986D0E}"/>
                </a:ext>
              </a:extLst>
            </p:cNvPr>
            <p:cNvSpPr/>
            <p:nvPr/>
          </p:nvSpPr>
          <p:spPr>
            <a:xfrm>
              <a:off x="3644280" y="5445224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0F0F4757-AD6C-DF4A-8AD2-17219A80ACB2}"/>
                </a:ext>
              </a:extLst>
            </p:cNvPr>
            <p:cNvSpPr/>
            <p:nvPr/>
          </p:nvSpPr>
          <p:spPr>
            <a:xfrm>
              <a:off x="3644280" y="530120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7F44EBEE-0B99-254A-82A8-AC23EAD29A6E}"/>
                </a:ext>
              </a:extLst>
            </p:cNvPr>
            <p:cNvSpPr/>
            <p:nvPr/>
          </p:nvSpPr>
          <p:spPr>
            <a:xfrm>
              <a:off x="3851920" y="545360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4F459867-BE88-8F4D-81C0-5E1F77710051}"/>
                </a:ext>
              </a:extLst>
            </p:cNvPr>
            <p:cNvSpPr/>
            <p:nvPr/>
          </p:nvSpPr>
          <p:spPr>
            <a:xfrm>
              <a:off x="3923928" y="5229200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C76E0F7C-7DCE-A147-BE86-DA6E9B1CEA45}"/>
                </a:ext>
              </a:extLst>
            </p:cNvPr>
            <p:cNvSpPr/>
            <p:nvPr/>
          </p:nvSpPr>
          <p:spPr>
            <a:xfrm>
              <a:off x="3491880" y="5517232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BE86799C-8BF2-BC40-802F-D66C79E86EE4}"/>
                </a:ext>
              </a:extLst>
            </p:cNvPr>
            <p:cNvSpPr/>
            <p:nvPr/>
          </p:nvSpPr>
          <p:spPr>
            <a:xfrm>
              <a:off x="3644280" y="5589240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6361774F-614B-224D-B122-5F626402F9C4}"/>
                </a:ext>
              </a:extLst>
            </p:cNvPr>
            <p:cNvSpPr/>
            <p:nvPr/>
          </p:nvSpPr>
          <p:spPr>
            <a:xfrm>
              <a:off x="3635896" y="494116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222ACAEC-4F80-0649-9088-99AFCBBBAEE3}"/>
                </a:ext>
              </a:extLst>
            </p:cNvPr>
            <p:cNvSpPr/>
            <p:nvPr/>
          </p:nvSpPr>
          <p:spPr>
            <a:xfrm>
              <a:off x="3851920" y="501317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B7E494C8-27E3-7C40-AB5B-7A9474A66C8C}"/>
                </a:ext>
              </a:extLst>
            </p:cNvPr>
            <p:cNvSpPr/>
            <p:nvPr/>
          </p:nvSpPr>
          <p:spPr>
            <a:xfrm>
              <a:off x="3707904" y="515719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D5101596-96A4-8D42-BA0E-9EDCAB4E9E74}"/>
                </a:ext>
              </a:extLst>
            </p:cNvPr>
            <p:cNvSpPr/>
            <p:nvPr/>
          </p:nvSpPr>
          <p:spPr>
            <a:xfrm>
              <a:off x="3347864" y="530120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FF6701D0-9606-6047-9EC1-3AA82CDE1F22}"/>
                </a:ext>
              </a:extLst>
            </p:cNvPr>
            <p:cNvSpPr/>
            <p:nvPr/>
          </p:nvSpPr>
          <p:spPr>
            <a:xfrm>
              <a:off x="3500264" y="551723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3A8D404C-7540-214E-864C-F300C3DE8239}"/>
                </a:ext>
              </a:extLst>
            </p:cNvPr>
            <p:cNvSpPr/>
            <p:nvPr/>
          </p:nvSpPr>
          <p:spPr>
            <a:xfrm>
              <a:off x="3419872" y="5013176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A0D879C0-3E17-3744-9ADF-000CFBCBAFDA}"/>
                </a:ext>
              </a:extLst>
            </p:cNvPr>
            <p:cNvSpPr/>
            <p:nvPr/>
          </p:nvSpPr>
          <p:spPr>
            <a:xfrm>
              <a:off x="3563888" y="5013176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08F4A4AF-29E9-C44F-9F80-33F787F61AF0}"/>
                </a:ext>
              </a:extLst>
            </p:cNvPr>
            <p:cNvSpPr/>
            <p:nvPr/>
          </p:nvSpPr>
          <p:spPr>
            <a:xfrm>
              <a:off x="3707904" y="530120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0EC95C16-83DD-9549-8B1B-EE603D214998}"/>
                </a:ext>
              </a:extLst>
            </p:cNvPr>
            <p:cNvSpPr/>
            <p:nvPr/>
          </p:nvSpPr>
          <p:spPr>
            <a:xfrm>
              <a:off x="3779912" y="530120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BD399D95-9738-364F-802B-B1912B2CEF72}"/>
              </a:ext>
            </a:extLst>
          </p:cNvPr>
          <p:cNvGrpSpPr/>
          <p:nvPr/>
        </p:nvGrpSpPr>
        <p:grpSpPr>
          <a:xfrm>
            <a:off x="6357001" y="2780928"/>
            <a:ext cx="927021" cy="927021"/>
            <a:chOff x="4024659" y="3433541"/>
            <a:chExt cx="927021" cy="927021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1BAD6EB-2B69-7741-9B3E-F33FAA2E2D49}"/>
                </a:ext>
              </a:extLst>
            </p:cNvPr>
            <p:cNvSpPr/>
            <p:nvPr/>
          </p:nvSpPr>
          <p:spPr>
            <a:xfrm>
              <a:off x="4024659" y="3433541"/>
              <a:ext cx="927021" cy="92702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8A80338D-FE2F-3B41-9A22-A241CB8788D1}"/>
                </a:ext>
              </a:extLst>
            </p:cNvPr>
            <p:cNvSpPr/>
            <p:nvPr/>
          </p:nvSpPr>
          <p:spPr>
            <a:xfrm>
              <a:off x="4283968" y="357301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24F47E48-F1AF-8C4B-AA29-710C9FC3E41C}"/>
                </a:ext>
              </a:extLst>
            </p:cNvPr>
            <p:cNvSpPr/>
            <p:nvPr/>
          </p:nvSpPr>
          <p:spPr>
            <a:xfrm>
              <a:off x="4436368" y="372541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D24D5F74-8F57-184C-AF63-D707FEE946F8}"/>
                </a:ext>
              </a:extLst>
            </p:cNvPr>
            <p:cNvSpPr/>
            <p:nvPr/>
          </p:nvSpPr>
          <p:spPr>
            <a:xfrm>
              <a:off x="4427984" y="393305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075A252D-B962-8543-ADD2-21C9B7AD3F82}"/>
                </a:ext>
              </a:extLst>
            </p:cNvPr>
            <p:cNvSpPr/>
            <p:nvPr/>
          </p:nvSpPr>
          <p:spPr>
            <a:xfrm>
              <a:off x="4644008" y="386104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25358939-553E-DB40-98A3-25F706CC56EF}"/>
                </a:ext>
              </a:extLst>
            </p:cNvPr>
            <p:cNvSpPr/>
            <p:nvPr/>
          </p:nvSpPr>
          <p:spPr>
            <a:xfrm>
              <a:off x="4211960" y="371703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76BD8C07-B8BC-2546-987F-09522C660F1D}"/>
                </a:ext>
              </a:extLst>
            </p:cNvPr>
            <p:cNvSpPr/>
            <p:nvPr/>
          </p:nvSpPr>
          <p:spPr>
            <a:xfrm>
              <a:off x="4364360" y="407707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79FC383F-99C7-7C46-9A32-4BC45C5E2A9B}"/>
                </a:ext>
              </a:extLst>
            </p:cNvPr>
            <p:cNvSpPr/>
            <p:nvPr/>
          </p:nvSpPr>
          <p:spPr>
            <a:xfrm>
              <a:off x="4516760" y="371703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F3C8665A-5890-694F-AFE6-36197FF53437}"/>
                </a:ext>
              </a:extLst>
            </p:cNvPr>
            <p:cNvSpPr/>
            <p:nvPr/>
          </p:nvSpPr>
          <p:spPr>
            <a:xfrm>
              <a:off x="4139952" y="386104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E8D6C0B2-36D4-4F43-8E29-B60BB55EB163}"/>
                </a:ext>
              </a:extLst>
            </p:cNvPr>
            <p:cNvSpPr/>
            <p:nvPr/>
          </p:nvSpPr>
          <p:spPr>
            <a:xfrm>
              <a:off x="4499992" y="4149080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57762BAA-C662-9547-B8A0-5A9F75F7CDD2}"/>
                </a:ext>
              </a:extLst>
            </p:cNvPr>
            <p:cNvSpPr/>
            <p:nvPr/>
          </p:nvSpPr>
          <p:spPr>
            <a:xfrm>
              <a:off x="4652392" y="3933056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F22DD39F-196A-864B-9707-A654FB9E5FAC}"/>
                </a:ext>
              </a:extLst>
            </p:cNvPr>
            <p:cNvSpPr/>
            <p:nvPr/>
          </p:nvSpPr>
          <p:spPr>
            <a:xfrm>
              <a:off x="4499992" y="4005064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C0FC9608-F8A7-3345-B428-99191BD9EC03}"/>
                </a:ext>
              </a:extLst>
            </p:cNvPr>
            <p:cNvSpPr/>
            <p:nvPr/>
          </p:nvSpPr>
          <p:spPr>
            <a:xfrm>
              <a:off x="4716016" y="4005064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6959D730-CB06-C94A-A8DD-9DBB46BA47CC}"/>
                </a:ext>
              </a:extLst>
            </p:cNvPr>
            <p:cNvSpPr/>
            <p:nvPr/>
          </p:nvSpPr>
          <p:spPr>
            <a:xfrm>
              <a:off x="4716016" y="3717032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55" name="Elipse 154">
              <a:extLst>
                <a:ext uri="{FF2B5EF4-FFF2-40B4-BE49-F238E27FC236}">
                  <a16:creationId xmlns:a16="http://schemas.microsoft.com/office/drawing/2014/main" id="{28AC7B48-4938-344F-B62D-07AFC6C1BCD3}"/>
                </a:ext>
              </a:extLst>
            </p:cNvPr>
            <p:cNvSpPr/>
            <p:nvPr/>
          </p:nvSpPr>
          <p:spPr>
            <a:xfrm>
              <a:off x="4211960" y="4005064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3D56B41A-1BD0-E443-8A68-FF73E6E3DDF1}"/>
                </a:ext>
              </a:extLst>
            </p:cNvPr>
            <p:cNvSpPr/>
            <p:nvPr/>
          </p:nvSpPr>
          <p:spPr>
            <a:xfrm>
              <a:off x="4364360" y="4157464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DBD5BC9A-D072-8D43-B5E4-EE83CA6F9DB0}"/>
              </a:ext>
            </a:extLst>
          </p:cNvPr>
          <p:cNvSpPr txBox="1"/>
          <p:nvPr/>
        </p:nvSpPr>
        <p:spPr>
          <a:xfrm>
            <a:off x="3261806" y="6020759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Intervalos de confianza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Pruebas de hip</a:t>
            </a:r>
            <a:r>
              <a:rPr lang="es-ES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ótesis</a:t>
            </a:r>
            <a:endParaRPr lang="es-CO" sz="1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174" name="Grupo 173">
            <a:extLst>
              <a:ext uri="{FF2B5EF4-FFF2-40B4-BE49-F238E27FC236}">
                <a16:creationId xmlns:a16="http://schemas.microsoft.com/office/drawing/2014/main" id="{EC4BC3E8-98C9-C346-B2BC-893105F4D57A}"/>
              </a:ext>
            </a:extLst>
          </p:cNvPr>
          <p:cNvGrpSpPr/>
          <p:nvPr/>
        </p:nvGrpSpPr>
        <p:grpSpPr>
          <a:xfrm>
            <a:off x="5292080" y="1284216"/>
            <a:ext cx="927021" cy="927021"/>
            <a:chOff x="3242598" y="4837697"/>
            <a:chExt cx="927021" cy="927021"/>
          </a:xfrm>
        </p:grpSpPr>
        <p:sp>
          <p:nvSpPr>
            <p:cNvPr id="175" name="Elipse 174">
              <a:extLst>
                <a:ext uri="{FF2B5EF4-FFF2-40B4-BE49-F238E27FC236}">
                  <a16:creationId xmlns:a16="http://schemas.microsoft.com/office/drawing/2014/main" id="{00E99B77-A06C-BC4C-BF33-426B8CE2B480}"/>
                </a:ext>
              </a:extLst>
            </p:cNvPr>
            <p:cNvSpPr/>
            <p:nvPr/>
          </p:nvSpPr>
          <p:spPr>
            <a:xfrm>
              <a:off x="3242598" y="4837697"/>
              <a:ext cx="927021" cy="92702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9F27DBA9-8B0F-8143-9BB0-CD1E49F786DC}"/>
                </a:ext>
              </a:extLst>
            </p:cNvPr>
            <p:cNvSpPr/>
            <p:nvPr/>
          </p:nvSpPr>
          <p:spPr>
            <a:xfrm>
              <a:off x="3491880" y="5229200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77" name="Elipse 176">
              <a:extLst>
                <a:ext uri="{FF2B5EF4-FFF2-40B4-BE49-F238E27FC236}">
                  <a16:creationId xmlns:a16="http://schemas.microsoft.com/office/drawing/2014/main" id="{C6249F7E-9286-BC40-8649-1774482BDD72}"/>
                </a:ext>
              </a:extLst>
            </p:cNvPr>
            <p:cNvSpPr/>
            <p:nvPr/>
          </p:nvSpPr>
          <p:spPr>
            <a:xfrm>
              <a:off x="3644280" y="5445224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78" name="Elipse 177">
              <a:extLst>
                <a:ext uri="{FF2B5EF4-FFF2-40B4-BE49-F238E27FC236}">
                  <a16:creationId xmlns:a16="http://schemas.microsoft.com/office/drawing/2014/main" id="{79AD6336-4C4A-0E46-825A-5DB09D5E547B}"/>
                </a:ext>
              </a:extLst>
            </p:cNvPr>
            <p:cNvSpPr/>
            <p:nvPr/>
          </p:nvSpPr>
          <p:spPr>
            <a:xfrm>
              <a:off x="3644280" y="530120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79" name="Elipse 178">
              <a:extLst>
                <a:ext uri="{FF2B5EF4-FFF2-40B4-BE49-F238E27FC236}">
                  <a16:creationId xmlns:a16="http://schemas.microsoft.com/office/drawing/2014/main" id="{D17A4494-48DA-4D4B-B7D1-A2420E1780D0}"/>
                </a:ext>
              </a:extLst>
            </p:cNvPr>
            <p:cNvSpPr/>
            <p:nvPr/>
          </p:nvSpPr>
          <p:spPr>
            <a:xfrm>
              <a:off x="3851920" y="545360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186738F8-E8FC-4D42-8D12-A8E02E78FDDA}"/>
                </a:ext>
              </a:extLst>
            </p:cNvPr>
            <p:cNvSpPr/>
            <p:nvPr/>
          </p:nvSpPr>
          <p:spPr>
            <a:xfrm>
              <a:off x="3923928" y="5229200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81" name="Elipse 180">
              <a:extLst>
                <a:ext uri="{FF2B5EF4-FFF2-40B4-BE49-F238E27FC236}">
                  <a16:creationId xmlns:a16="http://schemas.microsoft.com/office/drawing/2014/main" id="{57972343-EE52-544F-ACDE-2B3E87A7BF5F}"/>
                </a:ext>
              </a:extLst>
            </p:cNvPr>
            <p:cNvSpPr/>
            <p:nvPr/>
          </p:nvSpPr>
          <p:spPr>
            <a:xfrm>
              <a:off x="3491880" y="5517232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1A3099B4-199D-074A-8613-4AF72F4F371E}"/>
                </a:ext>
              </a:extLst>
            </p:cNvPr>
            <p:cNvSpPr/>
            <p:nvPr/>
          </p:nvSpPr>
          <p:spPr>
            <a:xfrm>
              <a:off x="3644280" y="5589240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1EF2DB32-4B2E-984E-B23B-7E7C33F8E254}"/>
                </a:ext>
              </a:extLst>
            </p:cNvPr>
            <p:cNvSpPr/>
            <p:nvPr/>
          </p:nvSpPr>
          <p:spPr>
            <a:xfrm>
              <a:off x="3635896" y="494116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887DD5B8-A84A-3048-AA3A-4A01A28714C4}"/>
                </a:ext>
              </a:extLst>
            </p:cNvPr>
            <p:cNvSpPr/>
            <p:nvPr/>
          </p:nvSpPr>
          <p:spPr>
            <a:xfrm>
              <a:off x="3851920" y="501317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CE8D2F9D-887E-B643-8464-2696C953938C}"/>
                </a:ext>
              </a:extLst>
            </p:cNvPr>
            <p:cNvSpPr/>
            <p:nvPr/>
          </p:nvSpPr>
          <p:spPr>
            <a:xfrm>
              <a:off x="3707904" y="515719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id="{C86E098C-4744-5542-B173-96A84EFFFDEE}"/>
                </a:ext>
              </a:extLst>
            </p:cNvPr>
            <p:cNvSpPr/>
            <p:nvPr/>
          </p:nvSpPr>
          <p:spPr>
            <a:xfrm>
              <a:off x="3347864" y="530120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CB354501-641A-134F-987F-DA7449C7E812}"/>
                </a:ext>
              </a:extLst>
            </p:cNvPr>
            <p:cNvSpPr/>
            <p:nvPr/>
          </p:nvSpPr>
          <p:spPr>
            <a:xfrm>
              <a:off x="3500264" y="551723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88" name="Elipse 187">
              <a:extLst>
                <a:ext uri="{FF2B5EF4-FFF2-40B4-BE49-F238E27FC236}">
                  <a16:creationId xmlns:a16="http://schemas.microsoft.com/office/drawing/2014/main" id="{2ECCC75E-DD6E-9F4A-ADB0-09247DE755AC}"/>
                </a:ext>
              </a:extLst>
            </p:cNvPr>
            <p:cNvSpPr/>
            <p:nvPr/>
          </p:nvSpPr>
          <p:spPr>
            <a:xfrm>
              <a:off x="3419872" y="5013176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89" name="Elipse 188">
              <a:extLst>
                <a:ext uri="{FF2B5EF4-FFF2-40B4-BE49-F238E27FC236}">
                  <a16:creationId xmlns:a16="http://schemas.microsoft.com/office/drawing/2014/main" id="{16098CD4-FA4D-6F47-8B33-B3FD9B045FCE}"/>
                </a:ext>
              </a:extLst>
            </p:cNvPr>
            <p:cNvSpPr/>
            <p:nvPr/>
          </p:nvSpPr>
          <p:spPr>
            <a:xfrm>
              <a:off x="3563888" y="5013176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90" name="Elipse 189">
              <a:extLst>
                <a:ext uri="{FF2B5EF4-FFF2-40B4-BE49-F238E27FC236}">
                  <a16:creationId xmlns:a16="http://schemas.microsoft.com/office/drawing/2014/main" id="{856239C0-B4BE-E74B-92DE-7AD7FEF81F8F}"/>
                </a:ext>
              </a:extLst>
            </p:cNvPr>
            <p:cNvSpPr/>
            <p:nvPr/>
          </p:nvSpPr>
          <p:spPr>
            <a:xfrm>
              <a:off x="3707904" y="530120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53C31220-E2C8-D748-B988-F937F66592B4}"/>
                </a:ext>
              </a:extLst>
            </p:cNvPr>
            <p:cNvSpPr/>
            <p:nvPr/>
          </p:nvSpPr>
          <p:spPr>
            <a:xfrm>
              <a:off x="3779912" y="530120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cxnSp>
        <p:nvCxnSpPr>
          <p:cNvPr id="192" name="Conector recto de flecha 191">
            <a:extLst>
              <a:ext uri="{FF2B5EF4-FFF2-40B4-BE49-F238E27FC236}">
                <a16:creationId xmlns:a16="http://schemas.microsoft.com/office/drawing/2014/main" id="{491DAB67-78BE-EF44-9A33-1CD7D0506428}"/>
              </a:ext>
            </a:extLst>
          </p:cNvPr>
          <p:cNvCxnSpPr>
            <a:cxnSpLocks/>
            <a:endCxn id="175" idx="2"/>
          </p:cNvCxnSpPr>
          <p:nvPr/>
        </p:nvCxnSpPr>
        <p:spPr>
          <a:xfrm flipV="1">
            <a:off x="1979712" y="1747727"/>
            <a:ext cx="3312368" cy="817178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3C163C8E-0B96-D04D-B8A6-E89927CEB011}"/>
              </a:ext>
            </a:extLst>
          </p:cNvPr>
          <p:cNvSpPr txBox="1"/>
          <p:nvPr/>
        </p:nvSpPr>
        <p:spPr>
          <a:xfrm>
            <a:off x="1555416" y="443217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No visible</a:t>
            </a:r>
          </a:p>
        </p:txBody>
      </p: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65EFDC51-1178-DF47-8B2B-94DF2468994F}"/>
              </a:ext>
            </a:extLst>
          </p:cNvPr>
          <p:cNvSpPr txBox="1"/>
          <p:nvPr/>
        </p:nvSpPr>
        <p:spPr>
          <a:xfrm>
            <a:off x="5878730" y="443217"/>
            <a:ext cx="925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Visible</a:t>
            </a:r>
          </a:p>
        </p:txBody>
      </p: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A3844F5A-60DC-0D48-94C6-C33965D0983A}"/>
              </a:ext>
            </a:extLst>
          </p:cNvPr>
          <p:cNvCxnSpPr>
            <a:cxnSpLocks/>
            <a:stCxn id="125" idx="1"/>
            <a:endCxn id="124" idx="3"/>
          </p:cNvCxnSpPr>
          <p:nvPr/>
        </p:nvCxnSpPr>
        <p:spPr>
          <a:xfrm flipH="1">
            <a:off x="3160578" y="5665023"/>
            <a:ext cx="2223470" cy="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uadroTexto 212">
            <a:extLst>
              <a:ext uri="{FF2B5EF4-FFF2-40B4-BE49-F238E27FC236}">
                <a16:creationId xmlns:a16="http://schemas.microsoft.com/office/drawing/2014/main" id="{7BCE1BFC-0122-2542-9017-BC33FD47F42C}"/>
              </a:ext>
            </a:extLst>
          </p:cNvPr>
          <p:cNvSpPr txBox="1"/>
          <p:nvPr/>
        </p:nvSpPr>
        <p:spPr>
          <a:xfrm>
            <a:off x="6577720" y="3835962"/>
            <a:ext cx="18910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Narrow" panose="020B0604020202020204" pitchFamily="34" charset="0"/>
                <a:cs typeface="Arial Narrow" panose="020B0604020202020204" pitchFamily="34" charset="0"/>
              </a:rPr>
              <a:t>Muestra sesgada</a:t>
            </a:r>
          </a:p>
          <a:p>
            <a:r>
              <a:rPr lang="es-ES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Grupo NO representativo de la población</a:t>
            </a:r>
            <a:endParaRPr lang="es-CO" sz="1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14" name="CuadroTexto 213">
            <a:extLst>
              <a:ext uri="{FF2B5EF4-FFF2-40B4-BE49-F238E27FC236}">
                <a16:creationId xmlns:a16="http://schemas.microsoft.com/office/drawing/2014/main" id="{55D92F5F-3FE7-714E-B2FD-2B8D1AC12125}"/>
              </a:ext>
            </a:extLst>
          </p:cNvPr>
          <p:cNvSpPr txBox="1"/>
          <p:nvPr/>
        </p:nvSpPr>
        <p:spPr>
          <a:xfrm>
            <a:off x="4128165" y="2002427"/>
            <a:ext cx="896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Muestreo</a:t>
            </a:r>
          </a:p>
        </p:txBody>
      </p:sp>
      <p:sp>
        <p:nvSpPr>
          <p:cNvPr id="215" name="CuadroTexto 214">
            <a:extLst>
              <a:ext uri="{FF2B5EF4-FFF2-40B4-BE49-F238E27FC236}">
                <a16:creationId xmlns:a16="http://schemas.microsoft.com/office/drawing/2014/main" id="{17D94A9A-B3E0-5D4F-AC18-060526DAE5DE}"/>
              </a:ext>
            </a:extLst>
          </p:cNvPr>
          <p:cNvSpPr txBox="1"/>
          <p:nvPr/>
        </p:nvSpPr>
        <p:spPr>
          <a:xfrm>
            <a:off x="4414154" y="3265239"/>
            <a:ext cx="896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Muestreo</a:t>
            </a:r>
          </a:p>
        </p:txBody>
      </p: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EC228521-A2A8-9843-8ECE-CF2D3166804E}"/>
              </a:ext>
            </a:extLst>
          </p:cNvPr>
          <p:cNvSpPr txBox="1"/>
          <p:nvPr/>
        </p:nvSpPr>
        <p:spPr>
          <a:xfrm>
            <a:off x="3099087" y="4234403"/>
            <a:ext cx="896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Muestreo</a:t>
            </a:r>
          </a:p>
        </p:txBody>
      </p:sp>
    </p:spTree>
    <p:extLst>
      <p:ext uri="{BB962C8B-B14F-4D97-AF65-F5344CB8AC3E}">
        <p14:creationId xmlns:p14="http://schemas.microsoft.com/office/powerpoint/2010/main" val="1697778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3140917" y="1634102"/>
            <a:ext cx="428628" cy="428628"/>
            <a:chOff x="2500298" y="142852"/>
            <a:chExt cx="428628" cy="428628"/>
          </a:xfrm>
        </p:grpSpPr>
        <p:grpSp>
          <p:nvGrpSpPr>
            <p:cNvPr id="60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4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28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Agrupar 67"/>
          <p:cNvGrpSpPr/>
          <p:nvPr/>
        </p:nvGrpSpPr>
        <p:grpSpPr>
          <a:xfrm>
            <a:off x="3135260" y="1636688"/>
            <a:ext cx="428628" cy="428628"/>
            <a:chOff x="3214678" y="142852"/>
            <a:chExt cx="428628" cy="428628"/>
          </a:xfrm>
        </p:grpSpPr>
        <p:grpSp>
          <p:nvGrpSpPr>
            <p:cNvPr id="7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5" name="168 Conector recto"/>
              <p:cNvCxnSpPr>
                <a:stCxn id="74" idx="1"/>
                <a:endCxn id="7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169 Conector recto"/>
              <p:cNvCxnSpPr>
                <a:stCxn id="74" idx="0"/>
                <a:endCxn id="7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651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4 Grupo"/>
          <p:cNvGrpSpPr/>
          <p:nvPr/>
        </p:nvGrpSpPr>
        <p:grpSpPr>
          <a:xfrm>
            <a:off x="1797646" y="1121324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0" name="74 Grupo"/>
          <p:cNvGrpSpPr/>
          <p:nvPr/>
        </p:nvGrpSpPr>
        <p:grpSpPr>
          <a:xfrm>
            <a:off x="1026234" y="692696"/>
            <a:ext cx="428628" cy="428628"/>
            <a:chOff x="785786" y="928670"/>
            <a:chExt cx="428628" cy="428628"/>
          </a:xfrm>
        </p:grpSpPr>
        <p:cxnSp>
          <p:nvCxnSpPr>
            <p:cNvPr id="5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3" name="77 Grupo"/>
          <p:cNvGrpSpPr/>
          <p:nvPr/>
        </p:nvGrpSpPr>
        <p:grpSpPr>
          <a:xfrm>
            <a:off x="1026234" y="1549952"/>
            <a:ext cx="428628" cy="428628"/>
            <a:chOff x="785786" y="928670"/>
            <a:chExt cx="428628" cy="428628"/>
          </a:xfrm>
        </p:grpSpPr>
        <p:cxnSp>
          <p:nvCxnSpPr>
            <p:cNvPr id="5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6" name="86 Grupo"/>
          <p:cNvGrpSpPr/>
          <p:nvPr/>
        </p:nvGrpSpPr>
        <p:grpSpPr>
          <a:xfrm>
            <a:off x="1026234" y="1121324"/>
            <a:ext cx="428628" cy="428628"/>
            <a:chOff x="785786" y="928670"/>
            <a:chExt cx="428628" cy="428628"/>
          </a:xfrm>
        </p:grpSpPr>
        <p:cxnSp>
          <p:nvCxnSpPr>
            <p:cNvPr id="5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9" name="89 CuadroTexto"/>
          <p:cNvSpPr txBox="1"/>
          <p:nvPr/>
        </p:nvSpPr>
        <p:spPr>
          <a:xfrm>
            <a:off x="107504" y="7519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91 Conector recto de flecha"/>
          <p:cNvCxnSpPr>
            <a:endCxn id="48" idx="1"/>
          </p:cNvCxnSpPr>
          <p:nvPr/>
        </p:nvCxnSpPr>
        <p:spPr>
          <a:xfrm>
            <a:off x="1383424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107 Forma libre"/>
          <p:cNvSpPr/>
          <p:nvPr/>
        </p:nvSpPr>
        <p:spPr>
          <a:xfrm>
            <a:off x="1371761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108 Forma libre"/>
          <p:cNvSpPr/>
          <p:nvPr/>
        </p:nvSpPr>
        <p:spPr>
          <a:xfrm>
            <a:off x="1371761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110 Conector recto"/>
          <p:cNvCxnSpPr>
            <a:endCxn id="52" idx="2"/>
          </p:cNvCxnSpPr>
          <p:nvPr/>
        </p:nvCxnSpPr>
        <p:spPr>
          <a:xfrm>
            <a:off x="593046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2 Conector recto"/>
          <p:cNvCxnSpPr>
            <a:endCxn id="58" idx="2"/>
          </p:cNvCxnSpPr>
          <p:nvPr/>
        </p:nvCxnSpPr>
        <p:spPr>
          <a:xfrm>
            <a:off x="593046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3 Conector recto"/>
          <p:cNvCxnSpPr>
            <a:endCxn id="55" idx="2"/>
          </p:cNvCxnSpPr>
          <p:nvPr/>
        </p:nvCxnSpPr>
        <p:spPr>
          <a:xfrm>
            <a:off x="593046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>
            <a:off x="2226274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116 CuadroTexto"/>
          <p:cNvSpPr txBox="1"/>
          <p:nvPr/>
        </p:nvSpPr>
        <p:spPr>
          <a:xfrm>
            <a:off x="198876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7 CuadroTexto"/>
          <p:cNvSpPr txBox="1"/>
          <p:nvPr/>
        </p:nvSpPr>
        <p:spPr>
          <a:xfrm>
            <a:off x="205888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" name="Agrupar 70"/>
          <p:cNvGrpSpPr/>
          <p:nvPr/>
        </p:nvGrpSpPr>
        <p:grpSpPr>
          <a:xfrm>
            <a:off x="2445718" y="1121324"/>
            <a:ext cx="428628" cy="428628"/>
            <a:chOff x="3214678" y="142852"/>
            <a:chExt cx="428628" cy="428628"/>
          </a:xfrm>
        </p:grpSpPr>
        <p:grpSp>
          <p:nvGrpSpPr>
            <p:cNvPr id="7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6" name="168 Conector recto"/>
              <p:cNvCxnSpPr>
                <a:stCxn id="75" idx="1"/>
                <a:endCxn id="7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69 Conector recto"/>
              <p:cNvCxnSpPr>
                <a:stCxn id="75" idx="0"/>
                <a:endCxn id="7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80" name="89 CuadroTexto"/>
          <p:cNvSpPr txBox="1"/>
          <p:nvPr/>
        </p:nvSpPr>
        <p:spPr>
          <a:xfrm>
            <a:off x="661450" y="9043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667276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67276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7" name="114 Conector recto de flecha"/>
          <p:cNvCxnSpPr/>
          <p:nvPr/>
        </p:nvCxnSpPr>
        <p:spPr>
          <a:xfrm>
            <a:off x="2870926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4 Grupo"/>
          <p:cNvGrpSpPr/>
          <p:nvPr/>
        </p:nvGrpSpPr>
        <p:grpSpPr>
          <a:xfrm>
            <a:off x="6161113" y="1121324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5389701" y="692696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5389701" y="1549952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5389701" y="1121324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0" name="89 CuadroTexto"/>
          <p:cNvSpPr txBox="1"/>
          <p:nvPr/>
        </p:nvSpPr>
        <p:spPr>
          <a:xfrm>
            <a:off x="4470971" y="7519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91 Conector recto de flecha"/>
          <p:cNvCxnSpPr>
            <a:endCxn id="89" idx="1"/>
          </p:cNvCxnSpPr>
          <p:nvPr/>
        </p:nvCxnSpPr>
        <p:spPr>
          <a:xfrm>
            <a:off x="5746891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5735228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5735228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110 Conector recto"/>
          <p:cNvCxnSpPr>
            <a:endCxn id="93" idx="2"/>
          </p:cNvCxnSpPr>
          <p:nvPr/>
        </p:nvCxnSpPr>
        <p:spPr>
          <a:xfrm>
            <a:off x="4956513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2 Conector recto"/>
          <p:cNvCxnSpPr>
            <a:endCxn id="99" idx="2"/>
          </p:cNvCxnSpPr>
          <p:nvPr/>
        </p:nvCxnSpPr>
        <p:spPr>
          <a:xfrm>
            <a:off x="4956513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3 Conector recto"/>
          <p:cNvCxnSpPr>
            <a:endCxn id="96" idx="2"/>
          </p:cNvCxnSpPr>
          <p:nvPr/>
        </p:nvCxnSpPr>
        <p:spPr>
          <a:xfrm>
            <a:off x="4956513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14 Conector recto de flecha"/>
          <p:cNvCxnSpPr/>
          <p:nvPr/>
        </p:nvCxnSpPr>
        <p:spPr>
          <a:xfrm>
            <a:off x="6589741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116 CuadroTexto"/>
          <p:cNvSpPr txBox="1"/>
          <p:nvPr/>
        </p:nvSpPr>
        <p:spPr>
          <a:xfrm>
            <a:off x="4562343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117 CuadroTexto"/>
          <p:cNvSpPr txBox="1"/>
          <p:nvPr/>
        </p:nvSpPr>
        <p:spPr>
          <a:xfrm>
            <a:off x="4569355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0" name="Agrupar 109"/>
          <p:cNvGrpSpPr/>
          <p:nvPr/>
        </p:nvGrpSpPr>
        <p:grpSpPr>
          <a:xfrm>
            <a:off x="6809185" y="1121324"/>
            <a:ext cx="428628" cy="428628"/>
            <a:chOff x="3214678" y="142852"/>
            <a:chExt cx="428628" cy="428628"/>
          </a:xfrm>
        </p:grpSpPr>
        <p:grpSp>
          <p:nvGrpSpPr>
            <p:cNvPr id="11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1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5" name="168 Conector recto"/>
              <p:cNvCxnSpPr>
                <a:stCxn id="114" idx="1"/>
                <a:endCxn id="11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169 Conector recto"/>
              <p:cNvCxnSpPr>
                <a:stCxn id="114" idx="0"/>
                <a:endCxn id="11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" name="Imagen 11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13" name="Imagen 112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18" name="89 CuadroTexto"/>
          <p:cNvSpPr txBox="1"/>
          <p:nvPr/>
        </p:nvSpPr>
        <p:spPr>
          <a:xfrm>
            <a:off x="5024917" y="904392"/>
            <a:ext cx="43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89 CuadroTexto"/>
          <p:cNvSpPr txBox="1"/>
          <p:nvPr/>
        </p:nvSpPr>
        <p:spPr>
          <a:xfrm>
            <a:off x="5030743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89 CuadroTexto"/>
          <p:cNvSpPr txBox="1"/>
          <p:nvPr/>
        </p:nvSpPr>
        <p:spPr>
          <a:xfrm>
            <a:off x="5030743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114 Conector recto de flecha"/>
          <p:cNvCxnSpPr/>
          <p:nvPr/>
        </p:nvCxnSpPr>
        <p:spPr>
          <a:xfrm>
            <a:off x="7234393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Agrupar 138"/>
          <p:cNvGrpSpPr/>
          <p:nvPr/>
        </p:nvGrpSpPr>
        <p:grpSpPr>
          <a:xfrm>
            <a:off x="7524328" y="890553"/>
            <a:ext cx="1150611" cy="1107271"/>
            <a:chOff x="2624915" y="2010639"/>
            <a:chExt cx="1150611" cy="1107271"/>
          </a:xfrm>
        </p:grpSpPr>
        <p:grpSp>
          <p:nvGrpSpPr>
            <p:cNvPr id="130" name="65 Grupo"/>
            <p:cNvGrpSpPr/>
            <p:nvPr/>
          </p:nvGrpSpPr>
          <p:grpSpPr>
            <a:xfrm>
              <a:off x="2624915" y="2010639"/>
              <a:ext cx="900000" cy="900000"/>
              <a:chOff x="625348" y="890919"/>
              <a:chExt cx="1404400" cy="1409094"/>
            </a:xfrm>
          </p:grpSpPr>
          <p:cxnSp>
            <p:nvCxnSpPr>
              <p:cNvPr id="131" name="66 Conector recto de flecha"/>
              <p:cNvCxnSpPr/>
              <p:nvPr/>
            </p:nvCxnSpPr>
            <p:spPr>
              <a:xfrm rot="10800000" flipH="1">
                <a:off x="625348" y="15946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67 Conector recto de flecha"/>
              <p:cNvCxnSpPr/>
              <p:nvPr/>
            </p:nvCxnSpPr>
            <p:spPr>
              <a:xfrm rot="16200000" flipH="1">
                <a:off x="623001" y="15946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68 Rectángulo"/>
              <p:cNvSpPr/>
              <p:nvPr/>
            </p:nvSpPr>
            <p:spPr>
              <a:xfrm>
                <a:off x="970754" y="12331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69 Elipse"/>
              <p:cNvSpPr/>
              <p:nvPr/>
            </p:nvSpPr>
            <p:spPr>
              <a:xfrm>
                <a:off x="1592750" y="11463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70 Elipse"/>
              <p:cNvSpPr/>
              <p:nvPr/>
            </p:nvSpPr>
            <p:spPr>
              <a:xfrm>
                <a:off x="159275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71 Elipse"/>
              <p:cNvSpPr/>
              <p:nvPr/>
            </p:nvSpPr>
            <p:spPr>
              <a:xfrm>
                <a:off x="882650" y="11452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72 Elipse"/>
              <p:cNvSpPr/>
              <p:nvPr/>
            </p:nvSpPr>
            <p:spPr>
              <a:xfrm>
                <a:off x="89840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8" name="132 CuadroTexto"/>
            <p:cNvSpPr txBox="1"/>
            <p:nvPr/>
          </p:nvSpPr>
          <p:spPr>
            <a:xfrm>
              <a:off x="3105150" y="271780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AND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9" name="Agrupar 148"/>
          <p:cNvGrpSpPr/>
          <p:nvPr/>
        </p:nvGrpSpPr>
        <p:grpSpPr>
          <a:xfrm>
            <a:off x="3140061" y="891220"/>
            <a:ext cx="954891" cy="1122310"/>
            <a:chOff x="2616200" y="3195750"/>
            <a:chExt cx="954891" cy="1122310"/>
          </a:xfrm>
        </p:grpSpPr>
        <p:grpSp>
          <p:nvGrpSpPr>
            <p:cNvPr id="140" name="113 Grupo"/>
            <p:cNvGrpSpPr/>
            <p:nvPr/>
          </p:nvGrpSpPr>
          <p:grpSpPr>
            <a:xfrm>
              <a:off x="2616200" y="3195750"/>
              <a:ext cx="900000" cy="900000"/>
              <a:chOff x="3994150" y="3100438"/>
              <a:chExt cx="1404400" cy="1409094"/>
            </a:xfrm>
          </p:grpSpPr>
          <p:cxnSp>
            <p:nvCxnSpPr>
              <p:cNvPr id="141" name="114 Conector recto de flecha"/>
              <p:cNvCxnSpPr/>
              <p:nvPr/>
            </p:nvCxnSpPr>
            <p:spPr>
              <a:xfrm rot="10800000" flipH="1">
                <a:off x="3994150" y="38041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115 Conector recto de flecha"/>
              <p:cNvCxnSpPr/>
              <p:nvPr/>
            </p:nvCxnSpPr>
            <p:spPr>
              <a:xfrm rot="16200000" flipH="1">
                <a:off x="3991803" y="38041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116 Rectángulo"/>
              <p:cNvSpPr/>
              <p:nvPr/>
            </p:nvSpPr>
            <p:spPr>
              <a:xfrm>
                <a:off x="4339556" y="34426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117 Elipse"/>
              <p:cNvSpPr/>
              <p:nvPr/>
            </p:nvSpPr>
            <p:spPr>
              <a:xfrm>
                <a:off x="4961552" y="33558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118 Elipse"/>
              <p:cNvSpPr/>
              <p:nvPr/>
            </p:nvSpPr>
            <p:spPr>
              <a:xfrm>
                <a:off x="4961552" y="40670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119 Elipse"/>
              <p:cNvSpPr/>
              <p:nvPr/>
            </p:nvSpPr>
            <p:spPr>
              <a:xfrm>
                <a:off x="4251452" y="33547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120 Elipse"/>
              <p:cNvSpPr/>
              <p:nvPr/>
            </p:nvSpPr>
            <p:spPr>
              <a:xfrm>
                <a:off x="4267202" y="40670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8" name="131 CuadroTexto"/>
            <p:cNvSpPr txBox="1"/>
            <p:nvPr/>
          </p:nvSpPr>
          <p:spPr>
            <a:xfrm>
              <a:off x="3069030" y="3917950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9" name="Agrupar 238"/>
          <p:cNvGrpSpPr/>
          <p:nvPr/>
        </p:nvGrpSpPr>
        <p:grpSpPr>
          <a:xfrm>
            <a:off x="107504" y="3192034"/>
            <a:ext cx="2982866" cy="1461102"/>
            <a:chOff x="107504" y="3192034"/>
            <a:chExt cx="2982866" cy="1461102"/>
          </a:xfrm>
        </p:grpSpPr>
        <p:grpSp>
          <p:nvGrpSpPr>
            <p:cNvPr id="15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152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15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54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155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57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158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60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161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91 Conector recto de flecha"/>
            <p:cNvCxnSpPr>
              <a:endCxn id="152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6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7" name="110 Conector recto"/>
            <p:cNvCxnSpPr>
              <a:endCxn id="156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12 Conector recto"/>
            <p:cNvCxnSpPr>
              <a:endCxn id="162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113 Conector recto"/>
            <p:cNvCxnSpPr>
              <a:endCxn id="159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3" name="Agrupar 172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174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177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178" name="168 Conector recto"/>
                <p:cNvCxnSpPr>
                  <a:stCxn id="177" idx="1"/>
                  <a:endCxn id="177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169 Conector recto"/>
                <p:cNvCxnSpPr>
                  <a:stCxn id="177" idx="0"/>
                  <a:endCxn id="177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5" name="Imagen 174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176" name="Imagen 175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181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182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183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184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Agrupar 203"/>
          <p:cNvGrpSpPr/>
          <p:nvPr/>
        </p:nvGrpSpPr>
        <p:grpSpPr>
          <a:xfrm>
            <a:off x="3135525" y="3389516"/>
            <a:ext cx="1114876" cy="1115741"/>
            <a:chOff x="1416050" y="802019"/>
            <a:chExt cx="1114876" cy="1115741"/>
          </a:xfrm>
        </p:grpSpPr>
        <p:grpSp>
          <p:nvGrpSpPr>
            <p:cNvPr id="195" name="9 Grupo"/>
            <p:cNvGrpSpPr/>
            <p:nvPr/>
          </p:nvGrpSpPr>
          <p:grpSpPr>
            <a:xfrm>
              <a:off x="1416050" y="802019"/>
              <a:ext cx="900000" cy="900000"/>
              <a:chOff x="2268065" y="802019"/>
              <a:chExt cx="1404400" cy="1409094"/>
            </a:xfrm>
          </p:grpSpPr>
          <p:cxnSp>
            <p:nvCxnSpPr>
              <p:cNvPr id="196" name="10 Conector recto de flecha"/>
              <p:cNvCxnSpPr/>
              <p:nvPr/>
            </p:nvCxnSpPr>
            <p:spPr>
              <a:xfrm rot="10800000" flipH="1">
                <a:off x="2268065" y="15057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11 Conector recto de flecha"/>
              <p:cNvCxnSpPr/>
              <p:nvPr/>
            </p:nvCxnSpPr>
            <p:spPr>
              <a:xfrm rot="16200000" flipH="1">
                <a:off x="2265718" y="15057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12 Rectángulo"/>
              <p:cNvSpPr/>
              <p:nvPr/>
            </p:nvSpPr>
            <p:spPr>
              <a:xfrm>
                <a:off x="2613471" y="11442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9" name="13 Elipse"/>
              <p:cNvSpPr/>
              <p:nvPr/>
            </p:nvSpPr>
            <p:spPr>
              <a:xfrm>
                <a:off x="3235467" y="10574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0" name="14 Elipse"/>
              <p:cNvSpPr/>
              <p:nvPr/>
            </p:nvSpPr>
            <p:spPr>
              <a:xfrm>
                <a:off x="3235467" y="17686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1" name="15 Elipse"/>
              <p:cNvSpPr/>
              <p:nvPr/>
            </p:nvSpPr>
            <p:spPr>
              <a:xfrm>
                <a:off x="2525367" y="10563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2" name="16 Elipse"/>
              <p:cNvSpPr/>
              <p:nvPr/>
            </p:nvSpPr>
            <p:spPr>
              <a:xfrm>
                <a:off x="2541117" y="17686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3" name="142 CuadroTexto"/>
            <p:cNvSpPr txBox="1"/>
            <p:nvPr/>
          </p:nvSpPr>
          <p:spPr>
            <a:xfrm>
              <a:off x="1860550" y="151765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NOR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0" name="Agrupar 239"/>
          <p:cNvGrpSpPr/>
          <p:nvPr/>
        </p:nvGrpSpPr>
        <p:grpSpPr>
          <a:xfrm>
            <a:off x="4470971" y="3241834"/>
            <a:ext cx="2982866" cy="1461102"/>
            <a:chOff x="107504" y="3192034"/>
            <a:chExt cx="2982866" cy="1461102"/>
          </a:xfrm>
        </p:grpSpPr>
        <p:grpSp>
          <p:nvGrpSpPr>
            <p:cNvPr id="24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273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27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42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271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3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269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4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267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45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6" name="91 Conector recto de flecha"/>
            <p:cNvCxnSpPr>
              <a:endCxn id="273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9" name="110 Conector recto"/>
            <p:cNvCxnSpPr>
              <a:endCxn id="272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112 Conector recto"/>
            <p:cNvCxnSpPr>
              <a:endCxn id="268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113 Conector recto"/>
            <p:cNvCxnSpPr>
              <a:endCxn id="270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5" name="Agrupar 254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260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263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264" name="168 Conector recto"/>
                <p:cNvCxnSpPr>
                  <a:stCxn id="263" idx="1"/>
                  <a:endCxn id="263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169 Conector recto"/>
                <p:cNvCxnSpPr>
                  <a:stCxn id="263" idx="0"/>
                  <a:endCxn id="263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1" name="Imagen 260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262" name="Imagen 261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256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257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258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259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Agrupar 283"/>
          <p:cNvGrpSpPr/>
          <p:nvPr/>
        </p:nvGrpSpPr>
        <p:grpSpPr>
          <a:xfrm>
            <a:off x="7488592" y="3446417"/>
            <a:ext cx="1426729" cy="1107271"/>
            <a:chOff x="6004464" y="2010639"/>
            <a:chExt cx="1426729" cy="1107271"/>
          </a:xfrm>
        </p:grpSpPr>
        <p:grpSp>
          <p:nvGrpSpPr>
            <p:cNvPr id="275" name="89 Grupo"/>
            <p:cNvGrpSpPr/>
            <p:nvPr/>
          </p:nvGrpSpPr>
          <p:grpSpPr>
            <a:xfrm>
              <a:off x="6004464" y="2010639"/>
              <a:ext cx="900000" cy="900000"/>
              <a:chOff x="5523450" y="877938"/>
              <a:chExt cx="1404400" cy="1409094"/>
            </a:xfrm>
          </p:grpSpPr>
          <p:cxnSp>
            <p:nvCxnSpPr>
              <p:cNvPr id="276" name="90 Conector recto de flecha"/>
              <p:cNvCxnSpPr/>
              <p:nvPr/>
            </p:nvCxnSpPr>
            <p:spPr>
              <a:xfrm rot="10800000" flipH="1">
                <a:off x="5523450" y="15816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91 Conector recto de flecha"/>
              <p:cNvCxnSpPr/>
              <p:nvPr/>
            </p:nvCxnSpPr>
            <p:spPr>
              <a:xfrm rot="16200000" flipH="1">
                <a:off x="5521103" y="15816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92 Rectángulo"/>
              <p:cNvSpPr/>
              <p:nvPr/>
            </p:nvSpPr>
            <p:spPr>
              <a:xfrm>
                <a:off x="5868856" y="12201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9" name="93 Elipse"/>
              <p:cNvSpPr/>
              <p:nvPr/>
            </p:nvSpPr>
            <p:spPr>
              <a:xfrm>
                <a:off x="6490852" y="11333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0" name="94 Elipse"/>
              <p:cNvSpPr/>
              <p:nvPr/>
            </p:nvSpPr>
            <p:spPr>
              <a:xfrm>
                <a:off x="6490852" y="18445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1" name="95 Elipse"/>
              <p:cNvSpPr/>
              <p:nvPr/>
            </p:nvSpPr>
            <p:spPr>
              <a:xfrm>
                <a:off x="5780752" y="11322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2" name="96 Elipse"/>
              <p:cNvSpPr/>
              <p:nvPr/>
            </p:nvSpPr>
            <p:spPr>
              <a:xfrm>
                <a:off x="5796502" y="18445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83" name="140 CuadroTexto"/>
            <p:cNvSpPr txBox="1"/>
            <p:nvPr/>
          </p:nvSpPr>
          <p:spPr>
            <a:xfrm>
              <a:off x="6472276" y="2717800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X1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Times New Roman"/>
                </a:rPr>
                <a:t>→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X2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598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483768" y="1835469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712356" y="1406841"/>
            <a:ext cx="428628" cy="428628"/>
            <a:chOff x="785786" y="928670"/>
            <a:chExt cx="428628" cy="428628"/>
          </a:xfrm>
        </p:grpSpPr>
        <p:cxnSp>
          <p:nvCxnSpPr>
            <p:cNvPr id="3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712356" y="2264097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712356" y="1835469"/>
            <a:ext cx="428628" cy="428628"/>
            <a:chOff x="785786" y="928670"/>
            <a:chExt cx="428628" cy="428628"/>
          </a:xfrm>
        </p:grpSpPr>
        <p:cxnSp>
          <p:nvCxnSpPr>
            <p:cNvPr id="2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93626" y="1466137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5" idx="1"/>
          </p:cNvCxnSpPr>
          <p:nvPr/>
        </p:nvCxnSpPr>
        <p:spPr>
          <a:xfrm>
            <a:off x="2069546" y="204978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2057883" y="162761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2057883" y="219215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4" idx="2"/>
          </p:cNvCxnSpPr>
          <p:nvPr/>
        </p:nvCxnSpPr>
        <p:spPr>
          <a:xfrm>
            <a:off x="1279168" y="1621155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30" idx="2"/>
          </p:cNvCxnSpPr>
          <p:nvPr/>
        </p:nvCxnSpPr>
        <p:spPr>
          <a:xfrm>
            <a:off x="1279168" y="2049783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32" idx="2"/>
          </p:cNvCxnSpPr>
          <p:nvPr/>
        </p:nvCxnSpPr>
        <p:spPr>
          <a:xfrm>
            <a:off x="1279168" y="2478411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912396" y="204978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884998" y="22675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892010" y="18448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3156029" y="1835469"/>
            <a:ext cx="428628" cy="428628"/>
            <a:chOff x="3214678" y="142852"/>
            <a:chExt cx="428628" cy="428628"/>
          </a:xfrm>
        </p:grpSpPr>
        <p:grpSp>
          <p:nvGrpSpPr>
            <p:cNvPr id="2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6" name="168 Conector recto"/>
              <p:cNvCxnSpPr>
                <a:stCxn id="25" idx="1"/>
                <a:endCxn id="2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169 Conector recto"/>
              <p:cNvCxnSpPr>
                <a:stCxn id="25" idx="0"/>
                <a:endCxn id="2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8" name="89 CuadroTexto"/>
          <p:cNvSpPr txBox="1"/>
          <p:nvPr/>
        </p:nvSpPr>
        <p:spPr>
          <a:xfrm>
            <a:off x="1482522" y="161853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sp>
        <p:nvSpPr>
          <p:cNvPr id="19" name="89 CuadroTexto"/>
          <p:cNvSpPr txBox="1"/>
          <p:nvPr/>
        </p:nvSpPr>
        <p:spPr>
          <a:xfrm>
            <a:off x="1468914" y="205015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 Narrow"/>
                <a:cs typeface="Arial Narrow"/>
              </a:rPr>
              <a:t>?</a:t>
            </a:r>
          </a:p>
        </p:txBody>
      </p:sp>
      <p:sp>
        <p:nvSpPr>
          <p:cNvPr id="20" name="89 CuadroTexto"/>
          <p:cNvSpPr txBox="1"/>
          <p:nvPr/>
        </p:nvSpPr>
        <p:spPr>
          <a:xfrm>
            <a:off x="1474214" y="2498611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cxnSp>
        <p:nvCxnSpPr>
          <p:cNvPr id="21" name="114 Conector recto de flecha"/>
          <p:cNvCxnSpPr/>
          <p:nvPr/>
        </p:nvCxnSpPr>
        <p:spPr>
          <a:xfrm>
            <a:off x="3581237" y="205491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5"/>
          <a:srcRect t="13301" r="7216"/>
          <a:stretch/>
        </p:blipFill>
        <p:spPr>
          <a:xfrm>
            <a:off x="4211960" y="544191"/>
            <a:ext cx="3806092" cy="3908840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3707904" y="18947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3995936" y="1406841"/>
            <a:ext cx="0" cy="500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986167" y="1406841"/>
            <a:ext cx="2304256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707904" y="21926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3995936" y="2177246"/>
            <a:ext cx="0" cy="9696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995936" y="3140968"/>
            <a:ext cx="936104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1069352" y="2780928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067099" y="4149080"/>
            <a:ext cx="522332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67544" y="2091900"/>
            <a:ext cx="41745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467544" y="1052736"/>
            <a:ext cx="0" cy="10391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67544" y="1052736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4355976" y="1052736"/>
            <a:ext cx="0" cy="871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47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9D89E347-6D02-4F4E-B200-2842542E4FD2}"/>
              </a:ext>
            </a:extLst>
          </p:cNvPr>
          <p:cNvGrpSpPr/>
          <p:nvPr/>
        </p:nvGrpSpPr>
        <p:grpSpPr>
          <a:xfrm>
            <a:off x="251520" y="404663"/>
            <a:ext cx="8208912" cy="4141308"/>
            <a:chOff x="251520" y="404663"/>
            <a:chExt cx="8208912" cy="4141308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97F01A9D-616D-5247-880A-56711FD0C6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01" r="7216"/>
            <a:stretch/>
          </p:blipFill>
          <p:spPr>
            <a:xfrm>
              <a:off x="4283968" y="404663"/>
              <a:ext cx="4032448" cy="4141307"/>
            </a:xfrm>
            <a:prstGeom prst="rect">
              <a:avLst/>
            </a:prstGeom>
          </p:spPr>
        </p:pic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69A859F6-76E2-5F41-832A-C7DA26459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01" r="7216"/>
            <a:stretch/>
          </p:blipFill>
          <p:spPr>
            <a:xfrm>
              <a:off x="251520" y="404664"/>
              <a:ext cx="4032448" cy="4141307"/>
            </a:xfrm>
            <a:prstGeom prst="rect">
              <a:avLst/>
            </a:prstGeom>
          </p:spPr>
        </p:pic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D205FF45-8518-784B-8779-52381DEC8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475249"/>
              <a:ext cx="0" cy="3313791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6077ECB-6B37-C547-AB99-9C065ED6E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2040" y="2204864"/>
              <a:ext cx="352839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357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14C902D-0385-C643-9451-9361C45F7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1" r="7216"/>
          <a:stretch/>
        </p:blipFill>
        <p:spPr>
          <a:xfrm>
            <a:off x="1619672" y="908720"/>
            <a:ext cx="4032448" cy="414130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49E43714-3411-4141-BD2D-98DAAFDD3523}"/>
              </a:ext>
            </a:extLst>
          </p:cNvPr>
          <p:cNvSpPr/>
          <p:nvPr/>
        </p:nvSpPr>
        <p:spPr>
          <a:xfrm>
            <a:off x="2843808" y="31409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DD1B768-1A6D-C14E-9A4A-F0D63B3997F5}"/>
              </a:ext>
            </a:extLst>
          </p:cNvPr>
          <p:cNvSpPr/>
          <p:nvPr/>
        </p:nvSpPr>
        <p:spPr>
          <a:xfrm>
            <a:off x="4788024" y="1556792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B5B7EAA-0201-D04C-8A01-65576A3438B5}"/>
              </a:ext>
            </a:extLst>
          </p:cNvPr>
          <p:cNvSpPr/>
          <p:nvPr/>
        </p:nvSpPr>
        <p:spPr>
          <a:xfrm>
            <a:off x="4283968" y="2996952"/>
            <a:ext cx="144016" cy="1440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9394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359B818-AABF-A34F-A3BD-5608E4C49F4B}"/>
              </a:ext>
            </a:extLst>
          </p:cNvPr>
          <p:cNvSpPr/>
          <p:nvPr/>
        </p:nvSpPr>
        <p:spPr>
          <a:xfrm>
            <a:off x="2616781" y="4284712"/>
            <a:ext cx="1584176" cy="87803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7236F-16E1-8F42-86AD-0A89ABD044A3}"/>
              </a:ext>
            </a:extLst>
          </p:cNvPr>
          <p:cNvSpPr/>
          <p:nvPr/>
        </p:nvSpPr>
        <p:spPr>
          <a:xfrm>
            <a:off x="2595822" y="3501008"/>
            <a:ext cx="1584176" cy="86692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15E28A-DD9B-FF4B-918B-C063DEFDAC99}"/>
              </a:ext>
            </a:extLst>
          </p:cNvPr>
          <p:cNvSpPr/>
          <p:nvPr/>
        </p:nvSpPr>
        <p:spPr>
          <a:xfrm>
            <a:off x="1015838" y="1844824"/>
            <a:ext cx="3168352" cy="16506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CF1B75E-00A7-1E4F-A979-683A4533B245}"/>
              </a:ext>
            </a:extLst>
          </p:cNvPr>
          <p:cNvSpPr/>
          <p:nvPr/>
        </p:nvSpPr>
        <p:spPr>
          <a:xfrm>
            <a:off x="1024222" y="3501008"/>
            <a:ext cx="1584176" cy="16506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9C2B18A4-C92E-0941-B891-C601C78CBCFF}"/>
              </a:ext>
            </a:extLst>
          </p:cNvPr>
          <p:cNvCxnSpPr>
            <a:cxnSpLocks/>
          </p:cNvCxnSpPr>
          <p:nvPr/>
        </p:nvCxnSpPr>
        <p:spPr>
          <a:xfrm flipV="1">
            <a:off x="1015838" y="1340768"/>
            <a:ext cx="0" cy="381642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45588C5-A30E-2E4B-9B15-762C578644EB}"/>
              </a:ext>
            </a:extLst>
          </p:cNvPr>
          <p:cNvCxnSpPr>
            <a:cxnSpLocks/>
          </p:cNvCxnSpPr>
          <p:nvPr/>
        </p:nvCxnSpPr>
        <p:spPr>
          <a:xfrm flipV="1">
            <a:off x="1024222" y="5146082"/>
            <a:ext cx="3736032" cy="1111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97CA632-0F31-094F-AC9C-E34355965F24}"/>
              </a:ext>
            </a:extLst>
          </p:cNvPr>
          <p:cNvCxnSpPr>
            <a:cxnSpLocks/>
          </p:cNvCxnSpPr>
          <p:nvPr/>
        </p:nvCxnSpPr>
        <p:spPr>
          <a:xfrm flipH="1" flipV="1">
            <a:off x="2608399" y="1472997"/>
            <a:ext cx="22277" cy="385782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898747C-1E4F-2A40-B578-F18F33BF5D07}"/>
              </a:ext>
            </a:extLst>
          </p:cNvPr>
          <p:cNvCxnSpPr>
            <a:cxnSpLocks/>
          </p:cNvCxnSpPr>
          <p:nvPr/>
        </p:nvCxnSpPr>
        <p:spPr>
          <a:xfrm>
            <a:off x="799814" y="3495453"/>
            <a:ext cx="374441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0E5FB01-E314-DD44-B09E-FEE80A5A75B6}"/>
              </a:ext>
            </a:extLst>
          </p:cNvPr>
          <p:cNvCxnSpPr>
            <a:cxnSpLocks/>
          </p:cNvCxnSpPr>
          <p:nvPr/>
        </p:nvCxnSpPr>
        <p:spPr>
          <a:xfrm>
            <a:off x="799814" y="4367933"/>
            <a:ext cx="374441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444B158-940F-4548-A75E-2924DA6147BF}"/>
              </a:ext>
            </a:extLst>
          </p:cNvPr>
          <p:cNvSpPr txBox="1"/>
          <p:nvPr/>
        </p:nvSpPr>
        <p:spPr>
          <a:xfrm>
            <a:off x="799814" y="87910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CO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BFA5267-6656-EA4D-A612-6C648F96DC08}"/>
              </a:ext>
            </a:extLst>
          </p:cNvPr>
          <p:cNvSpPr txBox="1"/>
          <p:nvPr/>
        </p:nvSpPr>
        <p:spPr>
          <a:xfrm>
            <a:off x="4724550" y="4869160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CO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8B52B5-ED88-BA43-84D8-5EB656B152F9}"/>
              </a:ext>
            </a:extLst>
          </p:cNvPr>
          <p:cNvSpPr txBox="1"/>
          <p:nvPr/>
        </p:nvSpPr>
        <p:spPr>
          <a:xfrm>
            <a:off x="2471818" y="535604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E2F7870-6596-4A4A-A0EA-3EE6745A5E28}"/>
              </a:ext>
            </a:extLst>
          </p:cNvPr>
          <p:cNvSpPr txBox="1"/>
          <p:nvPr/>
        </p:nvSpPr>
        <p:spPr>
          <a:xfrm>
            <a:off x="270805" y="403393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E5D9EA5-2AD0-0D4D-94E0-6A83486C7E18}"/>
              </a:ext>
            </a:extLst>
          </p:cNvPr>
          <p:cNvSpPr txBox="1"/>
          <p:nvPr/>
        </p:nvSpPr>
        <p:spPr>
          <a:xfrm>
            <a:off x="251520" y="316672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D00B03F2-618D-0442-8919-910043B1D394}"/>
              </a:ext>
            </a:extLst>
          </p:cNvPr>
          <p:cNvGrpSpPr/>
          <p:nvPr/>
        </p:nvGrpSpPr>
        <p:grpSpPr>
          <a:xfrm>
            <a:off x="5436096" y="1539438"/>
            <a:ext cx="2923624" cy="3689762"/>
            <a:chOff x="5394677" y="1378454"/>
            <a:chExt cx="2923624" cy="3689762"/>
          </a:xfrm>
        </p:grpSpPr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F5F78575-AD2D-1944-8762-FAC41A83851A}"/>
                </a:ext>
              </a:extLst>
            </p:cNvPr>
            <p:cNvSpPr txBox="1"/>
            <p:nvPr/>
          </p:nvSpPr>
          <p:spPr>
            <a:xfrm>
              <a:off x="5975663" y="1378454"/>
              <a:ext cx="936000" cy="4680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CO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s-CO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s-CO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 C</a:t>
              </a: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E8401365-67B3-4A43-A03D-400BBCB39BED}"/>
                </a:ext>
              </a:extLst>
            </p:cNvPr>
            <p:cNvCxnSpPr>
              <a:cxnSpLocks/>
              <a:stCxn id="27" idx="2"/>
              <a:endCxn id="35" idx="0"/>
            </p:cNvCxnSpPr>
            <p:nvPr/>
          </p:nvCxnSpPr>
          <p:spPr>
            <a:xfrm flipH="1">
              <a:off x="5628677" y="1846454"/>
              <a:ext cx="814986" cy="54000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BFA3C733-4A3C-6245-B434-A59CF11BE494}"/>
                </a:ext>
              </a:extLst>
            </p:cNvPr>
            <p:cNvCxnSpPr>
              <a:cxnSpLocks/>
              <a:stCxn id="27" idx="2"/>
              <a:endCxn id="36" idx="0"/>
            </p:cNvCxnSpPr>
            <p:nvPr/>
          </p:nvCxnSpPr>
          <p:spPr>
            <a:xfrm>
              <a:off x="6443662" y="1846454"/>
              <a:ext cx="828000" cy="54000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FF7E5752-E8A4-0C48-8160-B292FE828115}"/>
                </a:ext>
              </a:extLst>
            </p:cNvPr>
            <p:cNvSpPr txBox="1"/>
            <p:nvPr/>
          </p:nvSpPr>
          <p:spPr>
            <a:xfrm>
              <a:off x="5593618" y="1828245"/>
              <a:ext cx="367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2000" dirty="0"/>
                <a:t>SI</a:t>
              </a: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D09353BA-CE14-0241-AC20-2AD90EFD6D7A}"/>
                </a:ext>
              </a:extLst>
            </p:cNvPr>
            <p:cNvSpPr txBox="1"/>
            <p:nvPr/>
          </p:nvSpPr>
          <p:spPr>
            <a:xfrm>
              <a:off x="6926299" y="1828245"/>
              <a:ext cx="654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/>
                <a:t>NO</a:t>
              </a: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7BF4D2D3-DA24-8E44-9746-C95D7D9D4794}"/>
                </a:ext>
              </a:extLst>
            </p:cNvPr>
            <p:cNvSpPr/>
            <p:nvPr/>
          </p:nvSpPr>
          <p:spPr>
            <a:xfrm>
              <a:off x="5394677" y="2386454"/>
              <a:ext cx="468000" cy="46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A418D002-8A04-D54E-8939-15BBACBF10D8}"/>
                </a:ext>
              </a:extLst>
            </p:cNvPr>
            <p:cNvSpPr txBox="1"/>
            <p:nvPr/>
          </p:nvSpPr>
          <p:spPr>
            <a:xfrm>
              <a:off x="6805444" y="2382008"/>
              <a:ext cx="936000" cy="4680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s-CO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s-CO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 A</a:t>
              </a:r>
            </a:p>
          </p:txBody>
        </p: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F2F1D24C-F02A-934A-B933-68639376DC5F}"/>
                </a:ext>
              </a:extLst>
            </p:cNvPr>
            <p:cNvCxnSpPr>
              <a:cxnSpLocks/>
              <a:stCxn id="36" idx="2"/>
              <a:endCxn id="45" idx="0"/>
            </p:cNvCxnSpPr>
            <p:nvPr/>
          </p:nvCxnSpPr>
          <p:spPr>
            <a:xfrm flipH="1">
              <a:off x="6439534" y="2850008"/>
              <a:ext cx="833910" cy="576036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5B5FD488-A797-AB4D-9FC1-598616D2DB9F}"/>
                </a:ext>
              </a:extLst>
            </p:cNvPr>
            <p:cNvSpPr/>
            <p:nvPr/>
          </p:nvSpPr>
          <p:spPr>
            <a:xfrm>
              <a:off x="7850301" y="3411127"/>
              <a:ext cx="468000" cy="46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1225814A-0986-C94D-A0D1-DEF0F1389EEC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7273444" y="2850008"/>
              <a:ext cx="810857" cy="561119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073009C5-4F89-9243-8AB9-C8C2D5AB99B0}"/>
                </a:ext>
              </a:extLst>
            </p:cNvPr>
            <p:cNvSpPr txBox="1"/>
            <p:nvPr/>
          </p:nvSpPr>
          <p:spPr>
            <a:xfrm>
              <a:off x="7735816" y="2838782"/>
              <a:ext cx="3674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2000" dirty="0"/>
                <a:t>SI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50A1E249-9B13-3F46-A628-1653BE6F5C6E}"/>
                </a:ext>
              </a:extLst>
            </p:cNvPr>
            <p:cNvSpPr txBox="1"/>
            <p:nvPr/>
          </p:nvSpPr>
          <p:spPr>
            <a:xfrm>
              <a:off x="6202421" y="2845011"/>
              <a:ext cx="654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/>
                <a:t>NO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132A8E09-7221-8643-8F08-B5B9AC397BA4}"/>
                </a:ext>
              </a:extLst>
            </p:cNvPr>
            <p:cNvSpPr txBox="1"/>
            <p:nvPr/>
          </p:nvSpPr>
          <p:spPr>
            <a:xfrm>
              <a:off x="5971534" y="3426044"/>
              <a:ext cx="936000" cy="4680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CO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s-CO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s-CO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 B</a:t>
              </a:r>
            </a:p>
          </p:txBody>
        </p: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B2944241-94DD-3940-AED5-2D6AD069C25D}"/>
                </a:ext>
              </a:extLst>
            </p:cNvPr>
            <p:cNvCxnSpPr>
              <a:cxnSpLocks/>
              <a:stCxn id="45" idx="2"/>
              <a:endCxn id="51" idx="0"/>
            </p:cNvCxnSpPr>
            <p:nvPr/>
          </p:nvCxnSpPr>
          <p:spPr>
            <a:xfrm flipH="1">
              <a:off x="5628677" y="3894044"/>
              <a:ext cx="810857" cy="70617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AE91BD3D-0AB1-D04E-8783-35C5A82B4D87}"/>
                </a:ext>
              </a:extLst>
            </p:cNvPr>
            <p:cNvCxnSpPr>
              <a:cxnSpLocks/>
              <a:stCxn id="45" idx="2"/>
              <a:endCxn id="67" idx="0"/>
            </p:cNvCxnSpPr>
            <p:nvPr/>
          </p:nvCxnSpPr>
          <p:spPr>
            <a:xfrm>
              <a:off x="6439534" y="3894044"/>
              <a:ext cx="813799" cy="703285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5AB6FD3C-0308-F04A-8AA0-9CA83BF0A490}"/>
                </a:ext>
              </a:extLst>
            </p:cNvPr>
            <p:cNvSpPr txBox="1"/>
            <p:nvPr/>
          </p:nvSpPr>
          <p:spPr>
            <a:xfrm>
              <a:off x="5424564" y="3884602"/>
              <a:ext cx="654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/>
                <a:t>NO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1D4C8C54-B8EB-0B49-93CD-34D6EC91064E}"/>
                </a:ext>
              </a:extLst>
            </p:cNvPr>
            <p:cNvSpPr txBox="1"/>
            <p:nvPr/>
          </p:nvSpPr>
          <p:spPr>
            <a:xfrm>
              <a:off x="6926299" y="3914357"/>
              <a:ext cx="3674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2000" dirty="0"/>
                <a:t>SI</a:t>
              </a: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458A96D5-D750-D643-9CE4-9432D09FEE67}"/>
                </a:ext>
              </a:extLst>
            </p:cNvPr>
            <p:cNvSpPr/>
            <p:nvPr/>
          </p:nvSpPr>
          <p:spPr>
            <a:xfrm>
              <a:off x="5394677" y="4600216"/>
              <a:ext cx="468000" cy="46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9613A6BE-A734-EC47-9E9D-70C527ADCA24}"/>
                </a:ext>
              </a:extLst>
            </p:cNvPr>
            <p:cNvSpPr/>
            <p:nvPr/>
          </p:nvSpPr>
          <p:spPr>
            <a:xfrm>
              <a:off x="7019333" y="4597329"/>
              <a:ext cx="468000" cy="46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4123662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EE6178F-1C7D-C34C-B999-19BEEDBE54B2}"/>
              </a:ext>
            </a:extLst>
          </p:cNvPr>
          <p:cNvCxnSpPr>
            <a:cxnSpLocks/>
          </p:cNvCxnSpPr>
          <p:nvPr/>
        </p:nvCxnSpPr>
        <p:spPr>
          <a:xfrm flipV="1">
            <a:off x="1015838" y="1340768"/>
            <a:ext cx="0" cy="381642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CAA5612-A7A5-D346-944A-CB05E3AD18FE}"/>
              </a:ext>
            </a:extLst>
          </p:cNvPr>
          <p:cNvCxnSpPr>
            <a:cxnSpLocks/>
          </p:cNvCxnSpPr>
          <p:nvPr/>
        </p:nvCxnSpPr>
        <p:spPr>
          <a:xfrm flipV="1">
            <a:off x="1024222" y="5146082"/>
            <a:ext cx="3736032" cy="1111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B39B651-7FC3-0244-8DFB-3D7DC6E3C766}"/>
              </a:ext>
            </a:extLst>
          </p:cNvPr>
          <p:cNvCxnSpPr>
            <a:cxnSpLocks/>
          </p:cNvCxnSpPr>
          <p:nvPr/>
        </p:nvCxnSpPr>
        <p:spPr>
          <a:xfrm flipH="1" flipV="1">
            <a:off x="1763688" y="1340768"/>
            <a:ext cx="22277" cy="3857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6C8DA06-FA71-5E4F-8918-8383007AE3DE}"/>
              </a:ext>
            </a:extLst>
          </p:cNvPr>
          <p:cNvCxnSpPr>
            <a:cxnSpLocks/>
          </p:cNvCxnSpPr>
          <p:nvPr/>
        </p:nvCxnSpPr>
        <p:spPr>
          <a:xfrm>
            <a:off x="799814" y="3495453"/>
            <a:ext cx="374441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C34FEE8-2DAA-5A4B-8A78-85B3FB58999F}"/>
              </a:ext>
            </a:extLst>
          </p:cNvPr>
          <p:cNvCxnSpPr>
            <a:cxnSpLocks/>
          </p:cNvCxnSpPr>
          <p:nvPr/>
        </p:nvCxnSpPr>
        <p:spPr>
          <a:xfrm>
            <a:off x="799814" y="4367933"/>
            <a:ext cx="374441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AC859A-2456-A949-A72C-7EEA9F82C0D0}"/>
              </a:ext>
            </a:extLst>
          </p:cNvPr>
          <p:cNvSpPr txBox="1"/>
          <p:nvPr/>
        </p:nvSpPr>
        <p:spPr>
          <a:xfrm>
            <a:off x="799814" y="87910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CO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CCD89EF-C3FD-A549-9A6F-1D3E65032C03}"/>
              </a:ext>
            </a:extLst>
          </p:cNvPr>
          <p:cNvSpPr txBox="1"/>
          <p:nvPr/>
        </p:nvSpPr>
        <p:spPr>
          <a:xfrm>
            <a:off x="4724550" y="4869160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CO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B30E8CC-0B0B-F048-A757-6F03A0868E06}"/>
              </a:ext>
            </a:extLst>
          </p:cNvPr>
          <p:cNvSpPr txBox="1"/>
          <p:nvPr/>
        </p:nvSpPr>
        <p:spPr>
          <a:xfrm>
            <a:off x="2471818" y="535604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381DA4F-840C-354A-BBE8-2EF2FB438727}"/>
              </a:ext>
            </a:extLst>
          </p:cNvPr>
          <p:cNvSpPr txBox="1"/>
          <p:nvPr/>
        </p:nvSpPr>
        <p:spPr>
          <a:xfrm>
            <a:off x="270805" y="403393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6C33204-8091-5047-9262-3D44BBD81C82}"/>
              </a:ext>
            </a:extLst>
          </p:cNvPr>
          <p:cNvSpPr txBox="1"/>
          <p:nvPr/>
        </p:nvSpPr>
        <p:spPr>
          <a:xfrm>
            <a:off x="251520" y="316672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73530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ángulo 222">
            <a:extLst>
              <a:ext uri="{FF2B5EF4-FFF2-40B4-BE49-F238E27FC236}">
                <a16:creationId xmlns:a16="http://schemas.microsoft.com/office/drawing/2014/main" id="{93998651-1867-D441-8EAA-55D345AAE112}"/>
              </a:ext>
            </a:extLst>
          </p:cNvPr>
          <p:cNvSpPr/>
          <p:nvPr/>
        </p:nvSpPr>
        <p:spPr>
          <a:xfrm>
            <a:off x="5652120" y="1916832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7F44108C-55C8-394A-A505-E326DD7EFD60}"/>
              </a:ext>
            </a:extLst>
          </p:cNvPr>
          <p:cNvSpPr/>
          <p:nvPr/>
        </p:nvSpPr>
        <p:spPr>
          <a:xfrm>
            <a:off x="7668344" y="1782210"/>
            <a:ext cx="364666" cy="716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EBAA4B96-E0D2-1040-8A8B-A000266FD1E7}"/>
              </a:ext>
            </a:extLst>
          </p:cNvPr>
          <p:cNvSpPr/>
          <p:nvPr/>
        </p:nvSpPr>
        <p:spPr>
          <a:xfrm>
            <a:off x="7151847" y="1782209"/>
            <a:ext cx="516497" cy="716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2DA9592A-F223-2C46-B727-F5C67073990D}"/>
              </a:ext>
            </a:extLst>
          </p:cNvPr>
          <p:cNvSpPr/>
          <p:nvPr/>
        </p:nvSpPr>
        <p:spPr>
          <a:xfrm>
            <a:off x="4028667" y="2915964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C454310C-36D3-5D41-806A-1441D2D2B668}"/>
              </a:ext>
            </a:extLst>
          </p:cNvPr>
          <p:cNvSpPr/>
          <p:nvPr/>
        </p:nvSpPr>
        <p:spPr>
          <a:xfrm>
            <a:off x="251520" y="1488853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6455847C-B097-4D4C-8098-E1735020FCE8}"/>
              </a:ext>
            </a:extLst>
          </p:cNvPr>
          <p:cNvGrpSpPr/>
          <p:nvPr/>
        </p:nvGrpSpPr>
        <p:grpSpPr>
          <a:xfrm>
            <a:off x="179512" y="980728"/>
            <a:ext cx="1368152" cy="2015654"/>
            <a:chOff x="1691680" y="981298"/>
            <a:chExt cx="1368152" cy="2015654"/>
          </a:xfrm>
        </p:grpSpPr>
        <p:cxnSp>
          <p:nvCxnSpPr>
            <p:cNvPr id="2" name="Conector recto 1">
              <a:extLst>
                <a:ext uri="{FF2B5EF4-FFF2-40B4-BE49-F238E27FC236}">
                  <a16:creationId xmlns:a16="http://schemas.microsoft.com/office/drawing/2014/main" id="{1A9C4CC1-6F62-1A4D-AE9E-2D7A11BD8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116 CuadroTexto">
              <a:extLst>
                <a:ext uri="{FF2B5EF4-FFF2-40B4-BE49-F238E27FC236}">
                  <a16:creationId xmlns:a16="http://schemas.microsoft.com/office/drawing/2014/main" id="{94190E9E-4610-7A43-83DB-B0F0E8E243F9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117 CuadroTexto">
              <a:extLst>
                <a:ext uri="{FF2B5EF4-FFF2-40B4-BE49-F238E27FC236}">
                  <a16:creationId xmlns:a16="http://schemas.microsoft.com/office/drawing/2014/main" id="{A6BFB4AF-7CC3-8547-B06B-8A1E86465AF6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89 CuadroTexto">
              <a:extLst>
                <a:ext uri="{FF2B5EF4-FFF2-40B4-BE49-F238E27FC236}">
                  <a16:creationId xmlns:a16="http://schemas.microsoft.com/office/drawing/2014/main" id="{AB49DF1E-C0DB-7146-B5EA-CB825C4924D2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E064DA7-38FE-164B-90AF-43AD10F70530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C27DEA1-35A3-0843-B473-966708A54FE2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F4D6C83-47D1-8F49-88CB-922451F73AA6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8AED290-D59C-5940-9CEC-A88BA488DAE0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F61704D-1A46-FD47-A294-E9AA9BAB394A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0E8270C-F180-0740-AB21-D00613032D35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0DBC639-DCD2-1946-ADF7-E5A5CCE60209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FEC03BA-0A91-A443-87CD-5B68C2096CAF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F73500D-B1EB-A04C-84CB-BE783714DE0A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0EED97E-8523-2549-80E1-2C5EAA1F6215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6DFF7283-C574-F840-95AA-3294E438C2A5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CAF8E3FD-DAB0-4842-A416-2CC78AEC07EB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5C6FD5C-6456-444D-A79D-86E8E07F669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C634426-BF82-FC4C-9BCB-86712B7AD48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9BC8A65-2706-9449-8229-745B50FE0642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4A79384-3E50-A743-8833-7582FA621886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2FE148A-BE70-8D43-9D87-87ACE342131D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B7E685D-66D3-9C43-AF14-7DEFF0083FC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3C1CCA1-B702-4447-90BF-2C538BFA9B6D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97D011D-46EB-EF4E-AD3A-2A9CC42FA24C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A65B8931-5B65-CF40-B213-BE37B731BF0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E461831-0885-7445-9589-D2B3E46196B3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F277D29-978D-A041-8780-C2621CBF90F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DF0BA29-D158-4E42-AA17-F40670A5335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93FD311-7037-7647-BDFB-D580199E4E1F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FCDF9B6B-C58F-024E-A454-491FC1ED3D2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05DF7538-5EE4-7A4F-B2DE-7360AEA4579F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D8C7916-ED8E-3B45-A35F-B79E41451784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A64C9F0A-485D-BA42-9A60-9FF599039C62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A56E61BB-2CDA-204F-BE38-BD671E98344B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29F723CD-559F-E246-899B-E3170C53E75A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D9DA79B-C6E9-4C45-B4D1-6BF6D8C7C6A9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1D161F0-34B7-DE40-8281-466CE813BB79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024D309-D5D7-3648-8251-E211D78C1A8E}"/>
              </a:ext>
            </a:extLst>
          </p:cNvPr>
          <p:cNvSpPr/>
          <p:nvPr/>
        </p:nvSpPr>
        <p:spPr>
          <a:xfrm>
            <a:off x="1763688" y="1624943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AF342B6D-F8E2-6A40-B6C8-BDFB2ED4951E}"/>
              </a:ext>
            </a:extLst>
          </p:cNvPr>
          <p:cNvGrpSpPr/>
          <p:nvPr/>
        </p:nvGrpSpPr>
        <p:grpSpPr>
          <a:xfrm>
            <a:off x="1691680" y="980728"/>
            <a:ext cx="1368152" cy="2015654"/>
            <a:chOff x="1691680" y="981298"/>
            <a:chExt cx="1368152" cy="2015654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03EC3176-5303-F84F-ACAC-BFC22289E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116 CuadroTexto">
              <a:extLst>
                <a:ext uri="{FF2B5EF4-FFF2-40B4-BE49-F238E27FC236}">
                  <a16:creationId xmlns:a16="http://schemas.microsoft.com/office/drawing/2014/main" id="{99A98620-CA68-7448-AE65-DF0482DDD0F5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117 CuadroTexto">
              <a:extLst>
                <a:ext uri="{FF2B5EF4-FFF2-40B4-BE49-F238E27FC236}">
                  <a16:creationId xmlns:a16="http://schemas.microsoft.com/office/drawing/2014/main" id="{7AAF61D6-FAB5-204B-914A-20FD8EDE4E98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89 CuadroTexto">
              <a:extLst>
                <a:ext uri="{FF2B5EF4-FFF2-40B4-BE49-F238E27FC236}">
                  <a16:creationId xmlns:a16="http://schemas.microsoft.com/office/drawing/2014/main" id="{DDBB8902-307B-FE48-AA9A-8EB70071357D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38538986-BB1A-3347-9B50-D9B34E4E05F4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29EFFC6D-7CC9-3248-AF4C-28B8BAEC005E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9571DA06-AD5F-4F4B-AA5D-96E7B4F07D2A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35223CFD-7D49-334C-8369-4A4B5135315F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DC3B7932-49F5-C148-B6C0-4DB242C6122B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250BC699-026B-C548-A833-067BB9B03058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F70B138-16FA-0A4F-94BB-DC783A464C15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0B9D8773-2C9A-094D-BD5A-1C90C0C90207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5CB7CE29-9BAF-3341-BF6F-B629FB8361BE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FF60D150-2F12-0B47-9F04-7B2C673ACCD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9B6D0039-8E19-2744-829F-4D3A38687582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6C4289B8-B2B2-5049-B111-899F8197DCF3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5938C6F7-ADBC-BA41-AFE4-45573AE4F8D9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3FE1D8A1-38AD-0042-A366-38E0D472C02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14F8FCCE-8160-4740-97D3-3EE47A7411D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CD9D816E-00DA-6447-9119-47EABD87B514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B5CC5A81-6E09-854B-9492-DF52A6BCF216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CB37A0E0-E3B0-5544-9953-6822C3766150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261D39B-6845-9C44-BA10-F1CA345E004E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C1C1CFD9-AC96-BF46-A1FD-EB80A27BB734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ACD91D41-091A-5845-B87D-3066F093BCC6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6BBD968-C02F-0D42-8401-78212AF72FB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2E93884-E1AF-0040-AFED-0014EF1AE8D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BB4029CF-6B30-E341-82C4-C1C1E1C68CD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83220E9E-510A-6948-9ECF-C6BD28CA4543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473F420D-4A8C-6344-87EF-F66164AF3E9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3363E1BD-CB0E-F54B-B589-72B2BF36F70B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3549A715-F052-A744-9172-4B17B438D6A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F3DA6B8-31C5-D14F-9CB6-6896944F8D3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6EA8611-492D-6C4B-B685-A766AF03E936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25A5893A-0801-C14E-9DF5-D43335E41C03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6679C8B1-A74D-4D40-86CC-EA2D1711CD92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B492F285-5178-3146-8731-10393FB4F9E7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AA593E9B-C9E8-DC4F-8052-E975F48EA30E}"/>
              </a:ext>
            </a:extLst>
          </p:cNvPr>
          <p:cNvGrpSpPr/>
          <p:nvPr/>
        </p:nvGrpSpPr>
        <p:grpSpPr>
          <a:xfrm>
            <a:off x="3131840" y="2132286"/>
            <a:ext cx="376808" cy="72008"/>
            <a:chOff x="4499992" y="2132856"/>
            <a:chExt cx="376808" cy="72008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D806BF85-534B-004A-B9CB-3DCB89C7BDC0}"/>
                </a:ext>
              </a:extLst>
            </p:cNvPr>
            <p:cNvSpPr/>
            <p:nvPr/>
          </p:nvSpPr>
          <p:spPr>
            <a:xfrm>
              <a:off x="44999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21AEE28F-22EF-6648-B4A0-81FD63C1B7EA}"/>
                </a:ext>
              </a:extLst>
            </p:cNvPr>
            <p:cNvSpPr/>
            <p:nvPr/>
          </p:nvSpPr>
          <p:spPr>
            <a:xfrm>
              <a:off x="46523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9C4E0ACC-6FDA-8842-8960-1A210482DA42}"/>
                </a:ext>
              </a:extLst>
            </p:cNvPr>
            <p:cNvSpPr/>
            <p:nvPr/>
          </p:nvSpPr>
          <p:spPr>
            <a:xfrm>
              <a:off x="48047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00ED4055-5ABC-A047-ABD5-0BBDD447ABB3}"/>
              </a:ext>
            </a:extLst>
          </p:cNvPr>
          <p:cNvGrpSpPr/>
          <p:nvPr/>
        </p:nvGrpSpPr>
        <p:grpSpPr>
          <a:xfrm>
            <a:off x="3563888" y="980728"/>
            <a:ext cx="1368152" cy="2015654"/>
            <a:chOff x="1691680" y="981298"/>
            <a:chExt cx="1368152" cy="2015654"/>
          </a:xfrm>
        </p:grpSpPr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EE6E5C9F-FD91-E147-AEF8-4838DDFC2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116 CuadroTexto">
              <a:extLst>
                <a:ext uri="{FF2B5EF4-FFF2-40B4-BE49-F238E27FC236}">
                  <a16:creationId xmlns:a16="http://schemas.microsoft.com/office/drawing/2014/main" id="{5A52633D-2BA3-3045-B99A-EE207B3EB77F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117 CuadroTexto">
              <a:extLst>
                <a:ext uri="{FF2B5EF4-FFF2-40B4-BE49-F238E27FC236}">
                  <a16:creationId xmlns:a16="http://schemas.microsoft.com/office/drawing/2014/main" id="{B78E9B01-F566-D849-98AF-38A268C5820E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89 CuadroTexto">
              <a:extLst>
                <a:ext uri="{FF2B5EF4-FFF2-40B4-BE49-F238E27FC236}">
                  <a16:creationId xmlns:a16="http://schemas.microsoft.com/office/drawing/2014/main" id="{62ECCFB0-4F97-544D-825C-14FF12A0C37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543BB32A-CE43-A347-8148-1FE784F23506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0C1EF70B-4F67-514D-A49B-7EA5A835A97C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7664E4BC-E3FB-C147-AA4C-204DF65B0A74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E2EDBDD9-53CE-8947-9FDF-DC6FF0125FE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9DF3207A-60BC-5B40-B494-C3F4B05A0A59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CBF9B44C-14FF-AD4A-B9F8-9A513583EF11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C3D99314-1C56-4841-AB25-EB1115D9ED8D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8A9DB94E-C828-624B-AF91-4CEB518D9E4A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5BEA869A-B3D3-2D42-AAFC-34775FE52845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FC9E9553-FAFC-6C4C-9100-B452898CF8F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01ADD654-9471-5248-B69D-9F18173CE8F6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E0FFB6B2-3D75-8244-A729-AAE81F4F227C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1D0631F2-51AF-FB44-8F2F-0993BFDC96C8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CC16AF73-602D-8442-8F2D-659E0DBE4205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E3B9753C-7104-D44D-838D-858500DA8C5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D5DE1312-FC64-D741-B50A-F8D2742909E9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C4165C2B-E626-984C-97A2-B54D2F7134F5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559EFFC5-D07A-5B47-A292-CD7A707224E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D7E0CAC6-89F1-8845-89CC-F1C7DCDF50B8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68F793CA-38B1-284B-8481-354B10C81EB8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E2EEBC51-E33F-5747-859E-5D99815672C0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DCC7ED8A-EE22-474B-979B-873719718D6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A8DB01F3-CEC7-8F41-95C8-01DC606D9EB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923C25AC-117A-5C4D-87AD-C4EBC4D3DA3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D39E2747-A5B9-3745-BD77-EF228DDBDEE5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1B50A8B4-A512-ED46-80E1-A3369AE7C6E4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4505F513-1F9B-6549-8372-0FC721FA81CE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B2BFC504-3098-DC43-ADC2-B855B1930ACA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A616C51-D59D-FC45-9557-15E2C0E8F2A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7AB6C7D6-D8DE-9E44-9E44-5FBE86E4A5D7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07B597D3-1FDF-104D-A5AD-3C2A0882F5B6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061AC4D5-A10E-A14C-805D-6294A7FDCCA5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D571DB11-3D2F-6B47-8B34-1F910E3A2370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8C41925C-1718-934C-AEC8-82118CC7F85F}"/>
              </a:ext>
            </a:extLst>
          </p:cNvPr>
          <p:cNvSpPr txBox="1"/>
          <p:nvPr/>
        </p:nvSpPr>
        <p:spPr>
          <a:xfrm>
            <a:off x="372851" y="3121814"/>
            <a:ext cx="8867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x1[1]: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EDE93632-E5DD-D049-84D1-C102EE7A8999}"/>
              </a:ext>
            </a:extLst>
          </p:cNvPr>
          <p:cNvSpPr txBox="1"/>
          <p:nvPr/>
        </p:nvSpPr>
        <p:spPr>
          <a:xfrm>
            <a:off x="1875639" y="3115540"/>
            <a:ext cx="8867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x1[2]: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987C672A-327D-124A-9B66-1FDA21E607C9}"/>
              </a:ext>
            </a:extLst>
          </p:cNvPr>
          <p:cNvSpPr txBox="1"/>
          <p:nvPr/>
        </p:nvSpPr>
        <p:spPr>
          <a:xfrm>
            <a:off x="3804573" y="3115540"/>
            <a:ext cx="9044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x2 &lt; x2[N]: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6" name="Flecha derecha 165">
            <a:extLst>
              <a:ext uri="{FF2B5EF4-FFF2-40B4-BE49-F238E27FC236}">
                <a16:creationId xmlns:a16="http://schemas.microsoft.com/office/drawing/2014/main" id="{1E884C18-3140-5E44-AC77-C9AEF733818D}"/>
              </a:ext>
            </a:extLst>
          </p:cNvPr>
          <p:cNvSpPr/>
          <p:nvPr/>
        </p:nvSpPr>
        <p:spPr>
          <a:xfrm>
            <a:off x="4932040" y="2060278"/>
            <a:ext cx="483541" cy="21602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CF6A1BD5-F9F7-1D49-993A-ADAD4687B893}"/>
              </a:ext>
            </a:extLst>
          </p:cNvPr>
          <p:cNvGrpSpPr/>
          <p:nvPr/>
        </p:nvGrpSpPr>
        <p:grpSpPr>
          <a:xfrm>
            <a:off x="5580112" y="987572"/>
            <a:ext cx="1368152" cy="2015654"/>
            <a:chOff x="1691680" y="981298"/>
            <a:chExt cx="1368152" cy="2015654"/>
          </a:xfrm>
        </p:grpSpPr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7E7D57D8-8E46-E24F-9DDF-769DF1D4A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>
              <a:extLst>
                <a:ext uri="{FF2B5EF4-FFF2-40B4-BE49-F238E27FC236}">
                  <a16:creationId xmlns:a16="http://schemas.microsoft.com/office/drawing/2014/main" id="{ADE081A1-788E-9E44-88FC-F8302450F848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>
              <a:extLst>
                <a:ext uri="{FF2B5EF4-FFF2-40B4-BE49-F238E27FC236}">
                  <a16:creationId xmlns:a16="http://schemas.microsoft.com/office/drawing/2014/main" id="{A466E52A-1006-0E4A-B477-1A65F8594A84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89 CuadroTexto">
              <a:extLst>
                <a:ext uri="{FF2B5EF4-FFF2-40B4-BE49-F238E27FC236}">
                  <a16:creationId xmlns:a16="http://schemas.microsoft.com/office/drawing/2014/main" id="{04802613-1883-D942-8465-95BEDBDA289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867900E3-FA7B-EA45-AB32-E438E398A51A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0225212B-054D-2D4F-ACA3-D946EE912243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>
              <a:extLst>
                <a:ext uri="{FF2B5EF4-FFF2-40B4-BE49-F238E27FC236}">
                  <a16:creationId xmlns:a16="http://schemas.microsoft.com/office/drawing/2014/main" id="{955652E2-B661-244E-87BD-A5988D8B47F5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CB4AA933-B2AB-0F4D-986E-A864C9522D4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38901C80-41F5-3647-ADFD-CB0F3AE69307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0902FEAA-F528-F544-8F9B-424FDFA2A39D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F5E0C1C3-3760-894B-9B57-4DFA9C82C1F0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D4253C8C-8561-984C-B01E-984B2E6DE9EB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>
              <a:extLst>
                <a:ext uri="{FF2B5EF4-FFF2-40B4-BE49-F238E27FC236}">
                  <a16:creationId xmlns:a16="http://schemas.microsoft.com/office/drawing/2014/main" id="{CED1BFC1-EB72-2045-A4B7-272B9AC3747D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1093B06F-A8DD-004D-86D9-A5DD95D7E70B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7002A788-73D7-C142-9386-605772AA6B68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>
              <a:extLst>
                <a:ext uri="{FF2B5EF4-FFF2-40B4-BE49-F238E27FC236}">
                  <a16:creationId xmlns:a16="http://schemas.microsoft.com/office/drawing/2014/main" id="{A167AB23-91DA-E844-9630-D79567EABACD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>
              <a:extLst>
                <a:ext uri="{FF2B5EF4-FFF2-40B4-BE49-F238E27FC236}">
                  <a16:creationId xmlns:a16="http://schemas.microsoft.com/office/drawing/2014/main" id="{B5C03899-1F52-8D49-BBEF-A23384B4A7C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A18F166F-EE67-F047-824F-6B3711DA8BBF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>
              <a:extLst>
                <a:ext uri="{FF2B5EF4-FFF2-40B4-BE49-F238E27FC236}">
                  <a16:creationId xmlns:a16="http://schemas.microsoft.com/office/drawing/2014/main" id="{8FB0A9C2-E2F1-534C-99C7-7F660D29761B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>
              <a:extLst>
                <a:ext uri="{FF2B5EF4-FFF2-40B4-BE49-F238E27FC236}">
                  <a16:creationId xmlns:a16="http://schemas.microsoft.com/office/drawing/2014/main" id="{7A10B428-0F50-F148-BC87-4FBF0B586E3B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24EFFF99-0432-D946-BDF0-FF2C3D0364E8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>
              <a:extLst>
                <a:ext uri="{FF2B5EF4-FFF2-40B4-BE49-F238E27FC236}">
                  <a16:creationId xmlns:a16="http://schemas.microsoft.com/office/drawing/2014/main" id="{937E28C6-A1C9-244F-B307-E4CB90AB4527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2B3B2196-CFD8-4C4C-9CB1-CAB7620AFF3C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>
              <a:extLst>
                <a:ext uri="{FF2B5EF4-FFF2-40B4-BE49-F238E27FC236}">
                  <a16:creationId xmlns:a16="http://schemas.microsoft.com/office/drawing/2014/main" id="{20B8EC7B-5B38-DA42-BB76-3E515698138E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E05D0DCF-7E53-D243-BF46-82F679C5695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>
              <a:extLst>
                <a:ext uri="{FF2B5EF4-FFF2-40B4-BE49-F238E27FC236}">
                  <a16:creationId xmlns:a16="http://schemas.microsoft.com/office/drawing/2014/main" id="{6924AAEE-2297-6646-94D8-AE31D5D53E5C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>
              <a:extLst>
                <a:ext uri="{FF2B5EF4-FFF2-40B4-BE49-F238E27FC236}">
                  <a16:creationId xmlns:a16="http://schemas.microsoft.com/office/drawing/2014/main" id="{71800E5B-D540-BC4E-9D90-A36F629E92C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010AF8B1-05DB-E74D-A9FD-178C7BA2585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>
              <a:extLst>
                <a:ext uri="{FF2B5EF4-FFF2-40B4-BE49-F238E27FC236}">
                  <a16:creationId xmlns:a16="http://schemas.microsoft.com/office/drawing/2014/main" id="{9E5146CD-E796-7C4A-9A72-C1ECFAAF12E4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B6B0F059-CC67-C140-8A20-623054CFC976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>
              <a:extLst>
                <a:ext uri="{FF2B5EF4-FFF2-40B4-BE49-F238E27FC236}">
                  <a16:creationId xmlns:a16="http://schemas.microsoft.com/office/drawing/2014/main" id="{13040674-6782-3F47-BECA-FBC3A2C4B047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3711D9D0-A563-5D48-866B-F37A6AE5AE8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>
              <a:extLst>
                <a:ext uri="{FF2B5EF4-FFF2-40B4-BE49-F238E27FC236}">
                  <a16:creationId xmlns:a16="http://schemas.microsoft.com/office/drawing/2014/main" id="{837EE9A1-2223-7840-9D99-316D1D30AE35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>
              <a:extLst>
                <a:ext uri="{FF2B5EF4-FFF2-40B4-BE49-F238E27FC236}">
                  <a16:creationId xmlns:a16="http://schemas.microsoft.com/office/drawing/2014/main" id="{5F5D282F-ED0B-3A47-9BEF-B98BFDE97783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8518AE2F-D5D8-904D-AB63-3C00B36FDFBE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>
              <a:extLst>
                <a:ext uri="{FF2B5EF4-FFF2-40B4-BE49-F238E27FC236}">
                  <a16:creationId xmlns:a16="http://schemas.microsoft.com/office/drawing/2014/main" id="{38CCFFB2-4A43-7E4D-A814-D2BBAF20007C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>
              <a:extLst>
                <a:ext uri="{FF2B5EF4-FFF2-40B4-BE49-F238E27FC236}">
                  <a16:creationId xmlns:a16="http://schemas.microsoft.com/office/drawing/2014/main" id="{4F692CB4-D55B-1F4F-AC29-233E4440B87A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7870CECB-69E2-604A-AAA1-842B601C033C}"/>
              </a:ext>
            </a:extLst>
          </p:cNvPr>
          <p:cNvSpPr txBox="1"/>
          <p:nvPr/>
        </p:nvSpPr>
        <p:spPr>
          <a:xfrm>
            <a:off x="5796136" y="3122384"/>
            <a:ext cx="9044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x1[4]: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EE38D339-2171-4849-BFE7-F57FB53A78CD}"/>
              </a:ext>
            </a:extLst>
          </p:cNvPr>
          <p:cNvCxnSpPr>
            <a:cxnSpLocks/>
          </p:cNvCxnSpPr>
          <p:nvPr/>
        </p:nvCxnSpPr>
        <p:spPr>
          <a:xfrm flipV="1">
            <a:off x="7156866" y="1530182"/>
            <a:ext cx="0" cy="96874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89847B9C-96C5-0B46-BEB9-335E4701216B}"/>
              </a:ext>
            </a:extLst>
          </p:cNvPr>
          <p:cNvCxnSpPr>
            <a:cxnSpLocks/>
          </p:cNvCxnSpPr>
          <p:nvPr/>
        </p:nvCxnSpPr>
        <p:spPr>
          <a:xfrm>
            <a:off x="7151847" y="2498925"/>
            <a:ext cx="1008112" cy="33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7ADD2FF9-F19F-8A43-9087-F1DCCD28C789}"/>
              </a:ext>
            </a:extLst>
          </p:cNvPr>
          <p:cNvSpPr txBox="1"/>
          <p:nvPr/>
        </p:nvSpPr>
        <p:spPr>
          <a:xfrm>
            <a:off x="6582893" y="3353216"/>
            <a:ext cx="1217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Partici</a:t>
            </a:r>
            <a:r>
              <a:rPr lang="es-ES" sz="1200" dirty="0"/>
              <a:t>ón óptima</a:t>
            </a:r>
            <a:endParaRPr lang="es-CO" sz="1200" dirty="0"/>
          </a:p>
        </p:txBody>
      </p: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FA54C91D-B584-4E4A-ADEE-A0BEB7881E26}"/>
              </a:ext>
            </a:extLst>
          </p:cNvPr>
          <p:cNvCxnSpPr/>
          <p:nvPr/>
        </p:nvCxnSpPr>
        <p:spPr>
          <a:xfrm>
            <a:off x="7668344" y="1488853"/>
            <a:ext cx="0" cy="1220067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D182CC84-A39C-3C4C-91F4-4C67158DED5E}"/>
              </a:ext>
            </a:extLst>
          </p:cNvPr>
          <p:cNvSpPr txBox="1"/>
          <p:nvPr/>
        </p:nvSpPr>
        <p:spPr>
          <a:xfrm>
            <a:off x="7407956" y="270892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x1[4]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049540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ángulo 233">
            <a:extLst>
              <a:ext uri="{FF2B5EF4-FFF2-40B4-BE49-F238E27FC236}">
                <a16:creationId xmlns:a16="http://schemas.microsoft.com/office/drawing/2014/main" id="{DF3EFFEC-E47A-704B-9640-1D5CC139A56B}"/>
              </a:ext>
            </a:extLst>
          </p:cNvPr>
          <p:cNvSpPr/>
          <p:nvPr/>
        </p:nvSpPr>
        <p:spPr>
          <a:xfrm>
            <a:off x="6084532" y="2194048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9" name="Rectángulo 228">
            <a:extLst>
              <a:ext uri="{FF2B5EF4-FFF2-40B4-BE49-F238E27FC236}">
                <a16:creationId xmlns:a16="http://schemas.microsoft.com/office/drawing/2014/main" id="{8F3C954A-CD62-9448-BC77-CD8E1506C4CB}"/>
              </a:ext>
            </a:extLst>
          </p:cNvPr>
          <p:cNvSpPr/>
          <p:nvPr/>
        </p:nvSpPr>
        <p:spPr>
          <a:xfrm flipV="1">
            <a:off x="6300192" y="3601202"/>
            <a:ext cx="360040" cy="162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8" name="Rectángulo 227">
            <a:extLst>
              <a:ext uri="{FF2B5EF4-FFF2-40B4-BE49-F238E27FC236}">
                <a16:creationId xmlns:a16="http://schemas.microsoft.com/office/drawing/2014/main" id="{6F5950F9-8052-3947-94F2-69B43E7F7013}"/>
              </a:ext>
            </a:extLst>
          </p:cNvPr>
          <p:cNvSpPr/>
          <p:nvPr/>
        </p:nvSpPr>
        <p:spPr>
          <a:xfrm flipV="1">
            <a:off x="6156176" y="3130706"/>
            <a:ext cx="360040" cy="162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0" name="CuadroTexto 229">
            <a:extLst>
              <a:ext uri="{FF2B5EF4-FFF2-40B4-BE49-F238E27FC236}">
                <a16:creationId xmlns:a16="http://schemas.microsoft.com/office/drawing/2014/main" id="{7D9CBB84-F8C2-7E4B-959F-1BF66D1F52A0}"/>
              </a:ext>
            </a:extLst>
          </p:cNvPr>
          <p:cNvSpPr txBox="1"/>
          <p:nvPr/>
        </p:nvSpPr>
        <p:spPr>
          <a:xfrm>
            <a:off x="5724128" y="3070796"/>
            <a:ext cx="1008609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x1[4]: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if x2 &lt; x2[6]: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    C = 2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BF4EEFF-B4D9-F440-A12F-E1AE7D405EF2}"/>
              </a:ext>
            </a:extLst>
          </p:cNvPr>
          <p:cNvGrpSpPr/>
          <p:nvPr/>
        </p:nvGrpSpPr>
        <p:grpSpPr>
          <a:xfrm>
            <a:off x="3727293" y="3140968"/>
            <a:ext cx="1008609" cy="1223412"/>
            <a:chOff x="3721748" y="3789040"/>
            <a:chExt cx="1008609" cy="1223412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968DD661-C2FD-F749-8B35-097517C69664}"/>
                </a:ext>
              </a:extLst>
            </p:cNvPr>
            <p:cNvSpPr/>
            <p:nvPr/>
          </p:nvSpPr>
          <p:spPr>
            <a:xfrm flipV="1">
              <a:off x="4139952" y="3842464"/>
              <a:ext cx="360040" cy="162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AFE5F698-B9C3-794C-9B2C-5ADD72CCE2DF}"/>
                </a:ext>
              </a:extLst>
            </p:cNvPr>
            <p:cNvSpPr/>
            <p:nvPr/>
          </p:nvSpPr>
          <p:spPr>
            <a:xfrm flipV="1">
              <a:off x="4283968" y="4319446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6" name="CuadroTexto 225">
              <a:extLst>
                <a:ext uri="{FF2B5EF4-FFF2-40B4-BE49-F238E27FC236}">
                  <a16:creationId xmlns:a16="http://schemas.microsoft.com/office/drawing/2014/main" id="{BDD6BF29-8AE1-E241-82B0-ABD38D009163}"/>
                </a:ext>
              </a:extLst>
            </p:cNvPr>
            <p:cNvSpPr txBox="1"/>
            <p:nvPr/>
          </p:nvSpPr>
          <p:spPr>
            <a:xfrm>
              <a:off x="3721748" y="3789040"/>
              <a:ext cx="1008609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x2 &lt; x2[N]: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632E1BC-7B09-664E-BDE3-EECE2030CE8F}"/>
              </a:ext>
            </a:extLst>
          </p:cNvPr>
          <p:cNvGrpSpPr/>
          <p:nvPr/>
        </p:nvGrpSpPr>
        <p:grpSpPr>
          <a:xfrm>
            <a:off x="260692" y="3170731"/>
            <a:ext cx="1130556" cy="1223412"/>
            <a:chOff x="251519" y="3789040"/>
            <a:chExt cx="1130556" cy="1223412"/>
          </a:xfrm>
        </p:grpSpPr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1D2595A6-9A31-8C48-8FD7-B54862DFF783}"/>
                </a:ext>
              </a:extLst>
            </p:cNvPr>
            <p:cNvSpPr/>
            <p:nvPr/>
          </p:nvSpPr>
          <p:spPr>
            <a:xfrm flipV="1">
              <a:off x="683568" y="3832060"/>
              <a:ext cx="360040" cy="1730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2033527A-4AF3-B445-9208-B2C4DDDFFBB2}"/>
                </a:ext>
              </a:extLst>
            </p:cNvPr>
            <p:cNvSpPr/>
            <p:nvPr/>
          </p:nvSpPr>
          <p:spPr>
            <a:xfrm flipV="1">
              <a:off x="827584" y="4005064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8C41925C-1718-934C-AEC8-82118CC7F85F}"/>
                </a:ext>
              </a:extLst>
            </p:cNvPr>
            <p:cNvSpPr txBox="1"/>
            <p:nvPr/>
          </p:nvSpPr>
          <p:spPr>
            <a:xfrm>
              <a:off x="251519" y="3789040"/>
              <a:ext cx="1130556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x1 &lt; x1[1]: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2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CFBDE1F-0B59-714B-B823-34830BF20718}"/>
              </a:ext>
            </a:extLst>
          </p:cNvPr>
          <p:cNvGrpSpPr/>
          <p:nvPr/>
        </p:nvGrpSpPr>
        <p:grpSpPr>
          <a:xfrm>
            <a:off x="1835199" y="3149949"/>
            <a:ext cx="1008609" cy="1223412"/>
            <a:chOff x="1744199" y="3789040"/>
            <a:chExt cx="1008609" cy="1223412"/>
          </a:xfrm>
        </p:grpSpPr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5F9812CE-B508-CB44-95DB-078ECECCCD9F}"/>
                </a:ext>
              </a:extLst>
            </p:cNvPr>
            <p:cNvSpPr/>
            <p:nvPr/>
          </p:nvSpPr>
          <p:spPr>
            <a:xfrm flipV="1">
              <a:off x="2195736" y="3842464"/>
              <a:ext cx="360040" cy="162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7D2E54BA-C8B1-E741-99AC-5B2A6765CE84}"/>
                </a:ext>
              </a:extLst>
            </p:cNvPr>
            <p:cNvSpPr/>
            <p:nvPr/>
          </p:nvSpPr>
          <p:spPr>
            <a:xfrm flipV="1">
              <a:off x="2248503" y="4319446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EDE93632-E5DD-D049-84D1-C102EE7A8999}"/>
                </a:ext>
              </a:extLst>
            </p:cNvPr>
            <p:cNvSpPr txBox="1"/>
            <p:nvPr/>
          </p:nvSpPr>
          <p:spPr>
            <a:xfrm>
              <a:off x="1744199" y="3789040"/>
              <a:ext cx="1008609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x1 &lt; x1[2]: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</p:txBody>
        </p:sp>
      </p:grpSp>
      <p:sp>
        <p:nvSpPr>
          <p:cNvPr id="211" name="Rectángulo 210">
            <a:extLst>
              <a:ext uri="{FF2B5EF4-FFF2-40B4-BE49-F238E27FC236}">
                <a16:creationId xmlns:a16="http://schemas.microsoft.com/office/drawing/2014/main" id="{C25280F7-ACAA-154B-BA6C-6011AB47D241}"/>
              </a:ext>
            </a:extLst>
          </p:cNvPr>
          <p:cNvSpPr/>
          <p:nvPr/>
        </p:nvSpPr>
        <p:spPr>
          <a:xfrm>
            <a:off x="4067944" y="2914128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7E7E68E2-F84A-BD47-9020-9CDD437157A7}"/>
              </a:ext>
            </a:extLst>
          </p:cNvPr>
          <p:cNvSpPr/>
          <p:nvPr/>
        </p:nvSpPr>
        <p:spPr>
          <a:xfrm>
            <a:off x="1763431" y="1627377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5D8D0043-2895-8445-AE78-E1377921E554}"/>
              </a:ext>
            </a:extLst>
          </p:cNvPr>
          <p:cNvSpPr/>
          <p:nvPr/>
        </p:nvSpPr>
        <p:spPr>
          <a:xfrm>
            <a:off x="251519" y="1488853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7F44108C-55C8-394A-A505-E326DD7EFD60}"/>
              </a:ext>
            </a:extLst>
          </p:cNvPr>
          <p:cNvSpPr/>
          <p:nvPr/>
        </p:nvSpPr>
        <p:spPr>
          <a:xfrm>
            <a:off x="7668344" y="2237314"/>
            <a:ext cx="364666" cy="261609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EBAA4B96-E0D2-1040-8A8B-A000266FD1E7}"/>
              </a:ext>
            </a:extLst>
          </p:cNvPr>
          <p:cNvSpPr/>
          <p:nvPr/>
        </p:nvSpPr>
        <p:spPr>
          <a:xfrm>
            <a:off x="7151847" y="1782209"/>
            <a:ext cx="516497" cy="716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2DA9592A-F223-2C46-B727-F5C67073990D}"/>
              </a:ext>
            </a:extLst>
          </p:cNvPr>
          <p:cNvSpPr/>
          <p:nvPr/>
        </p:nvSpPr>
        <p:spPr>
          <a:xfrm>
            <a:off x="3635896" y="1896769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C454310C-36D3-5D41-806A-1441D2D2B668}"/>
              </a:ext>
            </a:extLst>
          </p:cNvPr>
          <p:cNvSpPr/>
          <p:nvPr/>
        </p:nvSpPr>
        <p:spPr>
          <a:xfrm>
            <a:off x="235154" y="1905446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6455847C-B097-4D4C-8098-E1735020FCE8}"/>
              </a:ext>
            </a:extLst>
          </p:cNvPr>
          <p:cNvGrpSpPr/>
          <p:nvPr/>
        </p:nvGrpSpPr>
        <p:grpSpPr>
          <a:xfrm>
            <a:off x="179512" y="980728"/>
            <a:ext cx="1368152" cy="2015654"/>
            <a:chOff x="1691680" y="981298"/>
            <a:chExt cx="1368152" cy="2015654"/>
          </a:xfrm>
        </p:grpSpPr>
        <p:cxnSp>
          <p:nvCxnSpPr>
            <p:cNvPr id="2" name="Conector recto 1">
              <a:extLst>
                <a:ext uri="{FF2B5EF4-FFF2-40B4-BE49-F238E27FC236}">
                  <a16:creationId xmlns:a16="http://schemas.microsoft.com/office/drawing/2014/main" id="{1A9C4CC1-6F62-1A4D-AE9E-2D7A11BD8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116 CuadroTexto">
              <a:extLst>
                <a:ext uri="{FF2B5EF4-FFF2-40B4-BE49-F238E27FC236}">
                  <a16:creationId xmlns:a16="http://schemas.microsoft.com/office/drawing/2014/main" id="{94190E9E-4610-7A43-83DB-B0F0E8E243F9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117 CuadroTexto">
              <a:extLst>
                <a:ext uri="{FF2B5EF4-FFF2-40B4-BE49-F238E27FC236}">
                  <a16:creationId xmlns:a16="http://schemas.microsoft.com/office/drawing/2014/main" id="{A6BFB4AF-7CC3-8547-B06B-8A1E86465AF6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89 CuadroTexto">
              <a:extLst>
                <a:ext uri="{FF2B5EF4-FFF2-40B4-BE49-F238E27FC236}">
                  <a16:creationId xmlns:a16="http://schemas.microsoft.com/office/drawing/2014/main" id="{AB49DF1E-C0DB-7146-B5EA-CB825C4924D2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E064DA7-38FE-164B-90AF-43AD10F70530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C27DEA1-35A3-0843-B473-966708A54FE2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F4D6C83-47D1-8F49-88CB-922451F73AA6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8AED290-D59C-5940-9CEC-A88BA488DAE0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F61704D-1A46-FD47-A294-E9AA9BAB394A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0E8270C-F180-0740-AB21-D00613032D35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0DBC639-DCD2-1946-ADF7-E5A5CCE60209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FEC03BA-0A91-A443-87CD-5B68C2096CAF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F73500D-B1EB-A04C-84CB-BE783714DE0A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0EED97E-8523-2549-80E1-2C5EAA1F6215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6DFF7283-C574-F840-95AA-3294E438C2A5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CAF8E3FD-DAB0-4842-A416-2CC78AEC07EB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5C6FD5C-6456-444D-A79D-86E8E07F669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C634426-BF82-FC4C-9BCB-86712B7AD48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9BC8A65-2706-9449-8229-745B50FE0642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4A79384-3E50-A743-8833-7582FA621886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2FE148A-BE70-8D43-9D87-87ACE342131D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B7E685D-66D3-9C43-AF14-7DEFF0083FC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3C1CCA1-B702-4447-90BF-2C538BFA9B6D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97D011D-46EB-EF4E-AD3A-2A9CC42FA24C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A65B8931-5B65-CF40-B213-BE37B731BF0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E461831-0885-7445-9589-D2B3E46196B3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F277D29-978D-A041-8780-C2621CBF90F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DF0BA29-D158-4E42-AA17-F40670A5335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93FD311-7037-7647-BDFB-D580199E4E1F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FCDF9B6B-C58F-024E-A454-491FC1ED3D2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05DF7538-5EE4-7A4F-B2DE-7360AEA4579F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D8C7916-ED8E-3B45-A35F-B79E41451784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A64C9F0A-485D-BA42-9A60-9FF599039C62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A56E61BB-2CDA-204F-BE38-BD671E98344B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29F723CD-559F-E246-899B-E3170C53E75A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D9DA79B-C6E9-4C45-B4D1-6BF6D8C7C6A9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1D161F0-34B7-DE40-8281-466CE813BB79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024D309-D5D7-3648-8251-E211D78C1A8E}"/>
              </a:ext>
            </a:extLst>
          </p:cNvPr>
          <p:cNvSpPr/>
          <p:nvPr/>
        </p:nvSpPr>
        <p:spPr>
          <a:xfrm>
            <a:off x="1747322" y="1896769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AF342B6D-F8E2-6A40-B6C8-BDFB2ED4951E}"/>
              </a:ext>
            </a:extLst>
          </p:cNvPr>
          <p:cNvGrpSpPr/>
          <p:nvPr/>
        </p:nvGrpSpPr>
        <p:grpSpPr>
          <a:xfrm>
            <a:off x="1691680" y="980728"/>
            <a:ext cx="1368152" cy="2015654"/>
            <a:chOff x="1691680" y="981298"/>
            <a:chExt cx="1368152" cy="2015654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03EC3176-5303-F84F-ACAC-BFC22289E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116 CuadroTexto">
              <a:extLst>
                <a:ext uri="{FF2B5EF4-FFF2-40B4-BE49-F238E27FC236}">
                  <a16:creationId xmlns:a16="http://schemas.microsoft.com/office/drawing/2014/main" id="{99A98620-CA68-7448-AE65-DF0482DDD0F5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117 CuadroTexto">
              <a:extLst>
                <a:ext uri="{FF2B5EF4-FFF2-40B4-BE49-F238E27FC236}">
                  <a16:creationId xmlns:a16="http://schemas.microsoft.com/office/drawing/2014/main" id="{7AAF61D6-FAB5-204B-914A-20FD8EDE4E98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89 CuadroTexto">
              <a:extLst>
                <a:ext uri="{FF2B5EF4-FFF2-40B4-BE49-F238E27FC236}">
                  <a16:creationId xmlns:a16="http://schemas.microsoft.com/office/drawing/2014/main" id="{DDBB8902-307B-FE48-AA9A-8EB70071357D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38538986-BB1A-3347-9B50-D9B34E4E05F4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29EFFC6D-7CC9-3248-AF4C-28B8BAEC005E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9571DA06-AD5F-4F4B-AA5D-96E7B4F07D2A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35223CFD-7D49-334C-8369-4A4B5135315F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DC3B7932-49F5-C148-B6C0-4DB242C6122B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250BC699-026B-C548-A833-067BB9B03058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F70B138-16FA-0A4F-94BB-DC783A464C15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0B9D8773-2C9A-094D-BD5A-1C90C0C90207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5CB7CE29-9BAF-3341-BF6F-B629FB8361BE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FF60D150-2F12-0B47-9F04-7B2C673ACCD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9B6D0039-8E19-2744-829F-4D3A38687582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6C4289B8-B2B2-5049-B111-899F8197DCF3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5938C6F7-ADBC-BA41-AFE4-45573AE4F8D9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3FE1D8A1-38AD-0042-A366-38E0D472C02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14F8FCCE-8160-4740-97D3-3EE47A7411D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CD9D816E-00DA-6447-9119-47EABD87B514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B5CC5A81-6E09-854B-9492-DF52A6BCF216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CB37A0E0-E3B0-5544-9953-6822C3766150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261D39B-6845-9C44-BA10-F1CA345E004E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C1C1CFD9-AC96-BF46-A1FD-EB80A27BB734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ACD91D41-091A-5845-B87D-3066F093BCC6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6BBD968-C02F-0D42-8401-78212AF72FB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2E93884-E1AF-0040-AFED-0014EF1AE8D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BB4029CF-6B30-E341-82C4-C1C1E1C68CD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83220E9E-510A-6948-9ECF-C6BD28CA4543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473F420D-4A8C-6344-87EF-F66164AF3E9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3363E1BD-CB0E-F54B-B589-72B2BF36F70B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3549A715-F052-A744-9172-4B17B438D6A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F3DA6B8-31C5-D14F-9CB6-6896944F8D3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6EA8611-492D-6C4B-B685-A766AF03E936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25A5893A-0801-C14E-9DF5-D43335E41C03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6679C8B1-A74D-4D40-86CC-EA2D1711CD92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B492F285-5178-3146-8731-10393FB4F9E7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AA593E9B-C9E8-DC4F-8052-E975F48EA30E}"/>
              </a:ext>
            </a:extLst>
          </p:cNvPr>
          <p:cNvGrpSpPr/>
          <p:nvPr/>
        </p:nvGrpSpPr>
        <p:grpSpPr>
          <a:xfrm>
            <a:off x="3131840" y="2132286"/>
            <a:ext cx="376808" cy="72008"/>
            <a:chOff x="4499992" y="2132856"/>
            <a:chExt cx="376808" cy="72008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D806BF85-534B-004A-B9CB-3DCB89C7BDC0}"/>
                </a:ext>
              </a:extLst>
            </p:cNvPr>
            <p:cNvSpPr/>
            <p:nvPr/>
          </p:nvSpPr>
          <p:spPr>
            <a:xfrm>
              <a:off x="44999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21AEE28F-22EF-6648-B4A0-81FD63C1B7EA}"/>
                </a:ext>
              </a:extLst>
            </p:cNvPr>
            <p:cNvSpPr/>
            <p:nvPr/>
          </p:nvSpPr>
          <p:spPr>
            <a:xfrm>
              <a:off x="46523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9C4E0ACC-6FDA-8842-8960-1A210482DA42}"/>
                </a:ext>
              </a:extLst>
            </p:cNvPr>
            <p:cNvSpPr/>
            <p:nvPr/>
          </p:nvSpPr>
          <p:spPr>
            <a:xfrm>
              <a:off x="48047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00ED4055-5ABC-A047-ABD5-0BBDD447ABB3}"/>
              </a:ext>
            </a:extLst>
          </p:cNvPr>
          <p:cNvGrpSpPr/>
          <p:nvPr/>
        </p:nvGrpSpPr>
        <p:grpSpPr>
          <a:xfrm>
            <a:off x="3563888" y="980728"/>
            <a:ext cx="1368152" cy="2015654"/>
            <a:chOff x="1691680" y="981298"/>
            <a:chExt cx="1368152" cy="2015654"/>
          </a:xfrm>
        </p:grpSpPr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EE6E5C9F-FD91-E147-AEF8-4838DDFC2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116 CuadroTexto">
              <a:extLst>
                <a:ext uri="{FF2B5EF4-FFF2-40B4-BE49-F238E27FC236}">
                  <a16:creationId xmlns:a16="http://schemas.microsoft.com/office/drawing/2014/main" id="{5A52633D-2BA3-3045-B99A-EE207B3EB77F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117 CuadroTexto">
              <a:extLst>
                <a:ext uri="{FF2B5EF4-FFF2-40B4-BE49-F238E27FC236}">
                  <a16:creationId xmlns:a16="http://schemas.microsoft.com/office/drawing/2014/main" id="{B78E9B01-F566-D849-98AF-38A268C5820E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89 CuadroTexto">
              <a:extLst>
                <a:ext uri="{FF2B5EF4-FFF2-40B4-BE49-F238E27FC236}">
                  <a16:creationId xmlns:a16="http://schemas.microsoft.com/office/drawing/2014/main" id="{62ECCFB0-4F97-544D-825C-14FF12A0C37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543BB32A-CE43-A347-8148-1FE784F23506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0C1EF70B-4F67-514D-A49B-7EA5A835A97C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7664E4BC-E3FB-C147-AA4C-204DF65B0A74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E2EDBDD9-53CE-8947-9FDF-DC6FF0125FE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9DF3207A-60BC-5B40-B494-C3F4B05A0A59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CBF9B44C-14FF-AD4A-B9F8-9A513583EF11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C3D99314-1C56-4841-AB25-EB1115D9ED8D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8A9DB94E-C828-624B-AF91-4CEB518D9E4A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5BEA869A-B3D3-2D42-AAFC-34775FE52845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FC9E9553-FAFC-6C4C-9100-B452898CF8F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01ADD654-9471-5248-B69D-9F18173CE8F6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E0FFB6B2-3D75-8244-A729-AAE81F4F227C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1D0631F2-51AF-FB44-8F2F-0993BFDC96C8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CC16AF73-602D-8442-8F2D-659E0DBE4205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E3B9753C-7104-D44D-838D-858500DA8C5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D5DE1312-FC64-D741-B50A-F8D2742909E9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C4165C2B-E626-984C-97A2-B54D2F7134F5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559EFFC5-D07A-5B47-A292-CD7A707224E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D7E0CAC6-89F1-8845-89CC-F1C7DCDF50B8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68F793CA-38B1-284B-8481-354B10C81EB8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E2EEBC51-E33F-5747-859E-5D99815672C0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DCC7ED8A-EE22-474B-979B-873719718D6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A8DB01F3-CEC7-8F41-95C8-01DC606D9EB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923C25AC-117A-5C4D-87AD-C4EBC4D3DA3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D39E2747-A5B9-3745-BD77-EF228DDBDEE5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1B50A8B4-A512-ED46-80E1-A3369AE7C6E4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4505F513-1F9B-6549-8372-0FC721FA81CE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B2BFC504-3098-DC43-ADC2-B855B1930ACA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A616C51-D59D-FC45-9557-15E2C0E8F2A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7AB6C7D6-D8DE-9E44-9E44-5FBE86E4A5D7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07B597D3-1FDF-104D-A5AD-3C2A0882F5B6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061AC4D5-A10E-A14C-805D-6294A7FDCCA5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D571DB11-3D2F-6B47-8B34-1F910E3A2370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Flecha derecha 165">
            <a:extLst>
              <a:ext uri="{FF2B5EF4-FFF2-40B4-BE49-F238E27FC236}">
                <a16:creationId xmlns:a16="http://schemas.microsoft.com/office/drawing/2014/main" id="{1E884C18-3140-5E44-AC77-C9AEF733818D}"/>
              </a:ext>
            </a:extLst>
          </p:cNvPr>
          <p:cNvSpPr/>
          <p:nvPr/>
        </p:nvSpPr>
        <p:spPr>
          <a:xfrm>
            <a:off x="4932040" y="2060278"/>
            <a:ext cx="483541" cy="21602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CF6A1BD5-F9F7-1D49-993A-ADAD4687B893}"/>
              </a:ext>
            </a:extLst>
          </p:cNvPr>
          <p:cNvGrpSpPr/>
          <p:nvPr/>
        </p:nvGrpSpPr>
        <p:grpSpPr>
          <a:xfrm>
            <a:off x="5580112" y="987572"/>
            <a:ext cx="1368152" cy="2015654"/>
            <a:chOff x="1691680" y="981298"/>
            <a:chExt cx="1368152" cy="2015654"/>
          </a:xfrm>
        </p:grpSpPr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7E7D57D8-8E46-E24F-9DDF-769DF1D4A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>
              <a:extLst>
                <a:ext uri="{FF2B5EF4-FFF2-40B4-BE49-F238E27FC236}">
                  <a16:creationId xmlns:a16="http://schemas.microsoft.com/office/drawing/2014/main" id="{ADE081A1-788E-9E44-88FC-F8302450F848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>
              <a:extLst>
                <a:ext uri="{FF2B5EF4-FFF2-40B4-BE49-F238E27FC236}">
                  <a16:creationId xmlns:a16="http://schemas.microsoft.com/office/drawing/2014/main" id="{A466E52A-1006-0E4A-B477-1A65F8594A84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89 CuadroTexto">
              <a:extLst>
                <a:ext uri="{FF2B5EF4-FFF2-40B4-BE49-F238E27FC236}">
                  <a16:creationId xmlns:a16="http://schemas.microsoft.com/office/drawing/2014/main" id="{04802613-1883-D942-8465-95BEDBDA289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867900E3-FA7B-EA45-AB32-E438E398A51A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0225212B-054D-2D4F-ACA3-D946EE912243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>
              <a:extLst>
                <a:ext uri="{FF2B5EF4-FFF2-40B4-BE49-F238E27FC236}">
                  <a16:creationId xmlns:a16="http://schemas.microsoft.com/office/drawing/2014/main" id="{955652E2-B661-244E-87BD-A5988D8B47F5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CB4AA933-B2AB-0F4D-986E-A864C9522D4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38901C80-41F5-3647-ADFD-CB0F3AE69307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0902FEAA-F528-F544-8F9B-424FDFA2A39D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F5E0C1C3-3760-894B-9B57-4DFA9C82C1F0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D4253C8C-8561-984C-B01E-984B2E6DE9EB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>
              <a:extLst>
                <a:ext uri="{FF2B5EF4-FFF2-40B4-BE49-F238E27FC236}">
                  <a16:creationId xmlns:a16="http://schemas.microsoft.com/office/drawing/2014/main" id="{CED1BFC1-EB72-2045-A4B7-272B9AC3747D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1093B06F-A8DD-004D-86D9-A5DD95D7E70B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7002A788-73D7-C142-9386-605772AA6B68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>
              <a:extLst>
                <a:ext uri="{FF2B5EF4-FFF2-40B4-BE49-F238E27FC236}">
                  <a16:creationId xmlns:a16="http://schemas.microsoft.com/office/drawing/2014/main" id="{A167AB23-91DA-E844-9630-D79567EABACD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>
              <a:extLst>
                <a:ext uri="{FF2B5EF4-FFF2-40B4-BE49-F238E27FC236}">
                  <a16:creationId xmlns:a16="http://schemas.microsoft.com/office/drawing/2014/main" id="{B5C03899-1F52-8D49-BBEF-A23384B4A7C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A18F166F-EE67-F047-824F-6B3711DA8BBF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>
              <a:extLst>
                <a:ext uri="{FF2B5EF4-FFF2-40B4-BE49-F238E27FC236}">
                  <a16:creationId xmlns:a16="http://schemas.microsoft.com/office/drawing/2014/main" id="{8FB0A9C2-E2F1-534C-99C7-7F660D29761B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>
              <a:extLst>
                <a:ext uri="{FF2B5EF4-FFF2-40B4-BE49-F238E27FC236}">
                  <a16:creationId xmlns:a16="http://schemas.microsoft.com/office/drawing/2014/main" id="{7A10B428-0F50-F148-BC87-4FBF0B586E3B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24EFFF99-0432-D946-BDF0-FF2C3D0364E8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>
              <a:extLst>
                <a:ext uri="{FF2B5EF4-FFF2-40B4-BE49-F238E27FC236}">
                  <a16:creationId xmlns:a16="http://schemas.microsoft.com/office/drawing/2014/main" id="{937E28C6-A1C9-244F-B307-E4CB90AB4527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2B3B2196-CFD8-4C4C-9CB1-CAB7620AFF3C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>
              <a:extLst>
                <a:ext uri="{FF2B5EF4-FFF2-40B4-BE49-F238E27FC236}">
                  <a16:creationId xmlns:a16="http://schemas.microsoft.com/office/drawing/2014/main" id="{20B8EC7B-5B38-DA42-BB76-3E515698138E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E05D0DCF-7E53-D243-BF46-82F679C5695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>
              <a:extLst>
                <a:ext uri="{FF2B5EF4-FFF2-40B4-BE49-F238E27FC236}">
                  <a16:creationId xmlns:a16="http://schemas.microsoft.com/office/drawing/2014/main" id="{6924AAEE-2297-6646-94D8-AE31D5D53E5C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>
              <a:extLst>
                <a:ext uri="{FF2B5EF4-FFF2-40B4-BE49-F238E27FC236}">
                  <a16:creationId xmlns:a16="http://schemas.microsoft.com/office/drawing/2014/main" id="{71800E5B-D540-BC4E-9D90-A36F629E92C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010AF8B1-05DB-E74D-A9FD-178C7BA2585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>
              <a:extLst>
                <a:ext uri="{FF2B5EF4-FFF2-40B4-BE49-F238E27FC236}">
                  <a16:creationId xmlns:a16="http://schemas.microsoft.com/office/drawing/2014/main" id="{9E5146CD-E796-7C4A-9A72-C1ECFAAF12E4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B6B0F059-CC67-C140-8A20-623054CFC976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>
              <a:extLst>
                <a:ext uri="{FF2B5EF4-FFF2-40B4-BE49-F238E27FC236}">
                  <a16:creationId xmlns:a16="http://schemas.microsoft.com/office/drawing/2014/main" id="{13040674-6782-3F47-BECA-FBC3A2C4B047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3711D9D0-A563-5D48-866B-F37A6AE5AE8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>
              <a:extLst>
                <a:ext uri="{FF2B5EF4-FFF2-40B4-BE49-F238E27FC236}">
                  <a16:creationId xmlns:a16="http://schemas.microsoft.com/office/drawing/2014/main" id="{837EE9A1-2223-7840-9D99-316D1D30AE35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>
              <a:extLst>
                <a:ext uri="{FF2B5EF4-FFF2-40B4-BE49-F238E27FC236}">
                  <a16:creationId xmlns:a16="http://schemas.microsoft.com/office/drawing/2014/main" id="{5F5D282F-ED0B-3A47-9BEF-B98BFDE97783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8518AE2F-D5D8-904D-AB63-3C00B36FDFBE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>
              <a:extLst>
                <a:ext uri="{FF2B5EF4-FFF2-40B4-BE49-F238E27FC236}">
                  <a16:creationId xmlns:a16="http://schemas.microsoft.com/office/drawing/2014/main" id="{38CCFFB2-4A43-7E4D-A814-D2BBAF20007C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>
              <a:extLst>
                <a:ext uri="{FF2B5EF4-FFF2-40B4-BE49-F238E27FC236}">
                  <a16:creationId xmlns:a16="http://schemas.microsoft.com/office/drawing/2014/main" id="{4F692CB4-D55B-1F4F-AC29-233E4440B87A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EE38D339-2171-4849-BFE7-F57FB53A78CD}"/>
              </a:ext>
            </a:extLst>
          </p:cNvPr>
          <p:cNvCxnSpPr>
            <a:cxnSpLocks/>
          </p:cNvCxnSpPr>
          <p:nvPr/>
        </p:nvCxnSpPr>
        <p:spPr>
          <a:xfrm flipV="1">
            <a:off x="7156866" y="1530182"/>
            <a:ext cx="0" cy="96874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89847B9C-96C5-0B46-BEB9-335E4701216B}"/>
              </a:ext>
            </a:extLst>
          </p:cNvPr>
          <p:cNvCxnSpPr>
            <a:cxnSpLocks/>
          </p:cNvCxnSpPr>
          <p:nvPr/>
        </p:nvCxnSpPr>
        <p:spPr>
          <a:xfrm>
            <a:off x="7151847" y="2498925"/>
            <a:ext cx="1008112" cy="33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7ADD2FF9-F19F-8A43-9087-F1DCCD28C789}"/>
              </a:ext>
            </a:extLst>
          </p:cNvPr>
          <p:cNvSpPr txBox="1"/>
          <p:nvPr/>
        </p:nvSpPr>
        <p:spPr>
          <a:xfrm>
            <a:off x="6582893" y="3353216"/>
            <a:ext cx="1217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Partici</a:t>
            </a:r>
            <a:r>
              <a:rPr lang="es-ES" sz="1200" dirty="0"/>
              <a:t>ón óptima</a:t>
            </a:r>
            <a:endParaRPr lang="es-CO" sz="1200" dirty="0"/>
          </a:p>
        </p:txBody>
      </p: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FA54C91D-B584-4E4A-ADEE-A0BEB7881E26}"/>
              </a:ext>
            </a:extLst>
          </p:cNvPr>
          <p:cNvCxnSpPr/>
          <p:nvPr/>
        </p:nvCxnSpPr>
        <p:spPr>
          <a:xfrm>
            <a:off x="7668344" y="1488853"/>
            <a:ext cx="0" cy="1220067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D182CC84-A39C-3C4C-91F4-4C67158DED5E}"/>
              </a:ext>
            </a:extLst>
          </p:cNvPr>
          <p:cNvSpPr txBox="1"/>
          <p:nvPr/>
        </p:nvSpPr>
        <p:spPr>
          <a:xfrm>
            <a:off x="7407956" y="270892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x1[4]</a:t>
            </a:r>
            <a:endParaRPr lang="es-CO" sz="1100" dirty="0"/>
          </a:p>
        </p:txBody>
      </p:sp>
      <p:sp>
        <p:nvSpPr>
          <p:cNvPr id="231" name="Rectángulo 230">
            <a:extLst>
              <a:ext uri="{FF2B5EF4-FFF2-40B4-BE49-F238E27FC236}">
                <a16:creationId xmlns:a16="http://schemas.microsoft.com/office/drawing/2014/main" id="{154DB779-C572-6D44-A475-5004776B9D61}"/>
              </a:ext>
            </a:extLst>
          </p:cNvPr>
          <p:cNvSpPr/>
          <p:nvPr/>
        </p:nvSpPr>
        <p:spPr>
          <a:xfrm>
            <a:off x="7681650" y="1784362"/>
            <a:ext cx="364666" cy="4529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2" name="Conector recto 231">
            <a:extLst>
              <a:ext uri="{FF2B5EF4-FFF2-40B4-BE49-F238E27FC236}">
                <a16:creationId xmlns:a16="http://schemas.microsoft.com/office/drawing/2014/main" id="{805C89F0-7205-B54E-86B1-226260D32200}"/>
              </a:ext>
            </a:extLst>
          </p:cNvPr>
          <p:cNvCxnSpPr>
            <a:cxnSpLocks/>
          </p:cNvCxnSpPr>
          <p:nvPr/>
        </p:nvCxnSpPr>
        <p:spPr>
          <a:xfrm>
            <a:off x="7646162" y="2237312"/>
            <a:ext cx="513797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7ACB16D9-DC2C-2B49-B746-E38EE8B409EF}"/>
              </a:ext>
            </a:extLst>
          </p:cNvPr>
          <p:cNvSpPr txBox="1"/>
          <p:nvPr/>
        </p:nvSpPr>
        <p:spPr>
          <a:xfrm>
            <a:off x="8029765" y="1982862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x2[6]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49764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ángulo 205">
            <a:extLst>
              <a:ext uri="{FF2B5EF4-FFF2-40B4-BE49-F238E27FC236}">
                <a16:creationId xmlns:a16="http://schemas.microsoft.com/office/drawing/2014/main" id="{368DD496-EE4E-9041-8B5E-723F8B8D4056}"/>
              </a:ext>
            </a:extLst>
          </p:cNvPr>
          <p:cNvSpPr/>
          <p:nvPr/>
        </p:nvSpPr>
        <p:spPr>
          <a:xfrm>
            <a:off x="4008134" y="476672"/>
            <a:ext cx="345174" cy="5832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286AEA09-0FAA-0B41-BCEF-03F2E4C4950D}"/>
              </a:ext>
            </a:extLst>
          </p:cNvPr>
          <p:cNvGrpSpPr/>
          <p:nvPr/>
        </p:nvGrpSpPr>
        <p:grpSpPr>
          <a:xfrm>
            <a:off x="435195" y="1117627"/>
            <a:ext cx="3083442" cy="3083442"/>
            <a:chOff x="648586" y="839972"/>
            <a:chExt cx="3083442" cy="3083442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E60A6161-BD31-FC48-B3E3-A25B34DCB2CB}"/>
                </a:ext>
              </a:extLst>
            </p:cNvPr>
            <p:cNvSpPr/>
            <p:nvPr/>
          </p:nvSpPr>
          <p:spPr>
            <a:xfrm>
              <a:off x="648586" y="839972"/>
              <a:ext cx="3083442" cy="30834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7FBD662B-A45B-9D41-B680-0D5BFC53101A}"/>
                </a:ext>
              </a:extLst>
            </p:cNvPr>
            <p:cNvSpPr/>
            <p:nvPr/>
          </p:nvSpPr>
          <p:spPr>
            <a:xfrm>
              <a:off x="1187624" y="14931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88235E1B-FFD5-D446-84D5-498DEBFD81A3}"/>
                </a:ext>
              </a:extLst>
            </p:cNvPr>
            <p:cNvSpPr/>
            <p:nvPr/>
          </p:nvSpPr>
          <p:spPr>
            <a:xfrm>
              <a:off x="1340024" y="1484784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6A50C53A-A7C1-DA41-9ABA-CC716C58F991}"/>
                </a:ext>
              </a:extLst>
            </p:cNvPr>
            <p:cNvSpPr/>
            <p:nvPr/>
          </p:nvSpPr>
          <p:spPr>
            <a:xfrm>
              <a:off x="1187624" y="170080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8406ABC-A830-3340-8BE7-1BB71FE589FA}"/>
                </a:ext>
              </a:extLst>
            </p:cNvPr>
            <p:cNvSpPr/>
            <p:nvPr/>
          </p:nvSpPr>
          <p:spPr>
            <a:xfrm>
              <a:off x="1403648" y="170080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B03F5CB-D2C1-D24B-BFEF-00E5E6C6D7E9}"/>
                </a:ext>
              </a:extLst>
            </p:cNvPr>
            <p:cNvSpPr/>
            <p:nvPr/>
          </p:nvSpPr>
          <p:spPr>
            <a:xfrm>
              <a:off x="1340024" y="177281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F0803EB-F7C0-7B42-91D9-E4A14DDECA3E}"/>
                </a:ext>
              </a:extLst>
            </p:cNvPr>
            <p:cNvSpPr/>
            <p:nvPr/>
          </p:nvSpPr>
          <p:spPr>
            <a:xfrm>
              <a:off x="1619672" y="16455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8470F13E-82EE-614F-BCFF-B75CA396F30A}"/>
                </a:ext>
              </a:extLst>
            </p:cNvPr>
            <p:cNvSpPr/>
            <p:nvPr/>
          </p:nvSpPr>
          <p:spPr>
            <a:xfrm>
              <a:off x="1475656" y="141277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52F2A28-2F51-7C46-810D-0F9A646B5DD4}"/>
                </a:ext>
              </a:extLst>
            </p:cNvPr>
            <p:cNvSpPr/>
            <p:nvPr/>
          </p:nvSpPr>
          <p:spPr>
            <a:xfrm>
              <a:off x="1763688" y="16455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77E292F-425A-874E-A92E-821CB3A02748}"/>
                </a:ext>
              </a:extLst>
            </p:cNvPr>
            <p:cNvSpPr/>
            <p:nvPr/>
          </p:nvSpPr>
          <p:spPr>
            <a:xfrm>
              <a:off x="1340024" y="1988840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18515D68-B77B-074E-BC92-1699470BE2AB}"/>
                </a:ext>
              </a:extLst>
            </p:cNvPr>
            <p:cNvSpPr/>
            <p:nvPr/>
          </p:nvSpPr>
          <p:spPr>
            <a:xfrm>
              <a:off x="1547664" y="177281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685396E-C124-4745-9D35-D4B1A3BDACFB}"/>
                </a:ext>
              </a:extLst>
            </p:cNvPr>
            <p:cNvSpPr/>
            <p:nvPr/>
          </p:nvSpPr>
          <p:spPr>
            <a:xfrm>
              <a:off x="1475656" y="1916832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A95DB672-D7E5-2B47-BC12-B42051FB2525}"/>
                </a:ext>
              </a:extLst>
            </p:cNvPr>
            <p:cNvSpPr/>
            <p:nvPr/>
          </p:nvSpPr>
          <p:spPr>
            <a:xfrm>
              <a:off x="1187624" y="1916832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9DA3B8E-0DCA-764D-BC25-DB93C5443076}"/>
                </a:ext>
              </a:extLst>
            </p:cNvPr>
            <p:cNvSpPr/>
            <p:nvPr/>
          </p:nvSpPr>
          <p:spPr>
            <a:xfrm>
              <a:off x="1043608" y="16455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97364BC-E672-F942-88EA-65DE2EB7051B}"/>
                </a:ext>
              </a:extLst>
            </p:cNvPr>
            <p:cNvSpPr/>
            <p:nvPr/>
          </p:nvSpPr>
          <p:spPr>
            <a:xfrm>
              <a:off x="1043608" y="177281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17648CB-1A84-194D-ABB0-0FDD3D70319F}"/>
                </a:ext>
              </a:extLst>
            </p:cNvPr>
            <p:cNvSpPr/>
            <p:nvPr/>
          </p:nvSpPr>
          <p:spPr>
            <a:xfrm>
              <a:off x="1115616" y="1988840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63F1E28-D73B-F64E-BAE9-33B2160D2E86}"/>
                </a:ext>
              </a:extLst>
            </p:cNvPr>
            <p:cNvSpPr/>
            <p:nvPr/>
          </p:nvSpPr>
          <p:spPr>
            <a:xfrm>
              <a:off x="1340024" y="2348880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1BED446-EE2B-2B4A-B623-37268409660B}"/>
                </a:ext>
              </a:extLst>
            </p:cNvPr>
            <p:cNvSpPr/>
            <p:nvPr/>
          </p:nvSpPr>
          <p:spPr>
            <a:xfrm>
              <a:off x="1619672" y="213285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D6003E1C-A039-0A46-96E3-C2DB8D919042}"/>
                </a:ext>
              </a:extLst>
            </p:cNvPr>
            <p:cNvSpPr/>
            <p:nvPr/>
          </p:nvSpPr>
          <p:spPr>
            <a:xfrm>
              <a:off x="2123728" y="170080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F9F2A0E-148D-9E46-9B34-295D8578DED3}"/>
                </a:ext>
              </a:extLst>
            </p:cNvPr>
            <p:cNvSpPr/>
            <p:nvPr/>
          </p:nvSpPr>
          <p:spPr>
            <a:xfrm>
              <a:off x="1259632" y="2564904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552E260B-C89F-344E-92FE-5D5F1716120A}"/>
                </a:ext>
              </a:extLst>
            </p:cNvPr>
            <p:cNvSpPr/>
            <p:nvPr/>
          </p:nvSpPr>
          <p:spPr>
            <a:xfrm>
              <a:off x="1331640" y="2204864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A9A71C03-9530-9A4C-B09C-94673DC64DC7}"/>
                </a:ext>
              </a:extLst>
            </p:cNvPr>
            <p:cNvSpPr/>
            <p:nvPr/>
          </p:nvSpPr>
          <p:spPr>
            <a:xfrm>
              <a:off x="1340024" y="16455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989E303-DD4B-2F42-A971-A250D08AF005}"/>
                </a:ext>
              </a:extLst>
            </p:cNvPr>
            <p:cNvSpPr/>
            <p:nvPr/>
          </p:nvSpPr>
          <p:spPr>
            <a:xfrm>
              <a:off x="1979712" y="213285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225C6FB-639E-0343-BD87-B2D6FDA9A041}"/>
                </a:ext>
              </a:extLst>
            </p:cNvPr>
            <p:cNvSpPr/>
            <p:nvPr/>
          </p:nvSpPr>
          <p:spPr>
            <a:xfrm>
              <a:off x="1691680" y="242088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D7B17251-F91F-3949-B70C-1AD779A4D7BD}"/>
                </a:ext>
              </a:extLst>
            </p:cNvPr>
            <p:cNvSpPr/>
            <p:nvPr/>
          </p:nvSpPr>
          <p:spPr>
            <a:xfrm>
              <a:off x="1492424" y="17979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607850EF-6C7C-9741-816E-3D176CBFDC98}"/>
                </a:ext>
              </a:extLst>
            </p:cNvPr>
            <p:cNvSpPr/>
            <p:nvPr/>
          </p:nvSpPr>
          <p:spPr>
            <a:xfrm>
              <a:off x="1644824" y="19503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5F072DDA-EE05-D848-963F-2AC1688445D0}"/>
                </a:ext>
              </a:extLst>
            </p:cNvPr>
            <p:cNvSpPr/>
            <p:nvPr/>
          </p:nvSpPr>
          <p:spPr>
            <a:xfrm>
              <a:off x="1797224" y="21027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752A5D4-D23D-7847-8237-3C524F9DD4CB}"/>
                </a:ext>
              </a:extLst>
            </p:cNvPr>
            <p:cNvSpPr/>
            <p:nvPr/>
          </p:nvSpPr>
          <p:spPr>
            <a:xfrm>
              <a:off x="1949624" y="249289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E944BEC3-BC81-4645-9B23-91E53ABC7FFA}"/>
                </a:ext>
              </a:extLst>
            </p:cNvPr>
            <p:cNvSpPr/>
            <p:nvPr/>
          </p:nvSpPr>
          <p:spPr>
            <a:xfrm>
              <a:off x="1949624" y="249289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5632367-1D91-4A4B-A357-3522C13811B2}"/>
                </a:ext>
              </a:extLst>
            </p:cNvPr>
            <p:cNvSpPr/>
            <p:nvPr/>
          </p:nvSpPr>
          <p:spPr>
            <a:xfrm>
              <a:off x="2123728" y="2348880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9CD63C6-252D-E048-8BD9-1CD4A01DCADA}"/>
                </a:ext>
              </a:extLst>
            </p:cNvPr>
            <p:cNvSpPr/>
            <p:nvPr/>
          </p:nvSpPr>
          <p:spPr>
            <a:xfrm>
              <a:off x="1949624" y="1916832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16DE3B0-0E9E-E043-AC35-9359EE4D51B4}"/>
                </a:ext>
              </a:extLst>
            </p:cNvPr>
            <p:cNvSpPr/>
            <p:nvPr/>
          </p:nvSpPr>
          <p:spPr>
            <a:xfrm>
              <a:off x="2195736" y="22551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A39CC461-9661-414B-8603-BA1E27DFF483}"/>
                </a:ext>
              </a:extLst>
            </p:cNvPr>
            <p:cNvSpPr/>
            <p:nvPr/>
          </p:nvSpPr>
          <p:spPr>
            <a:xfrm>
              <a:off x="2348136" y="213285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ED0292E-3A7B-2A4E-AA8D-15B91E5C1F48}"/>
                </a:ext>
              </a:extLst>
            </p:cNvPr>
            <p:cNvSpPr/>
            <p:nvPr/>
          </p:nvSpPr>
          <p:spPr>
            <a:xfrm>
              <a:off x="2123728" y="2924944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B6A7594A-3C31-FE42-B133-59F513D17FB8}"/>
                </a:ext>
              </a:extLst>
            </p:cNvPr>
            <p:cNvSpPr/>
            <p:nvPr/>
          </p:nvSpPr>
          <p:spPr>
            <a:xfrm>
              <a:off x="2411760" y="2708920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07DE3ED8-9E7A-1741-BC7F-5F6F1524C5C4}"/>
                </a:ext>
              </a:extLst>
            </p:cNvPr>
            <p:cNvSpPr/>
            <p:nvPr/>
          </p:nvSpPr>
          <p:spPr>
            <a:xfrm>
              <a:off x="2123728" y="2708920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144B34FA-FFE8-5241-9FAC-C4C57A4F8FBF}"/>
                </a:ext>
              </a:extLst>
            </p:cNvPr>
            <p:cNvSpPr/>
            <p:nvPr/>
          </p:nvSpPr>
          <p:spPr>
            <a:xfrm>
              <a:off x="2483768" y="321297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43C4E90C-9C5D-AA4A-8BFA-FA18DC5ECA6C}"/>
                </a:ext>
              </a:extLst>
            </p:cNvPr>
            <p:cNvSpPr/>
            <p:nvPr/>
          </p:nvSpPr>
          <p:spPr>
            <a:xfrm>
              <a:off x="2627784" y="24075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4FC2C48E-B352-1F41-A16D-42428004A556}"/>
                </a:ext>
              </a:extLst>
            </p:cNvPr>
            <p:cNvSpPr/>
            <p:nvPr/>
          </p:nvSpPr>
          <p:spPr>
            <a:xfrm>
              <a:off x="2843808" y="240756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9B239983-B9F7-654F-9566-78648092865E}"/>
                </a:ext>
              </a:extLst>
            </p:cNvPr>
            <p:cNvSpPr/>
            <p:nvPr/>
          </p:nvSpPr>
          <p:spPr>
            <a:xfrm>
              <a:off x="2699792" y="1412776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6B790032-0AF6-0C41-925D-531E718B4D55}"/>
                </a:ext>
              </a:extLst>
            </p:cNvPr>
            <p:cNvSpPr/>
            <p:nvPr/>
          </p:nvSpPr>
          <p:spPr>
            <a:xfrm>
              <a:off x="2852192" y="170080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18D69CEA-006A-CC41-B7D2-FA1FB3D5CE7E}"/>
                </a:ext>
              </a:extLst>
            </p:cNvPr>
            <p:cNvSpPr/>
            <p:nvPr/>
          </p:nvSpPr>
          <p:spPr>
            <a:xfrm>
              <a:off x="2987824" y="1565176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C2A3E221-7DBD-CF48-8EB7-492EB4316767}"/>
                </a:ext>
              </a:extLst>
            </p:cNvPr>
            <p:cNvSpPr/>
            <p:nvPr/>
          </p:nvSpPr>
          <p:spPr>
            <a:xfrm>
              <a:off x="2852192" y="1844824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769F8764-3362-5D4F-9111-9B3E0C3499B9}"/>
                </a:ext>
              </a:extLst>
            </p:cNvPr>
            <p:cNvSpPr/>
            <p:nvPr/>
          </p:nvSpPr>
          <p:spPr>
            <a:xfrm>
              <a:off x="3203848" y="1565176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4B12D351-0D56-5C40-98D3-EDA8C6C589FF}"/>
                </a:ext>
              </a:extLst>
            </p:cNvPr>
            <p:cNvSpPr/>
            <p:nvPr/>
          </p:nvSpPr>
          <p:spPr>
            <a:xfrm>
              <a:off x="2987824" y="1772816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9B33D18C-DFE6-734D-8578-00A84285B6FA}"/>
                </a:ext>
              </a:extLst>
            </p:cNvPr>
            <p:cNvSpPr/>
            <p:nvPr/>
          </p:nvSpPr>
          <p:spPr>
            <a:xfrm>
              <a:off x="3203848" y="170080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9C8FB55D-FFA9-6B44-9C83-C9A3ACC31B6F}"/>
                </a:ext>
              </a:extLst>
            </p:cNvPr>
            <p:cNvSpPr/>
            <p:nvPr/>
          </p:nvSpPr>
          <p:spPr>
            <a:xfrm>
              <a:off x="2852192" y="134076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B46C8B3-D5B4-4B40-AC8D-8DF90B498700}"/>
                </a:ext>
              </a:extLst>
            </p:cNvPr>
            <p:cNvSpPr/>
            <p:nvPr/>
          </p:nvSpPr>
          <p:spPr>
            <a:xfrm>
              <a:off x="3059832" y="1484784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A8EF2952-7187-F24B-A03D-759CA577A726}"/>
                </a:ext>
              </a:extLst>
            </p:cNvPr>
            <p:cNvSpPr/>
            <p:nvPr/>
          </p:nvSpPr>
          <p:spPr>
            <a:xfrm>
              <a:off x="2483768" y="1196752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3DE38069-F857-4540-B1D8-7D9D2C581E15}"/>
                </a:ext>
              </a:extLst>
            </p:cNvPr>
            <p:cNvSpPr/>
            <p:nvPr/>
          </p:nvSpPr>
          <p:spPr>
            <a:xfrm>
              <a:off x="2483768" y="1628800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7554B4B-4FBC-E942-92D8-9DF0F3A97F94}"/>
                </a:ext>
              </a:extLst>
            </p:cNvPr>
            <p:cNvSpPr/>
            <p:nvPr/>
          </p:nvSpPr>
          <p:spPr>
            <a:xfrm>
              <a:off x="2123728" y="134076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4A0F65BF-8297-AC4C-9873-1529D3038DFD}"/>
                </a:ext>
              </a:extLst>
            </p:cNvPr>
            <p:cNvSpPr/>
            <p:nvPr/>
          </p:nvSpPr>
          <p:spPr>
            <a:xfrm>
              <a:off x="2699792" y="1628800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EA54B75A-A2C6-024D-8B88-562A2C8831CA}"/>
                </a:ext>
              </a:extLst>
            </p:cNvPr>
            <p:cNvSpPr/>
            <p:nvPr/>
          </p:nvSpPr>
          <p:spPr>
            <a:xfrm>
              <a:off x="2627784" y="1844824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A9AC0881-7A47-E44B-A4A0-9270BCC32F3A}"/>
                </a:ext>
              </a:extLst>
            </p:cNvPr>
            <p:cNvSpPr/>
            <p:nvPr/>
          </p:nvSpPr>
          <p:spPr>
            <a:xfrm>
              <a:off x="2699792" y="206084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F4C0369C-9D9D-5E43-9D1F-F31941965ED5}"/>
                </a:ext>
              </a:extLst>
            </p:cNvPr>
            <p:cNvSpPr/>
            <p:nvPr/>
          </p:nvSpPr>
          <p:spPr>
            <a:xfrm>
              <a:off x="2852192" y="2132856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D2635E62-1AC5-1147-A173-A9558DF4F503}"/>
                </a:ext>
              </a:extLst>
            </p:cNvPr>
            <p:cNvSpPr/>
            <p:nvPr/>
          </p:nvSpPr>
          <p:spPr>
            <a:xfrm>
              <a:off x="2411760" y="1844824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838B3266-BA3F-AA44-AB9F-28A111184301}"/>
                </a:ext>
              </a:extLst>
            </p:cNvPr>
            <p:cNvSpPr/>
            <p:nvPr/>
          </p:nvSpPr>
          <p:spPr>
            <a:xfrm>
              <a:off x="2195736" y="1997224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D0D0258A-0E52-9B46-8041-B7C670752F61}"/>
                </a:ext>
              </a:extLst>
            </p:cNvPr>
            <p:cNvSpPr/>
            <p:nvPr/>
          </p:nvSpPr>
          <p:spPr>
            <a:xfrm>
              <a:off x="2564160" y="1124744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CE5B574F-7749-8B45-A68C-85977FFE03A7}"/>
                </a:ext>
              </a:extLst>
            </p:cNvPr>
            <p:cNvSpPr/>
            <p:nvPr/>
          </p:nvSpPr>
          <p:spPr>
            <a:xfrm>
              <a:off x="2771800" y="1196752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38746D74-5570-D548-A71D-01E7E89E770B}"/>
                </a:ext>
              </a:extLst>
            </p:cNvPr>
            <p:cNvSpPr/>
            <p:nvPr/>
          </p:nvSpPr>
          <p:spPr>
            <a:xfrm>
              <a:off x="3059832" y="134076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DC09C78C-66BF-CB43-B721-A7DA4B4A4D1E}"/>
                </a:ext>
              </a:extLst>
            </p:cNvPr>
            <p:cNvSpPr/>
            <p:nvPr/>
          </p:nvSpPr>
          <p:spPr>
            <a:xfrm>
              <a:off x="3131840" y="1988840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9125E7DF-D15B-A14F-AF92-8EA03B4A7CF3}"/>
                </a:ext>
              </a:extLst>
            </p:cNvPr>
            <p:cNvSpPr/>
            <p:nvPr/>
          </p:nvSpPr>
          <p:spPr>
            <a:xfrm>
              <a:off x="3284240" y="2276872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F2A257AD-7D63-F34B-92E5-3285329F69B8}"/>
                </a:ext>
              </a:extLst>
            </p:cNvPr>
            <p:cNvSpPr/>
            <p:nvPr/>
          </p:nvSpPr>
          <p:spPr>
            <a:xfrm>
              <a:off x="3284240" y="2141240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F44341B4-CE9E-2143-A6C2-2EDAA04DF114}"/>
                </a:ext>
              </a:extLst>
            </p:cNvPr>
            <p:cNvSpPr/>
            <p:nvPr/>
          </p:nvSpPr>
          <p:spPr>
            <a:xfrm>
              <a:off x="3563888" y="2293640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C64CE00B-0905-9742-A55F-391862EA7CBB}"/>
                </a:ext>
              </a:extLst>
            </p:cNvPr>
            <p:cNvSpPr/>
            <p:nvPr/>
          </p:nvSpPr>
          <p:spPr>
            <a:xfrm>
              <a:off x="3436640" y="206084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731BADE2-13EA-414E-A8DA-B8A313898238}"/>
                </a:ext>
              </a:extLst>
            </p:cNvPr>
            <p:cNvSpPr/>
            <p:nvPr/>
          </p:nvSpPr>
          <p:spPr>
            <a:xfrm>
              <a:off x="3347864" y="1916832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5971086-5E59-1E4F-8FA0-A476C87EA3C2}"/>
                </a:ext>
              </a:extLst>
            </p:cNvPr>
            <p:cNvSpPr/>
            <p:nvPr/>
          </p:nvSpPr>
          <p:spPr>
            <a:xfrm>
              <a:off x="3059832" y="2708920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114E7A62-8445-EA42-9EC7-3EA5747BD8CE}"/>
                </a:ext>
              </a:extLst>
            </p:cNvPr>
            <p:cNvSpPr/>
            <p:nvPr/>
          </p:nvSpPr>
          <p:spPr>
            <a:xfrm>
              <a:off x="3059832" y="2996952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0411F929-744D-CC4B-8719-38859975F408}"/>
                </a:ext>
              </a:extLst>
            </p:cNvPr>
            <p:cNvSpPr/>
            <p:nvPr/>
          </p:nvSpPr>
          <p:spPr>
            <a:xfrm>
              <a:off x="3212232" y="2861320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833166E1-76E1-1048-9436-172A8C7A5433}"/>
                </a:ext>
              </a:extLst>
            </p:cNvPr>
            <p:cNvSpPr/>
            <p:nvPr/>
          </p:nvSpPr>
          <p:spPr>
            <a:xfrm>
              <a:off x="3364632" y="278092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1D72462A-42C8-DA47-A0F1-6595A88E029C}"/>
                </a:ext>
              </a:extLst>
            </p:cNvPr>
            <p:cNvSpPr/>
            <p:nvPr/>
          </p:nvSpPr>
          <p:spPr>
            <a:xfrm>
              <a:off x="1475656" y="293332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33288FAD-425E-B646-8AFA-0A0B9B930863}"/>
                </a:ext>
              </a:extLst>
            </p:cNvPr>
            <p:cNvSpPr/>
            <p:nvPr/>
          </p:nvSpPr>
          <p:spPr>
            <a:xfrm>
              <a:off x="1628056" y="335699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D7B647EC-E069-404F-9305-D270F056809D}"/>
                </a:ext>
              </a:extLst>
            </p:cNvPr>
            <p:cNvSpPr/>
            <p:nvPr/>
          </p:nvSpPr>
          <p:spPr>
            <a:xfrm>
              <a:off x="1907704" y="308572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B25799FE-830E-7448-A34D-279644D00F2F}"/>
                </a:ext>
              </a:extLst>
            </p:cNvPr>
            <p:cNvSpPr/>
            <p:nvPr/>
          </p:nvSpPr>
          <p:spPr>
            <a:xfrm>
              <a:off x="2060104" y="357301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53E95F44-154E-CB4E-9834-B2653AE47F6F}"/>
                </a:ext>
              </a:extLst>
            </p:cNvPr>
            <p:cNvSpPr/>
            <p:nvPr/>
          </p:nvSpPr>
          <p:spPr>
            <a:xfrm>
              <a:off x="2212504" y="3645024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B6AE5265-CFA0-D04C-A589-3B06618A602C}"/>
                </a:ext>
              </a:extLst>
            </p:cNvPr>
            <p:cNvSpPr/>
            <p:nvPr/>
          </p:nvSpPr>
          <p:spPr>
            <a:xfrm>
              <a:off x="2364904" y="350100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E3D4AAB0-A1AE-8D4E-B93B-BA2D70E83868}"/>
                </a:ext>
              </a:extLst>
            </p:cNvPr>
            <p:cNvSpPr/>
            <p:nvPr/>
          </p:nvSpPr>
          <p:spPr>
            <a:xfrm>
              <a:off x="2195736" y="3429000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6135654B-DE2E-044B-BADC-9B138DA3736C}"/>
                </a:ext>
              </a:extLst>
            </p:cNvPr>
            <p:cNvSpPr/>
            <p:nvPr/>
          </p:nvSpPr>
          <p:spPr>
            <a:xfrm>
              <a:off x="2517304" y="335699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B84954A-7F2C-784A-A309-CA8D50DCF902}"/>
                </a:ext>
              </a:extLst>
            </p:cNvPr>
            <p:cNvSpPr/>
            <p:nvPr/>
          </p:nvSpPr>
          <p:spPr>
            <a:xfrm>
              <a:off x="2555776" y="350100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856B13B8-FBC5-8B40-942B-B8F0EB976D94}"/>
                </a:ext>
              </a:extLst>
            </p:cNvPr>
            <p:cNvSpPr/>
            <p:nvPr/>
          </p:nvSpPr>
          <p:spPr>
            <a:xfrm>
              <a:off x="1835696" y="365340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8402690D-4F80-C94F-90AC-35FA211A9E7F}"/>
                </a:ext>
              </a:extLst>
            </p:cNvPr>
            <p:cNvSpPr/>
            <p:nvPr/>
          </p:nvSpPr>
          <p:spPr>
            <a:xfrm>
              <a:off x="1835696" y="3284984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D7D176DE-B851-384B-986E-58F2043D547E}"/>
                </a:ext>
              </a:extLst>
            </p:cNvPr>
            <p:cNvSpPr/>
            <p:nvPr/>
          </p:nvSpPr>
          <p:spPr>
            <a:xfrm>
              <a:off x="1475656" y="357301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1997F1FF-E8DF-3B48-B651-AFCAC5661C92}"/>
                </a:ext>
              </a:extLst>
            </p:cNvPr>
            <p:cNvSpPr/>
            <p:nvPr/>
          </p:nvSpPr>
          <p:spPr>
            <a:xfrm>
              <a:off x="1331640" y="335699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9C93E537-735A-CF4D-B874-0B8D23BC3FFC}"/>
                </a:ext>
              </a:extLst>
            </p:cNvPr>
            <p:cNvSpPr/>
            <p:nvPr/>
          </p:nvSpPr>
          <p:spPr>
            <a:xfrm>
              <a:off x="1115616" y="2924944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C2C8831B-8304-2E4A-859A-85ADABCDC5BE}"/>
                </a:ext>
              </a:extLst>
            </p:cNvPr>
            <p:cNvSpPr/>
            <p:nvPr/>
          </p:nvSpPr>
          <p:spPr>
            <a:xfrm>
              <a:off x="1268016" y="2924944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53C05C44-9AE2-5B40-9F5E-98CA81BF78BE}"/>
                </a:ext>
              </a:extLst>
            </p:cNvPr>
            <p:cNvSpPr/>
            <p:nvPr/>
          </p:nvSpPr>
          <p:spPr>
            <a:xfrm>
              <a:off x="1420416" y="314096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24C78D23-797F-8541-9EF7-C6EB5231B773}"/>
                </a:ext>
              </a:extLst>
            </p:cNvPr>
            <p:cNvSpPr/>
            <p:nvPr/>
          </p:nvSpPr>
          <p:spPr>
            <a:xfrm>
              <a:off x="1572816" y="278092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6BFD0D85-3FEC-D144-AD29-FAE1A6D2EAC8}"/>
                </a:ext>
              </a:extLst>
            </p:cNvPr>
            <p:cNvSpPr/>
            <p:nvPr/>
          </p:nvSpPr>
          <p:spPr>
            <a:xfrm>
              <a:off x="1331640" y="278092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07E1D181-8D49-9944-98EE-ED877DD62815}"/>
                </a:ext>
              </a:extLst>
            </p:cNvPr>
            <p:cNvSpPr/>
            <p:nvPr/>
          </p:nvSpPr>
          <p:spPr>
            <a:xfrm>
              <a:off x="1547664" y="314096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E5F54A64-EC4A-A841-B1AC-68EB4617B4D9}"/>
                </a:ext>
              </a:extLst>
            </p:cNvPr>
            <p:cNvSpPr/>
            <p:nvPr/>
          </p:nvSpPr>
          <p:spPr>
            <a:xfrm>
              <a:off x="2051720" y="335699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9DAA8F98-B46E-4548-89A1-9EEA9A526B85}"/>
                </a:ext>
              </a:extLst>
            </p:cNvPr>
            <p:cNvSpPr/>
            <p:nvPr/>
          </p:nvSpPr>
          <p:spPr>
            <a:xfrm>
              <a:off x="1259632" y="314096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BEB0B7A4-27B6-E74F-A346-4E4EB1019F7D}"/>
                </a:ext>
              </a:extLst>
            </p:cNvPr>
            <p:cNvSpPr/>
            <p:nvPr/>
          </p:nvSpPr>
          <p:spPr>
            <a:xfrm>
              <a:off x="1475656" y="335699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2E5F1240-37D1-224F-900C-0F3B12111A76}"/>
                </a:ext>
              </a:extLst>
            </p:cNvPr>
            <p:cNvSpPr/>
            <p:nvPr/>
          </p:nvSpPr>
          <p:spPr>
            <a:xfrm>
              <a:off x="1691680" y="321297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39CDD105-D14D-9541-82DD-0BB43E9E2826}"/>
                </a:ext>
              </a:extLst>
            </p:cNvPr>
            <p:cNvSpPr/>
            <p:nvPr/>
          </p:nvSpPr>
          <p:spPr>
            <a:xfrm>
              <a:off x="1691680" y="357301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38891CC1-715E-1943-8288-3C4EA2D35A3E}"/>
                </a:ext>
              </a:extLst>
            </p:cNvPr>
            <p:cNvSpPr/>
            <p:nvPr/>
          </p:nvSpPr>
          <p:spPr>
            <a:xfrm>
              <a:off x="1979712" y="371703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60A4A749-1194-1341-A7DD-CBC0E94BFEAD}"/>
                </a:ext>
              </a:extLst>
            </p:cNvPr>
            <p:cNvSpPr/>
            <p:nvPr/>
          </p:nvSpPr>
          <p:spPr>
            <a:xfrm>
              <a:off x="2123728" y="3789040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E408CED6-4A4D-C448-A737-CF25149B0FDA}"/>
                </a:ext>
              </a:extLst>
            </p:cNvPr>
            <p:cNvSpPr/>
            <p:nvPr/>
          </p:nvSpPr>
          <p:spPr>
            <a:xfrm>
              <a:off x="1844080" y="350100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5FBE3E8B-48B5-0243-A50A-B8FE23FDB853}"/>
                </a:ext>
              </a:extLst>
            </p:cNvPr>
            <p:cNvSpPr/>
            <p:nvPr/>
          </p:nvSpPr>
          <p:spPr>
            <a:xfrm>
              <a:off x="1979712" y="3429000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3EF568CE-C1FE-0043-BB2A-285A37BA4E22}"/>
                </a:ext>
              </a:extLst>
            </p:cNvPr>
            <p:cNvSpPr/>
            <p:nvPr/>
          </p:nvSpPr>
          <p:spPr>
            <a:xfrm>
              <a:off x="1996480" y="3284984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05E5AB32-268F-5C4B-9E16-F5201C20A61C}"/>
                </a:ext>
              </a:extLst>
            </p:cNvPr>
            <p:cNvSpPr/>
            <p:nvPr/>
          </p:nvSpPr>
          <p:spPr>
            <a:xfrm>
              <a:off x="2195736" y="321297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FD0F8F81-B619-0E46-B964-E0309D454273}"/>
                </a:ext>
              </a:extLst>
            </p:cNvPr>
            <p:cNvSpPr/>
            <p:nvPr/>
          </p:nvSpPr>
          <p:spPr>
            <a:xfrm>
              <a:off x="2348136" y="336537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5E8B2BE7-F511-764A-A688-BBD5A79C5734}"/>
                </a:ext>
              </a:extLst>
            </p:cNvPr>
            <p:cNvSpPr/>
            <p:nvPr/>
          </p:nvSpPr>
          <p:spPr>
            <a:xfrm>
              <a:off x="2555776" y="285293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0FDA3B85-C859-A94C-BAF2-91904DADC2E0}"/>
                </a:ext>
              </a:extLst>
            </p:cNvPr>
            <p:cNvSpPr/>
            <p:nvPr/>
          </p:nvSpPr>
          <p:spPr>
            <a:xfrm>
              <a:off x="2708176" y="278092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5FF857B9-772A-7B4C-A19F-1847332651A7}"/>
                </a:ext>
              </a:extLst>
            </p:cNvPr>
            <p:cNvSpPr/>
            <p:nvPr/>
          </p:nvSpPr>
          <p:spPr>
            <a:xfrm>
              <a:off x="2843808" y="321297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2F63D153-AC18-F941-B693-E2F2C1841D8B}"/>
                </a:ext>
              </a:extLst>
            </p:cNvPr>
            <p:cNvSpPr/>
            <p:nvPr/>
          </p:nvSpPr>
          <p:spPr>
            <a:xfrm>
              <a:off x="2051720" y="336537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5D972BFF-2801-BA4D-B0FA-2C5B8E993856}"/>
              </a:ext>
            </a:extLst>
          </p:cNvPr>
          <p:cNvSpPr txBox="1"/>
          <p:nvPr/>
        </p:nvSpPr>
        <p:spPr>
          <a:xfrm>
            <a:off x="587177" y="692696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Arial Narrow" panose="020B0604020202020204" pitchFamily="34" charset="0"/>
                <a:cs typeface="Arial Narrow" panose="020B0604020202020204" pitchFamily="34" charset="0"/>
              </a:rPr>
              <a:t>Poblaci</a:t>
            </a:r>
            <a:r>
              <a:rPr lang="es-ES" dirty="0">
                <a:latin typeface="Arial Narrow" panose="020B0604020202020204" pitchFamily="34" charset="0"/>
                <a:cs typeface="Arial Narrow" panose="020B0604020202020204" pitchFamily="34" charset="0"/>
              </a:rPr>
              <a:t>ón</a:t>
            </a:r>
          </a:p>
          <a:p>
            <a:r>
              <a:rPr lang="es-ES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Universo</a:t>
            </a:r>
            <a:endParaRPr lang="es-CO" sz="1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01F4FABA-B419-9249-86B7-223E3DE20EF2}"/>
              </a:ext>
            </a:extLst>
          </p:cNvPr>
          <p:cNvSpPr txBox="1"/>
          <p:nvPr/>
        </p:nvSpPr>
        <p:spPr>
          <a:xfrm>
            <a:off x="6300192" y="2024451"/>
            <a:ext cx="16991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Narrow" panose="020B0604020202020204" pitchFamily="34" charset="0"/>
                <a:cs typeface="Arial Narrow" panose="020B0604020202020204" pitchFamily="34" charset="0"/>
              </a:rPr>
              <a:t>Muestra aleatoria</a:t>
            </a:r>
          </a:p>
          <a:p>
            <a:r>
              <a:rPr lang="es-ES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Grupo representativo de la población</a:t>
            </a:r>
            <a:endParaRPr lang="es-CO" sz="1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735BC78C-EF8A-B34D-88EC-2333B1EA26E4}"/>
              </a:ext>
            </a:extLst>
          </p:cNvPr>
          <p:cNvSpPr txBox="1"/>
          <p:nvPr/>
        </p:nvSpPr>
        <p:spPr>
          <a:xfrm>
            <a:off x="1511138" y="5157192"/>
            <a:ext cx="1649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rial Narrow" panose="020B0604020202020204" pitchFamily="34" charset="0"/>
                <a:cs typeface="Arial Narrow" panose="020B0604020202020204" pitchFamily="34" charset="0"/>
              </a:rPr>
              <a:t>Par</a:t>
            </a:r>
            <a:r>
              <a:rPr lang="es-ES" dirty="0">
                <a:latin typeface="Arial Narrow" panose="020B0604020202020204" pitchFamily="34" charset="0"/>
                <a:cs typeface="Arial Narrow" panose="020B0604020202020204" pitchFamily="34" charset="0"/>
              </a:rPr>
              <a:t>ámetro:</a:t>
            </a:r>
          </a:p>
          <a:p>
            <a:r>
              <a:rPr lang="es-ES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Cualquier cantidad computada sobre la población</a:t>
            </a:r>
            <a:endParaRPr lang="es-CO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6CCCE70C-1709-364A-BA43-39A5120B2457}"/>
              </a:ext>
            </a:extLst>
          </p:cNvPr>
          <p:cNvSpPr txBox="1"/>
          <p:nvPr/>
        </p:nvSpPr>
        <p:spPr>
          <a:xfrm>
            <a:off x="5263049" y="5157191"/>
            <a:ext cx="152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Narrow" panose="020B0604020202020204" pitchFamily="34" charset="0"/>
                <a:cs typeface="Arial Narrow" panose="020B0604020202020204" pitchFamily="34" charset="0"/>
              </a:rPr>
              <a:t>Estadístico:</a:t>
            </a:r>
          </a:p>
          <a:p>
            <a:r>
              <a:rPr lang="es-ES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Cualquier cantidad computada sobre la muestra</a:t>
            </a:r>
            <a:endParaRPr lang="es-CO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BD399D95-9738-364F-802B-B1912B2CEF72}"/>
              </a:ext>
            </a:extLst>
          </p:cNvPr>
          <p:cNvGrpSpPr/>
          <p:nvPr/>
        </p:nvGrpSpPr>
        <p:grpSpPr>
          <a:xfrm>
            <a:off x="5466372" y="2800955"/>
            <a:ext cx="927021" cy="927021"/>
            <a:chOff x="4024659" y="3433541"/>
            <a:chExt cx="927021" cy="927021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1BAD6EB-2B69-7741-9B3E-F33FAA2E2D49}"/>
                </a:ext>
              </a:extLst>
            </p:cNvPr>
            <p:cNvSpPr/>
            <p:nvPr/>
          </p:nvSpPr>
          <p:spPr>
            <a:xfrm>
              <a:off x="4024659" y="3433541"/>
              <a:ext cx="927021" cy="92702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8A80338D-FE2F-3B41-9A22-A241CB8788D1}"/>
                </a:ext>
              </a:extLst>
            </p:cNvPr>
            <p:cNvSpPr/>
            <p:nvPr/>
          </p:nvSpPr>
          <p:spPr>
            <a:xfrm>
              <a:off x="4283968" y="357301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24F47E48-F1AF-8C4B-AA29-710C9FC3E41C}"/>
                </a:ext>
              </a:extLst>
            </p:cNvPr>
            <p:cNvSpPr/>
            <p:nvPr/>
          </p:nvSpPr>
          <p:spPr>
            <a:xfrm>
              <a:off x="4436368" y="372541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D24D5F74-8F57-184C-AF63-D707FEE946F8}"/>
                </a:ext>
              </a:extLst>
            </p:cNvPr>
            <p:cNvSpPr/>
            <p:nvPr/>
          </p:nvSpPr>
          <p:spPr>
            <a:xfrm>
              <a:off x="4427984" y="393305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075A252D-B962-8543-ADD2-21C9B7AD3F82}"/>
                </a:ext>
              </a:extLst>
            </p:cNvPr>
            <p:cNvSpPr/>
            <p:nvPr/>
          </p:nvSpPr>
          <p:spPr>
            <a:xfrm>
              <a:off x="4644008" y="3861048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25358939-553E-DB40-98A3-25F706CC56EF}"/>
                </a:ext>
              </a:extLst>
            </p:cNvPr>
            <p:cNvSpPr/>
            <p:nvPr/>
          </p:nvSpPr>
          <p:spPr>
            <a:xfrm>
              <a:off x="4211960" y="371703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76BD8C07-B8BC-2546-987F-09522C660F1D}"/>
                </a:ext>
              </a:extLst>
            </p:cNvPr>
            <p:cNvSpPr/>
            <p:nvPr/>
          </p:nvSpPr>
          <p:spPr>
            <a:xfrm>
              <a:off x="4364360" y="407707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79FC383F-99C7-7C46-9A32-4BC45C5E2A9B}"/>
                </a:ext>
              </a:extLst>
            </p:cNvPr>
            <p:cNvSpPr/>
            <p:nvPr/>
          </p:nvSpPr>
          <p:spPr>
            <a:xfrm>
              <a:off x="4516760" y="371703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F3C8665A-5890-694F-AFE6-36197FF53437}"/>
                </a:ext>
              </a:extLst>
            </p:cNvPr>
            <p:cNvSpPr/>
            <p:nvPr/>
          </p:nvSpPr>
          <p:spPr>
            <a:xfrm>
              <a:off x="4139952" y="3861048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E8D6C0B2-36D4-4F43-8E29-B60BB55EB163}"/>
                </a:ext>
              </a:extLst>
            </p:cNvPr>
            <p:cNvSpPr/>
            <p:nvPr/>
          </p:nvSpPr>
          <p:spPr>
            <a:xfrm>
              <a:off x="4499992" y="4149080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57762BAA-C662-9547-B8A0-5A9F75F7CDD2}"/>
                </a:ext>
              </a:extLst>
            </p:cNvPr>
            <p:cNvSpPr/>
            <p:nvPr/>
          </p:nvSpPr>
          <p:spPr>
            <a:xfrm>
              <a:off x="4652392" y="3933056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F22DD39F-196A-864B-9707-A654FB9E5FAC}"/>
                </a:ext>
              </a:extLst>
            </p:cNvPr>
            <p:cNvSpPr/>
            <p:nvPr/>
          </p:nvSpPr>
          <p:spPr>
            <a:xfrm>
              <a:off x="4499992" y="4005064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C0FC9608-F8A7-3345-B428-99191BD9EC03}"/>
                </a:ext>
              </a:extLst>
            </p:cNvPr>
            <p:cNvSpPr/>
            <p:nvPr/>
          </p:nvSpPr>
          <p:spPr>
            <a:xfrm>
              <a:off x="4716016" y="4005064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6959D730-CB06-C94A-A8DD-9DBB46BA47CC}"/>
                </a:ext>
              </a:extLst>
            </p:cNvPr>
            <p:cNvSpPr/>
            <p:nvPr/>
          </p:nvSpPr>
          <p:spPr>
            <a:xfrm>
              <a:off x="4716016" y="3717032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55" name="Elipse 154">
              <a:extLst>
                <a:ext uri="{FF2B5EF4-FFF2-40B4-BE49-F238E27FC236}">
                  <a16:creationId xmlns:a16="http://schemas.microsoft.com/office/drawing/2014/main" id="{28AC7B48-4938-344F-B62D-07AFC6C1BCD3}"/>
                </a:ext>
              </a:extLst>
            </p:cNvPr>
            <p:cNvSpPr/>
            <p:nvPr/>
          </p:nvSpPr>
          <p:spPr>
            <a:xfrm>
              <a:off x="4211960" y="4005064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3D56B41A-1BD0-E443-8A68-FF73E6E3DDF1}"/>
                </a:ext>
              </a:extLst>
            </p:cNvPr>
            <p:cNvSpPr/>
            <p:nvPr/>
          </p:nvSpPr>
          <p:spPr>
            <a:xfrm>
              <a:off x="4364360" y="4157464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cxnSp>
        <p:nvCxnSpPr>
          <p:cNvPr id="192" name="Conector recto de flecha 191">
            <a:extLst>
              <a:ext uri="{FF2B5EF4-FFF2-40B4-BE49-F238E27FC236}">
                <a16:creationId xmlns:a16="http://schemas.microsoft.com/office/drawing/2014/main" id="{491DAB67-78BE-EF44-9A33-1CD7D0506428}"/>
              </a:ext>
            </a:extLst>
          </p:cNvPr>
          <p:cNvCxnSpPr>
            <a:cxnSpLocks/>
            <a:endCxn id="113" idx="2"/>
          </p:cNvCxnSpPr>
          <p:nvPr/>
        </p:nvCxnSpPr>
        <p:spPr>
          <a:xfrm>
            <a:off x="2335858" y="2848073"/>
            <a:ext cx="3130514" cy="416393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3C163C8E-0B96-D04D-B8A6-E89927CEB011}"/>
              </a:ext>
            </a:extLst>
          </p:cNvPr>
          <p:cNvSpPr txBox="1"/>
          <p:nvPr/>
        </p:nvSpPr>
        <p:spPr>
          <a:xfrm>
            <a:off x="2622739" y="533871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No visible</a:t>
            </a:r>
          </a:p>
        </p:txBody>
      </p: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65EFDC51-1178-DF47-8B2B-94DF2468994F}"/>
              </a:ext>
            </a:extLst>
          </p:cNvPr>
          <p:cNvSpPr txBox="1"/>
          <p:nvPr/>
        </p:nvSpPr>
        <p:spPr>
          <a:xfrm>
            <a:off x="4446828" y="533871"/>
            <a:ext cx="925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Visible</a:t>
            </a:r>
          </a:p>
        </p:txBody>
      </p: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A3844F5A-60DC-0D48-94C6-C33965D0983A}"/>
              </a:ext>
            </a:extLst>
          </p:cNvPr>
          <p:cNvCxnSpPr>
            <a:cxnSpLocks/>
            <a:stCxn id="125" idx="1"/>
            <a:endCxn id="124" idx="3"/>
          </p:cNvCxnSpPr>
          <p:nvPr/>
        </p:nvCxnSpPr>
        <p:spPr>
          <a:xfrm flipH="1">
            <a:off x="3160578" y="5665023"/>
            <a:ext cx="2102471" cy="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uadroTexto 212">
            <a:extLst>
              <a:ext uri="{FF2B5EF4-FFF2-40B4-BE49-F238E27FC236}">
                <a16:creationId xmlns:a16="http://schemas.microsoft.com/office/drawing/2014/main" id="{7BCE1BFC-0122-2542-9017-BC33FD47F42C}"/>
              </a:ext>
            </a:extLst>
          </p:cNvPr>
          <p:cNvSpPr txBox="1"/>
          <p:nvPr/>
        </p:nvSpPr>
        <p:spPr>
          <a:xfrm>
            <a:off x="6300192" y="3615082"/>
            <a:ext cx="18910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Narrow" panose="020B0604020202020204" pitchFamily="34" charset="0"/>
                <a:cs typeface="Arial Narrow" panose="020B0604020202020204" pitchFamily="34" charset="0"/>
              </a:rPr>
              <a:t>Muestra sesgada</a:t>
            </a:r>
          </a:p>
          <a:p>
            <a:r>
              <a:rPr lang="es-ES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Grupo NO representativo de la población</a:t>
            </a:r>
            <a:endParaRPr lang="es-CO" sz="1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14" name="CuadroTexto 213">
            <a:extLst>
              <a:ext uri="{FF2B5EF4-FFF2-40B4-BE49-F238E27FC236}">
                <a16:creationId xmlns:a16="http://schemas.microsoft.com/office/drawing/2014/main" id="{55D92F5F-3FE7-714E-B2FD-2B8D1AC12125}"/>
              </a:ext>
            </a:extLst>
          </p:cNvPr>
          <p:cNvSpPr txBox="1"/>
          <p:nvPr/>
        </p:nvSpPr>
        <p:spPr>
          <a:xfrm>
            <a:off x="4348340" y="2663407"/>
            <a:ext cx="109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Muestreo</a:t>
            </a:r>
          </a:p>
        </p:txBody>
      </p:sp>
      <p:sp>
        <p:nvSpPr>
          <p:cNvPr id="115" name="Flecha derecha 114">
            <a:extLst>
              <a:ext uri="{FF2B5EF4-FFF2-40B4-BE49-F238E27FC236}">
                <a16:creationId xmlns:a16="http://schemas.microsoft.com/office/drawing/2014/main" id="{9EA16984-8D5E-224A-9810-7AF48F43836D}"/>
              </a:ext>
            </a:extLst>
          </p:cNvPr>
          <p:cNvSpPr/>
          <p:nvPr/>
        </p:nvSpPr>
        <p:spPr>
          <a:xfrm rot="5400000">
            <a:off x="1655676" y="4545124"/>
            <a:ext cx="720080" cy="360040"/>
          </a:xfrm>
          <a:prstGeom prst="rightArrow">
            <a:avLst>
              <a:gd name="adj1" fmla="val 52565"/>
              <a:gd name="adj2" fmla="val 7083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3" name="Flecha derecha 192">
            <a:extLst>
              <a:ext uri="{FF2B5EF4-FFF2-40B4-BE49-F238E27FC236}">
                <a16:creationId xmlns:a16="http://schemas.microsoft.com/office/drawing/2014/main" id="{62D2A09D-0B24-EA44-B1F6-18F47A8ECE52}"/>
              </a:ext>
            </a:extLst>
          </p:cNvPr>
          <p:cNvSpPr/>
          <p:nvPr/>
        </p:nvSpPr>
        <p:spPr>
          <a:xfrm rot="5400000">
            <a:off x="5387635" y="4391794"/>
            <a:ext cx="1080120" cy="306660"/>
          </a:xfrm>
          <a:prstGeom prst="rightArrow">
            <a:avLst>
              <a:gd name="adj1" fmla="val 52565"/>
              <a:gd name="adj2" fmla="val 7083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3962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20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483768" y="1835469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712356" y="1406841"/>
            <a:ext cx="428628" cy="428628"/>
            <a:chOff x="785786" y="928670"/>
            <a:chExt cx="428628" cy="428628"/>
          </a:xfrm>
        </p:grpSpPr>
        <p:cxnSp>
          <p:nvCxnSpPr>
            <p:cNvPr id="3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712356" y="2264097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712356" y="1835469"/>
            <a:ext cx="428628" cy="428628"/>
            <a:chOff x="785786" y="928670"/>
            <a:chExt cx="428628" cy="428628"/>
          </a:xfrm>
        </p:grpSpPr>
        <p:cxnSp>
          <p:nvCxnSpPr>
            <p:cNvPr id="2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93626" y="1466137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5" idx="1"/>
          </p:cNvCxnSpPr>
          <p:nvPr/>
        </p:nvCxnSpPr>
        <p:spPr>
          <a:xfrm>
            <a:off x="2069546" y="204978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2057883" y="162761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2057883" y="219215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4" idx="2"/>
          </p:cNvCxnSpPr>
          <p:nvPr/>
        </p:nvCxnSpPr>
        <p:spPr>
          <a:xfrm>
            <a:off x="1279168" y="1621155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30" idx="2"/>
          </p:cNvCxnSpPr>
          <p:nvPr/>
        </p:nvCxnSpPr>
        <p:spPr>
          <a:xfrm>
            <a:off x="1279168" y="2049783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32" idx="2"/>
          </p:cNvCxnSpPr>
          <p:nvPr/>
        </p:nvCxnSpPr>
        <p:spPr>
          <a:xfrm>
            <a:off x="1279168" y="2478411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912396" y="204978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884998" y="22675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892010" y="18448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3156029" y="1835469"/>
            <a:ext cx="428628" cy="428628"/>
            <a:chOff x="3214678" y="142852"/>
            <a:chExt cx="428628" cy="428628"/>
          </a:xfrm>
        </p:grpSpPr>
        <p:grpSp>
          <p:nvGrpSpPr>
            <p:cNvPr id="2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6" name="168 Conector recto"/>
              <p:cNvCxnSpPr>
                <a:stCxn id="25" idx="1"/>
                <a:endCxn id="2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169 Conector recto"/>
              <p:cNvCxnSpPr>
                <a:stCxn id="25" idx="0"/>
                <a:endCxn id="2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8" name="89 CuadroTexto"/>
          <p:cNvSpPr txBox="1"/>
          <p:nvPr/>
        </p:nvSpPr>
        <p:spPr>
          <a:xfrm>
            <a:off x="1482522" y="161853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sp>
        <p:nvSpPr>
          <p:cNvPr id="19" name="89 CuadroTexto"/>
          <p:cNvSpPr txBox="1"/>
          <p:nvPr/>
        </p:nvSpPr>
        <p:spPr>
          <a:xfrm>
            <a:off x="1468914" y="205015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 Narrow"/>
                <a:cs typeface="Arial Narrow"/>
              </a:rPr>
              <a:t>?</a:t>
            </a:r>
          </a:p>
        </p:txBody>
      </p:sp>
      <p:sp>
        <p:nvSpPr>
          <p:cNvPr id="20" name="89 CuadroTexto"/>
          <p:cNvSpPr txBox="1"/>
          <p:nvPr/>
        </p:nvSpPr>
        <p:spPr>
          <a:xfrm>
            <a:off x="1474214" y="2498611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cxnSp>
        <p:nvCxnSpPr>
          <p:cNvPr id="21" name="114 Conector recto de flecha"/>
          <p:cNvCxnSpPr/>
          <p:nvPr/>
        </p:nvCxnSpPr>
        <p:spPr>
          <a:xfrm>
            <a:off x="3581237" y="205491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5"/>
          <a:srcRect t="13301" r="7216"/>
          <a:stretch/>
        </p:blipFill>
        <p:spPr>
          <a:xfrm>
            <a:off x="4211960" y="544191"/>
            <a:ext cx="3806092" cy="3908840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3707904" y="18947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3995936" y="1406841"/>
            <a:ext cx="0" cy="500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986167" y="1406841"/>
            <a:ext cx="2304256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707904" y="21926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3995936" y="2177246"/>
            <a:ext cx="0" cy="9696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995936" y="3140968"/>
            <a:ext cx="936104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1069352" y="2780928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067099" y="4149080"/>
            <a:ext cx="522332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67544" y="2091900"/>
            <a:ext cx="41745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467544" y="1052736"/>
            <a:ext cx="0" cy="10391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67544" y="1052736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4355976" y="1052736"/>
            <a:ext cx="0" cy="871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89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Agrupar 60"/>
          <p:cNvGrpSpPr/>
          <p:nvPr/>
        </p:nvGrpSpPr>
        <p:grpSpPr>
          <a:xfrm>
            <a:off x="3923928" y="662948"/>
            <a:ext cx="2866025" cy="2266950"/>
            <a:chOff x="2210031" y="2674218"/>
            <a:chExt cx="2866025" cy="2266950"/>
          </a:xfrm>
        </p:grpSpPr>
        <p:cxnSp>
          <p:nvCxnSpPr>
            <p:cNvPr id="46" name="2 Conector recto de flecha"/>
            <p:cNvCxnSpPr/>
            <p:nvPr/>
          </p:nvCxnSpPr>
          <p:spPr>
            <a:xfrm flipV="1">
              <a:off x="2356505" y="3971199"/>
              <a:ext cx="1877387" cy="55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3 Conector recto de flecha"/>
            <p:cNvCxnSpPr/>
            <p:nvPr/>
          </p:nvCxnSpPr>
          <p:spPr>
            <a:xfrm rot="5400000">
              <a:off x="2361288" y="3975961"/>
              <a:ext cx="192882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4 Rectángulo"/>
            <p:cNvSpPr/>
            <p:nvPr/>
          </p:nvSpPr>
          <p:spPr>
            <a:xfrm>
              <a:off x="2880407" y="3532270"/>
              <a:ext cx="889000" cy="889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5 Elipse"/>
            <p:cNvSpPr/>
            <p:nvPr/>
          </p:nvSpPr>
          <p:spPr>
            <a:xfrm>
              <a:off x="3719957" y="3487820"/>
              <a:ext cx="93900" cy="939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6 Elipse"/>
            <p:cNvSpPr/>
            <p:nvPr/>
          </p:nvSpPr>
          <p:spPr>
            <a:xfrm>
              <a:off x="3719957" y="4371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7 Elipse"/>
            <p:cNvSpPr/>
            <p:nvPr/>
          </p:nvSpPr>
          <p:spPr>
            <a:xfrm>
              <a:off x="2835957" y="3482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8 Elipse"/>
            <p:cNvSpPr/>
            <p:nvPr/>
          </p:nvSpPr>
          <p:spPr>
            <a:xfrm>
              <a:off x="2841801" y="4381720"/>
              <a:ext cx="83382" cy="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17 CuadroTexto"/>
            <p:cNvSpPr txBox="1"/>
            <p:nvPr/>
          </p:nvSpPr>
          <p:spPr>
            <a:xfrm>
              <a:off x="2210031" y="304332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AND</a:t>
              </a:r>
              <a:endParaRPr lang="es-ES" sz="2000" b="1" dirty="0"/>
            </a:p>
          </p:txBody>
        </p:sp>
        <p:cxnSp>
          <p:nvCxnSpPr>
            <p:cNvPr id="54" name="30 Conector recto de flecha"/>
            <p:cNvCxnSpPr/>
            <p:nvPr/>
          </p:nvCxnSpPr>
          <p:spPr>
            <a:xfrm rot="5400000" flipH="1" flipV="1">
              <a:off x="3324907" y="3132220"/>
              <a:ext cx="844550" cy="84455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33 Conector recto"/>
            <p:cNvCxnSpPr/>
            <p:nvPr/>
          </p:nvCxnSpPr>
          <p:spPr>
            <a:xfrm>
              <a:off x="3013757" y="3132220"/>
              <a:ext cx="1200150" cy="1155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35 CuadroTexto"/>
            <p:cNvSpPr txBox="1"/>
            <p:nvPr/>
          </p:nvSpPr>
          <p:spPr>
            <a:xfrm>
              <a:off x="4205305" y="295442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36 CuadroTexto"/>
            <p:cNvSpPr txBox="1"/>
            <p:nvPr/>
          </p:nvSpPr>
          <p:spPr>
            <a:xfrm>
              <a:off x="3280457" y="31187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38 Conector recto"/>
            <p:cNvCxnSpPr/>
            <p:nvPr/>
          </p:nvCxnSpPr>
          <p:spPr>
            <a:xfrm>
              <a:off x="3264057" y="3441088"/>
              <a:ext cx="13335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63 CuadroTexto"/>
            <p:cNvSpPr txBox="1"/>
            <p:nvPr/>
          </p:nvSpPr>
          <p:spPr>
            <a:xfrm>
              <a:off x="4302807" y="38299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66 CuadroTexto"/>
            <p:cNvSpPr txBox="1"/>
            <p:nvPr/>
          </p:nvSpPr>
          <p:spPr>
            <a:xfrm>
              <a:off x="3191557" y="26742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913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Agrupar 65"/>
          <p:cNvGrpSpPr/>
          <p:nvPr/>
        </p:nvGrpSpPr>
        <p:grpSpPr>
          <a:xfrm>
            <a:off x="3941716" y="900226"/>
            <a:ext cx="2232248" cy="2209318"/>
            <a:chOff x="4355976" y="2944482"/>
            <a:chExt cx="2232248" cy="2209318"/>
          </a:xfrm>
        </p:grpSpPr>
        <p:cxnSp>
          <p:nvCxnSpPr>
            <p:cNvPr id="46" name="33 Conector recto"/>
            <p:cNvCxnSpPr/>
            <p:nvPr/>
          </p:nvCxnSpPr>
          <p:spPr>
            <a:xfrm>
              <a:off x="5051299" y="3579032"/>
              <a:ext cx="952910" cy="9386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35 CuadroTexto"/>
            <p:cNvSpPr txBox="1"/>
            <p:nvPr/>
          </p:nvSpPr>
          <p:spPr>
            <a:xfrm>
              <a:off x="5717473" y="294448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36 CuadroTexto"/>
            <p:cNvSpPr txBox="1"/>
            <p:nvPr/>
          </p:nvSpPr>
          <p:spPr>
            <a:xfrm>
              <a:off x="5252968" y="32849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" name="33 Grupo"/>
            <p:cNvGrpSpPr/>
            <p:nvPr/>
          </p:nvGrpSpPr>
          <p:grpSpPr>
            <a:xfrm>
              <a:off x="4355976" y="3356991"/>
              <a:ext cx="1800200" cy="1796809"/>
              <a:chOff x="625348" y="3113419"/>
              <a:chExt cx="1404400" cy="1409094"/>
            </a:xfrm>
          </p:grpSpPr>
          <p:cxnSp>
            <p:nvCxnSpPr>
              <p:cNvPr id="53" name="34 Conector recto de flecha"/>
              <p:cNvCxnSpPr/>
              <p:nvPr/>
            </p:nvCxnSpPr>
            <p:spPr>
              <a:xfrm rot="10800000" flipH="1">
                <a:off x="625348" y="38171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35 Conector recto de flecha"/>
              <p:cNvCxnSpPr/>
              <p:nvPr/>
            </p:nvCxnSpPr>
            <p:spPr>
              <a:xfrm rot="16200000" flipH="1">
                <a:off x="623001" y="38171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36 Rectángulo"/>
              <p:cNvSpPr/>
              <p:nvPr/>
            </p:nvSpPr>
            <p:spPr>
              <a:xfrm>
                <a:off x="970754" y="34556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37 Elipse"/>
              <p:cNvSpPr/>
              <p:nvPr/>
            </p:nvSpPr>
            <p:spPr>
              <a:xfrm>
                <a:off x="1592750" y="33688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38 Elipse"/>
              <p:cNvSpPr/>
              <p:nvPr/>
            </p:nvSpPr>
            <p:spPr>
              <a:xfrm>
                <a:off x="1592750" y="40800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39 Elipse"/>
              <p:cNvSpPr/>
              <p:nvPr/>
            </p:nvSpPr>
            <p:spPr>
              <a:xfrm>
                <a:off x="882650" y="33677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40 Elipse"/>
              <p:cNvSpPr/>
              <p:nvPr/>
            </p:nvSpPr>
            <p:spPr>
              <a:xfrm>
                <a:off x="898400" y="40800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60" name="30 Conector recto de flecha"/>
            <p:cNvCxnSpPr/>
            <p:nvPr/>
          </p:nvCxnSpPr>
          <p:spPr>
            <a:xfrm flipV="1">
              <a:off x="5251370" y="3356991"/>
              <a:ext cx="904806" cy="8916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166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3301" r="7216"/>
          <a:stretch/>
        </p:blipFill>
        <p:spPr>
          <a:xfrm>
            <a:off x="5086388" y="188640"/>
            <a:ext cx="3806092" cy="3908840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5734460" y="444313"/>
            <a:ext cx="1368152" cy="280831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/>
          <p:cNvGrpSpPr/>
          <p:nvPr/>
        </p:nvGrpSpPr>
        <p:grpSpPr>
          <a:xfrm>
            <a:off x="76966" y="1120753"/>
            <a:ext cx="2982866" cy="1285884"/>
            <a:chOff x="385355" y="620688"/>
            <a:chExt cx="2982866" cy="1285884"/>
          </a:xfrm>
        </p:grpSpPr>
        <p:grpSp>
          <p:nvGrpSpPr>
            <p:cNvPr id="9" name="4 Grupo"/>
            <p:cNvGrpSpPr/>
            <p:nvPr/>
          </p:nvGrpSpPr>
          <p:grpSpPr>
            <a:xfrm>
              <a:off x="2075497" y="1049316"/>
              <a:ext cx="428628" cy="428628"/>
              <a:chOff x="2071670" y="1714488"/>
              <a:chExt cx="428628" cy="428628"/>
            </a:xfrm>
          </p:grpSpPr>
          <p:sp>
            <p:nvSpPr>
              <p:cNvPr id="41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4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0" name="74 Grupo"/>
            <p:cNvGrpSpPr/>
            <p:nvPr/>
          </p:nvGrpSpPr>
          <p:grpSpPr>
            <a:xfrm>
              <a:off x="1304085" y="620688"/>
              <a:ext cx="428628" cy="428628"/>
              <a:chOff x="785786" y="928670"/>
              <a:chExt cx="428628" cy="428628"/>
            </a:xfrm>
          </p:grpSpPr>
          <p:cxnSp>
            <p:nvCxnSpPr>
              <p:cNvPr id="3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" name="77 Grupo"/>
            <p:cNvGrpSpPr/>
            <p:nvPr/>
          </p:nvGrpSpPr>
          <p:grpSpPr>
            <a:xfrm>
              <a:off x="1304085" y="1477944"/>
              <a:ext cx="428628" cy="428628"/>
              <a:chOff x="785786" y="928670"/>
              <a:chExt cx="428628" cy="428628"/>
            </a:xfrm>
          </p:grpSpPr>
          <p:cxnSp>
            <p:nvCxnSpPr>
              <p:cNvPr id="37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2" name="86 Grupo"/>
            <p:cNvGrpSpPr/>
            <p:nvPr/>
          </p:nvGrpSpPr>
          <p:grpSpPr>
            <a:xfrm>
              <a:off x="1304085" y="1049316"/>
              <a:ext cx="428628" cy="428628"/>
              <a:chOff x="785786" y="928670"/>
              <a:chExt cx="428628" cy="428628"/>
            </a:xfrm>
          </p:grpSpPr>
          <p:cxnSp>
            <p:nvCxnSpPr>
              <p:cNvPr id="35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" name="89 CuadroTexto"/>
            <p:cNvSpPr txBox="1"/>
            <p:nvPr/>
          </p:nvSpPr>
          <p:spPr>
            <a:xfrm>
              <a:off x="385355" y="679984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91 Conector recto de flecha"/>
            <p:cNvCxnSpPr>
              <a:endCxn id="41" idx="1"/>
            </p:cNvCxnSpPr>
            <p:nvPr/>
          </p:nvCxnSpPr>
          <p:spPr>
            <a:xfrm>
              <a:off x="1661275" y="1263630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07 Forma libre"/>
            <p:cNvSpPr/>
            <p:nvPr/>
          </p:nvSpPr>
          <p:spPr>
            <a:xfrm>
              <a:off x="1649612" y="841460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08 Forma libre"/>
            <p:cNvSpPr/>
            <p:nvPr/>
          </p:nvSpPr>
          <p:spPr>
            <a:xfrm>
              <a:off x="1649612" y="1406003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110 Conector recto"/>
            <p:cNvCxnSpPr>
              <a:endCxn id="40" idx="2"/>
            </p:cNvCxnSpPr>
            <p:nvPr/>
          </p:nvCxnSpPr>
          <p:spPr>
            <a:xfrm>
              <a:off x="870897" y="835002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2 Conector recto"/>
            <p:cNvCxnSpPr>
              <a:endCxn id="36" idx="2"/>
            </p:cNvCxnSpPr>
            <p:nvPr/>
          </p:nvCxnSpPr>
          <p:spPr>
            <a:xfrm>
              <a:off x="870897" y="1263630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3 Conector recto"/>
            <p:cNvCxnSpPr>
              <a:endCxn id="38" idx="2"/>
            </p:cNvCxnSpPr>
            <p:nvPr/>
          </p:nvCxnSpPr>
          <p:spPr>
            <a:xfrm>
              <a:off x="870897" y="169225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4 Conector recto de flecha"/>
            <p:cNvCxnSpPr/>
            <p:nvPr/>
          </p:nvCxnSpPr>
          <p:spPr>
            <a:xfrm>
              <a:off x="2504125" y="126363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116 CuadroTexto"/>
            <p:cNvSpPr txBox="1"/>
            <p:nvPr/>
          </p:nvSpPr>
          <p:spPr>
            <a:xfrm>
              <a:off x="476727" y="110861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117 CuadroTexto"/>
            <p:cNvSpPr txBox="1"/>
            <p:nvPr/>
          </p:nvSpPr>
          <p:spPr>
            <a:xfrm>
              <a:off x="483739" y="147794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Agrupar 22"/>
            <p:cNvGrpSpPr/>
            <p:nvPr/>
          </p:nvGrpSpPr>
          <p:grpSpPr>
            <a:xfrm>
              <a:off x="2723569" y="1049316"/>
              <a:ext cx="428628" cy="428628"/>
              <a:chOff x="3214678" y="142852"/>
              <a:chExt cx="428628" cy="428628"/>
            </a:xfrm>
          </p:grpSpPr>
          <p:grpSp>
            <p:nvGrpSpPr>
              <p:cNvPr id="28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31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32" name="168 Conector recto"/>
                <p:cNvCxnSpPr>
                  <a:stCxn id="31" idx="1"/>
                  <a:endCxn id="31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169 Conector recto"/>
                <p:cNvCxnSpPr>
                  <a:stCxn id="31" idx="0"/>
                  <a:endCxn id="31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cxnSp>
          <p:nvCxnSpPr>
            <p:cNvPr id="27" name="114 Conector recto de flecha"/>
            <p:cNvCxnSpPr/>
            <p:nvPr/>
          </p:nvCxnSpPr>
          <p:spPr>
            <a:xfrm>
              <a:off x="3148777" y="126876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6"/>
          <a:srcRect l="38020" r="37789"/>
          <a:stretch/>
        </p:blipFill>
        <p:spPr>
          <a:xfrm>
            <a:off x="3067414" y="1504944"/>
            <a:ext cx="1944215" cy="5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23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3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2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2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2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1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27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29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1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3" name="168 Conector recto"/>
              <p:cNvCxnSpPr>
                <a:stCxn id="22" idx="1"/>
                <a:endCxn id="2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169 Conector recto"/>
              <p:cNvCxnSpPr>
                <a:stCxn id="22" idx="0"/>
                <a:endCxn id="2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" name="114 Conector recto de flecha"/>
          <p:cNvCxnSpPr/>
          <p:nvPr/>
        </p:nvCxnSpPr>
        <p:spPr>
          <a:xfrm>
            <a:off x="3416452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1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4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7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0" name="91 Conector recto de flecha"/>
          <p:cNvCxnSpPr>
            <a:endCxn id="39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3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9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6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Agrupar 56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2" name="168 Conector recto"/>
              <p:cNvCxnSpPr>
                <a:stCxn id="61" idx="1"/>
                <a:endCxn id="6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169 Conector recto"/>
              <p:cNvCxnSpPr>
                <a:stCxn id="61" idx="0"/>
                <a:endCxn id="6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Imagen 5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5" name="114 Conector recto de flecha"/>
          <p:cNvCxnSpPr/>
          <p:nvPr/>
        </p:nvCxnSpPr>
        <p:spPr>
          <a:xfrm>
            <a:off x="3416452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7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7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15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0 Conector recto"/>
          <p:cNvCxnSpPr>
            <a:stCxn id="15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10 Conector recto"/>
          <p:cNvCxnSpPr>
            <a:stCxn id="16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>
            <a:stCxn id="16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Imagen 113"/>
          <p:cNvPicPr>
            <a:picLocks noChangeAspect="1"/>
          </p:cNvPicPr>
          <p:nvPr/>
        </p:nvPicPr>
        <p:blipFill rotWithShape="1">
          <a:blip r:embed="rId5"/>
          <a:srcRect l="37350" r="37447"/>
          <a:stretch/>
        </p:blipFill>
        <p:spPr>
          <a:xfrm>
            <a:off x="3680003" y="1005711"/>
            <a:ext cx="2063658" cy="522631"/>
          </a:xfrm>
          <a:prstGeom prst="rect">
            <a:avLst/>
          </a:prstGeom>
        </p:spPr>
      </p:pic>
      <p:pic>
        <p:nvPicPr>
          <p:cNvPr id="115" name="Imagen 114"/>
          <p:cNvPicPr>
            <a:picLocks noChangeAspect="1"/>
          </p:cNvPicPr>
          <p:nvPr/>
        </p:nvPicPr>
        <p:blipFill rotWithShape="1">
          <a:blip r:embed="rId6"/>
          <a:srcRect l="37350" r="36842"/>
          <a:stretch/>
        </p:blipFill>
        <p:spPr>
          <a:xfrm>
            <a:off x="3711489" y="2463209"/>
            <a:ext cx="2063658" cy="510401"/>
          </a:xfrm>
          <a:prstGeom prst="rect">
            <a:avLst/>
          </a:prstGeom>
        </p:spPr>
      </p:pic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7"/>
          <a:srcRect t="13301" r="7216"/>
          <a:stretch/>
        </p:blipFill>
        <p:spPr>
          <a:xfrm>
            <a:off x="5813516" y="616622"/>
            <a:ext cx="3078964" cy="3162083"/>
          </a:xfrm>
          <a:prstGeom prst="rect">
            <a:avLst/>
          </a:prstGeom>
        </p:spPr>
      </p:pic>
      <p:cxnSp>
        <p:nvCxnSpPr>
          <p:cNvPr id="118" name="Conector recto 117"/>
          <p:cNvCxnSpPr/>
          <p:nvPr/>
        </p:nvCxnSpPr>
        <p:spPr>
          <a:xfrm>
            <a:off x="6012160" y="332656"/>
            <a:ext cx="1584176" cy="30963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 flipV="1">
            <a:off x="5743661" y="1692251"/>
            <a:ext cx="3220827" cy="7709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>
            <a:stCxn id="114" idx="0"/>
          </p:cNvCxnSpPr>
          <p:nvPr/>
        </p:nvCxnSpPr>
        <p:spPr>
          <a:xfrm rot="5400000" flipH="1" flipV="1">
            <a:off x="5239461" y="88996"/>
            <a:ext cx="389086" cy="144434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>
            <a:stCxn id="115" idx="2"/>
          </p:cNvCxnSpPr>
          <p:nvPr/>
        </p:nvCxnSpPr>
        <p:spPr>
          <a:xfrm rot="5400000" flipH="1" flipV="1">
            <a:off x="5038346" y="2198439"/>
            <a:ext cx="480143" cy="1070200"/>
          </a:xfrm>
          <a:prstGeom prst="bentConnector4">
            <a:avLst>
              <a:gd name="adj1" fmla="val -47611"/>
              <a:gd name="adj2" fmla="val 98207"/>
            </a:avLst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59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/>
          <p:cNvGrpSpPr/>
          <p:nvPr/>
        </p:nvGrpSpPr>
        <p:grpSpPr>
          <a:xfrm>
            <a:off x="5718181" y="404664"/>
            <a:ext cx="3750363" cy="3301128"/>
            <a:chOff x="2514601" y="2375771"/>
            <a:chExt cx="3750363" cy="330112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t="14827" r="7790"/>
            <a:stretch/>
          </p:blipFill>
          <p:spPr>
            <a:xfrm>
              <a:off x="2514601" y="2418587"/>
              <a:ext cx="3209528" cy="3258312"/>
            </a:xfrm>
            <a:prstGeom prst="rect">
              <a:avLst/>
            </a:prstGeom>
          </p:spPr>
        </p:pic>
        <p:grpSp>
          <p:nvGrpSpPr>
            <p:cNvPr id="26" name="Agrupar 25"/>
            <p:cNvGrpSpPr/>
            <p:nvPr/>
          </p:nvGrpSpPr>
          <p:grpSpPr>
            <a:xfrm rot="20473561">
              <a:off x="3819175" y="2375771"/>
              <a:ext cx="305496" cy="2839341"/>
              <a:chOff x="1043608" y="1124744"/>
              <a:chExt cx="360040" cy="3586602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Agrupar 26"/>
            <p:cNvGrpSpPr/>
            <p:nvPr/>
          </p:nvGrpSpPr>
          <p:grpSpPr>
            <a:xfrm rot="5729101">
              <a:off x="4349328" y="1975393"/>
              <a:ext cx="285026" cy="3043257"/>
              <a:chOff x="1043608" y="1124744"/>
              <a:chExt cx="360040" cy="3586602"/>
            </a:xfrm>
          </p:grpSpPr>
          <p:cxnSp>
            <p:nvCxnSpPr>
              <p:cNvPr id="28" name="Conector recto 27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Agrupar 30"/>
            <p:cNvGrpSpPr/>
            <p:nvPr/>
          </p:nvGrpSpPr>
          <p:grpSpPr>
            <a:xfrm rot="13777219">
              <a:off x="4600823" y="2541214"/>
              <a:ext cx="285026" cy="3043257"/>
              <a:chOff x="1043608" y="1124744"/>
              <a:chExt cx="360040" cy="3586602"/>
            </a:xfrm>
          </p:grpSpPr>
          <p:cxnSp>
            <p:nvCxnSpPr>
              <p:cNvPr id="32" name="Conector recto 31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de flecha 33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0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4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3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4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6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4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9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91 Conector recto de flecha"/>
          <p:cNvCxnSpPr>
            <a:endCxn id="38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2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8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5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60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3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68 Conector recto"/>
              <p:cNvCxnSpPr>
                <a:stCxn id="63" idx="1"/>
                <a:endCxn id="63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69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>
            <a:off x="3416452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6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1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7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7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7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0" name="91 Conector recto de flecha"/>
          <p:cNvCxnSpPr>
            <a:endCxn id="69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>
            <a:endCxn id="73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>
            <a:endCxn id="79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>
            <a:endCxn id="76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Agrupar 86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8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2" name="168 Conector recto"/>
              <p:cNvCxnSpPr>
                <a:stCxn id="91" idx="1"/>
                <a:endCxn id="9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169 Conector recto"/>
              <p:cNvCxnSpPr>
                <a:stCxn id="91" idx="0"/>
                <a:endCxn id="9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Imagen 88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5" name="114 Conector recto de flecha"/>
          <p:cNvCxnSpPr/>
          <p:nvPr/>
        </p:nvCxnSpPr>
        <p:spPr>
          <a:xfrm>
            <a:off x="3416452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49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stCxn id="49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stCxn id="57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57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110 Conector recto"/>
          <p:cNvCxnSpPr>
            <a:stCxn id="58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10 Conector recto"/>
          <p:cNvCxnSpPr>
            <a:stCxn id="58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6"/>
          <a:srcRect l="37350" r="37447"/>
          <a:stretch/>
        </p:blipFill>
        <p:spPr>
          <a:xfrm>
            <a:off x="3680003" y="1005711"/>
            <a:ext cx="2063658" cy="522631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 rotWithShape="1">
          <a:blip r:embed="rId7"/>
          <a:srcRect l="37350" r="36842"/>
          <a:stretch/>
        </p:blipFill>
        <p:spPr>
          <a:xfrm>
            <a:off x="3711489" y="2463209"/>
            <a:ext cx="2063658" cy="5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51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D6E8E56-DDEE-8B44-A2ED-11AB0BF53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27" r="7790"/>
          <a:stretch/>
        </p:blipFill>
        <p:spPr>
          <a:xfrm>
            <a:off x="3203848" y="1383584"/>
            <a:ext cx="3209528" cy="3258312"/>
          </a:xfrm>
          <a:prstGeom prst="rect">
            <a:avLst/>
          </a:prstGeom>
        </p:spPr>
      </p:pic>
      <p:grpSp>
        <p:nvGrpSpPr>
          <p:cNvPr id="4" name="Agrupar 25">
            <a:extLst>
              <a:ext uri="{FF2B5EF4-FFF2-40B4-BE49-F238E27FC236}">
                <a16:creationId xmlns:a16="http://schemas.microsoft.com/office/drawing/2014/main" id="{2E623780-2AB7-0E40-BF1C-9D751EE8E67D}"/>
              </a:ext>
            </a:extLst>
          </p:cNvPr>
          <p:cNvGrpSpPr/>
          <p:nvPr/>
        </p:nvGrpSpPr>
        <p:grpSpPr>
          <a:xfrm rot="20473561">
            <a:off x="4508422" y="1340768"/>
            <a:ext cx="305496" cy="2839341"/>
            <a:chOff x="1043608" y="1124744"/>
            <a:chExt cx="360040" cy="3586602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0A193A2A-C9D1-3847-A760-E6C7E560B37F}"/>
                </a:ext>
              </a:extLst>
            </p:cNvPr>
            <p:cNvCxnSpPr/>
            <p:nvPr/>
          </p:nvCxnSpPr>
          <p:spPr>
            <a:xfrm>
              <a:off x="1403648" y="1124744"/>
              <a:ext cx="0" cy="3586602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A9A08F99-FD21-F648-9454-B242A31F779A}"/>
                </a:ext>
              </a:extLst>
            </p:cNvPr>
            <p:cNvCxnSpPr/>
            <p:nvPr/>
          </p:nvCxnSpPr>
          <p:spPr>
            <a:xfrm flipH="1">
              <a:off x="1043608" y="1124744"/>
              <a:ext cx="36004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64EC8C40-6A78-E24D-A1FE-9D37765618BB}"/>
                </a:ext>
              </a:extLst>
            </p:cNvPr>
            <p:cNvCxnSpPr/>
            <p:nvPr/>
          </p:nvCxnSpPr>
          <p:spPr>
            <a:xfrm flipH="1">
              <a:off x="1043608" y="4711346"/>
              <a:ext cx="36004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Agrupar 26">
            <a:extLst>
              <a:ext uri="{FF2B5EF4-FFF2-40B4-BE49-F238E27FC236}">
                <a16:creationId xmlns:a16="http://schemas.microsoft.com/office/drawing/2014/main" id="{99EB4F52-1013-E948-9B8B-021A6288C4C9}"/>
              </a:ext>
            </a:extLst>
          </p:cNvPr>
          <p:cNvGrpSpPr/>
          <p:nvPr/>
        </p:nvGrpSpPr>
        <p:grpSpPr>
          <a:xfrm rot="5729101">
            <a:off x="5038575" y="940390"/>
            <a:ext cx="285026" cy="3043257"/>
            <a:chOff x="1043608" y="1124744"/>
            <a:chExt cx="360040" cy="3586602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C8C0199-7865-2F46-8C36-1E1D912EA7E5}"/>
                </a:ext>
              </a:extLst>
            </p:cNvPr>
            <p:cNvCxnSpPr/>
            <p:nvPr/>
          </p:nvCxnSpPr>
          <p:spPr>
            <a:xfrm>
              <a:off x="1403648" y="1124744"/>
              <a:ext cx="0" cy="3586602"/>
            </a:xfrm>
            <a:prstGeom prst="line">
              <a:avLst/>
            </a:prstGeom>
            <a:ln w="381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D46A3571-121A-634F-9626-4A535035B8DF}"/>
                </a:ext>
              </a:extLst>
            </p:cNvPr>
            <p:cNvCxnSpPr/>
            <p:nvPr/>
          </p:nvCxnSpPr>
          <p:spPr>
            <a:xfrm flipH="1">
              <a:off x="1043608" y="1124744"/>
              <a:ext cx="36004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4AE108C6-144E-064D-9C22-E82B78C4FE27}"/>
                </a:ext>
              </a:extLst>
            </p:cNvPr>
            <p:cNvCxnSpPr/>
            <p:nvPr/>
          </p:nvCxnSpPr>
          <p:spPr>
            <a:xfrm flipH="1">
              <a:off x="1043608" y="4711346"/>
              <a:ext cx="36004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30">
            <a:extLst>
              <a:ext uri="{FF2B5EF4-FFF2-40B4-BE49-F238E27FC236}">
                <a16:creationId xmlns:a16="http://schemas.microsoft.com/office/drawing/2014/main" id="{20FEF7D8-96B5-574A-A121-84C527E29A1E}"/>
              </a:ext>
            </a:extLst>
          </p:cNvPr>
          <p:cNvGrpSpPr/>
          <p:nvPr/>
        </p:nvGrpSpPr>
        <p:grpSpPr>
          <a:xfrm rot="13777219">
            <a:off x="5290070" y="1506211"/>
            <a:ext cx="285026" cy="3043257"/>
            <a:chOff x="1043608" y="1124744"/>
            <a:chExt cx="360040" cy="3586602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3655B6E2-1A72-D444-B729-270882B9A636}"/>
                </a:ext>
              </a:extLst>
            </p:cNvPr>
            <p:cNvCxnSpPr/>
            <p:nvPr/>
          </p:nvCxnSpPr>
          <p:spPr>
            <a:xfrm>
              <a:off x="1403648" y="1124744"/>
              <a:ext cx="0" cy="3586602"/>
            </a:xfrm>
            <a:prstGeom prst="line">
              <a:avLst/>
            </a:prstGeom>
            <a:ln w="38100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B32388BF-A548-F645-96CB-0CFD90D9706E}"/>
                </a:ext>
              </a:extLst>
            </p:cNvPr>
            <p:cNvCxnSpPr/>
            <p:nvPr/>
          </p:nvCxnSpPr>
          <p:spPr>
            <a:xfrm flipH="1">
              <a:off x="1043608" y="1124744"/>
              <a:ext cx="360040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7CAB82D2-A7C9-B645-88A3-38119BBE1F72}"/>
                </a:ext>
              </a:extLst>
            </p:cNvPr>
            <p:cNvCxnSpPr/>
            <p:nvPr/>
          </p:nvCxnSpPr>
          <p:spPr>
            <a:xfrm flipH="1">
              <a:off x="1043608" y="4711346"/>
              <a:ext cx="360040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664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68344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96774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96774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96774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79512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53964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42301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42301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811022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811022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811022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0" idx="1"/>
          </p:cNvCxnSpPr>
          <p:nvPr/>
        </p:nvCxnSpPr>
        <p:spPr>
          <a:xfrm>
            <a:off x="2596972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79512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9512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267378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68180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68180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95536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464078" y="9714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464078" y="14034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496189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 flipV="1">
            <a:off x="3334613" y="1848416"/>
            <a:ext cx="534868" cy="9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1241515" y="3140968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(Regla del </a:t>
            </a:r>
            <a:r>
              <a:rPr lang="es-ES" sz="1200" dirty="0" err="1">
                <a:latin typeface="Arial Narrow"/>
                <a:cs typeface="Arial Narrow"/>
              </a:rPr>
              <a:t>Perceptrón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93" name="4 Grupo"/>
          <p:cNvGrpSpPr/>
          <p:nvPr/>
        </p:nvGrpSpPr>
        <p:grpSpPr>
          <a:xfrm>
            <a:off x="3293417" y="2492896"/>
            <a:ext cx="428628" cy="428628"/>
            <a:chOff x="2071670" y="1714488"/>
            <a:chExt cx="428628" cy="428628"/>
          </a:xfrm>
        </p:grpSpPr>
        <p:sp>
          <p:nvSpPr>
            <p:cNvPr id="9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96" name="114 Conector recto de flecha"/>
          <p:cNvCxnSpPr>
            <a:stCxn id="94" idx="0"/>
          </p:cNvCxnSpPr>
          <p:nvPr/>
        </p:nvCxnSpPr>
        <p:spPr>
          <a:xfrm flipV="1">
            <a:off x="3507731" y="1867194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Imagen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41" y="2132856"/>
            <a:ext cx="304800" cy="381000"/>
          </a:xfrm>
          <a:prstGeom prst="rect">
            <a:avLst/>
          </a:prstGeom>
        </p:spPr>
      </p:pic>
      <p:cxnSp>
        <p:nvCxnSpPr>
          <p:cNvPr id="108" name="114 Conector recto de flecha"/>
          <p:cNvCxnSpPr/>
          <p:nvPr/>
        </p:nvCxnSpPr>
        <p:spPr>
          <a:xfrm>
            <a:off x="3732535" y="2707210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89 CuadroTexto"/>
          <p:cNvSpPr txBox="1"/>
          <p:nvPr/>
        </p:nvSpPr>
        <p:spPr>
          <a:xfrm>
            <a:off x="4029835" y="25483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89 CuadroTexto"/>
          <p:cNvSpPr txBox="1"/>
          <p:nvPr/>
        </p:nvSpPr>
        <p:spPr>
          <a:xfrm>
            <a:off x="3869481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Conector angular 117"/>
          <p:cNvCxnSpPr>
            <a:endCxn id="92" idx="1"/>
          </p:cNvCxnSpPr>
          <p:nvPr/>
        </p:nvCxnSpPr>
        <p:spPr>
          <a:xfrm rot="16200000" flipH="1">
            <a:off x="300294" y="2430579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92" idx="3"/>
            <a:endCxn id="94" idx="2"/>
          </p:cNvCxnSpPr>
          <p:nvPr/>
        </p:nvCxnSpPr>
        <p:spPr>
          <a:xfrm flipV="1">
            <a:off x="2915815" y="2921524"/>
            <a:ext cx="591916" cy="450277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Imagen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136" y="2348880"/>
            <a:ext cx="304800" cy="381000"/>
          </a:xfrm>
          <a:prstGeom prst="rect">
            <a:avLst/>
          </a:prstGeom>
        </p:spPr>
      </p:pic>
      <p:sp>
        <p:nvSpPr>
          <p:cNvPr id="128" name="CuadroTexto 127"/>
          <p:cNvSpPr txBox="1"/>
          <p:nvPr/>
        </p:nvSpPr>
        <p:spPr>
          <a:xfrm>
            <a:off x="3491880" y="2996952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1" name="4 Grupo"/>
          <p:cNvGrpSpPr/>
          <p:nvPr/>
        </p:nvGrpSpPr>
        <p:grpSpPr>
          <a:xfrm>
            <a:off x="6699381" y="1643394"/>
            <a:ext cx="428628" cy="428628"/>
            <a:chOff x="2071670" y="1714488"/>
            <a:chExt cx="428628" cy="428628"/>
          </a:xfrm>
        </p:grpSpPr>
        <p:sp>
          <p:nvSpPr>
            <p:cNvPr id="1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4" name="74 Grupo"/>
          <p:cNvGrpSpPr/>
          <p:nvPr/>
        </p:nvGrpSpPr>
        <p:grpSpPr>
          <a:xfrm>
            <a:off x="5627811" y="1214766"/>
            <a:ext cx="428628" cy="428628"/>
            <a:chOff x="785786" y="928670"/>
            <a:chExt cx="428628" cy="428628"/>
          </a:xfrm>
        </p:grpSpPr>
        <p:cxnSp>
          <p:nvCxnSpPr>
            <p:cNvPr id="13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7" name="77 Grupo"/>
          <p:cNvGrpSpPr/>
          <p:nvPr/>
        </p:nvGrpSpPr>
        <p:grpSpPr>
          <a:xfrm>
            <a:off x="5627811" y="2514900"/>
            <a:ext cx="428628" cy="428628"/>
            <a:chOff x="785786" y="928670"/>
            <a:chExt cx="428628" cy="428628"/>
          </a:xfrm>
        </p:grpSpPr>
        <p:cxnSp>
          <p:nvCxnSpPr>
            <p:cNvPr id="13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0" name="86 Grupo"/>
          <p:cNvGrpSpPr/>
          <p:nvPr/>
        </p:nvGrpSpPr>
        <p:grpSpPr>
          <a:xfrm>
            <a:off x="5627811" y="1643394"/>
            <a:ext cx="428628" cy="428628"/>
            <a:chOff x="785786" y="928670"/>
            <a:chExt cx="428628" cy="428628"/>
          </a:xfrm>
        </p:grpSpPr>
        <p:cxnSp>
          <p:nvCxnSpPr>
            <p:cNvPr id="14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3" name="89 CuadroTexto"/>
          <p:cNvSpPr txBox="1"/>
          <p:nvPr/>
        </p:nvSpPr>
        <p:spPr>
          <a:xfrm>
            <a:off x="4710549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91 Conector recto de flecha"/>
          <p:cNvCxnSpPr/>
          <p:nvPr/>
        </p:nvCxnSpPr>
        <p:spPr>
          <a:xfrm>
            <a:off x="5985001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107 Forma libre"/>
          <p:cNvSpPr/>
          <p:nvPr/>
        </p:nvSpPr>
        <p:spPr>
          <a:xfrm>
            <a:off x="5973338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108 Forma libre"/>
          <p:cNvSpPr/>
          <p:nvPr/>
        </p:nvSpPr>
        <p:spPr>
          <a:xfrm>
            <a:off x="5973338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7" name="110 Conector recto"/>
          <p:cNvCxnSpPr/>
          <p:nvPr/>
        </p:nvCxnSpPr>
        <p:spPr>
          <a:xfrm>
            <a:off x="5342059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12 Conector recto"/>
          <p:cNvCxnSpPr/>
          <p:nvPr/>
        </p:nvCxnSpPr>
        <p:spPr>
          <a:xfrm>
            <a:off x="5342059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13 Conector recto"/>
          <p:cNvCxnSpPr/>
          <p:nvPr/>
        </p:nvCxnSpPr>
        <p:spPr>
          <a:xfrm>
            <a:off x="5342059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14 Conector recto de flecha"/>
          <p:cNvCxnSpPr>
            <a:stCxn id="132" idx="3"/>
            <a:endCxn id="168" idx="1"/>
          </p:cNvCxnSpPr>
          <p:nvPr/>
        </p:nvCxnSpPr>
        <p:spPr>
          <a:xfrm>
            <a:off x="7128009" y="1857708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16 CuadroTexto"/>
          <p:cNvSpPr txBox="1"/>
          <p:nvPr/>
        </p:nvSpPr>
        <p:spPr>
          <a:xfrm>
            <a:off x="4710549" y="14940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117 CuadroTexto"/>
          <p:cNvSpPr txBox="1"/>
          <p:nvPr/>
        </p:nvSpPr>
        <p:spPr>
          <a:xfrm>
            <a:off x="4710549" y="2358172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3" name="Conector recto de flecha 152"/>
          <p:cNvCxnSpPr/>
          <p:nvPr/>
        </p:nvCxnSpPr>
        <p:spPr>
          <a:xfrm>
            <a:off x="4798415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/>
          <p:nvPr/>
        </p:nvCxnSpPr>
        <p:spPr>
          <a:xfrm>
            <a:off x="4799217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/>
          <p:cNvCxnSpPr/>
          <p:nvPr/>
        </p:nvCxnSpPr>
        <p:spPr>
          <a:xfrm>
            <a:off x="4799217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Agrupar 155"/>
          <p:cNvGrpSpPr/>
          <p:nvPr/>
        </p:nvGrpSpPr>
        <p:grpSpPr>
          <a:xfrm>
            <a:off x="4926573" y="1935416"/>
            <a:ext cx="72008" cy="512440"/>
            <a:chOff x="3491880" y="2844552"/>
            <a:chExt cx="72008" cy="512440"/>
          </a:xfrm>
        </p:grpSpPr>
        <p:sp>
          <p:nvSpPr>
            <p:cNvPr id="157" name="Elipse 156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1" name="116 CuadroTexto"/>
          <p:cNvSpPr txBox="1"/>
          <p:nvPr/>
        </p:nvSpPr>
        <p:spPr>
          <a:xfrm>
            <a:off x="5995115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116 CuadroTexto"/>
          <p:cNvSpPr txBox="1"/>
          <p:nvPr/>
        </p:nvSpPr>
        <p:spPr>
          <a:xfrm>
            <a:off x="5995115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116 CuadroTexto"/>
          <p:cNvSpPr txBox="1"/>
          <p:nvPr/>
        </p:nvSpPr>
        <p:spPr>
          <a:xfrm>
            <a:off x="6027226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2" name="114 Conector recto de flecha"/>
          <p:cNvCxnSpPr/>
          <p:nvPr/>
        </p:nvCxnSpPr>
        <p:spPr>
          <a:xfrm>
            <a:off x="7860627" y="1856698"/>
            <a:ext cx="384992" cy="1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/>
          <p:cNvSpPr txBox="1"/>
          <p:nvPr/>
        </p:nvSpPr>
        <p:spPr>
          <a:xfrm>
            <a:off x="5772552" y="3150260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</a:t>
            </a:r>
            <a:r>
              <a:rPr lang="es-ES" sz="1200" dirty="0" err="1">
                <a:latin typeface="Arial Narrow"/>
                <a:cs typeface="Arial Narrow"/>
              </a:rPr>
              <a:t>adaline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174" name="4 Grupo"/>
          <p:cNvGrpSpPr/>
          <p:nvPr/>
        </p:nvGrpSpPr>
        <p:grpSpPr>
          <a:xfrm>
            <a:off x="7088861" y="2502188"/>
            <a:ext cx="428628" cy="428628"/>
            <a:chOff x="2071670" y="1714488"/>
            <a:chExt cx="428628" cy="428628"/>
          </a:xfrm>
        </p:grpSpPr>
        <p:sp>
          <p:nvSpPr>
            <p:cNvPr id="1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77" name="114 Conector recto de flecha"/>
          <p:cNvCxnSpPr/>
          <p:nvPr/>
        </p:nvCxnSpPr>
        <p:spPr>
          <a:xfrm flipV="1">
            <a:off x="7299090" y="1876486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Imagen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108" y="2142148"/>
            <a:ext cx="304800" cy="381000"/>
          </a:xfrm>
          <a:prstGeom prst="rect">
            <a:avLst/>
          </a:prstGeom>
        </p:spPr>
      </p:pic>
      <p:cxnSp>
        <p:nvCxnSpPr>
          <p:cNvPr id="179" name="114 Conector recto de flecha"/>
          <p:cNvCxnSpPr/>
          <p:nvPr/>
        </p:nvCxnSpPr>
        <p:spPr>
          <a:xfrm>
            <a:off x="7538469" y="2716502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89 CuadroTexto"/>
          <p:cNvSpPr txBox="1"/>
          <p:nvPr/>
        </p:nvSpPr>
        <p:spPr>
          <a:xfrm>
            <a:off x="7840792" y="255765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89 CuadroTexto"/>
          <p:cNvSpPr txBox="1"/>
          <p:nvPr/>
        </p:nvSpPr>
        <p:spPr>
          <a:xfrm>
            <a:off x="821967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2" name="Conector angular 181"/>
          <p:cNvCxnSpPr>
            <a:endCxn id="173" idx="1"/>
          </p:cNvCxnSpPr>
          <p:nvPr/>
        </p:nvCxnSpPr>
        <p:spPr>
          <a:xfrm rot="16200000" flipH="1">
            <a:off x="4831331" y="2439871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173" idx="3"/>
            <a:endCxn id="175" idx="2"/>
          </p:cNvCxnSpPr>
          <p:nvPr/>
        </p:nvCxnSpPr>
        <p:spPr>
          <a:xfrm flipH="1" flipV="1">
            <a:off x="7303175" y="2930816"/>
            <a:ext cx="143677" cy="450277"/>
          </a:xfrm>
          <a:prstGeom prst="bentConnector4">
            <a:avLst>
              <a:gd name="adj1" fmla="val -159107"/>
              <a:gd name="adj2" fmla="val 75632"/>
            </a:avLst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" name="Imagen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7070" y="2358172"/>
            <a:ext cx="304800" cy="381000"/>
          </a:xfrm>
          <a:prstGeom prst="rect">
            <a:avLst/>
          </a:prstGeom>
        </p:spPr>
      </p:pic>
      <p:sp>
        <p:nvSpPr>
          <p:cNvPr id="185" name="CuadroTexto 184"/>
          <p:cNvSpPr txBox="1"/>
          <p:nvPr/>
        </p:nvSpPr>
        <p:spPr>
          <a:xfrm>
            <a:off x="7740352" y="3006244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86" name="Agrupar 185"/>
          <p:cNvGrpSpPr/>
          <p:nvPr/>
        </p:nvGrpSpPr>
        <p:grpSpPr>
          <a:xfrm>
            <a:off x="2919236" y="1632220"/>
            <a:ext cx="428628" cy="428628"/>
            <a:chOff x="3214678" y="142852"/>
            <a:chExt cx="428628" cy="428628"/>
          </a:xfrm>
        </p:grpSpPr>
        <p:grpSp>
          <p:nvGrpSpPr>
            <p:cNvPr id="18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0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1" name="168 Conector recto"/>
              <p:cNvCxnSpPr>
                <a:stCxn id="190" idx="1"/>
                <a:endCxn id="190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169 Conector recto"/>
              <p:cNvCxnSpPr>
                <a:stCxn id="190" idx="0"/>
                <a:endCxn id="190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8" name="Imagen 187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9" name="Imagen 188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7443788" y="1639296"/>
            <a:ext cx="428628" cy="428628"/>
            <a:chOff x="3214678" y="142852"/>
            <a:chExt cx="428628" cy="428628"/>
          </a:xfrm>
        </p:grpSpPr>
        <p:grpSp>
          <p:nvGrpSpPr>
            <p:cNvPr id="19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9" name="168 Conector recto"/>
              <p:cNvCxnSpPr>
                <a:stCxn id="198" idx="1"/>
                <a:endCxn id="19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169 Conector recto"/>
              <p:cNvCxnSpPr>
                <a:stCxn id="198" idx="0"/>
                <a:endCxn id="19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6" name="Imagen 195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97" name="Imagen 196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7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 cstate="print"/>
          <a:srcRect t="11452" r="4989" b="2658"/>
          <a:stretch>
            <a:fillRect/>
          </a:stretch>
        </p:blipFill>
        <p:spPr bwMode="auto">
          <a:xfrm>
            <a:off x="2375852" y="1323022"/>
            <a:ext cx="4392295" cy="421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5508104" y="3212976"/>
            <a:ext cx="101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ADALINE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851920" y="4293096"/>
            <a:ext cx="143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PERCEPTRON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5881065" y="1628800"/>
            <a:ext cx="576064" cy="432048"/>
          </a:xfrm>
          <a:prstGeom prst="straightConnector1">
            <a:avLst/>
          </a:prstGeom>
          <a:ln w="41275">
            <a:solidFill>
              <a:srgbClr val="FF0000"/>
            </a:solidFill>
            <a:tailEnd type="arrow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8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0E21A42-BD4D-B640-8486-63F2D7B709D0}"/>
              </a:ext>
            </a:extLst>
          </p:cNvPr>
          <p:cNvCxnSpPr>
            <a:cxnSpLocks/>
          </p:cNvCxnSpPr>
          <p:nvPr/>
        </p:nvCxnSpPr>
        <p:spPr>
          <a:xfrm>
            <a:off x="1043608" y="3140968"/>
            <a:ext cx="619268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rma libre 7">
            <a:extLst>
              <a:ext uri="{FF2B5EF4-FFF2-40B4-BE49-F238E27FC236}">
                <a16:creationId xmlns:a16="http://schemas.microsoft.com/office/drawing/2014/main" id="{5712C275-FEA2-024C-9B49-E584B82092D7}"/>
              </a:ext>
            </a:extLst>
          </p:cNvPr>
          <p:cNvSpPr/>
          <p:nvPr/>
        </p:nvSpPr>
        <p:spPr>
          <a:xfrm>
            <a:off x="1259632" y="1184344"/>
            <a:ext cx="5718048" cy="1926366"/>
          </a:xfrm>
          <a:custGeom>
            <a:avLst/>
            <a:gdLst>
              <a:gd name="connsiteX0" fmla="*/ 0 w 5522976"/>
              <a:gd name="connsiteY0" fmla="*/ 1959565 h 2015335"/>
              <a:gd name="connsiteX1" fmla="*/ 1328928 w 5522976"/>
              <a:gd name="connsiteY1" fmla="*/ 1801069 h 2015335"/>
              <a:gd name="connsiteX2" fmla="*/ 2072640 w 5522976"/>
              <a:gd name="connsiteY2" fmla="*/ 228301 h 2015335"/>
              <a:gd name="connsiteX3" fmla="*/ 2974848 w 5522976"/>
              <a:gd name="connsiteY3" fmla="*/ 155149 h 2015335"/>
              <a:gd name="connsiteX4" fmla="*/ 3718560 w 5522976"/>
              <a:gd name="connsiteY4" fmla="*/ 1618189 h 2015335"/>
              <a:gd name="connsiteX5" fmla="*/ 5522976 w 5522976"/>
              <a:gd name="connsiteY5" fmla="*/ 2008333 h 2015335"/>
              <a:gd name="connsiteX0" fmla="*/ 0 w 5547360"/>
              <a:gd name="connsiteY0" fmla="*/ 2081485 h 2108601"/>
              <a:gd name="connsiteX1" fmla="*/ 1353312 w 5547360"/>
              <a:gd name="connsiteY1" fmla="*/ 1801069 h 2108601"/>
              <a:gd name="connsiteX2" fmla="*/ 2097024 w 5547360"/>
              <a:gd name="connsiteY2" fmla="*/ 228301 h 2108601"/>
              <a:gd name="connsiteX3" fmla="*/ 2999232 w 5547360"/>
              <a:gd name="connsiteY3" fmla="*/ 155149 h 2108601"/>
              <a:gd name="connsiteX4" fmla="*/ 3742944 w 5547360"/>
              <a:gd name="connsiteY4" fmla="*/ 1618189 h 2108601"/>
              <a:gd name="connsiteX5" fmla="*/ 5547360 w 5547360"/>
              <a:gd name="connsiteY5" fmla="*/ 2008333 h 2108601"/>
              <a:gd name="connsiteX0" fmla="*/ 0 w 5547360"/>
              <a:gd name="connsiteY0" fmla="*/ 2081485 h 2081485"/>
              <a:gd name="connsiteX1" fmla="*/ 1353312 w 5547360"/>
              <a:gd name="connsiteY1" fmla="*/ 1801069 h 2081485"/>
              <a:gd name="connsiteX2" fmla="*/ 2097024 w 5547360"/>
              <a:gd name="connsiteY2" fmla="*/ 228301 h 2081485"/>
              <a:gd name="connsiteX3" fmla="*/ 2999232 w 5547360"/>
              <a:gd name="connsiteY3" fmla="*/ 155149 h 2081485"/>
              <a:gd name="connsiteX4" fmla="*/ 3742944 w 5547360"/>
              <a:gd name="connsiteY4" fmla="*/ 1618189 h 2081485"/>
              <a:gd name="connsiteX5" fmla="*/ 5547360 w 5547360"/>
              <a:gd name="connsiteY5" fmla="*/ 2008333 h 2081485"/>
              <a:gd name="connsiteX0" fmla="*/ 0 w 5547360"/>
              <a:gd name="connsiteY0" fmla="*/ 2069022 h 2069022"/>
              <a:gd name="connsiteX1" fmla="*/ 1414272 w 5547360"/>
              <a:gd name="connsiteY1" fmla="*/ 1556958 h 2069022"/>
              <a:gd name="connsiteX2" fmla="*/ 2097024 w 5547360"/>
              <a:gd name="connsiteY2" fmla="*/ 215838 h 2069022"/>
              <a:gd name="connsiteX3" fmla="*/ 2999232 w 5547360"/>
              <a:gd name="connsiteY3" fmla="*/ 142686 h 2069022"/>
              <a:gd name="connsiteX4" fmla="*/ 3742944 w 5547360"/>
              <a:gd name="connsiteY4" fmla="*/ 1605726 h 2069022"/>
              <a:gd name="connsiteX5" fmla="*/ 5547360 w 5547360"/>
              <a:gd name="connsiteY5" fmla="*/ 1995870 h 2069022"/>
              <a:gd name="connsiteX0" fmla="*/ 0 w 5547360"/>
              <a:gd name="connsiteY0" fmla="*/ 2034443 h 2034443"/>
              <a:gd name="connsiteX1" fmla="*/ 1414272 w 5547360"/>
              <a:gd name="connsiteY1" fmla="*/ 1522379 h 2034443"/>
              <a:gd name="connsiteX2" fmla="*/ 1463040 w 5547360"/>
              <a:gd name="connsiteY2" fmla="*/ 266603 h 2034443"/>
              <a:gd name="connsiteX3" fmla="*/ 2999232 w 5547360"/>
              <a:gd name="connsiteY3" fmla="*/ 108107 h 2034443"/>
              <a:gd name="connsiteX4" fmla="*/ 3742944 w 5547360"/>
              <a:gd name="connsiteY4" fmla="*/ 1571147 h 2034443"/>
              <a:gd name="connsiteX5" fmla="*/ 5547360 w 5547360"/>
              <a:gd name="connsiteY5" fmla="*/ 1961291 h 2034443"/>
              <a:gd name="connsiteX0" fmla="*/ 0 w 5547360"/>
              <a:gd name="connsiteY0" fmla="*/ 2041446 h 2041446"/>
              <a:gd name="connsiteX1" fmla="*/ 780288 w 5547360"/>
              <a:gd name="connsiteY1" fmla="*/ 1700070 h 2041446"/>
              <a:gd name="connsiteX2" fmla="*/ 1463040 w 5547360"/>
              <a:gd name="connsiteY2" fmla="*/ 273606 h 2041446"/>
              <a:gd name="connsiteX3" fmla="*/ 2999232 w 5547360"/>
              <a:gd name="connsiteY3" fmla="*/ 115110 h 2041446"/>
              <a:gd name="connsiteX4" fmla="*/ 3742944 w 5547360"/>
              <a:gd name="connsiteY4" fmla="*/ 1578150 h 2041446"/>
              <a:gd name="connsiteX5" fmla="*/ 5547360 w 5547360"/>
              <a:gd name="connsiteY5" fmla="*/ 1968294 h 2041446"/>
              <a:gd name="connsiteX0" fmla="*/ 0 w 5547360"/>
              <a:gd name="connsiteY0" fmla="*/ 2027054 h 2027054"/>
              <a:gd name="connsiteX1" fmla="*/ 963168 w 5547360"/>
              <a:gd name="connsiteY1" fmla="*/ 1319918 h 2027054"/>
              <a:gd name="connsiteX2" fmla="*/ 1463040 w 5547360"/>
              <a:gd name="connsiteY2" fmla="*/ 259214 h 2027054"/>
              <a:gd name="connsiteX3" fmla="*/ 2999232 w 5547360"/>
              <a:gd name="connsiteY3" fmla="*/ 100718 h 2027054"/>
              <a:gd name="connsiteX4" fmla="*/ 3742944 w 5547360"/>
              <a:gd name="connsiteY4" fmla="*/ 1563758 h 2027054"/>
              <a:gd name="connsiteX5" fmla="*/ 5547360 w 5547360"/>
              <a:gd name="connsiteY5" fmla="*/ 1953902 h 2027054"/>
              <a:gd name="connsiteX0" fmla="*/ 0 w 5547360"/>
              <a:gd name="connsiteY0" fmla="*/ 2027054 h 2027054"/>
              <a:gd name="connsiteX1" fmla="*/ 963168 w 5547360"/>
              <a:gd name="connsiteY1" fmla="*/ 1319918 h 2027054"/>
              <a:gd name="connsiteX2" fmla="*/ 1463040 w 5547360"/>
              <a:gd name="connsiteY2" fmla="*/ 259214 h 2027054"/>
              <a:gd name="connsiteX3" fmla="*/ 2999232 w 5547360"/>
              <a:gd name="connsiteY3" fmla="*/ 100718 h 2027054"/>
              <a:gd name="connsiteX4" fmla="*/ 3742944 w 5547360"/>
              <a:gd name="connsiteY4" fmla="*/ 1563758 h 2027054"/>
              <a:gd name="connsiteX5" fmla="*/ 5547360 w 5547360"/>
              <a:gd name="connsiteY5" fmla="*/ 1953902 h 2027054"/>
              <a:gd name="connsiteX0" fmla="*/ 0 w 5547360"/>
              <a:gd name="connsiteY0" fmla="*/ 1923457 h 1923457"/>
              <a:gd name="connsiteX1" fmla="*/ 963168 w 5547360"/>
              <a:gd name="connsiteY1" fmla="*/ 1216321 h 1923457"/>
              <a:gd name="connsiteX2" fmla="*/ 1463040 w 5547360"/>
              <a:gd name="connsiteY2" fmla="*/ 155617 h 1923457"/>
              <a:gd name="connsiteX3" fmla="*/ 2182368 w 5547360"/>
              <a:gd name="connsiteY3" fmla="*/ 143425 h 1923457"/>
              <a:gd name="connsiteX4" fmla="*/ 3742944 w 5547360"/>
              <a:gd name="connsiteY4" fmla="*/ 1460161 h 1923457"/>
              <a:gd name="connsiteX5" fmla="*/ 5547360 w 5547360"/>
              <a:gd name="connsiteY5" fmla="*/ 1850305 h 1923457"/>
              <a:gd name="connsiteX0" fmla="*/ 0 w 5547360"/>
              <a:gd name="connsiteY0" fmla="*/ 1769389 h 1769389"/>
              <a:gd name="connsiteX1" fmla="*/ 963168 w 5547360"/>
              <a:gd name="connsiteY1" fmla="*/ 1062253 h 1769389"/>
              <a:gd name="connsiteX2" fmla="*/ 1463040 w 5547360"/>
              <a:gd name="connsiteY2" fmla="*/ 1549 h 1769389"/>
              <a:gd name="connsiteX3" fmla="*/ 3742944 w 5547360"/>
              <a:gd name="connsiteY3" fmla="*/ 1306093 h 1769389"/>
              <a:gd name="connsiteX4" fmla="*/ 5547360 w 5547360"/>
              <a:gd name="connsiteY4" fmla="*/ 1696237 h 1769389"/>
              <a:gd name="connsiteX0" fmla="*/ 0 w 5547360"/>
              <a:gd name="connsiteY0" fmla="*/ 1781495 h 1781495"/>
              <a:gd name="connsiteX1" fmla="*/ 963168 w 5547360"/>
              <a:gd name="connsiteY1" fmla="*/ 1074359 h 1781495"/>
              <a:gd name="connsiteX2" fmla="*/ 1804416 w 5547360"/>
              <a:gd name="connsiteY2" fmla="*/ 1463 h 1781495"/>
              <a:gd name="connsiteX3" fmla="*/ 3742944 w 5547360"/>
              <a:gd name="connsiteY3" fmla="*/ 1318199 h 1781495"/>
              <a:gd name="connsiteX4" fmla="*/ 5547360 w 5547360"/>
              <a:gd name="connsiteY4" fmla="*/ 1708343 h 1781495"/>
              <a:gd name="connsiteX0" fmla="*/ 0 w 5547360"/>
              <a:gd name="connsiteY0" fmla="*/ 1782623 h 1782623"/>
              <a:gd name="connsiteX1" fmla="*/ 963168 w 5547360"/>
              <a:gd name="connsiteY1" fmla="*/ 1075487 h 1782623"/>
              <a:gd name="connsiteX2" fmla="*/ 1804416 w 5547360"/>
              <a:gd name="connsiteY2" fmla="*/ 2591 h 1782623"/>
              <a:gd name="connsiteX3" fmla="*/ 3157728 w 5547360"/>
              <a:gd name="connsiteY3" fmla="*/ 1404671 h 1782623"/>
              <a:gd name="connsiteX4" fmla="*/ 5547360 w 5547360"/>
              <a:gd name="connsiteY4" fmla="*/ 1709471 h 1782623"/>
              <a:gd name="connsiteX0" fmla="*/ 0 w 5583936"/>
              <a:gd name="connsiteY0" fmla="*/ 1782623 h 1867967"/>
              <a:gd name="connsiteX1" fmla="*/ 963168 w 5583936"/>
              <a:gd name="connsiteY1" fmla="*/ 1075487 h 1867967"/>
              <a:gd name="connsiteX2" fmla="*/ 1804416 w 5583936"/>
              <a:gd name="connsiteY2" fmla="*/ 2591 h 1867967"/>
              <a:gd name="connsiteX3" fmla="*/ 3157728 w 5583936"/>
              <a:gd name="connsiteY3" fmla="*/ 1404671 h 1867967"/>
              <a:gd name="connsiteX4" fmla="*/ 5583936 w 5583936"/>
              <a:gd name="connsiteY4" fmla="*/ 1867967 h 1867967"/>
              <a:gd name="connsiteX0" fmla="*/ 0 w 5583936"/>
              <a:gd name="connsiteY0" fmla="*/ 1782775 h 1868119"/>
              <a:gd name="connsiteX1" fmla="*/ 963168 w 5583936"/>
              <a:gd name="connsiteY1" fmla="*/ 1075639 h 1868119"/>
              <a:gd name="connsiteX2" fmla="*/ 1804416 w 5583936"/>
              <a:gd name="connsiteY2" fmla="*/ 2743 h 1868119"/>
              <a:gd name="connsiteX3" fmla="*/ 3157728 w 5583936"/>
              <a:gd name="connsiteY3" fmla="*/ 1404823 h 1868119"/>
              <a:gd name="connsiteX4" fmla="*/ 5583936 w 5583936"/>
              <a:gd name="connsiteY4" fmla="*/ 1868119 h 1868119"/>
              <a:gd name="connsiteX0" fmla="*/ 0 w 5583936"/>
              <a:gd name="connsiteY0" fmla="*/ 1782367 h 1867711"/>
              <a:gd name="connsiteX1" fmla="*/ 963168 w 5583936"/>
              <a:gd name="connsiteY1" fmla="*/ 1075231 h 1867711"/>
              <a:gd name="connsiteX2" fmla="*/ 1804416 w 5583936"/>
              <a:gd name="connsiteY2" fmla="*/ 2335 h 1867711"/>
              <a:gd name="connsiteX3" fmla="*/ 3157728 w 5583936"/>
              <a:gd name="connsiteY3" fmla="*/ 1404415 h 1867711"/>
              <a:gd name="connsiteX4" fmla="*/ 5583936 w 5583936"/>
              <a:gd name="connsiteY4" fmla="*/ 1867711 h 1867711"/>
              <a:gd name="connsiteX0" fmla="*/ 0 w 5583936"/>
              <a:gd name="connsiteY0" fmla="*/ 1867772 h 1953116"/>
              <a:gd name="connsiteX1" fmla="*/ 963168 w 5583936"/>
              <a:gd name="connsiteY1" fmla="*/ 1160636 h 1953116"/>
              <a:gd name="connsiteX2" fmla="*/ 1767840 w 5583936"/>
              <a:gd name="connsiteY2" fmla="*/ 2396 h 1953116"/>
              <a:gd name="connsiteX3" fmla="*/ 3157728 w 5583936"/>
              <a:gd name="connsiteY3" fmla="*/ 1489820 h 1953116"/>
              <a:gd name="connsiteX4" fmla="*/ 5583936 w 5583936"/>
              <a:gd name="connsiteY4" fmla="*/ 1953116 h 1953116"/>
              <a:gd name="connsiteX0" fmla="*/ 0 w 5583936"/>
              <a:gd name="connsiteY0" fmla="*/ 1865950 h 1951294"/>
              <a:gd name="connsiteX1" fmla="*/ 963168 w 5583936"/>
              <a:gd name="connsiteY1" fmla="*/ 1158814 h 1951294"/>
              <a:gd name="connsiteX2" fmla="*/ 1767840 w 5583936"/>
              <a:gd name="connsiteY2" fmla="*/ 574 h 1951294"/>
              <a:gd name="connsiteX3" fmla="*/ 3157728 w 5583936"/>
              <a:gd name="connsiteY3" fmla="*/ 1487998 h 1951294"/>
              <a:gd name="connsiteX4" fmla="*/ 5583936 w 5583936"/>
              <a:gd name="connsiteY4" fmla="*/ 1951294 h 1951294"/>
              <a:gd name="connsiteX0" fmla="*/ 0 w 5583936"/>
              <a:gd name="connsiteY0" fmla="*/ 1865950 h 1951294"/>
              <a:gd name="connsiteX1" fmla="*/ 963168 w 5583936"/>
              <a:gd name="connsiteY1" fmla="*/ 1158814 h 1951294"/>
              <a:gd name="connsiteX2" fmla="*/ 1767840 w 5583936"/>
              <a:gd name="connsiteY2" fmla="*/ 574 h 1951294"/>
              <a:gd name="connsiteX3" fmla="*/ 3157728 w 5583936"/>
              <a:gd name="connsiteY3" fmla="*/ 1487998 h 1951294"/>
              <a:gd name="connsiteX4" fmla="*/ 5583936 w 5583936"/>
              <a:gd name="connsiteY4" fmla="*/ 1951294 h 1951294"/>
              <a:gd name="connsiteX0" fmla="*/ 0 w 5583936"/>
              <a:gd name="connsiteY0" fmla="*/ 1926910 h 1951294"/>
              <a:gd name="connsiteX1" fmla="*/ 963168 w 5583936"/>
              <a:gd name="connsiteY1" fmla="*/ 1158814 h 1951294"/>
              <a:gd name="connsiteX2" fmla="*/ 1767840 w 5583936"/>
              <a:gd name="connsiteY2" fmla="*/ 574 h 1951294"/>
              <a:gd name="connsiteX3" fmla="*/ 3157728 w 5583936"/>
              <a:gd name="connsiteY3" fmla="*/ 1487998 h 1951294"/>
              <a:gd name="connsiteX4" fmla="*/ 5583936 w 5583936"/>
              <a:gd name="connsiteY4" fmla="*/ 1951294 h 1951294"/>
              <a:gd name="connsiteX0" fmla="*/ 0 w 5583936"/>
              <a:gd name="connsiteY0" fmla="*/ 1926910 h 1951294"/>
              <a:gd name="connsiteX1" fmla="*/ 963168 w 5583936"/>
              <a:gd name="connsiteY1" fmla="*/ 1158814 h 1951294"/>
              <a:gd name="connsiteX2" fmla="*/ 1767840 w 5583936"/>
              <a:gd name="connsiteY2" fmla="*/ 574 h 1951294"/>
              <a:gd name="connsiteX3" fmla="*/ 3157728 w 5583936"/>
              <a:gd name="connsiteY3" fmla="*/ 1487998 h 1951294"/>
              <a:gd name="connsiteX4" fmla="*/ 5583936 w 5583936"/>
              <a:gd name="connsiteY4" fmla="*/ 1951294 h 1951294"/>
              <a:gd name="connsiteX0" fmla="*/ 0 w 5583936"/>
              <a:gd name="connsiteY0" fmla="*/ 1926366 h 1950750"/>
              <a:gd name="connsiteX1" fmla="*/ 963168 w 5583936"/>
              <a:gd name="connsiteY1" fmla="*/ 1158270 h 1950750"/>
              <a:gd name="connsiteX2" fmla="*/ 1767840 w 5583936"/>
              <a:gd name="connsiteY2" fmla="*/ 30 h 1950750"/>
              <a:gd name="connsiteX3" fmla="*/ 3157728 w 5583936"/>
              <a:gd name="connsiteY3" fmla="*/ 1487454 h 1950750"/>
              <a:gd name="connsiteX4" fmla="*/ 5583936 w 5583936"/>
              <a:gd name="connsiteY4" fmla="*/ 1950750 h 1950750"/>
              <a:gd name="connsiteX0" fmla="*/ 0 w 5718048"/>
              <a:gd name="connsiteY0" fmla="*/ 1926366 h 1926366"/>
              <a:gd name="connsiteX1" fmla="*/ 963168 w 5718048"/>
              <a:gd name="connsiteY1" fmla="*/ 1158270 h 1926366"/>
              <a:gd name="connsiteX2" fmla="*/ 1767840 w 5718048"/>
              <a:gd name="connsiteY2" fmla="*/ 30 h 1926366"/>
              <a:gd name="connsiteX3" fmla="*/ 3157728 w 5718048"/>
              <a:gd name="connsiteY3" fmla="*/ 1487454 h 1926366"/>
              <a:gd name="connsiteX4" fmla="*/ 5718048 w 5718048"/>
              <a:gd name="connsiteY4" fmla="*/ 1877598 h 1926366"/>
              <a:gd name="connsiteX0" fmla="*/ 0 w 5718048"/>
              <a:gd name="connsiteY0" fmla="*/ 1926366 h 1926366"/>
              <a:gd name="connsiteX1" fmla="*/ 963168 w 5718048"/>
              <a:gd name="connsiteY1" fmla="*/ 1158270 h 1926366"/>
              <a:gd name="connsiteX2" fmla="*/ 1767840 w 5718048"/>
              <a:gd name="connsiteY2" fmla="*/ 30 h 1926366"/>
              <a:gd name="connsiteX3" fmla="*/ 3157728 w 5718048"/>
              <a:gd name="connsiteY3" fmla="*/ 1487454 h 1926366"/>
              <a:gd name="connsiteX4" fmla="*/ 5718048 w 5718048"/>
              <a:gd name="connsiteY4" fmla="*/ 1877598 h 192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8048" h="1926366">
                <a:moveTo>
                  <a:pt x="0" y="1926366"/>
                </a:moveTo>
                <a:cubicBezTo>
                  <a:pt x="625856" y="1906046"/>
                  <a:pt x="814832" y="1369598"/>
                  <a:pt x="963168" y="1158270"/>
                </a:cubicBezTo>
                <a:cubicBezTo>
                  <a:pt x="1111504" y="946942"/>
                  <a:pt x="1304544" y="-6066"/>
                  <a:pt x="1767840" y="30"/>
                </a:cubicBezTo>
                <a:cubicBezTo>
                  <a:pt x="2231136" y="6126"/>
                  <a:pt x="2499360" y="1174526"/>
                  <a:pt x="3157728" y="1487454"/>
                </a:cubicBezTo>
                <a:cubicBezTo>
                  <a:pt x="3816096" y="1800382"/>
                  <a:pt x="5003800" y="1861342"/>
                  <a:pt x="5718048" y="1877598"/>
                </a:cubicBezTo>
              </a:path>
            </a:pathLst>
          </a:cu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3A4D255-9105-2246-9997-BB535F738C13}"/>
              </a:ext>
            </a:extLst>
          </p:cNvPr>
          <p:cNvCxnSpPr/>
          <p:nvPr/>
        </p:nvCxnSpPr>
        <p:spPr>
          <a:xfrm flipV="1">
            <a:off x="3131840" y="711184"/>
            <a:ext cx="0" cy="273043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95D167-EF1D-C943-8387-D040F60391B9}"/>
              </a:ext>
            </a:extLst>
          </p:cNvPr>
          <p:cNvSpPr txBox="1"/>
          <p:nvPr/>
        </p:nvSpPr>
        <p:spPr>
          <a:xfrm>
            <a:off x="3131840" y="62740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Arial Narrow" panose="020B0604020202020204" pitchFamily="34" charset="0"/>
                <a:cs typeface="Arial Narrow" panose="020B0604020202020204" pitchFamily="34" charset="0"/>
              </a:rPr>
              <a:t>Media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3896A89-953E-F743-8E42-82D4BBDC2781}"/>
              </a:ext>
            </a:extLst>
          </p:cNvPr>
          <p:cNvCxnSpPr>
            <a:cxnSpLocks/>
          </p:cNvCxnSpPr>
          <p:nvPr/>
        </p:nvCxnSpPr>
        <p:spPr>
          <a:xfrm flipH="1">
            <a:off x="2337168" y="2076399"/>
            <a:ext cx="1442744" cy="0"/>
          </a:xfrm>
          <a:prstGeom prst="line">
            <a:avLst/>
          </a:prstGeom>
          <a:ln w="25400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9A4A126-9022-6F4F-AA65-9DBD0E83E0A6}"/>
              </a:ext>
            </a:extLst>
          </p:cNvPr>
          <p:cNvSpPr txBox="1"/>
          <p:nvPr/>
        </p:nvSpPr>
        <p:spPr>
          <a:xfrm>
            <a:off x="3868605" y="1835532"/>
            <a:ext cx="91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Arial Narrow" panose="020B0604020202020204" pitchFamily="34" charset="0"/>
                <a:cs typeface="Arial Narrow" panose="020B0604020202020204" pitchFamily="34" charset="0"/>
              </a:rPr>
              <a:t>Varianza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9E79512-4D9A-2843-80EC-A3DE0F431721}"/>
              </a:ext>
            </a:extLst>
          </p:cNvPr>
          <p:cNvCxnSpPr>
            <a:cxnSpLocks/>
          </p:cNvCxnSpPr>
          <p:nvPr/>
        </p:nvCxnSpPr>
        <p:spPr>
          <a:xfrm>
            <a:off x="3131840" y="2708920"/>
            <a:ext cx="1296144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F7EABA1-CB5D-9248-BC8D-8ADF665C7941}"/>
              </a:ext>
            </a:extLst>
          </p:cNvPr>
          <p:cNvSpPr txBox="1"/>
          <p:nvPr/>
        </p:nvSpPr>
        <p:spPr>
          <a:xfrm>
            <a:off x="3249523" y="2727587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Arial Narrow" panose="020B0604020202020204" pitchFamily="34" charset="0"/>
                <a:cs typeface="Arial Narrow" panose="020B0604020202020204" pitchFamily="34" charset="0"/>
              </a:rPr>
              <a:t>Asimetr</a:t>
            </a:r>
            <a:r>
              <a:rPr lang="es-E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ía</a:t>
            </a:r>
            <a:endParaRPr lang="es-CO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EEDAF9D-A5F2-594D-AF20-FCA638169CC2}"/>
              </a:ext>
            </a:extLst>
          </p:cNvPr>
          <p:cNvCxnSpPr>
            <a:cxnSpLocks/>
          </p:cNvCxnSpPr>
          <p:nvPr/>
        </p:nvCxnSpPr>
        <p:spPr>
          <a:xfrm>
            <a:off x="5436096" y="2277057"/>
            <a:ext cx="0" cy="635196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00DD25A-0BCA-FD4F-B8FF-C95556887A4D}"/>
              </a:ext>
            </a:extLst>
          </p:cNvPr>
          <p:cNvCxnSpPr>
            <a:cxnSpLocks/>
          </p:cNvCxnSpPr>
          <p:nvPr/>
        </p:nvCxnSpPr>
        <p:spPr>
          <a:xfrm flipV="1">
            <a:off x="5436096" y="3212976"/>
            <a:ext cx="0" cy="635458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52246D8-9238-B542-976A-226E19DB0F81}"/>
              </a:ext>
            </a:extLst>
          </p:cNvPr>
          <p:cNvSpPr txBox="1"/>
          <p:nvPr/>
        </p:nvSpPr>
        <p:spPr>
          <a:xfrm>
            <a:off x="5522977" y="247746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Curtosis</a:t>
            </a:r>
            <a:endParaRPr lang="es-CO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C2361E9-9C15-5048-92C9-CA7FF70F83D1}"/>
              </a:ext>
            </a:extLst>
          </p:cNvPr>
          <p:cNvSpPr txBox="1"/>
          <p:nvPr/>
        </p:nvSpPr>
        <p:spPr>
          <a:xfrm>
            <a:off x="1115616" y="1052736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Funci</a:t>
            </a:r>
            <a:r>
              <a:rPr lang="es-E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ón de densidad de probabilidad</a:t>
            </a:r>
            <a:endParaRPr lang="es-CO" sz="16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5324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3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6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9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2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5" name="91 Conector recto de flecha"/>
          <p:cNvCxnSpPr>
            <a:endCxn id="34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110 Conector recto"/>
          <p:cNvCxnSpPr>
            <a:endCxn id="38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2 Conector recto"/>
          <p:cNvCxnSpPr>
            <a:endCxn id="44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3 Conector recto"/>
          <p:cNvCxnSpPr>
            <a:endCxn id="41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3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6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7" name="168 Conector recto"/>
              <p:cNvCxnSpPr>
                <a:stCxn id="56" idx="1"/>
                <a:endCxn id="56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69 Conector recto"/>
              <p:cNvCxnSpPr>
                <a:stCxn id="56" idx="0"/>
                <a:endCxn id="56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5" name="Imagen 5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1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0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7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9" name="89 CuadroTexto"/>
          <p:cNvSpPr txBox="1"/>
          <p:nvPr/>
        </p:nvSpPr>
        <p:spPr>
          <a:xfrm>
            <a:off x="3707904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91 Conector recto de flecha"/>
          <p:cNvCxnSpPr>
            <a:endCxn id="68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>
            <a:stCxn id="68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117 CuadroTexto"/>
          <p:cNvSpPr txBox="1"/>
          <p:nvPr/>
        </p:nvSpPr>
        <p:spPr>
          <a:xfrm>
            <a:off x="6527791" y="156507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0" name="Agrupar 99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10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0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5" name="168 Conector recto"/>
              <p:cNvCxnSpPr>
                <a:stCxn id="104" idx="1"/>
                <a:endCxn id="10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169 Conector recto"/>
              <p:cNvCxnSpPr>
                <a:stCxn id="104" idx="0"/>
                <a:endCxn id="10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" name="Imagen 10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03" name="Imagen 10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08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19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90 Conector recto de flecha"/>
          <p:cNvCxnSpPr/>
          <p:nvPr/>
        </p:nvCxnSpPr>
        <p:spPr>
          <a:xfrm rot="10800000" flipH="1">
            <a:off x="3527884" y="3312277"/>
            <a:ext cx="2088232" cy="222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91 Conector recto de flecha"/>
          <p:cNvCxnSpPr/>
          <p:nvPr/>
        </p:nvCxnSpPr>
        <p:spPr>
          <a:xfrm>
            <a:off x="4572000" y="2204864"/>
            <a:ext cx="2361" cy="22322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92 Rectángulo"/>
          <p:cNvSpPr/>
          <p:nvPr/>
        </p:nvSpPr>
        <p:spPr>
          <a:xfrm>
            <a:off x="3852000" y="2592885"/>
            <a:ext cx="1440080" cy="14384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93 Elipse"/>
          <p:cNvSpPr/>
          <p:nvPr/>
        </p:nvSpPr>
        <p:spPr>
          <a:xfrm>
            <a:off x="3719766" y="246580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95 Elipse"/>
          <p:cNvSpPr/>
          <p:nvPr/>
        </p:nvSpPr>
        <p:spPr>
          <a:xfrm>
            <a:off x="3715504" y="390596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96 Elipse"/>
          <p:cNvSpPr/>
          <p:nvPr/>
        </p:nvSpPr>
        <p:spPr>
          <a:xfrm>
            <a:off x="5159926" y="2461546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96 Elipse"/>
          <p:cNvSpPr/>
          <p:nvPr/>
        </p:nvSpPr>
        <p:spPr>
          <a:xfrm>
            <a:off x="5155664" y="3897444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94 Elipse"/>
          <p:cNvSpPr/>
          <p:nvPr/>
        </p:nvSpPr>
        <p:spPr>
          <a:xfrm>
            <a:off x="371976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94 Elipse"/>
          <p:cNvSpPr/>
          <p:nvPr/>
        </p:nvSpPr>
        <p:spPr>
          <a:xfrm>
            <a:off x="5160850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94 Elipse"/>
          <p:cNvSpPr/>
          <p:nvPr/>
        </p:nvSpPr>
        <p:spPr>
          <a:xfrm>
            <a:off x="443984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94 Elipse"/>
          <p:cNvSpPr/>
          <p:nvPr/>
        </p:nvSpPr>
        <p:spPr>
          <a:xfrm>
            <a:off x="4439846" y="3907802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94 Elipse"/>
          <p:cNvSpPr/>
          <p:nvPr/>
        </p:nvSpPr>
        <p:spPr>
          <a:xfrm>
            <a:off x="4438479" y="2463380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704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050794" y="1992260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121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60217"/>
          <a:stretch/>
        </p:blipFill>
        <p:spPr>
          <a:xfrm>
            <a:off x="4211960" y="1426628"/>
            <a:ext cx="2701654" cy="1453919"/>
          </a:xfrm>
          <a:prstGeom prst="rect">
            <a:avLst/>
          </a:prstGeom>
        </p:spPr>
      </p:pic>
      <p:grpSp>
        <p:nvGrpSpPr>
          <p:cNvPr id="4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1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9" name="Agrupar 38"/>
          <p:cNvGrpSpPr/>
          <p:nvPr/>
        </p:nvGrpSpPr>
        <p:grpSpPr>
          <a:xfrm>
            <a:off x="3063252" y="1992260"/>
            <a:ext cx="428628" cy="428628"/>
            <a:chOff x="3857620" y="142852"/>
            <a:chExt cx="428628" cy="428628"/>
          </a:xfrm>
        </p:grpSpPr>
        <p:grpSp>
          <p:nvGrpSpPr>
            <p:cNvPr id="4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4" name="183 Conector recto"/>
              <p:cNvCxnSpPr>
                <a:stCxn id="43" idx="1"/>
                <a:endCxn id="4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184 Conector recto"/>
              <p:cNvCxnSpPr>
                <a:stCxn id="43" idx="0"/>
                <a:endCxn id="4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1" name="Imagen 40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" name="Imagen 41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70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075816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075816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075816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433006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421343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421343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403648" y="835002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403648" y="1262179"/>
            <a:ext cx="743606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403648" y="1692250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61869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61869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2075816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2075816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2075816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2433006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2421343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2421343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403648" y="2279153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 flipV="1">
            <a:off x="1403648" y="2707781"/>
            <a:ext cx="743606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403648" y="3136401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726071" y="841461"/>
            <a:ext cx="677577" cy="68796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726071" y="1529425"/>
            <a:ext cx="677577" cy="75618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726071" y="1262179"/>
            <a:ext cx="677577" cy="69587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726071" y="1958053"/>
            <a:ext cx="677577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726071" y="2327385"/>
            <a:ext cx="677577" cy="8090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726071" y="1700808"/>
            <a:ext cx="677577" cy="62657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5699392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874212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874212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874212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4220370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5231402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5219739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5219739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>
            <a:endCxn id="70" idx="2"/>
          </p:cNvCxnSpPr>
          <p:nvPr/>
        </p:nvCxnSpPr>
        <p:spPr>
          <a:xfrm>
            <a:off x="4325164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>
            <a:endCxn id="76" idx="2"/>
          </p:cNvCxnSpPr>
          <p:nvPr/>
        </p:nvCxnSpPr>
        <p:spPr>
          <a:xfrm>
            <a:off x="4325164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>
            <a:endCxn id="73" idx="2"/>
          </p:cNvCxnSpPr>
          <p:nvPr/>
        </p:nvCxnSpPr>
        <p:spPr>
          <a:xfrm>
            <a:off x="4325164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>
            <a:off x="6128020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923929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919341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117 CuadroTexto"/>
          <p:cNvSpPr txBox="1"/>
          <p:nvPr/>
        </p:nvSpPr>
        <p:spPr>
          <a:xfrm>
            <a:off x="7067544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114 Conector recto de flecha"/>
          <p:cNvCxnSpPr>
            <a:stCxn id="147" idx="3"/>
          </p:cNvCxnSpPr>
          <p:nvPr/>
        </p:nvCxnSpPr>
        <p:spPr>
          <a:xfrm flipV="1">
            <a:off x="6776092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89 CuadroTexto"/>
          <p:cNvSpPr txBox="1"/>
          <p:nvPr/>
        </p:nvSpPr>
        <p:spPr>
          <a:xfrm>
            <a:off x="4394489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2" name="Agrupar 131"/>
          <p:cNvGrpSpPr/>
          <p:nvPr/>
        </p:nvGrpSpPr>
        <p:grpSpPr>
          <a:xfrm>
            <a:off x="3495300" y="1056156"/>
            <a:ext cx="428628" cy="428628"/>
            <a:chOff x="285720" y="857232"/>
            <a:chExt cx="428628" cy="428628"/>
          </a:xfrm>
        </p:grpSpPr>
        <p:sp>
          <p:nvSpPr>
            <p:cNvPr id="133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4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38" name="Imagen 137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39" name="Agrupar 138"/>
          <p:cNvGrpSpPr/>
          <p:nvPr/>
        </p:nvGrpSpPr>
        <p:grpSpPr>
          <a:xfrm>
            <a:off x="3491880" y="2492896"/>
            <a:ext cx="428628" cy="428628"/>
            <a:chOff x="285720" y="857232"/>
            <a:chExt cx="428628" cy="428628"/>
          </a:xfrm>
        </p:grpSpPr>
        <p:sp>
          <p:nvSpPr>
            <p:cNvPr id="140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1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4" name="Imagen 143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5" name="Imagen 144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6" name="Agrupar 145"/>
          <p:cNvGrpSpPr/>
          <p:nvPr/>
        </p:nvGrpSpPr>
        <p:grpSpPr>
          <a:xfrm>
            <a:off x="6347464" y="1556792"/>
            <a:ext cx="428628" cy="428628"/>
            <a:chOff x="285720" y="857232"/>
            <a:chExt cx="428628" cy="428628"/>
          </a:xfrm>
        </p:grpSpPr>
        <p:sp>
          <p:nvSpPr>
            <p:cNvPr id="14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1" name="Imagen 150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62" name="89 CuadroTexto"/>
          <p:cNvSpPr txBox="1"/>
          <p:nvPr/>
        </p:nvSpPr>
        <p:spPr>
          <a:xfrm>
            <a:off x="1595525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89 CuadroTexto"/>
          <p:cNvSpPr txBox="1"/>
          <p:nvPr/>
        </p:nvSpPr>
        <p:spPr>
          <a:xfrm>
            <a:off x="1403648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89 CuadroTexto"/>
          <p:cNvSpPr txBox="1"/>
          <p:nvPr/>
        </p:nvSpPr>
        <p:spPr>
          <a:xfrm>
            <a:off x="1403648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89 CuadroTexto"/>
          <p:cNvSpPr txBox="1"/>
          <p:nvPr/>
        </p:nvSpPr>
        <p:spPr>
          <a:xfrm>
            <a:off x="1403648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89 CuadroTexto"/>
          <p:cNvSpPr txBox="1"/>
          <p:nvPr/>
        </p:nvSpPr>
        <p:spPr>
          <a:xfrm>
            <a:off x="1403648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89 CuadroTexto"/>
          <p:cNvSpPr txBox="1"/>
          <p:nvPr/>
        </p:nvSpPr>
        <p:spPr>
          <a:xfrm>
            <a:off x="4193686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89 CuadroTexto"/>
          <p:cNvSpPr txBox="1"/>
          <p:nvPr/>
        </p:nvSpPr>
        <p:spPr>
          <a:xfrm>
            <a:off x="4184549" y="225712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89 CuadroTexto"/>
          <p:cNvSpPr txBox="1"/>
          <p:nvPr/>
        </p:nvSpPr>
        <p:spPr>
          <a:xfrm>
            <a:off x="1601398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CuadroTexto 196"/>
          <p:cNvSpPr txBox="1"/>
          <p:nvPr/>
        </p:nvSpPr>
        <p:spPr>
          <a:xfrm>
            <a:off x="6390559" y="2142719"/>
            <a:ext cx="1709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1     0    0      1</a:t>
            </a:r>
            <a:endParaRPr lang="es-ES_tradnl" sz="1600" dirty="0"/>
          </a:p>
          <a:p>
            <a:r>
              <a:rPr lang="es-ES" sz="1600" dirty="0"/>
              <a:t>   2     0    1      0</a:t>
            </a:r>
            <a:endParaRPr lang="es-ES_tradnl" sz="1600" dirty="0"/>
          </a:p>
          <a:p>
            <a:r>
              <a:rPr lang="es-ES" sz="1600" dirty="0"/>
              <a:t>   3     1    0      0</a:t>
            </a:r>
            <a:endParaRPr lang="es-ES_tradnl" sz="1600" dirty="0"/>
          </a:p>
          <a:p>
            <a:r>
              <a:rPr lang="es-ES" sz="1600" dirty="0"/>
              <a:t>   4     1    1      1 </a:t>
            </a:r>
          </a:p>
        </p:txBody>
      </p:sp>
    </p:spTree>
    <p:extLst>
      <p:ext uri="{BB962C8B-B14F-4D97-AF65-F5344CB8AC3E}">
        <p14:creationId xmlns:p14="http://schemas.microsoft.com/office/powerpoint/2010/main" val="3015424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075816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075816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075816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433006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421343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421343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403648" y="835002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403648" y="1262179"/>
            <a:ext cx="743606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403648" y="1692250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61869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61869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2075816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2075816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2075816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2433006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2421343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2421343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403648" y="2279153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 flipV="1">
            <a:off x="1403648" y="2707781"/>
            <a:ext cx="743606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403648" y="3136401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726071" y="841461"/>
            <a:ext cx="677577" cy="68796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726071" y="1529425"/>
            <a:ext cx="677577" cy="75618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726071" y="1262179"/>
            <a:ext cx="677577" cy="69587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726071" y="1958053"/>
            <a:ext cx="677577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726071" y="2327385"/>
            <a:ext cx="677577" cy="8090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726071" y="1700808"/>
            <a:ext cx="677577" cy="62657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5699392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874212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874212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874212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4220370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5231402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5219739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5219739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>
            <a:endCxn id="70" idx="2"/>
          </p:cNvCxnSpPr>
          <p:nvPr/>
        </p:nvCxnSpPr>
        <p:spPr>
          <a:xfrm>
            <a:off x="4325164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>
            <a:endCxn id="76" idx="2"/>
          </p:cNvCxnSpPr>
          <p:nvPr/>
        </p:nvCxnSpPr>
        <p:spPr>
          <a:xfrm>
            <a:off x="4325164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>
            <a:endCxn id="73" idx="2"/>
          </p:cNvCxnSpPr>
          <p:nvPr/>
        </p:nvCxnSpPr>
        <p:spPr>
          <a:xfrm>
            <a:off x="4325164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>
            <a:off x="6128020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923929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919341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117 CuadroTexto"/>
          <p:cNvSpPr txBox="1"/>
          <p:nvPr/>
        </p:nvSpPr>
        <p:spPr>
          <a:xfrm>
            <a:off x="7067544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114 Conector recto de flecha"/>
          <p:cNvCxnSpPr>
            <a:cxnSpLocks/>
          </p:cNvCxnSpPr>
          <p:nvPr/>
        </p:nvCxnSpPr>
        <p:spPr>
          <a:xfrm flipV="1">
            <a:off x="6776092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89 CuadroTexto"/>
          <p:cNvSpPr txBox="1"/>
          <p:nvPr/>
        </p:nvSpPr>
        <p:spPr>
          <a:xfrm>
            <a:off x="4394489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2" name="Agrupar 131"/>
          <p:cNvGrpSpPr/>
          <p:nvPr/>
        </p:nvGrpSpPr>
        <p:grpSpPr>
          <a:xfrm>
            <a:off x="3495300" y="1056156"/>
            <a:ext cx="428628" cy="428628"/>
            <a:chOff x="285720" y="857232"/>
            <a:chExt cx="428628" cy="428628"/>
          </a:xfrm>
        </p:grpSpPr>
        <p:sp>
          <p:nvSpPr>
            <p:cNvPr id="133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4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38" name="Imagen 137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39" name="Agrupar 138"/>
          <p:cNvGrpSpPr/>
          <p:nvPr/>
        </p:nvGrpSpPr>
        <p:grpSpPr>
          <a:xfrm>
            <a:off x="3491880" y="2492896"/>
            <a:ext cx="428628" cy="428628"/>
            <a:chOff x="285720" y="857232"/>
            <a:chExt cx="428628" cy="428628"/>
          </a:xfrm>
        </p:grpSpPr>
        <p:sp>
          <p:nvSpPr>
            <p:cNvPr id="140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1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4" name="Imagen 143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5" name="Imagen 144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62" name="89 CuadroTexto"/>
          <p:cNvSpPr txBox="1"/>
          <p:nvPr/>
        </p:nvSpPr>
        <p:spPr>
          <a:xfrm>
            <a:off x="1595525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89 CuadroTexto"/>
          <p:cNvSpPr txBox="1"/>
          <p:nvPr/>
        </p:nvSpPr>
        <p:spPr>
          <a:xfrm>
            <a:off x="1403648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89 CuadroTexto"/>
          <p:cNvSpPr txBox="1"/>
          <p:nvPr/>
        </p:nvSpPr>
        <p:spPr>
          <a:xfrm>
            <a:off x="1403648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89 CuadroTexto"/>
          <p:cNvSpPr txBox="1"/>
          <p:nvPr/>
        </p:nvSpPr>
        <p:spPr>
          <a:xfrm>
            <a:off x="1403648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89 CuadroTexto"/>
          <p:cNvSpPr txBox="1"/>
          <p:nvPr/>
        </p:nvSpPr>
        <p:spPr>
          <a:xfrm>
            <a:off x="1403648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89 CuadroTexto"/>
          <p:cNvSpPr txBox="1"/>
          <p:nvPr/>
        </p:nvSpPr>
        <p:spPr>
          <a:xfrm>
            <a:off x="4193686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89 CuadroTexto"/>
          <p:cNvSpPr txBox="1"/>
          <p:nvPr/>
        </p:nvSpPr>
        <p:spPr>
          <a:xfrm>
            <a:off x="4184549" y="225712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89 CuadroTexto"/>
          <p:cNvSpPr txBox="1"/>
          <p:nvPr/>
        </p:nvSpPr>
        <p:spPr>
          <a:xfrm>
            <a:off x="1601398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4" name="Agrupar 148">
            <a:extLst>
              <a:ext uri="{FF2B5EF4-FFF2-40B4-BE49-F238E27FC236}">
                <a16:creationId xmlns:a16="http://schemas.microsoft.com/office/drawing/2014/main" id="{518A9421-363E-454C-967F-62246760DA7C}"/>
              </a:ext>
            </a:extLst>
          </p:cNvPr>
          <p:cNvGrpSpPr/>
          <p:nvPr/>
        </p:nvGrpSpPr>
        <p:grpSpPr>
          <a:xfrm>
            <a:off x="6326835" y="1563632"/>
            <a:ext cx="428628" cy="428628"/>
            <a:chOff x="2500298" y="857232"/>
            <a:chExt cx="428628" cy="428628"/>
          </a:xfrm>
        </p:grpSpPr>
        <p:sp>
          <p:nvSpPr>
            <p:cNvPr id="105" name="195 Rectángulo">
              <a:extLst>
                <a:ext uri="{FF2B5EF4-FFF2-40B4-BE49-F238E27FC236}">
                  <a16:creationId xmlns:a16="http://schemas.microsoft.com/office/drawing/2014/main" id="{8AC7EA3C-8DCC-0548-A865-0F44446D7DE3}"/>
                </a:ext>
              </a:extLst>
            </p:cNvPr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06" name="196 Conector recto">
              <a:extLst>
                <a:ext uri="{FF2B5EF4-FFF2-40B4-BE49-F238E27FC236}">
                  <a16:creationId xmlns:a16="http://schemas.microsoft.com/office/drawing/2014/main" id="{64E9238C-C18A-2B44-B3C5-4EEBC9B2D9F3}"/>
                </a:ext>
              </a:extLst>
            </p:cNvPr>
            <p:cNvCxnSpPr>
              <a:stCxn id="105" idx="1"/>
              <a:endCxn id="105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97 Conector recto">
              <a:extLst>
                <a:ext uri="{FF2B5EF4-FFF2-40B4-BE49-F238E27FC236}">
                  <a16:creationId xmlns:a16="http://schemas.microsoft.com/office/drawing/2014/main" id="{877A8F0D-E5DD-454A-A9C7-FB6D4B80B506}"/>
                </a:ext>
              </a:extLst>
            </p:cNvPr>
            <p:cNvCxnSpPr>
              <a:stCxn id="105" idx="0"/>
              <a:endCxn id="105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98 Conector recto">
              <a:extLst>
                <a:ext uri="{FF2B5EF4-FFF2-40B4-BE49-F238E27FC236}">
                  <a16:creationId xmlns:a16="http://schemas.microsoft.com/office/drawing/2014/main" id="{7D7AB03A-2B95-684F-8D57-1EFBA2FDC657}"/>
                </a:ext>
              </a:extLst>
            </p:cNvPr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Agrupar 104">
            <a:extLst>
              <a:ext uri="{FF2B5EF4-FFF2-40B4-BE49-F238E27FC236}">
                <a16:creationId xmlns:a16="http://schemas.microsoft.com/office/drawing/2014/main" id="{AED59188-55EE-FB4A-AF2F-5E20DE2DA790}"/>
              </a:ext>
            </a:extLst>
          </p:cNvPr>
          <p:cNvGrpSpPr/>
          <p:nvPr/>
        </p:nvGrpSpPr>
        <p:grpSpPr>
          <a:xfrm>
            <a:off x="5667473" y="2014096"/>
            <a:ext cx="1782433" cy="1089597"/>
            <a:chOff x="5796136" y="2492896"/>
            <a:chExt cx="1782433" cy="1089597"/>
          </a:xfrm>
        </p:grpSpPr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86F1F4F9-DBA2-6945-A2CD-ECF4A0D12A6A}"/>
                </a:ext>
              </a:extLst>
            </p:cNvPr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116 CuadroTexto">
              <a:extLst>
                <a:ext uri="{FF2B5EF4-FFF2-40B4-BE49-F238E27FC236}">
                  <a16:creationId xmlns:a16="http://schemas.microsoft.com/office/drawing/2014/main" id="{25DC04D1-B949-1044-824D-FBDEABB55C54}"/>
                </a:ext>
              </a:extLst>
            </p:cNvPr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117 CuadroTexto">
              <a:extLst>
                <a:ext uri="{FF2B5EF4-FFF2-40B4-BE49-F238E27FC236}">
                  <a16:creationId xmlns:a16="http://schemas.microsoft.com/office/drawing/2014/main" id="{C63F5EF2-0C28-EC45-A06E-A45929587D72}"/>
                </a:ext>
              </a:extLst>
            </p:cNvPr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89 CuadroTexto">
              <a:extLst>
                <a:ext uri="{FF2B5EF4-FFF2-40B4-BE49-F238E27FC236}">
                  <a16:creationId xmlns:a16="http://schemas.microsoft.com/office/drawing/2014/main" id="{E6A3EC73-1325-9246-B345-65CB175511AB}"/>
                </a:ext>
              </a:extLst>
            </p:cNvPr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89 CuadroTexto">
              <a:extLst>
                <a:ext uri="{FF2B5EF4-FFF2-40B4-BE49-F238E27FC236}">
                  <a16:creationId xmlns:a16="http://schemas.microsoft.com/office/drawing/2014/main" id="{68235021-53B1-5545-8436-538D1A419D1B}"/>
                </a:ext>
              </a:extLst>
            </p:cNvPr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F1AB75C2-0B02-E042-9404-A518516C8529}"/>
                </a:ext>
              </a:extLst>
            </p:cNvPr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E4EA35B1-95B7-5647-8E65-899F45EAED0C}"/>
                </a:ext>
              </a:extLst>
            </p:cNvPr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DE24EE38-B54C-3A44-A0FB-360CB348E2B9}"/>
                </a:ext>
              </a:extLst>
            </p:cNvPr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4C9596BD-6A0E-BA45-B105-8C4DF1C4CE32}"/>
                </a:ext>
              </a:extLst>
            </p:cNvPr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ABD964BF-5799-8944-9A9D-0B4B3FDF7C0B}"/>
                </a:ext>
              </a:extLst>
            </p:cNvPr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C8D65D41-DEC9-D944-A2BA-CE963DC96862}"/>
                </a:ext>
              </a:extLst>
            </p:cNvPr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12B4A742-70E3-0540-A9AB-6DA97552FA90}"/>
                </a:ext>
              </a:extLst>
            </p:cNvPr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>
              <a:extLst>
                <a:ext uri="{FF2B5EF4-FFF2-40B4-BE49-F238E27FC236}">
                  <a16:creationId xmlns:a16="http://schemas.microsoft.com/office/drawing/2014/main" id="{CF1BDA8F-5588-264F-BF25-9DCE0FF20C0B}"/>
                </a:ext>
              </a:extLst>
            </p:cNvPr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9AF912FC-EC62-DF48-9F67-2137AC0CA7F1}"/>
                </a:ext>
              </a:extLst>
            </p:cNvPr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D5DA9CA4-E06C-504B-A0E1-EB763F0EFD44}"/>
                </a:ext>
              </a:extLst>
            </p:cNvPr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06EEF85F-46BC-074E-BA48-C1B20A8FEB39}"/>
                </a:ext>
              </a:extLst>
            </p:cNvPr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0DE48E47-85E8-9343-A868-05D6D747D53C}"/>
                </a:ext>
              </a:extLst>
            </p:cNvPr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F55D3734-E4F2-4546-9FC0-0F61DE3907A2}"/>
                </a:ext>
              </a:extLst>
            </p:cNvPr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AA34ED58-B532-3D4C-9E6F-D53B04544723}"/>
                </a:ext>
              </a:extLst>
            </p:cNvPr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7748E025-A82D-E647-9AD0-542B337A4891}"/>
                </a:ext>
              </a:extLst>
            </p:cNvPr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4606D99A-5746-9243-B26E-13D3BBC16228}"/>
                </a:ext>
              </a:extLst>
            </p:cNvPr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C1FAAEF7-4683-504E-8D57-1088C31F1F65}"/>
                </a:ext>
              </a:extLst>
            </p:cNvPr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42CE5169-944F-0F4E-BBC7-AD23FD0C8221}"/>
                </a:ext>
              </a:extLst>
            </p:cNvPr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72B8A016-F245-AB4D-83C7-92243E002E04}"/>
                </a:ext>
              </a:extLst>
            </p:cNvPr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46064ECE-B927-534C-8BFE-04B307EFA7FC}"/>
                </a:ext>
              </a:extLst>
            </p:cNvPr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>
              <a:extLst>
                <a:ext uri="{FF2B5EF4-FFF2-40B4-BE49-F238E27FC236}">
                  <a16:creationId xmlns:a16="http://schemas.microsoft.com/office/drawing/2014/main" id="{B3E0A849-F4E1-A04B-AD9B-47A86903C1B1}"/>
                </a:ext>
              </a:extLst>
            </p:cNvPr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>
              <a:extLst>
                <a:ext uri="{FF2B5EF4-FFF2-40B4-BE49-F238E27FC236}">
                  <a16:creationId xmlns:a16="http://schemas.microsoft.com/office/drawing/2014/main" id="{94F4C182-2035-C744-9BC4-D499C9419DF1}"/>
                </a:ext>
              </a:extLst>
            </p:cNvPr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8C877CA3-8DA5-9F4C-B0C1-1C56B879FA8B}"/>
                </a:ext>
              </a:extLst>
            </p:cNvPr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>
              <a:extLst>
                <a:ext uri="{FF2B5EF4-FFF2-40B4-BE49-F238E27FC236}">
                  <a16:creationId xmlns:a16="http://schemas.microsoft.com/office/drawing/2014/main" id="{AC69D516-791F-3148-8F33-299BB89A8421}"/>
                </a:ext>
              </a:extLst>
            </p:cNvPr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>
              <a:extLst>
                <a:ext uri="{FF2B5EF4-FFF2-40B4-BE49-F238E27FC236}">
                  <a16:creationId xmlns:a16="http://schemas.microsoft.com/office/drawing/2014/main" id="{3234BC87-F82E-8C4A-B653-DAA42E510120}"/>
                </a:ext>
              </a:extLst>
            </p:cNvPr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>
              <a:extLst>
                <a:ext uri="{FF2B5EF4-FFF2-40B4-BE49-F238E27FC236}">
                  <a16:creationId xmlns:a16="http://schemas.microsoft.com/office/drawing/2014/main" id="{FF077334-0CA8-9548-A735-D3E2D86050EE}"/>
                </a:ext>
              </a:extLst>
            </p:cNvPr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>
              <a:extLst>
                <a:ext uri="{FF2B5EF4-FFF2-40B4-BE49-F238E27FC236}">
                  <a16:creationId xmlns:a16="http://schemas.microsoft.com/office/drawing/2014/main" id="{D6CFE251-F926-9048-B735-70DBF86D5610}"/>
                </a:ext>
              </a:extLst>
            </p:cNvPr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181A5034-2894-C04B-8921-CA9B6BB28F9E}"/>
                </a:ext>
              </a:extLst>
            </p:cNvPr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>
              <a:extLst>
                <a:ext uri="{FF2B5EF4-FFF2-40B4-BE49-F238E27FC236}">
                  <a16:creationId xmlns:a16="http://schemas.microsoft.com/office/drawing/2014/main" id="{2792354D-297E-584C-98B2-6ADFFBF2FD24}"/>
                </a:ext>
              </a:extLst>
            </p:cNvPr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>
              <a:extLst>
                <a:ext uri="{FF2B5EF4-FFF2-40B4-BE49-F238E27FC236}">
                  <a16:creationId xmlns:a16="http://schemas.microsoft.com/office/drawing/2014/main" id="{E007A138-76FA-AB44-B71D-0F3E20721B60}"/>
                </a:ext>
              </a:extLst>
            </p:cNvPr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>
              <a:extLst>
                <a:ext uri="{FF2B5EF4-FFF2-40B4-BE49-F238E27FC236}">
                  <a16:creationId xmlns:a16="http://schemas.microsoft.com/office/drawing/2014/main" id="{F1F9A85F-0641-A745-88BD-D1BF5013D86B}"/>
                </a:ext>
              </a:extLst>
            </p:cNvPr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497FA86A-AAA8-E846-B73D-0A6B795F14D5}"/>
                </a:ext>
              </a:extLst>
            </p:cNvPr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F8BC38D-619C-564F-8594-B6DAA4E93E3E}"/>
              </a:ext>
            </a:extLst>
          </p:cNvPr>
          <p:cNvSpPr txBox="1"/>
          <p:nvPr/>
        </p:nvSpPr>
        <p:spPr>
          <a:xfrm>
            <a:off x="35496" y="263691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Capa de entrada</a:t>
            </a: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F1DEB36A-FF9B-F245-9771-AB0B448C8D4D}"/>
              </a:ext>
            </a:extLst>
          </p:cNvPr>
          <p:cNvSpPr txBox="1"/>
          <p:nvPr/>
        </p:nvSpPr>
        <p:spPr>
          <a:xfrm>
            <a:off x="3125781" y="312257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Capa oculta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BC0EAD9E-AE8F-014C-BB0E-37B742385CA3}"/>
              </a:ext>
            </a:extLst>
          </p:cNvPr>
          <p:cNvSpPr txBox="1"/>
          <p:nvPr/>
        </p:nvSpPr>
        <p:spPr>
          <a:xfrm>
            <a:off x="5713416" y="94198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Capa de salida</a:t>
            </a:r>
          </a:p>
        </p:txBody>
      </p:sp>
      <p:grpSp>
        <p:nvGrpSpPr>
          <p:cNvPr id="173" name="Agrupar 74">
            <a:extLst>
              <a:ext uri="{FF2B5EF4-FFF2-40B4-BE49-F238E27FC236}">
                <a16:creationId xmlns:a16="http://schemas.microsoft.com/office/drawing/2014/main" id="{9A0D042E-FC65-DB4B-B507-03A6F6B7A248}"/>
              </a:ext>
            </a:extLst>
          </p:cNvPr>
          <p:cNvGrpSpPr/>
          <p:nvPr/>
        </p:nvGrpSpPr>
        <p:grpSpPr>
          <a:xfrm>
            <a:off x="4967397" y="3347119"/>
            <a:ext cx="3008145" cy="1509888"/>
            <a:chOff x="611560" y="2684692"/>
            <a:chExt cx="3008145" cy="1509888"/>
          </a:xfrm>
        </p:grpSpPr>
        <p:sp>
          <p:nvSpPr>
            <p:cNvPr id="174" name="89 CuadroTexto">
              <a:extLst>
                <a:ext uri="{FF2B5EF4-FFF2-40B4-BE49-F238E27FC236}">
                  <a16:creationId xmlns:a16="http://schemas.microsoft.com/office/drawing/2014/main" id="{1C53DA88-2023-864E-AC68-03ADD33370D5}"/>
                </a:ext>
              </a:extLst>
            </p:cNvPr>
            <p:cNvSpPr txBox="1"/>
            <p:nvPr/>
          </p:nvSpPr>
          <p:spPr>
            <a:xfrm>
              <a:off x="611560" y="2747409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238 Forma libre">
              <a:extLst>
                <a:ext uri="{FF2B5EF4-FFF2-40B4-BE49-F238E27FC236}">
                  <a16:creationId xmlns:a16="http://schemas.microsoft.com/office/drawing/2014/main" id="{311EA1F9-E571-DE4B-8F62-92BC248A2445}"/>
                </a:ext>
              </a:extLst>
            </p:cNvPr>
            <p:cNvSpPr/>
            <p:nvPr/>
          </p:nvSpPr>
          <p:spPr>
            <a:xfrm>
              <a:off x="1671653" y="268469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76" name="110 Conector recto">
              <a:extLst>
                <a:ext uri="{FF2B5EF4-FFF2-40B4-BE49-F238E27FC236}">
                  <a16:creationId xmlns:a16="http://schemas.microsoft.com/office/drawing/2014/main" id="{2CDF8AD6-087E-E046-873D-4872559CB261}"/>
                </a:ext>
              </a:extLst>
            </p:cNvPr>
            <p:cNvCxnSpPr>
              <a:stCxn id="174" idx="3"/>
            </p:cNvCxnSpPr>
            <p:nvPr/>
          </p:nvCxnSpPr>
          <p:spPr>
            <a:xfrm flipV="1">
              <a:off x="1086111" y="2828708"/>
              <a:ext cx="585542" cy="103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238 Forma libre">
              <a:extLst>
                <a:ext uri="{FF2B5EF4-FFF2-40B4-BE49-F238E27FC236}">
                  <a16:creationId xmlns:a16="http://schemas.microsoft.com/office/drawing/2014/main" id="{E95644A5-AB12-A540-AE7E-DC56DCB004AE}"/>
                </a:ext>
              </a:extLst>
            </p:cNvPr>
            <p:cNvSpPr/>
            <p:nvPr/>
          </p:nvSpPr>
          <p:spPr>
            <a:xfrm>
              <a:off x="1671653" y="309693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178" name="238 Forma libre">
              <a:extLst>
                <a:ext uri="{FF2B5EF4-FFF2-40B4-BE49-F238E27FC236}">
                  <a16:creationId xmlns:a16="http://schemas.microsoft.com/office/drawing/2014/main" id="{B4DA5817-AFC2-B143-BA24-FAEE10BEAEF9}"/>
                </a:ext>
              </a:extLst>
            </p:cNvPr>
            <p:cNvSpPr/>
            <p:nvPr/>
          </p:nvSpPr>
          <p:spPr>
            <a:xfrm>
              <a:off x="1671653" y="39088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grpSp>
          <p:nvGrpSpPr>
            <p:cNvPr id="179" name="Agrupar 47">
              <a:extLst>
                <a:ext uri="{FF2B5EF4-FFF2-40B4-BE49-F238E27FC236}">
                  <a16:creationId xmlns:a16="http://schemas.microsoft.com/office/drawing/2014/main" id="{33DEC1E6-F9C3-7943-BD5F-9A567CCE3B69}"/>
                </a:ext>
              </a:extLst>
            </p:cNvPr>
            <p:cNvGrpSpPr/>
            <p:nvPr/>
          </p:nvGrpSpPr>
          <p:grpSpPr>
            <a:xfrm>
              <a:off x="1815669" y="3476780"/>
              <a:ext cx="72008" cy="368424"/>
              <a:chOff x="2915816" y="3284984"/>
              <a:chExt cx="72008" cy="368424"/>
            </a:xfrm>
          </p:grpSpPr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2F592FE1-C91D-684B-81B5-212A9AB91B61}"/>
                  </a:ext>
                </a:extLst>
              </p:cNvPr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4" name="Elipse 203">
                <a:extLst>
                  <a:ext uri="{FF2B5EF4-FFF2-40B4-BE49-F238E27FC236}">
                    <a16:creationId xmlns:a16="http://schemas.microsoft.com/office/drawing/2014/main" id="{C8686E14-70D2-054F-818F-531072437290}"/>
                  </a:ext>
                </a:extLst>
              </p:cNvPr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5" name="Elipse 204">
                <a:extLst>
                  <a:ext uri="{FF2B5EF4-FFF2-40B4-BE49-F238E27FC236}">
                    <a16:creationId xmlns:a16="http://schemas.microsoft.com/office/drawing/2014/main" id="{F593AC17-9EBE-FE49-AD64-191D93D23C70}"/>
                  </a:ext>
                </a:extLst>
              </p:cNvPr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80" name="116 CuadroTexto">
              <a:extLst>
                <a:ext uri="{FF2B5EF4-FFF2-40B4-BE49-F238E27FC236}">
                  <a16:creationId xmlns:a16="http://schemas.microsoft.com/office/drawing/2014/main" id="{0773B501-1448-FA49-AA17-C21E009E0C78}"/>
                </a:ext>
              </a:extLst>
            </p:cNvPr>
            <p:cNvSpPr txBox="1"/>
            <p:nvPr/>
          </p:nvSpPr>
          <p:spPr>
            <a:xfrm>
              <a:off x="693994" y="310744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117 CuadroTexto">
              <a:extLst>
                <a:ext uri="{FF2B5EF4-FFF2-40B4-BE49-F238E27FC236}">
                  <a16:creationId xmlns:a16="http://schemas.microsoft.com/office/drawing/2014/main" id="{E6831BDE-4C64-DC4C-94DC-58CE4071F794}"/>
                </a:ext>
              </a:extLst>
            </p:cNvPr>
            <p:cNvSpPr txBox="1"/>
            <p:nvPr/>
          </p:nvSpPr>
          <p:spPr>
            <a:xfrm>
              <a:off x="703472" y="346748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110 Conector recto">
              <a:extLst>
                <a:ext uri="{FF2B5EF4-FFF2-40B4-BE49-F238E27FC236}">
                  <a16:creationId xmlns:a16="http://schemas.microsoft.com/office/drawing/2014/main" id="{F31FBA85-CB83-7349-B3F2-0B9D4D556F00}"/>
                </a:ext>
              </a:extLst>
            </p:cNvPr>
            <p:cNvCxnSpPr>
              <a:stCxn id="174" idx="3"/>
            </p:cNvCxnSpPr>
            <p:nvPr/>
          </p:nvCxnSpPr>
          <p:spPr>
            <a:xfrm>
              <a:off x="1086111" y="2932075"/>
              <a:ext cx="585542" cy="3144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110 Conector recto">
              <a:extLst>
                <a:ext uri="{FF2B5EF4-FFF2-40B4-BE49-F238E27FC236}">
                  <a16:creationId xmlns:a16="http://schemas.microsoft.com/office/drawing/2014/main" id="{C1845D0E-5BC0-A148-8229-B188D81C1BD7}"/>
                </a:ext>
              </a:extLst>
            </p:cNvPr>
            <p:cNvCxnSpPr>
              <a:stCxn id="181" idx="3"/>
            </p:cNvCxnSpPr>
            <p:nvPr/>
          </p:nvCxnSpPr>
          <p:spPr>
            <a:xfrm>
              <a:off x="1095589" y="3652154"/>
              <a:ext cx="576064" cy="40069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110 Conector recto">
              <a:extLst>
                <a:ext uri="{FF2B5EF4-FFF2-40B4-BE49-F238E27FC236}">
                  <a16:creationId xmlns:a16="http://schemas.microsoft.com/office/drawing/2014/main" id="{08C1A7AF-E660-B747-86C0-E5DF29F71745}"/>
                </a:ext>
              </a:extLst>
            </p:cNvPr>
            <p:cNvCxnSpPr>
              <a:stCxn id="180" idx="3"/>
            </p:cNvCxnSpPr>
            <p:nvPr/>
          </p:nvCxnSpPr>
          <p:spPr>
            <a:xfrm flipV="1">
              <a:off x="1086111" y="2828708"/>
              <a:ext cx="585542" cy="4634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110 Conector recto">
              <a:extLst>
                <a:ext uri="{FF2B5EF4-FFF2-40B4-BE49-F238E27FC236}">
                  <a16:creationId xmlns:a16="http://schemas.microsoft.com/office/drawing/2014/main" id="{7A0367FE-4EB0-054D-9D47-DFCF2F471C40}"/>
                </a:ext>
              </a:extLst>
            </p:cNvPr>
            <p:cNvCxnSpPr/>
            <p:nvPr/>
          </p:nvCxnSpPr>
          <p:spPr>
            <a:xfrm flipV="1">
              <a:off x="1095589" y="3246488"/>
              <a:ext cx="576064" cy="40566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110 Conector recto">
              <a:extLst>
                <a:ext uri="{FF2B5EF4-FFF2-40B4-BE49-F238E27FC236}">
                  <a16:creationId xmlns:a16="http://schemas.microsoft.com/office/drawing/2014/main" id="{0BDB7B5E-C2A0-AB44-BF8B-F4373304104F}"/>
                </a:ext>
              </a:extLst>
            </p:cNvPr>
            <p:cNvCxnSpPr>
              <a:stCxn id="180" idx="3"/>
            </p:cNvCxnSpPr>
            <p:nvPr/>
          </p:nvCxnSpPr>
          <p:spPr>
            <a:xfrm flipV="1">
              <a:off x="1086111" y="3246488"/>
              <a:ext cx="585542" cy="4562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110 Conector recto">
              <a:extLst>
                <a:ext uri="{FF2B5EF4-FFF2-40B4-BE49-F238E27FC236}">
                  <a16:creationId xmlns:a16="http://schemas.microsoft.com/office/drawing/2014/main" id="{74E27693-C995-4B4E-A35B-E9AD2668F507}"/>
                </a:ext>
              </a:extLst>
            </p:cNvPr>
            <p:cNvCxnSpPr>
              <a:stCxn id="181" idx="3"/>
            </p:cNvCxnSpPr>
            <p:nvPr/>
          </p:nvCxnSpPr>
          <p:spPr>
            <a:xfrm flipV="1">
              <a:off x="1095589" y="2828708"/>
              <a:ext cx="576064" cy="82344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110 Conector recto">
              <a:extLst>
                <a:ext uri="{FF2B5EF4-FFF2-40B4-BE49-F238E27FC236}">
                  <a16:creationId xmlns:a16="http://schemas.microsoft.com/office/drawing/2014/main" id="{6ADBF686-CA2D-024A-AF03-8FE227F619BD}"/>
                </a:ext>
              </a:extLst>
            </p:cNvPr>
            <p:cNvCxnSpPr>
              <a:stCxn id="180" idx="3"/>
            </p:cNvCxnSpPr>
            <p:nvPr/>
          </p:nvCxnSpPr>
          <p:spPr>
            <a:xfrm>
              <a:off x="1086111" y="3292114"/>
              <a:ext cx="585542" cy="76073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110 Conector recto">
              <a:extLst>
                <a:ext uri="{FF2B5EF4-FFF2-40B4-BE49-F238E27FC236}">
                  <a16:creationId xmlns:a16="http://schemas.microsoft.com/office/drawing/2014/main" id="{4000DA6D-FC77-0049-B964-3F937BBDFB4A}"/>
                </a:ext>
              </a:extLst>
            </p:cNvPr>
            <p:cNvCxnSpPr>
              <a:stCxn id="174" idx="3"/>
            </p:cNvCxnSpPr>
            <p:nvPr/>
          </p:nvCxnSpPr>
          <p:spPr>
            <a:xfrm>
              <a:off x="1086111" y="2932075"/>
              <a:ext cx="585542" cy="112076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238 Forma libre">
              <a:extLst>
                <a:ext uri="{FF2B5EF4-FFF2-40B4-BE49-F238E27FC236}">
                  <a16:creationId xmlns:a16="http://schemas.microsoft.com/office/drawing/2014/main" id="{7A71E9FD-3ED9-404F-A994-B08CFBF54EC4}"/>
                </a:ext>
              </a:extLst>
            </p:cNvPr>
            <p:cNvSpPr/>
            <p:nvPr/>
          </p:nvSpPr>
          <p:spPr>
            <a:xfrm>
              <a:off x="2607757" y="32464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cxnSp>
          <p:nvCxnSpPr>
            <p:cNvPr id="198" name="110 Conector recto">
              <a:extLst>
                <a:ext uri="{FF2B5EF4-FFF2-40B4-BE49-F238E27FC236}">
                  <a16:creationId xmlns:a16="http://schemas.microsoft.com/office/drawing/2014/main" id="{F60AE4A8-8131-A14E-85EF-0A640334179C}"/>
                </a:ext>
              </a:extLst>
            </p:cNvPr>
            <p:cNvCxnSpPr>
              <a:stCxn id="175" idx="2"/>
            </p:cNvCxnSpPr>
            <p:nvPr/>
          </p:nvCxnSpPr>
          <p:spPr>
            <a:xfrm>
              <a:off x="2086611" y="2829152"/>
              <a:ext cx="521146" cy="5535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110 Conector recto">
              <a:extLst>
                <a:ext uri="{FF2B5EF4-FFF2-40B4-BE49-F238E27FC236}">
                  <a16:creationId xmlns:a16="http://schemas.microsoft.com/office/drawing/2014/main" id="{16AC7D63-6EEF-DD44-AB94-FAF8B10E3447}"/>
                </a:ext>
              </a:extLst>
            </p:cNvPr>
            <p:cNvCxnSpPr>
              <a:stCxn id="177" idx="2"/>
            </p:cNvCxnSpPr>
            <p:nvPr/>
          </p:nvCxnSpPr>
          <p:spPr>
            <a:xfrm>
              <a:off x="2086611" y="3241392"/>
              <a:ext cx="521146" cy="1412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110 Conector recto">
              <a:extLst>
                <a:ext uri="{FF2B5EF4-FFF2-40B4-BE49-F238E27FC236}">
                  <a16:creationId xmlns:a16="http://schemas.microsoft.com/office/drawing/2014/main" id="{1CD60383-A166-8F43-9FE5-10C99A7A05C7}"/>
                </a:ext>
              </a:extLst>
            </p:cNvPr>
            <p:cNvCxnSpPr>
              <a:stCxn id="178" idx="2"/>
            </p:cNvCxnSpPr>
            <p:nvPr/>
          </p:nvCxnSpPr>
          <p:spPr>
            <a:xfrm flipV="1">
              <a:off x="2086611" y="3382684"/>
              <a:ext cx="521146" cy="67060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114 Conector recto de flecha">
              <a:extLst>
                <a:ext uri="{FF2B5EF4-FFF2-40B4-BE49-F238E27FC236}">
                  <a16:creationId xmlns:a16="http://schemas.microsoft.com/office/drawing/2014/main" id="{2BB19F6F-2C6A-8244-9B0B-AAC56B9A7701}"/>
                </a:ext>
              </a:extLst>
            </p:cNvPr>
            <p:cNvCxnSpPr>
              <a:stCxn id="196" idx="2"/>
            </p:cNvCxnSpPr>
            <p:nvPr/>
          </p:nvCxnSpPr>
          <p:spPr>
            <a:xfrm>
              <a:off x="3022715" y="3390948"/>
              <a:ext cx="320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89 CuadroTexto">
              <a:extLst>
                <a:ext uri="{FF2B5EF4-FFF2-40B4-BE49-F238E27FC236}">
                  <a16:creationId xmlns:a16="http://schemas.microsoft.com/office/drawing/2014/main" id="{AC9DAD23-5449-284F-B3DC-F4306A4C0B26}"/>
                </a:ext>
              </a:extLst>
            </p:cNvPr>
            <p:cNvSpPr txBox="1"/>
            <p:nvPr/>
          </p:nvSpPr>
          <p:spPr>
            <a:xfrm>
              <a:off x="3300921" y="3195328"/>
              <a:ext cx="31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F2E793C0-501D-6849-97BE-CE9785D831B1}"/>
              </a:ext>
            </a:extLst>
          </p:cNvPr>
          <p:cNvSpPr txBox="1"/>
          <p:nvPr/>
        </p:nvSpPr>
        <p:spPr>
          <a:xfrm>
            <a:off x="4727346" y="458112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Capa de entrada</a:t>
            </a:r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F83EB069-EA09-764C-96CC-BB388038B2C8}"/>
              </a:ext>
            </a:extLst>
          </p:cNvPr>
          <p:cNvSpPr txBox="1"/>
          <p:nvPr/>
        </p:nvSpPr>
        <p:spPr>
          <a:xfrm>
            <a:off x="5713416" y="4893873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Capa oculta</a:t>
            </a: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1B28E2C5-571A-1640-AEBE-2EEC7C4A6C37}"/>
              </a:ext>
            </a:extLst>
          </p:cNvPr>
          <p:cNvSpPr txBox="1"/>
          <p:nvPr/>
        </p:nvSpPr>
        <p:spPr>
          <a:xfrm>
            <a:off x="6721528" y="4425749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Capa de salida</a:t>
            </a:r>
          </a:p>
        </p:txBody>
      </p:sp>
    </p:spTree>
    <p:extLst>
      <p:ext uri="{BB962C8B-B14F-4D97-AF65-F5344CB8AC3E}">
        <p14:creationId xmlns:p14="http://schemas.microsoft.com/office/powerpoint/2010/main" val="30553052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4 Grupo"/>
          <p:cNvGrpSpPr/>
          <p:nvPr/>
        </p:nvGrpSpPr>
        <p:grpSpPr>
          <a:xfrm>
            <a:off x="2169651" y="977308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398239" y="548680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398239" y="1405936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398239" y="977308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107504" y="13262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755429" y="1191622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743766" y="769452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743766" y="1333995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158119" y="762994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158119" y="119162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158119" y="1620242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598279" y="1191622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189938" y="1700808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189938" y="2092776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169651" y="2421459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398239" y="1992831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398239" y="2850087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398239" y="2421459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755429" y="263577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743766" y="221360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743766" y="277814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158119" y="220714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158119" y="263577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158119" y="3064393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598279" y="263577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637501" y="762995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637501" y="1477374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637501" y="1191623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637501" y="1862851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637501" y="2277442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637501" y="1620243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797483" y="982438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17723" y="2418269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833947" y="1491624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062535" y="1062996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062535" y="1920252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062535" y="1491624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19725" y="17059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08062" y="12837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08062" y="18483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22415" y="127731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22415" y="170593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22415" y="2134558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262575" y="17059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3233558" y="1191752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246351" y="2134566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587984" y="913720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5" name="Agrupar 104"/>
          <p:cNvGrpSpPr/>
          <p:nvPr/>
        </p:nvGrpSpPr>
        <p:grpSpPr>
          <a:xfrm>
            <a:off x="4813271" y="1991434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>
            <a:stCxn id="150" idx="3"/>
          </p:cNvCxnSpPr>
          <p:nvPr/>
        </p:nvCxnSpPr>
        <p:spPr>
          <a:xfrm>
            <a:off x="5892509" y="1702517"/>
            <a:ext cx="461924" cy="8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Agrupar 148"/>
          <p:cNvGrpSpPr/>
          <p:nvPr/>
        </p:nvGrpSpPr>
        <p:grpSpPr>
          <a:xfrm>
            <a:off x="5463881" y="1488203"/>
            <a:ext cx="428628" cy="428628"/>
            <a:chOff x="2500298" y="857232"/>
            <a:chExt cx="428628" cy="428628"/>
          </a:xfrm>
        </p:grpSpPr>
        <p:sp>
          <p:nvSpPr>
            <p:cNvPr id="150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1" name="196 Conector recto"/>
            <p:cNvCxnSpPr>
              <a:stCxn id="150" idx="1"/>
              <a:endCxn id="150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197 Conector recto"/>
            <p:cNvCxnSpPr>
              <a:stCxn id="150" idx="0"/>
              <a:endCxn id="150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89 CuadroTexto"/>
          <p:cNvSpPr txBox="1"/>
          <p:nvPr/>
        </p:nvSpPr>
        <p:spPr>
          <a:xfrm>
            <a:off x="6322109" y="1484783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30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85081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895430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89543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74 Grupo"/>
          <p:cNvGrpSpPr/>
          <p:nvPr/>
        </p:nvGrpSpPr>
        <p:grpSpPr>
          <a:xfrm>
            <a:off x="2216412" y="2064839"/>
            <a:ext cx="428628" cy="428628"/>
            <a:chOff x="785786" y="928670"/>
            <a:chExt cx="428628" cy="428628"/>
          </a:xfrm>
        </p:grpSpPr>
        <p:cxnSp>
          <p:nvCxnSpPr>
            <p:cNvPr id="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" name="77 Grupo"/>
          <p:cNvGrpSpPr/>
          <p:nvPr/>
        </p:nvGrpSpPr>
        <p:grpSpPr>
          <a:xfrm>
            <a:off x="2216412" y="2922095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3" name="86 Grupo"/>
          <p:cNvGrpSpPr/>
          <p:nvPr/>
        </p:nvGrpSpPr>
        <p:grpSpPr>
          <a:xfrm>
            <a:off x="2216412" y="2493467"/>
            <a:ext cx="428628" cy="428628"/>
            <a:chOff x="785786" y="928670"/>
            <a:chExt cx="428628" cy="428628"/>
          </a:xfrm>
        </p:grpSpPr>
        <p:cxnSp>
          <p:nvCxnSpPr>
            <p:cNvPr id="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6" name="91 Conector recto de flecha"/>
          <p:cNvCxnSpPr>
            <a:endCxn id="25" idx="1"/>
          </p:cNvCxnSpPr>
          <p:nvPr/>
        </p:nvCxnSpPr>
        <p:spPr>
          <a:xfrm>
            <a:off x="2573602" y="2707781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107 Forma libre"/>
          <p:cNvSpPr/>
          <p:nvPr/>
        </p:nvSpPr>
        <p:spPr>
          <a:xfrm>
            <a:off x="2561939" y="2285611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108 Forma libre"/>
          <p:cNvSpPr/>
          <p:nvPr/>
        </p:nvSpPr>
        <p:spPr>
          <a:xfrm>
            <a:off x="2561939" y="2850154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110 Conector recto"/>
          <p:cNvCxnSpPr>
            <a:endCxn id="29" idx="2"/>
          </p:cNvCxnSpPr>
          <p:nvPr/>
        </p:nvCxnSpPr>
        <p:spPr>
          <a:xfrm>
            <a:off x="1619672" y="2279153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12 Conector recto"/>
          <p:cNvCxnSpPr>
            <a:endCxn id="35" idx="2"/>
          </p:cNvCxnSpPr>
          <p:nvPr/>
        </p:nvCxnSpPr>
        <p:spPr>
          <a:xfrm>
            <a:off x="1619672" y="2707781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13 Conector recto"/>
          <p:cNvCxnSpPr>
            <a:endCxn id="32" idx="2"/>
          </p:cNvCxnSpPr>
          <p:nvPr/>
        </p:nvCxnSpPr>
        <p:spPr>
          <a:xfrm>
            <a:off x="1581150" y="3136409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110 Conector recto"/>
          <p:cNvCxnSpPr>
            <a:stCxn id="14" idx="3"/>
          </p:cNvCxnSpPr>
          <p:nvPr/>
        </p:nvCxnSpPr>
        <p:spPr>
          <a:xfrm flipV="1">
            <a:off x="1259632" y="835002"/>
            <a:ext cx="321518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10 Conector recto"/>
          <p:cNvCxnSpPr>
            <a:stCxn id="14" idx="3"/>
          </p:cNvCxnSpPr>
          <p:nvPr/>
        </p:nvCxnSpPr>
        <p:spPr>
          <a:xfrm>
            <a:off x="1259632" y="1529425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259632" y="1267416"/>
            <a:ext cx="321518" cy="69063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259632" y="1958053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259632" y="2327385"/>
            <a:ext cx="32151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259632" y="1692250"/>
            <a:ext cx="321518" cy="63513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6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1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91 Conector recto de flecha"/>
          <p:cNvCxnSpPr/>
          <p:nvPr/>
        </p:nvCxnSpPr>
        <p:spPr>
          <a:xfrm>
            <a:off x="5114797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07 Forma libre"/>
          <p:cNvSpPr/>
          <p:nvPr/>
        </p:nvSpPr>
        <p:spPr>
          <a:xfrm>
            <a:off x="5103134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108 Forma libre"/>
          <p:cNvSpPr/>
          <p:nvPr/>
        </p:nvSpPr>
        <p:spPr>
          <a:xfrm>
            <a:off x="5103134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5" name="110 Conector recto"/>
          <p:cNvCxnSpPr>
            <a:endCxn id="54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2 Conector recto"/>
          <p:cNvCxnSpPr>
            <a:endCxn id="60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113 Conector recto"/>
          <p:cNvCxnSpPr>
            <a:endCxn id="57" idx="2"/>
          </p:cNvCxnSpPr>
          <p:nvPr/>
        </p:nvCxnSpPr>
        <p:spPr>
          <a:xfrm>
            <a:off x="4208559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14 Conector recto de flecha"/>
          <p:cNvCxnSpPr/>
          <p:nvPr/>
        </p:nvCxnSpPr>
        <p:spPr>
          <a:xfrm>
            <a:off x="6011415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108 Forma libre"/>
          <p:cNvSpPr/>
          <p:nvPr/>
        </p:nvSpPr>
        <p:spPr>
          <a:xfrm>
            <a:off x="3919342" y="2206574"/>
            <a:ext cx="289218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117 CuadroTexto"/>
          <p:cNvSpPr txBox="1"/>
          <p:nvPr/>
        </p:nvSpPr>
        <p:spPr>
          <a:xfrm>
            <a:off x="6950939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114 Conector recto de flecha"/>
          <p:cNvCxnSpPr>
            <a:stCxn id="89" idx="3"/>
          </p:cNvCxnSpPr>
          <p:nvPr/>
        </p:nvCxnSpPr>
        <p:spPr>
          <a:xfrm flipV="1">
            <a:off x="6659487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89 CuadroTexto"/>
          <p:cNvSpPr txBox="1"/>
          <p:nvPr/>
        </p:nvSpPr>
        <p:spPr>
          <a:xfrm>
            <a:off x="1527953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89 CuadroTexto"/>
          <p:cNvSpPr txBox="1"/>
          <p:nvPr/>
        </p:nvSpPr>
        <p:spPr>
          <a:xfrm>
            <a:off x="1527953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89 CuadroTexto"/>
          <p:cNvSpPr txBox="1"/>
          <p:nvPr/>
        </p:nvSpPr>
        <p:spPr>
          <a:xfrm>
            <a:off x="4067944" y="2329135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89 CuadroTexto"/>
          <p:cNvSpPr txBox="1"/>
          <p:nvPr/>
        </p:nvSpPr>
        <p:spPr>
          <a:xfrm>
            <a:off x="1725703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364088" y="2060848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104" name="Agrupar 103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105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8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9" name="183 Conector recto"/>
              <p:cNvCxnSpPr>
                <a:stCxn id="108" idx="1"/>
                <a:endCxn id="108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84 Conector recto"/>
              <p:cNvCxnSpPr>
                <a:stCxn id="108" idx="0"/>
                <a:endCxn id="108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06" name="Imagen 10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07" name="Imagen 10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12" name="Agrupar 111"/>
          <p:cNvGrpSpPr/>
          <p:nvPr/>
        </p:nvGrpSpPr>
        <p:grpSpPr>
          <a:xfrm>
            <a:off x="3491880" y="2496316"/>
            <a:ext cx="428628" cy="428628"/>
            <a:chOff x="3857620" y="142852"/>
            <a:chExt cx="428628" cy="428628"/>
          </a:xfrm>
        </p:grpSpPr>
        <p:grpSp>
          <p:nvGrpSpPr>
            <p:cNvPr id="113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16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7" name="183 Conector recto"/>
              <p:cNvCxnSpPr>
                <a:stCxn id="116" idx="1"/>
                <a:endCxn id="116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184 Conector recto"/>
              <p:cNvCxnSpPr>
                <a:stCxn id="116" idx="0"/>
                <a:endCxn id="116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15" name="Imagen 11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20" name="Agrupar 119"/>
          <p:cNvGrpSpPr/>
          <p:nvPr/>
        </p:nvGrpSpPr>
        <p:grpSpPr>
          <a:xfrm>
            <a:off x="6303612" y="1556792"/>
            <a:ext cx="428628" cy="428628"/>
            <a:chOff x="3857620" y="142852"/>
            <a:chExt cx="428628" cy="428628"/>
          </a:xfrm>
        </p:grpSpPr>
        <p:grpSp>
          <p:nvGrpSpPr>
            <p:cNvPr id="12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2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25" name="183 Conector recto"/>
              <p:cNvCxnSpPr>
                <a:stCxn id="124" idx="1"/>
                <a:endCxn id="12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184 Conector recto"/>
              <p:cNvCxnSpPr>
                <a:stCxn id="124" idx="0"/>
                <a:endCxn id="12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22" name="Imagen 12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23" name="Imagen 12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52" name="4 Grupo"/>
          <p:cNvGrpSpPr/>
          <p:nvPr/>
        </p:nvGrpSpPr>
        <p:grpSpPr>
          <a:xfrm>
            <a:off x="5569419" y="1559074"/>
            <a:ext cx="428628" cy="428628"/>
            <a:chOff x="2071670" y="1714488"/>
            <a:chExt cx="428628" cy="428628"/>
          </a:xfrm>
        </p:grpSpPr>
        <p:sp>
          <p:nvSpPr>
            <p:cNvPr id="15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017241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505161" y="47667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755576" y="1412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755576" y="17821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119778" y="1263630"/>
            <a:ext cx="461372" cy="33381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119778" y="1597442"/>
            <a:ext cx="461372" cy="60591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119778" y="1966774"/>
            <a:ext cx="461372" cy="664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119778" y="1692258"/>
            <a:ext cx="461372" cy="2745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2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107 Forma libre"/>
          <p:cNvSpPr/>
          <p:nvPr/>
        </p:nvSpPr>
        <p:spPr>
          <a:xfrm>
            <a:off x="5103134" y="1355776"/>
            <a:ext cx="479653" cy="42820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108 Forma libre"/>
          <p:cNvSpPr/>
          <p:nvPr/>
        </p:nvSpPr>
        <p:spPr>
          <a:xfrm>
            <a:off x="5103134" y="2041434"/>
            <a:ext cx="466285" cy="161925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2" name="110 Conector recto"/>
          <p:cNvCxnSpPr>
            <a:endCxn id="51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2 Conector recto"/>
          <p:cNvCxnSpPr>
            <a:endCxn id="57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3 Conector recto"/>
          <p:cNvCxnSpPr>
            <a:endCxn id="54" idx="2"/>
          </p:cNvCxnSpPr>
          <p:nvPr/>
        </p:nvCxnSpPr>
        <p:spPr>
          <a:xfrm>
            <a:off x="1581150" y="2203359"/>
            <a:ext cx="3247895" cy="321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4 Conector recto de flecha"/>
          <p:cNvCxnSpPr/>
          <p:nvPr/>
        </p:nvCxnSpPr>
        <p:spPr>
          <a:xfrm>
            <a:off x="6011415" y="20028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117 CuadroTexto"/>
          <p:cNvSpPr txBox="1"/>
          <p:nvPr/>
        </p:nvSpPr>
        <p:spPr>
          <a:xfrm>
            <a:off x="6950939" y="177281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114 Conector recto de flecha"/>
          <p:cNvCxnSpPr/>
          <p:nvPr/>
        </p:nvCxnSpPr>
        <p:spPr>
          <a:xfrm flipV="1">
            <a:off x="6659487" y="1992412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067944" y="2276872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436096" y="2348880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8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8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5" name="183 Conector recto"/>
              <p:cNvCxnSpPr>
                <a:stCxn id="84" idx="1"/>
                <a:endCxn id="8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184 Conector recto"/>
              <p:cNvCxnSpPr>
                <a:stCxn id="84" idx="0"/>
                <a:endCxn id="8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82" name="Imagen 8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83" name="Imagen 8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96" name="Agrupar 95"/>
          <p:cNvGrpSpPr/>
          <p:nvPr/>
        </p:nvGrpSpPr>
        <p:grpSpPr>
          <a:xfrm>
            <a:off x="6303612" y="1781697"/>
            <a:ext cx="428628" cy="428628"/>
            <a:chOff x="3857620" y="142852"/>
            <a:chExt cx="428628" cy="428628"/>
          </a:xfrm>
        </p:grpSpPr>
        <p:grpSp>
          <p:nvGrpSpPr>
            <p:cNvPr id="9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1" name="183 Conector recto"/>
              <p:cNvCxnSpPr>
                <a:stCxn id="100" idx="1"/>
                <a:endCxn id="10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184 Conector recto"/>
              <p:cNvCxnSpPr>
                <a:stCxn id="100" idx="0"/>
                <a:endCxn id="10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98" name="Imagen 9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04" name="4 Grupo"/>
          <p:cNvGrpSpPr/>
          <p:nvPr/>
        </p:nvGrpSpPr>
        <p:grpSpPr>
          <a:xfrm>
            <a:off x="5569419" y="1783979"/>
            <a:ext cx="428628" cy="428628"/>
            <a:chOff x="2071670" y="1714488"/>
            <a:chExt cx="428628" cy="428628"/>
          </a:xfrm>
        </p:grpSpPr>
        <p:sp>
          <p:nvSpPr>
            <p:cNvPr id="10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7" name="107 Forma libre"/>
          <p:cNvSpPr/>
          <p:nvPr/>
        </p:nvSpPr>
        <p:spPr>
          <a:xfrm>
            <a:off x="5121216" y="1768054"/>
            <a:ext cx="448204" cy="189999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8" name="74 Grupo"/>
          <p:cNvGrpSpPr/>
          <p:nvPr/>
        </p:nvGrpSpPr>
        <p:grpSpPr>
          <a:xfrm>
            <a:off x="4759533" y="2419985"/>
            <a:ext cx="428628" cy="428628"/>
            <a:chOff x="785786" y="928670"/>
            <a:chExt cx="428628" cy="428628"/>
          </a:xfrm>
        </p:grpSpPr>
        <p:cxnSp>
          <p:nvCxnSpPr>
            <p:cNvPr id="1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13" name="110 Conector recto"/>
          <p:cNvCxnSpPr>
            <a:endCxn id="110" idx="2"/>
          </p:cNvCxnSpPr>
          <p:nvPr/>
        </p:nvCxnSpPr>
        <p:spPr>
          <a:xfrm>
            <a:off x="1581150" y="2634299"/>
            <a:ext cx="3249821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08 Forma libre"/>
          <p:cNvSpPr/>
          <p:nvPr/>
        </p:nvSpPr>
        <p:spPr>
          <a:xfrm>
            <a:off x="5121216" y="2203359"/>
            <a:ext cx="466285" cy="42754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89 CuadroTexto"/>
          <p:cNvSpPr txBox="1"/>
          <p:nvPr/>
        </p:nvSpPr>
        <p:spPr>
          <a:xfrm>
            <a:off x="4067944" y="269377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[3,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651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4920302" y="5517232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7" name="4 Grupo"/>
          <p:cNvGrpSpPr/>
          <p:nvPr/>
        </p:nvGrpSpPr>
        <p:grpSpPr>
          <a:xfrm>
            <a:off x="6648494" y="4725144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0" name="114 Conector recto de flecha"/>
          <p:cNvCxnSpPr>
            <a:stCxn id="38" idx="0"/>
          </p:cNvCxnSpPr>
          <p:nvPr/>
        </p:nvCxnSpPr>
        <p:spPr>
          <a:xfrm flipV="1">
            <a:off x="6862808" y="3928709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n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108" y="4362550"/>
            <a:ext cx="304800" cy="381000"/>
          </a:xfrm>
          <a:prstGeom prst="rect">
            <a:avLst/>
          </a:prstGeom>
        </p:spPr>
      </p:pic>
      <p:sp>
        <p:nvSpPr>
          <p:cNvPr id="43" name="89 CuadroTexto"/>
          <p:cNvSpPr txBox="1"/>
          <p:nvPr/>
        </p:nvSpPr>
        <p:spPr>
          <a:xfrm>
            <a:off x="7146777" y="493187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Conector angular 44"/>
          <p:cNvCxnSpPr>
            <a:endCxn id="36" idx="1"/>
          </p:cNvCxnSpPr>
          <p:nvPr/>
        </p:nvCxnSpPr>
        <p:spPr>
          <a:xfrm>
            <a:off x="2136086" y="3209556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36" idx="3"/>
            <a:endCxn id="38" idx="2"/>
          </p:cNvCxnSpPr>
          <p:nvPr/>
        </p:nvCxnSpPr>
        <p:spPr>
          <a:xfrm flipV="1">
            <a:off x="6594602" y="5153772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279" y="4483288"/>
            <a:ext cx="304800" cy="381000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6883343" y="5554705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57" name="4 Grupo"/>
          <p:cNvGrpSpPr/>
          <p:nvPr/>
        </p:nvGrpSpPr>
        <p:grpSpPr>
          <a:xfrm>
            <a:off x="2907498" y="3209556"/>
            <a:ext cx="428628" cy="428628"/>
            <a:chOff x="2071670" y="1714488"/>
            <a:chExt cx="428628" cy="428628"/>
          </a:xfrm>
        </p:grpSpPr>
        <p:sp>
          <p:nvSpPr>
            <p:cNvPr id="5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0" name="74 Grupo"/>
          <p:cNvGrpSpPr/>
          <p:nvPr/>
        </p:nvGrpSpPr>
        <p:grpSpPr>
          <a:xfrm>
            <a:off x="2136086" y="2780928"/>
            <a:ext cx="428628" cy="428628"/>
            <a:chOff x="785786" y="928670"/>
            <a:chExt cx="428628" cy="428628"/>
          </a:xfrm>
        </p:grpSpPr>
        <p:cxnSp>
          <p:nvCxnSpPr>
            <p:cNvPr id="6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3" name="77 Grupo"/>
          <p:cNvGrpSpPr/>
          <p:nvPr/>
        </p:nvGrpSpPr>
        <p:grpSpPr>
          <a:xfrm>
            <a:off x="2136086" y="3638184"/>
            <a:ext cx="428628" cy="428628"/>
            <a:chOff x="785786" y="928670"/>
            <a:chExt cx="428628" cy="428628"/>
          </a:xfrm>
        </p:grpSpPr>
        <p:cxnSp>
          <p:nvCxnSpPr>
            <p:cNvPr id="6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6" name="86 Grupo"/>
          <p:cNvGrpSpPr/>
          <p:nvPr/>
        </p:nvGrpSpPr>
        <p:grpSpPr>
          <a:xfrm>
            <a:off x="2136086" y="3209556"/>
            <a:ext cx="428628" cy="428628"/>
            <a:chOff x="785786" y="928670"/>
            <a:chExt cx="428628" cy="428628"/>
          </a:xfrm>
        </p:grpSpPr>
        <p:cxnSp>
          <p:nvCxnSpPr>
            <p:cNvPr id="6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9" name="89 CuadroTexto"/>
          <p:cNvSpPr txBox="1"/>
          <p:nvPr/>
        </p:nvSpPr>
        <p:spPr>
          <a:xfrm>
            <a:off x="917359" y="4293096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91 Conector recto de flecha"/>
          <p:cNvCxnSpPr>
            <a:endCxn id="58" idx="1"/>
          </p:cNvCxnSpPr>
          <p:nvPr/>
        </p:nvCxnSpPr>
        <p:spPr>
          <a:xfrm>
            <a:off x="2493276" y="342387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07 Forma libre"/>
          <p:cNvSpPr/>
          <p:nvPr/>
        </p:nvSpPr>
        <p:spPr>
          <a:xfrm>
            <a:off x="2481613" y="300170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108 Forma libre"/>
          <p:cNvSpPr/>
          <p:nvPr/>
        </p:nvSpPr>
        <p:spPr>
          <a:xfrm>
            <a:off x="2481613" y="356624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0 Conector recto"/>
          <p:cNvCxnSpPr/>
          <p:nvPr/>
        </p:nvCxnSpPr>
        <p:spPr>
          <a:xfrm>
            <a:off x="1895966" y="299524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2 Conector recto"/>
          <p:cNvCxnSpPr>
            <a:endCxn id="68" idx="2"/>
          </p:cNvCxnSpPr>
          <p:nvPr/>
        </p:nvCxnSpPr>
        <p:spPr>
          <a:xfrm>
            <a:off x="1895966" y="342387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3 Conector recto"/>
          <p:cNvCxnSpPr>
            <a:endCxn id="65" idx="2"/>
          </p:cNvCxnSpPr>
          <p:nvPr/>
        </p:nvCxnSpPr>
        <p:spPr>
          <a:xfrm>
            <a:off x="1895966" y="385249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14 Conector recto de flecha"/>
          <p:cNvCxnSpPr/>
          <p:nvPr/>
        </p:nvCxnSpPr>
        <p:spPr>
          <a:xfrm>
            <a:off x="3336126" y="342387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116 CuadroTexto"/>
          <p:cNvSpPr txBox="1"/>
          <p:nvPr/>
        </p:nvSpPr>
        <p:spPr>
          <a:xfrm>
            <a:off x="1018230" y="35010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7 CuadroTexto"/>
          <p:cNvSpPr txBox="1"/>
          <p:nvPr/>
        </p:nvSpPr>
        <p:spPr>
          <a:xfrm>
            <a:off x="1027708" y="3861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8" name="4 Grupo"/>
          <p:cNvGrpSpPr/>
          <p:nvPr/>
        </p:nvGrpSpPr>
        <p:grpSpPr>
          <a:xfrm>
            <a:off x="2907498" y="4653707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2136086" y="4225079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2136086" y="5082335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2136086" y="4653707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00" name="91 Conector recto de flecha"/>
          <p:cNvCxnSpPr>
            <a:endCxn id="89" idx="1"/>
          </p:cNvCxnSpPr>
          <p:nvPr/>
        </p:nvCxnSpPr>
        <p:spPr>
          <a:xfrm>
            <a:off x="2493276" y="486802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2481613" y="444585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2481613" y="501039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110 Conector recto"/>
          <p:cNvCxnSpPr>
            <a:endCxn id="93" idx="2"/>
          </p:cNvCxnSpPr>
          <p:nvPr/>
        </p:nvCxnSpPr>
        <p:spPr>
          <a:xfrm>
            <a:off x="1895966" y="443939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12 Conector recto"/>
          <p:cNvCxnSpPr>
            <a:endCxn id="99" idx="2"/>
          </p:cNvCxnSpPr>
          <p:nvPr/>
        </p:nvCxnSpPr>
        <p:spPr>
          <a:xfrm>
            <a:off x="1895966" y="486802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3 Conector recto"/>
          <p:cNvCxnSpPr>
            <a:endCxn id="96" idx="2"/>
          </p:cNvCxnSpPr>
          <p:nvPr/>
        </p:nvCxnSpPr>
        <p:spPr>
          <a:xfrm>
            <a:off x="1895966" y="529664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4 Conector recto de flecha"/>
          <p:cNvCxnSpPr/>
          <p:nvPr/>
        </p:nvCxnSpPr>
        <p:spPr>
          <a:xfrm>
            <a:off x="3336126" y="486802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0 Conector recto"/>
          <p:cNvCxnSpPr/>
          <p:nvPr/>
        </p:nvCxnSpPr>
        <p:spPr>
          <a:xfrm flipV="1">
            <a:off x="1375348" y="2995243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0 Conector recto"/>
          <p:cNvCxnSpPr/>
          <p:nvPr/>
        </p:nvCxnSpPr>
        <p:spPr>
          <a:xfrm>
            <a:off x="1375348" y="3709622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0 Conector recto"/>
          <p:cNvCxnSpPr/>
          <p:nvPr/>
        </p:nvCxnSpPr>
        <p:spPr>
          <a:xfrm flipV="1">
            <a:off x="1375348" y="3423871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0 Conector recto"/>
          <p:cNvCxnSpPr/>
          <p:nvPr/>
        </p:nvCxnSpPr>
        <p:spPr>
          <a:xfrm>
            <a:off x="1375348" y="4095099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0 Conector recto"/>
          <p:cNvCxnSpPr/>
          <p:nvPr/>
        </p:nvCxnSpPr>
        <p:spPr>
          <a:xfrm>
            <a:off x="1375348" y="4509690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10 Conector recto"/>
          <p:cNvCxnSpPr/>
          <p:nvPr/>
        </p:nvCxnSpPr>
        <p:spPr>
          <a:xfrm flipV="1">
            <a:off x="1375348" y="3852491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Agrupar 136"/>
          <p:cNvGrpSpPr/>
          <p:nvPr/>
        </p:nvGrpSpPr>
        <p:grpSpPr>
          <a:xfrm>
            <a:off x="3535330" y="3214686"/>
            <a:ext cx="428628" cy="428628"/>
            <a:chOff x="285720" y="857232"/>
            <a:chExt cx="428628" cy="428628"/>
          </a:xfrm>
        </p:grpSpPr>
        <p:sp>
          <p:nvSpPr>
            <p:cNvPr id="13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2" name="Imagen 141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3" name="Imagen 142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4" name="Agrupar 143"/>
          <p:cNvGrpSpPr/>
          <p:nvPr/>
        </p:nvGrpSpPr>
        <p:grpSpPr>
          <a:xfrm>
            <a:off x="3555570" y="4650517"/>
            <a:ext cx="428628" cy="428628"/>
            <a:chOff x="285720" y="857232"/>
            <a:chExt cx="428628" cy="428628"/>
          </a:xfrm>
        </p:grpSpPr>
        <p:sp>
          <p:nvSpPr>
            <p:cNvPr id="14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9" name="Imagen 148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0" name="Imagen 149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51" name="4 Grupo"/>
          <p:cNvGrpSpPr/>
          <p:nvPr/>
        </p:nvGrpSpPr>
        <p:grpSpPr>
          <a:xfrm>
            <a:off x="5571794" y="3723872"/>
            <a:ext cx="428628" cy="428628"/>
            <a:chOff x="2071670" y="1714488"/>
            <a:chExt cx="428628" cy="428628"/>
          </a:xfrm>
        </p:grpSpPr>
        <p:sp>
          <p:nvSpPr>
            <p:cNvPr id="15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4" name="74 Grupo"/>
          <p:cNvGrpSpPr/>
          <p:nvPr/>
        </p:nvGrpSpPr>
        <p:grpSpPr>
          <a:xfrm>
            <a:off x="4800382" y="3295244"/>
            <a:ext cx="428628" cy="428628"/>
            <a:chOff x="785786" y="928670"/>
            <a:chExt cx="428628" cy="428628"/>
          </a:xfrm>
        </p:grpSpPr>
        <p:cxnSp>
          <p:nvCxnSpPr>
            <p:cNvPr id="15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7" name="77 Grupo"/>
          <p:cNvGrpSpPr/>
          <p:nvPr/>
        </p:nvGrpSpPr>
        <p:grpSpPr>
          <a:xfrm>
            <a:off x="4800382" y="4152500"/>
            <a:ext cx="428628" cy="428628"/>
            <a:chOff x="785786" y="928670"/>
            <a:chExt cx="428628" cy="428628"/>
          </a:xfrm>
        </p:grpSpPr>
        <p:cxnSp>
          <p:nvCxnSpPr>
            <p:cNvPr id="15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0" name="86 Grupo"/>
          <p:cNvGrpSpPr/>
          <p:nvPr/>
        </p:nvGrpSpPr>
        <p:grpSpPr>
          <a:xfrm>
            <a:off x="4800382" y="3723872"/>
            <a:ext cx="428628" cy="428628"/>
            <a:chOff x="785786" y="928670"/>
            <a:chExt cx="428628" cy="428628"/>
          </a:xfrm>
        </p:grpSpPr>
        <p:cxnSp>
          <p:nvCxnSpPr>
            <p:cNvPr id="16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63" name="91 Conector recto de flecha"/>
          <p:cNvCxnSpPr>
            <a:endCxn id="152" idx="1"/>
          </p:cNvCxnSpPr>
          <p:nvPr/>
        </p:nvCxnSpPr>
        <p:spPr>
          <a:xfrm>
            <a:off x="5157572" y="39381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07 Forma libre"/>
          <p:cNvSpPr/>
          <p:nvPr/>
        </p:nvSpPr>
        <p:spPr>
          <a:xfrm>
            <a:off x="5145909" y="35160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5" name="108 Forma libre"/>
          <p:cNvSpPr/>
          <p:nvPr/>
        </p:nvSpPr>
        <p:spPr>
          <a:xfrm>
            <a:off x="5145909" y="40805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6" name="110 Conector recto"/>
          <p:cNvCxnSpPr>
            <a:endCxn id="156" idx="2"/>
          </p:cNvCxnSpPr>
          <p:nvPr/>
        </p:nvCxnSpPr>
        <p:spPr>
          <a:xfrm>
            <a:off x="4560262" y="35095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12 Conector recto"/>
          <p:cNvCxnSpPr>
            <a:endCxn id="162" idx="2"/>
          </p:cNvCxnSpPr>
          <p:nvPr/>
        </p:nvCxnSpPr>
        <p:spPr>
          <a:xfrm>
            <a:off x="4560262" y="39381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13 Conector recto"/>
          <p:cNvCxnSpPr>
            <a:endCxn id="159" idx="2"/>
          </p:cNvCxnSpPr>
          <p:nvPr/>
        </p:nvCxnSpPr>
        <p:spPr>
          <a:xfrm>
            <a:off x="4560262" y="43668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14 Conector recto de flecha"/>
          <p:cNvCxnSpPr/>
          <p:nvPr/>
        </p:nvCxnSpPr>
        <p:spPr>
          <a:xfrm>
            <a:off x="6000422" y="39381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14 Conector recto de flecha"/>
          <p:cNvCxnSpPr/>
          <p:nvPr/>
        </p:nvCxnSpPr>
        <p:spPr>
          <a:xfrm>
            <a:off x="6635596" y="3923764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Agrupar 170"/>
          <p:cNvGrpSpPr/>
          <p:nvPr/>
        </p:nvGrpSpPr>
        <p:grpSpPr>
          <a:xfrm>
            <a:off x="6199626" y="3729002"/>
            <a:ext cx="428628" cy="428628"/>
            <a:chOff x="285720" y="857232"/>
            <a:chExt cx="428628" cy="428628"/>
          </a:xfrm>
        </p:grpSpPr>
        <p:sp>
          <p:nvSpPr>
            <p:cNvPr id="172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73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78" name="107 Forma libre"/>
          <p:cNvSpPr/>
          <p:nvPr/>
        </p:nvSpPr>
        <p:spPr>
          <a:xfrm>
            <a:off x="3971405" y="3424000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9" name="108 Forma libre"/>
          <p:cNvSpPr/>
          <p:nvPr/>
        </p:nvSpPr>
        <p:spPr>
          <a:xfrm>
            <a:off x="3984198" y="4366814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0" name="89 CuadroTexto"/>
          <p:cNvSpPr txBox="1"/>
          <p:nvPr/>
        </p:nvSpPr>
        <p:spPr>
          <a:xfrm>
            <a:off x="4325831" y="3145968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9" name="Conector recto 188"/>
          <p:cNvCxnSpPr/>
          <p:nvPr/>
        </p:nvCxnSpPr>
        <p:spPr>
          <a:xfrm>
            <a:off x="4800382" y="3709622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7" name="Agrupar 306"/>
          <p:cNvGrpSpPr/>
          <p:nvPr/>
        </p:nvGrpSpPr>
        <p:grpSpPr>
          <a:xfrm>
            <a:off x="6605991" y="2492896"/>
            <a:ext cx="1782433" cy="1089597"/>
            <a:chOff x="5796136" y="2492896"/>
            <a:chExt cx="1782433" cy="1089597"/>
          </a:xfrm>
        </p:grpSpPr>
        <p:cxnSp>
          <p:nvCxnSpPr>
            <p:cNvPr id="209" name="Conector recto 208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6" name="Conector recto 215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3" name="114 Conector recto de flecha"/>
          <p:cNvCxnSpPr/>
          <p:nvPr/>
        </p:nvCxnSpPr>
        <p:spPr>
          <a:xfrm flipV="1">
            <a:off x="7695589" y="3638184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114 Conector recto de flecha"/>
          <p:cNvCxnSpPr/>
          <p:nvPr/>
        </p:nvCxnSpPr>
        <p:spPr>
          <a:xfrm flipV="1">
            <a:off x="8118159" y="3652434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114 Conector recto de flecha"/>
          <p:cNvCxnSpPr>
            <a:endCxn id="38" idx="3"/>
          </p:cNvCxnSpPr>
          <p:nvPr/>
        </p:nvCxnSpPr>
        <p:spPr>
          <a:xfrm flipH="1">
            <a:off x="7077122" y="4939458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angular 317"/>
          <p:cNvCxnSpPr>
            <a:stCxn id="77" idx="0"/>
            <a:endCxn id="210" idx="0"/>
          </p:cNvCxnSpPr>
          <p:nvPr/>
        </p:nvCxnSpPr>
        <p:spPr>
          <a:xfrm rot="5400000" flipH="1" flipV="1">
            <a:off x="3517276" y="175951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angular 319"/>
          <p:cNvCxnSpPr>
            <a:stCxn id="211" idx="0"/>
            <a:endCxn id="78" idx="1"/>
          </p:cNvCxnSpPr>
          <p:nvPr/>
        </p:nvCxnSpPr>
        <p:spPr>
          <a:xfrm rot="16200000" flipH="1" flipV="1">
            <a:off x="3374636" y="145968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89 CuadroTexto"/>
          <p:cNvSpPr txBox="1"/>
          <p:nvPr/>
        </p:nvSpPr>
        <p:spPr>
          <a:xfrm>
            <a:off x="6851520" y="428380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7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upo 154">
            <a:extLst>
              <a:ext uri="{FF2B5EF4-FFF2-40B4-BE49-F238E27FC236}">
                <a16:creationId xmlns:a16="http://schemas.microsoft.com/office/drawing/2014/main" id="{6B44881B-F8E7-8E4E-9FBB-AC3038A54C18}"/>
              </a:ext>
            </a:extLst>
          </p:cNvPr>
          <p:cNvGrpSpPr/>
          <p:nvPr/>
        </p:nvGrpSpPr>
        <p:grpSpPr>
          <a:xfrm>
            <a:off x="467542" y="400134"/>
            <a:ext cx="5903729" cy="5886955"/>
            <a:chOff x="467542" y="400134"/>
            <a:chExt cx="5903729" cy="5886955"/>
          </a:xfrm>
        </p:grpSpPr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EA0685A4-97C5-1E4B-A864-5F1ACE20EA15}"/>
                </a:ext>
              </a:extLst>
            </p:cNvPr>
            <p:cNvCxnSpPr>
              <a:cxnSpLocks/>
            </p:cNvCxnSpPr>
            <p:nvPr/>
          </p:nvCxnSpPr>
          <p:spPr>
            <a:xfrm>
              <a:off x="6003422" y="1088850"/>
              <a:ext cx="0" cy="5084289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10F27917-FC84-E341-A51E-7864E77CE997}"/>
                </a:ext>
              </a:extLst>
            </p:cNvPr>
            <p:cNvCxnSpPr>
              <a:cxnSpLocks/>
            </p:cNvCxnSpPr>
            <p:nvPr/>
          </p:nvCxnSpPr>
          <p:spPr>
            <a:xfrm>
              <a:off x="5143742" y="1088851"/>
              <a:ext cx="0" cy="5084289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4F8F62FB-C219-CB46-B389-13BAFFFF8F1E}"/>
                </a:ext>
              </a:extLst>
            </p:cNvPr>
            <p:cNvCxnSpPr>
              <a:cxnSpLocks/>
            </p:cNvCxnSpPr>
            <p:nvPr/>
          </p:nvCxnSpPr>
          <p:spPr>
            <a:xfrm>
              <a:off x="4271758" y="1102596"/>
              <a:ext cx="0" cy="5084289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3679C5AE-619C-2648-AD28-0B0361A92D25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94" y="1093381"/>
              <a:ext cx="0" cy="5084289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0261F5D1-6139-DE43-8CBE-3166C7447157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>
              <a:off x="1675999" y="1093381"/>
              <a:ext cx="0" cy="5084289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2ED0441E-3D8A-FB4B-9B70-4BA05EE2ACAB}"/>
                </a:ext>
              </a:extLst>
            </p:cNvPr>
            <p:cNvCxnSpPr>
              <a:stCxn id="63" idx="3"/>
            </p:cNvCxnSpPr>
            <p:nvPr/>
          </p:nvCxnSpPr>
          <p:spPr>
            <a:xfrm flipV="1">
              <a:off x="1156259" y="1646807"/>
              <a:ext cx="5191522" cy="1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4F47CA9-C664-E145-AFEB-5A6D28985592}"/>
                </a:ext>
              </a:extLst>
            </p:cNvPr>
            <p:cNvGrpSpPr/>
            <p:nvPr/>
          </p:nvGrpSpPr>
          <p:grpSpPr>
            <a:xfrm>
              <a:off x="467544" y="5589240"/>
              <a:ext cx="688717" cy="688717"/>
              <a:chOff x="1507019" y="572305"/>
              <a:chExt cx="688717" cy="688717"/>
            </a:xfrm>
          </p:grpSpPr>
          <p:sp>
            <p:nvSpPr>
              <p:cNvPr id="2" name="Rectángulo redondeado 1">
                <a:extLst>
                  <a:ext uri="{FF2B5EF4-FFF2-40B4-BE49-F238E27FC236}">
                    <a16:creationId xmlns:a16="http://schemas.microsoft.com/office/drawing/2014/main" id="{66A16229-F112-5546-8D0F-2A27E1743CB6}"/>
                  </a:ext>
                </a:extLst>
              </p:cNvPr>
              <p:cNvSpPr/>
              <p:nvPr/>
            </p:nvSpPr>
            <p:spPr>
              <a:xfrm>
                <a:off x="1507019" y="572305"/>
                <a:ext cx="688717" cy="688717"/>
              </a:xfrm>
              <a:prstGeom prst="roundRect">
                <a:avLst>
                  <a:gd name="adj" fmla="val 1468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pSp>
            <p:nvGrpSpPr>
              <p:cNvPr id="6" name="Grupo 5">
                <a:extLst>
                  <a:ext uri="{FF2B5EF4-FFF2-40B4-BE49-F238E27FC236}">
                    <a16:creationId xmlns:a16="http://schemas.microsoft.com/office/drawing/2014/main" id="{3F398FD2-4EE3-A34B-99EB-517C31FD868B}"/>
                  </a:ext>
                </a:extLst>
              </p:cNvPr>
              <p:cNvGrpSpPr/>
              <p:nvPr/>
            </p:nvGrpSpPr>
            <p:grpSpPr>
              <a:xfrm>
                <a:off x="1619671" y="672592"/>
                <a:ext cx="108000" cy="488144"/>
                <a:chOff x="1619671" y="672592"/>
                <a:chExt cx="108000" cy="488144"/>
              </a:xfrm>
            </p:grpSpPr>
            <p:sp>
              <p:nvSpPr>
                <p:cNvPr id="3" name="Elipse 2">
                  <a:extLst>
                    <a:ext uri="{FF2B5EF4-FFF2-40B4-BE49-F238E27FC236}">
                      <a16:creationId xmlns:a16="http://schemas.microsoft.com/office/drawing/2014/main" id="{13517C09-0ED3-2741-BC6C-DB0B52868155}"/>
                    </a:ext>
                  </a:extLst>
                </p:cNvPr>
                <p:cNvSpPr/>
                <p:nvPr/>
              </p:nvSpPr>
              <p:spPr>
                <a:xfrm>
                  <a:off x="1619671" y="672592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4" name="Elipse 3">
                  <a:extLst>
                    <a:ext uri="{FF2B5EF4-FFF2-40B4-BE49-F238E27FC236}">
                      <a16:creationId xmlns:a16="http://schemas.microsoft.com/office/drawing/2014/main" id="{CD150B4C-6594-E446-AB71-27BEDC0A2C4B}"/>
                    </a:ext>
                  </a:extLst>
                </p:cNvPr>
                <p:cNvSpPr/>
                <p:nvPr/>
              </p:nvSpPr>
              <p:spPr>
                <a:xfrm>
                  <a:off x="1619671" y="862664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5" name="Elipse 4">
                  <a:extLst>
                    <a:ext uri="{FF2B5EF4-FFF2-40B4-BE49-F238E27FC236}">
                      <a16:creationId xmlns:a16="http://schemas.microsoft.com/office/drawing/2014/main" id="{FADC8801-9B20-E64B-BA47-0D4F4F181F36}"/>
                    </a:ext>
                  </a:extLst>
                </p:cNvPr>
                <p:cNvSpPr/>
                <p:nvPr/>
              </p:nvSpPr>
              <p:spPr>
                <a:xfrm>
                  <a:off x="1619671" y="1052736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1E12EA26-4DD8-D04B-A59F-F5611B7B6858}"/>
                  </a:ext>
                </a:extLst>
              </p:cNvPr>
              <p:cNvGrpSpPr/>
              <p:nvPr/>
            </p:nvGrpSpPr>
            <p:grpSpPr>
              <a:xfrm>
                <a:off x="1979712" y="672591"/>
                <a:ext cx="108000" cy="488144"/>
                <a:chOff x="1619671" y="672592"/>
                <a:chExt cx="108000" cy="488144"/>
              </a:xfrm>
            </p:grpSpPr>
            <p:sp>
              <p:nvSpPr>
                <p:cNvPr id="8" name="Elipse 7">
                  <a:extLst>
                    <a:ext uri="{FF2B5EF4-FFF2-40B4-BE49-F238E27FC236}">
                      <a16:creationId xmlns:a16="http://schemas.microsoft.com/office/drawing/2014/main" id="{18D33DF3-C2C3-824D-BB51-AA36F3BF0556}"/>
                    </a:ext>
                  </a:extLst>
                </p:cNvPr>
                <p:cNvSpPr/>
                <p:nvPr/>
              </p:nvSpPr>
              <p:spPr>
                <a:xfrm>
                  <a:off x="1619671" y="672592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9" name="Elipse 8">
                  <a:extLst>
                    <a:ext uri="{FF2B5EF4-FFF2-40B4-BE49-F238E27FC236}">
                      <a16:creationId xmlns:a16="http://schemas.microsoft.com/office/drawing/2014/main" id="{F96D106C-C062-004F-B25A-360AA7E9581B}"/>
                    </a:ext>
                  </a:extLst>
                </p:cNvPr>
                <p:cNvSpPr/>
                <p:nvPr/>
              </p:nvSpPr>
              <p:spPr>
                <a:xfrm>
                  <a:off x="1619671" y="862664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10" name="Elipse 9">
                  <a:extLst>
                    <a:ext uri="{FF2B5EF4-FFF2-40B4-BE49-F238E27FC236}">
                      <a16:creationId xmlns:a16="http://schemas.microsoft.com/office/drawing/2014/main" id="{4800A480-510D-D140-9FC0-1840011ABD29}"/>
                    </a:ext>
                  </a:extLst>
                </p:cNvPr>
                <p:cNvSpPr/>
                <p:nvPr/>
              </p:nvSpPr>
              <p:spPr>
                <a:xfrm>
                  <a:off x="1619671" y="1052736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5ABF57E3-5593-8542-AB2F-38586DD1A156}"/>
                </a:ext>
              </a:extLst>
            </p:cNvPr>
            <p:cNvGrpSpPr/>
            <p:nvPr/>
          </p:nvGrpSpPr>
          <p:grpSpPr>
            <a:xfrm>
              <a:off x="5659064" y="400134"/>
              <a:ext cx="688717" cy="688717"/>
              <a:chOff x="1507019" y="572305"/>
              <a:chExt cx="688717" cy="688717"/>
            </a:xfrm>
          </p:grpSpPr>
          <p:sp>
            <p:nvSpPr>
              <p:cNvPr id="13" name="Rectángulo redondeado 12">
                <a:extLst>
                  <a:ext uri="{FF2B5EF4-FFF2-40B4-BE49-F238E27FC236}">
                    <a16:creationId xmlns:a16="http://schemas.microsoft.com/office/drawing/2014/main" id="{18D084F6-443B-C740-9112-06721C8AF0D2}"/>
                  </a:ext>
                </a:extLst>
              </p:cNvPr>
              <p:cNvSpPr/>
              <p:nvPr/>
            </p:nvSpPr>
            <p:spPr>
              <a:xfrm>
                <a:off x="1507019" y="572305"/>
                <a:ext cx="688717" cy="688717"/>
              </a:xfrm>
              <a:prstGeom prst="roundRect">
                <a:avLst>
                  <a:gd name="adj" fmla="val 1468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7AFF9893-7551-CD40-93B1-3C2B4D9BED7B}"/>
                  </a:ext>
                </a:extLst>
              </p:cNvPr>
              <p:cNvGrpSpPr/>
              <p:nvPr/>
            </p:nvGrpSpPr>
            <p:grpSpPr>
              <a:xfrm>
                <a:off x="1619671" y="672592"/>
                <a:ext cx="108000" cy="488144"/>
                <a:chOff x="1619671" y="672592"/>
                <a:chExt cx="108000" cy="488144"/>
              </a:xfrm>
            </p:grpSpPr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1C189FDE-BC24-404D-8317-24E4C49755B9}"/>
                    </a:ext>
                  </a:extLst>
                </p:cNvPr>
                <p:cNvSpPr/>
                <p:nvPr/>
              </p:nvSpPr>
              <p:spPr>
                <a:xfrm>
                  <a:off x="1619671" y="672592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18C72999-F1BC-6645-BAA8-190AE1CFD39A}"/>
                    </a:ext>
                  </a:extLst>
                </p:cNvPr>
                <p:cNvSpPr/>
                <p:nvPr/>
              </p:nvSpPr>
              <p:spPr>
                <a:xfrm>
                  <a:off x="1619671" y="862664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B0C5074A-6BA2-4540-A290-45F66775B43E}"/>
                    </a:ext>
                  </a:extLst>
                </p:cNvPr>
                <p:cNvSpPr/>
                <p:nvPr/>
              </p:nvSpPr>
              <p:spPr>
                <a:xfrm>
                  <a:off x="1619671" y="1052736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158A08BE-AADD-A742-BD92-1651AFFDE0A3}"/>
                  </a:ext>
                </a:extLst>
              </p:cNvPr>
              <p:cNvGrpSpPr/>
              <p:nvPr/>
            </p:nvGrpSpPr>
            <p:grpSpPr>
              <a:xfrm>
                <a:off x="1979712" y="672591"/>
                <a:ext cx="108000" cy="488144"/>
                <a:chOff x="1619671" y="672592"/>
                <a:chExt cx="108000" cy="488144"/>
              </a:xfrm>
            </p:grpSpPr>
            <p:sp>
              <p:nvSpPr>
                <p:cNvPr id="16" name="Elipse 15">
                  <a:extLst>
                    <a:ext uri="{FF2B5EF4-FFF2-40B4-BE49-F238E27FC236}">
                      <a16:creationId xmlns:a16="http://schemas.microsoft.com/office/drawing/2014/main" id="{5EBCCF91-2875-4546-A7EC-0719A9001BD0}"/>
                    </a:ext>
                  </a:extLst>
                </p:cNvPr>
                <p:cNvSpPr/>
                <p:nvPr/>
              </p:nvSpPr>
              <p:spPr>
                <a:xfrm>
                  <a:off x="1619671" y="672592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17" name="Elipse 16">
                  <a:extLst>
                    <a:ext uri="{FF2B5EF4-FFF2-40B4-BE49-F238E27FC236}">
                      <a16:creationId xmlns:a16="http://schemas.microsoft.com/office/drawing/2014/main" id="{D20AEB01-67BF-3046-878E-D672C50E9FB5}"/>
                    </a:ext>
                  </a:extLst>
                </p:cNvPr>
                <p:cNvSpPr/>
                <p:nvPr/>
              </p:nvSpPr>
              <p:spPr>
                <a:xfrm>
                  <a:off x="1619671" y="862664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0823C999-0603-334D-941D-72607EBF9B42}"/>
                    </a:ext>
                  </a:extLst>
                </p:cNvPr>
                <p:cNvSpPr/>
                <p:nvPr/>
              </p:nvSpPr>
              <p:spPr>
                <a:xfrm>
                  <a:off x="1619671" y="1052736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</p:grp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B92FECCE-5B7C-1F46-B14F-F9C910CF98D3}"/>
                </a:ext>
              </a:extLst>
            </p:cNvPr>
            <p:cNvGrpSpPr/>
            <p:nvPr/>
          </p:nvGrpSpPr>
          <p:grpSpPr>
            <a:xfrm>
              <a:off x="467544" y="4725144"/>
              <a:ext cx="688717" cy="688717"/>
              <a:chOff x="467544" y="4725144"/>
              <a:chExt cx="688717" cy="688717"/>
            </a:xfrm>
          </p:grpSpPr>
          <p:sp>
            <p:nvSpPr>
              <p:cNvPr id="23" name="Rectángulo redondeado 22">
                <a:extLst>
                  <a:ext uri="{FF2B5EF4-FFF2-40B4-BE49-F238E27FC236}">
                    <a16:creationId xmlns:a16="http://schemas.microsoft.com/office/drawing/2014/main" id="{E657F63F-F17F-E245-8816-0D5F6123778F}"/>
                  </a:ext>
                </a:extLst>
              </p:cNvPr>
              <p:cNvSpPr/>
              <p:nvPr/>
            </p:nvSpPr>
            <p:spPr>
              <a:xfrm>
                <a:off x="467544" y="4725144"/>
                <a:ext cx="688717" cy="688717"/>
              </a:xfrm>
              <a:prstGeom prst="roundRect">
                <a:avLst>
                  <a:gd name="adj" fmla="val 1468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995FA286-0322-8D4D-8507-445FFA38F161}"/>
                  </a:ext>
                </a:extLst>
              </p:cNvPr>
              <p:cNvSpPr/>
              <p:nvPr/>
            </p:nvSpPr>
            <p:spPr>
              <a:xfrm>
                <a:off x="580196" y="482543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8398AB6A-6951-B440-887D-C11AF70476E6}"/>
                  </a:ext>
                </a:extLst>
              </p:cNvPr>
              <p:cNvSpPr/>
              <p:nvPr/>
            </p:nvSpPr>
            <p:spPr>
              <a:xfrm>
                <a:off x="755576" y="5015503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33D36257-1452-4C44-8313-9B5A0024FB4B}"/>
                  </a:ext>
                </a:extLst>
              </p:cNvPr>
              <p:cNvSpPr/>
              <p:nvPr/>
            </p:nvSpPr>
            <p:spPr>
              <a:xfrm>
                <a:off x="580196" y="5205575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B8948E35-31FD-5043-BBB9-841F089DC72C}"/>
                  </a:ext>
                </a:extLst>
              </p:cNvPr>
              <p:cNvSpPr/>
              <p:nvPr/>
            </p:nvSpPr>
            <p:spPr>
              <a:xfrm>
                <a:off x="940237" y="482543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D94E4A60-1AAD-534D-91B6-53331FEF3A62}"/>
                  </a:ext>
                </a:extLst>
              </p:cNvPr>
              <p:cNvSpPr/>
              <p:nvPr/>
            </p:nvSpPr>
            <p:spPr>
              <a:xfrm>
                <a:off x="940237" y="5205574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263A5414-A7EA-2841-92EC-CA925ED96203}"/>
                </a:ext>
              </a:extLst>
            </p:cNvPr>
            <p:cNvGrpSpPr/>
            <p:nvPr/>
          </p:nvGrpSpPr>
          <p:grpSpPr>
            <a:xfrm>
              <a:off x="467543" y="3861048"/>
              <a:ext cx="688717" cy="688717"/>
              <a:chOff x="467543" y="3861048"/>
              <a:chExt cx="688717" cy="688717"/>
            </a:xfrm>
          </p:grpSpPr>
          <p:sp>
            <p:nvSpPr>
              <p:cNvPr id="33" name="Rectángulo redondeado 32">
                <a:extLst>
                  <a:ext uri="{FF2B5EF4-FFF2-40B4-BE49-F238E27FC236}">
                    <a16:creationId xmlns:a16="http://schemas.microsoft.com/office/drawing/2014/main" id="{4FED1B83-D1DA-CA49-9C51-DB96C72892D7}"/>
                  </a:ext>
                </a:extLst>
              </p:cNvPr>
              <p:cNvSpPr/>
              <p:nvPr/>
            </p:nvSpPr>
            <p:spPr>
              <a:xfrm>
                <a:off x="467543" y="3861048"/>
                <a:ext cx="688717" cy="688717"/>
              </a:xfrm>
              <a:prstGeom prst="roundRect">
                <a:avLst>
                  <a:gd name="adj" fmla="val 1468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38A08C38-4549-BC4A-B1E7-A250CFB7E520}"/>
                  </a:ext>
                </a:extLst>
              </p:cNvPr>
              <p:cNvSpPr/>
              <p:nvPr/>
            </p:nvSpPr>
            <p:spPr>
              <a:xfrm>
                <a:off x="580195" y="3961335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87369379-920B-5D41-9B9F-A39DF768C249}"/>
                  </a:ext>
                </a:extLst>
              </p:cNvPr>
              <p:cNvSpPr/>
              <p:nvPr/>
            </p:nvSpPr>
            <p:spPr>
              <a:xfrm>
                <a:off x="580195" y="4341479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C0BF23C1-D4CF-9442-B5E6-12FDC0D748B8}"/>
                  </a:ext>
                </a:extLst>
              </p:cNvPr>
              <p:cNvSpPr/>
              <p:nvPr/>
            </p:nvSpPr>
            <p:spPr>
              <a:xfrm>
                <a:off x="940236" y="3961334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CFB7EEE3-6D8A-924F-B073-FF3C9F47C377}"/>
                  </a:ext>
                </a:extLst>
              </p:cNvPr>
              <p:cNvSpPr/>
              <p:nvPr/>
            </p:nvSpPr>
            <p:spPr>
              <a:xfrm>
                <a:off x="940236" y="4341478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B279B6F9-1068-4D48-BA71-803F166DEAA7}"/>
                </a:ext>
              </a:extLst>
            </p:cNvPr>
            <p:cNvGrpSpPr/>
            <p:nvPr/>
          </p:nvGrpSpPr>
          <p:grpSpPr>
            <a:xfrm>
              <a:off x="467542" y="2996952"/>
              <a:ext cx="688717" cy="688717"/>
              <a:chOff x="467542" y="2996952"/>
              <a:chExt cx="688717" cy="688717"/>
            </a:xfrm>
          </p:grpSpPr>
          <p:sp>
            <p:nvSpPr>
              <p:cNvPr id="43" name="Rectángulo redondeado 42">
                <a:extLst>
                  <a:ext uri="{FF2B5EF4-FFF2-40B4-BE49-F238E27FC236}">
                    <a16:creationId xmlns:a16="http://schemas.microsoft.com/office/drawing/2014/main" id="{4511BB6F-AE7D-B642-ABDA-6D3E4EE4D7DA}"/>
                  </a:ext>
                </a:extLst>
              </p:cNvPr>
              <p:cNvSpPr/>
              <p:nvPr/>
            </p:nvSpPr>
            <p:spPr>
              <a:xfrm>
                <a:off x="467542" y="2996952"/>
                <a:ext cx="688717" cy="688717"/>
              </a:xfrm>
              <a:prstGeom prst="roundRect">
                <a:avLst>
                  <a:gd name="adj" fmla="val 1468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12E717EF-D595-8E43-9CED-8DDAC7D721ED}"/>
                  </a:ext>
                </a:extLst>
              </p:cNvPr>
              <p:cNvSpPr/>
              <p:nvPr/>
            </p:nvSpPr>
            <p:spPr>
              <a:xfrm>
                <a:off x="580194" y="3097239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EAB0DD44-E258-7F49-BF67-76207FF8024F}"/>
                  </a:ext>
                </a:extLst>
              </p:cNvPr>
              <p:cNvSpPr/>
              <p:nvPr/>
            </p:nvSpPr>
            <p:spPr>
              <a:xfrm>
                <a:off x="755576" y="328731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FEF356FF-8308-5E4B-A84A-2BFD68572AD6}"/>
                  </a:ext>
                </a:extLst>
              </p:cNvPr>
              <p:cNvSpPr/>
              <p:nvPr/>
            </p:nvSpPr>
            <p:spPr>
              <a:xfrm>
                <a:off x="940235" y="3477382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6FE6ED08-4193-B34B-AB07-BA8FE254D242}"/>
                </a:ext>
              </a:extLst>
            </p:cNvPr>
            <p:cNvGrpSpPr/>
            <p:nvPr/>
          </p:nvGrpSpPr>
          <p:grpSpPr>
            <a:xfrm>
              <a:off x="467542" y="2132856"/>
              <a:ext cx="688717" cy="688717"/>
              <a:chOff x="467542" y="2132856"/>
              <a:chExt cx="688717" cy="688717"/>
            </a:xfrm>
          </p:grpSpPr>
          <p:sp>
            <p:nvSpPr>
              <p:cNvPr id="53" name="Rectángulo redondeado 52">
                <a:extLst>
                  <a:ext uri="{FF2B5EF4-FFF2-40B4-BE49-F238E27FC236}">
                    <a16:creationId xmlns:a16="http://schemas.microsoft.com/office/drawing/2014/main" id="{22111265-3729-A946-B9B3-8EAE4087FB1A}"/>
                  </a:ext>
                </a:extLst>
              </p:cNvPr>
              <p:cNvSpPr/>
              <p:nvPr/>
            </p:nvSpPr>
            <p:spPr>
              <a:xfrm>
                <a:off x="467542" y="2132856"/>
                <a:ext cx="688717" cy="688717"/>
              </a:xfrm>
              <a:prstGeom prst="roundRect">
                <a:avLst>
                  <a:gd name="adj" fmla="val 1468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C0B8AE61-3117-C64B-B361-EEBEBDE117C9}"/>
                  </a:ext>
                </a:extLst>
              </p:cNvPr>
              <p:cNvSpPr/>
              <p:nvPr/>
            </p:nvSpPr>
            <p:spPr>
              <a:xfrm>
                <a:off x="580194" y="2233143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7D02216D-2208-D84A-9045-C931B06CF18D}"/>
                  </a:ext>
                </a:extLst>
              </p:cNvPr>
              <p:cNvSpPr/>
              <p:nvPr/>
            </p:nvSpPr>
            <p:spPr>
              <a:xfrm>
                <a:off x="940235" y="261328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ACF7D593-5EE5-E345-8314-8A4D0BCBA553}"/>
                </a:ext>
              </a:extLst>
            </p:cNvPr>
            <p:cNvGrpSpPr/>
            <p:nvPr/>
          </p:nvGrpSpPr>
          <p:grpSpPr>
            <a:xfrm>
              <a:off x="467542" y="1302449"/>
              <a:ext cx="688717" cy="688717"/>
              <a:chOff x="467542" y="1302449"/>
              <a:chExt cx="688717" cy="688717"/>
            </a:xfrm>
          </p:grpSpPr>
          <p:sp>
            <p:nvSpPr>
              <p:cNvPr id="63" name="Rectángulo redondeado 62">
                <a:extLst>
                  <a:ext uri="{FF2B5EF4-FFF2-40B4-BE49-F238E27FC236}">
                    <a16:creationId xmlns:a16="http://schemas.microsoft.com/office/drawing/2014/main" id="{BF2BE83B-6510-8F49-8264-75A95C515987}"/>
                  </a:ext>
                </a:extLst>
              </p:cNvPr>
              <p:cNvSpPr/>
              <p:nvPr/>
            </p:nvSpPr>
            <p:spPr>
              <a:xfrm>
                <a:off x="467542" y="1302449"/>
                <a:ext cx="688717" cy="688717"/>
              </a:xfrm>
              <a:prstGeom prst="roundRect">
                <a:avLst>
                  <a:gd name="adj" fmla="val 1468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4DE153A9-EF03-B44D-8F86-23B5A578CF12}"/>
                  </a:ext>
                </a:extLst>
              </p:cNvPr>
              <p:cNvSpPr/>
              <p:nvPr/>
            </p:nvSpPr>
            <p:spPr>
              <a:xfrm>
                <a:off x="755576" y="1592808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735B662A-DC3A-C94A-83F7-790F84A79584}"/>
                </a:ext>
              </a:extLst>
            </p:cNvPr>
            <p:cNvGrpSpPr/>
            <p:nvPr/>
          </p:nvGrpSpPr>
          <p:grpSpPr>
            <a:xfrm>
              <a:off x="1331640" y="404664"/>
              <a:ext cx="688717" cy="688717"/>
              <a:chOff x="467542" y="1302449"/>
              <a:chExt cx="688717" cy="688717"/>
            </a:xfrm>
          </p:grpSpPr>
          <p:sp>
            <p:nvSpPr>
              <p:cNvPr id="80" name="Rectángulo redondeado 79">
                <a:extLst>
                  <a:ext uri="{FF2B5EF4-FFF2-40B4-BE49-F238E27FC236}">
                    <a16:creationId xmlns:a16="http://schemas.microsoft.com/office/drawing/2014/main" id="{4FB21091-AF7F-2541-928F-152F11A47C09}"/>
                  </a:ext>
                </a:extLst>
              </p:cNvPr>
              <p:cNvSpPr/>
              <p:nvPr/>
            </p:nvSpPr>
            <p:spPr>
              <a:xfrm>
                <a:off x="467542" y="1302449"/>
                <a:ext cx="688717" cy="688717"/>
              </a:xfrm>
              <a:prstGeom prst="roundRect">
                <a:avLst>
                  <a:gd name="adj" fmla="val 1468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F2D1F80B-20F3-594C-A764-9888C2F012CA}"/>
                  </a:ext>
                </a:extLst>
              </p:cNvPr>
              <p:cNvSpPr/>
              <p:nvPr/>
            </p:nvSpPr>
            <p:spPr>
              <a:xfrm>
                <a:off x="755576" y="1592808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388366BC-8712-124B-A3A2-5E3E490674AB}"/>
                </a:ext>
              </a:extLst>
            </p:cNvPr>
            <p:cNvGrpSpPr/>
            <p:nvPr/>
          </p:nvGrpSpPr>
          <p:grpSpPr>
            <a:xfrm>
              <a:off x="2195736" y="404664"/>
              <a:ext cx="688717" cy="688717"/>
              <a:chOff x="467542" y="2132856"/>
              <a:chExt cx="688717" cy="688717"/>
            </a:xfrm>
          </p:grpSpPr>
          <p:sp>
            <p:nvSpPr>
              <p:cNvPr id="83" name="Rectángulo redondeado 82">
                <a:extLst>
                  <a:ext uri="{FF2B5EF4-FFF2-40B4-BE49-F238E27FC236}">
                    <a16:creationId xmlns:a16="http://schemas.microsoft.com/office/drawing/2014/main" id="{8E6F16D3-09F3-0C4C-BE58-6F777F042BA9}"/>
                  </a:ext>
                </a:extLst>
              </p:cNvPr>
              <p:cNvSpPr/>
              <p:nvPr/>
            </p:nvSpPr>
            <p:spPr>
              <a:xfrm>
                <a:off x="467542" y="2132856"/>
                <a:ext cx="688717" cy="688717"/>
              </a:xfrm>
              <a:prstGeom prst="roundRect">
                <a:avLst>
                  <a:gd name="adj" fmla="val 1468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D13AE51C-F7A5-184B-A30F-AF590BE7466A}"/>
                  </a:ext>
                </a:extLst>
              </p:cNvPr>
              <p:cNvSpPr/>
              <p:nvPr/>
            </p:nvSpPr>
            <p:spPr>
              <a:xfrm>
                <a:off x="580194" y="2233143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F7D26701-D288-3F41-AB8F-18B698603D2B}"/>
                  </a:ext>
                </a:extLst>
              </p:cNvPr>
              <p:cNvSpPr/>
              <p:nvPr/>
            </p:nvSpPr>
            <p:spPr>
              <a:xfrm>
                <a:off x="940235" y="261328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6BA89464-C7F8-C54D-8021-5CCDF938EB62}"/>
                </a:ext>
              </a:extLst>
            </p:cNvPr>
            <p:cNvGrpSpPr/>
            <p:nvPr/>
          </p:nvGrpSpPr>
          <p:grpSpPr>
            <a:xfrm>
              <a:off x="3063304" y="400135"/>
              <a:ext cx="688717" cy="688717"/>
              <a:chOff x="467542" y="2996952"/>
              <a:chExt cx="688717" cy="688717"/>
            </a:xfrm>
          </p:grpSpPr>
          <p:sp>
            <p:nvSpPr>
              <p:cNvPr id="87" name="Rectángulo redondeado 86">
                <a:extLst>
                  <a:ext uri="{FF2B5EF4-FFF2-40B4-BE49-F238E27FC236}">
                    <a16:creationId xmlns:a16="http://schemas.microsoft.com/office/drawing/2014/main" id="{005F5122-EA53-C544-B608-45F9F7FE205A}"/>
                  </a:ext>
                </a:extLst>
              </p:cNvPr>
              <p:cNvSpPr/>
              <p:nvPr/>
            </p:nvSpPr>
            <p:spPr>
              <a:xfrm>
                <a:off x="467542" y="2996952"/>
                <a:ext cx="688717" cy="688717"/>
              </a:xfrm>
              <a:prstGeom prst="roundRect">
                <a:avLst>
                  <a:gd name="adj" fmla="val 1468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E10DBFF0-E055-F548-80FD-8828355B711F}"/>
                  </a:ext>
                </a:extLst>
              </p:cNvPr>
              <p:cNvSpPr/>
              <p:nvPr/>
            </p:nvSpPr>
            <p:spPr>
              <a:xfrm>
                <a:off x="580194" y="3097239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DC43BACC-E8FF-2E48-BECB-22C02E7D82E7}"/>
                  </a:ext>
                </a:extLst>
              </p:cNvPr>
              <p:cNvSpPr/>
              <p:nvPr/>
            </p:nvSpPr>
            <p:spPr>
              <a:xfrm>
                <a:off x="755576" y="328731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4D31672E-C8CF-6341-9C6F-745342030431}"/>
                  </a:ext>
                </a:extLst>
              </p:cNvPr>
              <p:cNvSpPr/>
              <p:nvPr/>
            </p:nvSpPr>
            <p:spPr>
              <a:xfrm>
                <a:off x="940235" y="3477382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05600D25-A46B-014F-800B-90F4A25B339C}"/>
                </a:ext>
              </a:extLst>
            </p:cNvPr>
            <p:cNvGrpSpPr/>
            <p:nvPr/>
          </p:nvGrpSpPr>
          <p:grpSpPr>
            <a:xfrm>
              <a:off x="3927400" y="400135"/>
              <a:ext cx="688717" cy="688717"/>
              <a:chOff x="467543" y="3861048"/>
              <a:chExt cx="688717" cy="688717"/>
            </a:xfrm>
          </p:grpSpPr>
          <p:sp>
            <p:nvSpPr>
              <p:cNvPr id="92" name="Rectángulo redondeado 91">
                <a:extLst>
                  <a:ext uri="{FF2B5EF4-FFF2-40B4-BE49-F238E27FC236}">
                    <a16:creationId xmlns:a16="http://schemas.microsoft.com/office/drawing/2014/main" id="{54AFA4A9-57A6-AB4C-B950-96C496FCE14C}"/>
                  </a:ext>
                </a:extLst>
              </p:cNvPr>
              <p:cNvSpPr/>
              <p:nvPr/>
            </p:nvSpPr>
            <p:spPr>
              <a:xfrm>
                <a:off x="467543" y="3861048"/>
                <a:ext cx="688717" cy="688717"/>
              </a:xfrm>
              <a:prstGeom prst="roundRect">
                <a:avLst>
                  <a:gd name="adj" fmla="val 1468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19778CEE-0AD7-B14B-8F2B-C31FC7001C36}"/>
                  </a:ext>
                </a:extLst>
              </p:cNvPr>
              <p:cNvSpPr/>
              <p:nvPr/>
            </p:nvSpPr>
            <p:spPr>
              <a:xfrm>
                <a:off x="580195" y="3961335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37064E17-426A-F546-974C-18CE9B66F036}"/>
                  </a:ext>
                </a:extLst>
              </p:cNvPr>
              <p:cNvSpPr/>
              <p:nvPr/>
            </p:nvSpPr>
            <p:spPr>
              <a:xfrm>
                <a:off x="580195" y="4341479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0DD5C3AF-4FF9-A94F-9E0F-68C0681421A4}"/>
                  </a:ext>
                </a:extLst>
              </p:cNvPr>
              <p:cNvSpPr/>
              <p:nvPr/>
            </p:nvSpPr>
            <p:spPr>
              <a:xfrm>
                <a:off x="940236" y="3961334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DD36953E-4486-3346-B98C-31EC4A164B7E}"/>
                  </a:ext>
                </a:extLst>
              </p:cNvPr>
              <p:cNvSpPr/>
              <p:nvPr/>
            </p:nvSpPr>
            <p:spPr>
              <a:xfrm>
                <a:off x="940236" y="4341478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97" name="Grupo 96">
              <a:extLst>
                <a:ext uri="{FF2B5EF4-FFF2-40B4-BE49-F238E27FC236}">
                  <a16:creationId xmlns:a16="http://schemas.microsoft.com/office/drawing/2014/main" id="{799ECCEC-E2D6-504E-B284-EA405F19E341}"/>
                </a:ext>
              </a:extLst>
            </p:cNvPr>
            <p:cNvGrpSpPr/>
            <p:nvPr/>
          </p:nvGrpSpPr>
          <p:grpSpPr>
            <a:xfrm>
              <a:off x="4794968" y="400134"/>
              <a:ext cx="688717" cy="688717"/>
              <a:chOff x="467544" y="4725144"/>
              <a:chExt cx="688717" cy="688717"/>
            </a:xfrm>
          </p:grpSpPr>
          <p:sp>
            <p:nvSpPr>
              <p:cNvPr id="98" name="Rectángulo redondeado 97">
                <a:extLst>
                  <a:ext uri="{FF2B5EF4-FFF2-40B4-BE49-F238E27FC236}">
                    <a16:creationId xmlns:a16="http://schemas.microsoft.com/office/drawing/2014/main" id="{A3EA3101-7032-1C46-B6A8-FA498423447C}"/>
                  </a:ext>
                </a:extLst>
              </p:cNvPr>
              <p:cNvSpPr/>
              <p:nvPr/>
            </p:nvSpPr>
            <p:spPr>
              <a:xfrm>
                <a:off x="467544" y="4725144"/>
                <a:ext cx="688717" cy="688717"/>
              </a:xfrm>
              <a:prstGeom prst="roundRect">
                <a:avLst>
                  <a:gd name="adj" fmla="val 1468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A1900859-40DE-F844-90F7-9A9A3EC4C280}"/>
                  </a:ext>
                </a:extLst>
              </p:cNvPr>
              <p:cNvSpPr/>
              <p:nvPr/>
            </p:nvSpPr>
            <p:spPr>
              <a:xfrm>
                <a:off x="580196" y="482543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56CB5960-CE6F-974E-92B3-6FDC4D002360}"/>
                  </a:ext>
                </a:extLst>
              </p:cNvPr>
              <p:cNvSpPr/>
              <p:nvPr/>
            </p:nvSpPr>
            <p:spPr>
              <a:xfrm>
                <a:off x="755576" y="5015503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1A5FDE18-B5E8-2742-96A5-7B47DCBDD489}"/>
                  </a:ext>
                </a:extLst>
              </p:cNvPr>
              <p:cNvSpPr/>
              <p:nvPr/>
            </p:nvSpPr>
            <p:spPr>
              <a:xfrm>
                <a:off x="580196" y="5205575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D1A24D0C-CD40-FC4F-9F0F-EFC8271660C5}"/>
                  </a:ext>
                </a:extLst>
              </p:cNvPr>
              <p:cNvSpPr/>
              <p:nvPr/>
            </p:nvSpPr>
            <p:spPr>
              <a:xfrm>
                <a:off x="940237" y="482543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BCE8442E-6C09-F449-A7BE-56FC2D4346E3}"/>
                  </a:ext>
                </a:extLst>
              </p:cNvPr>
              <p:cNvSpPr/>
              <p:nvPr/>
            </p:nvSpPr>
            <p:spPr>
              <a:xfrm>
                <a:off x="940237" y="5205574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EFE315F0-611B-DF4E-B450-5E2F8272DBEF}"/>
                </a:ext>
              </a:extLst>
            </p:cNvPr>
            <p:cNvSpPr txBox="1"/>
            <p:nvPr/>
          </p:nvSpPr>
          <p:spPr>
            <a:xfrm>
              <a:off x="1453822" y="1290770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2</a:t>
              </a:r>
            </a:p>
          </p:txBody>
        </p: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CFB9E60E-4E69-524D-8A25-E79BFA90A835}"/>
                </a:ext>
              </a:extLst>
            </p:cNvPr>
            <p:cNvCxnSpPr/>
            <p:nvPr/>
          </p:nvCxnSpPr>
          <p:spPr>
            <a:xfrm flipV="1">
              <a:off x="1156259" y="2475976"/>
              <a:ext cx="5191522" cy="1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7A21799E-7567-D749-A7F8-298301E539FE}"/>
                </a:ext>
              </a:extLst>
            </p:cNvPr>
            <p:cNvCxnSpPr/>
            <p:nvPr/>
          </p:nvCxnSpPr>
          <p:spPr>
            <a:xfrm flipV="1">
              <a:off x="1156259" y="3331740"/>
              <a:ext cx="5191522" cy="1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3C4AA0E4-1793-3848-8087-7490E2FCECE5}"/>
                </a:ext>
              </a:extLst>
            </p:cNvPr>
            <p:cNvCxnSpPr/>
            <p:nvPr/>
          </p:nvCxnSpPr>
          <p:spPr>
            <a:xfrm flipV="1">
              <a:off x="1159165" y="4205406"/>
              <a:ext cx="5191522" cy="1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DF86E3BF-2CF9-B24E-A609-938A23E70D63}"/>
                </a:ext>
              </a:extLst>
            </p:cNvPr>
            <p:cNvCxnSpPr/>
            <p:nvPr/>
          </p:nvCxnSpPr>
          <p:spPr>
            <a:xfrm flipV="1">
              <a:off x="1151608" y="5069502"/>
              <a:ext cx="5191522" cy="1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7A2DB65A-A0AD-3147-AE65-5F715425EFA6}"/>
                </a:ext>
              </a:extLst>
            </p:cNvPr>
            <p:cNvCxnSpPr/>
            <p:nvPr/>
          </p:nvCxnSpPr>
          <p:spPr>
            <a:xfrm flipV="1">
              <a:off x="1179749" y="5927517"/>
              <a:ext cx="5191522" cy="1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60998C24-8BA5-F043-90AE-AAE4C49311EB}"/>
                </a:ext>
              </a:extLst>
            </p:cNvPr>
            <p:cNvSpPr txBox="1"/>
            <p:nvPr/>
          </p:nvSpPr>
          <p:spPr>
            <a:xfrm>
              <a:off x="1453822" y="2133252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3</a:t>
              </a:r>
            </a:p>
          </p:txBody>
        </p:sp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920CC5A1-F725-5F41-A5F2-FB55A196B478}"/>
                </a:ext>
              </a:extLst>
            </p:cNvPr>
            <p:cNvSpPr txBox="1"/>
            <p:nvPr/>
          </p:nvSpPr>
          <p:spPr>
            <a:xfrm>
              <a:off x="1453822" y="2971259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4</a:t>
              </a:r>
            </a:p>
          </p:txBody>
        </p:sp>
        <p:sp>
          <p:nvSpPr>
            <p:cNvPr id="117" name="CuadroTexto 116">
              <a:extLst>
                <a:ext uri="{FF2B5EF4-FFF2-40B4-BE49-F238E27FC236}">
                  <a16:creationId xmlns:a16="http://schemas.microsoft.com/office/drawing/2014/main" id="{A56BEDE0-8D3E-7047-A439-F1A1988A697B}"/>
                </a:ext>
              </a:extLst>
            </p:cNvPr>
            <p:cNvSpPr txBox="1"/>
            <p:nvPr/>
          </p:nvSpPr>
          <p:spPr>
            <a:xfrm>
              <a:off x="1453822" y="3871572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5</a:t>
              </a:r>
            </a:p>
          </p:txBody>
        </p:sp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A213035E-0676-D54F-8C64-E999DFA12116}"/>
                </a:ext>
              </a:extLst>
            </p:cNvPr>
            <p:cNvSpPr txBox="1"/>
            <p:nvPr/>
          </p:nvSpPr>
          <p:spPr>
            <a:xfrm>
              <a:off x="1453822" y="472514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6</a:t>
              </a:r>
            </a:p>
          </p:txBody>
        </p:sp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id="{1C14D07B-B144-224D-B700-0F4C30001775}"/>
                </a:ext>
              </a:extLst>
            </p:cNvPr>
            <p:cNvSpPr txBox="1"/>
            <p:nvPr/>
          </p:nvSpPr>
          <p:spPr>
            <a:xfrm>
              <a:off x="1453822" y="557920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7</a:t>
              </a:r>
            </a:p>
          </p:txBody>
        </p: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F8A23ED7-8D12-764D-A1AD-3C42B333371C}"/>
                </a:ext>
              </a:extLst>
            </p:cNvPr>
            <p:cNvSpPr txBox="1"/>
            <p:nvPr/>
          </p:nvSpPr>
          <p:spPr>
            <a:xfrm>
              <a:off x="2325268" y="1290770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3</a:t>
              </a:r>
            </a:p>
          </p:txBody>
        </p:sp>
        <p:cxnSp>
          <p:nvCxnSpPr>
            <p:cNvPr id="122" name="Conector recto 121">
              <a:extLst>
                <a:ext uri="{FF2B5EF4-FFF2-40B4-BE49-F238E27FC236}">
                  <a16:creationId xmlns:a16="http://schemas.microsoft.com/office/drawing/2014/main" id="{2E88FA54-685B-2742-8C48-02B30D86CC2F}"/>
                </a:ext>
              </a:extLst>
            </p:cNvPr>
            <p:cNvCxnSpPr>
              <a:cxnSpLocks/>
            </p:cNvCxnSpPr>
            <p:nvPr/>
          </p:nvCxnSpPr>
          <p:spPr>
            <a:xfrm>
              <a:off x="3409496" y="1102597"/>
              <a:ext cx="0" cy="5084289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AAD20077-6F1A-7E4E-A0F9-429D8E89F68C}"/>
                </a:ext>
              </a:extLst>
            </p:cNvPr>
            <p:cNvSpPr txBox="1"/>
            <p:nvPr/>
          </p:nvSpPr>
          <p:spPr>
            <a:xfrm>
              <a:off x="2325268" y="2133252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4</a:t>
              </a:r>
            </a:p>
          </p:txBody>
        </p:sp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8CFFD218-D460-B74B-A9BE-CDB41471831D}"/>
                </a:ext>
              </a:extLst>
            </p:cNvPr>
            <p:cNvSpPr txBox="1"/>
            <p:nvPr/>
          </p:nvSpPr>
          <p:spPr>
            <a:xfrm>
              <a:off x="3168050" y="1290770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4</a:t>
              </a:r>
            </a:p>
          </p:txBody>
        </p:sp>
        <p:sp>
          <p:nvSpPr>
            <p:cNvPr id="128" name="CuadroTexto 127">
              <a:extLst>
                <a:ext uri="{FF2B5EF4-FFF2-40B4-BE49-F238E27FC236}">
                  <a16:creationId xmlns:a16="http://schemas.microsoft.com/office/drawing/2014/main" id="{D7C3276D-836B-7947-AE23-56D385F38364}"/>
                </a:ext>
              </a:extLst>
            </p:cNvPr>
            <p:cNvSpPr txBox="1"/>
            <p:nvPr/>
          </p:nvSpPr>
          <p:spPr>
            <a:xfrm>
              <a:off x="2325268" y="2971259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5</a:t>
              </a:r>
            </a:p>
          </p:txBody>
        </p: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C86099B6-2461-7F47-BFB1-0CED3FF61CFF}"/>
                </a:ext>
              </a:extLst>
            </p:cNvPr>
            <p:cNvSpPr txBox="1"/>
            <p:nvPr/>
          </p:nvSpPr>
          <p:spPr>
            <a:xfrm>
              <a:off x="3168050" y="2133252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5</a:t>
              </a:r>
            </a:p>
          </p:txBody>
        </p:sp>
        <p:sp>
          <p:nvSpPr>
            <p:cNvPr id="130" name="CuadroTexto 129">
              <a:extLst>
                <a:ext uri="{FF2B5EF4-FFF2-40B4-BE49-F238E27FC236}">
                  <a16:creationId xmlns:a16="http://schemas.microsoft.com/office/drawing/2014/main" id="{BD7C8675-08AE-7C44-9B96-8EB54A7EEF3F}"/>
                </a:ext>
              </a:extLst>
            </p:cNvPr>
            <p:cNvSpPr txBox="1"/>
            <p:nvPr/>
          </p:nvSpPr>
          <p:spPr>
            <a:xfrm>
              <a:off x="2325268" y="3871572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6</a:t>
              </a:r>
            </a:p>
          </p:txBody>
        </p:sp>
        <p:sp>
          <p:nvSpPr>
            <p:cNvPr id="131" name="CuadroTexto 130">
              <a:extLst>
                <a:ext uri="{FF2B5EF4-FFF2-40B4-BE49-F238E27FC236}">
                  <a16:creationId xmlns:a16="http://schemas.microsoft.com/office/drawing/2014/main" id="{37F0D3B7-D3D9-3541-A545-08B99033C228}"/>
                </a:ext>
              </a:extLst>
            </p:cNvPr>
            <p:cNvSpPr txBox="1"/>
            <p:nvPr/>
          </p:nvSpPr>
          <p:spPr>
            <a:xfrm>
              <a:off x="3168050" y="2971259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6</a:t>
              </a:r>
            </a:p>
          </p:txBody>
        </p:sp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E5A55638-7756-CD4A-A441-103E0435334C}"/>
                </a:ext>
              </a:extLst>
            </p:cNvPr>
            <p:cNvSpPr txBox="1"/>
            <p:nvPr/>
          </p:nvSpPr>
          <p:spPr>
            <a:xfrm>
              <a:off x="2325268" y="472514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7</a:t>
              </a:r>
            </a:p>
          </p:txBody>
        </p: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5AB00595-DFCF-1B4C-9FB1-AC99F80503E2}"/>
                </a:ext>
              </a:extLst>
            </p:cNvPr>
            <p:cNvSpPr txBox="1"/>
            <p:nvPr/>
          </p:nvSpPr>
          <p:spPr>
            <a:xfrm>
              <a:off x="3168050" y="3871572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7</a:t>
              </a:r>
            </a:p>
          </p:txBody>
        </p:sp>
        <p:sp>
          <p:nvSpPr>
            <p:cNvPr id="134" name="CuadroTexto 133">
              <a:extLst>
                <a:ext uri="{FF2B5EF4-FFF2-40B4-BE49-F238E27FC236}">
                  <a16:creationId xmlns:a16="http://schemas.microsoft.com/office/drawing/2014/main" id="{89891117-7D69-F147-B420-CE5924C3CDF9}"/>
                </a:ext>
              </a:extLst>
            </p:cNvPr>
            <p:cNvSpPr txBox="1"/>
            <p:nvPr/>
          </p:nvSpPr>
          <p:spPr>
            <a:xfrm>
              <a:off x="4054225" y="1290770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5</a:t>
              </a:r>
            </a:p>
          </p:txBody>
        </p:sp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8ABCA75F-E428-794E-8C11-2BC979F30314}"/>
                </a:ext>
              </a:extLst>
            </p:cNvPr>
            <p:cNvSpPr txBox="1"/>
            <p:nvPr/>
          </p:nvSpPr>
          <p:spPr>
            <a:xfrm>
              <a:off x="4054225" y="2133252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6</a:t>
              </a:r>
            </a:p>
          </p:txBody>
        </p:sp>
        <p:sp>
          <p:nvSpPr>
            <p:cNvPr id="136" name="CuadroTexto 135">
              <a:extLst>
                <a:ext uri="{FF2B5EF4-FFF2-40B4-BE49-F238E27FC236}">
                  <a16:creationId xmlns:a16="http://schemas.microsoft.com/office/drawing/2014/main" id="{D131C40E-4D54-0F48-9F3D-91769D85F8D7}"/>
                </a:ext>
              </a:extLst>
            </p:cNvPr>
            <p:cNvSpPr txBox="1"/>
            <p:nvPr/>
          </p:nvSpPr>
          <p:spPr>
            <a:xfrm>
              <a:off x="4922465" y="1290770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6</a:t>
              </a:r>
            </a:p>
          </p:txBody>
        </p:sp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19D386B6-6697-AA41-A3D7-BB7693D8F24D}"/>
                </a:ext>
              </a:extLst>
            </p:cNvPr>
            <p:cNvSpPr txBox="1"/>
            <p:nvPr/>
          </p:nvSpPr>
          <p:spPr>
            <a:xfrm>
              <a:off x="4054225" y="2971259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7</a:t>
              </a:r>
            </a:p>
          </p:txBody>
        </p:sp>
        <p:sp>
          <p:nvSpPr>
            <p:cNvPr id="138" name="CuadroTexto 137">
              <a:extLst>
                <a:ext uri="{FF2B5EF4-FFF2-40B4-BE49-F238E27FC236}">
                  <a16:creationId xmlns:a16="http://schemas.microsoft.com/office/drawing/2014/main" id="{1013E0CD-F2E6-2B4E-903F-EA249B3D3AC1}"/>
                </a:ext>
              </a:extLst>
            </p:cNvPr>
            <p:cNvSpPr txBox="1"/>
            <p:nvPr/>
          </p:nvSpPr>
          <p:spPr>
            <a:xfrm>
              <a:off x="4922465" y="2133252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7</a:t>
              </a:r>
            </a:p>
          </p:txBody>
        </p:sp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358A71CA-F14D-594C-B8B9-E90037BF196C}"/>
                </a:ext>
              </a:extLst>
            </p:cNvPr>
            <p:cNvSpPr txBox="1"/>
            <p:nvPr/>
          </p:nvSpPr>
          <p:spPr>
            <a:xfrm>
              <a:off x="5781963" y="1290770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7</a:t>
              </a:r>
            </a:p>
          </p:txBody>
        </p:sp>
        <p:sp>
          <p:nvSpPr>
            <p:cNvPr id="140" name="CuadroTexto 139">
              <a:extLst>
                <a:ext uri="{FF2B5EF4-FFF2-40B4-BE49-F238E27FC236}">
                  <a16:creationId xmlns:a16="http://schemas.microsoft.com/office/drawing/2014/main" id="{DB590081-1683-2840-BB43-DBF3BB8FB5F4}"/>
                </a:ext>
              </a:extLst>
            </p:cNvPr>
            <p:cNvSpPr txBox="1"/>
            <p:nvPr/>
          </p:nvSpPr>
          <p:spPr>
            <a:xfrm>
              <a:off x="2325268" y="557920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8</a:t>
              </a:r>
            </a:p>
          </p:txBody>
        </p:sp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A8682515-5BD8-7E4F-901C-72A449C09D76}"/>
                </a:ext>
              </a:extLst>
            </p:cNvPr>
            <p:cNvSpPr txBox="1"/>
            <p:nvPr/>
          </p:nvSpPr>
          <p:spPr>
            <a:xfrm>
              <a:off x="3168050" y="557920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9</a:t>
              </a:r>
            </a:p>
          </p:txBody>
        </p:sp>
        <p:sp>
          <p:nvSpPr>
            <p:cNvPr id="142" name="CuadroTexto 141">
              <a:extLst>
                <a:ext uri="{FF2B5EF4-FFF2-40B4-BE49-F238E27FC236}">
                  <a16:creationId xmlns:a16="http://schemas.microsoft.com/office/drawing/2014/main" id="{9BE9A882-99E4-EC43-AA6D-918FEAAF526F}"/>
                </a:ext>
              </a:extLst>
            </p:cNvPr>
            <p:cNvSpPr txBox="1"/>
            <p:nvPr/>
          </p:nvSpPr>
          <p:spPr>
            <a:xfrm>
              <a:off x="3924382" y="557920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10</a:t>
              </a:r>
            </a:p>
          </p:txBody>
        </p:sp>
        <p:sp>
          <p:nvSpPr>
            <p:cNvPr id="143" name="CuadroTexto 142">
              <a:extLst>
                <a:ext uri="{FF2B5EF4-FFF2-40B4-BE49-F238E27FC236}">
                  <a16:creationId xmlns:a16="http://schemas.microsoft.com/office/drawing/2014/main" id="{04415D94-9C02-4343-B3C8-E48450CFA647}"/>
                </a:ext>
              </a:extLst>
            </p:cNvPr>
            <p:cNvSpPr txBox="1"/>
            <p:nvPr/>
          </p:nvSpPr>
          <p:spPr>
            <a:xfrm>
              <a:off x="4792622" y="557920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11</a:t>
              </a:r>
            </a:p>
          </p:txBody>
        </p:sp>
        <p:sp>
          <p:nvSpPr>
            <p:cNvPr id="144" name="CuadroTexto 143">
              <a:extLst>
                <a:ext uri="{FF2B5EF4-FFF2-40B4-BE49-F238E27FC236}">
                  <a16:creationId xmlns:a16="http://schemas.microsoft.com/office/drawing/2014/main" id="{5F132D90-2A8E-AD48-8D5A-3992B33FCF1A}"/>
                </a:ext>
              </a:extLst>
            </p:cNvPr>
            <p:cNvSpPr txBox="1"/>
            <p:nvPr/>
          </p:nvSpPr>
          <p:spPr>
            <a:xfrm>
              <a:off x="5652120" y="557920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12</a:t>
              </a:r>
            </a:p>
          </p:txBody>
        </p:sp>
        <p:sp>
          <p:nvSpPr>
            <p:cNvPr id="145" name="CuadroTexto 144">
              <a:extLst>
                <a:ext uri="{FF2B5EF4-FFF2-40B4-BE49-F238E27FC236}">
                  <a16:creationId xmlns:a16="http://schemas.microsoft.com/office/drawing/2014/main" id="{84C8C4E3-5043-304E-9814-37ED4B29D1CD}"/>
                </a:ext>
              </a:extLst>
            </p:cNvPr>
            <p:cNvSpPr txBox="1"/>
            <p:nvPr/>
          </p:nvSpPr>
          <p:spPr>
            <a:xfrm>
              <a:off x="4054225" y="472514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9</a:t>
              </a:r>
            </a:p>
          </p:txBody>
        </p:sp>
        <p:sp>
          <p:nvSpPr>
            <p:cNvPr id="146" name="CuadroTexto 145">
              <a:extLst>
                <a:ext uri="{FF2B5EF4-FFF2-40B4-BE49-F238E27FC236}">
                  <a16:creationId xmlns:a16="http://schemas.microsoft.com/office/drawing/2014/main" id="{5BB27E2F-6AFC-0B4C-9BC3-64CE056803BC}"/>
                </a:ext>
              </a:extLst>
            </p:cNvPr>
            <p:cNvSpPr txBox="1"/>
            <p:nvPr/>
          </p:nvSpPr>
          <p:spPr>
            <a:xfrm>
              <a:off x="3168050" y="472514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8</a:t>
              </a:r>
            </a:p>
          </p:txBody>
        </p:sp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4B41F2C4-F821-1741-BF6B-8E3EA095FF04}"/>
                </a:ext>
              </a:extLst>
            </p:cNvPr>
            <p:cNvSpPr txBox="1"/>
            <p:nvPr/>
          </p:nvSpPr>
          <p:spPr>
            <a:xfrm>
              <a:off x="4054225" y="3871572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8</a:t>
              </a:r>
            </a:p>
          </p:txBody>
        </p:sp>
        <p:sp>
          <p:nvSpPr>
            <p:cNvPr id="148" name="CuadroTexto 147">
              <a:extLst>
                <a:ext uri="{FF2B5EF4-FFF2-40B4-BE49-F238E27FC236}">
                  <a16:creationId xmlns:a16="http://schemas.microsoft.com/office/drawing/2014/main" id="{37429893-619C-5B48-B19B-7D690A0F8846}"/>
                </a:ext>
              </a:extLst>
            </p:cNvPr>
            <p:cNvSpPr txBox="1"/>
            <p:nvPr/>
          </p:nvSpPr>
          <p:spPr>
            <a:xfrm>
              <a:off x="4922465" y="2971259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8</a:t>
              </a:r>
            </a:p>
          </p:txBody>
        </p:sp>
        <p:sp>
          <p:nvSpPr>
            <p:cNvPr id="149" name="CuadroTexto 148">
              <a:extLst>
                <a:ext uri="{FF2B5EF4-FFF2-40B4-BE49-F238E27FC236}">
                  <a16:creationId xmlns:a16="http://schemas.microsoft.com/office/drawing/2014/main" id="{DD95C601-B71B-334E-BDED-ECD8597F17AB}"/>
                </a:ext>
              </a:extLst>
            </p:cNvPr>
            <p:cNvSpPr txBox="1"/>
            <p:nvPr/>
          </p:nvSpPr>
          <p:spPr>
            <a:xfrm>
              <a:off x="5781963" y="2133252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8</a:t>
              </a:r>
            </a:p>
          </p:txBody>
        </p:sp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041BA49E-8C31-E44A-8F78-9728933E9F43}"/>
                </a:ext>
              </a:extLst>
            </p:cNvPr>
            <p:cNvSpPr txBox="1"/>
            <p:nvPr/>
          </p:nvSpPr>
          <p:spPr>
            <a:xfrm>
              <a:off x="4922465" y="3871572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9</a:t>
              </a:r>
            </a:p>
          </p:txBody>
        </p:sp>
        <p:sp>
          <p:nvSpPr>
            <p:cNvPr id="151" name="CuadroTexto 150">
              <a:extLst>
                <a:ext uri="{FF2B5EF4-FFF2-40B4-BE49-F238E27FC236}">
                  <a16:creationId xmlns:a16="http://schemas.microsoft.com/office/drawing/2014/main" id="{BF5F2900-3DDD-7442-82E0-88FE006A42A6}"/>
                </a:ext>
              </a:extLst>
            </p:cNvPr>
            <p:cNvSpPr txBox="1"/>
            <p:nvPr/>
          </p:nvSpPr>
          <p:spPr>
            <a:xfrm>
              <a:off x="5781963" y="2971259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9</a:t>
              </a:r>
            </a:p>
          </p:txBody>
        </p:sp>
        <p:sp>
          <p:nvSpPr>
            <p:cNvPr id="152" name="CuadroTexto 151">
              <a:extLst>
                <a:ext uri="{FF2B5EF4-FFF2-40B4-BE49-F238E27FC236}">
                  <a16:creationId xmlns:a16="http://schemas.microsoft.com/office/drawing/2014/main" id="{35485AFC-24B5-C342-BD98-BFB266DC8F6C}"/>
                </a:ext>
              </a:extLst>
            </p:cNvPr>
            <p:cNvSpPr txBox="1"/>
            <p:nvPr/>
          </p:nvSpPr>
          <p:spPr>
            <a:xfrm>
              <a:off x="4792622" y="4725144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10</a:t>
              </a:r>
            </a:p>
          </p:txBody>
        </p:sp>
        <p:sp>
          <p:nvSpPr>
            <p:cNvPr id="153" name="CuadroTexto 152">
              <a:extLst>
                <a:ext uri="{FF2B5EF4-FFF2-40B4-BE49-F238E27FC236}">
                  <a16:creationId xmlns:a16="http://schemas.microsoft.com/office/drawing/2014/main" id="{E549C693-F762-3C44-A331-E6FA7021C2B2}"/>
                </a:ext>
              </a:extLst>
            </p:cNvPr>
            <p:cNvSpPr txBox="1"/>
            <p:nvPr/>
          </p:nvSpPr>
          <p:spPr>
            <a:xfrm>
              <a:off x="5652120" y="3871572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10</a:t>
              </a:r>
            </a:p>
          </p:txBody>
        </p:sp>
        <p:sp>
          <p:nvSpPr>
            <p:cNvPr id="154" name="CuadroTexto 153">
              <a:extLst>
                <a:ext uri="{FF2B5EF4-FFF2-40B4-BE49-F238E27FC236}">
                  <a16:creationId xmlns:a16="http://schemas.microsoft.com/office/drawing/2014/main" id="{C5B6BF8B-CAC9-E24C-934E-58FC7B0C0EF7}"/>
                </a:ext>
              </a:extLst>
            </p:cNvPr>
            <p:cNvSpPr txBox="1"/>
            <p:nvPr/>
          </p:nvSpPr>
          <p:spPr>
            <a:xfrm>
              <a:off x="5652120" y="4725144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0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3269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4463" y="4293097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" name="4 Grupo"/>
          <p:cNvGrpSpPr/>
          <p:nvPr/>
        </p:nvGrpSpPr>
        <p:grpSpPr>
          <a:xfrm>
            <a:off x="5982655" y="3501009"/>
            <a:ext cx="428628" cy="428628"/>
            <a:chOff x="2071670" y="1714488"/>
            <a:chExt cx="428628" cy="428628"/>
          </a:xfrm>
        </p:grpSpPr>
        <p:sp>
          <p:nvSpPr>
            <p:cNvPr id="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" name="114 Conector recto de flecha"/>
          <p:cNvCxnSpPr>
            <a:stCxn id="4" idx="0"/>
          </p:cNvCxnSpPr>
          <p:nvPr/>
        </p:nvCxnSpPr>
        <p:spPr>
          <a:xfrm flipV="1">
            <a:off x="6196969" y="2704574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69" y="3138415"/>
            <a:ext cx="304800" cy="381000"/>
          </a:xfrm>
          <a:prstGeom prst="rect">
            <a:avLst/>
          </a:prstGeom>
        </p:spPr>
      </p:pic>
      <p:sp>
        <p:nvSpPr>
          <p:cNvPr id="8" name="89 CuadroTexto"/>
          <p:cNvSpPr txBox="1"/>
          <p:nvPr/>
        </p:nvSpPr>
        <p:spPr>
          <a:xfrm>
            <a:off x="6480938" y="370774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angular 8"/>
          <p:cNvCxnSpPr>
            <a:endCxn id="2" idx="1"/>
          </p:cNvCxnSpPr>
          <p:nvPr/>
        </p:nvCxnSpPr>
        <p:spPr>
          <a:xfrm>
            <a:off x="1470247" y="1985421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stCxn id="2" idx="3"/>
            <a:endCxn id="4" idx="2"/>
          </p:cNvCxnSpPr>
          <p:nvPr/>
        </p:nvCxnSpPr>
        <p:spPr>
          <a:xfrm flipV="1">
            <a:off x="5928763" y="3929637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40" y="3259153"/>
            <a:ext cx="304800" cy="381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217504" y="43305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" name="4 Grupo"/>
          <p:cNvGrpSpPr/>
          <p:nvPr/>
        </p:nvGrpSpPr>
        <p:grpSpPr>
          <a:xfrm>
            <a:off x="2241659" y="1985421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470247" y="1556793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470247" y="2414049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470247" y="1985421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251520" y="3068961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827437" y="2199735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815774" y="1777565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815774" y="2342108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230127" y="1771107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230127" y="219973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230127" y="2628355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670287" y="2199735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352391" y="227687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361869" y="2636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241659" y="3429572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470247" y="3000944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470247" y="3858200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470247" y="3429572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827437" y="36438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815774" y="32217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815774" y="37862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230127" y="32152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230127" y="36438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230127" y="40725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670287" y="36438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709509" y="1771108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709509" y="2485487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709509" y="2199736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709509" y="2870964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709509" y="3285555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709509" y="2628356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869491" y="1990551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89731" y="3426382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905955" y="2499737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134543" y="2071109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134543" y="2928365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134543" y="2499737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91733" y="271405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80070" y="229188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80070" y="285642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94423" y="228542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94423" y="271405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94423" y="314267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334583" y="27140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4 Conector recto de flecha"/>
          <p:cNvCxnSpPr/>
          <p:nvPr/>
        </p:nvCxnSpPr>
        <p:spPr>
          <a:xfrm>
            <a:off x="5969757" y="2699629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Agrupar 93"/>
          <p:cNvGrpSpPr/>
          <p:nvPr/>
        </p:nvGrpSpPr>
        <p:grpSpPr>
          <a:xfrm>
            <a:off x="5533787" y="2504867"/>
            <a:ext cx="428628" cy="428628"/>
            <a:chOff x="285720" y="857232"/>
            <a:chExt cx="428628" cy="428628"/>
          </a:xfrm>
        </p:grpSpPr>
        <p:sp>
          <p:nvSpPr>
            <p:cNvPr id="9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9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00" name="Imagen 99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01" name="107 Forma libre"/>
          <p:cNvSpPr/>
          <p:nvPr/>
        </p:nvSpPr>
        <p:spPr>
          <a:xfrm>
            <a:off x="3305566" y="2199865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318359" y="3142679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659992" y="1921833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Conector recto 103"/>
          <p:cNvCxnSpPr/>
          <p:nvPr/>
        </p:nvCxnSpPr>
        <p:spPr>
          <a:xfrm>
            <a:off x="4134543" y="2485487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5940152" y="1268761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/>
          <p:nvPr/>
        </p:nvCxnSpPr>
        <p:spPr>
          <a:xfrm flipV="1">
            <a:off x="7029750" y="2414049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14 Conector recto de flecha"/>
          <p:cNvCxnSpPr/>
          <p:nvPr/>
        </p:nvCxnSpPr>
        <p:spPr>
          <a:xfrm flipV="1">
            <a:off x="7452320" y="2428299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14 Conector recto de flecha"/>
          <p:cNvCxnSpPr>
            <a:endCxn id="4" idx="3"/>
          </p:cNvCxnSpPr>
          <p:nvPr/>
        </p:nvCxnSpPr>
        <p:spPr>
          <a:xfrm flipH="1">
            <a:off x="6411283" y="3715323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145"/>
          <p:cNvCxnSpPr>
            <a:stCxn id="33" idx="0"/>
            <a:endCxn id="107" idx="0"/>
          </p:cNvCxnSpPr>
          <p:nvPr/>
        </p:nvCxnSpPr>
        <p:spPr>
          <a:xfrm rot="5400000" flipH="1" flipV="1">
            <a:off x="2851437" y="-1048184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108" idx="0"/>
            <a:endCxn id="34" idx="1"/>
          </p:cNvCxnSpPr>
          <p:nvPr/>
        </p:nvCxnSpPr>
        <p:spPr>
          <a:xfrm rot="16200000" flipH="1" flipV="1">
            <a:off x="2708797" y="-1078167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89 CuadroTexto"/>
          <p:cNvSpPr txBox="1"/>
          <p:nvPr/>
        </p:nvSpPr>
        <p:spPr>
          <a:xfrm>
            <a:off x="6185681" y="305966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7"/>
          <a:srcRect l="24769" r="26242"/>
          <a:stretch/>
        </p:blipFill>
        <p:spPr>
          <a:xfrm>
            <a:off x="4584784" y="5264348"/>
            <a:ext cx="4479565" cy="826851"/>
          </a:xfrm>
          <a:prstGeom prst="rect">
            <a:avLst/>
          </a:prstGeom>
        </p:spPr>
      </p:pic>
      <p:cxnSp>
        <p:nvCxnSpPr>
          <p:cNvPr id="151" name="Conector angular 150"/>
          <p:cNvCxnSpPr>
            <a:stCxn id="149" idx="0"/>
            <a:endCxn id="2" idx="2"/>
          </p:cNvCxnSpPr>
          <p:nvPr/>
        </p:nvCxnSpPr>
        <p:spPr>
          <a:xfrm rot="16200000" flipV="1">
            <a:off x="5703297" y="4143078"/>
            <a:ext cx="509586" cy="1732954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06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Agrupar 91"/>
          <p:cNvGrpSpPr/>
          <p:nvPr/>
        </p:nvGrpSpPr>
        <p:grpSpPr>
          <a:xfrm>
            <a:off x="395536" y="332656"/>
            <a:ext cx="3370992" cy="1983706"/>
            <a:chOff x="705069" y="1104999"/>
            <a:chExt cx="3370992" cy="1983706"/>
          </a:xfrm>
        </p:grpSpPr>
        <p:sp>
          <p:nvSpPr>
            <p:cNvPr id="2" name="89 CuadroTexto"/>
            <p:cNvSpPr txBox="1"/>
            <p:nvPr/>
          </p:nvSpPr>
          <p:spPr>
            <a:xfrm>
              <a:off x="705069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238 Forma libre"/>
            <p:cNvSpPr/>
            <p:nvPr/>
          </p:nvSpPr>
          <p:spPr>
            <a:xfrm>
              <a:off x="1671653" y="14628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4" name="110 Conector recto"/>
            <p:cNvCxnSpPr>
              <a:stCxn id="2" idx="3"/>
              <a:endCxn id="25" idx="1"/>
            </p:cNvCxnSpPr>
            <p:nvPr/>
          </p:nvCxnSpPr>
          <p:spPr>
            <a:xfrm>
              <a:off x="1115616" y="1302248"/>
              <a:ext cx="554697" cy="3052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238 Forma libre"/>
            <p:cNvSpPr/>
            <p:nvPr/>
          </p:nvSpPr>
          <p:spPr>
            <a:xfrm>
              <a:off x="1671653" y="18751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6" name="238 Forma libre"/>
            <p:cNvSpPr/>
            <p:nvPr/>
          </p:nvSpPr>
          <p:spPr>
            <a:xfrm>
              <a:off x="1671653" y="2687024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7" name="Agrupar 6"/>
            <p:cNvGrpSpPr/>
            <p:nvPr/>
          </p:nvGrpSpPr>
          <p:grpSpPr>
            <a:xfrm>
              <a:off x="1763688" y="2254976"/>
              <a:ext cx="72008" cy="368424"/>
              <a:chOff x="2915816" y="3284984"/>
              <a:chExt cx="72008" cy="368424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11" name="116 CuadroTexto"/>
            <p:cNvSpPr txBox="1"/>
            <p:nvPr/>
          </p:nvSpPr>
          <p:spPr>
            <a:xfrm>
              <a:off x="770846" y="1844823"/>
              <a:ext cx="3447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117 CuadroTexto"/>
            <p:cNvSpPr txBox="1"/>
            <p:nvPr/>
          </p:nvSpPr>
          <p:spPr>
            <a:xfrm>
              <a:off x="760911" y="2564904"/>
              <a:ext cx="354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s-E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110 Conector recto"/>
            <p:cNvCxnSpPr>
              <a:stCxn id="2" idx="3"/>
              <a:endCxn id="26" idx="1"/>
            </p:cNvCxnSpPr>
            <p:nvPr/>
          </p:nvCxnSpPr>
          <p:spPr>
            <a:xfrm>
              <a:off x="1115616" y="1302248"/>
              <a:ext cx="556267" cy="7178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10 Conector recto"/>
            <p:cNvCxnSpPr>
              <a:stCxn id="12" idx="3"/>
              <a:endCxn id="25" idx="1"/>
            </p:cNvCxnSpPr>
            <p:nvPr/>
          </p:nvCxnSpPr>
          <p:spPr>
            <a:xfrm flipV="1">
              <a:off x="1115616" y="1607538"/>
              <a:ext cx="554697" cy="1111255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10 Conector recto"/>
            <p:cNvCxnSpPr>
              <a:stCxn id="11" idx="3"/>
              <a:endCxn id="25" idx="1"/>
            </p:cNvCxnSpPr>
            <p:nvPr/>
          </p:nvCxnSpPr>
          <p:spPr>
            <a:xfrm flipV="1">
              <a:off x="1115616" y="1607538"/>
              <a:ext cx="554697" cy="39117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10 Conector recto"/>
            <p:cNvCxnSpPr>
              <a:stCxn id="12" idx="3"/>
            </p:cNvCxnSpPr>
            <p:nvPr/>
          </p:nvCxnSpPr>
          <p:spPr>
            <a:xfrm>
              <a:off x="1115616" y="2718793"/>
              <a:ext cx="556267" cy="11269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90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0 Conector recto"/>
            <p:cNvCxnSpPr>
              <a:stCxn id="12" idx="3"/>
              <a:endCxn id="26" idx="1"/>
            </p:cNvCxnSpPr>
            <p:nvPr/>
          </p:nvCxnSpPr>
          <p:spPr>
            <a:xfrm flipV="1">
              <a:off x="1115616" y="2020096"/>
              <a:ext cx="556267" cy="69869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832772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0 Conector recto"/>
            <p:cNvCxnSpPr>
              <a:stCxn id="2" idx="3"/>
            </p:cNvCxnSpPr>
            <p:nvPr/>
          </p:nvCxnSpPr>
          <p:spPr>
            <a:xfrm>
              <a:off x="1115616" y="1302248"/>
              <a:ext cx="554697" cy="152923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38 Forma libre"/>
            <p:cNvSpPr/>
            <p:nvPr/>
          </p:nvSpPr>
          <p:spPr>
            <a:xfrm>
              <a:off x="2699792" y="1628800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cxnSp>
          <p:nvCxnSpPr>
            <p:cNvPr id="22" name="110 Conector recto"/>
            <p:cNvCxnSpPr>
              <a:stCxn id="3" idx="2"/>
            </p:cNvCxnSpPr>
            <p:nvPr/>
          </p:nvCxnSpPr>
          <p:spPr>
            <a:xfrm>
              <a:off x="2086611" y="1607348"/>
              <a:ext cx="613181" cy="17476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0 Conector recto"/>
            <p:cNvCxnSpPr>
              <a:stCxn id="5" idx="2"/>
            </p:cNvCxnSpPr>
            <p:nvPr/>
          </p:nvCxnSpPr>
          <p:spPr>
            <a:xfrm flipV="1">
              <a:off x="2086611" y="1782108"/>
              <a:ext cx="613181" cy="23748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110 Conector recto"/>
            <p:cNvCxnSpPr>
              <a:stCxn id="6" idx="2"/>
            </p:cNvCxnSpPr>
            <p:nvPr/>
          </p:nvCxnSpPr>
          <p:spPr>
            <a:xfrm flipV="1">
              <a:off x="2086611" y="1782108"/>
              <a:ext cx="613181" cy="104937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1670313" y="145364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671883" y="1866207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2</a:t>
              </a:r>
            </a:p>
          </p:txBody>
        </p:sp>
        <p:grpSp>
          <p:nvGrpSpPr>
            <p:cNvPr id="28" name="Agrupar 27"/>
            <p:cNvGrpSpPr/>
            <p:nvPr/>
          </p:nvGrpSpPr>
          <p:grpSpPr>
            <a:xfrm>
              <a:off x="2843808" y="2018980"/>
              <a:ext cx="72008" cy="368424"/>
              <a:chOff x="2915816" y="3284984"/>
              <a:chExt cx="72008" cy="368424"/>
            </a:xfrm>
          </p:grpSpPr>
          <p:sp>
            <p:nvSpPr>
              <p:cNvPr id="29" name="Elipse 2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32" name="89 CuadroTexto"/>
            <p:cNvSpPr txBox="1"/>
            <p:nvPr/>
          </p:nvSpPr>
          <p:spPr>
            <a:xfrm>
              <a:off x="1963071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Conector recto de flecha 33"/>
            <p:cNvCxnSpPr/>
            <p:nvPr/>
          </p:nvCxnSpPr>
          <p:spPr>
            <a:xfrm>
              <a:off x="3112372" y="1773256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>
              <a:off x="3112372" y="2642948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116 CuadroTexto"/>
            <p:cNvSpPr txBox="1"/>
            <p:nvPr/>
          </p:nvSpPr>
          <p:spPr>
            <a:xfrm>
              <a:off x="3491880" y="1575975"/>
              <a:ext cx="544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[1]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116 CuadroTexto"/>
            <p:cNvSpPr txBox="1"/>
            <p:nvPr/>
          </p:nvSpPr>
          <p:spPr>
            <a:xfrm>
              <a:off x="971600" y="2780928"/>
              <a:ext cx="688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238 Forma libre"/>
            <p:cNvSpPr/>
            <p:nvPr/>
          </p:nvSpPr>
          <p:spPr>
            <a:xfrm>
              <a:off x="2699792" y="2492896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41" name="Agrupar 40"/>
            <p:cNvGrpSpPr/>
            <p:nvPr/>
          </p:nvGrpSpPr>
          <p:grpSpPr>
            <a:xfrm>
              <a:off x="899592" y="2268488"/>
              <a:ext cx="72008" cy="368424"/>
              <a:chOff x="2915816" y="3284984"/>
              <a:chExt cx="72008" cy="368424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cxnSp>
          <p:nvCxnSpPr>
            <p:cNvPr id="6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6174" cy="4798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2697816" y="161695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1674202" y="2673440"/>
              <a:ext cx="2965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H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2699792" y="2489878"/>
              <a:ext cx="303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O</a:t>
              </a:r>
            </a:p>
          </p:txBody>
        </p:sp>
        <p:cxnSp>
          <p:nvCxnSpPr>
            <p:cNvPr id="7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4198" cy="13370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10 Conector recto"/>
            <p:cNvCxnSpPr>
              <a:stCxn id="5" idx="2"/>
            </p:cNvCxnSpPr>
            <p:nvPr/>
          </p:nvCxnSpPr>
          <p:spPr>
            <a:xfrm>
              <a:off x="2086611" y="2019588"/>
              <a:ext cx="611205" cy="6196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10 Conector recto"/>
            <p:cNvCxnSpPr>
              <a:stCxn id="6" idx="2"/>
              <a:endCxn id="65" idx="1"/>
            </p:cNvCxnSpPr>
            <p:nvPr/>
          </p:nvCxnSpPr>
          <p:spPr>
            <a:xfrm flipV="1">
              <a:off x="2086611" y="2643767"/>
              <a:ext cx="613181" cy="18771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116 CuadroTexto"/>
            <p:cNvSpPr txBox="1"/>
            <p:nvPr/>
          </p:nvSpPr>
          <p:spPr>
            <a:xfrm>
              <a:off x="3491880" y="2411596"/>
              <a:ext cx="584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[O]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116 CuadroTexto"/>
            <p:cNvSpPr txBox="1"/>
            <p:nvPr/>
          </p:nvSpPr>
          <p:spPr>
            <a:xfrm>
              <a:off x="2051720" y="2761183"/>
              <a:ext cx="728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116 CuadroTexto"/>
            <p:cNvSpPr txBox="1"/>
            <p:nvPr/>
          </p:nvSpPr>
          <p:spPr>
            <a:xfrm>
              <a:off x="2385923" y="1143958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116 CuadroTexto"/>
            <p:cNvSpPr txBox="1"/>
            <p:nvPr/>
          </p:nvSpPr>
          <p:spPr>
            <a:xfrm>
              <a:off x="1251603" y="1104999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93" name="Imagen 92"/>
          <p:cNvPicPr>
            <a:picLocks noChangeAspect="1"/>
          </p:cNvPicPr>
          <p:nvPr/>
        </p:nvPicPr>
        <p:blipFill rotWithShape="1">
          <a:blip r:embed="rId2"/>
          <a:srcRect l="18687" r="19385"/>
          <a:stretch/>
        </p:blipFill>
        <p:spPr>
          <a:xfrm>
            <a:off x="3995936" y="703897"/>
            <a:ext cx="4434300" cy="542740"/>
          </a:xfrm>
          <a:prstGeom prst="rect">
            <a:avLst/>
          </a:prstGeom>
        </p:spPr>
      </p:pic>
      <p:sp>
        <p:nvSpPr>
          <p:cNvPr id="94" name="CuadroTexto 93"/>
          <p:cNvSpPr txBox="1"/>
          <p:nvPr/>
        </p:nvSpPr>
        <p:spPr>
          <a:xfrm>
            <a:off x="3851920" y="282134"/>
            <a:ext cx="21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delante:</a:t>
            </a:r>
          </a:p>
        </p:txBody>
      </p:sp>
      <p:pic>
        <p:nvPicPr>
          <p:cNvPr id="95" name="Imagen 94"/>
          <p:cNvPicPr>
            <a:picLocks noChangeAspect="1"/>
          </p:cNvPicPr>
          <p:nvPr/>
        </p:nvPicPr>
        <p:blipFill rotWithShape="1">
          <a:blip r:embed="rId3"/>
          <a:srcRect l="17897" r="18668"/>
          <a:stretch/>
        </p:blipFill>
        <p:spPr>
          <a:xfrm>
            <a:off x="3995936" y="1227276"/>
            <a:ext cx="4836379" cy="577891"/>
          </a:xfrm>
          <a:prstGeom prst="rect">
            <a:avLst/>
          </a:prstGeom>
        </p:spPr>
      </p:pic>
      <p:sp>
        <p:nvSpPr>
          <p:cNvPr id="96" name="CuadroTexto 95"/>
          <p:cNvSpPr txBox="1"/>
          <p:nvPr/>
        </p:nvSpPr>
        <p:spPr>
          <a:xfrm>
            <a:off x="4004320" y="1969095"/>
            <a:ext cx="196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atrás:</a:t>
            </a:r>
          </a:p>
        </p:txBody>
      </p:sp>
      <p:pic>
        <p:nvPicPr>
          <p:cNvPr id="97" name="Imagen 96"/>
          <p:cNvPicPr>
            <a:picLocks noChangeAspect="1"/>
          </p:cNvPicPr>
          <p:nvPr/>
        </p:nvPicPr>
        <p:blipFill rotWithShape="1">
          <a:blip r:embed="rId4"/>
          <a:srcRect l="8816" r="7805"/>
          <a:stretch/>
        </p:blipFill>
        <p:spPr>
          <a:xfrm>
            <a:off x="1853015" y="2316362"/>
            <a:ext cx="7294309" cy="3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1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89 CuadroTexto"/>
          <p:cNvSpPr txBox="1"/>
          <p:nvPr/>
        </p:nvSpPr>
        <p:spPr>
          <a:xfrm>
            <a:off x="611560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238 Forma libre"/>
          <p:cNvSpPr/>
          <p:nvPr/>
        </p:nvSpPr>
        <p:spPr>
          <a:xfrm>
            <a:off x="1671653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" name="110 Conector recto"/>
          <p:cNvCxnSpPr>
            <a:stCxn id="19" idx="3"/>
          </p:cNvCxnSpPr>
          <p:nvPr/>
        </p:nvCxnSpPr>
        <p:spPr>
          <a:xfrm flipV="1">
            <a:off x="1086111" y="526784"/>
            <a:ext cx="585542" cy="10336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238 Forma libre"/>
          <p:cNvSpPr/>
          <p:nvPr/>
        </p:nvSpPr>
        <p:spPr>
          <a:xfrm>
            <a:off x="1671653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0" name="238 Forma libre"/>
          <p:cNvSpPr/>
          <p:nvPr/>
        </p:nvSpPr>
        <p:spPr>
          <a:xfrm>
            <a:off x="1671653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61" name="Agrupar 60"/>
          <p:cNvGrpSpPr/>
          <p:nvPr/>
        </p:nvGrpSpPr>
        <p:grpSpPr>
          <a:xfrm>
            <a:off x="1815669" y="1174856"/>
            <a:ext cx="72008" cy="368424"/>
            <a:chOff x="2915816" y="3284984"/>
            <a:chExt cx="72008" cy="368424"/>
          </a:xfrm>
        </p:grpSpPr>
        <p:sp>
          <p:nvSpPr>
            <p:cNvPr id="12" name="Elipse 11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116 CuadroTexto"/>
          <p:cNvSpPr txBox="1"/>
          <p:nvPr/>
        </p:nvSpPr>
        <p:spPr>
          <a:xfrm>
            <a:off x="693994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117 CuadroTexto"/>
          <p:cNvSpPr txBox="1"/>
          <p:nvPr/>
        </p:nvSpPr>
        <p:spPr>
          <a:xfrm>
            <a:off x="703472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110 Conector recto"/>
          <p:cNvCxnSpPr>
            <a:stCxn id="19" idx="3"/>
          </p:cNvCxnSpPr>
          <p:nvPr/>
        </p:nvCxnSpPr>
        <p:spPr>
          <a:xfrm>
            <a:off x="1086111" y="630151"/>
            <a:ext cx="585542" cy="31441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0 Conector recto"/>
          <p:cNvCxnSpPr>
            <a:stCxn id="21" idx="3"/>
          </p:cNvCxnSpPr>
          <p:nvPr/>
        </p:nvCxnSpPr>
        <p:spPr>
          <a:xfrm>
            <a:off x="1095589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0 Conector recto"/>
          <p:cNvCxnSpPr>
            <a:stCxn id="20" idx="3"/>
          </p:cNvCxnSpPr>
          <p:nvPr/>
        </p:nvCxnSpPr>
        <p:spPr>
          <a:xfrm flipV="1">
            <a:off x="1086111" y="526784"/>
            <a:ext cx="585542" cy="46340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10 Conector recto"/>
          <p:cNvCxnSpPr/>
          <p:nvPr/>
        </p:nvCxnSpPr>
        <p:spPr>
          <a:xfrm flipV="1">
            <a:off x="1095589" y="944564"/>
            <a:ext cx="576064" cy="40566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0 Conector recto"/>
          <p:cNvCxnSpPr>
            <a:stCxn id="20" idx="3"/>
          </p:cNvCxnSpPr>
          <p:nvPr/>
        </p:nvCxnSpPr>
        <p:spPr>
          <a:xfrm flipV="1">
            <a:off x="1086111" y="944564"/>
            <a:ext cx="585542" cy="4562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0 Conector recto"/>
          <p:cNvCxnSpPr>
            <a:stCxn id="21" idx="3"/>
          </p:cNvCxnSpPr>
          <p:nvPr/>
        </p:nvCxnSpPr>
        <p:spPr>
          <a:xfrm flipV="1">
            <a:off x="1095589" y="526784"/>
            <a:ext cx="576064" cy="82344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>
            <a:stCxn id="20" idx="3"/>
          </p:cNvCxnSpPr>
          <p:nvPr/>
        </p:nvCxnSpPr>
        <p:spPr>
          <a:xfrm>
            <a:off x="1086111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>
            <a:stCxn id="19" idx="3"/>
          </p:cNvCxnSpPr>
          <p:nvPr/>
        </p:nvCxnSpPr>
        <p:spPr>
          <a:xfrm>
            <a:off x="1086111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238 Forma libre"/>
          <p:cNvSpPr/>
          <p:nvPr/>
        </p:nvSpPr>
        <p:spPr>
          <a:xfrm>
            <a:off x="2607757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69" name="110 Conector recto"/>
          <p:cNvCxnSpPr>
            <a:stCxn id="2" idx="2"/>
          </p:cNvCxnSpPr>
          <p:nvPr/>
        </p:nvCxnSpPr>
        <p:spPr>
          <a:xfrm>
            <a:off x="2086611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10 Conector recto"/>
          <p:cNvCxnSpPr>
            <a:stCxn id="9" idx="2"/>
          </p:cNvCxnSpPr>
          <p:nvPr/>
        </p:nvCxnSpPr>
        <p:spPr>
          <a:xfrm>
            <a:off x="2086611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0 Conector recto"/>
          <p:cNvCxnSpPr>
            <a:stCxn id="10" idx="2"/>
          </p:cNvCxnSpPr>
          <p:nvPr/>
        </p:nvCxnSpPr>
        <p:spPr>
          <a:xfrm flipV="1">
            <a:off x="2086611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1670313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1671883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1683036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81" name="238 Forma libre"/>
          <p:cNvSpPr/>
          <p:nvPr/>
        </p:nvSpPr>
        <p:spPr>
          <a:xfrm>
            <a:off x="4353039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2" name="110 Conector recto"/>
          <p:cNvCxnSpPr>
            <a:stCxn id="89" idx="3"/>
          </p:cNvCxnSpPr>
          <p:nvPr/>
        </p:nvCxnSpPr>
        <p:spPr>
          <a:xfrm>
            <a:off x="3767497" y="630151"/>
            <a:ext cx="584202" cy="30931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238 Forma libre"/>
          <p:cNvSpPr/>
          <p:nvPr/>
        </p:nvSpPr>
        <p:spPr>
          <a:xfrm>
            <a:off x="4353039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84" name="238 Forma libre"/>
          <p:cNvSpPr/>
          <p:nvPr/>
        </p:nvSpPr>
        <p:spPr>
          <a:xfrm>
            <a:off x="4353039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85" name="Agrupar 84"/>
          <p:cNvGrpSpPr/>
          <p:nvPr/>
        </p:nvGrpSpPr>
        <p:grpSpPr>
          <a:xfrm>
            <a:off x="4497055" y="1174856"/>
            <a:ext cx="72008" cy="368424"/>
            <a:chOff x="2915816" y="3284984"/>
            <a:chExt cx="72008" cy="368424"/>
          </a:xfrm>
        </p:grpSpPr>
        <p:sp>
          <p:nvSpPr>
            <p:cNvPr id="86" name="Elipse 85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86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Elipse 87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9" name="89 CuadroTexto"/>
          <p:cNvSpPr txBox="1"/>
          <p:nvPr/>
        </p:nvSpPr>
        <p:spPr>
          <a:xfrm>
            <a:off x="3292946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116 CuadroTexto"/>
          <p:cNvSpPr txBox="1"/>
          <p:nvPr/>
        </p:nvSpPr>
        <p:spPr>
          <a:xfrm>
            <a:off x="3375380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117 CuadroTexto"/>
          <p:cNvSpPr txBox="1"/>
          <p:nvPr/>
        </p:nvSpPr>
        <p:spPr>
          <a:xfrm>
            <a:off x="3384858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110 Conector recto"/>
          <p:cNvCxnSpPr>
            <a:stCxn id="89" idx="3"/>
          </p:cNvCxnSpPr>
          <p:nvPr/>
        </p:nvCxnSpPr>
        <p:spPr>
          <a:xfrm flipV="1">
            <a:off x="3767497" y="527228"/>
            <a:ext cx="584202" cy="10292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0 Conector recto"/>
          <p:cNvCxnSpPr>
            <a:stCxn id="91" idx="3"/>
          </p:cNvCxnSpPr>
          <p:nvPr/>
        </p:nvCxnSpPr>
        <p:spPr>
          <a:xfrm>
            <a:off x="3776975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10 Conector recto"/>
          <p:cNvCxnSpPr>
            <a:stCxn id="90" idx="3"/>
          </p:cNvCxnSpPr>
          <p:nvPr/>
        </p:nvCxnSpPr>
        <p:spPr>
          <a:xfrm flipV="1">
            <a:off x="3767497" y="939468"/>
            <a:ext cx="584202" cy="5072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10 Conector recto"/>
          <p:cNvCxnSpPr/>
          <p:nvPr/>
        </p:nvCxnSpPr>
        <p:spPr>
          <a:xfrm flipV="1">
            <a:off x="3776975" y="527228"/>
            <a:ext cx="574724" cy="82300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90" idx="3"/>
          </p:cNvCxnSpPr>
          <p:nvPr/>
        </p:nvCxnSpPr>
        <p:spPr>
          <a:xfrm flipV="1">
            <a:off x="3767497" y="527228"/>
            <a:ext cx="584202" cy="46296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stCxn id="91" idx="3"/>
          </p:cNvCxnSpPr>
          <p:nvPr/>
        </p:nvCxnSpPr>
        <p:spPr>
          <a:xfrm flipV="1">
            <a:off x="3776975" y="944564"/>
            <a:ext cx="574724" cy="40566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stCxn id="90" idx="3"/>
          </p:cNvCxnSpPr>
          <p:nvPr/>
        </p:nvCxnSpPr>
        <p:spPr>
          <a:xfrm>
            <a:off x="3767497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89" idx="3"/>
          </p:cNvCxnSpPr>
          <p:nvPr/>
        </p:nvCxnSpPr>
        <p:spPr>
          <a:xfrm>
            <a:off x="3767497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238 Forma libre"/>
          <p:cNvSpPr/>
          <p:nvPr/>
        </p:nvSpPr>
        <p:spPr>
          <a:xfrm>
            <a:off x="5289143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101" name="110 Conector recto"/>
          <p:cNvCxnSpPr>
            <a:stCxn id="83" idx="2"/>
          </p:cNvCxnSpPr>
          <p:nvPr/>
        </p:nvCxnSpPr>
        <p:spPr>
          <a:xfrm>
            <a:off x="4767997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81" idx="2"/>
          </p:cNvCxnSpPr>
          <p:nvPr/>
        </p:nvCxnSpPr>
        <p:spPr>
          <a:xfrm>
            <a:off x="4767997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10 Conector recto"/>
          <p:cNvCxnSpPr>
            <a:stCxn id="84" idx="2"/>
          </p:cNvCxnSpPr>
          <p:nvPr/>
        </p:nvCxnSpPr>
        <p:spPr>
          <a:xfrm flipV="1">
            <a:off x="4767997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4351699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4353269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4364422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grpSp>
        <p:nvGrpSpPr>
          <p:cNvPr id="124" name="4 Grupo"/>
          <p:cNvGrpSpPr/>
          <p:nvPr/>
        </p:nvGrpSpPr>
        <p:grpSpPr>
          <a:xfrm>
            <a:off x="2375496" y="3579856"/>
            <a:ext cx="428628" cy="428628"/>
            <a:chOff x="2071670" y="1714488"/>
            <a:chExt cx="428628" cy="428628"/>
          </a:xfrm>
        </p:grpSpPr>
        <p:sp>
          <p:nvSpPr>
            <p:cNvPr id="1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7" name="74 Grupo"/>
          <p:cNvGrpSpPr/>
          <p:nvPr/>
        </p:nvGrpSpPr>
        <p:grpSpPr>
          <a:xfrm>
            <a:off x="1312798" y="3151228"/>
            <a:ext cx="428628" cy="428628"/>
            <a:chOff x="785786" y="928670"/>
            <a:chExt cx="428628" cy="428628"/>
          </a:xfrm>
        </p:grpSpPr>
        <p:cxnSp>
          <p:nvCxnSpPr>
            <p:cNvPr id="1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0" name="77 Grupo"/>
          <p:cNvGrpSpPr/>
          <p:nvPr/>
        </p:nvGrpSpPr>
        <p:grpSpPr>
          <a:xfrm>
            <a:off x="1312798" y="4008484"/>
            <a:ext cx="428628" cy="428628"/>
            <a:chOff x="785786" y="928670"/>
            <a:chExt cx="428628" cy="428628"/>
          </a:xfrm>
        </p:grpSpPr>
        <p:cxnSp>
          <p:nvCxnSpPr>
            <p:cNvPr id="1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3" name="86 Grupo"/>
          <p:cNvGrpSpPr/>
          <p:nvPr/>
        </p:nvGrpSpPr>
        <p:grpSpPr>
          <a:xfrm>
            <a:off x="1312798" y="3579856"/>
            <a:ext cx="428628" cy="428628"/>
            <a:chOff x="785786" y="928670"/>
            <a:chExt cx="428628" cy="428628"/>
          </a:xfrm>
        </p:grpSpPr>
        <p:cxnSp>
          <p:nvCxnSpPr>
            <p:cNvPr id="1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6" name="89 CuadroTexto"/>
          <p:cNvSpPr txBox="1"/>
          <p:nvPr/>
        </p:nvSpPr>
        <p:spPr>
          <a:xfrm>
            <a:off x="500034" y="321052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91 Conector recto de flecha"/>
          <p:cNvCxnSpPr/>
          <p:nvPr/>
        </p:nvCxnSpPr>
        <p:spPr>
          <a:xfrm>
            <a:off x="1669988" y="379417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07 Forma libre"/>
          <p:cNvSpPr/>
          <p:nvPr/>
        </p:nvSpPr>
        <p:spPr>
          <a:xfrm>
            <a:off x="1658325" y="337200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108 Forma libre"/>
          <p:cNvSpPr/>
          <p:nvPr/>
        </p:nvSpPr>
        <p:spPr>
          <a:xfrm>
            <a:off x="1658325" y="393654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0" name="110 Conector recto"/>
          <p:cNvCxnSpPr/>
          <p:nvPr/>
        </p:nvCxnSpPr>
        <p:spPr>
          <a:xfrm>
            <a:off x="1027046" y="336554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12 Conector recto"/>
          <p:cNvCxnSpPr/>
          <p:nvPr/>
        </p:nvCxnSpPr>
        <p:spPr>
          <a:xfrm>
            <a:off x="1027046" y="379417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13 Conector recto"/>
          <p:cNvCxnSpPr/>
          <p:nvPr/>
        </p:nvCxnSpPr>
        <p:spPr>
          <a:xfrm>
            <a:off x="1027046" y="422279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14 Conector recto de flecha"/>
          <p:cNvCxnSpPr/>
          <p:nvPr/>
        </p:nvCxnSpPr>
        <p:spPr>
          <a:xfrm>
            <a:off x="2812996" y="3794170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16 CuadroTexto"/>
          <p:cNvSpPr txBox="1"/>
          <p:nvPr/>
        </p:nvSpPr>
        <p:spPr>
          <a:xfrm>
            <a:off x="591406" y="36391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117 CuadroTexto"/>
          <p:cNvSpPr txBox="1"/>
          <p:nvPr/>
        </p:nvSpPr>
        <p:spPr>
          <a:xfrm>
            <a:off x="598418" y="40084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4" name="114 Conector recto de flecha"/>
          <p:cNvCxnSpPr/>
          <p:nvPr/>
        </p:nvCxnSpPr>
        <p:spPr>
          <a:xfrm flipV="1">
            <a:off x="4072931" y="3782299"/>
            <a:ext cx="462032" cy="5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89 CuadroTexto"/>
          <p:cNvSpPr txBox="1"/>
          <p:nvPr/>
        </p:nvSpPr>
        <p:spPr>
          <a:xfrm>
            <a:off x="4499992" y="3573016"/>
            <a:ext cx="31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89 CuadroTexto"/>
          <p:cNvSpPr txBox="1"/>
          <p:nvPr/>
        </p:nvSpPr>
        <p:spPr>
          <a:xfrm>
            <a:off x="1670690" y="28825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89 CuadroTexto"/>
          <p:cNvSpPr txBox="1"/>
          <p:nvPr/>
        </p:nvSpPr>
        <p:spPr>
          <a:xfrm>
            <a:off x="1691680" y="32952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89 CuadroTexto"/>
          <p:cNvSpPr txBox="1"/>
          <p:nvPr/>
        </p:nvSpPr>
        <p:spPr>
          <a:xfrm>
            <a:off x="1691680" y="374802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9" name="Agrupar 158"/>
          <p:cNvGrpSpPr/>
          <p:nvPr/>
        </p:nvGrpSpPr>
        <p:grpSpPr>
          <a:xfrm>
            <a:off x="3059832" y="3576436"/>
            <a:ext cx="428628" cy="428628"/>
            <a:chOff x="3857620" y="142852"/>
            <a:chExt cx="428628" cy="428628"/>
          </a:xfrm>
        </p:grpSpPr>
        <p:grpSp>
          <p:nvGrpSpPr>
            <p:cNvPr id="16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6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64" name="183 Conector recto"/>
              <p:cNvCxnSpPr>
                <a:stCxn id="163" idx="1"/>
                <a:endCxn id="16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184 Conector recto"/>
              <p:cNvCxnSpPr>
                <a:stCxn id="163" idx="0"/>
                <a:endCxn id="16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1" name="Imagen 1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62" name="Imagen 161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71" name="74 Grupo"/>
          <p:cNvGrpSpPr/>
          <p:nvPr/>
        </p:nvGrpSpPr>
        <p:grpSpPr>
          <a:xfrm>
            <a:off x="3711324" y="3585654"/>
            <a:ext cx="428628" cy="428628"/>
            <a:chOff x="785786" y="928670"/>
            <a:chExt cx="428628" cy="428628"/>
          </a:xfrm>
        </p:grpSpPr>
        <p:cxnSp>
          <p:nvCxnSpPr>
            <p:cNvPr id="1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6" name="89 CuadroTexto"/>
          <p:cNvSpPr txBox="1"/>
          <p:nvPr/>
        </p:nvSpPr>
        <p:spPr>
          <a:xfrm>
            <a:off x="3964672" y="326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7" name="114 Conector recto de flecha"/>
          <p:cNvCxnSpPr/>
          <p:nvPr/>
        </p:nvCxnSpPr>
        <p:spPr>
          <a:xfrm flipV="1">
            <a:off x="3493040" y="3787552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87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35854" y="131795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64284" y="88932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64284" y="174657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64284" y="131795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94861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21474" y="153226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09811" y="111009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09811" y="167463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78532" y="110363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78532" y="153226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78532" y="196089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1" idx="1"/>
          </p:cNvCxnSpPr>
          <p:nvPr/>
        </p:nvCxnSpPr>
        <p:spPr>
          <a:xfrm>
            <a:off x="2564482" y="1532264"/>
            <a:ext cx="2295230" cy="2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42892" y="137724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49904" y="17465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310868" y="1322291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>
            <a:off x="7746957" y="1535019"/>
            <a:ext cx="501147" cy="2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89 CuadroTexto"/>
          <p:cNvSpPr txBox="1"/>
          <p:nvPr/>
        </p:nvSpPr>
        <p:spPr>
          <a:xfrm>
            <a:off x="8176096" y="131887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1422176" y="6206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1443166" y="103333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443166" y="148611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4859712" y="1320305"/>
            <a:ext cx="428628" cy="428628"/>
            <a:chOff x="3857620" y="142852"/>
            <a:chExt cx="428628" cy="428628"/>
          </a:xfrm>
        </p:grpSpPr>
        <p:grpSp>
          <p:nvGrpSpPr>
            <p:cNvPr id="38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1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83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84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cxnSp>
        <p:nvCxnSpPr>
          <p:cNvPr id="46" name="114 Conector recto de flecha"/>
          <p:cNvCxnSpPr>
            <a:endCxn id="28" idx="1"/>
          </p:cNvCxnSpPr>
          <p:nvPr/>
        </p:nvCxnSpPr>
        <p:spPr>
          <a:xfrm>
            <a:off x="5301250" y="1532264"/>
            <a:ext cx="2009618" cy="4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4 Grupo"/>
          <p:cNvGrpSpPr/>
          <p:nvPr/>
        </p:nvGrpSpPr>
        <p:grpSpPr>
          <a:xfrm>
            <a:off x="2758827" y="2180050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51" name="113 Conector recto"/>
          <p:cNvCxnSpPr>
            <a:endCxn id="48" idx="0"/>
          </p:cNvCxnSpPr>
          <p:nvPr/>
        </p:nvCxnSpPr>
        <p:spPr>
          <a:xfrm flipH="1">
            <a:off x="2973141" y="1530219"/>
            <a:ext cx="1710" cy="649831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>
            <a:endCxn id="48" idx="3"/>
          </p:cNvCxnSpPr>
          <p:nvPr/>
        </p:nvCxnSpPr>
        <p:spPr>
          <a:xfrm flipH="1">
            <a:off x="3187455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4 Grupo"/>
          <p:cNvGrpSpPr/>
          <p:nvPr/>
        </p:nvGrpSpPr>
        <p:grpSpPr>
          <a:xfrm>
            <a:off x="5288340" y="2180050"/>
            <a:ext cx="428628" cy="428628"/>
            <a:chOff x="2071670" y="1714488"/>
            <a:chExt cx="428628" cy="428628"/>
          </a:xfrm>
        </p:grpSpPr>
        <p:sp>
          <p:nvSpPr>
            <p:cNvPr id="6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6" name="113 Conector recto"/>
          <p:cNvCxnSpPr>
            <a:endCxn id="62" idx="0"/>
          </p:cNvCxnSpPr>
          <p:nvPr/>
        </p:nvCxnSpPr>
        <p:spPr>
          <a:xfrm>
            <a:off x="5502654" y="1537064"/>
            <a:ext cx="0" cy="64298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4 Grupo"/>
          <p:cNvGrpSpPr/>
          <p:nvPr/>
        </p:nvGrpSpPr>
        <p:grpSpPr>
          <a:xfrm>
            <a:off x="7734909" y="2175206"/>
            <a:ext cx="428628" cy="428628"/>
            <a:chOff x="2071670" y="1714488"/>
            <a:chExt cx="428628" cy="428628"/>
          </a:xfrm>
        </p:grpSpPr>
        <p:sp>
          <p:nvSpPr>
            <p:cNvPr id="7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2" name="113 Conector recto"/>
          <p:cNvCxnSpPr>
            <a:endCxn id="70" idx="0"/>
          </p:cNvCxnSpPr>
          <p:nvPr/>
        </p:nvCxnSpPr>
        <p:spPr>
          <a:xfrm>
            <a:off x="7949223" y="1532264"/>
            <a:ext cx="0" cy="642942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114 Conector recto de flecha"/>
          <p:cNvCxnSpPr/>
          <p:nvPr/>
        </p:nvCxnSpPr>
        <p:spPr>
          <a:xfrm flipH="1">
            <a:off x="5716968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114 Conector recto de flecha"/>
          <p:cNvCxnSpPr/>
          <p:nvPr/>
        </p:nvCxnSpPr>
        <p:spPr>
          <a:xfrm flipH="1">
            <a:off x="8163537" y="2393897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n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212" y="1794668"/>
            <a:ext cx="304800" cy="381000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323" y="1802012"/>
            <a:ext cx="304800" cy="381000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884" y="1787414"/>
            <a:ext cx="304800" cy="381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615" y="2010737"/>
            <a:ext cx="304800" cy="381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424" y="2017163"/>
            <a:ext cx="304800" cy="381000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9676" y="2014807"/>
            <a:ext cx="304800" cy="381000"/>
          </a:xfrm>
          <a:prstGeom prst="rect">
            <a:avLst/>
          </a:prstGeom>
        </p:spPr>
      </p:pic>
      <p:sp>
        <p:nvSpPr>
          <p:cNvPr id="87" name="89 CuadroTexto"/>
          <p:cNvSpPr txBox="1"/>
          <p:nvPr/>
        </p:nvSpPr>
        <p:spPr>
          <a:xfrm>
            <a:off x="3448304" y="220969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89 CuadroTexto"/>
          <p:cNvSpPr txBox="1"/>
          <p:nvPr/>
        </p:nvSpPr>
        <p:spPr>
          <a:xfrm>
            <a:off x="5953110" y="22092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89 CuadroTexto"/>
          <p:cNvSpPr txBox="1"/>
          <p:nvPr/>
        </p:nvSpPr>
        <p:spPr>
          <a:xfrm>
            <a:off x="8416856" y="2213497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2780928"/>
            <a:ext cx="2379216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3051" y="2780928"/>
            <a:ext cx="2328732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2" name="Imagen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6096" y="2780928"/>
            <a:ext cx="2335751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6" name="Conector angular 95"/>
          <p:cNvCxnSpPr>
            <a:stCxn id="48" idx="1"/>
            <a:endCxn id="90" idx="0"/>
          </p:cNvCxnSpPr>
          <p:nvPr/>
        </p:nvCxnSpPr>
        <p:spPr>
          <a:xfrm rot="10800000" flipV="1">
            <a:off x="1513137" y="2394364"/>
            <a:ext cx="1245691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1918398" y="21168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98" name="Conector angular 97"/>
          <p:cNvCxnSpPr>
            <a:stCxn id="62" idx="1"/>
            <a:endCxn id="91" idx="0"/>
          </p:cNvCxnSpPr>
          <p:nvPr/>
        </p:nvCxnSpPr>
        <p:spPr>
          <a:xfrm rot="10800000" flipV="1">
            <a:off x="4117418" y="2394364"/>
            <a:ext cx="1170923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4427984" y="21307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102" name="Conector angular 101"/>
          <p:cNvCxnSpPr>
            <a:stCxn id="70" idx="1"/>
            <a:endCxn id="92" idx="0"/>
          </p:cNvCxnSpPr>
          <p:nvPr/>
        </p:nvCxnSpPr>
        <p:spPr>
          <a:xfrm rot="10800000" flipV="1">
            <a:off x="6603973" y="2389520"/>
            <a:ext cx="1130937" cy="3914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999011" y="20959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5715971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539552" y="404664"/>
            <a:ext cx="0" cy="1944216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539552" y="2348880"/>
            <a:ext cx="263076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079612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1115616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1259632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2" name="Elipse 11"/>
          <p:cNvSpPr/>
          <p:nvPr/>
        </p:nvSpPr>
        <p:spPr>
          <a:xfrm>
            <a:off x="683568" y="105273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3" name="Elipse 12"/>
          <p:cNvSpPr/>
          <p:nvPr/>
        </p:nvSpPr>
        <p:spPr>
          <a:xfrm>
            <a:off x="971600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1691680" y="18267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1907704" y="193476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2987824" y="206084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1606012" y="18660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1443235" y="179074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1763688" y="189875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2586382" y="20877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935596" y="14907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2195736" y="201003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2483768" y="1998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2699792" y="207038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2108425" y="193803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2360156" y="201575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2813614" y="20248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2885622" y="214539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1515243" y="190202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1331640" y="1793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787505" y="13383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-8655428" y="598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2453574" y="90872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817699" y="145020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-5631092" y="2822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-9110690" y="-6998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2674698" y="114145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-12405641" y="-11996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-15622456" y="-141308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617070" y="79221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781695" y="11054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709687" y="116063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-2422661" y="86421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-5743731" y="-586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-2556792" y="2821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/>
          <p:cNvSpPr/>
          <p:nvPr/>
        </p:nvSpPr>
        <p:spPr>
          <a:xfrm>
            <a:off x="637679" y="90022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719572" y="9447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683568" y="130309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1935705" y="9468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>
            <a:off x="2174738" y="118145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891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4 Grupo"/>
          <p:cNvGrpSpPr/>
          <p:nvPr/>
        </p:nvGrpSpPr>
        <p:grpSpPr>
          <a:xfrm>
            <a:off x="2169651" y="977308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398239" y="548680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398239" y="1405936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398239" y="977308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107504" y="13262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755429" y="1191622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743766" y="769452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743766" y="1333995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158119" y="762994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158119" y="119162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158119" y="1620242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598279" y="1191622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189938" y="1700808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189938" y="2092776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169651" y="2421459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398239" y="1992831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398239" y="2850087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398239" y="2421459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755429" y="263577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743766" y="221360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743766" y="277814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158119" y="220714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158119" y="263577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158119" y="3064393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598279" y="263577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637501" y="762995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637501" y="1477374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637501" y="1191623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637501" y="1862851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637501" y="2277442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637501" y="1620243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797483" y="982438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17723" y="2418269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833947" y="1491624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062535" y="1062996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062535" y="1920252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062535" y="1491624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19725" y="17059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08062" y="12837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08062" y="18483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22415" y="127731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22415" y="170593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22415" y="2134558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262575" y="17059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3233558" y="1191752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246351" y="2134566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587984" y="913720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5" name="Agrupar 104"/>
          <p:cNvGrpSpPr/>
          <p:nvPr/>
        </p:nvGrpSpPr>
        <p:grpSpPr>
          <a:xfrm>
            <a:off x="4813271" y="1991434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>
            <a:stCxn id="150" idx="3"/>
          </p:cNvCxnSpPr>
          <p:nvPr/>
        </p:nvCxnSpPr>
        <p:spPr>
          <a:xfrm>
            <a:off x="5892509" y="1702517"/>
            <a:ext cx="461924" cy="8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Agrupar 148"/>
          <p:cNvGrpSpPr/>
          <p:nvPr/>
        </p:nvGrpSpPr>
        <p:grpSpPr>
          <a:xfrm>
            <a:off x="5463881" y="1488203"/>
            <a:ext cx="428628" cy="428628"/>
            <a:chOff x="2500298" y="857232"/>
            <a:chExt cx="428628" cy="428628"/>
          </a:xfrm>
        </p:grpSpPr>
        <p:sp>
          <p:nvSpPr>
            <p:cNvPr id="150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1" name="196 Conector recto"/>
            <p:cNvCxnSpPr>
              <a:stCxn id="150" idx="1"/>
              <a:endCxn id="150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197 Conector recto"/>
            <p:cNvCxnSpPr>
              <a:stCxn id="150" idx="0"/>
              <a:endCxn id="150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89 CuadroTexto"/>
          <p:cNvSpPr txBox="1"/>
          <p:nvPr/>
        </p:nvSpPr>
        <p:spPr>
          <a:xfrm>
            <a:off x="6322109" y="1484783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236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59832" y="3145830"/>
            <a:ext cx="95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calibración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fitting</a:t>
            </a:r>
            <a:r>
              <a:rPr lang="es-ES" sz="1200" dirty="0"/>
              <a:t>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059832" y="41413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prueba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testing</a:t>
            </a:r>
            <a:r>
              <a:rPr lang="es-ES" sz="1200" dirty="0"/>
              <a:t>)</a:t>
            </a:r>
          </a:p>
        </p:txBody>
      </p:sp>
      <p:grpSp>
        <p:nvGrpSpPr>
          <p:cNvPr id="75" name="Agrupar 74"/>
          <p:cNvGrpSpPr/>
          <p:nvPr/>
        </p:nvGrpSpPr>
        <p:grpSpPr>
          <a:xfrm>
            <a:off x="251520" y="188640"/>
            <a:ext cx="3008145" cy="1509888"/>
            <a:chOff x="611560" y="2684692"/>
            <a:chExt cx="3008145" cy="1509888"/>
          </a:xfrm>
        </p:grpSpPr>
        <p:sp>
          <p:nvSpPr>
            <p:cNvPr id="43" name="89 CuadroTexto"/>
            <p:cNvSpPr txBox="1"/>
            <p:nvPr/>
          </p:nvSpPr>
          <p:spPr>
            <a:xfrm>
              <a:off x="611560" y="2747409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238 Forma libre"/>
            <p:cNvSpPr/>
            <p:nvPr/>
          </p:nvSpPr>
          <p:spPr>
            <a:xfrm>
              <a:off x="1671653" y="268469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45" name="110 Conector recto"/>
            <p:cNvCxnSpPr>
              <a:stCxn id="43" idx="3"/>
            </p:cNvCxnSpPr>
            <p:nvPr/>
          </p:nvCxnSpPr>
          <p:spPr>
            <a:xfrm flipV="1">
              <a:off x="1086111" y="2828708"/>
              <a:ext cx="585542" cy="103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238 Forma libre"/>
            <p:cNvSpPr/>
            <p:nvPr/>
          </p:nvSpPr>
          <p:spPr>
            <a:xfrm>
              <a:off x="1671653" y="309693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7" name="238 Forma libre"/>
            <p:cNvSpPr/>
            <p:nvPr/>
          </p:nvSpPr>
          <p:spPr>
            <a:xfrm>
              <a:off x="1671653" y="39088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1815669" y="3476780"/>
              <a:ext cx="72008" cy="368424"/>
              <a:chOff x="2915816" y="3284984"/>
              <a:chExt cx="72008" cy="368424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116 CuadroTexto"/>
            <p:cNvSpPr txBox="1"/>
            <p:nvPr/>
          </p:nvSpPr>
          <p:spPr>
            <a:xfrm>
              <a:off x="693994" y="310744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117 CuadroTexto"/>
            <p:cNvSpPr txBox="1"/>
            <p:nvPr/>
          </p:nvSpPr>
          <p:spPr>
            <a:xfrm>
              <a:off x="703472" y="346748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3144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10 Conector recto"/>
            <p:cNvCxnSpPr>
              <a:stCxn id="53" idx="3"/>
            </p:cNvCxnSpPr>
            <p:nvPr/>
          </p:nvCxnSpPr>
          <p:spPr>
            <a:xfrm>
              <a:off x="1095589" y="3652154"/>
              <a:ext cx="576064" cy="40069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10 Conector recto"/>
            <p:cNvCxnSpPr>
              <a:stCxn id="52" idx="3"/>
            </p:cNvCxnSpPr>
            <p:nvPr/>
          </p:nvCxnSpPr>
          <p:spPr>
            <a:xfrm flipV="1">
              <a:off x="1086111" y="2828708"/>
              <a:ext cx="585542" cy="4634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10 Conector recto"/>
            <p:cNvCxnSpPr/>
            <p:nvPr/>
          </p:nvCxnSpPr>
          <p:spPr>
            <a:xfrm flipV="1">
              <a:off x="1095589" y="3246488"/>
              <a:ext cx="576064" cy="40566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10 Conector recto"/>
            <p:cNvCxnSpPr>
              <a:stCxn id="52" idx="3"/>
            </p:cNvCxnSpPr>
            <p:nvPr/>
          </p:nvCxnSpPr>
          <p:spPr>
            <a:xfrm flipV="1">
              <a:off x="1086111" y="3246488"/>
              <a:ext cx="585542" cy="4562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10 Conector recto"/>
            <p:cNvCxnSpPr>
              <a:stCxn id="53" idx="3"/>
            </p:cNvCxnSpPr>
            <p:nvPr/>
          </p:nvCxnSpPr>
          <p:spPr>
            <a:xfrm flipV="1">
              <a:off x="1095589" y="2828708"/>
              <a:ext cx="576064" cy="82344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10 Conector recto"/>
            <p:cNvCxnSpPr>
              <a:stCxn id="52" idx="3"/>
            </p:cNvCxnSpPr>
            <p:nvPr/>
          </p:nvCxnSpPr>
          <p:spPr>
            <a:xfrm>
              <a:off x="1086111" y="3292114"/>
              <a:ext cx="585542" cy="76073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112076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238 Forma libre"/>
            <p:cNvSpPr/>
            <p:nvPr/>
          </p:nvSpPr>
          <p:spPr>
            <a:xfrm>
              <a:off x="2607757" y="32464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cxnSp>
          <p:nvCxnSpPr>
            <p:cNvPr id="63" name="110 Conector recto"/>
            <p:cNvCxnSpPr>
              <a:stCxn id="44" idx="2"/>
            </p:cNvCxnSpPr>
            <p:nvPr/>
          </p:nvCxnSpPr>
          <p:spPr>
            <a:xfrm>
              <a:off x="2086611" y="2829152"/>
              <a:ext cx="521146" cy="5535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110 Conector recto"/>
            <p:cNvCxnSpPr>
              <a:stCxn id="46" idx="2"/>
            </p:cNvCxnSpPr>
            <p:nvPr/>
          </p:nvCxnSpPr>
          <p:spPr>
            <a:xfrm>
              <a:off x="2086611" y="3241392"/>
              <a:ext cx="521146" cy="1412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110 Conector recto"/>
            <p:cNvCxnSpPr>
              <a:stCxn id="47" idx="2"/>
            </p:cNvCxnSpPr>
            <p:nvPr/>
          </p:nvCxnSpPr>
          <p:spPr>
            <a:xfrm flipV="1">
              <a:off x="2086611" y="3382684"/>
              <a:ext cx="521146" cy="67060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114 Conector recto de flecha"/>
            <p:cNvCxnSpPr>
              <a:stCxn id="62" idx="2"/>
            </p:cNvCxnSpPr>
            <p:nvPr/>
          </p:nvCxnSpPr>
          <p:spPr>
            <a:xfrm>
              <a:off x="3022715" y="3390948"/>
              <a:ext cx="320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89 CuadroTexto"/>
            <p:cNvSpPr txBox="1"/>
            <p:nvPr/>
          </p:nvSpPr>
          <p:spPr>
            <a:xfrm>
              <a:off x="3300921" y="3195328"/>
              <a:ext cx="31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7" name="Conector recto 76"/>
          <p:cNvCxnSpPr/>
          <p:nvPr/>
        </p:nvCxnSpPr>
        <p:spPr>
          <a:xfrm>
            <a:off x="713334" y="282317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116 CuadroTexto"/>
          <p:cNvSpPr txBox="1"/>
          <p:nvPr/>
        </p:nvSpPr>
        <p:spPr>
          <a:xfrm>
            <a:off x="767575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117 CuadroTexto"/>
          <p:cNvSpPr txBox="1"/>
          <p:nvPr/>
        </p:nvSpPr>
        <p:spPr>
          <a:xfrm>
            <a:off x="1199623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89 CuadroTexto"/>
          <p:cNvSpPr txBox="1"/>
          <p:nvPr/>
        </p:nvSpPr>
        <p:spPr>
          <a:xfrm>
            <a:off x="2063719" y="239169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1678943" y="239169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6" name="Agrupar 235"/>
          <p:cNvGrpSpPr/>
          <p:nvPr/>
        </p:nvGrpSpPr>
        <p:grpSpPr>
          <a:xfrm>
            <a:off x="827584" y="2967760"/>
            <a:ext cx="1524167" cy="1092600"/>
            <a:chOff x="827584" y="2967760"/>
            <a:chExt cx="1524167" cy="1092600"/>
          </a:xfrm>
        </p:grpSpPr>
        <p:cxnSp>
          <p:nvCxnSpPr>
            <p:cNvPr id="82" name="Conector recto 81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Agrupar 165"/>
          <p:cNvGrpSpPr/>
          <p:nvPr/>
        </p:nvGrpSpPr>
        <p:grpSpPr>
          <a:xfrm>
            <a:off x="827641" y="4313847"/>
            <a:ext cx="1520466" cy="297509"/>
            <a:chOff x="819286" y="4427635"/>
            <a:chExt cx="1520466" cy="297509"/>
          </a:xfrm>
        </p:grpSpPr>
        <p:cxnSp>
          <p:nvCxnSpPr>
            <p:cNvPr id="146" name="Conector recto 145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Agrupar 199"/>
          <p:cNvGrpSpPr/>
          <p:nvPr/>
        </p:nvGrpSpPr>
        <p:grpSpPr>
          <a:xfrm>
            <a:off x="827584" y="4931719"/>
            <a:ext cx="1520523" cy="513505"/>
            <a:chOff x="2619429" y="4580035"/>
            <a:chExt cx="1520523" cy="513505"/>
          </a:xfrm>
        </p:grpSpPr>
        <p:cxnSp>
          <p:nvCxnSpPr>
            <p:cNvPr id="168" name="Conector recto 167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"/>
          <p:cNvSpPr txBox="1"/>
          <p:nvPr/>
        </p:nvSpPr>
        <p:spPr>
          <a:xfrm>
            <a:off x="3059832" y="487090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predicción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forecasting</a:t>
            </a:r>
            <a:r>
              <a:rPr lang="es-ES" sz="1200" dirty="0"/>
              <a:t>)</a:t>
            </a:r>
          </a:p>
        </p:txBody>
      </p:sp>
      <p:cxnSp>
        <p:nvCxnSpPr>
          <p:cNvPr id="202" name="Conector recto de flecha 201"/>
          <p:cNvCxnSpPr/>
          <p:nvPr/>
        </p:nvCxnSpPr>
        <p:spPr>
          <a:xfrm flipH="1">
            <a:off x="2483768" y="5188550"/>
            <a:ext cx="5760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>
            <a:stCxn id="3" idx="1"/>
          </p:cNvCxnSpPr>
          <p:nvPr/>
        </p:nvCxnSpPr>
        <p:spPr>
          <a:xfrm flipH="1">
            <a:off x="2483769" y="4464538"/>
            <a:ext cx="57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695721" y="4162596"/>
            <a:ext cx="337222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695721" y="4797152"/>
            <a:ext cx="416431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2" idx="1"/>
          </p:cNvCxnSpPr>
          <p:nvPr/>
        </p:nvCxnSpPr>
        <p:spPr>
          <a:xfrm flipH="1">
            <a:off x="2483768" y="346899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Cerrar llave 223"/>
          <p:cNvSpPr/>
          <p:nvPr/>
        </p:nvSpPr>
        <p:spPr>
          <a:xfrm>
            <a:off x="4139952" y="3183784"/>
            <a:ext cx="432048" cy="1541360"/>
          </a:xfrm>
          <a:prstGeom prst="rightBrace">
            <a:avLst>
              <a:gd name="adj1" fmla="val 21871"/>
              <a:gd name="adj2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CuadroTexto 224"/>
          <p:cNvSpPr txBox="1"/>
          <p:nvPr/>
        </p:nvSpPr>
        <p:spPr>
          <a:xfrm>
            <a:off x="4696251" y="3630053"/>
            <a:ext cx="116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entrenamiento</a:t>
            </a:r>
          </a:p>
          <a:p>
            <a:r>
              <a:rPr lang="es-ES" sz="1200" dirty="0"/>
              <a:t>(training)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4139952" y="253528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aplica el algoritmo de entrenamiento.</a:t>
            </a:r>
          </a:p>
        </p:txBody>
      </p:sp>
      <p:cxnSp>
        <p:nvCxnSpPr>
          <p:cNvPr id="229" name="Conector angular 228"/>
          <p:cNvCxnSpPr>
            <a:stCxn id="227" idx="1"/>
            <a:endCxn id="2" idx="0"/>
          </p:cNvCxnSpPr>
          <p:nvPr/>
        </p:nvCxnSpPr>
        <p:spPr>
          <a:xfrm rot="10800000" flipV="1">
            <a:off x="3537892" y="2766120"/>
            <a:ext cx="602060" cy="37971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4743326" y="49835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calcula el error de entrenamiento reportado en los artículos.</a:t>
            </a:r>
          </a:p>
        </p:txBody>
      </p:sp>
      <p:cxnSp>
        <p:nvCxnSpPr>
          <p:cNvPr id="231" name="Conector angular 230"/>
          <p:cNvCxnSpPr>
            <a:stCxn id="230" idx="0"/>
            <a:endCxn id="225" idx="2"/>
          </p:cNvCxnSpPr>
          <p:nvPr/>
        </p:nvCxnSpPr>
        <p:spPr>
          <a:xfrm rot="16200000" flipV="1">
            <a:off x="5215064" y="4339172"/>
            <a:ext cx="707175" cy="58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29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59832" y="3145830"/>
            <a:ext cx="95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calibración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fitting</a:t>
            </a:r>
            <a:r>
              <a:rPr lang="es-ES" sz="1200" dirty="0"/>
              <a:t>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059832" y="41413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prueba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testing</a:t>
            </a:r>
            <a:r>
              <a:rPr lang="es-ES" sz="1200" dirty="0"/>
              <a:t>)</a:t>
            </a:r>
          </a:p>
        </p:txBody>
      </p:sp>
      <p:grpSp>
        <p:nvGrpSpPr>
          <p:cNvPr id="75" name="Agrupar 74"/>
          <p:cNvGrpSpPr/>
          <p:nvPr/>
        </p:nvGrpSpPr>
        <p:grpSpPr>
          <a:xfrm>
            <a:off x="251520" y="188640"/>
            <a:ext cx="3008145" cy="1509888"/>
            <a:chOff x="611560" y="2684692"/>
            <a:chExt cx="3008145" cy="1509888"/>
          </a:xfrm>
        </p:grpSpPr>
        <p:sp>
          <p:nvSpPr>
            <p:cNvPr id="43" name="89 CuadroTexto"/>
            <p:cNvSpPr txBox="1"/>
            <p:nvPr/>
          </p:nvSpPr>
          <p:spPr>
            <a:xfrm>
              <a:off x="611560" y="2747409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238 Forma libre"/>
            <p:cNvSpPr/>
            <p:nvPr/>
          </p:nvSpPr>
          <p:spPr>
            <a:xfrm>
              <a:off x="1671653" y="268469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45" name="110 Conector recto"/>
            <p:cNvCxnSpPr>
              <a:stCxn id="43" idx="3"/>
            </p:cNvCxnSpPr>
            <p:nvPr/>
          </p:nvCxnSpPr>
          <p:spPr>
            <a:xfrm flipV="1">
              <a:off x="1086111" y="2828708"/>
              <a:ext cx="585542" cy="103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238 Forma libre"/>
            <p:cNvSpPr/>
            <p:nvPr/>
          </p:nvSpPr>
          <p:spPr>
            <a:xfrm>
              <a:off x="1671653" y="309693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7" name="238 Forma libre"/>
            <p:cNvSpPr/>
            <p:nvPr/>
          </p:nvSpPr>
          <p:spPr>
            <a:xfrm>
              <a:off x="1671653" y="39088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1815669" y="3476780"/>
              <a:ext cx="72008" cy="368424"/>
              <a:chOff x="2915816" y="3284984"/>
              <a:chExt cx="72008" cy="368424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116 CuadroTexto"/>
            <p:cNvSpPr txBox="1"/>
            <p:nvPr/>
          </p:nvSpPr>
          <p:spPr>
            <a:xfrm>
              <a:off x="693994" y="310744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117 CuadroTexto"/>
            <p:cNvSpPr txBox="1"/>
            <p:nvPr/>
          </p:nvSpPr>
          <p:spPr>
            <a:xfrm>
              <a:off x="703472" y="346748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3144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10 Conector recto"/>
            <p:cNvCxnSpPr>
              <a:stCxn id="53" idx="3"/>
            </p:cNvCxnSpPr>
            <p:nvPr/>
          </p:nvCxnSpPr>
          <p:spPr>
            <a:xfrm>
              <a:off x="1095589" y="3652154"/>
              <a:ext cx="576064" cy="40069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10 Conector recto"/>
            <p:cNvCxnSpPr>
              <a:stCxn id="52" idx="3"/>
            </p:cNvCxnSpPr>
            <p:nvPr/>
          </p:nvCxnSpPr>
          <p:spPr>
            <a:xfrm flipV="1">
              <a:off x="1086111" y="2828708"/>
              <a:ext cx="585542" cy="4634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10 Conector recto"/>
            <p:cNvCxnSpPr/>
            <p:nvPr/>
          </p:nvCxnSpPr>
          <p:spPr>
            <a:xfrm flipV="1">
              <a:off x="1095589" y="3246488"/>
              <a:ext cx="576064" cy="40566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10 Conector recto"/>
            <p:cNvCxnSpPr>
              <a:stCxn id="52" idx="3"/>
            </p:cNvCxnSpPr>
            <p:nvPr/>
          </p:nvCxnSpPr>
          <p:spPr>
            <a:xfrm flipV="1">
              <a:off x="1086111" y="3246488"/>
              <a:ext cx="585542" cy="4562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10 Conector recto"/>
            <p:cNvCxnSpPr>
              <a:stCxn id="53" idx="3"/>
            </p:cNvCxnSpPr>
            <p:nvPr/>
          </p:nvCxnSpPr>
          <p:spPr>
            <a:xfrm flipV="1">
              <a:off x="1095589" y="2828708"/>
              <a:ext cx="576064" cy="82344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10 Conector recto"/>
            <p:cNvCxnSpPr>
              <a:stCxn id="52" idx="3"/>
            </p:cNvCxnSpPr>
            <p:nvPr/>
          </p:nvCxnSpPr>
          <p:spPr>
            <a:xfrm>
              <a:off x="1086111" y="3292114"/>
              <a:ext cx="585542" cy="76073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112076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238 Forma libre"/>
            <p:cNvSpPr/>
            <p:nvPr/>
          </p:nvSpPr>
          <p:spPr>
            <a:xfrm>
              <a:off x="2607757" y="32464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cxnSp>
          <p:nvCxnSpPr>
            <p:cNvPr id="63" name="110 Conector recto"/>
            <p:cNvCxnSpPr>
              <a:stCxn id="44" idx="2"/>
            </p:cNvCxnSpPr>
            <p:nvPr/>
          </p:nvCxnSpPr>
          <p:spPr>
            <a:xfrm>
              <a:off x="2086611" y="2829152"/>
              <a:ext cx="521146" cy="5535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110 Conector recto"/>
            <p:cNvCxnSpPr>
              <a:stCxn id="46" idx="2"/>
            </p:cNvCxnSpPr>
            <p:nvPr/>
          </p:nvCxnSpPr>
          <p:spPr>
            <a:xfrm>
              <a:off x="2086611" y="3241392"/>
              <a:ext cx="521146" cy="1412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110 Conector recto"/>
            <p:cNvCxnSpPr>
              <a:stCxn id="47" idx="2"/>
            </p:cNvCxnSpPr>
            <p:nvPr/>
          </p:nvCxnSpPr>
          <p:spPr>
            <a:xfrm flipV="1">
              <a:off x="2086611" y="3382684"/>
              <a:ext cx="521146" cy="67060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114 Conector recto de flecha"/>
            <p:cNvCxnSpPr>
              <a:stCxn id="62" idx="2"/>
            </p:cNvCxnSpPr>
            <p:nvPr/>
          </p:nvCxnSpPr>
          <p:spPr>
            <a:xfrm>
              <a:off x="3022715" y="3390948"/>
              <a:ext cx="320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89 CuadroTexto"/>
            <p:cNvSpPr txBox="1"/>
            <p:nvPr/>
          </p:nvSpPr>
          <p:spPr>
            <a:xfrm>
              <a:off x="3300921" y="3195328"/>
              <a:ext cx="31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7" name="Conector recto 76"/>
          <p:cNvCxnSpPr/>
          <p:nvPr/>
        </p:nvCxnSpPr>
        <p:spPr>
          <a:xfrm>
            <a:off x="713334" y="282317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116 CuadroTexto"/>
          <p:cNvSpPr txBox="1"/>
          <p:nvPr/>
        </p:nvSpPr>
        <p:spPr>
          <a:xfrm>
            <a:off x="767575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117 CuadroTexto"/>
          <p:cNvSpPr txBox="1"/>
          <p:nvPr/>
        </p:nvSpPr>
        <p:spPr>
          <a:xfrm>
            <a:off x="1199623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89 CuadroTexto"/>
          <p:cNvSpPr txBox="1"/>
          <p:nvPr/>
        </p:nvSpPr>
        <p:spPr>
          <a:xfrm>
            <a:off x="2063719" y="239169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1678943" y="239169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6" name="Agrupar 235"/>
          <p:cNvGrpSpPr/>
          <p:nvPr/>
        </p:nvGrpSpPr>
        <p:grpSpPr>
          <a:xfrm>
            <a:off x="827584" y="2967760"/>
            <a:ext cx="1524167" cy="1092600"/>
            <a:chOff x="827584" y="2967760"/>
            <a:chExt cx="1524167" cy="1092600"/>
          </a:xfrm>
        </p:grpSpPr>
        <p:cxnSp>
          <p:nvCxnSpPr>
            <p:cNvPr id="82" name="Conector recto 81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Agrupar 165"/>
          <p:cNvGrpSpPr/>
          <p:nvPr/>
        </p:nvGrpSpPr>
        <p:grpSpPr>
          <a:xfrm>
            <a:off x="827641" y="4313847"/>
            <a:ext cx="1520466" cy="297509"/>
            <a:chOff x="819286" y="4427635"/>
            <a:chExt cx="1520466" cy="297509"/>
          </a:xfrm>
        </p:grpSpPr>
        <p:cxnSp>
          <p:nvCxnSpPr>
            <p:cNvPr id="146" name="Conector recto 145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Agrupar 199"/>
          <p:cNvGrpSpPr/>
          <p:nvPr/>
        </p:nvGrpSpPr>
        <p:grpSpPr>
          <a:xfrm>
            <a:off x="827584" y="4931719"/>
            <a:ext cx="1520523" cy="513505"/>
            <a:chOff x="2619429" y="4580035"/>
            <a:chExt cx="1520523" cy="513505"/>
          </a:xfrm>
        </p:grpSpPr>
        <p:cxnSp>
          <p:nvCxnSpPr>
            <p:cNvPr id="168" name="Conector recto 167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"/>
          <p:cNvSpPr txBox="1"/>
          <p:nvPr/>
        </p:nvSpPr>
        <p:spPr>
          <a:xfrm>
            <a:off x="3059831" y="4870901"/>
            <a:ext cx="120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predicción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forecasting</a:t>
            </a:r>
            <a:r>
              <a:rPr lang="es-ES" sz="1200" dirty="0"/>
              <a:t>)</a:t>
            </a:r>
          </a:p>
        </p:txBody>
      </p:sp>
      <p:cxnSp>
        <p:nvCxnSpPr>
          <p:cNvPr id="202" name="Conector recto de flecha 201"/>
          <p:cNvCxnSpPr/>
          <p:nvPr/>
        </p:nvCxnSpPr>
        <p:spPr>
          <a:xfrm flipH="1">
            <a:off x="2483768" y="5188550"/>
            <a:ext cx="5760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>
            <a:stCxn id="3" idx="1"/>
          </p:cNvCxnSpPr>
          <p:nvPr/>
        </p:nvCxnSpPr>
        <p:spPr>
          <a:xfrm flipH="1">
            <a:off x="2483769" y="4464538"/>
            <a:ext cx="57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695721" y="4162596"/>
            <a:ext cx="337222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695721" y="4797152"/>
            <a:ext cx="416431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2" idx="1"/>
          </p:cNvCxnSpPr>
          <p:nvPr/>
        </p:nvCxnSpPr>
        <p:spPr>
          <a:xfrm flipH="1">
            <a:off x="2483768" y="346899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Cerrar llave 223"/>
          <p:cNvSpPr/>
          <p:nvPr/>
        </p:nvSpPr>
        <p:spPr>
          <a:xfrm>
            <a:off x="4139952" y="3183784"/>
            <a:ext cx="432048" cy="1541360"/>
          </a:xfrm>
          <a:prstGeom prst="rightBrace">
            <a:avLst>
              <a:gd name="adj1" fmla="val 21871"/>
              <a:gd name="adj2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CuadroTexto 224"/>
          <p:cNvSpPr txBox="1"/>
          <p:nvPr/>
        </p:nvSpPr>
        <p:spPr>
          <a:xfrm>
            <a:off x="4696251" y="3630053"/>
            <a:ext cx="116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entrenamiento</a:t>
            </a:r>
          </a:p>
          <a:p>
            <a:r>
              <a:rPr lang="es-ES" sz="1200" dirty="0"/>
              <a:t>(training)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4139952" y="253528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aplica el algoritmo de entrenamiento o calibración.</a:t>
            </a:r>
          </a:p>
        </p:txBody>
      </p:sp>
      <p:cxnSp>
        <p:nvCxnSpPr>
          <p:cNvPr id="229" name="Conector angular 228"/>
          <p:cNvCxnSpPr>
            <a:cxnSpLocks/>
            <a:stCxn id="227" idx="1"/>
            <a:endCxn id="2" idx="0"/>
          </p:cNvCxnSpPr>
          <p:nvPr/>
        </p:nvCxnSpPr>
        <p:spPr>
          <a:xfrm rot="10800000" flipV="1">
            <a:off x="3537892" y="2766120"/>
            <a:ext cx="602060" cy="37971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4743326" y="49835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calcula el error de entrenamiento reportado en los artículos.</a:t>
            </a:r>
          </a:p>
        </p:txBody>
      </p:sp>
      <p:cxnSp>
        <p:nvCxnSpPr>
          <p:cNvPr id="231" name="Conector angular 230"/>
          <p:cNvCxnSpPr>
            <a:stCxn id="230" idx="0"/>
            <a:endCxn id="225" idx="2"/>
          </p:cNvCxnSpPr>
          <p:nvPr/>
        </p:nvCxnSpPr>
        <p:spPr>
          <a:xfrm rot="16200000" flipV="1">
            <a:off x="5215064" y="4339172"/>
            <a:ext cx="707175" cy="58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320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718314" y="2708920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718314" y="4819923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5110802" y="4983559"/>
            <a:ext cx="137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de neuronas</a:t>
            </a:r>
          </a:p>
          <a:p>
            <a:r>
              <a:rPr lang="es-ES" sz="1200" dirty="0">
                <a:latin typeface="Arial Narrow"/>
                <a:cs typeface="Arial Narrow"/>
              </a:rPr>
              <a:t>en la capa oculta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136638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08646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80654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52662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894778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36638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208646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80654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4442703" y="5013176"/>
            <a:ext cx="380067" cy="72008"/>
            <a:chOff x="1815669" y="1471272"/>
            <a:chExt cx="380067" cy="72008"/>
          </a:xfrm>
        </p:grpSpPr>
        <p:sp>
          <p:nvSpPr>
            <p:cNvPr id="19" name="Elipse 18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3" name="CuadroTexto 22"/>
          <p:cNvSpPr txBox="1"/>
          <p:nvPr/>
        </p:nvSpPr>
        <p:spPr>
          <a:xfrm>
            <a:off x="4894778" y="4817477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51520" y="257593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26" name="Forma libre 25"/>
          <p:cNvSpPr/>
          <p:nvPr/>
        </p:nvSpPr>
        <p:spPr>
          <a:xfrm>
            <a:off x="944614" y="2996952"/>
            <a:ext cx="4180114" cy="1718152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20">
                <a:moveTo>
                  <a:pt x="0" y="0"/>
                </a:moveTo>
                <a:cubicBezTo>
                  <a:pt x="214958" y="546832"/>
                  <a:pt x="440940" y="1096023"/>
                  <a:pt x="1137626" y="1402360"/>
                </a:cubicBezTo>
                <a:cubicBezTo>
                  <a:pt x="1834312" y="17086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orma libre 27"/>
          <p:cNvSpPr/>
          <p:nvPr/>
        </p:nvSpPr>
        <p:spPr>
          <a:xfrm>
            <a:off x="934338" y="2598160"/>
            <a:ext cx="4113972" cy="1794631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3972" h="2272948">
                <a:moveTo>
                  <a:pt x="0" y="0"/>
                </a:moveTo>
                <a:cubicBezTo>
                  <a:pt x="598576" y="1326353"/>
                  <a:pt x="1298571" y="2406234"/>
                  <a:pt x="2037146" y="2259580"/>
                </a:cubicBezTo>
                <a:cubicBezTo>
                  <a:pt x="2775721" y="2112926"/>
                  <a:pt x="3708307" y="1389176"/>
                  <a:pt x="4113972" y="755046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28"/>
          <p:cNvCxnSpPr/>
          <p:nvPr/>
        </p:nvCxnSpPr>
        <p:spPr>
          <a:xfrm>
            <a:off x="1366386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086466" y="3717032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806546" y="4077072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3526626" y="4099843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894778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4894778" y="4263479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894778" y="3314601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526626" y="48334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238594" y="3068960"/>
            <a:ext cx="104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óptimo</a:t>
            </a:r>
          </a:p>
          <a:p>
            <a:r>
              <a:rPr lang="es-ES" sz="1200" dirty="0">
                <a:latin typeface="Arial Narrow"/>
                <a:cs typeface="Arial Narrow"/>
              </a:rPr>
              <a:t>de neuronas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2806546" y="3301371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endCxn id="44" idx="1"/>
          </p:cNvCxnSpPr>
          <p:nvPr/>
        </p:nvCxnSpPr>
        <p:spPr>
          <a:xfrm>
            <a:off x="2806546" y="3299793"/>
            <a:ext cx="43204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6834013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116 CuadroTexto"/>
          <p:cNvSpPr txBox="1"/>
          <p:nvPr/>
        </p:nvSpPr>
        <p:spPr>
          <a:xfrm>
            <a:off x="6888254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7 CuadroTexto"/>
          <p:cNvSpPr txBox="1"/>
          <p:nvPr/>
        </p:nvSpPr>
        <p:spPr>
          <a:xfrm>
            <a:off x="7320302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89 CuadroTexto"/>
          <p:cNvSpPr txBox="1"/>
          <p:nvPr/>
        </p:nvSpPr>
        <p:spPr>
          <a:xfrm>
            <a:off x="8184398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89 CuadroTexto"/>
          <p:cNvSpPr txBox="1"/>
          <p:nvPr/>
        </p:nvSpPr>
        <p:spPr>
          <a:xfrm>
            <a:off x="7799622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7" name="Agrupar 56"/>
          <p:cNvGrpSpPr/>
          <p:nvPr/>
        </p:nvGrpSpPr>
        <p:grpSpPr>
          <a:xfrm>
            <a:off x="6948263" y="3200795"/>
            <a:ext cx="1524167" cy="1092600"/>
            <a:chOff x="827584" y="2967760"/>
            <a:chExt cx="1524167" cy="1092600"/>
          </a:xfrm>
        </p:grpSpPr>
        <p:cxnSp>
          <p:nvCxnSpPr>
            <p:cNvPr id="58" name="Conector recto 5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Agrupar 121"/>
          <p:cNvGrpSpPr/>
          <p:nvPr/>
        </p:nvGrpSpPr>
        <p:grpSpPr>
          <a:xfrm>
            <a:off x="6948320" y="4365266"/>
            <a:ext cx="1520466" cy="297509"/>
            <a:chOff x="819286" y="4427635"/>
            <a:chExt cx="1520466" cy="297509"/>
          </a:xfrm>
        </p:grpSpPr>
        <p:cxnSp>
          <p:nvCxnSpPr>
            <p:cNvPr id="123" name="Conector recto 12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Agrupar 142"/>
          <p:cNvGrpSpPr/>
          <p:nvPr/>
        </p:nvGrpSpPr>
        <p:grpSpPr>
          <a:xfrm>
            <a:off x="6948263" y="4715695"/>
            <a:ext cx="1520523" cy="513505"/>
            <a:chOff x="2619429" y="4580035"/>
            <a:chExt cx="1520523" cy="513505"/>
          </a:xfrm>
        </p:grpSpPr>
        <p:cxnSp>
          <p:nvCxnSpPr>
            <p:cNvPr id="144" name="Conector recto 14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Conector recto de flecha 176"/>
          <p:cNvCxnSpPr>
            <a:endCxn id="35" idx="3"/>
          </p:cNvCxnSpPr>
          <p:nvPr/>
        </p:nvCxnSpPr>
        <p:spPr>
          <a:xfrm flipH="1">
            <a:off x="5710626" y="3530625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/>
          <p:cNvCxnSpPr>
            <a:endCxn id="36" idx="3"/>
          </p:cNvCxnSpPr>
          <p:nvPr/>
        </p:nvCxnSpPr>
        <p:spPr>
          <a:xfrm flipH="1" flipV="1">
            <a:off x="5535248" y="3545434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430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11561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16985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60190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46600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208122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233567" y="32086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665615" y="321027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10596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52971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233567" y="328061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665615" y="32822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10596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52971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33567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665615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10596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52971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233567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665615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10596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52971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233567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665615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10596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252971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233567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665615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10596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2971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233567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665615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10596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52971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233567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665615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10596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52971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229866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661914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10226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252601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229866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661914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10226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252601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229866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661914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10226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52601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229866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661914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10226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252601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229866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661914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10226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252601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229866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661914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10226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252601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229866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661914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10226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252601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229866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661914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10226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2601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Agrupar 71"/>
          <p:cNvGrpSpPr/>
          <p:nvPr/>
        </p:nvGrpSpPr>
        <p:grpSpPr>
          <a:xfrm>
            <a:off x="1229923" y="4365266"/>
            <a:ext cx="1520466" cy="297509"/>
            <a:chOff x="819286" y="4427635"/>
            <a:chExt cx="1520466" cy="297509"/>
          </a:xfrm>
        </p:grpSpPr>
        <p:cxnSp>
          <p:nvCxnSpPr>
            <p:cNvPr id="73" name="Conector recto 7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Agrupar 92"/>
          <p:cNvGrpSpPr/>
          <p:nvPr/>
        </p:nvGrpSpPr>
        <p:grpSpPr>
          <a:xfrm>
            <a:off x="1229866" y="4715695"/>
            <a:ext cx="1520523" cy="513505"/>
            <a:chOff x="2619429" y="4580035"/>
            <a:chExt cx="1520523" cy="513505"/>
          </a:xfrm>
        </p:grpSpPr>
        <p:cxnSp>
          <p:nvCxnSpPr>
            <p:cNvPr id="94" name="Conector recto 9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Conector recto 125"/>
          <p:cNvCxnSpPr/>
          <p:nvPr/>
        </p:nvCxnSpPr>
        <p:spPr>
          <a:xfrm>
            <a:off x="305983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131840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116 CuadroTexto"/>
          <p:cNvSpPr txBox="1"/>
          <p:nvPr/>
        </p:nvSpPr>
        <p:spPr>
          <a:xfrm>
            <a:off x="3186081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117 CuadroTexto"/>
          <p:cNvSpPr txBox="1"/>
          <p:nvPr/>
        </p:nvSpPr>
        <p:spPr>
          <a:xfrm>
            <a:off x="3618129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89 CuadroTexto"/>
          <p:cNvSpPr txBox="1"/>
          <p:nvPr/>
        </p:nvSpPr>
        <p:spPr>
          <a:xfrm>
            <a:off x="4482225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89 CuadroTexto"/>
          <p:cNvSpPr txBox="1"/>
          <p:nvPr/>
        </p:nvSpPr>
        <p:spPr>
          <a:xfrm>
            <a:off x="4097449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4" name="Conector recto 133"/>
          <p:cNvCxnSpPr/>
          <p:nvPr/>
        </p:nvCxnSpPr>
        <p:spPr>
          <a:xfrm>
            <a:off x="3249791" y="320860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681839" y="321027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412218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54593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3249791" y="32806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681839" y="328228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412218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54593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3249791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>
            <a:off x="3681839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412218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/>
          <p:nvPr/>
        </p:nvCxnSpPr>
        <p:spPr>
          <a:xfrm>
            <a:off x="454593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3249791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>
            <a:off x="3681839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>
            <a:off x="412218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/>
          <p:nvPr/>
        </p:nvCxnSpPr>
        <p:spPr>
          <a:xfrm>
            <a:off x="454593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249791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>
            <a:off x="3681839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>
            <a:off x="412218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454593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3249791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3681839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412218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454593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3249791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3681839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412218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454593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3249791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3681839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412218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454593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3246090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3678138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11848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454223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3246090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3678138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>
            <a:off x="411848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>
            <a:off x="454223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>
            <a:off x="3246090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/>
          <p:nvPr/>
        </p:nvCxnSpPr>
        <p:spPr>
          <a:xfrm>
            <a:off x="3678138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>
            <a:off x="411848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/>
          <p:cNvCxnSpPr/>
          <p:nvPr/>
        </p:nvCxnSpPr>
        <p:spPr>
          <a:xfrm>
            <a:off x="454223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/>
          <p:cNvCxnSpPr/>
          <p:nvPr/>
        </p:nvCxnSpPr>
        <p:spPr>
          <a:xfrm>
            <a:off x="3246090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>
            <a:off x="3678138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/>
          <p:cNvCxnSpPr/>
          <p:nvPr/>
        </p:nvCxnSpPr>
        <p:spPr>
          <a:xfrm>
            <a:off x="411848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/>
          <p:nvPr/>
        </p:nvCxnSpPr>
        <p:spPr>
          <a:xfrm>
            <a:off x="454223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/>
          <p:nvPr/>
        </p:nvCxnSpPr>
        <p:spPr>
          <a:xfrm>
            <a:off x="3246090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3678138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>
            <a:off x="411848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/>
          <p:cNvCxnSpPr/>
          <p:nvPr/>
        </p:nvCxnSpPr>
        <p:spPr>
          <a:xfrm>
            <a:off x="454223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/>
          <p:nvPr/>
        </p:nvCxnSpPr>
        <p:spPr>
          <a:xfrm>
            <a:off x="3246090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/>
          <p:nvPr/>
        </p:nvCxnSpPr>
        <p:spPr>
          <a:xfrm>
            <a:off x="3678138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411848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/>
          <p:cNvCxnSpPr/>
          <p:nvPr/>
        </p:nvCxnSpPr>
        <p:spPr>
          <a:xfrm>
            <a:off x="454223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>
            <a:off x="3246090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/>
          <p:nvPr/>
        </p:nvCxnSpPr>
        <p:spPr>
          <a:xfrm>
            <a:off x="3678138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>
            <a:off x="411848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454223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/>
          <p:cNvCxnSpPr/>
          <p:nvPr/>
        </p:nvCxnSpPr>
        <p:spPr>
          <a:xfrm>
            <a:off x="3246090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>
            <a:off x="3678138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/>
          <p:cNvCxnSpPr/>
          <p:nvPr/>
        </p:nvCxnSpPr>
        <p:spPr>
          <a:xfrm>
            <a:off x="411848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/>
          <p:cNvCxnSpPr/>
          <p:nvPr/>
        </p:nvCxnSpPr>
        <p:spPr>
          <a:xfrm>
            <a:off x="454223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8" name="Agrupar 197"/>
          <p:cNvGrpSpPr/>
          <p:nvPr/>
        </p:nvGrpSpPr>
        <p:grpSpPr>
          <a:xfrm>
            <a:off x="3246147" y="4365266"/>
            <a:ext cx="1520466" cy="297509"/>
            <a:chOff x="819286" y="4427635"/>
            <a:chExt cx="1520466" cy="297509"/>
          </a:xfrm>
        </p:grpSpPr>
        <p:cxnSp>
          <p:nvCxnSpPr>
            <p:cNvPr id="199" name="Conector recto 19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Agrupar 218"/>
          <p:cNvGrpSpPr/>
          <p:nvPr/>
        </p:nvGrpSpPr>
        <p:grpSpPr>
          <a:xfrm>
            <a:off x="3246090" y="4715695"/>
            <a:ext cx="1520523" cy="513505"/>
            <a:chOff x="2619429" y="4580035"/>
            <a:chExt cx="1520523" cy="513505"/>
          </a:xfrm>
        </p:grpSpPr>
        <p:cxnSp>
          <p:nvCxnSpPr>
            <p:cNvPr id="220" name="Conector recto 219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Conector recto 251"/>
          <p:cNvCxnSpPr/>
          <p:nvPr/>
        </p:nvCxnSpPr>
        <p:spPr>
          <a:xfrm>
            <a:off x="5076056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/>
          <p:cNvCxnSpPr/>
          <p:nvPr/>
        </p:nvCxnSpPr>
        <p:spPr>
          <a:xfrm>
            <a:off x="615617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116 CuadroTexto"/>
          <p:cNvSpPr txBox="1"/>
          <p:nvPr/>
        </p:nvSpPr>
        <p:spPr>
          <a:xfrm>
            <a:off x="621041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117 CuadroTexto"/>
          <p:cNvSpPr txBox="1"/>
          <p:nvPr/>
        </p:nvSpPr>
        <p:spPr>
          <a:xfrm>
            <a:off x="664246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89 CuadroTexto"/>
          <p:cNvSpPr txBox="1"/>
          <p:nvPr/>
        </p:nvSpPr>
        <p:spPr>
          <a:xfrm>
            <a:off x="750656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89 CuadroTexto"/>
          <p:cNvSpPr txBox="1"/>
          <p:nvPr/>
        </p:nvSpPr>
        <p:spPr>
          <a:xfrm>
            <a:off x="712178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8" name="Agrupar 257"/>
          <p:cNvGrpSpPr/>
          <p:nvPr/>
        </p:nvGrpSpPr>
        <p:grpSpPr>
          <a:xfrm>
            <a:off x="6270426" y="3200795"/>
            <a:ext cx="1524167" cy="1092600"/>
            <a:chOff x="827584" y="2967760"/>
            <a:chExt cx="1524167" cy="1092600"/>
          </a:xfrm>
        </p:grpSpPr>
        <p:cxnSp>
          <p:nvCxnSpPr>
            <p:cNvPr id="259" name="Conector recto 258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ector recto 308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4" name="Conector recto 323"/>
          <p:cNvCxnSpPr/>
          <p:nvPr/>
        </p:nvCxnSpPr>
        <p:spPr>
          <a:xfrm>
            <a:off x="6270483" y="43730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recto 324"/>
          <p:cNvCxnSpPr/>
          <p:nvPr/>
        </p:nvCxnSpPr>
        <p:spPr>
          <a:xfrm>
            <a:off x="6702531" y="4374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325"/>
          <p:cNvCxnSpPr/>
          <p:nvPr/>
        </p:nvCxnSpPr>
        <p:spPr>
          <a:xfrm>
            <a:off x="714287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326"/>
          <p:cNvCxnSpPr/>
          <p:nvPr/>
        </p:nvCxnSpPr>
        <p:spPr>
          <a:xfrm>
            <a:off x="756662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327"/>
          <p:cNvCxnSpPr/>
          <p:nvPr/>
        </p:nvCxnSpPr>
        <p:spPr>
          <a:xfrm>
            <a:off x="6270483" y="44450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/>
          <p:cNvCxnSpPr/>
          <p:nvPr/>
        </p:nvCxnSpPr>
        <p:spPr>
          <a:xfrm>
            <a:off x="6702531" y="4446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329"/>
          <p:cNvCxnSpPr/>
          <p:nvPr/>
        </p:nvCxnSpPr>
        <p:spPr>
          <a:xfrm>
            <a:off x="714287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/>
          <p:cNvCxnSpPr/>
          <p:nvPr/>
        </p:nvCxnSpPr>
        <p:spPr>
          <a:xfrm>
            <a:off x="756662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cto 331"/>
          <p:cNvCxnSpPr/>
          <p:nvPr/>
        </p:nvCxnSpPr>
        <p:spPr>
          <a:xfrm>
            <a:off x="6270483" y="45170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332"/>
          <p:cNvCxnSpPr/>
          <p:nvPr/>
        </p:nvCxnSpPr>
        <p:spPr>
          <a:xfrm>
            <a:off x="6702531" y="4518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333"/>
          <p:cNvCxnSpPr/>
          <p:nvPr/>
        </p:nvCxnSpPr>
        <p:spPr>
          <a:xfrm>
            <a:off x="714287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/>
          <p:cNvCxnSpPr/>
          <p:nvPr/>
        </p:nvCxnSpPr>
        <p:spPr>
          <a:xfrm>
            <a:off x="756662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recto 335"/>
          <p:cNvCxnSpPr/>
          <p:nvPr/>
        </p:nvCxnSpPr>
        <p:spPr>
          <a:xfrm>
            <a:off x="6270483" y="45891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Conector recto 336"/>
          <p:cNvCxnSpPr/>
          <p:nvPr/>
        </p:nvCxnSpPr>
        <p:spPr>
          <a:xfrm>
            <a:off x="6702531" y="4590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337"/>
          <p:cNvCxnSpPr/>
          <p:nvPr/>
        </p:nvCxnSpPr>
        <p:spPr>
          <a:xfrm>
            <a:off x="714287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recto 338"/>
          <p:cNvCxnSpPr/>
          <p:nvPr/>
        </p:nvCxnSpPr>
        <p:spPr>
          <a:xfrm>
            <a:off x="756662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recto 339"/>
          <p:cNvCxnSpPr/>
          <p:nvPr/>
        </p:nvCxnSpPr>
        <p:spPr>
          <a:xfrm>
            <a:off x="6270483" y="466111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340"/>
          <p:cNvCxnSpPr/>
          <p:nvPr/>
        </p:nvCxnSpPr>
        <p:spPr>
          <a:xfrm>
            <a:off x="6702531" y="466277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cto 341"/>
          <p:cNvCxnSpPr/>
          <p:nvPr/>
        </p:nvCxnSpPr>
        <p:spPr>
          <a:xfrm>
            <a:off x="714287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recto 342"/>
          <p:cNvCxnSpPr/>
          <p:nvPr/>
        </p:nvCxnSpPr>
        <p:spPr>
          <a:xfrm>
            <a:off x="756662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Agrupar 343"/>
          <p:cNvGrpSpPr/>
          <p:nvPr/>
        </p:nvGrpSpPr>
        <p:grpSpPr>
          <a:xfrm>
            <a:off x="6270426" y="4715695"/>
            <a:ext cx="1520523" cy="513505"/>
            <a:chOff x="2619429" y="4580035"/>
            <a:chExt cx="1520523" cy="513505"/>
          </a:xfrm>
        </p:grpSpPr>
        <p:cxnSp>
          <p:nvCxnSpPr>
            <p:cNvPr id="345" name="Conector recto 344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ctor recto 360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Conector recto 377"/>
          <p:cNvCxnSpPr/>
          <p:nvPr/>
        </p:nvCxnSpPr>
        <p:spPr>
          <a:xfrm>
            <a:off x="594015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9" name="Agrupar 378"/>
          <p:cNvGrpSpPr/>
          <p:nvPr/>
        </p:nvGrpSpPr>
        <p:grpSpPr>
          <a:xfrm>
            <a:off x="5292080" y="3933056"/>
            <a:ext cx="380067" cy="72008"/>
            <a:chOff x="1815669" y="1471272"/>
            <a:chExt cx="380067" cy="72008"/>
          </a:xfrm>
        </p:grpSpPr>
        <p:sp>
          <p:nvSpPr>
            <p:cNvPr id="380" name="Elipse 379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380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381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83" name="Conector recto de flecha 382"/>
          <p:cNvCxnSpPr/>
          <p:nvPr/>
        </p:nvCxnSpPr>
        <p:spPr>
          <a:xfrm flipH="1">
            <a:off x="7861494" y="4653135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cto de flecha 384"/>
          <p:cNvCxnSpPr/>
          <p:nvPr/>
        </p:nvCxnSpPr>
        <p:spPr>
          <a:xfrm flipH="1">
            <a:off x="4813833" y="32837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de flecha 385"/>
          <p:cNvCxnSpPr/>
          <p:nvPr/>
        </p:nvCxnSpPr>
        <p:spPr>
          <a:xfrm>
            <a:off x="794000" y="32050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5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24815AD1-46F5-DE4D-A29D-2E68FB30A0C5}"/>
              </a:ext>
            </a:extLst>
          </p:cNvPr>
          <p:cNvSpPr/>
          <p:nvPr/>
        </p:nvSpPr>
        <p:spPr>
          <a:xfrm>
            <a:off x="460350" y="2456992"/>
            <a:ext cx="1908112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tx1"/>
                </a:solidFill>
              </a:rPr>
              <a:t>Aceptar H</a:t>
            </a:r>
            <a:r>
              <a:rPr lang="es-CO" sz="2400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9C3DD69-FF29-C84D-B156-F63020082865}"/>
              </a:ext>
            </a:extLst>
          </p:cNvPr>
          <p:cNvSpPr/>
          <p:nvPr/>
        </p:nvSpPr>
        <p:spPr>
          <a:xfrm>
            <a:off x="460350" y="3356992"/>
            <a:ext cx="1908112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tx1"/>
                </a:solidFill>
              </a:rPr>
              <a:t>Rechazar H</a:t>
            </a:r>
            <a:r>
              <a:rPr lang="es-CO" sz="2400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80EC01A-1905-D44D-A75B-46136B9C3A26}"/>
              </a:ext>
            </a:extLst>
          </p:cNvPr>
          <p:cNvSpPr/>
          <p:nvPr/>
        </p:nvSpPr>
        <p:spPr>
          <a:xfrm>
            <a:off x="3275856" y="2456992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Error Tipo I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2BD02480-2F6A-0D4A-B60B-BB2E8CBCE9CA}"/>
              </a:ext>
            </a:extLst>
          </p:cNvPr>
          <p:cNvSpPr/>
          <p:nvPr/>
        </p:nvSpPr>
        <p:spPr>
          <a:xfrm>
            <a:off x="2368462" y="2456992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✔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E266673-31C4-F14F-8ABB-AC95BF625A34}"/>
              </a:ext>
            </a:extLst>
          </p:cNvPr>
          <p:cNvSpPr/>
          <p:nvPr/>
        </p:nvSpPr>
        <p:spPr>
          <a:xfrm>
            <a:off x="2368462" y="3356992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Error Tipo II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7D1E06F-5799-3C44-B869-4B97F637A2F6}"/>
              </a:ext>
            </a:extLst>
          </p:cNvPr>
          <p:cNvSpPr/>
          <p:nvPr/>
        </p:nvSpPr>
        <p:spPr>
          <a:xfrm>
            <a:off x="3275856" y="3356992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✔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D7E39C1-2E32-944C-8817-1175A87E730A}"/>
              </a:ext>
            </a:extLst>
          </p:cNvPr>
          <p:cNvSpPr/>
          <p:nvPr/>
        </p:nvSpPr>
        <p:spPr>
          <a:xfrm>
            <a:off x="2368462" y="1916832"/>
            <a:ext cx="900000" cy="5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H</a:t>
            </a:r>
            <a:r>
              <a:rPr lang="es-CO" sz="24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2D8225E-5D04-4B4C-A46D-D6049DFA284F}"/>
              </a:ext>
            </a:extLst>
          </p:cNvPr>
          <p:cNvSpPr/>
          <p:nvPr/>
        </p:nvSpPr>
        <p:spPr>
          <a:xfrm>
            <a:off x="3275856" y="1916832"/>
            <a:ext cx="900000" cy="5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H</a:t>
            </a:r>
            <a:r>
              <a:rPr lang="es-CO" sz="2400" b="1" baseline="-25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FEFE1B4-7257-5F40-B256-D3027327CB81}"/>
              </a:ext>
            </a:extLst>
          </p:cNvPr>
          <p:cNvSpPr/>
          <p:nvPr/>
        </p:nvSpPr>
        <p:spPr>
          <a:xfrm>
            <a:off x="2368462" y="1016832"/>
            <a:ext cx="1800008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tx1"/>
                </a:solidFill>
              </a:rPr>
              <a:t>Verdad</a:t>
            </a:r>
          </a:p>
        </p:txBody>
      </p:sp>
    </p:spTree>
    <p:extLst>
      <p:ext uri="{BB962C8B-B14F-4D97-AF65-F5344CB8AC3E}">
        <p14:creationId xmlns:p14="http://schemas.microsoft.com/office/powerpoint/2010/main" val="34351577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00760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06184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49389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35798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197321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125555" y="271064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557603" y="271230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99794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42169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125555" y="278265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557603" y="278431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99794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42169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25555" y="285466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557603" y="28563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99794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42169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125555" y="292666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557603" y="29283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99794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42169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125555" y="2998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557603" y="3000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99794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42169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125555" y="3070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557603" y="3072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99794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42169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125555" y="3142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557603" y="3144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99794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42169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125555" y="3214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557603" y="3216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99794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42169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121854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553902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99424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41799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1121854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553902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99424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41799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1121854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553902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99424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41799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1121854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553902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99424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41799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1121854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553902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99424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41799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1121854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553902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99424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41799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1121854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553902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99424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41799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1121854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553902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99424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41799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Agrupar 70"/>
          <p:cNvGrpSpPr/>
          <p:nvPr/>
        </p:nvGrpSpPr>
        <p:grpSpPr>
          <a:xfrm>
            <a:off x="1121911" y="3867301"/>
            <a:ext cx="1520466" cy="297509"/>
            <a:chOff x="819286" y="4427635"/>
            <a:chExt cx="1520466" cy="297509"/>
          </a:xfrm>
        </p:grpSpPr>
        <p:cxnSp>
          <p:nvCxnSpPr>
            <p:cNvPr id="361" name="Conector recto 360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ector recto 376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ector recto 377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ector recto 378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ector recto 379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1121854" y="4217730"/>
            <a:ext cx="1520523" cy="513505"/>
            <a:chOff x="2619429" y="4580035"/>
            <a:chExt cx="1520523" cy="513505"/>
          </a:xfrm>
        </p:grpSpPr>
        <p:cxnSp>
          <p:nvCxnSpPr>
            <p:cNvPr id="329" name="Conector recto 32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ector recto 32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ector recto 33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ector recto 33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ector recto 33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ector recto 33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cto 33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33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33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33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33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33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cto 34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cto 34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ector recto 34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ector recto 34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ector recto 34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ector recto 72"/>
          <p:cNvCxnSpPr/>
          <p:nvPr/>
        </p:nvCxnSpPr>
        <p:spPr>
          <a:xfrm>
            <a:off x="295182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3023828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3078069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7 CuadroTexto"/>
          <p:cNvSpPr txBox="1"/>
          <p:nvPr/>
        </p:nvSpPr>
        <p:spPr>
          <a:xfrm>
            <a:off x="3510117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374213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89 CuadroTexto"/>
          <p:cNvSpPr txBox="1"/>
          <p:nvPr/>
        </p:nvSpPr>
        <p:spPr>
          <a:xfrm>
            <a:off x="3989437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Conector recto 78"/>
          <p:cNvCxnSpPr/>
          <p:nvPr/>
        </p:nvCxnSpPr>
        <p:spPr>
          <a:xfrm>
            <a:off x="3141779" y="271064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3573827" y="271230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401417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443792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>
            <a:off x="3141779" y="278265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3573827" y="27843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401417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443792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>
            <a:off x="3141779" y="285466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>
            <a:off x="3573827" y="285632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>
            <a:off x="401417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>
            <a:off x="443792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3141779" y="292666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>
            <a:off x="3573827" y="292833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401417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>
            <a:off x="443792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3141779" y="299867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>
            <a:off x="3573827" y="30003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401417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>
            <a:off x="443792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3141779" y="307068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>
            <a:off x="3573827" y="30723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>
            <a:off x="401417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443792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3141779" y="314269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3573827" y="314435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401417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/>
          <p:nvPr/>
        </p:nvCxnSpPr>
        <p:spPr>
          <a:xfrm>
            <a:off x="443792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3141779" y="321470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3573827" y="321636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401417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443792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138078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>
            <a:off x="3570126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401047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443422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3138078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3570126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>
            <a:off x="401047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>
            <a:off x="443422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>
            <a:off x="3138078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3570126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401047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>
            <a:off x="443422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>
            <a:off x="3138078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3570126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401047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443422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>
            <a:off x="3138078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570126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>
            <a:off x="401047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443422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3138078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3570126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401047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443422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138078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3570126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01047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443422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138078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3570126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01047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443422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Agrupar 142"/>
          <p:cNvGrpSpPr/>
          <p:nvPr/>
        </p:nvGrpSpPr>
        <p:grpSpPr>
          <a:xfrm>
            <a:off x="3138135" y="3867301"/>
            <a:ext cx="1520466" cy="297509"/>
            <a:chOff x="819286" y="4427635"/>
            <a:chExt cx="1520466" cy="297509"/>
          </a:xfrm>
        </p:grpSpPr>
        <p:cxnSp>
          <p:nvCxnSpPr>
            <p:cNvPr id="309" name="Conector recto 30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ector recto 32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ector recto 32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ector recto 32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ector recto 32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ector recto 32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ector recto 32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Agrupar 143"/>
          <p:cNvGrpSpPr/>
          <p:nvPr/>
        </p:nvGrpSpPr>
        <p:grpSpPr>
          <a:xfrm>
            <a:off x="3138078" y="4217730"/>
            <a:ext cx="1520523" cy="513505"/>
            <a:chOff x="2619429" y="4580035"/>
            <a:chExt cx="1520523" cy="513505"/>
          </a:xfrm>
        </p:grpSpPr>
        <p:cxnSp>
          <p:nvCxnSpPr>
            <p:cNvPr id="277" name="Conector recto 276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ector recto 144"/>
          <p:cNvCxnSpPr/>
          <p:nvPr/>
        </p:nvCxnSpPr>
        <p:spPr>
          <a:xfrm>
            <a:off x="4968044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604816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116 CuadroTexto"/>
          <p:cNvSpPr txBox="1"/>
          <p:nvPr/>
        </p:nvSpPr>
        <p:spPr>
          <a:xfrm>
            <a:off x="610240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117 CuadroTexto"/>
          <p:cNvSpPr txBox="1"/>
          <p:nvPr/>
        </p:nvSpPr>
        <p:spPr>
          <a:xfrm>
            <a:off x="653445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89 CuadroTexto"/>
          <p:cNvSpPr txBox="1"/>
          <p:nvPr/>
        </p:nvSpPr>
        <p:spPr>
          <a:xfrm>
            <a:off x="739854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89 CuadroTexto"/>
          <p:cNvSpPr txBox="1"/>
          <p:nvPr/>
        </p:nvSpPr>
        <p:spPr>
          <a:xfrm>
            <a:off x="701377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1" name="Agrupar 150"/>
          <p:cNvGrpSpPr/>
          <p:nvPr/>
        </p:nvGrpSpPr>
        <p:grpSpPr>
          <a:xfrm>
            <a:off x="6162414" y="2702830"/>
            <a:ext cx="1524167" cy="1092600"/>
            <a:chOff x="827584" y="2967760"/>
            <a:chExt cx="1524167" cy="1092600"/>
          </a:xfrm>
        </p:grpSpPr>
        <p:cxnSp>
          <p:nvCxnSpPr>
            <p:cNvPr id="213" name="Conector recto 21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cto 25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25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cto 25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ector recto 25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Conector recto 151"/>
          <p:cNvCxnSpPr/>
          <p:nvPr/>
        </p:nvCxnSpPr>
        <p:spPr>
          <a:xfrm>
            <a:off x="6162471" y="38751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6594519" y="38767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703486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745861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6162471" y="39471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6594519" y="39487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703486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745861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6162471" y="40191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6594519" y="402079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703486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745861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6162471" y="40911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6594519" y="409280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703486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745861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6162471" y="41631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6594519" y="416481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703486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745861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Agrupar 171"/>
          <p:cNvGrpSpPr/>
          <p:nvPr/>
        </p:nvGrpSpPr>
        <p:grpSpPr>
          <a:xfrm>
            <a:off x="6162414" y="4217730"/>
            <a:ext cx="1520523" cy="513505"/>
            <a:chOff x="2619429" y="4580035"/>
            <a:chExt cx="1520523" cy="513505"/>
          </a:xfrm>
        </p:grpSpPr>
        <p:cxnSp>
          <p:nvCxnSpPr>
            <p:cNvPr id="181" name="Conector recto 180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Conector recto 172"/>
          <p:cNvCxnSpPr/>
          <p:nvPr/>
        </p:nvCxnSpPr>
        <p:spPr>
          <a:xfrm>
            <a:off x="583214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Agrupar 173"/>
          <p:cNvGrpSpPr/>
          <p:nvPr/>
        </p:nvGrpSpPr>
        <p:grpSpPr>
          <a:xfrm>
            <a:off x="5184068" y="3435091"/>
            <a:ext cx="380067" cy="72008"/>
            <a:chOff x="1815669" y="1471272"/>
            <a:chExt cx="380067" cy="72008"/>
          </a:xfrm>
        </p:grpSpPr>
        <p:sp>
          <p:nvSpPr>
            <p:cNvPr id="178" name="Elipse 177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79" name="Elipse 178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80" name="Elipse 179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</p:grpSp>
      <p:cxnSp>
        <p:nvCxnSpPr>
          <p:cNvPr id="175" name="Conector recto de flecha 174"/>
          <p:cNvCxnSpPr/>
          <p:nvPr/>
        </p:nvCxnSpPr>
        <p:spPr>
          <a:xfrm flipH="1">
            <a:off x="7789486" y="40050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/>
          <p:cNvCxnSpPr/>
          <p:nvPr/>
        </p:nvCxnSpPr>
        <p:spPr>
          <a:xfrm flipH="1">
            <a:off x="4769267" y="3134387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/>
          <p:nvPr/>
        </p:nvCxnSpPr>
        <p:spPr>
          <a:xfrm>
            <a:off x="611560" y="284684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437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5110802" y="4396462"/>
            <a:ext cx="9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total </a:t>
            </a:r>
          </a:p>
          <a:p>
            <a:r>
              <a:rPr lang="es-ES" sz="1200" dirty="0">
                <a:latin typeface="Arial Narrow"/>
                <a:cs typeface="Arial Narrow"/>
              </a:rPr>
              <a:t>de iteraciones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19" name="Forma libre 18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orma libre 19"/>
          <p:cNvSpPr/>
          <p:nvPr/>
        </p:nvSpPr>
        <p:spPr>
          <a:xfrm>
            <a:off x="934339" y="2068548"/>
            <a:ext cx="4131448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/>
          <p:cNvCxnSpPr/>
          <p:nvPr/>
        </p:nvCxnSpPr>
        <p:spPr>
          <a:xfrm>
            <a:off x="1331640" y="2409855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051720" y="3129935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3563888" y="3512746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894778" y="3676382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939642" y="2727504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238594" y="2481863"/>
            <a:ext cx="153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Punto óptimo de parada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endCxn id="29" idx="1"/>
          </p:cNvCxnSpPr>
          <p:nvPr/>
        </p:nvCxnSpPr>
        <p:spPr>
          <a:xfrm flipV="1">
            <a:off x="2806546" y="2620363"/>
            <a:ext cx="432048" cy="92334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38" name="Conector recto 3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Agrupar 101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103" name="Conector recto 10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24" name="Conector recto 12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Conector recto de flecha 155"/>
          <p:cNvCxnSpPr>
            <a:endCxn id="26" idx="3"/>
          </p:cNvCxnSpPr>
          <p:nvPr/>
        </p:nvCxnSpPr>
        <p:spPr>
          <a:xfrm flipH="1">
            <a:off x="5710626" y="2943528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endCxn id="27" idx="3"/>
          </p:cNvCxnSpPr>
          <p:nvPr/>
        </p:nvCxnSpPr>
        <p:spPr>
          <a:xfrm flipH="1" flipV="1">
            <a:off x="5580112" y="2958337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/>
          <p:nvPr/>
        </p:nvCxnSpPr>
        <p:spPr>
          <a:xfrm flipV="1">
            <a:off x="133164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/>
          <p:cNvCxnSpPr/>
          <p:nvPr/>
        </p:nvCxnSpPr>
        <p:spPr>
          <a:xfrm flipV="1">
            <a:off x="205172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/>
          <p:cNvCxnSpPr/>
          <p:nvPr/>
        </p:nvCxnSpPr>
        <p:spPr>
          <a:xfrm flipV="1">
            <a:off x="2798256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 flipV="1">
            <a:off x="3563888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629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550987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4632720" y="4221088"/>
            <a:ext cx="1657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dirty="0">
                <a:latin typeface="Arial Narrow"/>
                <a:cs typeface="Arial Narrow"/>
              </a:rPr>
              <a:t>Número de iteraciones del </a:t>
            </a:r>
          </a:p>
          <a:p>
            <a:pPr algn="r"/>
            <a:r>
              <a:rPr lang="es-ES" sz="1200" dirty="0">
                <a:latin typeface="Arial Narrow"/>
                <a:cs typeface="Arial Narrow"/>
              </a:rPr>
              <a:t>algoritmo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6" name="Forma libre 5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/>
          <p:cNvSpPr/>
          <p:nvPr/>
        </p:nvSpPr>
        <p:spPr>
          <a:xfrm>
            <a:off x="934338" y="2068548"/>
            <a:ext cx="4190389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5124728" y="2265839"/>
            <a:ext cx="0" cy="203479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148064" y="3645024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148064" y="2535287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238594" y="2348880"/>
            <a:ext cx="146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Se intenta que el </a:t>
            </a:r>
          </a:p>
          <a:p>
            <a:r>
              <a:rPr lang="es-ES" sz="1200" dirty="0">
                <a:latin typeface="Arial Narrow"/>
                <a:cs typeface="Arial Narrow"/>
              </a:rPr>
              <a:t>algoritmo llegue a este</a:t>
            </a:r>
          </a:p>
          <a:p>
            <a:r>
              <a:rPr lang="es-ES" sz="1200" dirty="0">
                <a:latin typeface="Arial Narrow"/>
                <a:cs typeface="Arial Narrow"/>
              </a:rPr>
              <a:t> punto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endCxn id="14" idx="1"/>
          </p:cNvCxnSpPr>
          <p:nvPr/>
        </p:nvCxnSpPr>
        <p:spPr>
          <a:xfrm flipV="1">
            <a:off x="2806546" y="2672046"/>
            <a:ext cx="432048" cy="4222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Agrupar 21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23" name="Conector recto 2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Agrupar 86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88" name="Conector recto 87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Agrupar 107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09" name="Conector recto 10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ector recto de flecha 140"/>
          <p:cNvCxnSpPr>
            <a:endCxn id="12" idx="3"/>
          </p:cNvCxnSpPr>
          <p:nvPr/>
        </p:nvCxnSpPr>
        <p:spPr>
          <a:xfrm flipH="1">
            <a:off x="5963912" y="3045746"/>
            <a:ext cx="924342" cy="83011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endCxn id="13" idx="3"/>
          </p:cNvCxnSpPr>
          <p:nvPr/>
        </p:nvCxnSpPr>
        <p:spPr>
          <a:xfrm flipH="1" flipV="1">
            <a:off x="5788534" y="2766120"/>
            <a:ext cx="1099720" cy="116554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/>
          <p:nvPr/>
        </p:nvCxnSpPr>
        <p:spPr>
          <a:xfrm flipV="1">
            <a:off x="2814046" y="430063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/>
          <p:cNvSpPr txBox="1"/>
          <p:nvPr/>
        </p:nvSpPr>
        <p:spPr>
          <a:xfrm>
            <a:off x="4833008" y="2031351"/>
            <a:ext cx="59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Óptimo </a:t>
            </a:r>
          </a:p>
        </p:txBody>
      </p:sp>
      <p:sp>
        <p:nvSpPr>
          <p:cNvPr id="154" name="CuadroTexto 153"/>
          <p:cNvSpPr txBox="1"/>
          <p:nvPr/>
        </p:nvSpPr>
        <p:spPr>
          <a:xfrm>
            <a:off x="3635896" y="1455167"/>
            <a:ext cx="111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Modelo 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sobre-entrenado</a:t>
            </a:r>
          </a:p>
        </p:txBody>
      </p:sp>
      <p:cxnSp>
        <p:nvCxnSpPr>
          <p:cNvPr id="156" name="Conector angular 155"/>
          <p:cNvCxnSpPr>
            <a:stCxn id="154" idx="3"/>
            <a:endCxn id="149" idx="0"/>
          </p:cNvCxnSpPr>
          <p:nvPr/>
        </p:nvCxnSpPr>
        <p:spPr>
          <a:xfrm>
            <a:off x="4746597" y="1686000"/>
            <a:ext cx="382150" cy="345351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119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43"/>
          <p:cNvGrpSpPr/>
          <p:nvPr/>
        </p:nvGrpSpPr>
        <p:grpSpPr>
          <a:xfrm>
            <a:off x="1331640" y="827420"/>
            <a:ext cx="2232248" cy="1881500"/>
            <a:chOff x="323528" y="2276872"/>
            <a:chExt cx="2232248" cy="1881500"/>
          </a:xfrm>
        </p:grpSpPr>
        <p:grpSp>
          <p:nvGrpSpPr>
            <p:cNvPr id="30" name="Agrupar 29"/>
            <p:cNvGrpSpPr/>
            <p:nvPr/>
          </p:nvGrpSpPr>
          <p:grpSpPr>
            <a:xfrm>
              <a:off x="899592" y="2276872"/>
              <a:ext cx="1503784" cy="1512168"/>
              <a:chOff x="899592" y="2276872"/>
              <a:chExt cx="1503784" cy="1512168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V="1">
                <a:off x="899592" y="2276872"/>
                <a:ext cx="0" cy="1512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/>
              <p:cNvCxnSpPr/>
              <p:nvPr/>
            </p:nvCxnSpPr>
            <p:spPr>
              <a:xfrm>
                <a:off x="899592" y="3785568"/>
                <a:ext cx="15037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>
                <a:off x="899592" y="2708920"/>
                <a:ext cx="1080120" cy="108012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CuadroTexto 31"/>
            <p:cNvSpPr txBox="1"/>
            <p:nvPr/>
          </p:nvSpPr>
          <p:spPr>
            <a:xfrm>
              <a:off x="323528" y="2276872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(0,1)</a:t>
              </a: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1939539" y="3789040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(1,0)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62001" y="2420888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1907704" y="3284984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(0)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4572000" y="476672"/>
            <a:ext cx="3672408" cy="2448272"/>
            <a:chOff x="3347864" y="1628800"/>
            <a:chExt cx="3672408" cy="2448272"/>
          </a:xfrm>
        </p:grpSpPr>
        <p:grpSp>
          <p:nvGrpSpPr>
            <p:cNvPr id="29" name="Agrupar 28"/>
            <p:cNvGrpSpPr/>
            <p:nvPr/>
          </p:nvGrpSpPr>
          <p:grpSpPr>
            <a:xfrm>
              <a:off x="3992457" y="1988840"/>
              <a:ext cx="2145462" cy="1796728"/>
              <a:chOff x="3992457" y="1988840"/>
              <a:chExt cx="2145462" cy="1796728"/>
            </a:xfrm>
          </p:grpSpPr>
          <p:cxnSp>
            <p:nvCxnSpPr>
              <p:cNvPr id="13" name="Conector recto de flecha 12"/>
              <p:cNvCxnSpPr/>
              <p:nvPr/>
            </p:nvCxnSpPr>
            <p:spPr>
              <a:xfrm flipV="1">
                <a:off x="5004048" y="1988840"/>
                <a:ext cx="0" cy="11965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3992457" y="3190268"/>
                <a:ext cx="1016496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/>
              <p:cNvCxnSpPr/>
              <p:nvPr/>
            </p:nvCxnSpPr>
            <p:spPr>
              <a:xfrm>
                <a:off x="4999080" y="3185356"/>
                <a:ext cx="1138839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 flipH="1">
                <a:off x="4211960" y="2276872"/>
                <a:ext cx="78712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/>
              <p:cNvCxnSpPr/>
              <p:nvPr/>
            </p:nvCxnSpPr>
            <p:spPr>
              <a:xfrm flipH="1">
                <a:off x="4211960" y="3645024"/>
                <a:ext cx="165618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H="1" flipV="1">
                <a:off x="5008954" y="2276872"/>
                <a:ext cx="85919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uadroTexto 36"/>
            <p:cNvSpPr txBox="1"/>
            <p:nvPr/>
          </p:nvSpPr>
          <p:spPr>
            <a:xfrm>
              <a:off x="4572000" y="162880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(1,0,0)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3347864" y="370774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(0,1,0)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229446" y="364502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(0,0,1)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3733991" y="3140968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5822223" y="3212976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(1,0)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5148064" y="2123564"/>
              <a:ext cx="800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(0.5,1)</a:t>
              </a:r>
            </a:p>
          </p:txBody>
        </p:sp>
      </p:grpSp>
      <p:sp>
        <p:nvSpPr>
          <p:cNvPr id="49" name="CuadroTexto 48"/>
          <p:cNvSpPr txBox="1"/>
          <p:nvPr/>
        </p:nvSpPr>
        <p:spPr>
          <a:xfrm>
            <a:off x="91560" y="38608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dos clases usando</a:t>
            </a:r>
          </a:p>
          <a:p>
            <a:r>
              <a:rPr lang="es-ES" sz="1400" dirty="0"/>
              <a:t>dos neuronas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2483768" y="818128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una neurona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4248028" y="332656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tres clases usando</a:t>
            </a:r>
          </a:p>
          <a:p>
            <a:r>
              <a:rPr lang="es-ES" sz="1400" dirty="0"/>
              <a:t>tres neuronas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7169486" y="126876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 </a:t>
            </a:r>
          </a:p>
          <a:p>
            <a:r>
              <a:rPr lang="es-ES" sz="1400" dirty="0">
                <a:solidFill>
                  <a:srgbClr val="E46C0A"/>
                </a:solidFill>
              </a:rPr>
              <a:t>tres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neuronas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1629079" y="3944706"/>
            <a:ext cx="3302961" cy="1800597"/>
            <a:chOff x="1629079" y="3944706"/>
            <a:chExt cx="3302961" cy="1800597"/>
          </a:xfrm>
        </p:grpSpPr>
        <p:sp>
          <p:nvSpPr>
            <p:cNvPr id="46" name="CuadroTexto 45"/>
            <p:cNvSpPr txBox="1"/>
            <p:nvPr/>
          </p:nvSpPr>
          <p:spPr>
            <a:xfrm>
              <a:off x="1629079" y="4952911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1</a:t>
              </a: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1629079" y="4460148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2</a:t>
              </a: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1639668" y="3944706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3</a:t>
              </a:r>
            </a:p>
          </p:txBody>
        </p:sp>
        <p:grpSp>
          <p:nvGrpSpPr>
            <p:cNvPr id="75" name="Agrupar 74"/>
            <p:cNvGrpSpPr/>
            <p:nvPr/>
          </p:nvGrpSpPr>
          <p:grpSpPr>
            <a:xfrm>
              <a:off x="2877166" y="4005064"/>
              <a:ext cx="326682" cy="1740239"/>
              <a:chOff x="2911223" y="4005064"/>
              <a:chExt cx="326682" cy="1740239"/>
            </a:xfrm>
          </p:grpSpPr>
          <p:grpSp>
            <p:nvGrpSpPr>
              <p:cNvPr id="59" name="Agrupar 58"/>
              <p:cNvGrpSpPr/>
              <p:nvPr/>
            </p:nvGrpSpPr>
            <p:grpSpPr>
              <a:xfrm>
                <a:off x="2925955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55" name="Elipse 54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Elipse 55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d</a:t>
                  </a:r>
                </a:p>
              </p:txBody>
            </p:sp>
            <p:sp>
              <p:nvSpPr>
                <p:cNvPr id="57" name="Elipse 56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58" name="CuadroTexto 57"/>
              <p:cNvSpPr txBox="1"/>
              <p:nvPr/>
            </p:nvSpPr>
            <p:spPr>
              <a:xfrm>
                <a:off x="2911223" y="5375971"/>
                <a:ext cx="326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D</a:t>
                </a:r>
              </a:p>
            </p:txBody>
          </p:sp>
        </p:grpSp>
        <p:grpSp>
          <p:nvGrpSpPr>
            <p:cNvPr id="76" name="Agrupar 75"/>
            <p:cNvGrpSpPr/>
            <p:nvPr/>
          </p:nvGrpSpPr>
          <p:grpSpPr>
            <a:xfrm>
              <a:off x="3467006" y="4008855"/>
              <a:ext cx="312906" cy="1736448"/>
              <a:chOff x="3482694" y="4008855"/>
              <a:chExt cx="312906" cy="1736448"/>
            </a:xfrm>
          </p:grpSpPr>
          <p:grpSp>
            <p:nvGrpSpPr>
              <p:cNvPr id="60" name="Agrupar 59"/>
              <p:cNvGrpSpPr/>
              <p:nvPr/>
            </p:nvGrpSpPr>
            <p:grpSpPr>
              <a:xfrm>
                <a:off x="3490538" y="4008855"/>
                <a:ext cx="297218" cy="1305330"/>
                <a:chOff x="2588241" y="4005064"/>
                <a:chExt cx="297218" cy="1305330"/>
              </a:xfrm>
            </p:grpSpPr>
            <p:sp>
              <p:nvSpPr>
                <p:cNvPr id="61" name="Elipse 60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Elipse 61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64" name="CuadroTexto 63"/>
              <p:cNvSpPr txBox="1"/>
              <p:nvPr/>
            </p:nvSpPr>
            <p:spPr>
              <a:xfrm>
                <a:off x="3482694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C</a:t>
                </a:r>
              </a:p>
            </p:txBody>
          </p:sp>
        </p:grpSp>
        <p:grpSp>
          <p:nvGrpSpPr>
            <p:cNvPr id="79" name="Agrupar 78"/>
            <p:cNvGrpSpPr/>
            <p:nvPr/>
          </p:nvGrpSpPr>
          <p:grpSpPr>
            <a:xfrm>
              <a:off x="4043070" y="3995878"/>
              <a:ext cx="312906" cy="1749425"/>
              <a:chOff x="4043070" y="3995878"/>
              <a:chExt cx="312906" cy="1749425"/>
            </a:xfrm>
          </p:grpSpPr>
          <p:sp>
            <p:nvSpPr>
              <p:cNvPr id="65" name="CuadroTexto 64"/>
              <p:cNvSpPr txBox="1"/>
              <p:nvPr/>
            </p:nvSpPr>
            <p:spPr>
              <a:xfrm>
                <a:off x="4043070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4050914" y="4509120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4050914" y="3995878"/>
                <a:ext cx="297218" cy="29721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050914" y="5013176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8" name="Agrupar 77"/>
            <p:cNvGrpSpPr/>
            <p:nvPr/>
          </p:nvGrpSpPr>
          <p:grpSpPr>
            <a:xfrm>
              <a:off x="4613811" y="4005064"/>
              <a:ext cx="318229" cy="1740239"/>
              <a:chOff x="4627151" y="4005064"/>
              <a:chExt cx="318229" cy="1740239"/>
            </a:xfrm>
          </p:grpSpPr>
          <p:sp>
            <p:nvSpPr>
              <p:cNvPr id="66" name="CuadroTexto 65"/>
              <p:cNvSpPr txBox="1"/>
              <p:nvPr/>
            </p:nvSpPr>
            <p:spPr>
              <a:xfrm>
                <a:off x="4627151" y="5375971"/>
                <a:ext cx="318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grpSp>
            <p:nvGrpSpPr>
              <p:cNvPr id="71" name="Agrupar 70"/>
              <p:cNvGrpSpPr/>
              <p:nvPr/>
            </p:nvGrpSpPr>
            <p:grpSpPr>
              <a:xfrm>
                <a:off x="4637656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72" name="Elipse 71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46863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41632" y="1484784"/>
            <a:ext cx="1530291" cy="73866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4" name="4 Grupo"/>
          <p:cNvGrpSpPr/>
          <p:nvPr/>
        </p:nvGrpSpPr>
        <p:grpSpPr>
          <a:xfrm>
            <a:off x="7161702" y="16322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" name="114 Conector recto de flecha"/>
          <p:cNvCxnSpPr>
            <a:stCxn id="5" idx="0"/>
          </p:cNvCxnSpPr>
          <p:nvPr/>
        </p:nvCxnSpPr>
        <p:spPr>
          <a:xfrm flipV="1">
            <a:off x="7376016" y="1115452"/>
            <a:ext cx="0" cy="51676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47" y="1970246"/>
            <a:ext cx="304800" cy="381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947" y="1268760"/>
            <a:ext cx="304800" cy="381000"/>
          </a:xfrm>
          <a:prstGeom prst="rect">
            <a:avLst/>
          </a:prstGeom>
        </p:spPr>
      </p:pic>
      <p:sp>
        <p:nvSpPr>
          <p:cNvPr id="34" name="116 CuadroTexto"/>
          <p:cNvSpPr txBox="1"/>
          <p:nvPr/>
        </p:nvSpPr>
        <p:spPr>
          <a:xfrm>
            <a:off x="395536" y="620688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7 CuadroTexto"/>
          <p:cNvSpPr txBox="1"/>
          <p:nvPr/>
        </p:nvSpPr>
        <p:spPr>
          <a:xfrm>
            <a:off x="395536" y="1196752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110 Conector recto"/>
          <p:cNvCxnSpPr/>
          <p:nvPr/>
        </p:nvCxnSpPr>
        <p:spPr>
          <a:xfrm>
            <a:off x="2263411" y="836712"/>
            <a:ext cx="0" cy="3757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>
            <a:off x="1903371" y="1412776"/>
            <a:ext cx="0" cy="359930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4420231" y="2857228"/>
            <a:ext cx="579483" cy="529684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4420320" y="3806716"/>
            <a:ext cx="579394" cy="101419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3191197" y="692696"/>
            <a:ext cx="1664502" cy="86409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latin typeface="Arial Narrow"/>
              <a:cs typeface="Arial Narrow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3531869" y="863134"/>
            <a:ext cx="1035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Sistema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Desconocido</a:t>
            </a:r>
          </a:p>
        </p:txBody>
      </p:sp>
      <p:cxnSp>
        <p:nvCxnSpPr>
          <p:cNvPr id="201" name="Conector recto de flecha 200"/>
          <p:cNvCxnSpPr>
            <a:stCxn id="145" idx="3"/>
          </p:cNvCxnSpPr>
          <p:nvPr/>
        </p:nvCxnSpPr>
        <p:spPr>
          <a:xfrm>
            <a:off x="1433165" y="835002"/>
            <a:ext cx="1758032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de flecha 205"/>
          <p:cNvCxnSpPr>
            <a:stCxn id="159" idx="3"/>
          </p:cNvCxnSpPr>
          <p:nvPr/>
        </p:nvCxnSpPr>
        <p:spPr>
          <a:xfrm flipV="1">
            <a:off x="1434152" y="1412776"/>
            <a:ext cx="1757045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/>
          <p:cNvCxnSpPr>
            <a:stCxn id="2" idx="3"/>
          </p:cNvCxnSpPr>
          <p:nvPr/>
        </p:nvCxnSpPr>
        <p:spPr>
          <a:xfrm flipV="1">
            <a:off x="4855699" y="1115452"/>
            <a:ext cx="2905056" cy="929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209"/>
          <p:cNvCxnSpPr>
            <a:stCxn id="457" idx="3"/>
            <a:endCxn id="5" idx="2"/>
          </p:cNvCxnSpPr>
          <p:nvPr/>
        </p:nvCxnSpPr>
        <p:spPr>
          <a:xfrm flipV="1">
            <a:off x="6868503" y="2060848"/>
            <a:ext cx="507513" cy="151975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2" name="Agrupar 311"/>
          <p:cNvGrpSpPr/>
          <p:nvPr/>
        </p:nvGrpSpPr>
        <p:grpSpPr>
          <a:xfrm>
            <a:off x="2884072" y="3438292"/>
            <a:ext cx="72008" cy="368424"/>
            <a:chOff x="2312341" y="4258712"/>
            <a:chExt cx="72008" cy="368424"/>
          </a:xfrm>
        </p:grpSpPr>
        <p:sp>
          <p:nvSpPr>
            <p:cNvPr id="309" name="Elipse 308"/>
            <p:cNvSpPr/>
            <p:nvPr/>
          </p:nvSpPr>
          <p:spPr>
            <a:xfrm>
              <a:off x="2312341" y="42587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309"/>
            <p:cNvSpPr/>
            <p:nvPr/>
          </p:nvSpPr>
          <p:spPr>
            <a:xfrm>
              <a:off x="2312341" y="44111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310"/>
            <p:cNvSpPr/>
            <p:nvPr/>
          </p:nvSpPr>
          <p:spPr>
            <a:xfrm>
              <a:off x="2312341" y="455512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7" name="4 Grupo"/>
          <p:cNvGrpSpPr/>
          <p:nvPr/>
        </p:nvGrpSpPr>
        <p:grpSpPr>
          <a:xfrm>
            <a:off x="3343531" y="2649624"/>
            <a:ext cx="428628" cy="428628"/>
            <a:chOff x="2071670" y="1714488"/>
            <a:chExt cx="428628" cy="428628"/>
          </a:xfrm>
        </p:grpSpPr>
        <p:sp>
          <p:nvSpPr>
            <p:cNvPr id="38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90" name="107 Forma libre"/>
          <p:cNvSpPr/>
          <p:nvPr/>
        </p:nvSpPr>
        <p:spPr>
          <a:xfrm>
            <a:off x="3065007" y="264620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1" name="108 Forma libre"/>
          <p:cNvSpPr/>
          <p:nvPr/>
        </p:nvSpPr>
        <p:spPr>
          <a:xfrm>
            <a:off x="3053345" y="293423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2" name="114 Conector recto de flecha"/>
          <p:cNvCxnSpPr>
            <a:stCxn id="388" idx="3"/>
            <a:endCxn id="397" idx="1"/>
          </p:cNvCxnSpPr>
          <p:nvPr/>
        </p:nvCxnSpPr>
        <p:spPr>
          <a:xfrm flipV="1">
            <a:off x="3772159" y="286051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Agrupar 392"/>
          <p:cNvGrpSpPr/>
          <p:nvPr/>
        </p:nvGrpSpPr>
        <p:grpSpPr>
          <a:xfrm>
            <a:off x="3991603" y="2646204"/>
            <a:ext cx="428628" cy="428628"/>
            <a:chOff x="3857620" y="142852"/>
            <a:chExt cx="428628" cy="428628"/>
          </a:xfrm>
        </p:grpSpPr>
        <p:grpSp>
          <p:nvGrpSpPr>
            <p:cNvPr id="39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39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398" name="183 Conector recto"/>
              <p:cNvCxnSpPr>
                <a:stCxn id="397" idx="1"/>
                <a:endCxn id="39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184 Conector recto"/>
              <p:cNvCxnSpPr>
                <a:stCxn id="397" idx="0"/>
                <a:endCxn id="39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5" name="Imagen 39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396" name="Imagen 39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02" name="74 Grupo"/>
          <p:cNvGrpSpPr/>
          <p:nvPr/>
        </p:nvGrpSpPr>
        <p:grpSpPr>
          <a:xfrm>
            <a:off x="2707817" y="2862228"/>
            <a:ext cx="428628" cy="428628"/>
            <a:chOff x="785786" y="928670"/>
            <a:chExt cx="428628" cy="428628"/>
          </a:xfrm>
        </p:grpSpPr>
        <p:cxnSp>
          <p:nvCxnSpPr>
            <p:cNvPr id="40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3" name="110 Conector recto"/>
          <p:cNvCxnSpPr/>
          <p:nvPr/>
        </p:nvCxnSpPr>
        <p:spPr>
          <a:xfrm flipV="1">
            <a:off x="1903371" y="3076542"/>
            <a:ext cx="1163916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74 Grupo"/>
          <p:cNvGrpSpPr/>
          <p:nvPr/>
        </p:nvGrpSpPr>
        <p:grpSpPr>
          <a:xfrm>
            <a:off x="2707817" y="2433600"/>
            <a:ext cx="428628" cy="428628"/>
            <a:chOff x="785786" y="928670"/>
            <a:chExt cx="428628" cy="428628"/>
          </a:xfrm>
        </p:grpSpPr>
        <p:cxnSp>
          <p:nvCxnSpPr>
            <p:cNvPr id="4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8" name="110 Conector recto"/>
          <p:cNvCxnSpPr>
            <a:endCxn id="410" idx="2"/>
          </p:cNvCxnSpPr>
          <p:nvPr/>
        </p:nvCxnSpPr>
        <p:spPr>
          <a:xfrm flipV="1">
            <a:off x="2263411" y="2647914"/>
            <a:ext cx="515844" cy="171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Agrupar 410"/>
          <p:cNvGrpSpPr/>
          <p:nvPr/>
        </p:nvGrpSpPr>
        <p:grpSpPr>
          <a:xfrm>
            <a:off x="2551443" y="1998132"/>
            <a:ext cx="585002" cy="428628"/>
            <a:chOff x="1979712" y="2780928"/>
            <a:chExt cx="585002" cy="428628"/>
          </a:xfrm>
        </p:grpSpPr>
        <p:grpSp>
          <p:nvGrpSpPr>
            <p:cNvPr id="41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1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1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6" name="Conector angular 415"/>
          <p:cNvCxnSpPr>
            <a:stCxn id="415" idx="6"/>
            <a:endCxn id="388" idx="0"/>
          </p:cNvCxnSpPr>
          <p:nvPr/>
        </p:nvCxnSpPr>
        <p:spPr>
          <a:xfrm>
            <a:off x="3065007" y="221244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7" name="4 Grupo"/>
          <p:cNvGrpSpPr/>
          <p:nvPr/>
        </p:nvGrpSpPr>
        <p:grpSpPr>
          <a:xfrm>
            <a:off x="3343531" y="4593840"/>
            <a:ext cx="428628" cy="428628"/>
            <a:chOff x="2071670" y="1714488"/>
            <a:chExt cx="428628" cy="428628"/>
          </a:xfrm>
        </p:grpSpPr>
        <p:sp>
          <p:nvSpPr>
            <p:cNvPr id="41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1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20" name="107 Forma libre"/>
          <p:cNvSpPr/>
          <p:nvPr/>
        </p:nvSpPr>
        <p:spPr>
          <a:xfrm>
            <a:off x="3065007" y="4590419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1" name="108 Forma libre"/>
          <p:cNvSpPr/>
          <p:nvPr/>
        </p:nvSpPr>
        <p:spPr>
          <a:xfrm>
            <a:off x="3053345" y="4878452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2" name="114 Conector recto de flecha"/>
          <p:cNvCxnSpPr>
            <a:stCxn id="418" idx="3"/>
            <a:endCxn id="427" idx="1"/>
          </p:cNvCxnSpPr>
          <p:nvPr/>
        </p:nvCxnSpPr>
        <p:spPr>
          <a:xfrm flipV="1">
            <a:off x="3772159" y="4804734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Agrupar 422"/>
          <p:cNvGrpSpPr/>
          <p:nvPr/>
        </p:nvGrpSpPr>
        <p:grpSpPr>
          <a:xfrm>
            <a:off x="3991603" y="4590420"/>
            <a:ext cx="428628" cy="428628"/>
            <a:chOff x="3857620" y="142852"/>
            <a:chExt cx="428628" cy="428628"/>
          </a:xfrm>
        </p:grpSpPr>
        <p:grpSp>
          <p:nvGrpSpPr>
            <p:cNvPr id="42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2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8" name="183 Conector recto"/>
              <p:cNvCxnSpPr>
                <a:stCxn id="427" idx="1"/>
                <a:endCxn id="42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184 Conector recto"/>
              <p:cNvCxnSpPr>
                <a:stCxn id="427" idx="0"/>
                <a:endCxn id="42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25" name="Imagen 42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6" name="Imagen 42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32" name="74 Grupo"/>
          <p:cNvGrpSpPr/>
          <p:nvPr/>
        </p:nvGrpSpPr>
        <p:grpSpPr>
          <a:xfrm>
            <a:off x="2707817" y="4806444"/>
            <a:ext cx="428628" cy="428628"/>
            <a:chOff x="785786" y="928670"/>
            <a:chExt cx="428628" cy="428628"/>
          </a:xfrm>
        </p:grpSpPr>
        <p:cxnSp>
          <p:nvCxnSpPr>
            <p:cNvPr id="43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3" name="110 Conector recto"/>
          <p:cNvCxnSpPr>
            <a:endCxn id="435" idx="2"/>
          </p:cNvCxnSpPr>
          <p:nvPr/>
        </p:nvCxnSpPr>
        <p:spPr>
          <a:xfrm flipV="1">
            <a:off x="1903371" y="5020758"/>
            <a:ext cx="875884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74 Grupo"/>
          <p:cNvGrpSpPr/>
          <p:nvPr/>
        </p:nvGrpSpPr>
        <p:grpSpPr>
          <a:xfrm>
            <a:off x="2707817" y="4377816"/>
            <a:ext cx="428628" cy="428628"/>
            <a:chOff x="785786" y="928670"/>
            <a:chExt cx="428628" cy="428628"/>
          </a:xfrm>
        </p:grpSpPr>
        <p:cxnSp>
          <p:nvCxnSpPr>
            <p:cNvPr id="4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8" name="110 Conector recto"/>
          <p:cNvCxnSpPr>
            <a:endCxn id="440" idx="2"/>
          </p:cNvCxnSpPr>
          <p:nvPr/>
        </p:nvCxnSpPr>
        <p:spPr>
          <a:xfrm>
            <a:off x="2263411" y="4590419"/>
            <a:ext cx="515844" cy="171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1" name="Agrupar 440"/>
          <p:cNvGrpSpPr/>
          <p:nvPr/>
        </p:nvGrpSpPr>
        <p:grpSpPr>
          <a:xfrm>
            <a:off x="2551443" y="3942348"/>
            <a:ext cx="585002" cy="428628"/>
            <a:chOff x="1979712" y="2780928"/>
            <a:chExt cx="585002" cy="428628"/>
          </a:xfrm>
        </p:grpSpPr>
        <p:grpSp>
          <p:nvGrpSpPr>
            <p:cNvPr id="44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4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4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6" name="Conector angular 445"/>
          <p:cNvCxnSpPr>
            <a:stCxn id="445" idx="6"/>
            <a:endCxn id="418" idx="0"/>
          </p:cNvCxnSpPr>
          <p:nvPr/>
        </p:nvCxnSpPr>
        <p:spPr>
          <a:xfrm>
            <a:off x="3065007" y="4156662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7" name="4 Grupo"/>
          <p:cNvGrpSpPr/>
          <p:nvPr/>
        </p:nvGrpSpPr>
        <p:grpSpPr>
          <a:xfrm>
            <a:off x="5791803" y="3369704"/>
            <a:ext cx="428628" cy="428628"/>
            <a:chOff x="2071670" y="1714488"/>
            <a:chExt cx="428628" cy="428628"/>
          </a:xfrm>
        </p:grpSpPr>
        <p:sp>
          <p:nvSpPr>
            <p:cNvPr id="4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50" name="107 Forma libre"/>
          <p:cNvSpPr/>
          <p:nvPr/>
        </p:nvSpPr>
        <p:spPr>
          <a:xfrm>
            <a:off x="5513279" y="336628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1" name="108 Forma libre"/>
          <p:cNvSpPr/>
          <p:nvPr/>
        </p:nvSpPr>
        <p:spPr>
          <a:xfrm>
            <a:off x="5501617" y="365431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2" name="114 Conector recto de flecha"/>
          <p:cNvCxnSpPr>
            <a:stCxn id="448" idx="3"/>
            <a:endCxn id="457" idx="1"/>
          </p:cNvCxnSpPr>
          <p:nvPr/>
        </p:nvCxnSpPr>
        <p:spPr>
          <a:xfrm flipV="1">
            <a:off x="6220431" y="358059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3" name="Agrupar 452"/>
          <p:cNvGrpSpPr/>
          <p:nvPr/>
        </p:nvGrpSpPr>
        <p:grpSpPr>
          <a:xfrm>
            <a:off x="6439875" y="3366284"/>
            <a:ext cx="428628" cy="428628"/>
            <a:chOff x="3857620" y="142852"/>
            <a:chExt cx="428628" cy="428628"/>
          </a:xfrm>
        </p:grpSpPr>
        <p:grpSp>
          <p:nvGrpSpPr>
            <p:cNvPr id="45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5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58" name="183 Conector recto"/>
              <p:cNvCxnSpPr>
                <a:stCxn id="457" idx="1"/>
                <a:endCxn id="45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184 Conector recto"/>
              <p:cNvCxnSpPr>
                <a:stCxn id="457" idx="0"/>
                <a:endCxn id="45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55" name="Imagen 45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56" name="Imagen 45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61" name="Agrupar 460"/>
          <p:cNvGrpSpPr/>
          <p:nvPr/>
        </p:nvGrpSpPr>
        <p:grpSpPr>
          <a:xfrm>
            <a:off x="4999715" y="3582308"/>
            <a:ext cx="585002" cy="428628"/>
            <a:chOff x="1979712" y="2780928"/>
            <a:chExt cx="585002" cy="428628"/>
          </a:xfrm>
        </p:grpSpPr>
        <p:grpSp>
          <p:nvGrpSpPr>
            <p:cNvPr id="46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6" name="Agrupar 465"/>
          <p:cNvGrpSpPr/>
          <p:nvPr/>
        </p:nvGrpSpPr>
        <p:grpSpPr>
          <a:xfrm>
            <a:off x="4999715" y="3153680"/>
            <a:ext cx="585002" cy="428628"/>
            <a:chOff x="1979712" y="2780928"/>
            <a:chExt cx="585002" cy="428628"/>
          </a:xfrm>
        </p:grpSpPr>
        <p:grpSp>
          <p:nvGrpSpPr>
            <p:cNvPr id="467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8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" name="Agrupar 470"/>
          <p:cNvGrpSpPr/>
          <p:nvPr/>
        </p:nvGrpSpPr>
        <p:grpSpPr>
          <a:xfrm>
            <a:off x="4999715" y="2718212"/>
            <a:ext cx="585002" cy="428628"/>
            <a:chOff x="1979712" y="2780928"/>
            <a:chExt cx="585002" cy="428628"/>
          </a:xfrm>
        </p:grpSpPr>
        <p:grpSp>
          <p:nvGrpSpPr>
            <p:cNvPr id="47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7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7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6" name="Conector angular 475"/>
          <p:cNvCxnSpPr>
            <a:stCxn id="475" idx="6"/>
            <a:endCxn id="448" idx="0"/>
          </p:cNvCxnSpPr>
          <p:nvPr/>
        </p:nvCxnSpPr>
        <p:spPr>
          <a:xfrm>
            <a:off x="5513279" y="293252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89 CuadroTexto"/>
          <p:cNvSpPr txBox="1"/>
          <p:nvPr/>
        </p:nvSpPr>
        <p:spPr>
          <a:xfrm>
            <a:off x="2263411" y="184482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8" name="89 CuadroTexto"/>
          <p:cNvSpPr txBox="1"/>
          <p:nvPr/>
        </p:nvSpPr>
        <p:spPr>
          <a:xfrm>
            <a:off x="2220908" y="379833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9" name="89 CuadroTexto"/>
          <p:cNvSpPr txBox="1"/>
          <p:nvPr/>
        </p:nvSpPr>
        <p:spPr>
          <a:xfrm>
            <a:off x="4639675" y="256490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4" name="Conector recto 493"/>
          <p:cNvCxnSpPr/>
          <p:nvPr/>
        </p:nvCxnSpPr>
        <p:spPr>
          <a:xfrm flipV="1">
            <a:off x="2695459" y="1844824"/>
            <a:ext cx="0" cy="339024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Conector recto 494"/>
          <p:cNvCxnSpPr>
            <a:endCxn id="3" idx="1"/>
          </p:cNvCxnSpPr>
          <p:nvPr/>
        </p:nvCxnSpPr>
        <p:spPr>
          <a:xfrm>
            <a:off x="4549544" y="1854116"/>
            <a:ext cx="792088" cy="0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Conector recto 499"/>
          <p:cNvCxnSpPr/>
          <p:nvPr/>
        </p:nvCxnSpPr>
        <p:spPr>
          <a:xfrm flipV="1">
            <a:off x="5156089" y="1844824"/>
            <a:ext cx="9915" cy="216611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Conector recto 505"/>
          <p:cNvCxnSpPr/>
          <p:nvPr/>
        </p:nvCxnSpPr>
        <p:spPr>
          <a:xfrm flipV="1">
            <a:off x="5160013" y="1844824"/>
            <a:ext cx="5991" cy="36933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Conector recto 508"/>
          <p:cNvCxnSpPr>
            <a:endCxn id="3" idx="1"/>
          </p:cNvCxnSpPr>
          <p:nvPr/>
        </p:nvCxnSpPr>
        <p:spPr>
          <a:xfrm>
            <a:off x="2677336" y="1854116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Conector recto 522"/>
          <p:cNvCxnSpPr>
            <a:stCxn id="3" idx="3"/>
            <a:endCxn id="5" idx="1"/>
          </p:cNvCxnSpPr>
          <p:nvPr/>
        </p:nvCxnSpPr>
        <p:spPr>
          <a:xfrm flipV="1">
            <a:off x="6871923" y="1846534"/>
            <a:ext cx="289779" cy="758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3" name="CuadroTexto 532"/>
          <p:cNvSpPr txBox="1"/>
          <p:nvPr/>
        </p:nvSpPr>
        <p:spPr>
          <a:xfrm>
            <a:off x="4927707" y="816967"/>
            <a:ext cx="59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Salida</a:t>
            </a:r>
          </a:p>
        </p:txBody>
      </p:sp>
      <p:sp>
        <p:nvSpPr>
          <p:cNvPr id="140" name="117 CuadroTexto"/>
          <p:cNvSpPr txBox="1"/>
          <p:nvPr/>
        </p:nvSpPr>
        <p:spPr>
          <a:xfrm>
            <a:off x="7779762" y="908720"/>
            <a:ext cx="53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117 CuadroTexto"/>
          <p:cNvSpPr txBox="1"/>
          <p:nvPr/>
        </p:nvSpPr>
        <p:spPr>
          <a:xfrm>
            <a:off x="7375979" y="2132856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CuadroTexto 141"/>
          <p:cNvSpPr txBox="1"/>
          <p:nvPr/>
        </p:nvSpPr>
        <p:spPr>
          <a:xfrm>
            <a:off x="2407427" y="528935"/>
            <a:ext cx="773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Entradas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1004537" y="620688"/>
            <a:ext cx="428628" cy="428628"/>
            <a:chOff x="438120" y="5304628"/>
            <a:chExt cx="428628" cy="428628"/>
          </a:xfrm>
        </p:grpSpPr>
        <p:sp>
          <p:nvSpPr>
            <p:cNvPr id="145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Conector recto 145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grupar 157"/>
          <p:cNvGrpSpPr/>
          <p:nvPr/>
        </p:nvGrpSpPr>
        <p:grpSpPr>
          <a:xfrm>
            <a:off x="1005524" y="1200172"/>
            <a:ext cx="428628" cy="428628"/>
            <a:chOff x="438120" y="5304628"/>
            <a:chExt cx="428628" cy="428628"/>
          </a:xfrm>
        </p:grpSpPr>
        <p:sp>
          <p:nvSpPr>
            <p:cNvPr id="159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60" name="Conector recto 159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uadroTexto 35"/>
          <p:cNvSpPr txBox="1"/>
          <p:nvPr/>
        </p:nvSpPr>
        <p:spPr>
          <a:xfrm>
            <a:off x="683568" y="1628800"/>
            <a:ext cx="1093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Generador de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números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aleatorios</a:t>
            </a:r>
          </a:p>
        </p:txBody>
      </p:sp>
    </p:spTree>
    <p:extLst>
      <p:ext uri="{BB962C8B-B14F-4D97-AF65-F5344CB8AC3E}">
        <p14:creationId xmlns:p14="http://schemas.microsoft.com/office/powerpoint/2010/main" val="9995517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16 CuadroTexto"/>
          <p:cNvSpPr txBox="1"/>
          <p:nvPr/>
        </p:nvSpPr>
        <p:spPr>
          <a:xfrm>
            <a:off x="45661" y="2267580"/>
            <a:ext cx="7003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Entrada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Agrupar 6"/>
          <p:cNvGrpSpPr/>
          <p:nvPr/>
        </p:nvGrpSpPr>
        <p:grpSpPr>
          <a:xfrm>
            <a:off x="1691680" y="1269913"/>
            <a:ext cx="1664502" cy="864096"/>
            <a:chOff x="3191197" y="692696"/>
            <a:chExt cx="1664502" cy="864096"/>
          </a:xfrm>
        </p:grpSpPr>
        <p:sp>
          <p:nvSpPr>
            <p:cNvPr id="3" name="Rectángulo 2"/>
            <p:cNvSpPr/>
            <p:nvPr/>
          </p:nvSpPr>
          <p:spPr>
            <a:xfrm>
              <a:off x="3191197" y="692696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531869" y="863134"/>
              <a:ext cx="10357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 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696013" y="2807350"/>
            <a:ext cx="1664502" cy="864096"/>
            <a:chOff x="3195530" y="2708920"/>
            <a:chExt cx="1664502" cy="864096"/>
          </a:xfrm>
        </p:grpSpPr>
        <p:sp>
          <p:nvSpPr>
            <p:cNvPr id="5" name="Rectángulo 4"/>
            <p:cNvSpPr/>
            <p:nvPr/>
          </p:nvSpPr>
          <p:spPr>
            <a:xfrm>
              <a:off x="3195530" y="2708920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613874" y="2879358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9" name="4 Grupo"/>
          <p:cNvGrpSpPr/>
          <p:nvPr/>
        </p:nvGrpSpPr>
        <p:grpSpPr>
          <a:xfrm>
            <a:off x="3948802" y="1487647"/>
            <a:ext cx="428628" cy="428628"/>
            <a:chOff x="2071670" y="1714488"/>
            <a:chExt cx="428628" cy="428628"/>
          </a:xfrm>
        </p:grpSpPr>
        <p:sp>
          <p:nvSpPr>
            <p:cNvPr id="1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2" name="Conector angular 11"/>
          <p:cNvCxnSpPr>
            <a:stCxn id="2" idx="3"/>
            <a:endCxn id="3" idx="1"/>
          </p:cNvCxnSpPr>
          <p:nvPr/>
        </p:nvCxnSpPr>
        <p:spPr>
          <a:xfrm flipV="1">
            <a:off x="745968" y="1701961"/>
            <a:ext cx="945712" cy="8580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2" idx="3"/>
            <a:endCxn id="5" idx="1"/>
          </p:cNvCxnSpPr>
          <p:nvPr/>
        </p:nvCxnSpPr>
        <p:spPr>
          <a:xfrm>
            <a:off x="745968" y="2559968"/>
            <a:ext cx="950045" cy="6794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3" idx="3"/>
            <a:endCxn id="10" idx="1"/>
          </p:cNvCxnSpPr>
          <p:nvPr/>
        </p:nvCxnSpPr>
        <p:spPr>
          <a:xfrm>
            <a:off x="3356182" y="1701961"/>
            <a:ext cx="59262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10" idx="0"/>
          </p:cNvCxnSpPr>
          <p:nvPr/>
        </p:nvCxnSpPr>
        <p:spPr>
          <a:xfrm>
            <a:off x="4163116" y="1059549"/>
            <a:ext cx="0" cy="42809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3878491" y="692696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635896" y="134076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164826" y="11247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31" name="Conector recto de flecha 30"/>
          <p:cNvCxnSpPr>
            <a:stCxn id="10" idx="3"/>
            <a:endCxn id="47" idx="1"/>
          </p:cNvCxnSpPr>
          <p:nvPr/>
        </p:nvCxnSpPr>
        <p:spPr>
          <a:xfrm flipV="1">
            <a:off x="4377430" y="1696452"/>
            <a:ext cx="752815" cy="550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5" idx="3"/>
            <a:endCxn id="39" idx="1"/>
          </p:cNvCxnSpPr>
          <p:nvPr/>
        </p:nvCxnSpPr>
        <p:spPr>
          <a:xfrm>
            <a:off x="3360515" y="3239398"/>
            <a:ext cx="10632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4423741" y="3025084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2" name="Conector recto de flecha 41"/>
          <p:cNvCxnSpPr>
            <a:endCxn id="39" idx="0"/>
          </p:cNvCxnSpPr>
          <p:nvPr/>
        </p:nvCxnSpPr>
        <p:spPr>
          <a:xfrm>
            <a:off x="4638055" y="1701961"/>
            <a:ext cx="0" cy="13231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116 CuadroTexto"/>
          <p:cNvSpPr txBox="1"/>
          <p:nvPr/>
        </p:nvSpPr>
        <p:spPr>
          <a:xfrm>
            <a:off x="5130245" y="1404064"/>
            <a:ext cx="5938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Salida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angular 47"/>
          <p:cNvCxnSpPr>
            <a:stCxn id="39" idx="3"/>
            <a:endCxn id="5" idx="2"/>
          </p:cNvCxnSpPr>
          <p:nvPr/>
        </p:nvCxnSpPr>
        <p:spPr>
          <a:xfrm flipH="1">
            <a:off x="2528264" y="3239398"/>
            <a:ext cx="2324105" cy="432048"/>
          </a:xfrm>
          <a:prstGeom prst="bentConnector4">
            <a:avLst>
              <a:gd name="adj1" fmla="val -9836"/>
              <a:gd name="adj2" fmla="val 25898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116 CuadroTexto"/>
          <p:cNvSpPr txBox="1"/>
          <p:nvPr/>
        </p:nvSpPr>
        <p:spPr>
          <a:xfrm>
            <a:off x="3491880" y="2843644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116 CuadroTexto"/>
          <p:cNvSpPr txBox="1"/>
          <p:nvPr/>
        </p:nvSpPr>
        <p:spPr>
          <a:xfrm>
            <a:off x="5076056" y="3276272"/>
            <a:ext cx="5236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/>
                <a:cs typeface="Arial Narrow"/>
              </a:rPr>
              <a:t>Error</a:t>
            </a:r>
          </a:p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4644008" y="26369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173312" y="2852936"/>
            <a:ext cx="2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091966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4 Grupo"/>
          <p:cNvGrpSpPr/>
          <p:nvPr/>
        </p:nvGrpSpPr>
        <p:grpSpPr>
          <a:xfrm>
            <a:off x="3608504" y="1643394"/>
            <a:ext cx="428628" cy="428628"/>
            <a:chOff x="2071670" y="1714488"/>
            <a:chExt cx="428628" cy="428628"/>
          </a:xfrm>
        </p:grpSpPr>
        <p:sp>
          <p:nvSpPr>
            <p:cNvPr id="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" name="74 Grupo"/>
          <p:cNvGrpSpPr/>
          <p:nvPr/>
        </p:nvGrpSpPr>
        <p:grpSpPr>
          <a:xfrm>
            <a:off x="2536934" y="1214766"/>
            <a:ext cx="428628" cy="428628"/>
            <a:chOff x="785786" y="928670"/>
            <a:chExt cx="428628" cy="428628"/>
          </a:xfrm>
        </p:grpSpPr>
        <p:cxnSp>
          <p:nvCxnSpPr>
            <p:cNvPr id="1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77 Grupo"/>
          <p:cNvGrpSpPr/>
          <p:nvPr/>
        </p:nvGrpSpPr>
        <p:grpSpPr>
          <a:xfrm>
            <a:off x="2536934" y="2514900"/>
            <a:ext cx="428628" cy="428628"/>
            <a:chOff x="785786" y="928670"/>
            <a:chExt cx="428628" cy="428628"/>
          </a:xfrm>
        </p:grpSpPr>
        <p:cxnSp>
          <p:nvCxnSpPr>
            <p:cNvPr id="1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86 Grupo"/>
          <p:cNvGrpSpPr/>
          <p:nvPr/>
        </p:nvGrpSpPr>
        <p:grpSpPr>
          <a:xfrm>
            <a:off x="2536934" y="1643394"/>
            <a:ext cx="428628" cy="428628"/>
            <a:chOff x="785786" y="928670"/>
            <a:chExt cx="428628" cy="428628"/>
          </a:xfrm>
        </p:grpSpPr>
        <p:cxnSp>
          <p:nvCxnSpPr>
            <p:cNvPr id="1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89 CuadroTexto"/>
          <p:cNvSpPr txBox="1"/>
          <p:nvPr/>
        </p:nvSpPr>
        <p:spPr>
          <a:xfrm>
            <a:off x="1619672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91 Conector recto de flecha"/>
          <p:cNvCxnSpPr/>
          <p:nvPr/>
        </p:nvCxnSpPr>
        <p:spPr>
          <a:xfrm>
            <a:off x="2894124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07 Forma libre"/>
          <p:cNvSpPr/>
          <p:nvPr/>
        </p:nvSpPr>
        <p:spPr>
          <a:xfrm>
            <a:off x="2882461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08 Forma libre"/>
          <p:cNvSpPr/>
          <p:nvPr/>
        </p:nvSpPr>
        <p:spPr>
          <a:xfrm>
            <a:off x="2882461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110 Conector recto"/>
          <p:cNvCxnSpPr/>
          <p:nvPr/>
        </p:nvCxnSpPr>
        <p:spPr>
          <a:xfrm>
            <a:off x="2251182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2 Conector recto"/>
          <p:cNvCxnSpPr/>
          <p:nvPr/>
        </p:nvCxnSpPr>
        <p:spPr>
          <a:xfrm>
            <a:off x="2251182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113 Conector recto"/>
          <p:cNvCxnSpPr/>
          <p:nvPr/>
        </p:nvCxnSpPr>
        <p:spPr>
          <a:xfrm>
            <a:off x="2251182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114 Conector recto de flecha"/>
          <p:cNvCxnSpPr>
            <a:stCxn id="9" idx="3"/>
            <a:endCxn id="44" idx="1"/>
          </p:cNvCxnSpPr>
          <p:nvPr/>
        </p:nvCxnSpPr>
        <p:spPr>
          <a:xfrm flipV="1">
            <a:off x="4037132" y="1856208"/>
            <a:ext cx="1030501" cy="1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16 CuadroTexto"/>
          <p:cNvSpPr txBox="1"/>
          <p:nvPr/>
        </p:nvSpPr>
        <p:spPr>
          <a:xfrm>
            <a:off x="1619672" y="1494076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117 CuadroTexto"/>
          <p:cNvSpPr txBox="1"/>
          <p:nvPr/>
        </p:nvSpPr>
        <p:spPr>
          <a:xfrm>
            <a:off x="1619672" y="2358172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1707538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1708340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1708340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/>
          <p:cNvGrpSpPr/>
          <p:nvPr/>
        </p:nvGrpSpPr>
        <p:grpSpPr>
          <a:xfrm>
            <a:off x="1835696" y="1935416"/>
            <a:ext cx="72008" cy="512440"/>
            <a:chOff x="3491880" y="2844552"/>
            <a:chExt cx="72008" cy="512440"/>
          </a:xfrm>
        </p:grpSpPr>
        <p:sp>
          <p:nvSpPr>
            <p:cNvPr id="34" name="Elipse 33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Elipse 34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8" name="116 CuadroTexto"/>
          <p:cNvSpPr txBox="1"/>
          <p:nvPr/>
        </p:nvSpPr>
        <p:spPr>
          <a:xfrm>
            <a:off x="2904238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116 CuadroTexto"/>
          <p:cNvSpPr txBox="1"/>
          <p:nvPr/>
        </p:nvSpPr>
        <p:spPr>
          <a:xfrm>
            <a:off x="2904238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2936349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3" name="4 Grupo"/>
          <p:cNvGrpSpPr/>
          <p:nvPr/>
        </p:nvGrpSpPr>
        <p:grpSpPr>
          <a:xfrm>
            <a:off x="5067633" y="1641894"/>
            <a:ext cx="428628" cy="428628"/>
            <a:chOff x="2071670" y="1714488"/>
            <a:chExt cx="428628" cy="428628"/>
          </a:xfrm>
        </p:grpSpPr>
        <p:sp>
          <p:nvSpPr>
            <p:cNvPr id="4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6" name="114 Conector recto de flecha"/>
          <p:cNvCxnSpPr>
            <a:stCxn id="44" idx="0"/>
          </p:cNvCxnSpPr>
          <p:nvPr/>
        </p:nvCxnSpPr>
        <p:spPr>
          <a:xfrm flipV="1">
            <a:off x="5281947" y="1278383"/>
            <a:ext cx="7046" cy="3635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56" y="1484784"/>
            <a:ext cx="304800" cy="381000"/>
          </a:xfrm>
          <a:prstGeom prst="rect">
            <a:avLst/>
          </a:prstGeom>
        </p:spPr>
      </p:pic>
      <p:sp>
        <p:nvSpPr>
          <p:cNvPr id="49" name="89 CuadroTexto"/>
          <p:cNvSpPr txBox="1"/>
          <p:nvPr/>
        </p:nvSpPr>
        <p:spPr>
          <a:xfrm>
            <a:off x="5365176" y="79606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68760"/>
            <a:ext cx="304800" cy="381000"/>
          </a:xfrm>
          <a:prstGeom prst="rect">
            <a:avLst/>
          </a:prstGeom>
        </p:spPr>
      </p:pic>
      <p:sp>
        <p:nvSpPr>
          <p:cNvPr id="54" name="CuadroTexto 53"/>
          <p:cNvSpPr txBox="1"/>
          <p:nvPr/>
        </p:nvSpPr>
        <p:spPr>
          <a:xfrm>
            <a:off x="6300192" y="146704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4219031" y="157439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Salida</a:t>
            </a:r>
          </a:p>
        </p:txBody>
      </p:sp>
      <p:cxnSp>
        <p:nvCxnSpPr>
          <p:cNvPr id="68" name="114 Conector recto de flecha"/>
          <p:cNvCxnSpPr>
            <a:stCxn id="44" idx="3"/>
          </p:cNvCxnSpPr>
          <p:nvPr/>
        </p:nvCxnSpPr>
        <p:spPr>
          <a:xfrm>
            <a:off x="5496261" y="1856208"/>
            <a:ext cx="875939" cy="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16 CuadroTexto"/>
          <p:cNvSpPr txBox="1"/>
          <p:nvPr/>
        </p:nvSpPr>
        <p:spPr>
          <a:xfrm>
            <a:off x="6372200" y="1628800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4285056" y="190754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Conector recto de flecha 72"/>
          <p:cNvCxnSpPr/>
          <p:nvPr/>
        </p:nvCxnSpPr>
        <p:spPr>
          <a:xfrm>
            <a:off x="5292080" y="796062"/>
            <a:ext cx="0" cy="3693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002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/>
          <p:cNvGrpSpPr/>
          <p:nvPr/>
        </p:nvGrpSpPr>
        <p:grpSpPr>
          <a:xfrm>
            <a:off x="3017005" y="2132856"/>
            <a:ext cx="1296144" cy="693658"/>
            <a:chOff x="3203848" y="3239398"/>
            <a:chExt cx="1296144" cy="693658"/>
          </a:xfrm>
        </p:grpSpPr>
        <p:sp>
          <p:nvSpPr>
            <p:cNvPr id="3" name="Rectángulo 2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19" name="4 Grupo"/>
          <p:cNvGrpSpPr/>
          <p:nvPr/>
        </p:nvGrpSpPr>
        <p:grpSpPr>
          <a:xfrm>
            <a:off x="5067633" y="2252378"/>
            <a:ext cx="428628" cy="428628"/>
            <a:chOff x="2071670" y="1714488"/>
            <a:chExt cx="428628" cy="428628"/>
          </a:xfrm>
        </p:grpSpPr>
        <p:sp>
          <p:nvSpPr>
            <p:cNvPr id="2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23" name="Conector angular 22"/>
          <p:cNvCxnSpPr>
            <a:stCxn id="20" idx="2"/>
            <a:endCxn id="3" idx="2"/>
          </p:cNvCxnSpPr>
          <p:nvPr/>
        </p:nvCxnSpPr>
        <p:spPr>
          <a:xfrm rot="5400000">
            <a:off x="4400758" y="1945325"/>
            <a:ext cx="145508" cy="1616870"/>
          </a:xfrm>
          <a:prstGeom prst="bentConnector3">
            <a:avLst>
              <a:gd name="adj1" fmla="val 25710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1043608" y="2132856"/>
            <a:ext cx="1296144" cy="693658"/>
            <a:chOff x="2729177" y="278092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cxnSp>
        <p:nvCxnSpPr>
          <p:cNvPr id="30" name="114 Conector recto de flecha"/>
          <p:cNvCxnSpPr>
            <a:stCxn id="27" idx="3"/>
            <a:endCxn id="3" idx="1"/>
          </p:cNvCxnSpPr>
          <p:nvPr/>
        </p:nvCxnSpPr>
        <p:spPr>
          <a:xfrm>
            <a:off x="2339752" y="2479685"/>
            <a:ext cx="6772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4 Conector recto de flecha"/>
          <p:cNvCxnSpPr>
            <a:stCxn id="3" idx="3"/>
            <a:endCxn id="20" idx="1"/>
          </p:cNvCxnSpPr>
          <p:nvPr/>
        </p:nvCxnSpPr>
        <p:spPr>
          <a:xfrm flipV="1">
            <a:off x="4313149" y="2466692"/>
            <a:ext cx="754484" cy="12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14 Conector recto de flecha"/>
          <p:cNvCxnSpPr>
            <a:endCxn id="54" idx="1"/>
          </p:cNvCxnSpPr>
          <p:nvPr/>
        </p:nvCxnSpPr>
        <p:spPr>
          <a:xfrm>
            <a:off x="366355" y="1555414"/>
            <a:ext cx="2279850" cy="13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14 Conector recto de flecha"/>
          <p:cNvCxnSpPr/>
          <p:nvPr/>
        </p:nvCxnSpPr>
        <p:spPr>
          <a:xfrm>
            <a:off x="683568" y="1555414"/>
            <a:ext cx="0" cy="924271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>
            <a:endCxn id="27" idx="1"/>
          </p:cNvCxnSpPr>
          <p:nvPr/>
        </p:nvCxnSpPr>
        <p:spPr>
          <a:xfrm>
            <a:off x="660241" y="2479685"/>
            <a:ext cx="383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844824"/>
            <a:ext cx="304800" cy="381000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56" y="2060848"/>
            <a:ext cx="304800" cy="381000"/>
          </a:xfrm>
          <a:prstGeom prst="rect">
            <a:avLst/>
          </a:prstGeom>
        </p:spPr>
      </p:pic>
      <p:sp>
        <p:nvSpPr>
          <p:cNvPr id="46" name="116 CuadroTexto"/>
          <p:cNvSpPr txBox="1"/>
          <p:nvPr/>
        </p:nvSpPr>
        <p:spPr>
          <a:xfrm>
            <a:off x="4226010" y="3059668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89 CuadroTexto"/>
          <p:cNvSpPr txBox="1"/>
          <p:nvPr/>
        </p:nvSpPr>
        <p:spPr>
          <a:xfrm>
            <a:off x="4429072" y="2483604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116 CuadroTexto"/>
          <p:cNvSpPr txBox="1"/>
          <p:nvPr/>
        </p:nvSpPr>
        <p:spPr>
          <a:xfrm>
            <a:off x="2398561" y="2483604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89 CuadroTexto"/>
          <p:cNvSpPr txBox="1"/>
          <p:nvPr/>
        </p:nvSpPr>
        <p:spPr>
          <a:xfrm>
            <a:off x="5292080" y="1619508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6229275" y="2150460"/>
            <a:ext cx="107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Pronóstico</a:t>
            </a:r>
          </a:p>
        </p:txBody>
      </p:sp>
      <p:grpSp>
        <p:nvGrpSpPr>
          <p:cNvPr id="53" name="4 Grupo"/>
          <p:cNvGrpSpPr/>
          <p:nvPr/>
        </p:nvGrpSpPr>
        <p:grpSpPr>
          <a:xfrm>
            <a:off x="2646205" y="1354725"/>
            <a:ext cx="428628" cy="428628"/>
            <a:chOff x="2071670" y="1714488"/>
            <a:chExt cx="428628" cy="428628"/>
          </a:xfrm>
        </p:grpSpPr>
        <p:sp>
          <p:nvSpPr>
            <p:cNvPr id="5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7" name="Imagen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84" y="1196752"/>
            <a:ext cx="304800" cy="381000"/>
          </a:xfrm>
          <a:prstGeom prst="rect">
            <a:avLst/>
          </a:prstGeom>
        </p:spPr>
      </p:pic>
      <p:cxnSp>
        <p:nvCxnSpPr>
          <p:cNvPr id="58" name="Conector recto de flecha 57"/>
          <p:cNvCxnSpPr>
            <a:endCxn id="54" idx="0"/>
          </p:cNvCxnSpPr>
          <p:nvPr/>
        </p:nvCxnSpPr>
        <p:spPr>
          <a:xfrm>
            <a:off x="2860519" y="980728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2583686" y="62068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2890942" y="10126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63" name="Conector angular 62"/>
          <p:cNvCxnSpPr>
            <a:stCxn id="54" idx="3"/>
            <a:endCxn id="20" idx="0"/>
          </p:cNvCxnSpPr>
          <p:nvPr/>
        </p:nvCxnSpPr>
        <p:spPr>
          <a:xfrm>
            <a:off x="3074833" y="1569039"/>
            <a:ext cx="2207114" cy="683339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137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03040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698362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2725547" y="1442411"/>
            <a:ext cx="140065" cy="2234195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326553" y="2275162"/>
            <a:ext cx="1371809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27" idx="1"/>
          </p:cNvCxnSpPr>
          <p:nvPr/>
        </p:nvCxnSpPr>
        <p:spPr>
          <a:xfrm>
            <a:off x="323528" y="1147860"/>
            <a:ext cx="743971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147860"/>
            <a:ext cx="346277" cy="1134852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966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142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245901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241176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40312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3925016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83968" y="1979548"/>
            <a:ext cx="23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Identificación de sistemas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801031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7" idx="3"/>
            <a:endCxn id="8" idx="0"/>
          </p:cNvCxnSpPr>
          <p:nvPr/>
        </p:nvCxnSpPr>
        <p:spPr>
          <a:xfrm>
            <a:off x="3506881" y="1136991"/>
            <a:ext cx="405795" cy="9238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4 Grupo"/>
          <p:cNvGrpSpPr/>
          <p:nvPr/>
        </p:nvGrpSpPr>
        <p:grpSpPr>
          <a:xfrm>
            <a:off x="3078253" y="922677"/>
            <a:ext cx="428628" cy="428628"/>
            <a:chOff x="2071670" y="1714488"/>
            <a:chExt cx="428628" cy="428628"/>
          </a:xfrm>
        </p:grpSpPr>
        <p:sp>
          <p:nvSpPr>
            <p:cNvPr id="3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032" y="764704"/>
            <a:ext cx="304800" cy="381000"/>
          </a:xfrm>
          <a:prstGeom prst="rect">
            <a:avLst/>
          </a:prstGeom>
        </p:spPr>
      </p:pic>
      <p:cxnSp>
        <p:nvCxnSpPr>
          <p:cNvPr id="40" name="Conector recto de flecha 39"/>
          <p:cNvCxnSpPr>
            <a:endCxn id="37" idx="0"/>
          </p:cNvCxnSpPr>
          <p:nvPr/>
        </p:nvCxnSpPr>
        <p:spPr>
          <a:xfrm>
            <a:off x="3292567" y="548680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3015734" y="188640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3322990" y="5806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45" name="114 Conector recto de flecha"/>
          <p:cNvCxnSpPr>
            <a:stCxn id="27" idx="3"/>
            <a:endCxn id="37" idx="1"/>
          </p:cNvCxnSpPr>
          <p:nvPr/>
        </p:nvCxnSpPr>
        <p:spPr>
          <a:xfrm flipV="1">
            <a:off x="2363643" y="1136991"/>
            <a:ext cx="714610" cy="10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678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4067944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607462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5432446" y="1773046"/>
            <a:ext cx="140065" cy="1572924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5364088" y="2275162"/>
            <a:ext cx="71053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31" idx="1"/>
          </p:cNvCxnSpPr>
          <p:nvPr/>
        </p:nvCxnSpPr>
        <p:spPr>
          <a:xfrm>
            <a:off x="323528" y="1024191"/>
            <a:ext cx="220737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024191"/>
            <a:ext cx="346277" cy="1258521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3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40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5234122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5437184" y="227687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3419872" y="2271861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30128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333282" y="500971"/>
            <a:ext cx="167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Modelado inverso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1930043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1" idx="3"/>
            <a:endCxn id="8" idx="0"/>
          </p:cNvCxnSpPr>
          <p:nvPr/>
        </p:nvCxnSpPr>
        <p:spPr>
          <a:xfrm>
            <a:off x="3827046" y="1024191"/>
            <a:ext cx="2461894" cy="10366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Agrupar 29"/>
          <p:cNvGrpSpPr/>
          <p:nvPr/>
        </p:nvGrpSpPr>
        <p:grpSpPr>
          <a:xfrm>
            <a:off x="2530902" y="677362"/>
            <a:ext cx="1296144" cy="693658"/>
            <a:chOff x="2729177" y="2780928"/>
            <a:chExt cx="1296144" cy="693658"/>
          </a:xfrm>
        </p:grpSpPr>
        <p:sp>
          <p:nvSpPr>
            <p:cNvPr id="31" name="Rectángulo 30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grpSp>
        <p:nvGrpSpPr>
          <p:cNvPr id="34" name="4 Grupo"/>
          <p:cNvGrpSpPr/>
          <p:nvPr/>
        </p:nvGrpSpPr>
        <p:grpSpPr>
          <a:xfrm>
            <a:off x="2847228" y="2060848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stCxn id="27" idx="3"/>
            <a:endCxn id="35" idx="1"/>
          </p:cNvCxnSpPr>
          <p:nvPr/>
        </p:nvCxnSpPr>
        <p:spPr>
          <a:xfrm flipV="1">
            <a:off x="2363643" y="2275162"/>
            <a:ext cx="483585" cy="1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14 Conector recto de flecha"/>
          <p:cNvCxnSpPr>
            <a:stCxn id="35" idx="3"/>
            <a:endCxn id="4" idx="1"/>
          </p:cNvCxnSpPr>
          <p:nvPr/>
        </p:nvCxnSpPr>
        <p:spPr>
          <a:xfrm>
            <a:off x="3275856" y="2275162"/>
            <a:ext cx="79208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endCxn id="35" idx="2"/>
          </p:cNvCxnSpPr>
          <p:nvPr/>
        </p:nvCxnSpPr>
        <p:spPr>
          <a:xfrm flipV="1">
            <a:off x="3059832" y="2489476"/>
            <a:ext cx="1710" cy="455539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776917" y="293091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2530902" y="19168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106966" y="24208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2789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H:\ESCUDOS Y LOGOS\LOGO_MEDELLIN_MEDI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732" y="260648"/>
            <a:ext cx="233108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2055541" y="2276872"/>
            <a:ext cx="4963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Times New Roman"/>
                <a:cs typeface="Times New Roman"/>
              </a:rPr>
              <a:t>GRACIAS POR SU ATENCIÓN</a:t>
            </a:r>
            <a:r>
              <a:rPr lang="es-ES_tradnl" sz="2800" dirty="0">
                <a:latin typeface="Times New Roman"/>
                <a:cs typeface="Times New Roman"/>
              </a:rPr>
              <a:t> </a:t>
            </a:r>
            <a:endParaRPr lang="es-ES" sz="2800" dirty="0">
              <a:latin typeface="Times New Roman"/>
              <a:cs typeface="Times New Roman"/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4653136"/>
            <a:ext cx="1828800" cy="105854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63108" y="3717032"/>
            <a:ext cx="407338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>
                <a:latin typeface="Times New Roman"/>
                <a:cs typeface="Times New Roman"/>
              </a:rPr>
              <a:t>Juan David Velásquez H., MSc, PhD</a:t>
            </a:r>
            <a:endParaRPr lang="es-ES_tradnl" dirty="0">
              <a:latin typeface="Times New Roman"/>
              <a:cs typeface="Times New Roman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Profesor Titular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Departamento de Ciencias de la Computación y la Decisión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E-mail: jdvelasq@unal.edu.co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n-US" sz="1400" dirty="0">
                <a:latin typeface="Arial Narrow"/>
                <a:cs typeface="Arial Narrow"/>
              </a:rPr>
              <a:t>URL: </a:t>
            </a:r>
            <a:r>
              <a:rPr lang="en-US" sz="1400" u="sng" dirty="0">
                <a:latin typeface="Arial Narrow"/>
                <a:cs typeface="Arial Narrow"/>
                <a:hlinkClick r:id="rId4"/>
              </a:rPr>
              <a:t>www.docentes.unal.edu.co/jdvelasq</a:t>
            </a:r>
            <a:endParaRPr lang="es-ES_tradnl" sz="1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37571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66551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91438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3151114" y="1651954"/>
            <a:ext cx="140065" cy="1815109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961663" y="2275162"/>
            <a:ext cx="952723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99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16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309412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304687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103823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414104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716016" y="1916832"/>
            <a:ext cx="267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Cancelación de interferencias</a:t>
            </a:r>
          </a:p>
        </p:txBody>
      </p:sp>
      <p:cxnSp>
        <p:nvCxnSpPr>
          <p:cNvPr id="33" name="Conector angular 32"/>
          <p:cNvCxnSpPr>
            <a:endCxn id="8" idx="0"/>
          </p:cNvCxnSpPr>
          <p:nvPr/>
        </p:nvCxnSpPr>
        <p:spPr>
          <a:xfrm>
            <a:off x="611560" y="1147860"/>
            <a:ext cx="3517140" cy="912988"/>
          </a:xfrm>
          <a:prstGeom prst="bentConnector2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114 Conector recto de flecha"/>
          <p:cNvCxnSpPr/>
          <p:nvPr/>
        </p:nvCxnSpPr>
        <p:spPr>
          <a:xfrm flipV="1">
            <a:off x="611560" y="2260292"/>
            <a:ext cx="1066559" cy="2242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116 CuadroTexto"/>
          <p:cNvSpPr txBox="1"/>
          <p:nvPr/>
        </p:nvSpPr>
        <p:spPr>
          <a:xfrm>
            <a:off x="611560" y="764704"/>
            <a:ext cx="56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s+n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116 CuadroTexto"/>
          <p:cNvSpPr txBox="1"/>
          <p:nvPr/>
        </p:nvSpPr>
        <p:spPr>
          <a:xfrm>
            <a:off x="611560" y="1916832"/>
            <a:ext cx="39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n’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9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75B50E5-DA81-4F4C-884F-CD9D7F3B85BC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418104" y="1412776"/>
            <a:ext cx="0" cy="505145"/>
          </a:xfrm>
          <a:prstGeom prst="line">
            <a:avLst/>
          </a:prstGeom>
          <a:ln w="34925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938B348-5170-D044-9B3C-51DC8A5117C1}"/>
              </a:ext>
            </a:extLst>
          </p:cNvPr>
          <p:cNvCxnSpPr>
            <a:cxnSpLocks/>
          </p:cNvCxnSpPr>
          <p:nvPr/>
        </p:nvCxnSpPr>
        <p:spPr>
          <a:xfrm>
            <a:off x="2864659" y="2708920"/>
            <a:ext cx="0" cy="502967"/>
          </a:xfrm>
          <a:prstGeom prst="line">
            <a:avLst/>
          </a:prstGeom>
          <a:ln w="34925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7B89542-344B-4B42-8399-9295C4F4E420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1596490" y="2960928"/>
            <a:ext cx="9534" cy="430959"/>
          </a:xfrm>
          <a:prstGeom prst="line">
            <a:avLst/>
          </a:prstGeom>
          <a:ln w="34925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2804651-009A-9D45-9A03-7F8297A82AB8}"/>
              </a:ext>
            </a:extLst>
          </p:cNvPr>
          <p:cNvCxnSpPr>
            <a:cxnSpLocks/>
          </p:cNvCxnSpPr>
          <p:nvPr/>
        </p:nvCxnSpPr>
        <p:spPr>
          <a:xfrm flipV="1">
            <a:off x="1187624" y="548680"/>
            <a:ext cx="0" cy="367240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197BB19-7260-1D4D-B426-4CBD2F143A60}"/>
              </a:ext>
            </a:extLst>
          </p:cNvPr>
          <p:cNvCxnSpPr>
            <a:cxnSpLocks/>
          </p:cNvCxnSpPr>
          <p:nvPr/>
        </p:nvCxnSpPr>
        <p:spPr>
          <a:xfrm>
            <a:off x="1187624" y="4221088"/>
            <a:ext cx="503217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85DA9FF-14DE-734E-8DAA-87583098DBF0}"/>
              </a:ext>
            </a:extLst>
          </p:cNvPr>
          <p:cNvCxnSpPr/>
          <p:nvPr/>
        </p:nvCxnSpPr>
        <p:spPr>
          <a:xfrm flipV="1">
            <a:off x="971600" y="980728"/>
            <a:ext cx="5248200" cy="2736304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2C167CF9-4F45-E544-9095-1B24F4501617}"/>
              </a:ext>
            </a:extLst>
          </p:cNvPr>
          <p:cNvSpPr/>
          <p:nvPr/>
        </p:nvSpPr>
        <p:spPr>
          <a:xfrm>
            <a:off x="1506490" y="27809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AA9824E-94D5-214C-BB0B-1A3B51FE198E}"/>
              </a:ext>
            </a:extLst>
          </p:cNvPr>
          <p:cNvSpPr/>
          <p:nvPr/>
        </p:nvSpPr>
        <p:spPr>
          <a:xfrm>
            <a:off x="2785237" y="32118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2E0890C-25A8-EF46-9503-F4879042939F}"/>
              </a:ext>
            </a:extLst>
          </p:cNvPr>
          <p:cNvSpPr/>
          <p:nvPr/>
        </p:nvSpPr>
        <p:spPr>
          <a:xfrm>
            <a:off x="3463468" y="14847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5540AE6-A4E8-5542-AC7F-E2C520E93C76}"/>
              </a:ext>
            </a:extLst>
          </p:cNvPr>
          <p:cNvSpPr/>
          <p:nvPr/>
        </p:nvSpPr>
        <p:spPr>
          <a:xfrm>
            <a:off x="4482000" y="26653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FC63FCA-A166-5444-96E0-34C542810E98}"/>
              </a:ext>
            </a:extLst>
          </p:cNvPr>
          <p:cNvSpPr/>
          <p:nvPr/>
        </p:nvSpPr>
        <p:spPr>
          <a:xfrm>
            <a:off x="5328104" y="191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A723C79-CAED-C647-A519-1EC0095DC1C1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3553468" y="1664784"/>
            <a:ext cx="9534" cy="684096"/>
          </a:xfrm>
          <a:prstGeom prst="line">
            <a:avLst/>
          </a:prstGeom>
          <a:ln w="34925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1AF2E6B8-4110-454C-838C-844D65607F3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572000" y="1845913"/>
            <a:ext cx="0" cy="819429"/>
          </a:xfrm>
          <a:prstGeom prst="line">
            <a:avLst/>
          </a:prstGeom>
          <a:ln w="34925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A47F638-B82D-0346-8CE3-931AF11B227C}"/>
              </a:ext>
            </a:extLst>
          </p:cNvPr>
          <p:cNvSpPr txBox="1"/>
          <p:nvPr/>
        </p:nvSpPr>
        <p:spPr>
          <a:xfrm>
            <a:off x="1210502" y="2880994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CO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59667D1-F3BB-944D-98C2-042759F33393}"/>
              </a:ext>
            </a:extLst>
          </p:cNvPr>
          <p:cNvSpPr txBox="1"/>
          <p:nvPr/>
        </p:nvSpPr>
        <p:spPr>
          <a:xfrm>
            <a:off x="2843769" y="266534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CO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C048F2E-BB5E-C548-BF05-2B2319292004}"/>
              </a:ext>
            </a:extLst>
          </p:cNvPr>
          <p:cNvSpPr txBox="1"/>
          <p:nvPr/>
        </p:nvSpPr>
        <p:spPr>
          <a:xfrm>
            <a:off x="3521711" y="1602140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CO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4812B9C-9DF0-9A4C-8681-94B2BA5845A1}"/>
              </a:ext>
            </a:extLst>
          </p:cNvPr>
          <p:cNvSpPr txBox="1"/>
          <p:nvPr/>
        </p:nvSpPr>
        <p:spPr>
          <a:xfrm>
            <a:off x="4580534" y="1951649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CO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01D66B8-0989-EC4A-8BCE-2348952C958C}"/>
              </a:ext>
            </a:extLst>
          </p:cNvPr>
          <p:cNvSpPr txBox="1"/>
          <p:nvPr/>
        </p:nvSpPr>
        <p:spPr>
          <a:xfrm>
            <a:off x="5418104" y="1315424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CO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93E39FA-7DCB-3B41-9F4D-1394E4A3A486}"/>
              </a:ext>
            </a:extLst>
          </p:cNvPr>
          <p:cNvSpPr txBox="1"/>
          <p:nvPr/>
        </p:nvSpPr>
        <p:spPr>
          <a:xfrm>
            <a:off x="1606024" y="1142078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s-CO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s-CO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A2D1762-5B96-444B-A63F-5037588F1021}"/>
              </a:ext>
            </a:extLst>
          </p:cNvPr>
          <p:cNvSpPr txBox="1"/>
          <p:nvPr/>
        </p:nvSpPr>
        <p:spPr>
          <a:xfrm>
            <a:off x="866702" y="47667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0AEE146-43E7-E248-AE13-722CB3533F79}"/>
              </a:ext>
            </a:extLst>
          </p:cNvPr>
          <p:cNvSpPr txBox="1"/>
          <p:nvPr/>
        </p:nvSpPr>
        <p:spPr>
          <a:xfrm>
            <a:off x="5848422" y="414908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1878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>
            <a:extLst>
              <a:ext uri="{FF2B5EF4-FFF2-40B4-BE49-F238E27FC236}">
                <a16:creationId xmlns:a16="http://schemas.microsoft.com/office/drawing/2014/main" id="{CDCA9C1B-CC89-9D40-8C9B-6930EB4BD2C4}"/>
              </a:ext>
            </a:extLst>
          </p:cNvPr>
          <p:cNvSpPr/>
          <p:nvPr/>
        </p:nvSpPr>
        <p:spPr>
          <a:xfrm>
            <a:off x="1043608" y="2076338"/>
            <a:ext cx="648071" cy="63367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B7DA95-31F8-7D44-8E4A-063E44FC867E}"/>
              </a:ext>
            </a:extLst>
          </p:cNvPr>
          <p:cNvSpPr txBox="1"/>
          <p:nvPr/>
        </p:nvSpPr>
        <p:spPr>
          <a:xfrm>
            <a:off x="1038985" y="2734556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Datos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4CA0BB3-7FBA-934E-AE40-1EA49EA1CB17}"/>
              </a:ext>
            </a:extLst>
          </p:cNvPr>
          <p:cNvGrpSpPr/>
          <p:nvPr/>
        </p:nvGrpSpPr>
        <p:grpSpPr>
          <a:xfrm>
            <a:off x="2195736" y="1412776"/>
            <a:ext cx="1152128" cy="1915532"/>
            <a:chOff x="2195736" y="1513468"/>
            <a:chExt cx="1152128" cy="191553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F956050-A3F3-924E-B19E-3E5B978C735E}"/>
                </a:ext>
              </a:extLst>
            </p:cNvPr>
            <p:cNvSpPr/>
            <p:nvPr/>
          </p:nvSpPr>
          <p:spPr>
            <a:xfrm>
              <a:off x="2195736" y="1513468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Modelo 1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8D98699-CC5D-6144-9966-AA8A09538FFC}"/>
                </a:ext>
              </a:extLst>
            </p:cNvPr>
            <p:cNvSpPr/>
            <p:nvPr/>
          </p:nvSpPr>
          <p:spPr>
            <a:xfrm>
              <a:off x="2195736" y="1981520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Modelo 2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13D5F7F-E5E6-4941-ABF7-2F7BE99540E8}"/>
                </a:ext>
              </a:extLst>
            </p:cNvPr>
            <p:cNvSpPr/>
            <p:nvPr/>
          </p:nvSpPr>
          <p:spPr>
            <a:xfrm>
              <a:off x="2195736" y="3068960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Modelo N</a:t>
              </a:r>
            </a:p>
          </p:txBody>
        </p:sp>
        <p:grpSp>
          <p:nvGrpSpPr>
            <p:cNvPr id="7" name="Agrupar 11">
              <a:extLst>
                <a:ext uri="{FF2B5EF4-FFF2-40B4-BE49-F238E27FC236}">
                  <a16:creationId xmlns:a16="http://schemas.microsoft.com/office/drawing/2014/main" id="{35E2162A-E9DB-E44D-B88F-E29CFA2B7BE9}"/>
                </a:ext>
              </a:extLst>
            </p:cNvPr>
            <p:cNvGrpSpPr/>
            <p:nvPr/>
          </p:nvGrpSpPr>
          <p:grpSpPr>
            <a:xfrm>
              <a:off x="2735796" y="2454961"/>
              <a:ext cx="72008" cy="512440"/>
              <a:chOff x="3491880" y="2844552"/>
              <a:chExt cx="72008" cy="512440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6F839B7C-5FCE-6E47-8B0C-BBAF7B0E2347}"/>
                  </a:ext>
                </a:extLst>
              </p:cNvPr>
              <p:cNvSpPr/>
              <p:nvPr/>
            </p:nvSpPr>
            <p:spPr>
              <a:xfrm>
                <a:off x="3491880" y="284455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570E2DAE-0235-FD41-93BB-01491DC7B667}"/>
                  </a:ext>
                </a:extLst>
              </p:cNvPr>
              <p:cNvSpPr/>
              <p:nvPr/>
            </p:nvSpPr>
            <p:spPr>
              <a:xfrm>
                <a:off x="3491880" y="299695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F8C4A540-955F-8142-8589-93B8424433AD}"/>
                  </a:ext>
                </a:extLst>
              </p:cNvPr>
              <p:cNvSpPr/>
              <p:nvPr/>
            </p:nvSpPr>
            <p:spPr>
              <a:xfrm>
                <a:off x="3491880" y="314096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83840256-98F3-C347-91CE-F451CE3FCBCD}"/>
                  </a:ext>
                </a:extLst>
              </p:cNvPr>
              <p:cNvSpPr/>
              <p:nvPr/>
            </p:nvSpPr>
            <p:spPr>
              <a:xfrm>
                <a:off x="3491880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0C0E83-C4DA-AA4C-8053-3EAB2144AADF}"/>
              </a:ext>
            </a:extLst>
          </p:cNvPr>
          <p:cNvSpPr/>
          <p:nvPr/>
        </p:nvSpPr>
        <p:spPr>
          <a:xfrm>
            <a:off x="3995936" y="2210253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Combinador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A95FCA4-5DD9-BB40-B860-3E687D61B4F9}"/>
              </a:ext>
            </a:extLst>
          </p:cNvPr>
          <p:cNvCxnSpPr>
            <a:cxnSpLocks/>
            <a:stCxn id="2" idx="4"/>
          </p:cNvCxnSpPr>
          <p:nvPr/>
        </p:nvCxnSpPr>
        <p:spPr>
          <a:xfrm flipV="1">
            <a:off x="1691679" y="1592797"/>
            <a:ext cx="504057" cy="80037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2B97FBE-56EC-C340-990F-B841D762C785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 flipV="1">
            <a:off x="1691679" y="2060848"/>
            <a:ext cx="504057" cy="33232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6B8ECD5-F14E-3346-87BB-54D3842D5046}"/>
              </a:ext>
            </a:extLst>
          </p:cNvPr>
          <p:cNvCxnSpPr>
            <a:cxnSpLocks/>
            <a:stCxn id="2" idx="4"/>
            <a:endCxn id="6" idx="1"/>
          </p:cNvCxnSpPr>
          <p:nvPr/>
        </p:nvCxnSpPr>
        <p:spPr>
          <a:xfrm>
            <a:off x="1691679" y="2393173"/>
            <a:ext cx="504057" cy="75511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C2BD82D-BB35-2F48-95EE-E9D25A33286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347864" y="1592796"/>
            <a:ext cx="648072" cy="79747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88CBA9B-E458-3746-BC35-D39B0B3A28A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47864" y="2060848"/>
            <a:ext cx="648072" cy="32942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3E2E623-D83A-674E-BEBB-881846A25168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3347864" y="2390273"/>
            <a:ext cx="648072" cy="75801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6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29752</TotalTime>
  <Words>1695</Words>
  <Application>Microsoft Macintosh PowerPoint</Application>
  <PresentationFormat>Presentación en pantalla (4:3)</PresentationFormat>
  <Paragraphs>835</Paragraphs>
  <Slides>70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76" baseType="lpstr">
      <vt:lpstr>Arial</vt:lpstr>
      <vt:lpstr>Arial Narrow</vt:lpstr>
      <vt:lpstr>Calibri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 Henao</cp:lastModifiedBy>
  <cp:revision>176</cp:revision>
  <dcterms:created xsi:type="dcterms:W3CDTF">2013-10-03T12:11:42Z</dcterms:created>
  <dcterms:modified xsi:type="dcterms:W3CDTF">2018-04-01T13:27:07Z</dcterms:modified>
</cp:coreProperties>
</file>