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0" r:id="rId2"/>
    <p:sldId id="256" r:id="rId3"/>
    <p:sldId id="257" r:id="rId4"/>
    <p:sldId id="259" r:id="rId5"/>
    <p:sldId id="264" r:id="rId6"/>
    <p:sldId id="265" r:id="rId7"/>
    <p:sldId id="266" r:id="rId8"/>
    <p:sldId id="258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Syncopate" panose="020B0604020202020204" charset="0"/>
      <p:regular r:id="rId15"/>
      <p:bold r:id="rId16"/>
    </p:embeddedFont>
    <p:embeddedFont>
      <p:font typeface="Wallpoet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56" autoAdjust="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Buenos días a todos, a continuación les presentaremos nuestro primer proyecto del </a:t>
            </a:r>
            <a:r>
              <a:rPr lang="es-MX" dirty="0" err="1"/>
              <a:t>bootcamp</a:t>
            </a:r>
            <a:r>
              <a:rPr lang="es-MX" dirty="0"/>
              <a:t>  “Construye tu propio juego”</a:t>
            </a:r>
          </a:p>
        </p:txBody>
      </p:sp>
    </p:spTree>
    <p:extLst>
      <p:ext uri="{BB962C8B-B14F-4D97-AF65-F5344CB8AC3E}">
        <p14:creationId xmlns:p14="http://schemas.microsoft.com/office/powerpoint/2010/main" val="167909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b427657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b427657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proyecto  lo desarrollamos mi compañera Cristina </a:t>
            </a:r>
            <a:r>
              <a:rPr lang="es-MX" dirty="0" err="1"/>
              <a:t>Hernandéz</a:t>
            </a:r>
            <a:r>
              <a:rPr lang="es-MX" dirty="0"/>
              <a:t> y yo </a:t>
            </a:r>
            <a:r>
              <a:rPr lang="es-MX" dirty="0" err="1"/>
              <a:t>basandonos</a:t>
            </a:r>
            <a:r>
              <a:rPr lang="es-MX" dirty="0"/>
              <a:t> en el antiguo juego del Snake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3b427657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3b427657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descripción del juego es que es un juego clásico donde el</a:t>
            </a:r>
            <a:r>
              <a:rPr lang="es-MX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 jugador controla una serpiente que se mueve en un </a:t>
            </a:r>
            <a:r>
              <a:rPr lang="es-MX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plano delimitado</a:t>
            </a:r>
            <a:r>
              <a:rPr lang="es-MX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, mientras </a:t>
            </a:r>
            <a:r>
              <a:rPr lang="es-MX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recoge alimento y evita golpear a su propio cuerpo</a:t>
            </a:r>
            <a:r>
              <a:rPr lang="es-MX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 o las </a:t>
            </a:r>
            <a:r>
              <a:rPr lang="es-MX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"paredes" </a:t>
            </a:r>
            <a:r>
              <a:rPr lang="es-MX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que lo rodean. </a:t>
            </a:r>
            <a:endParaRPr lang="es-MX" dirty="0">
              <a:solidFill>
                <a:srgbClr val="202122"/>
              </a:solidFill>
              <a:highlight>
                <a:schemeClr val="lt1"/>
              </a:highlight>
              <a:latin typeface="Century Gothic" panose="020B0502020202020204" pitchFamily="34" charset="0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42765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42765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</a:t>
            </a:r>
            <a:r>
              <a:rPr lang="es-MX" dirty="0" err="1"/>
              <a:t>Challenges</a:t>
            </a:r>
            <a:r>
              <a:rPr lang="es-MX" dirty="0"/>
              <a:t>  o  desafíos a los que nos enfrentamos durante el desarrollo del juego fueron: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tuvimos que pensar en la forma en la que tras comer un punto amarillo, el cuerpo de la serpiente aumentara y se moviera junto con la cabeza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Otro </a:t>
            </a:r>
            <a:r>
              <a:rPr lang="es-MX" dirty="0" err="1"/>
              <a:t>desafio</a:t>
            </a:r>
            <a:r>
              <a:rPr lang="es-MX" dirty="0"/>
              <a:t> fue aumentar la velocidad del juego conforme creciera el cuerpo de la serpiente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 Incluimos una forma amigable de salir del juego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42765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42765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Cual fue nuestro proceso empleado.?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dividimos el trabajo siempre en partes iguales (un 50 -50) usando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1.- </a:t>
            </a:r>
            <a:r>
              <a:rPr lang="es-MX" sz="11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Slack</a:t>
            </a:r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 como medio de comunicación </a:t>
            </a:r>
          </a:p>
          <a:p>
            <a:endParaRPr lang="es-MX" sz="11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2.- Trello como herramienta de organización</a:t>
            </a:r>
          </a:p>
          <a:p>
            <a:endParaRPr lang="es-MX" sz="11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3.- GitHub como espacio para subir nuestros archivos.</a:t>
            </a:r>
          </a:p>
          <a:p>
            <a:endParaRPr lang="es-MX" sz="11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4.- y Python, </a:t>
            </a:r>
            <a:r>
              <a:rPr lang="es-MX" sz="11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Jupyter</a:t>
            </a:r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 Notebook y Sublime </a:t>
            </a:r>
            <a:r>
              <a:rPr lang="es-MX" sz="11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text</a:t>
            </a:r>
            <a:r>
              <a:rPr lang="es-MX" sz="11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 para codear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36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42765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42765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Nuestras lecciones aprendidas y …que haríamos  si empezáramos desde cero…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Bueno como aprendizaje tenemos mas experiencia con la creación de funciones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Aprendimos como hacer que hubiera interacción entre el usuario y la maquina para que el juego se ejecutara de manera correcta.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También el uso básico de la librería </a:t>
            </a:r>
            <a:r>
              <a:rPr lang="es-MX" dirty="0" err="1"/>
              <a:t>turtle</a:t>
            </a:r>
            <a:r>
              <a:rPr lang="es-MX" dirty="0"/>
              <a:t>, la cual nos fue muy útil a la hora de codear.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Suponiendo que tuviéramos que empezar de cero nos inclinaríamos por aprender mejor el uso de las clases y funciones, leeríamos un poco 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documentación de las librerías e intentaríamos reducir las líneas de código siempre y cuando sea conveniente.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8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42765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42765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Y Que haríamos como mejoras??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Consideramos que mejorar la apariencia, agregar la opción de obtener recompensas y colocar una animación de inicio, serian buenas mejoras..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cosas que podemos destacar de este proyecto es que logramos buen trabajo en equipo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Tuvimos reuniones para ver el avance del código, mejoramos en la interfaz con el usuario y logramos captar un mejor uso para funciones, ciclos </a:t>
            </a:r>
            <a:r>
              <a:rPr lang="es-MX" dirty="0" err="1"/>
              <a:t>while</a:t>
            </a:r>
            <a:r>
              <a:rPr lang="es-MX" dirty="0"/>
              <a:t>, condicionantes y </a:t>
            </a:r>
            <a:r>
              <a:rPr lang="es-MX"/>
              <a:t>librerías.		Finalmente </a:t>
            </a:r>
            <a:r>
              <a:rPr lang="es-MX" dirty="0"/>
              <a:t>pasamos a la demostración de nuestro juego.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7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b42765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b42765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es nuestro diagrama de flujo con el cual mostramos el </a:t>
            </a:r>
            <a:r>
              <a:rPr lang="es-MX" dirty="0" err="1"/>
              <a:t>compartamiento</a:t>
            </a:r>
            <a:r>
              <a:rPr lang="es-MX" dirty="0"/>
              <a:t> que tiene nuestro código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Iniciamos con una serie de sentencias para después esperar instrucciones del usuario y así puedan ser valoradas para otorgar movimiento a nuestra serpiente,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 alguna condición no se cumple de forma correcta reiniciará el ciclo de ejecución.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Herguejuan/Project1-Snake-G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A1177-68D5-40C4-AEEF-F4922C7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6EBE5B5-83AD-4B5F-83A1-9BA91FFD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91E052-BC60-4FCE-80C0-4CE62EC4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8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609" t="16022" r="9504"/>
          <a:stretch/>
        </p:blipFill>
        <p:spPr>
          <a:xfrm>
            <a:off x="1376525" y="1096550"/>
            <a:ext cx="6239276" cy="3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86000" y="3673150"/>
            <a:ext cx="3957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Wallpoet"/>
              <a:buChar char="❏"/>
            </a:pPr>
            <a:r>
              <a:rPr lang="en" sz="2700" dirty="0">
                <a:latin typeface="Wallpoet"/>
                <a:ea typeface="Wallpoet"/>
                <a:cs typeface="Wallpoet"/>
                <a:sym typeface="Wallpoet"/>
              </a:rPr>
              <a:t>JOSÉ JUAN</a:t>
            </a:r>
            <a:endParaRPr sz="2700" dirty="0">
              <a:latin typeface="Wallpoet"/>
              <a:ea typeface="Wallpoet"/>
              <a:cs typeface="Wallpoet"/>
              <a:sym typeface="Wallpoe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39000" y="3656225"/>
            <a:ext cx="2838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Wallpoet"/>
              <a:buChar char="❏"/>
            </a:pPr>
            <a:r>
              <a:rPr lang="en" sz="2700" dirty="0">
                <a:latin typeface="Wallpoet"/>
                <a:ea typeface="Wallpoet"/>
                <a:cs typeface="Wallpoet"/>
                <a:sym typeface="Wallpoet"/>
              </a:rPr>
              <a:t>CRISTINA</a:t>
            </a:r>
            <a:endParaRPr sz="2700" dirty="0">
              <a:latin typeface="Wallpoet"/>
              <a:ea typeface="Wallpoet"/>
              <a:cs typeface="Wallpoet"/>
              <a:sym typeface="Wallpoe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470500" y="4320325"/>
            <a:ext cx="6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1A202C"/>
                </a:solidFill>
                <a:latin typeface="Syncopate"/>
                <a:ea typeface="Syncopate"/>
                <a:cs typeface="Syncopate"/>
                <a:sym typeface="Syncopat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b="1">
              <a:solidFill>
                <a:srgbClr val="1A202C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00199" y="4390025"/>
            <a:ext cx="305251" cy="3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>
            <a:off x="-468103" y="77087"/>
            <a:ext cx="1641364" cy="13475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09145" y="380005"/>
            <a:ext cx="7562796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Courier New"/>
                <a:cs typeface="Courier New"/>
                <a:sym typeface="Wallpoet"/>
              </a:rPr>
              <a:t>Description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Courier New"/>
                <a:cs typeface="Courier New"/>
                <a:sym typeface="Wallpoet"/>
              </a:rPr>
              <a:t>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Courier New"/>
                <a:cs typeface="Courier New"/>
                <a:sym typeface="Wallpoet"/>
              </a:rPr>
              <a:t>the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Courier New"/>
                <a:cs typeface="Courier New"/>
                <a:sym typeface="Wallpoet"/>
              </a:rPr>
              <a:t> 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Courier New"/>
                <a:cs typeface="Courier New"/>
                <a:sym typeface="Wallpoet"/>
              </a:rPr>
              <a:t>Game</a:t>
            </a:r>
            <a:endParaRPr sz="18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06187" y="1386841"/>
            <a:ext cx="745122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ourier New"/>
              <a:buChar char="●"/>
            </a:pP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Videojuego clásico lanzado en la década de </a:t>
            </a:r>
            <a:r>
              <a:rPr lang="en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1970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ourier New"/>
              <a:buChar char="●"/>
            </a:pPr>
            <a:endParaRPr lang="en" b="1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ourier New"/>
              <a:buChar char="●"/>
            </a:pP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En </a:t>
            </a:r>
            <a:r>
              <a:rPr lang="en" b="1" u="sng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1998</a:t>
            </a: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, adquiere popularidad con Nokia.</a:t>
            </a:r>
          </a:p>
          <a:p>
            <a:pPr marL="1460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</a:pPr>
            <a:endParaRPr lang="en" b="1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Font typeface="Courier New"/>
              <a:buChar char="●"/>
            </a:pP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Snake nacio con el nombre de Blockade en octubre del 76</a:t>
            </a: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5400000">
            <a:off x="7390411" y="3460562"/>
            <a:ext cx="1666776" cy="1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4394998D-B2A9-4799-95BB-5784F42E375C}"/>
              </a:ext>
            </a:extLst>
          </p:cNvPr>
          <p:cNvSpPr txBox="1"/>
          <p:nvPr/>
        </p:nvSpPr>
        <p:spPr>
          <a:xfrm>
            <a:off x="852076" y="3576648"/>
            <a:ext cx="678797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El jugador controla una una serpiente que se mueve en un </a:t>
            </a:r>
            <a:r>
              <a:rPr lang="en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plano delimitado</a:t>
            </a: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, mientras </a:t>
            </a:r>
            <a:r>
              <a:rPr lang="en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recoge alimento y evita golpear a su propia cola</a:t>
            </a: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 o las </a:t>
            </a:r>
            <a:r>
              <a:rPr lang="en" b="1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"paredes" </a:t>
            </a:r>
            <a:r>
              <a:rPr lang="en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ea typeface="Courier New"/>
                <a:cs typeface="Courier New"/>
                <a:sym typeface="Courier New"/>
              </a:rPr>
              <a:t>que rodean el área de juego. </a:t>
            </a:r>
            <a:endParaRPr dirty="0">
              <a:solidFill>
                <a:srgbClr val="202122"/>
              </a:solidFill>
              <a:highlight>
                <a:schemeClr val="lt1"/>
              </a:highlight>
              <a:latin typeface="Century Gothic" panose="020B0502020202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4D709598-D003-4DF1-8354-9834DB0BAACA}"/>
              </a:ext>
            </a:extLst>
          </p:cNvPr>
          <p:cNvSpPr txBox="1"/>
          <p:nvPr/>
        </p:nvSpPr>
        <p:spPr>
          <a:xfrm>
            <a:off x="876392" y="2791582"/>
            <a:ext cx="7828302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General  Rules 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of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 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the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 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Wallpoet"/>
                <a:ea typeface="Wallpoet"/>
                <a:cs typeface="Wallpoet"/>
                <a:sym typeface="Wallpoet"/>
              </a:rPr>
              <a:t>Game</a:t>
            </a:r>
            <a:endParaRPr sz="32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accent5">
                  <a:lumMod val="60000"/>
                  <a:lumOff val="4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Google Shape;80;p16">
            <a:extLst>
              <a:ext uri="{FF2B5EF4-FFF2-40B4-BE49-F238E27FC236}">
                <a16:creationId xmlns:a16="http://schemas.microsoft.com/office/drawing/2014/main" id="{150AEE71-FDE3-490E-8E29-2F4FF6CD2A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62522">
            <a:off x="7571562" y="1413068"/>
            <a:ext cx="894600" cy="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37674" y="1687817"/>
            <a:ext cx="6293127" cy="2875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Cada vez que la cabeza come uno de los puntos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random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 el cuerpo  de la serpiente aumenta.</a:t>
            </a:r>
          </a:p>
          <a:p>
            <a:pPr marL="285750" indent="-285750"/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  <a:p>
            <a:pPr marL="285750" indent="-285750"/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Cuando el cuerpo de la serpiente se hace mas grande  la velocidad del juego aumenta.</a:t>
            </a:r>
          </a:p>
          <a:p>
            <a:pPr marL="285750" indent="-285750"/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  <a:p>
            <a:pPr marL="285750" indent="-285750"/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Incluir una opción para salir del juego.</a:t>
            </a:r>
          </a:p>
          <a:p>
            <a:pPr marL="285750" indent="-285750"/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  <a:p>
            <a:pPr marL="285750" indent="-285750"/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Wallpoet"/>
              </a:rPr>
              <a:t>Cambiar el fondo del área de juego.</a:t>
            </a:r>
          </a:p>
          <a:p>
            <a:pPr marL="285750" indent="-285750"/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  <a:p>
            <a:pPr marL="285750" indent="-285750"/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Definir retos o acciones extra y analizar en qué parte del código colocar las instrucciones</a:t>
            </a:r>
          </a:p>
          <a:p>
            <a:pPr marL="285750" indent="-285750"/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7263C5-ECA8-43CD-AFF5-628844AECD5E}"/>
              </a:ext>
            </a:extLst>
          </p:cNvPr>
          <p:cNvSpPr txBox="1"/>
          <p:nvPr/>
        </p:nvSpPr>
        <p:spPr>
          <a:xfrm>
            <a:off x="1095178" y="512057"/>
            <a:ext cx="30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</a:rPr>
              <a:t>Challenges</a:t>
            </a:r>
            <a:endParaRPr lang="es-MX" sz="3200" dirty="0">
              <a:solidFill>
                <a:schemeClr val="accent5">
                  <a:lumMod val="60000"/>
                  <a:lumOff val="40000"/>
                </a:schemeClr>
              </a:solidFill>
              <a:latin typeface="Wallpoe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13691C-E7A1-4FF6-AD7D-12AAEC99E72F}"/>
              </a:ext>
            </a:extLst>
          </p:cNvPr>
          <p:cNvSpPr txBox="1"/>
          <p:nvPr/>
        </p:nvSpPr>
        <p:spPr>
          <a:xfrm>
            <a:off x="854547" y="1164597"/>
            <a:ext cx="569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 panose="020B0502020202020204" pitchFamily="34" charset="0"/>
                <a:ea typeface="Wallpoet"/>
                <a:cs typeface="Wallpoet"/>
                <a:sym typeface="Wallpoet"/>
              </a:rPr>
              <a:t>Dificultades con las que nos encontramos en nuestro proyecto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Google Shape;66;p14">
            <a:extLst>
              <a:ext uri="{FF2B5EF4-FFF2-40B4-BE49-F238E27FC236}">
                <a16:creationId xmlns:a16="http://schemas.microsoft.com/office/drawing/2014/main" id="{FD7361F6-CD57-4B7A-89EB-886FB92D5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5400000">
            <a:off x="6584690" y="3035378"/>
            <a:ext cx="2012960" cy="183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4">
            <a:extLst>
              <a:ext uri="{FF2B5EF4-FFF2-40B4-BE49-F238E27FC236}">
                <a16:creationId xmlns:a16="http://schemas.microsoft.com/office/drawing/2014/main" id="{A4BB77CF-C093-4A76-9289-2D10D2EB17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>
            <a:off x="6966591" y="1096832"/>
            <a:ext cx="1666776" cy="14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51329" y="1361900"/>
            <a:ext cx="6293127" cy="2875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Haciendo uso de las plataformas tecnológicas para colaborar en conjunto distribuimos el proyecto de la siguiente manera:</a:t>
            </a:r>
          </a:p>
          <a:p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1.-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Slack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 como medio de comunicación </a:t>
            </a:r>
          </a:p>
          <a:p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2.- Trello como herramienta de organización para distribuir    actividades y objetivos.</a:t>
            </a:r>
          </a:p>
          <a:p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3.- GitHub es el área colaborativa que utilizamos para subir archivos creados o modificados.</a:t>
            </a:r>
          </a:p>
          <a:p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  <a:p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4.- Python,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Jupyter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</a:rPr>
              <a:t> Notebook y Sublime Text son las herramientas que utilizamos para codear nuestro videojuego</a:t>
            </a:r>
          </a:p>
          <a:p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7263C5-ECA8-43CD-AFF5-628844AECD5E}"/>
              </a:ext>
            </a:extLst>
          </p:cNvPr>
          <p:cNvSpPr txBox="1"/>
          <p:nvPr/>
        </p:nvSpPr>
        <p:spPr>
          <a:xfrm>
            <a:off x="1118028" y="447474"/>
            <a:ext cx="496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</a:rPr>
              <a:t>Our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</a:rPr>
              <a:t>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</a:rPr>
              <a:t>Process</a:t>
            </a:r>
            <a:endParaRPr lang="es-MX" sz="3200" dirty="0">
              <a:solidFill>
                <a:schemeClr val="accent5">
                  <a:lumMod val="60000"/>
                  <a:lumOff val="40000"/>
                </a:schemeClr>
              </a:solidFill>
              <a:latin typeface="Wallpoet"/>
            </a:endParaRPr>
          </a:p>
        </p:txBody>
      </p:sp>
      <p:pic>
        <p:nvPicPr>
          <p:cNvPr id="8" name="Google Shape;66;p14">
            <a:extLst>
              <a:ext uri="{FF2B5EF4-FFF2-40B4-BE49-F238E27FC236}">
                <a16:creationId xmlns:a16="http://schemas.microsoft.com/office/drawing/2014/main" id="{FD7361F6-CD57-4B7A-89EB-886FB92D5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5400000">
            <a:off x="6857322" y="-253218"/>
            <a:ext cx="2012960" cy="183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4">
            <a:extLst>
              <a:ext uri="{FF2B5EF4-FFF2-40B4-BE49-F238E27FC236}">
                <a16:creationId xmlns:a16="http://schemas.microsoft.com/office/drawing/2014/main" id="{A4BB77CF-C093-4A76-9289-2D10D2EB17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>
            <a:off x="7442643" y="3747920"/>
            <a:ext cx="1666776" cy="1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0;p16">
            <a:extLst>
              <a:ext uri="{FF2B5EF4-FFF2-40B4-BE49-F238E27FC236}">
                <a16:creationId xmlns:a16="http://schemas.microsoft.com/office/drawing/2014/main" id="{E4B6B5DF-F929-4AAA-83DB-7D034C7B80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12586">
            <a:off x="7416503" y="2235640"/>
            <a:ext cx="894600" cy="89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6;p14">
            <a:extLst>
              <a:ext uri="{FF2B5EF4-FFF2-40B4-BE49-F238E27FC236}">
                <a16:creationId xmlns:a16="http://schemas.microsoft.com/office/drawing/2014/main" id="{FD7361F6-CD57-4B7A-89EB-886FB92D5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10800000">
            <a:off x="-302304" y="3129418"/>
            <a:ext cx="2012960" cy="183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4">
            <a:extLst>
              <a:ext uri="{FF2B5EF4-FFF2-40B4-BE49-F238E27FC236}">
                <a16:creationId xmlns:a16="http://schemas.microsoft.com/office/drawing/2014/main" id="{A4BB77CF-C093-4A76-9289-2D10D2EB17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>
            <a:off x="-8897" y="341059"/>
            <a:ext cx="1426144" cy="1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165792" y="1098926"/>
            <a:ext cx="6888643" cy="149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5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Creamos funciones para ejecutar acciones específicas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Con ayuda  la función predefinida “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onkeypress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( )” y algunas funciones propias logramos dirigir la cabeza de la serpiente</a:t>
            </a:r>
          </a:p>
          <a:p>
            <a:pPr marL="285750" indent="-285750">
              <a:lnSpc>
                <a:spcPct val="5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Uso de la librería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Turtle</a:t>
            </a:r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Century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FE56C8-C468-424A-A46D-E9428034B19B}"/>
              </a:ext>
            </a:extLst>
          </p:cNvPr>
          <p:cNvSpPr txBox="1"/>
          <p:nvPr/>
        </p:nvSpPr>
        <p:spPr>
          <a:xfrm>
            <a:off x="1710656" y="452885"/>
            <a:ext cx="290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Learnings</a:t>
            </a:r>
            <a:endParaRPr lang="es-MX" sz="3200" b="1" dirty="0">
              <a:solidFill>
                <a:schemeClr val="dk1"/>
              </a:solidFill>
              <a:highlight>
                <a:schemeClr val="dk1"/>
              </a:highlight>
              <a:latin typeface="Wallpoet"/>
              <a:ea typeface="Wallpoet"/>
              <a:cs typeface="Wallpoet"/>
              <a:sym typeface="Wallpoe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8A5146-33CC-4163-8048-809462C72752}"/>
              </a:ext>
            </a:extLst>
          </p:cNvPr>
          <p:cNvSpPr txBox="1"/>
          <p:nvPr/>
        </p:nvSpPr>
        <p:spPr>
          <a:xfrm>
            <a:off x="1089186" y="2636267"/>
            <a:ext cx="64669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If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 I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were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to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from</a:t>
            </a:r>
            <a:r>
              <a:rPr lang="es-MX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 </a:t>
            </a: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scratch</a:t>
            </a:r>
            <a:endParaRPr lang="es-MX" sz="3200" dirty="0">
              <a:solidFill>
                <a:schemeClr val="accent5">
                  <a:lumMod val="60000"/>
                  <a:lumOff val="40000"/>
                </a:schemeClr>
              </a:solidFill>
              <a:latin typeface="Wallpoet"/>
              <a:sym typeface="Wallpoet"/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3" name="Google Shape;66;p14">
            <a:extLst>
              <a:ext uri="{FF2B5EF4-FFF2-40B4-BE49-F238E27FC236}">
                <a16:creationId xmlns:a16="http://schemas.microsoft.com/office/drawing/2014/main" id="{CB5BD0C5-79E5-4C1B-A691-183642BA45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18278886">
            <a:off x="7341363" y="351907"/>
            <a:ext cx="1426144" cy="1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9;p16">
            <a:extLst>
              <a:ext uri="{FF2B5EF4-FFF2-40B4-BE49-F238E27FC236}">
                <a16:creationId xmlns:a16="http://schemas.microsoft.com/office/drawing/2014/main" id="{67B9F94E-529C-4DB2-A22A-396C73AA1E8C}"/>
              </a:ext>
            </a:extLst>
          </p:cNvPr>
          <p:cNvSpPr txBox="1">
            <a:spLocks/>
          </p:cNvSpPr>
          <p:nvPr/>
        </p:nvSpPr>
        <p:spPr>
          <a:xfrm>
            <a:off x="1165791" y="3275364"/>
            <a:ext cx="6888643" cy="1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Aprenderíamos mejor el uso de las clases y funciones.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Leeríamos un poco mas el uso de la librería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Turtle</a:t>
            </a:r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Century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Intentaríamos optimizar las líneas de código para reducir la cantidad de ellas siempre y cuando sea conveniente.</a:t>
            </a:r>
          </a:p>
        </p:txBody>
      </p:sp>
    </p:spTree>
    <p:extLst>
      <p:ext uri="{BB962C8B-B14F-4D97-AF65-F5344CB8AC3E}">
        <p14:creationId xmlns:p14="http://schemas.microsoft.com/office/powerpoint/2010/main" val="24003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6;p14">
            <a:extLst>
              <a:ext uri="{FF2B5EF4-FFF2-40B4-BE49-F238E27FC236}">
                <a16:creationId xmlns:a16="http://schemas.microsoft.com/office/drawing/2014/main" id="{A4BB77CF-C093-4A76-9289-2D10D2EB17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074"/>
          <a:stretch/>
        </p:blipFill>
        <p:spPr>
          <a:xfrm rot="13604473">
            <a:off x="7963390" y="3817864"/>
            <a:ext cx="1426144" cy="1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89097" y="2914578"/>
            <a:ext cx="7664116" cy="190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Hicimos buen equipo y nos distribuimos bien las tareas desde el principio.</a:t>
            </a:r>
          </a:p>
          <a:p>
            <a:pPr marL="425450" indent="-285750">
              <a:lnSpc>
                <a:spcPct val="150000"/>
              </a:lnSpc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Para generar nuevas ideas, tuvimos pequeñas reuniones para ver el avance y esquema del código.</a:t>
            </a:r>
          </a:p>
          <a:p>
            <a:pPr marL="425450" indent="-285750">
              <a:lnSpc>
                <a:spcPct val="150000"/>
              </a:lnSpc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Conceptos de clase integrados: Funciones,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While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, </a:t>
            </a:r>
            <a:r>
              <a:rPr lang="es-MX" sz="1400" dirty="0" err="1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If</a:t>
            </a: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, librerías.</a:t>
            </a:r>
          </a:p>
          <a:p>
            <a:pPr marL="425450" indent="-285750">
              <a:lnSpc>
                <a:spcPct val="150000"/>
              </a:lnSpc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La interfaz de nuestro juego es amigable con el usuario.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FE56C8-C468-424A-A46D-E9428034B19B}"/>
              </a:ext>
            </a:extLst>
          </p:cNvPr>
          <p:cNvSpPr txBox="1"/>
          <p:nvPr/>
        </p:nvSpPr>
        <p:spPr>
          <a:xfrm>
            <a:off x="1325306" y="2476399"/>
            <a:ext cx="32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Hightlights</a:t>
            </a:r>
            <a:endParaRPr lang="es-MX" sz="3200" b="1" dirty="0">
              <a:solidFill>
                <a:schemeClr val="dk1"/>
              </a:solidFill>
              <a:highlight>
                <a:schemeClr val="dk1"/>
              </a:highlight>
              <a:latin typeface="Wallpoet"/>
              <a:ea typeface="Wallpoet"/>
              <a:cs typeface="Wallpoet"/>
              <a:sym typeface="Wallpoet"/>
            </a:endParaRPr>
          </a:p>
        </p:txBody>
      </p:sp>
      <p:sp>
        <p:nvSpPr>
          <p:cNvPr id="14" name="Google Shape;79;p16">
            <a:extLst>
              <a:ext uri="{FF2B5EF4-FFF2-40B4-BE49-F238E27FC236}">
                <a16:creationId xmlns:a16="http://schemas.microsoft.com/office/drawing/2014/main" id="{83F7BDFD-2C57-4A61-A30C-BEDC01D3D919}"/>
              </a:ext>
            </a:extLst>
          </p:cNvPr>
          <p:cNvSpPr txBox="1">
            <a:spLocks/>
          </p:cNvSpPr>
          <p:nvPr/>
        </p:nvSpPr>
        <p:spPr>
          <a:xfrm>
            <a:off x="1521738" y="686174"/>
            <a:ext cx="6888643" cy="190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spcBef>
                <a:spcPts val="1200"/>
              </a:spcBef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Mejorar apariencia</a:t>
            </a:r>
            <a:endParaRPr lang="es-MX" sz="1400" dirty="0">
              <a:solidFill>
                <a:srgbClr val="00FF00"/>
              </a:solidFill>
              <a:highlight>
                <a:schemeClr val="dk1"/>
              </a:highlight>
              <a:latin typeface="Century Gothic" panose="020B0502020202020204" pitchFamily="34" charset="0"/>
              <a:cs typeface="Courier New"/>
              <a:sym typeface="Wallpoet"/>
            </a:endParaRPr>
          </a:p>
          <a:p>
            <a:pPr marL="425450" indent="-285750">
              <a:spcBef>
                <a:spcPts val="1200"/>
              </a:spcBef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Queremos agregar una opción de obtener “moneditas” con el avance de nivel para poder cambiar colores y formas del entorno o variaciones del juego </a:t>
            </a:r>
          </a:p>
          <a:p>
            <a:pPr marL="425450" indent="-285750">
              <a:buClr>
                <a:srgbClr val="202122"/>
              </a:buClr>
              <a:buSzPts val="1400"/>
            </a:pPr>
            <a:r>
              <a:rPr lang="es-MX" sz="1400" dirty="0">
                <a:solidFill>
                  <a:srgbClr val="00FF00"/>
                </a:solidFill>
                <a:highlight>
                  <a:schemeClr val="dk1"/>
                </a:highlight>
                <a:latin typeface="Century Gothic" panose="020B0502020202020204" pitchFamily="34" charset="0"/>
                <a:cs typeface="Courier New"/>
                <a:sym typeface="Century"/>
              </a:rPr>
              <a:t>Poner alguna animación de inicio.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EDE29-5932-4D9C-BF68-25D01C082A1F}"/>
              </a:ext>
            </a:extLst>
          </p:cNvPr>
          <p:cNvSpPr txBox="1"/>
          <p:nvPr/>
        </p:nvSpPr>
        <p:spPr>
          <a:xfrm>
            <a:off x="4421155" y="283764"/>
            <a:ext cx="4170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Improvements</a:t>
            </a:r>
            <a:endParaRPr lang="es-MX" sz="3200" b="1" dirty="0">
              <a:solidFill>
                <a:schemeClr val="dk1"/>
              </a:solidFill>
              <a:highlight>
                <a:schemeClr val="dk1"/>
              </a:highlight>
              <a:latin typeface="Wallpoet"/>
              <a:ea typeface="Wallpoet"/>
              <a:cs typeface="Wallpoet"/>
              <a:sym typeface="Wallpoet"/>
            </a:endParaRPr>
          </a:p>
        </p:txBody>
      </p:sp>
      <p:pic>
        <p:nvPicPr>
          <p:cNvPr id="16" name="Google Shape;80;p16">
            <a:extLst>
              <a:ext uri="{FF2B5EF4-FFF2-40B4-BE49-F238E27FC236}">
                <a16:creationId xmlns:a16="http://schemas.microsoft.com/office/drawing/2014/main" id="{79D1A010-9049-458D-A9D2-5C43EAD962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730527">
            <a:off x="454465" y="1086725"/>
            <a:ext cx="894600" cy="89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4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4" cy="42210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1F494D-6591-4EDC-AC80-03F5A0D96787}"/>
              </a:ext>
            </a:extLst>
          </p:cNvPr>
          <p:cNvSpPr txBox="1"/>
          <p:nvPr/>
        </p:nvSpPr>
        <p:spPr>
          <a:xfrm>
            <a:off x="3431172" y="52137"/>
            <a:ext cx="290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s-MX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Wallpoet"/>
                <a:sym typeface="Wallpoet"/>
              </a:rPr>
              <a:t>Flowchart</a:t>
            </a:r>
            <a:endParaRPr lang="es-MX" sz="3200" b="1" dirty="0">
              <a:solidFill>
                <a:schemeClr val="dk1"/>
              </a:solidFill>
              <a:highlight>
                <a:schemeClr val="dk1"/>
              </a:highlight>
              <a:latin typeface="Wallpoet"/>
              <a:ea typeface="Wallpoet"/>
              <a:cs typeface="Wallpoet"/>
              <a:sym typeface="Wallpoe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846</Words>
  <Application>Microsoft Office PowerPoint</Application>
  <PresentationFormat>Presentación en pantalla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Courier New</vt:lpstr>
      <vt:lpstr>Arial</vt:lpstr>
      <vt:lpstr>Syncopate</vt:lpstr>
      <vt:lpstr>Century Gothic</vt:lpstr>
      <vt:lpstr>Wallpoet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Iron</dc:creator>
  <cp:lastModifiedBy>Iron</cp:lastModifiedBy>
  <cp:revision>24</cp:revision>
  <dcterms:modified xsi:type="dcterms:W3CDTF">2021-05-01T12:48:27Z</dcterms:modified>
</cp:coreProperties>
</file>