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6" r:id="rId9"/>
    <p:sldId id="263" r:id="rId10"/>
    <p:sldId id="264" r:id="rId11"/>
    <p:sldId id="265" r:id="rId12"/>
    <p:sldId id="266" r:id="rId13"/>
    <p:sldId id="270" r:id="rId14"/>
    <p:sldId id="271" r:id="rId15"/>
    <p:sldId id="274" r:id="rId16"/>
    <p:sldId id="275" r:id="rId17"/>
    <p:sldId id="267" r:id="rId18"/>
    <p:sldId id="268" r:id="rId19"/>
    <p:sldId id="269" r:id="rId20"/>
    <p:sldId id="272" r:id="rId21"/>
    <p:sldId id="273" r:id="rId22"/>
    <p:sldId id="277" r:id="rId2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F045B-A343-4E6D-885B-B308AD50C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DE7AD-14F6-46D5-A21D-D7A80B944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E5469-1473-4523-A1C7-B32531153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A58C-C0D6-4FD5-BF7A-B15F21CF4D01}" type="datetimeFigureOut">
              <a:rPr lang="es-ES" smtClean="0"/>
              <a:t>24/11/2023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B4144-1EF9-4A2B-815C-32BBDBE7B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D7550-16F5-4F4C-8F98-4FF02DE7B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2F0F-A90F-44B5-A1B0-C3F74D697FC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938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E9F9-435D-4C07-A442-B8CA5C8BA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EF428-E3E2-4F89-AEB7-759687662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34FD-B64F-4482-9160-91749D21F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A58C-C0D6-4FD5-BF7A-B15F21CF4D01}" type="datetimeFigureOut">
              <a:rPr lang="es-ES" smtClean="0"/>
              <a:t>24/11/2023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0F913-B907-45A7-BA49-4617ED4B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0C6-32EA-4532-9C1B-2ED315825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2F0F-A90F-44B5-A1B0-C3F74D697FC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986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E7E068-5D06-42EA-8CB4-DF7E0C07C7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7ABE4-0303-41B8-BAA3-15BFCD6FD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9A92E-5111-4F8B-A8CB-C68DEDEC6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A58C-C0D6-4FD5-BF7A-B15F21CF4D01}" type="datetimeFigureOut">
              <a:rPr lang="es-ES" smtClean="0"/>
              <a:t>24/11/2023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41AA2-6AD0-44DF-9EE0-463DA4D3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EE1A3-7866-4E79-BF6B-F30D535C8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2F0F-A90F-44B5-A1B0-C3F74D697FC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6408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E59C-B9CA-409F-ACAF-6474C84DD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C9789-524B-4B48-87D1-333967762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A3A9D-8A5C-4563-9E75-50C957241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A58C-C0D6-4FD5-BF7A-B15F21CF4D01}" type="datetimeFigureOut">
              <a:rPr lang="es-ES" smtClean="0"/>
              <a:t>24/11/2023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3927C-96A7-450C-AB6D-B28D4755A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2CC37-D6F0-49D9-A737-3459B237F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2F0F-A90F-44B5-A1B0-C3F74D697FC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794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55B35-F3D4-4B7F-A9C7-641A43EAC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18802-2CFA-4A31-B024-A6E03C079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2085C-9783-411F-AA39-7FF276B10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A58C-C0D6-4FD5-BF7A-B15F21CF4D01}" type="datetimeFigureOut">
              <a:rPr lang="es-ES" smtClean="0"/>
              <a:t>24/11/2023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6B0D8-C6D9-4AA3-B852-79DC4A06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B80C5-E6B3-4E9E-A013-CBBA9E5F0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2F0F-A90F-44B5-A1B0-C3F74D697FC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4003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103F9-A6ED-4080-A26A-113F283CA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7CD51-748B-4221-844D-34E73297D5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007F0-5406-41DC-9BD1-DD90AA558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D74DB-8980-46B5-8F32-BC368F4BC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A58C-C0D6-4FD5-BF7A-B15F21CF4D01}" type="datetimeFigureOut">
              <a:rPr lang="es-ES" smtClean="0"/>
              <a:t>24/11/2023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AEEAB-581D-4CAA-B7DA-A03BE2F3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9DA93-7AF1-4F2E-9235-446D86CD4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2F0F-A90F-44B5-A1B0-C3F74D697FC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981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8100A-C1D2-489A-B20E-6B75A4836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5DCDB-BFDD-4B5B-ABA3-C2630F10F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4BFC3-617D-44CA-ABC7-FB7C37C83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C512FD-A4E8-42EA-AC72-F0387FFE50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19B39-DC14-4173-B7A1-FEEBD9A21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ACACEC-93FF-4A38-986E-1C48DA847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A58C-C0D6-4FD5-BF7A-B15F21CF4D01}" type="datetimeFigureOut">
              <a:rPr lang="es-ES" smtClean="0"/>
              <a:t>24/11/2023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4A8677-7FE5-4A66-8748-E9FB298A6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5DD9D0-C472-4222-A828-A1208F29B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2F0F-A90F-44B5-A1B0-C3F74D697FC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28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944C5-FB66-4DBE-B03A-553E4C67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48112D-8657-4FAC-9BBE-FF772755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A58C-C0D6-4FD5-BF7A-B15F21CF4D01}" type="datetimeFigureOut">
              <a:rPr lang="es-ES" smtClean="0"/>
              <a:t>24/11/2023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38E5E6-BF56-4DE2-B93A-9866924A6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32C1F9-C67A-42E5-B5E9-66E5BE78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2F0F-A90F-44B5-A1B0-C3F74D697FC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4781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DAFF61-AB9B-491A-9E27-17FB77B4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A58C-C0D6-4FD5-BF7A-B15F21CF4D01}" type="datetimeFigureOut">
              <a:rPr lang="es-ES" smtClean="0"/>
              <a:t>24/11/2023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5BABC6-610B-4F85-802F-512440842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2B30F-C06B-4AA4-AB1D-4C2BFABE0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2F0F-A90F-44B5-A1B0-C3F74D697FC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458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74FAD-EE82-482B-A9F3-DB0BC320A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F34DD-25A2-40BD-9E30-8FC769B28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F295B-DD39-4475-920E-604F07629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8FDDD-70DE-4BE4-9058-F0CDB6C8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A58C-C0D6-4FD5-BF7A-B15F21CF4D01}" type="datetimeFigureOut">
              <a:rPr lang="es-ES" smtClean="0"/>
              <a:t>24/11/2023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F88D9-3A21-4C1C-B5C6-C1FC791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B7E89-323D-4868-B7F7-C6CC6FE04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2F0F-A90F-44B5-A1B0-C3F74D697FC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600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0BD5-D1D2-42A9-92B3-58B9CE4A6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B3B0D-FED8-40F8-B2E2-7BA0CA20F1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6D5F7-3332-4A84-B2CC-679AD94D2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87A45-3469-45CD-A76B-C95C2B4A0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A58C-C0D6-4FD5-BF7A-B15F21CF4D01}" type="datetimeFigureOut">
              <a:rPr lang="es-ES" smtClean="0"/>
              <a:t>24/11/2023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0C3A5-D64B-439A-9C28-A2AF3CD06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9AB86-E6F7-442A-BB5F-4A5900CF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2F0F-A90F-44B5-A1B0-C3F74D697FC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985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0C25F1-3005-44D6-B7F3-18AE3D3E4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FE8C5-801E-4FE2-9433-595355136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CA57F-64D8-4C04-9CB7-69059835C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2A58C-C0D6-4FD5-BF7A-B15F21CF4D01}" type="datetimeFigureOut">
              <a:rPr lang="es-ES" smtClean="0"/>
              <a:t>24/11/2023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52101-7BC3-4CF9-919C-03F175800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F5B10-A619-4B3B-9716-C0651B954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22F0F-A90F-44B5-A1B0-C3F74D697FC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019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E499-CEAE-435F-A8D1-820404F06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6346" y="1901952"/>
            <a:ext cx="9144000" cy="1456026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COFFEE MOVIE</a:t>
            </a:r>
            <a:endParaRPr lang="es-ES" sz="8000" dirty="0">
              <a:solidFill>
                <a:srgbClr val="996633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23AE0-8B32-4955-8B45-AAC47A09B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6346" y="3357978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/>
              <a:t>Proyecto </a:t>
            </a:r>
            <a:r>
              <a:rPr lang="en-US" sz="3600" dirty="0" err="1"/>
              <a:t>BackEnd</a:t>
            </a:r>
            <a:r>
              <a:rPr lang="en-US" sz="3600" dirty="0"/>
              <a:t>: Film API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3215012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E499-CEAE-435F-A8D1-820404F06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165" y="168676"/>
            <a:ext cx="3994953" cy="2317072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Funcionalidad</a:t>
            </a:r>
            <a:r>
              <a:rPr lang="en-US" sz="36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br>
              <a:rPr lang="en-US" sz="36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4800" dirty="0" err="1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Buscador</a:t>
            </a:r>
            <a:br>
              <a:rPr lang="es-ES" sz="48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s-ES" sz="4800" dirty="0">
              <a:solidFill>
                <a:srgbClr val="996633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E61CE8-6674-4F38-A736-182FB4D6791D}"/>
              </a:ext>
            </a:extLst>
          </p:cNvPr>
          <p:cNvCxnSpPr>
            <a:cxnSpLocks/>
          </p:cNvCxnSpPr>
          <p:nvPr/>
        </p:nvCxnSpPr>
        <p:spPr>
          <a:xfrm>
            <a:off x="11896078" y="298363"/>
            <a:ext cx="0" cy="1548192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526E35-D100-4330-8B7A-AE4D88DEEF3C}"/>
              </a:ext>
            </a:extLst>
          </p:cNvPr>
          <p:cNvCxnSpPr>
            <a:cxnSpLocks/>
          </p:cNvCxnSpPr>
          <p:nvPr/>
        </p:nvCxnSpPr>
        <p:spPr>
          <a:xfrm flipV="1">
            <a:off x="257453" y="5225714"/>
            <a:ext cx="0" cy="1384916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C0E7AB2-72EF-4EA6-880D-801A026C6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80" y="298363"/>
            <a:ext cx="3994947" cy="634491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ED06131-6D51-444F-955F-7A1EB2CF291A}"/>
              </a:ext>
            </a:extLst>
          </p:cNvPr>
          <p:cNvSpPr txBox="1">
            <a:spLocks/>
          </p:cNvSpPr>
          <p:nvPr/>
        </p:nvSpPr>
        <p:spPr>
          <a:xfrm>
            <a:off x="4892856" y="6101919"/>
            <a:ext cx="4314553" cy="5874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Claves: </a:t>
            </a:r>
          </a:p>
          <a:p>
            <a:pPr algn="l"/>
            <a:r>
              <a:rPr lang="en-US" sz="2800" dirty="0" err="1">
                <a:cs typeface="Aharoni" panose="02010803020104030203" pitchFamily="2" charset="-79"/>
              </a:rPr>
              <a:t>Tratamiento</a:t>
            </a:r>
            <a:r>
              <a:rPr lang="en-US" sz="2800" dirty="0">
                <a:cs typeface="Aharoni" panose="02010803020104030203" pitchFamily="2" charset="-79"/>
              </a:rPr>
              <a:t> de </a:t>
            </a:r>
            <a:r>
              <a:rPr lang="en-US" sz="2800" dirty="0" err="1">
                <a:cs typeface="Aharoni" panose="02010803020104030203" pitchFamily="2" charset="-79"/>
              </a:rPr>
              <a:t>datos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sz="2800" dirty="0" err="1">
                <a:cs typeface="Aharoni" panose="02010803020104030203" pitchFamily="2" charset="-79"/>
              </a:rPr>
              <a:t>búsqueda</a:t>
            </a:r>
            <a:r>
              <a:rPr lang="en-US" sz="2800" dirty="0">
                <a:cs typeface="Aharoni" panose="02010803020104030203" pitchFamily="2" charset="-79"/>
              </a:rPr>
              <a:t> </a:t>
            </a:r>
            <a:r>
              <a:rPr lang="en-US" sz="2800" dirty="0" err="1">
                <a:cs typeface="Aharoni" panose="02010803020104030203" pitchFamily="2" charset="-79"/>
              </a:rPr>
              <a:t>en</a:t>
            </a:r>
            <a:r>
              <a:rPr lang="en-US" sz="2800" dirty="0">
                <a:cs typeface="Aharoni" panose="02010803020104030203" pitchFamily="2" charset="-79"/>
              </a:rPr>
              <a:t> BBDD.</a:t>
            </a:r>
            <a:endParaRPr lang="es-ES" sz="2800" dirty="0">
              <a:cs typeface="Aharoni" panose="02010803020104030203" pitchFamily="2" charset="-79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48EC6F-B2DE-44E8-A1C8-481973A32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807" y="2574524"/>
            <a:ext cx="5919713" cy="257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56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E61CE8-6674-4F38-A736-182FB4D6791D}"/>
              </a:ext>
            </a:extLst>
          </p:cNvPr>
          <p:cNvCxnSpPr>
            <a:cxnSpLocks/>
          </p:cNvCxnSpPr>
          <p:nvPr/>
        </p:nvCxnSpPr>
        <p:spPr>
          <a:xfrm>
            <a:off x="11896078" y="298363"/>
            <a:ext cx="0" cy="1548192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526E35-D100-4330-8B7A-AE4D88DEEF3C}"/>
              </a:ext>
            </a:extLst>
          </p:cNvPr>
          <p:cNvCxnSpPr>
            <a:cxnSpLocks/>
          </p:cNvCxnSpPr>
          <p:nvPr/>
        </p:nvCxnSpPr>
        <p:spPr>
          <a:xfrm flipV="1">
            <a:off x="257453" y="5225714"/>
            <a:ext cx="0" cy="1384916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1951BDB-E160-4591-9D5E-85EFA7397B11}"/>
              </a:ext>
            </a:extLst>
          </p:cNvPr>
          <p:cNvGrpSpPr/>
          <p:nvPr/>
        </p:nvGrpSpPr>
        <p:grpSpPr>
          <a:xfrm>
            <a:off x="852686" y="631574"/>
            <a:ext cx="5491882" cy="3090389"/>
            <a:chOff x="320024" y="298363"/>
            <a:chExt cx="6008489" cy="316488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F48EC6F-B2DE-44E8-A1C8-481973A32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8800" y="298363"/>
              <a:ext cx="5919713" cy="2577483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25ED478A-5C1D-4C09-8BA5-5877650AFDAA}"/>
                </a:ext>
              </a:extLst>
            </p:cNvPr>
            <p:cNvSpPr txBox="1">
              <a:spLocks/>
            </p:cNvSpPr>
            <p:nvPr/>
          </p:nvSpPr>
          <p:spPr>
            <a:xfrm>
              <a:off x="320024" y="2875846"/>
              <a:ext cx="5919713" cy="58740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800" dirty="0">
                  <a:solidFill>
                    <a:srgbClr val="996633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Código: </a:t>
              </a:r>
              <a:r>
                <a:rPr lang="en-US" sz="1800" dirty="0" err="1">
                  <a:cs typeface="Aharoni" panose="02010803020104030203" pitchFamily="2" charset="-79"/>
                </a:rPr>
                <a:t>Bucle</a:t>
              </a:r>
              <a:r>
                <a:rPr lang="en-US" sz="1800" dirty="0">
                  <a:cs typeface="Aharoni" panose="02010803020104030203" pitchFamily="2" charset="-79"/>
                </a:rPr>
                <a:t> for </a:t>
              </a:r>
              <a:r>
                <a:rPr lang="en-US" sz="1800" dirty="0" err="1">
                  <a:cs typeface="Aharoni" panose="02010803020104030203" pitchFamily="2" charset="-79"/>
                </a:rPr>
                <a:t>asíncrono</a:t>
              </a:r>
              <a:r>
                <a:rPr lang="en-US" sz="1800" dirty="0">
                  <a:cs typeface="Aharoni" panose="02010803020104030203" pitchFamily="2" charset="-79"/>
                </a:rPr>
                <a:t> para </a:t>
              </a:r>
              <a:r>
                <a:rPr lang="en-US" sz="1800" dirty="0" err="1">
                  <a:cs typeface="Aharoni" panose="02010803020104030203" pitchFamily="2" charset="-79"/>
                </a:rPr>
                <a:t>obtener</a:t>
              </a:r>
              <a:r>
                <a:rPr lang="en-US" sz="1800" dirty="0">
                  <a:cs typeface="Aharoni" panose="02010803020104030203" pitchFamily="2" charset="-79"/>
                </a:rPr>
                <a:t> el director de </a:t>
              </a:r>
              <a:r>
                <a:rPr lang="en-US" sz="1800" dirty="0" err="1">
                  <a:cs typeface="Aharoni" panose="02010803020104030203" pitchFamily="2" charset="-79"/>
                </a:rPr>
                <a:t>cada</a:t>
              </a:r>
              <a:r>
                <a:rPr lang="en-US" sz="1800" dirty="0">
                  <a:cs typeface="Aharoni" panose="02010803020104030203" pitchFamily="2" charset="-79"/>
                </a:rPr>
                <a:t> </a:t>
              </a:r>
              <a:r>
                <a:rPr lang="en-US" sz="1800" dirty="0" err="1">
                  <a:cs typeface="Aharoni" panose="02010803020104030203" pitchFamily="2" charset="-79"/>
                </a:rPr>
                <a:t>peli</a:t>
              </a:r>
              <a:r>
                <a:rPr lang="en-US" sz="1800" dirty="0">
                  <a:latin typeface="Aharoni" panose="02010803020104030203" pitchFamily="2" charset="-79"/>
                  <a:cs typeface="Aharoni" panose="02010803020104030203" pitchFamily="2" charset="-79"/>
                </a:rPr>
                <a:t>.</a:t>
              </a:r>
              <a:endParaRPr lang="es-ES" sz="18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3323C5AF-74AD-4C43-88C1-A9B5BA490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611" y="631574"/>
            <a:ext cx="3950056" cy="360842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BF42C2B3-1C06-494D-8F3F-0099BBD131D8}"/>
              </a:ext>
            </a:extLst>
          </p:cNvPr>
          <p:cNvSpPr txBox="1">
            <a:spLocks/>
          </p:cNvSpPr>
          <p:nvPr/>
        </p:nvSpPr>
        <p:spPr>
          <a:xfrm>
            <a:off x="6869610" y="4240003"/>
            <a:ext cx="3950057" cy="57357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Código: </a:t>
            </a:r>
            <a:r>
              <a:rPr lang="en-US" sz="1800" dirty="0" err="1">
                <a:cs typeface="Aharoni" panose="02010803020104030203" pitchFamily="2" charset="-79"/>
              </a:rPr>
              <a:t>Bucle</a:t>
            </a:r>
            <a:r>
              <a:rPr lang="en-US" sz="1800" dirty="0">
                <a:cs typeface="Aharoni" panose="02010803020104030203" pitchFamily="2" charset="-79"/>
              </a:rPr>
              <a:t> for </a:t>
            </a:r>
            <a:r>
              <a:rPr lang="en-US" sz="1800" dirty="0" err="1">
                <a:cs typeface="Aharoni" panose="02010803020104030203" pitchFamily="2" charset="-79"/>
              </a:rPr>
              <a:t>asíncrono</a:t>
            </a:r>
            <a:r>
              <a:rPr lang="en-US" sz="1800" dirty="0">
                <a:cs typeface="Aharoni" panose="02010803020104030203" pitchFamily="2" charset="-79"/>
              </a:rPr>
              <a:t> para </a:t>
            </a:r>
            <a:r>
              <a:rPr lang="en-US" sz="1800" dirty="0" err="1">
                <a:cs typeface="Aharoni" panose="02010803020104030203" pitchFamily="2" charset="-79"/>
              </a:rPr>
              <a:t>obtener</a:t>
            </a:r>
            <a:r>
              <a:rPr lang="en-US" sz="1800" dirty="0">
                <a:cs typeface="Aharoni" panose="02010803020104030203" pitchFamily="2" charset="-79"/>
              </a:rPr>
              <a:t> </a:t>
            </a:r>
            <a:r>
              <a:rPr lang="en-US" sz="1800" dirty="0" err="1">
                <a:cs typeface="Aharoni" panose="02010803020104030203" pitchFamily="2" charset="-79"/>
              </a:rPr>
              <a:t>duración</a:t>
            </a:r>
            <a:r>
              <a:rPr lang="en-US" sz="1800" dirty="0">
                <a:cs typeface="Aharoni" panose="02010803020104030203" pitchFamily="2" charset="-79"/>
              </a:rPr>
              <a:t> y </a:t>
            </a:r>
            <a:r>
              <a:rPr lang="en-US" sz="1800" dirty="0" err="1">
                <a:cs typeface="Aharoni" panose="02010803020104030203" pitchFamily="2" charset="-79"/>
              </a:rPr>
              <a:t>género</a:t>
            </a:r>
            <a:r>
              <a:rPr lang="en-US" sz="1800" dirty="0">
                <a:cs typeface="Aharoni" panose="02010803020104030203" pitchFamily="2" charset="-79"/>
              </a:rPr>
              <a:t> de </a:t>
            </a:r>
            <a:r>
              <a:rPr lang="en-US" sz="1800" dirty="0" err="1">
                <a:cs typeface="Aharoni" panose="02010803020104030203" pitchFamily="2" charset="-79"/>
              </a:rPr>
              <a:t>cada</a:t>
            </a:r>
            <a:r>
              <a:rPr lang="en-US" sz="1800" dirty="0">
                <a:cs typeface="Aharoni" panose="02010803020104030203" pitchFamily="2" charset="-79"/>
              </a:rPr>
              <a:t> </a:t>
            </a:r>
            <a:r>
              <a:rPr lang="en-US" sz="1800" dirty="0" err="1">
                <a:cs typeface="Aharoni" panose="02010803020104030203" pitchFamily="2" charset="-79"/>
              </a:rPr>
              <a:t>peli</a:t>
            </a:r>
            <a:r>
              <a:rPr lang="en-US" sz="1800" dirty="0">
                <a:cs typeface="Aharoni" panose="02010803020104030203" pitchFamily="2" charset="-79"/>
              </a:rPr>
              <a:t>.</a:t>
            </a:r>
            <a:endParaRPr lang="es-ES"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CD696F4-29FB-4F2F-94E0-36D4073FA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829" y="4976572"/>
            <a:ext cx="4924540" cy="141284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336C4F-515D-4500-98C9-F5AAEAA979DD}"/>
              </a:ext>
            </a:extLst>
          </p:cNvPr>
          <p:cNvCxnSpPr>
            <a:cxnSpLocks/>
          </p:cNvCxnSpPr>
          <p:nvPr/>
        </p:nvCxnSpPr>
        <p:spPr>
          <a:xfrm>
            <a:off x="2431835" y="3617828"/>
            <a:ext cx="0" cy="1113970"/>
          </a:xfrm>
          <a:prstGeom prst="straightConnector1">
            <a:avLst/>
          </a:prstGeom>
          <a:ln w="57150">
            <a:solidFill>
              <a:srgbClr val="9966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83559C-2EA0-4DE1-B3D0-B4C3F7572B10}"/>
              </a:ext>
            </a:extLst>
          </p:cNvPr>
          <p:cNvCxnSpPr>
            <a:cxnSpLocks/>
          </p:cNvCxnSpPr>
          <p:nvPr/>
        </p:nvCxnSpPr>
        <p:spPr>
          <a:xfrm flipH="1">
            <a:off x="5996633" y="4172505"/>
            <a:ext cx="661619" cy="559293"/>
          </a:xfrm>
          <a:prstGeom prst="straightConnector1">
            <a:avLst/>
          </a:prstGeom>
          <a:ln w="57150">
            <a:solidFill>
              <a:srgbClr val="9966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9CA4ACBE-C99E-4B2F-8120-490C04F9729F}"/>
              </a:ext>
            </a:extLst>
          </p:cNvPr>
          <p:cNvSpPr txBox="1">
            <a:spLocks/>
          </p:cNvSpPr>
          <p:nvPr/>
        </p:nvSpPr>
        <p:spPr>
          <a:xfrm>
            <a:off x="5930056" y="5815839"/>
            <a:ext cx="3950057" cy="57357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Código: </a:t>
            </a:r>
            <a:r>
              <a:rPr lang="en-US" sz="1800" dirty="0" err="1">
                <a:cs typeface="Aharoni" panose="02010803020104030203" pitchFamily="2" charset="-79"/>
              </a:rPr>
              <a:t>Tratamiento</a:t>
            </a:r>
            <a:r>
              <a:rPr lang="en-US" sz="1800" dirty="0">
                <a:cs typeface="Aharoni" panose="02010803020104030203" pitchFamily="2" charset="-79"/>
              </a:rPr>
              <a:t> de </a:t>
            </a:r>
            <a:r>
              <a:rPr lang="en-US" sz="1800" dirty="0" err="1">
                <a:cs typeface="Aharoni" panose="02010803020104030203" pitchFamily="2" charset="-79"/>
              </a:rPr>
              <a:t>datos</a:t>
            </a:r>
            <a:r>
              <a:rPr lang="en-US" sz="1800" dirty="0">
                <a:cs typeface="Aharoni" panose="02010803020104030203" pitchFamily="2" charset="-79"/>
              </a:rPr>
              <a:t> para </a:t>
            </a:r>
            <a:r>
              <a:rPr lang="en-US" sz="1800" dirty="0" err="1">
                <a:cs typeface="Aharoni" panose="02010803020104030203" pitchFamily="2" charset="-79"/>
              </a:rPr>
              <a:t>pasarle</a:t>
            </a:r>
            <a:r>
              <a:rPr lang="en-US" sz="1800" dirty="0">
                <a:cs typeface="Aharoni" panose="02010803020104030203" pitchFamily="2" charset="-79"/>
              </a:rPr>
              <a:t> un solo </a:t>
            </a:r>
            <a:r>
              <a:rPr lang="en-US" sz="1800" dirty="0" err="1">
                <a:cs typeface="Aharoni" panose="02010803020104030203" pitchFamily="2" charset="-79"/>
              </a:rPr>
              <a:t>objeto</a:t>
            </a:r>
            <a:r>
              <a:rPr lang="en-US" sz="1800" dirty="0">
                <a:cs typeface="Aharoni" panose="02010803020104030203" pitchFamily="2" charset="-79"/>
              </a:rPr>
              <a:t> al pug.</a:t>
            </a:r>
            <a:endParaRPr lang="es-ES"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74718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E499-CEAE-435F-A8D1-820404F06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284" y="0"/>
            <a:ext cx="4391541" cy="2317072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Funcionalidad</a:t>
            </a:r>
            <a:r>
              <a:rPr lang="en-US" sz="36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br>
              <a:rPr lang="en-US" sz="36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48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Vista </a:t>
            </a:r>
            <a:r>
              <a:rPr lang="en-US" sz="4800" dirty="0" err="1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detalle</a:t>
            </a:r>
            <a:br>
              <a:rPr lang="es-ES" sz="48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s-ES" sz="4800" dirty="0">
              <a:solidFill>
                <a:srgbClr val="996633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E61CE8-6674-4F38-A736-182FB4D6791D}"/>
              </a:ext>
            </a:extLst>
          </p:cNvPr>
          <p:cNvCxnSpPr>
            <a:cxnSpLocks/>
          </p:cNvCxnSpPr>
          <p:nvPr/>
        </p:nvCxnSpPr>
        <p:spPr>
          <a:xfrm>
            <a:off x="257453" y="245097"/>
            <a:ext cx="0" cy="1548192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526E35-D100-4330-8B7A-AE4D88DEEF3C}"/>
              </a:ext>
            </a:extLst>
          </p:cNvPr>
          <p:cNvCxnSpPr>
            <a:cxnSpLocks/>
          </p:cNvCxnSpPr>
          <p:nvPr/>
        </p:nvCxnSpPr>
        <p:spPr>
          <a:xfrm flipV="1">
            <a:off x="11984855" y="5278980"/>
            <a:ext cx="0" cy="1384916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688A65C-2D0D-4D26-8FB5-CC3A13D93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046" y="271249"/>
            <a:ext cx="3491495" cy="631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05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E499-CEAE-435F-A8D1-820404F06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00459" y="0"/>
            <a:ext cx="4391541" cy="2317072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Funcionalidad</a:t>
            </a:r>
            <a:r>
              <a:rPr lang="en-US" sz="36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br>
              <a:rPr lang="en-US" sz="36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48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Vista admin</a:t>
            </a:r>
            <a:br>
              <a:rPr lang="es-ES" sz="48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s-ES" sz="4800" dirty="0">
              <a:solidFill>
                <a:srgbClr val="996633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E61CE8-6674-4F38-A736-182FB4D6791D}"/>
              </a:ext>
            </a:extLst>
          </p:cNvPr>
          <p:cNvCxnSpPr>
            <a:cxnSpLocks/>
          </p:cNvCxnSpPr>
          <p:nvPr/>
        </p:nvCxnSpPr>
        <p:spPr>
          <a:xfrm>
            <a:off x="11984855" y="253974"/>
            <a:ext cx="0" cy="1548192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526E35-D100-4330-8B7A-AE4D88DEEF3C}"/>
              </a:ext>
            </a:extLst>
          </p:cNvPr>
          <p:cNvCxnSpPr>
            <a:cxnSpLocks/>
          </p:cNvCxnSpPr>
          <p:nvPr/>
        </p:nvCxnSpPr>
        <p:spPr>
          <a:xfrm flipV="1">
            <a:off x="239697" y="5305613"/>
            <a:ext cx="0" cy="1384916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05F197C-BB2D-4F0A-AB4F-AB4EFF232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28" y="178988"/>
            <a:ext cx="3685768" cy="65000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F2FDC6-13FD-4FDC-9720-306E51A85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739" y="185248"/>
            <a:ext cx="3773986" cy="650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91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E499-CEAE-435F-A8D1-820404F06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4615" y="94176"/>
            <a:ext cx="3773986" cy="2317072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Funcionalidad</a:t>
            </a:r>
            <a:r>
              <a:rPr lang="en-US" sz="36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br>
              <a:rPr lang="en-US" sz="36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48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Update</a:t>
            </a:r>
            <a:br>
              <a:rPr lang="es-ES" sz="48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s-ES" sz="4800" dirty="0">
              <a:solidFill>
                <a:srgbClr val="996633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E61CE8-6674-4F38-A736-182FB4D6791D}"/>
              </a:ext>
            </a:extLst>
          </p:cNvPr>
          <p:cNvCxnSpPr>
            <a:cxnSpLocks/>
          </p:cNvCxnSpPr>
          <p:nvPr/>
        </p:nvCxnSpPr>
        <p:spPr>
          <a:xfrm>
            <a:off x="11984855" y="253974"/>
            <a:ext cx="0" cy="1548192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526E35-D100-4330-8B7A-AE4D88DEEF3C}"/>
              </a:ext>
            </a:extLst>
          </p:cNvPr>
          <p:cNvCxnSpPr>
            <a:cxnSpLocks/>
          </p:cNvCxnSpPr>
          <p:nvPr/>
        </p:nvCxnSpPr>
        <p:spPr>
          <a:xfrm flipV="1">
            <a:off x="239697" y="5305613"/>
            <a:ext cx="0" cy="1384916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6F98AE1-5D54-454A-97EE-7A274FFE7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93" y="192796"/>
            <a:ext cx="3577698" cy="649773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2D857FE-1D70-43E8-9C67-6060EB1AFA39}"/>
              </a:ext>
            </a:extLst>
          </p:cNvPr>
          <p:cNvSpPr txBox="1">
            <a:spLocks/>
          </p:cNvSpPr>
          <p:nvPr/>
        </p:nvSpPr>
        <p:spPr>
          <a:xfrm>
            <a:off x="4193220" y="6103124"/>
            <a:ext cx="4314553" cy="5874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Claves: </a:t>
            </a:r>
          </a:p>
          <a:p>
            <a:pPr algn="l"/>
            <a:r>
              <a:rPr lang="en-US" sz="2800" dirty="0" err="1">
                <a:cs typeface="Aharoni" panose="02010803020104030203" pitchFamily="2" charset="-79"/>
              </a:rPr>
              <a:t>Combinación</a:t>
            </a:r>
            <a:r>
              <a:rPr lang="en-US" sz="2800" dirty="0">
                <a:cs typeface="Aharoni" panose="02010803020104030203" pitchFamily="2" charset="-79"/>
              </a:rPr>
              <a:t> Front/Back.</a:t>
            </a:r>
            <a:endParaRPr lang="es-ES" sz="2800" dirty="0">
              <a:cs typeface="Aharoni" panose="02010803020104030203" pitchFamily="2" charset="-79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3A7D8D-148C-4C1A-A418-9B02BB2CC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759" y="2511692"/>
            <a:ext cx="4648849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092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E499-CEAE-435F-A8D1-820404F06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8039" y="120809"/>
            <a:ext cx="6369137" cy="935634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Funcionalidad</a:t>
            </a:r>
            <a:r>
              <a:rPr lang="en-US" sz="36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  <a:r>
              <a:rPr lang="en-US" sz="48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Update</a:t>
            </a:r>
            <a:endParaRPr lang="es-ES" sz="4800" dirty="0">
              <a:solidFill>
                <a:srgbClr val="996633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E61CE8-6674-4F38-A736-182FB4D6791D}"/>
              </a:ext>
            </a:extLst>
          </p:cNvPr>
          <p:cNvCxnSpPr>
            <a:cxnSpLocks/>
          </p:cNvCxnSpPr>
          <p:nvPr/>
        </p:nvCxnSpPr>
        <p:spPr>
          <a:xfrm>
            <a:off x="11984855" y="253974"/>
            <a:ext cx="0" cy="704814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526E35-D100-4330-8B7A-AE4D88DEEF3C}"/>
              </a:ext>
            </a:extLst>
          </p:cNvPr>
          <p:cNvCxnSpPr>
            <a:cxnSpLocks/>
          </p:cNvCxnSpPr>
          <p:nvPr/>
        </p:nvCxnSpPr>
        <p:spPr>
          <a:xfrm flipV="1">
            <a:off x="239697" y="5305613"/>
            <a:ext cx="0" cy="1384916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DC1695D-CC83-4C0A-9612-E9D486AB7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91" y="1387135"/>
            <a:ext cx="10541718" cy="408372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48D69028-8AF0-4E8B-944A-C7D1F7B3E926}"/>
              </a:ext>
            </a:extLst>
          </p:cNvPr>
          <p:cNvSpPr txBox="1">
            <a:spLocks/>
          </p:cNvSpPr>
          <p:nvPr/>
        </p:nvSpPr>
        <p:spPr>
          <a:xfrm>
            <a:off x="875133" y="5305613"/>
            <a:ext cx="7700693" cy="5735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Código: </a:t>
            </a:r>
            <a:r>
              <a:rPr lang="en-US" sz="1800" dirty="0" err="1">
                <a:cs typeface="Aharoni" panose="02010803020104030203" pitchFamily="2" charset="-79"/>
              </a:rPr>
              <a:t>Validación</a:t>
            </a:r>
            <a:r>
              <a:rPr lang="en-US" sz="1800" dirty="0">
                <a:cs typeface="Aharoni" panose="02010803020104030203" pitchFamily="2" charset="-79"/>
              </a:rPr>
              <a:t> de </a:t>
            </a:r>
            <a:r>
              <a:rPr lang="en-US" sz="1800" dirty="0" err="1">
                <a:cs typeface="Aharoni" panose="02010803020104030203" pitchFamily="2" charset="-79"/>
              </a:rPr>
              <a:t>formulario</a:t>
            </a:r>
            <a:r>
              <a:rPr lang="en-US" sz="1800" dirty="0">
                <a:cs typeface="Aharoni" panose="02010803020104030203" pitchFamily="2" charset="-79"/>
              </a:rPr>
              <a:t> </a:t>
            </a:r>
            <a:r>
              <a:rPr lang="en-US" sz="1800" dirty="0" err="1">
                <a:cs typeface="Aharoni" panose="02010803020104030203" pitchFamily="2" charset="-79"/>
              </a:rPr>
              <a:t>en</a:t>
            </a:r>
            <a:r>
              <a:rPr lang="en-US" sz="1800" dirty="0">
                <a:cs typeface="Aharoni" panose="02010803020104030203" pitchFamily="2" charset="-79"/>
              </a:rPr>
              <a:t> front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endParaRPr lang="es-ES"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39530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E499-CEAE-435F-A8D1-820404F06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8039" y="120809"/>
            <a:ext cx="6369137" cy="935634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Funcionalidad</a:t>
            </a:r>
            <a:r>
              <a:rPr lang="en-US" sz="36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  <a:r>
              <a:rPr lang="en-US" sz="48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Delete</a:t>
            </a:r>
            <a:endParaRPr lang="es-ES" sz="4800" dirty="0">
              <a:solidFill>
                <a:srgbClr val="996633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E61CE8-6674-4F38-A736-182FB4D6791D}"/>
              </a:ext>
            </a:extLst>
          </p:cNvPr>
          <p:cNvCxnSpPr>
            <a:cxnSpLocks/>
          </p:cNvCxnSpPr>
          <p:nvPr/>
        </p:nvCxnSpPr>
        <p:spPr>
          <a:xfrm>
            <a:off x="11984855" y="253974"/>
            <a:ext cx="0" cy="704814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526E35-D100-4330-8B7A-AE4D88DEEF3C}"/>
              </a:ext>
            </a:extLst>
          </p:cNvPr>
          <p:cNvCxnSpPr>
            <a:cxnSpLocks/>
          </p:cNvCxnSpPr>
          <p:nvPr/>
        </p:nvCxnSpPr>
        <p:spPr>
          <a:xfrm flipV="1">
            <a:off x="239697" y="5305613"/>
            <a:ext cx="0" cy="1384916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8D69028-8AF0-4E8B-944A-C7D1F7B3E926}"/>
              </a:ext>
            </a:extLst>
          </p:cNvPr>
          <p:cNvSpPr txBox="1">
            <a:spLocks/>
          </p:cNvSpPr>
          <p:nvPr/>
        </p:nvSpPr>
        <p:spPr>
          <a:xfrm>
            <a:off x="1833921" y="5270100"/>
            <a:ext cx="7700693" cy="5735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Código: </a:t>
            </a:r>
            <a:r>
              <a:rPr lang="en-US" sz="1800" dirty="0" err="1">
                <a:cs typeface="Aharoni" panose="02010803020104030203" pitchFamily="2" charset="-79"/>
              </a:rPr>
              <a:t>Validación</a:t>
            </a:r>
            <a:r>
              <a:rPr lang="en-US" sz="1800" dirty="0">
                <a:cs typeface="Aharoni" panose="02010803020104030203" pitchFamily="2" charset="-79"/>
              </a:rPr>
              <a:t> de </a:t>
            </a:r>
            <a:r>
              <a:rPr lang="en-US" sz="1800" dirty="0" err="1">
                <a:cs typeface="Aharoni" panose="02010803020104030203" pitchFamily="2" charset="-79"/>
              </a:rPr>
              <a:t>formulario</a:t>
            </a:r>
            <a:r>
              <a:rPr lang="en-US" sz="1800" dirty="0">
                <a:cs typeface="Aharoni" panose="02010803020104030203" pitchFamily="2" charset="-79"/>
              </a:rPr>
              <a:t> </a:t>
            </a:r>
            <a:r>
              <a:rPr lang="en-US" sz="1800" dirty="0" err="1">
                <a:cs typeface="Aharoni" panose="02010803020104030203" pitchFamily="2" charset="-79"/>
              </a:rPr>
              <a:t>en</a:t>
            </a:r>
            <a:r>
              <a:rPr lang="en-US" sz="1800" dirty="0">
                <a:cs typeface="Aharoni" panose="02010803020104030203" pitchFamily="2" charset="-79"/>
              </a:rPr>
              <a:t> front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endParaRPr lang="es-ES"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0C7844-DFAE-4D90-8B5C-5CCB4BED4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534" y="1730441"/>
            <a:ext cx="8192643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880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E499-CEAE-435F-A8D1-820404F06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284" y="0"/>
            <a:ext cx="4391541" cy="231707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Bases de </a:t>
            </a:r>
            <a:r>
              <a:rPr lang="en-US" sz="3600" dirty="0" err="1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datos</a:t>
            </a:r>
            <a:r>
              <a:rPr lang="en-US" sz="36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br>
              <a:rPr lang="en-US" sz="36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48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PostgreSQL</a:t>
            </a:r>
            <a:br>
              <a:rPr lang="es-ES" sz="48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s-ES" sz="4800" dirty="0">
              <a:solidFill>
                <a:srgbClr val="996633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E61CE8-6674-4F38-A736-182FB4D6791D}"/>
              </a:ext>
            </a:extLst>
          </p:cNvPr>
          <p:cNvCxnSpPr>
            <a:cxnSpLocks/>
          </p:cNvCxnSpPr>
          <p:nvPr/>
        </p:nvCxnSpPr>
        <p:spPr>
          <a:xfrm>
            <a:off x="257453" y="245097"/>
            <a:ext cx="0" cy="1548192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526E35-D100-4330-8B7A-AE4D88DEEF3C}"/>
              </a:ext>
            </a:extLst>
          </p:cNvPr>
          <p:cNvCxnSpPr>
            <a:cxnSpLocks/>
          </p:cNvCxnSpPr>
          <p:nvPr/>
        </p:nvCxnSpPr>
        <p:spPr>
          <a:xfrm flipV="1">
            <a:off x="11984855" y="5278980"/>
            <a:ext cx="0" cy="1384916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E7755D0-CAC0-468A-AC09-1237DA27C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90" y="2317072"/>
            <a:ext cx="10672354" cy="277941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B5A8ADF-61E7-451C-AA03-4978D24104AA}"/>
              </a:ext>
            </a:extLst>
          </p:cNvPr>
          <p:cNvSpPr txBox="1">
            <a:spLocks/>
          </p:cNvSpPr>
          <p:nvPr/>
        </p:nvSpPr>
        <p:spPr>
          <a:xfrm>
            <a:off x="542798" y="5278980"/>
            <a:ext cx="4314553" cy="5874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Claves: </a:t>
            </a:r>
          </a:p>
          <a:p>
            <a:pPr algn="l"/>
            <a:r>
              <a:rPr lang="en-US" sz="2800" dirty="0" err="1">
                <a:cs typeface="Aharoni" panose="02010803020104030203" pitchFamily="2" charset="-79"/>
              </a:rPr>
              <a:t>Cifrado</a:t>
            </a:r>
            <a:r>
              <a:rPr lang="en-US" sz="2800" dirty="0">
                <a:cs typeface="Aharoni" panose="02010803020104030203" pitchFamily="2" charset="-79"/>
              </a:rPr>
              <a:t> de </a:t>
            </a:r>
            <a:r>
              <a:rPr lang="en-US" sz="2800" dirty="0" err="1">
                <a:cs typeface="Aharoni" panose="02010803020104030203" pitchFamily="2" charset="-79"/>
              </a:rPr>
              <a:t>datos</a:t>
            </a:r>
            <a:r>
              <a:rPr lang="en-US" sz="2800" dirty="0">
                <a:cs typeface="Aharoni" panose="02010803020104030203" pitchFamily="2" charset="-79"/>
              </a:rPr>
              <a:t> con </a:t>
            </a:r>
            <a:r>
              <a:rPr lang="en-US" sz="2800" b="1" dirty="0" err="1">
                <a:solidFill>
                  <a:srgbClr val="996633"/>
                </a:solidFill>
                <a:cs typeface="Aharoni" panose="02010803020104030203" pitchFamily="2" charset="-79"/>
              </a:rPr>
              <a:t>bcrypt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endParaRPr lang="es-E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62661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E499-CEAE-435F-A8D1-820404F06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284" y="0"/>
            <a:ext cx="4391541" cy="231707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Bases de </a:t>
            </a:r>
            <a:r>
              <a:rPr lang="en-US" sz="3600" dirty="0" err="1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datos</a:t>
            </a:r>
            <a:r>
              <a:rPr lang="en-US" sz="36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br>
              <a:rPr lang="en-US" sz="36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48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PostgreSQL</a:t>
            </a:r>
            <a:br>
              <a:rPr lang="es-ES" sz="48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s-ES" sz="4800" dirty="0">
              <a:solidFill>
                <a:srgbClr val="996633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E61CE8-6674-4F38-A736-182FB4D6791D}"/>
              </a:ext>
            </a:extLst>
          </p:cNvPr>
          <p:cNvCxnSpPr>
            <a:cxnSpLocks/>
          </p:cNvCxnSpPr>
          <p:nvPr/>
        </p:nvCxnSpPr>
        <p:spPr>
          <a:xfrm>
            <a:off x="257453" y="245097"/>
            <a:ext cx="0" cy="1548192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526E35-D100-4330-8B7A-AE4D88DEEF3C}"/>
              </a:ext>
            </a:extLst>
          </p:cNvPr>
          <p:cNvCxnSpPr>
            <a:cxnSpLocks/>
          </p:cNvCxnSpPr>
          <p:nvPr/>
        </p:nvCxnSpPr>
        <p:spPr>
          <a:xfrm flipV="1">
            <a:off x="11984855" y="5278980"/>
            <a:ext cx="0" cy="1384916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CE8BF1E-6D68-4B76-9429-1A38683A4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21" y="2317072"/>
            <a:ext cx="10002153" cy="360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284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E499-CEAE-435F-A8D1-820404F06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285" y="0"/>
            <a:ext cx="3491788" cy="2317072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Bases de </a:t>
            </a:r>
            <a:r>
              <a:rPr lang="en-US" sz="3600" dirty="0" err="1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datos</a:t>
            </a:r>
            <a:r>
              <a:rPr lang="en-US" sz="36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br>
              <a:rPr lang="en-US" sz="36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48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MongoDB</a:t>
            </a:r>
            <a:br>
              <a:rPr lang="es-ES" sz="48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s-ES" sz="4800" dirty="0">
              <a:solidFill>
                <a:srgbClr val="996633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E61CE8-6674-4F38-A736-182FB4D6791D}"/>
              </a:ext>
            </a:extLst>
          </p:cNvPr>
          <p:cNvCxnSpPr>
            <a:cxnSpLocks/>
          </p:cNvCxnSpPr>
          <p:nvPr/>
        </p:nvCxnSpPr>
        <p:spPr>
          <a:xfrm>
            <a:off x="257453" y="245097"/>
            <a:ext cx="0" cy="1548192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526E35-D100-4330-8B7A-AE4D88DEEF3C}"/>
              </a:ext>
            </a:extLst>
          </p:cNvPr>
          <p:cNvCxnSpPr>
            <a:cxnSpLocks/>
          </p:cNvCxnSpPr>
          <p:nvPr/>
        </p:nvCxnSpPr>
        <p:spPr>
          <a:xfrm flipV="1">
            <a:off x="11984855" y="5278980"/>
            <a:ext cx="0" cy="1384916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FC9FFAE-C49D-4B8D-94EB-7AAB26371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073" y="816126"/>
            <a:ext cx="7652419" cy="488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5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E499-CEAE-435F-A8D1-820404F06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13018" y="90749"/>
            <a:ext cx="3959387" cy="709597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Integrantes</a:t>
            </a:r>
            <a:endParaRPr lang="es-ES" sz="4800" dirty="0">
              <a:solidFill>
                <a:srgbClr val="996633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23AE0-8B32-4955-8B45-AAC47A09B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0093" y="2068572"/>
            <a:ext cx="5146089" cy="2945168"/>
          </a:xfrm>
        </p:spPr>
        <p:txBody>
          <a:bodyPr>
            <a:normAutofit/>
          </a:bodyPr>
          <a:lstStyle/>
          <a:p>
            <a:r>
              <a:rPr lang="en-US" sz="4400" dirty="0"/>
              <a:t>Cristina Mateo</a:t>
            </a:r>
          </a:p>
          <a:p>
            <a:r>
              <a:rPr lang="en-US" sz="4400" dirty="0"/>
              <a:t>Raul </a:t>
            </a:r>
            <a:r>
              <a:rPr lang="en-US" sz="4400" dirty="0" err="1"/>
              <a:t>Awad</a:t>
            </a:r>
            <a:endParaRPr lang="en-US" sz="4400" dirty="0"/>
          </a:p>
          <a:p>
            <a:r>
              <a:rPr lang="en-US" sz="4400" dirty="0"/>
              <a:t>Adrián Ortiz</a:t>
            </a:r>
          </a:p>
          <a:p>
            <a:r>
              <a:rPr lang="en-US" sz="4400" dirty="0"/>
              <a:t>Antonio Mangado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ES" sz="3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E61CE8-6674-4F38-A736-182FB4D6791D}"/>
              </a:ext>
            </a:extLst>
          </p:cNvPr>
          <p:cNvCxnSpPr>
            <a:cxnSpLocks/>
          </p:cNvCxnSpPr>
          <p:nvPr/>
        </p:nvCxnSpPr>
        <p:spPr>
          <a:xfrm>
            <a:off x="266330" y="252643"/>
            <a:ext cx="0" cy="1186895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526E35-D100-4330-8B7A-AE4D88DEEF3C}"/>
              </a:ext>
            </a:extLst>
          </p:cNvPr>
          <p:cNvCxnSpPr>
            <a:cxnSpLocks/>
          </p:cNvCxnSpPr>
          <p:nvPr/>
        </p:nvCxnSpPr>
        <p:spPr>
          <a:xfrm flipV="1">
            <a:off x="11896078" y="5244559"/>
            <a:ext cx="0" cy="1384916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918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E499-CEAE-435F-A8D1-820404F06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4290" y="78161"/>
            <a:ext cx="3116066" cy="941032"/>
          </a:xfrm>
        </p:spPr>
        <p:txBody>
          <a:bodyPr>
            <a:normAutofit/>
          </a:bodyPr>
          <a:lstStyle/>
          <a:p>
            <a:r>
              <a:rPr lang="en-US" sz="5400" dirty="0" err="1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Fase</a:t>
            </a:r>
            <a:r>
              <a:rPr lang="en-US" sz="54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2</a:t>
            </a:r>
            <a:endParaRPr lang="es-ES" sz="4800" dirty="0">
              <a:solidFill>
                <a:srgbClr val="996633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E61CE8-6674-4F38-A736-182FB4D6791D}"/>
              </a:ext>
            </a:extLst>
          </p:cNvPr>
          <p:cNvCxnSpPr>
            <a:cxnSpLocks/>
          </p:cNvCxnSpPr>
          <p:nvPr/>
        </p:nvCxnSpPr>
        <p:spPr>
          <a:xfrm>
            <a:off x="257453" y="245097"/>
            <a:ext cx="0" cy="774096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526E35-D100-4330-8B7A-AE4D88DEEF3C}"/>
              </a:ext>
            </a:extLst>
          </p:cNvPr>
          <p:cNvCxnSpPr>
            <a:cxnSpLocks/>
          </p:cNvCxnSpPr>
          <p:nvPr/>
        </p:nvCxnSpPr>
        <p:spPr>
          <a:xfrm flipV="1">
            <a:off x="11984855" y="5278980"/>
            <a:ext cx="0" cy="1384916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2">
            <a:extLst>
              <a:ext uri="{FF2B5EF4-FFF2-40B4-BE49-F238E27FC236}">
                <a16:creationId xmlns:a16="http://schemas.microsoft.com/office/drawing/2014/main" id="{BC828348-A7C9-47F7-9614-1BF1CCD37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2199" y="1417289"/>
            <a:ext cx="6941583" cy="4708304"/>
          </a:xfrm>
        </p:spPr>
        <p:txBody>
          <a:bodyPr>
            <a:normAutofit fontScale="92500" lnSpcReduction="20000"/>
          </a:bodyPr>
          <a:lstStyle/>
          <a:p>
            <a:r>
              <a:rPr lang="en-US" sz="4400" dirty="0" err="1"/>
              <a:t>Añadir</a:t>
            </a:r>
            <a:r>
              <a:rPr lang="en-US" sz="4400" dirty="0"/>
              <a:t> </a:t>
            </a:r>
            <a:r>
              <a:rPr lang="en-US" sz="4400" dirty="0" err="1"/>
              <a:t>película</a:t>
            </a:r>
            <a:r>
              <a:rPr lang="en-US" sz="4400" dirty="0"/>
              <a:t> a </a:t>
            </a:r>
            <a:r>
              <a:rPr lang="en-US" sz="4400" dirty="0" err="1"/>
              <a:t>favoritos</a:t>
            </a:r>
            <a:r>
              <a:rPr lang="en-US" sz="4400" dirty="0"/>
              <a:t>.</a:t>
            </a:r>
          </a:p>
          <a:p>
            <a:endParaRPr lang="en-US" sz="4400" dirty="0"/>
          </a:p>
          <a:p>
            <a:r>
              <a:rPr lang="en-US" sz="4400" dirty="0" err="1"/>
              <a:t>Proteger</a:t>
            </a:r>
            <a:r>
              <a:rPr lang="en-US" sz="4400" dirty="0"/>
              <a:t> las vistas</a:t>
            </a:r>
          </a:p>
          <a:p>
            <a:endParaRPr lang="en-US" sz="4400" dirty="0"/>
          </a:p>
          <a:p>
            <a:r>
              <a:rPr lang="en-US" sz="4400" dirty="0"/>
              <a:t>Scraping para </a:t>
            </a:r>
            <a:r>
              <a:rPr lang="en-US" sz="4400" dirty="0" err="1"/>
              <a:t>mostrar</a:t>
            </a:r>
            <a:r>
              <a:rPr lang="en-US" sz="4400" dirty="0"/>
              <a:t> </a:t>
            </a:r>
            <a:r>
              <a:rPr lang="en-US" sz="4400" dirty="0" err="1"/>
              <a:t>comentarios</a:t>
            </a:r>
            <a:endParaRPr lang="en-US" sz="4400" dirty="0"/>
          </a:p>
          <a:p>
            <a:endParaRPr lang="en-US" sz="4400" dirty="0"/>
          </a:p>
          <a:p>
            <a:r>
              <a:rPr lang="en-US" sz="4400" dirty="0" err="1"/>
              <a:t>Despliegue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8202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E499-CEAE-435F-A8D1-820404F06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4290" y="78161"/>
            <a:ext cx="3116066" cy="941032"/>
          </a:xfrm>
        </p:spPr>
        <p:txBody>
          <a:bodyPr>
            <a:normAutofit/>
          </a:bodyPr>
          <a:lstStyle/>
          <a:p>
            <a:r>
              <a:rPr lang="en-US" sz="5400" dirty="0" err="1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Fase</a:t>
            </a:r>
            <a:r>
              <a:rPr lang="en-US" sz="54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2</a:t>
            </a:r>
            <a:endParaRPr lang="es-ES" sz="4800" dirty="0">
              <a:solidFill>
                <a:srgbClr val="996633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E61CE8-6674-4F38-A736-182FB4D6791D}"/>
              </a:ext>
            </a:extLst>
          </p:cNvPr>
          <p:cNvCxnSpPr>
            <a:cxnSpLocks/>
          </p:cNvCxnSpPr>
          <p:nvPr/>
        </p:nvCxnSpPr>
        <p:spPr>
          <a:xfrm>
            <a:off x="257453" y="245097"/>
            <a:ext cx="0" cy="774096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526E35-D100-4330-8B7A-AE4D88DEEF3C}"/>
              </a:ext>
            </a:extLst>
          </p:cNvPr>
          <p:cNvCxnSpPr>
            <a:cxnSpLocks/>
          </p:cNvCxnSpPr>
          <p:nvPr/>
        </p:nvCxnSpPr>
        <p:spPr>
          <a:xfrm flipV="1">
            <a:off x="11984855" y="5278980"/>
            <a:ext cx="0" cy="1384916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2">
            <a:extLst>
              <a:ext uri="{FF2B5EF4-FFF2-40B4-BE49-F238E27FC236}">
                <a16:creationId xmlns:a16="http://schemas.microsoft.com/office/drawing/2014/main" id="{BC828348-A7C9-47F7-9614-1BF1CCD37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4848" y="245097"/>
            <a:ext cx="3387571" cy="754602"/>
          </a:xfrm>
        </p:spPr>
        <p:txBody>
          <a:bodyPr>
            <a:normAutofit/>
          </a:bodyPr>
          <a:lstStyle/>
          <a:p>
            <a:r>
              <a:rPr lang="en-US" sz="4400" dirty="0"/>
              <a:t>- Scraping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C1D26B-4547-4BF3-99F0-A13103F9A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79" y="1509204"/>
            <a:ext cx="10644641" cy="42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41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E499-CEAE-435F-A8D1-820404F06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8780" y="155360"/>
            <a:ext cx="7190915" cy="941032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Thanks for listening!</a:t>
            </a:r>
            <a:endParaRPr lang="es-ES" sz="4800" dirty="0">
              <a:solidFill>
                <a:srgbClr val="996633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E61CE8-6674-4F38-A736-182FB4D6791D}"/>
              </a:ext>
            </a:extLst>
          </p:cNvPr>
          <p:cNvCxnSpPr>
            <a:cxnSpLocks/>
          </p:cNvCxnSpPr>
          <p:nvPr/>
        </p:nvCxnSpPr>
        <p:spPr>
          <a:xfrm>
            <a:off x="257453" y="245097"/>
            <a:ext cx="0" cy="774096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526E35-D100-4330-8B7A-AE4D88DEEF3C}"/>
              </a:ext>
            </a:extLst>
          </p:cNvPr>
          <p:cNvCxnSpPr>
            <a:cxnSpLocks/>
          </p:cNvCxnSpPr>
          <p:nvPr/>
        </p:nvCxnSpPr>
        <p:spPr>
          <a:xfrm flipV="1">
            <a:off x="11984855" y="5278980"/>
            <a:ext cx="0" cy="1384916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78A738A-7D81-4D7E-9B95-C1983A371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372" y="1460739"/>
            <a:ext cx="5569255" cy="453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73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E499-CEAE-435F-A8D1-820404F06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152" y="136493"/>
            <a:ext cx="3959387" cy="709597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Nuestro</a:t>
            </a:r>
            <a:r>
              <a:rPr lang="en-US" sz="36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600" dirty="0" err="1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encargo</a:t>
            </a:r>
            <a:endParaRPr lang="es-ES" sz="4800" dirty="0">
              <a:solidFill>
                <a:srgbClr val="996633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23AE0-8B32-4955-8B45-AAC47A09B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829" y="1084739"/>
            <a:ext cx="10928404" cy="709597"/>
          </a:xfrm>
        </p:spPr>
        <p:txBody>
          <a:bodyPr>
            <a:normAutofit/>
          </a:bodyPr>
          <a:lstStyle/>
          <a:p>
            <a:r>
              <a:rPr lang="en-US" sz="4400" dirty="0"/>
              <a:t>App de </a:t>
            </a:r>
            <a:r>
              <a:rPr lang="en-US" sz="4400" dirty="0" err="1"/>
              <a:t>películas</a:t>
            </a:r>
            <a:r>
              <a:rPr lang="en-US" sz="4400" dirty="0"/>
              <a:t> </a:t>
            </a:r>
            <a:r>
              <a:rPr lang="en-US" sz="4400" dirty="0" err="1"/>
              <a:t>montada</a:t>
            </a:r>
            <a:r>
              <a:rPr lang="en-US" sz="4400" dirty="0"/>
              <a:t> </a:t>
            </a:r>
            <a:r>
              <a:rPr lang="en-US" sz="4400" dirty="0" err="1"/>
              <a:t>en</a:t>
            </a:r>
            <a:r>
              <a:rPr lang="en-US" sz="4400" dirty="0"/>
              <a:t> </a:t>
            </a:r>
            <a:r>
              <a:rPr lang="en-US" sz="4400" dirty="0" err="1"/>
              <a:t>BackEnd</a:t>
            </a: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ES" sz="3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E61CE8-6674-4F38-A736-182FB4D6791D}"/>
              </a:ext>
            </a:extLst>
          </p:cNvPr>
          <p:cNvCxnSpPr>
            <a:cxnSpLocks/>
          </p:cNvCxnSpPr>
          <p:nvPr/>
        </p:nvCxnSpPr>
        <p:spPr>
          <a:xfrm>
            <a:off x="266330" y="252643"/>
            <a:ext cx="0" cy="1186895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526E35-D100-4330-8B7A-AE4D88DEEF3C}"/>
              </a:ext>
            </a:extLst>
          </p:cNvPr>
          <p:cNvCxnSpPr>
            <a:cxnSpLocks/>
          </p:cNvCxnSpPr>
          <p:nvPr/>
        </p:nvCxnSpPr>
        <p:spPr>
          <a:xfrm flipV="1">
            <a:off x="11896078" y="5244559"/>
            <a:ext cx="0" cy="1384916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2">
            <a:extLst>
              <a:ext uri="{FF2B5EF4-FFF2-40B4-BE49-F238E27FC236}">
                <a16:creationId xmlns:a16="http://schemas.microsoft.com/office/drawing/2014/main" id="{BDFA17C5-0639-4560-94E4-6871DA88ACA0}"/>
              </a:ext>
            </a:extLst>
          </p:cNvPr>
          <p:cNvSpPr txBox="1">
            <a:spLocks/>
          </p:cNvSpPr>
          <p:nvPr/>
        </p:nvSpPr>
        <p:spPr>
          <a:xfrm>
            <a:off x="7950054" y="2991849"/>
            <a:ext cx="3354229" cy="2945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en-US" sz="1800" dirty="0" err="1"/>
              <a:t>Funcionalidad</a:t>
            </a:r>
            <a:r>
              <a:rPr lang="en-US" sz="1800" dirty="0"/>
              <a:t> </a:t>
            </a:r>
            <a:r>
              <a:rPr lang="en-US" sz="1800" dirty="0" err="1"/>
              <a:t>buscador</a:t>
            </a:r>
            <a:r>
              <a:rPr lang="en-US" sz="1800" dirty="0"/>
              <a:t> de </a:t>
            </a:r>
            <a:r>
              <a:rPr lang="en-US" sz="1800" dirty="0" err="1"/>
              <a:t>peliculas</a:t>
            </a:r>
            <a:r>
              <a:rPr lang="en-US" sz="1800" dirty="0"/>
              <a:t>.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Vista </a:t>
            </a:r>
            <a:r>
              <a:rPr lang="en-US" sz="1800" dirty="0" err="1"/>
              <a:t>detalle</a:t>
            </a:r>
            <a:r>
              <a:rPr lang="en-US" sz="1800" dirty="0"/>
              <a:t> de </a:t>
            </a:r>
            <a:r>
              <a:rPr lang="en-US" sz="1800" dirty="0" err="1"/>
              <a:t>cada</a:t>
            </a:r>
            <a:r>
              <a:rPr lang="en-US" sz="1800" dirty="0"/>
              <a:t> </a:t>
            </a:r>
            <a:r>
              <a:rPr lang="en-US" sz="1800" dirty="0" err="1"/>
              <a:t>película</a:t>
            </a:r>
            <a:r>
              <a:rPr lang="en-US" sz="1800" dirty="0"/>
              <a:t>.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CRUD de </a:t>
            </a:r>
            <a:r>
              <a:rPr lang="en-US" sz="1800" dirty="0" err="1"/>
              <a:t>películas</a:t>
            </a:r>
            <a:r>
              <a:rPr lang="en-US" sz="1800" dirty="0"/>
              <a:t>.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Vista </a:t>
            </a:r>
            <a:r>
              <a:rPr lang="en-US" sz="1800" dirty="0" err="1"/>
              <a:t>Usuario</a:t>
            </a:r>
            <a:r>
              <a:rPr lang="en-US" sz="1800" dirty="0"/>
              <a:t>/Admin.</a:t>
            </a:r>
          </a:p>
          <a:p>
            <a:pPr marL="285750" indent="-285750" algn="l">
              <a:buFontTx/>
              <a:buChar char="-"/>
            </a:pPr>
            <a:r>
              <a:rPr lang="en-US" sz="1800" dirty="0" err="1"/>
              <a:t>Funcionalidad</a:t>
            </a:r>
            <a:r>
              <a:rPr lang="en-US" sz="1800" dirty="0"/>
              <a:t> de </a:t>
            </a:r>
            <a:r>
              <a:rPr lang="en-US" sz="1800" dirty="0" err="1"/>
              <a:t>favoritos</a:t>
            </a:r>
            <a:r>
              <a:rPr lang="en-US" sz="1800" dirty="0"/>
              <a:t>.</a:t>
            </a:r>
          </a:p>
          <a:p>
            <a:endParaRPr lang="es-E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48C862-4B03-42B2-917E-7075D2CAA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17" y="2032985"/>
            <a:ext cx="6853644" cy="43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E499-CEAE-435F-A8D1-820404F06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996" y="136493"/>
            <a:ext cx="3959387" cy="1896492"/>
          </a:xfrm>
        </p:spPr>
        <p:txBody>
          <a:bodyPr>
            <a:normAutofit fontScale="90000"/>
          </a:bodyPr>
          <a:lstStyle/>
          <a:p>
            <a:r>
              <a:rPr lang="en-US" sz="3600" dirty="0" err="1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Nuestro</a:t>
            </a:r>
            <a:r>
              <a:rPr lang="en-US" sz="36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600" dirty="0" err="1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proyecto</a:t>
            </a:r>
            <a:r>
              <a:rPr lang="en-US" sz="36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br>
              <a:rPr lang="en-US" sz="36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48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COFFEE MOVIE</a:t>
            </a:r>
            <a:br>
              <a:rPr lang="es-ES" sz="48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s-ES" sz="4800" dirty="0">
              <a:solidFill>
                <a:srgbClr val="996633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E61CE8-6674-4F38-A736-182FB4D6791D}"/>
              </a:ext>
            </a:extLst>
          </p:cNvPr>
          <p:cNvCxnSpPr>
            <a:cxnSpLocks/>
          </p:cNvCxnSpPr>
          <p:nvPr/>
        </p:nvCxnSpPr>
        <p:spPr>
          <a:xfrm>
            <a:off x="266330" y="252643"/>
            <a:ext cx="0" cy="1186895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526E35-D100-4330-8B7A-AE4D88DEEF3C}"/>
              </a:ext>
            </a:extLst>
          </p:cNvPr>
          <p:cNvCxnSpPr>
            <a:cxnSpLocks/>
          </p:cNvCxnSpPr>
          <p:nvPr/>
        </p:nvCxnSpPr>
        <p:spPr>
          <a:xfrm flipV="1">
            <a:off x="11896078" y="5244559"/>
            <a:ext cx="0" cy="1384916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2">
            <a:extLst>
              <a:ext uri="{FF2B5EF4-FFF2-40B4-BE49-F238E27FC236}">
                <a16:creationId xmlns:a16="http://schemas.microsoft.com/office/drawing/2014/main" id="{BDFA17C5-0639-4560-94E4-6871DA88ACA0}"/>
              </a:ext>
            </a:extLst>
          </p:cNvPr>
          <p:cNvSpPr txBox="1">
            <a:spLocks/>
          </p:cNvSpPr>
          <p:nvPr/>
        </p:nvSpPr>
        <p:spPr>
          <a:xfrm>
            <a:off x="8532152" y="1151682"/>
            <a:ext cx="5084064" cy="458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en-US" sz="2800" dirty="0"/>
              <a:t>Node.js</a:t>
            </a:r>
          </a:p>
          <a:p>
            <a:pPr marL="285750" indent="-285750" algn="l">
              <a:buFontTx/>
              <a:buChar char="-"/>
            </a:pPr>
            <a:r>
              <a:rPr lang="en-US" sz="2800" dirty="0"/>
              <a:t>Express.js</a:t>
            </a:r>
          </a:p>
          <a:p>
            <a:pPr marL="285750" indent="-285750" algn="l">
              <a:buFontTx/>
              <a:buChar char="-"/>
            </a:pPr>
            <a:r>
              <a:rPr lang="en-US" sz="2800" dirty="0" err="1"/>
              <a:t>Oauth</a:t>
            </a:r>
            <a:r>
              <a:rPr lang="en-US" sz="2800" dirty="0"/>
              <a:t> (Google)</a:t>
            </a:r>
          </a:p>
          <a:p>
            <a:pPr marL="285750" indent="-285750" algn="l">
              <a:buFontTx/>
              <a:buChar char="-"/>
            </a:pPr>
            <a:r>
              <a:rPr lang="en-US" sz="2800" dirty="0"/>
              <a:t>JWT</a:t>
            </a:r>
          </a:p>
          <a:p>
            <a:pPr marL="285750" indent="-285750" algn="l">
              <a:buFontTx/>
              <a:buChar char="-"/>
            </a:pPr>
            <a:r>
              <a:rPr lang="en-US" sz="2800" dirty="0"/>
              <a:t>MongoDB.</a:t>
            </a:r>
          </a:p>
          <a:p>
            <a:pPr marL="285750" indent="-285750" algn="l">
              <a:buFontTx/>
              <a:buChar char="-"/>
            </a:pPr>
            <a:r>
              <a:rPr lang="en-US" sz="2800" dirty="0"/>
              <a:t>Mongoose.</a:t>
            </a:r>
          </a:p>
          <a:p>
            <a:pPr marL="285750" indent="-285750" algn="l">
              <a:buFontTx/>
              <a:buChar char="-"/>
            </a:pPr>
            <a:r>
              <a:rPr lang="en-US" sz="2800" dirty="0"/>
              <a:t>PostgreSQL.</a:t>
            </a:r>
          </a:p>
          <a:p>
            <a:pPr marL="285750" indent="-285750" algn="l">
              <a:buFontTx/>
              <a:buChar char="-"/>
            </a:pPr>
            <a:r>
              <a:rPr lang="en-US" sz="2800" dirty="0"/>
              <a:t>JSDOC.</a:t>
            </a:r>
          </a:p>
          <a:p>
            <a:pPr marL="285750" indent="-285750" algn="l">
              <a:buFontTx/>
              <a:buChar char="-"/>
            </a:pPr>
            <a:r>
              <a:rPr lang="en-US" sz="2800" dirty="0"/>
              <a:t>Puppeteer.</a:t>
            </a:r>
          </a:p>
          <a:p>
            <a:endParaRPr lang="es-ES" sz="4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01F01F-35CA-468D-B1DD-0F196A6C0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203" y="252643"/>
            <a:ext cx="3547848" cy="637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55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E499-CEAE-435F-A8D1-820404F06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1532" y="228525"/>
            <a:ext cx="3959387" cy="1896492"/>
          </a:xfrm>
        </p:spPr>
        <p:txBody>
          <a:bodyPr>
            <a:normAutofit fontScale="90000"/>
          </a:bodyPr>
          <a:lstStyle/>
          <a:p>
            <a:r>
              <a:rPr lang="en-US" sz="3600" dirty="0" err="1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Funcionalidad</a:t>
            </a:r>
            <a:r>
              <a:rPr lang="en-US" sz="36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br>
              <a:rPr lang="en-US" sz="36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48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JWT Auth</a:t>
            </a:r>
            <a:br>
              <a:rPr lang="es-ES" sz="48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s-ES" sz="4800" dirty="0">
              <a:solidFill>
                <a:srgbClr val="996633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E61CE8-6674-4F38-A736-182FB4D6791D}"/>
              </a:ext>
            </a:extLst>
          </p:cNvPr>
          <p:cNvCxnSpPr>
            <a:cxnSpLocks/>
          </p:cNvCxnSpPr>
          <p:nvPr/>
        </p:nvCxnSpPr>
        <p:spPr>
          <a:xfrm>
            <a:off x="11896078" y="298363"/>
            <a:ext cx="0" cy="1186895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526E35-D100-4330-8B7A-AE4D88DEEF3C}"/>
              </a:ext>
            </a:extLst>
          </p:cNvPr>
          <p:cNvCxnSpPr>
            <a:cxnSpLocks/>
          </p:cNvCxnSpPr>
          <p:nvPr/>
        </p:nvCxnSpPr>
        <p:spPr>
          <a:xfrm flipV="1">
            <a:off x="257452" y="5225714"/>
            <a:ext cx="0" cy="1384916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43EFCA5-CD60-4585-9291-11BAAAC4B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88" y="247370"/>
            <a:ext cx="3663419" cy="63632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A71D1B-C29D-4282-B78B-0DE7454D9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291" y="2609969"/>
            <a:ext cx="5930987" cy="211102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FF883C-9C81-47F9-B05E-05E34BA57FD6}"/>
              </a:ext>
            </a:extLst>
          </p:cNvPr>
          <p:cNvCxnSpPr/>
          <p:nvPr/>
        </p:nvCxnSpPr>
        <p:spPr>
          <a:xfrm>
            <a:off x="4855464" y="3511296"/>
            <a:ext cx="438912" cy="0"/>
          </a:xfrm>
          <a:prstGeom prst="straightConnector1">
            <a:avLst/>
          </a:prstGeom>
          <a:ln w="57150">
            <a:solidFill>
              <a:srgbClr val="9966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ABFDCF-02E6-47EA-A1DF-AAA009D0E2E8}"/>
              </a:ext>
            </a:extLst>
          </p:cNvPr>
          <p:cNvCxnSpPr/>
          <p:nvPr/>
        </p:nvCxnSpPr>
        <p:spPr>
          <a:xfrm>
            <a:off x="4855464" y="4431792"/>
            <a:ext cx="438912" cy="0"/>
          </a:xfrm>
          <a:prstGeom prst="straightConnector1">
            <a:avLst/>
          </a:prstGeom>
          <a:ln w="57150">
            <a:solidFill>
              <a:srgbClr val="9966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45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E499-CEAE-435F-A8D1-820404F06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165" y="168676"/>
            <a:ext cx="3994953" cy="2317072"/>
          </a:xfrm>
        </p:spPr>
        <p:txBody>
          <a:bodyPr>
            <a:normAutofit fontScale="90000"/>
          </a:bodyPr>
          <a:lstStyle/>
          <a:p>
            <a:r>
              <a:rPr lang="en-US" sz="3600" dirty="0" err="1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Funcionalidad</a:t>
            </a:r>
            <a:r>
              <a:rPr lang="en-US" sz="36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br>
              <a:rPr lang="en-US" sz="36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48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OAuth (Google)</a:t>
            </a:r>
            <a:br>
              <a:rPr lang="es-ES" sz="48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s-ES" sz="4800" dirty="0">
              <a:solidFill>
                <a:srgbClr val="996633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E61CE8-6674-4F38-A736-182FB4D6791D}"/>
              </a:ext>
            </a:extLst>
          </p:cNvPr>
          <p:cNvCxnSpPr>
            <a:cxnSpLocks/>
          </p:cNvCxnSpPr>
          <p:nvPr/>
        </p:nvCxnSpPr>
        <p:spPr>
          <a:xfrm>
            <a:off x="11896078" y="298363"/>
            <a:ext cx="0" cy="1548192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526E35-D100-4330-8B7A-AE4D88DEEF3C}"/>
              </a:ext>
            </a:extLst>
          </p:cNvPr>
          <p:cNvCxnSpPr>
            <a:cxnSpLocks/>
          </p:cNvCxnSpPr>
          <p:nvPr/>
        </p:nvCxnSpPr>
        <p:spPr>
          <a:xfrm flipV="1">
            <a:off x="257453" y="5225714"/>
            <a:ext cx="0" cy="1384916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E58F181-ABE2-4506-A2C4-EF768D1FD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23" y="298363"/>
            <a:ext cx="3582813" cy="615195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FF883C-9C81-47F9-B05E-05E34BA57FD6}"/>
              </a:ext>
            </a:extLst>
          </p:cNvPr>
          <p:cNvCxnSpPr>
            <a:cxnSpLocks/>
          </p:cNvCxnSpPr>
          <p:nvPr/>
        </p:nvCxnSpPr>
        <p:spPr>
          <a:xfrm flipV="1">
            <a:off x="3400149" y="3365461"/>
            <a:ext cx="1074197" cy="1"/>
          </a:xfrm>
          <a:prstGeom prst="straightConnector1">
            <a:avLst/>
          </a:prstGeom>
          <a:ln w="57150">
            <a:solidFill>
              <a:srgbClr val="9966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FF538EC-921F-4574-8949-BCCBD3886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705" y="406634"/>
            <a:ext cx="3292044" cy="593540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5016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E499-CEAE-435F-A8D1-820404F06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284" y="0"/>
            <a:ext cx="4391541" cy="2317072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Funcionalidad</a:t>
            </a:r>
            <a:r>
              <a:rPr lang="en-US" sz="36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br>
              <a:rPr lang="en-US" sz="36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48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Burger menu</a:t>
            </a:r>
            <a:br>
              <a:rPr lang="es-ES" sz="48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s-ES" sz="4800" dirty="0">
              <a:solidFill>
                <a:srgbClr val="996633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E61CE8-6674-4F38-A736-182FB4D6791D}"/>
              </a:ext>
            </a:extLst>
          </p:cNvPr>
          <p:cNvCxnSpPr>
            <a:cxnSpLocks/>
          </p:cNvCxnSpPr>
          <p:nvPr/>
        </p:nvCxnSpPr>
        <p:spPr>
          <a:xfrm>
            <a:off x="257453" y="245097"/>
            <a:ext cx="0" cy="1548192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526E35-D100-4330-8B7A-AE4D88DEEF3C}"/>
              </a:ext>
            </a:extLst>
          </p:cNvPr>
          <p:cNvCxnSpPr>
            <a:cxnSpLocks/>
          </p:cNvCxnSpPr>
          <p:nvPr/>
        </p:nvCxnSpPr>
        <p:spPr>
          <a:xfrm flipV="1">
            <a:off x="11984855" y="5278980"/>
            <a:ext cx="0" cy="1384916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D5A4610-74CD-404A-A4B6-5EAD43E02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038" y="122548"/>
            <a:ext cx="3610287" cy="661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32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E499-CEAE-435F-A8D1-820404F06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284" y="0"/>
            <a:ext cx="3994953" cy="2317072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Funcionalidad</a:t>
            </a:r>
            <a:r>
              <a:rPr lang="en-US" sz="36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br>
              <a:rPr lang="en-US" sz="36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4800" dirty="0" err="1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Peli</a:t>
            </a:r>
            <a:r>
              <a:rPr lang="en-US" sz="48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del </a:t>
            </a:r>
            <a:r>
              <a:rPr lang="en-US" sz="4800" dirty="0" err="1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día</a:t>
            </a:r>
            <a:br>
              <a:rPr lang="es-ES" sz="48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s-ES" sz="4800" dirty="0">
              <a:solidFill>
                <a:srgbClr val="996633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E61CE8-6674-4F38-A736-182FB4D6791D}"/>
              </a:ext>
            </a:extLst>
          </p:cNvPr>
          <p:cNvCxnSpPr>
            <a:cxnSpLocks/>
          </p:cNvCxnSpPr>
          <p:nvPr/>
        </p:nvCxnSpPr>
        <p:spPr>
          <a:xfrm>
            <a:off x="257453" y="245097"/>
            <a:ext cx="0" cy="1548192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526E35-D100-4330-8B7A-AE4D88DEEF3C}"/>
              </a:ext>
            </a:extLst>
          </p:cNvPr>
          <p:cNvCxnSpPr>
            <a:cxnSpLocks/>
          </p:cNvCxnSpPr>
          <p:nvPr/>
        </p:nvCxnSpPr>
        <p:spPr>
          <a:xfrm flipV="1">
            <a:off x="11984855" y="5278980"/>
            <a:ext cx="0" cy="1384916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7AF6F8-B2B6-4770-855D-3E71DEBE8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806" y="295069"/>
            <a:ext cx="4391541" cy="636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785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E499-CEAE-435F-A8D1-820404F06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165" y="168676"/>
            <a:ext cx="3994953" cy="2317072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Funcionalidad</a:t>
            </a:r>
            <a:r>
              <a:rPr lang="en-US" sz="36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br>
              <a:rPr lang="en-US" sz="36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4800" dirty="0" err="1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Buscador</a:t>
            </a:r>
            <a:br>
              <a:rPr lang="es-ES" sz="4800" dirty="0">
                <a:solidFill>
                  <a:srgbClr val="9966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s-ES" sz="4800" dirty="0">
              <a:solidFill>
                <a:srgbClr val="996633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E61CE8-6674-4F38-A736-182FB4D6791D}"/>
              </a:ext>
            </a:extLst>
          </p:cNvPr>
          <p:cNvCxnSpPr>
            <a:cxnSpLocks/>
          </p:cNvCxnSpPr>
          <p:nvPr/>
        </p:nvCxnSpPr>
        <p:spPr>
          <a:xfrm>
            <a:off x="11896078" y="298363"/>
            <a:ext cx="0" cy="1548192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526E35-D100-4330-8B7A-AE4D88DEEF3C}"/>
              </a:ext>
            </a:extLst>
          </p:cNvPr>
          <p:cNvCxnSpPr>
            <a:cxnSpLocks/>
          </p:cNvCxnSpPr>
          <p:nvPr/>
        </p:nvCxnSpPr>
        <p:spPr>
          <a:xfrm flipV="1">
            <a:off x="257453" y="5225714"/>
            <a:ext cx="0" cy="1384916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9396BA9-05C3-4345-AB1D-9AB171901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63" y="298363"/>
            <a:ext cx="3374935" cy="61734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72AA79-80B6-4CBE-A2E5-A06954761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346" y="298363"/>
            <a:ext cx="3456363" cy="617345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FF883C-9C81-47F9-B05E-05E34BA57FD6}"/>
              </a:ext>
            </a:extLst>
          </p:cNvPr>
          <p:cNvCxnSpPr>
            <a:cxnSpLocks/>
          </p:cNvCxnSpPr>
          <p:nvPr/>
        </p:nvCxnSpPr>
        <p:spPr>
          <a:xfrm>
            <a:off x="2681057" y="3072500"/>
            <a:ext cx="1864310" cy="312591"/>
          </a:xfrm>
          <a:prstGeom prst="straightConnector1">
            <a:avLst/>
          </a:prstGeom>
          <a:ln w="57150">
            <a:solidFill>
              <a:srgbClr val="9966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105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261</Words>
  <Application>Microsoft Office PowerPoint</Application>
  <PresentationFormat>Widescreen</PresentationFormat>
  <Paragraphs>60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Aharoni</vt:lpstr>
      <vt:lpstr>Arial</vt:lpstr>
      <vt:lpstr>Calibri</vt:lpstr>
      <vt:lpstr>Calibri Light</vt:lpstr>
      <vt:lpstr>Office Theme</vt:lpstr>
      <vt:lpstr>COFFEE MOVIE</vt:lpstr>
      <vt:lpstr>Integrantes</vt:lpstr>
      <vt:lpstr>Nuestro encargo</vt:lpstr>
      <vt:lpstr>Nuestro proyecto: COFFEE MOVIE </vt:lpstr>
      <vt:lpstr>Funcionalidad: JWT Auth </vt:lpstr>
      <vt:lpstr>Funcionalidad: OAuth (Google) </vt:lpstr>
      <vt:lpstr>Funcionalidad: Burger menu </vt:lpstr>
      <vt:lpstr>Funcionalidad: Peli del día </vt:lpstr>
      <vt:lpstr>Funcionalidad: Buscador </vt:lpstr>
      <vt:lpstr>Funcionalidad: Buscador </vt:lpstr>
      <vt:lpstr>PowerPoint Presentation</vt:lpstr>
      <vt:lpstr>Funcionalidad: Vista detalle </vt:lpstr>
      <vt:lpstr>Funcionalidad: Vista admin </vt:lpstr>
      <vt:lpstr>Funcionalidad: Update </vt:lpstr>
      <vt:lpstr>Funcionalidad: Update</vt:lpstr>
      <vt:lpstr>Funcionalidad: Delete</vt:lpstr>
      <vt:lpstr>Bases de datos: PostgreSQL </vt:lpstr>
      <vt:lpstr>Bases de datos: PostgreSQL </vt:lpstr>
      <vt:lpstr>Bases de datos: MongoDB </vt:lpstr>
      <vt:lpstr>Fase 2</vt:lpstr>
      <vt:lpstr>Fase 2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MOVIE</dc:title>
  <dc:creator>Antonio Mangado</dc:creator>
  <cp:lastModifiedBy>Antonio Mangado</cp:lastModifiedBy>
  <cp:revision>12</cp:revision>
  <dcterms:created xsi:type="dcterms:W3CDTF">2023-11-24T06:33:18Z</dcterms:created>
  <dcterms:modified xsi:type="dcterms:W3CDTF">2023-11-24T09:05:06Z</dcterms:modified>
</cp:coreProperties>
</file>