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5999" r:id="rId1"/>
  </p:sldMasterIdLst>
  <p:notesMasterIdLst>
    <p:notesMasterId r:id="rId6"/>
  </p:notesMasterIdLst>
  <p:handoutMasterIdLst>
    <p:handoutMasterId r:id="rId7"/>
  </p:handoutMasterIdLst>
  <p:sldIdLst>
    <p:sldId id="3401" r:id="rId2"/>
    <p:sldId id="271" r:id="rId3"/>
    <p:sldId id="3403" r:id="rId4"/>
    <p:sldId id="3404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ford" initials="" lastIdx="1" clrIdx="0"/>
  <p:cmAuthor id="2" name="Unknown User1" initials="Unknown User1" lastIdx="1" clrIdx="1"/>
  <p:cmAuthor id="3" name="Sanford Friedenthal" initials="" lastIdx="3" clrIdx="2"/>
  <p:cmAuthor id="4" name="Unknown User2" initials="Unknown User2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A7B"/>
    <a:srgbClr val="4E854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558" autoAdjust="0"/>
  </p:normalViewPr>
  <p:slideViewPr>
    <p:cSldViewPr>
      <p:cViewPr>
        <p:scale>
          <a:sx n="147" d="100"/>
          <a:sy n="147" d="100"/>
        </p:scale>
        <p:origin x="9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9A52D3-5929-429E-B1D0-53E7C71E3E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1BD78-985D-4028-B033-C8A10ABCFE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MS PGothic" charset="-128"/>
              </a:defRPr>
            </a:lvl1pPr>
          </a:lstStyle>
          <a:p>
            <a:pPr>
              <a:defRPr/>
            </a:pPr>
            <a:fld id="{2CC84716-C348-40AC-B0DB-7CB33E5CC62E}" type="datetimeFigureOut">
              <a:rPr lang="en-US"/>
              <a:pPr>
                <a:defRPr/>
              </a:pPr>
              <a:t>2020-12-01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DBD11-E1E8-4275-B2E2-D680DFC2B6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461CC-3139-4A99-8328-48AAEC2706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367E7A-76BD-4C90-A9B3-E2ABA46A0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262EDD-C80D-4DFA-80FE-0B056E0849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DEC0C-6F99-47E8-A5D5-F280CD554F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MS PGothic" charset="-128"/>
              </a:defRPr>
            </a:lvl1pPr>
          </a:lstStyle>
          <a:p>
            <a:pPr>
              <a:defRPr/>
            </a:pPr>
            <a:fld id="{AD10F54A-481E-4E1E-AA8C-24AB8464C1A6}" type="datetimeFigureOut">
              <a:rPr lang="en-US"/>
              <a:pPr>
                <a:defRPr/>
              </a:pPr>
              <a:t>2020-12-01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C4695D3-FD8A-4301-90CE-EBC6244BFB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BB1C27-9C65-4AD0-A0D7-A942F8DE6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D6AA-B0BF-4B66-89DA-D8947F4B10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4A38-138C-48A9-98E6-9085EACDE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7EDBAB0-7627-4C98-A79F-98903D26E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>
            <a:extLst>
              <a:ext uri="{FF2B5EF4-FFF2-40B4-BE49-F238E27FC236}">
                <a16:creationId xmlns:a16="http://schemas.microsoft.com/office/drawing/2014/main" id="{AF08E567-1B45-4579-91FC-09EF4F3F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0033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11CBB-1963-4ADE-A7BF-5784DFCB873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71356-7B33-414A-8D61-EBC220EA537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5BC01-7C0F-4BFC-89FC-9103928C41F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750" y="152400"/>
            <a:ext cx="8832850" cy="22669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>
                <a:shade val="75000"/>
              </a:schemeClr>
            </a:solidFill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19A0C-BC03-4FD0-A0BB-934677AE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5C60D154-862C-49CF-BC97-0644A3341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83816-1167-43F1-832F-45CA94BD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48F1F4F-F8C7-4F46-A2A4-41359540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C668F-3E1A-466F-BDA1-754EF4832B43}"/>
              </a:ext>
            </a:extLst>
          </p:cNvPr>
          <p:cNvSpPr/>
          <p:nvPr/>
        </p:nvSpPr>
        <p:spPr>
          <a:xfrm>
            <a:off x="7924800" y="312738"/>
            <a:ext cx="1038225" cy="83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i="1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endParaRPr lang="en-US" dirty="0"/>
          </a:p>
        </p:txBody>
      </p:sp>
      <p:pic>
        <p:nvPicPr>
          <p:cNvPr id="15" name="Picture 27">
            <a:extLst>
              <a:ext uri="{FF2B5EF4-FFF2-40B4-BE49-F238E27FC236}">
                <a16:creationId xmlns:a16="http://schemas.microsoft.com/office/drawing/2014/main" id="{60234388-9B14-4043-8E2F-056FDA32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304800"/>
            <a:ext cx="9747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3D507F3C-B711-4C54-A28B-CF3F442852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2400" b="0" cap="none" spc="250" baseline="0">
                <a:solidFill>
                  <a:schemeClr val="tx2"/>
                </a:solidFill>
                <a:latin typeface="Tw Cen MT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</p:spPr>
        <p:txBody>
          <a:bodyPr/>
          <a:lstStyle>
            <a:lvl1pPr>
              <a:defRPr sz="4200" b="1" i="0" baseline="0">
                <a:solidFill>
                  <a:srgbClr val="154B6D"/>
                </a:solidFill>
                <a:latin typeface="Corbe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Date Placeholder 27">
            <a:extLst>
              <a:ext uri="{FF2B5EF4-FFF2-40B4-BE49-F238E27FC236}">
                <a16:creationId xmlns:a16="http://schemas.microsoft.com/office/drawing/2014/main" id="{DAAEB9DC-2801-4622-8F4B-4761263F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18" name="Footer Placeholder 16">
            <a:extLst>
              <a:ext uri="{FF2B5EF4-FFF2-40B4-BE49-F238E27FC236}">
                <a16:creationId xmlns:a16="http://schemas.microsoft.com/office/drawing/2014/main" id="{9B06C94C-2A93-4F69-8E71-9FFDF5B8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22098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1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2886-7E81-4FC8-B11D-E5A31A64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9A27-322D-4B71-833D-7F71E59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F84A-19D3-4A3C-A34E-BDC0C3F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C42AD-0D2C-4AD0-9478-A8E9684FB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773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252C6-2AF3-48F8-A841-FC98CFDCE5A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EEFA81C-1228-475A-BB39-18B840985BF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5BE7E6AA-1883-44DE-93D3-9FDDF1DA312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C12232B7-8751-4560-8F25-BAB608BB8D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B98654-F523-4DB7-8107-0342935ED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D1E835-4C70-4A5B-889C-24A6D8ACD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8F21188-3E8C-4C83-8481-E9ABE4E3E38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B32975-79B4-4AB8-BDE2-A81AE28C83C8}"/>
              </a:ext>
            </a:extLst>
          </p:cNvPr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D0B7F5-8FA5-41C1-9270-FA2E733A2837}"/>
              </a:ext>
            </a:extLst>
          </p:cNvPr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AD99C76-BF2E-49DD-9E18-E1AA99B6F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6CCEF-0576-41E3-A3F8-7457BFCCF6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F0C54FE-77C6-4988-9BE3-21FA477CC9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615E1E6-C278-40AF-80FD-26A4C7DBFF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8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33388"/>
            <a:ext cx="8229600" cy="984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628775"/>
            <a:ext cx="4216400" cy="4294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4216400" cy="4294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3015-E10A-4A61-9E4A-6E6B2AD5F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10188" y="6565900"/>
            <a:ext cx="2895600" cy="182563"/>
          </a:xfr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1538-B9B3-41F1-BD0C-CB816E2ED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99C5B-3F04-4ADE-8F51-E6F78225A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18761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47D4AD-27C0-4AD6-B1D2-C863581B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D2F2573-6568-46ED-8DCC-EA49CBABD1A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379CD5BD-3642-461F-B5E6-5EEF6BE2992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E74EE5D6-74F5-4AB9-B655-370A8708354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250BDA92-A66D-4E55-8F41-12D616C2CED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2292496D-3EC3-4295-BC98-1E9A2C57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2438400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4A400-12C7-4B8C-AEB0-AA140BDB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DE5718-00DF-45C7-BF99-957EC0BD2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+mn-ea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9F30C14-367B-4170-BA0B-A918A1365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95117F-B8B2-4DCD-B8B4-D70ABC8DACBA}"/>
              </a:ext>
            </a:extLst>
          </p:cNvPr>
          <p:cNvSpPr/>
          <p:nvPr/>
        </p:nvSpPr>
        <p:spPr>
          <a:xfrm>
            <a:off x="152400" y="57912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C9AEE0-186C-41FD-9E9A-2522034A943B}"/>
              </a:ext>
            </a:extLst>
          </p:cNvPr>
          <p:cNvSpPr/>
          <p:nvPr/>
        </p:nvSpPr>
        <p:spPr>
          <a:xfrm>
            <a:off x="247650" y="588645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7772400" cy="1524000"/>
          </a:xfrm>
        </p:spPr>
        <p:txBody>
          <a:bodyPr/>
          <a:lstStyle>
            <a:lvl1pPr algn="ctr">
              <a:buNone/>
              <a:defRPr sz="4200" b="1" i="0" cap="none" baseline="0">
                <a:solidFill>
                  <a:srgbClr val="FFFFFF"/>
                </a:solidFill>
                <a:latin typeface="Corbe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AFD38C7-0481-4368-9AAB-BBA2862C90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0B2E4B8-321B-4684-918A-5985B1B5B2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6673E9-8222-415E-95D3-AA57F594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5875338"/>
            <a:ext cx="457200" cy="4413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E3C0BE-EFCD-4D90-93EE-8C7FAF8B3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92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BEE78E-70F3-4A7D-90C6-097E10F1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6A23C7-E1D0-46A5-9ACB-3980418AC5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825"/>
          </a:xfrm>
          <a:prstGeom prst="rect">
            <a:avLst/>
          </a:prstGeom>
        </p:spPr>
        <p:txBody>
          <a:bodyPr/>
          <a:lstStyle>
            <a:lvl1pPr>
              <a:defRPr sz="3600" b="1" i="0" baseline="0">
                <a:solidFill>
                  <a:schemeClr val="accent3">
                    <a:shade val="75000"/>
                  </a:schemeClr>
                </a:solidFill>
                <a:latin typeface="Corbe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775323"/>
          </a:xfrm>
        </p:spPr>
        <p:txBody>
          <a:bodyPr/>
          <a:lstStyle>
            <a:lvl1pPr>
              <a:buClr>
                <a:srgbClr val="154B6D"/>
              </a:buClr>
              <a:defRPr sz="2600" baseline="0">
                <a:latin typeface="Tw Cen MT" pitchFamily="34" charset="0"/>
              </a:defRPr>
            </a:lvl1pPr>
            <a:lvl2pPr>
              <a:buClr>
                <a:srgbClr val="154B6D"/>
              </a:buClr>
              <a:defRPr baseline="0">
                <a:latin typeface="Tw Cen MT" pitchFamily="34" charset="0"/>
              </a:defRPr>
            </a:lvl2pPr>
            <a:lvl3pPr>
              <a:buFont typeface="Wingdings" pitchFamily="2" charset="2"/>
              <a:buChar char="§"/>
              <a:defRPr baseline="0">
                <a:latin typeface="Tw Cen MT" pitchFamily="34" charset="0"/>
              </a:defRPr>
            </a:lvl3pPr>
            <a:lvl4pPr>
              <a:buClr>
                <a:srgbClr val="154B6D"/>
              </a:buClr>
              <a:defRPr baseline="0">
                <a:latin typeface="Tw Cen MT" pitchFamily="34" charset="0"/>
              </a:defRPr>
            </a:lvl4pPr>
            <a:lvl5pPr>
              <a:defRPr baseline="0">
                <a:latin typeface="Tw Cen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BC085E6-F165-4FAF-ADA0-D7683EAC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559234-398A-4091-9D4E-AF54B284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2414588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213C57-C17D-4F4A-9F50-8880541A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340475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7642D-A5B8-425D-8ACC-2E2F63C257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58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BEB125-8D88-4F93-B05E-7BF59832BB1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94D56C0-C839-4370-A9F8-0C117D7A5D2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DF3B87C-B1AA-45CD-9987-271CAAD0083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CFB40045-1570-4F89-A084-091FB40E152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6AC264F0-553B-40D2-83AB-F22BB66D79F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5B55BA4B-8EB5-40BA-8FF8-77E5865A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2438400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A087C-36DA-433E-A38B-1D6B6F08E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7BB40-BD7F-431D-94ED-5BDD26E0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53BEA4ED-78E0-4B8A-98C7-93E143A7A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5B6B5A-2661-48CF-B12A-15F208A20678}"/>
              </a:ext>
            </a:extLst>
          </p:cNvPr>
          <p:cNvSpPr/>
          <p:nvPr/>
        </p:nvSpPr>
        <p:spPr>
          <a:xfrm>
            <a:off x="152400" y="57912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CC9D22-B6FB-4BEA-B5A7-63024A382482}"/>
              </a:ext>
            </a:extLst>
          </p:cNvPr>
          <p:cNvSpPr/>
          <p:nvPr/>
        </p:nvSpPr>
        <p:spPr>
          <a:xfrm>
            <a:off x="247650" y="588645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7772400" cy="1524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4200" b="1" i="0" cap="none" baseline="0">
                <a:solidFill>
                  <a:srgbClr val="FFFFFF"/>
                </a:solidFill>
                <a:latin typeface="Corbe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2F64B7-9471-4DA1-A195-E0D20530D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65C7907-C677-4890-A390-8EAFD15580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7728B7D-F60F-4970-9F85-F8A7EAA2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5875338"/>
            <a:ext cx="457200" cy="4413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5D64C71-CE1A-4F53-8737-B092108DFC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4">
            <a:extLst>
              <a:ext uri="{FF2B5EF4-FFF2-40B4-BE49-F238E27FC236}">
                <a16:creationId xmlns:a16="http://schemas.microsoft.com/office/drawing/2014/main" id="{F10B7D88-5884-4892-9C13-96306D8284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3F1FFD0-9267-4AAE-8151-03F9BE10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6C31EE3-53DA-457F-A3B3-7622F513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7515A5-2B4D-43AD-979F-D2C228AF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675AF-F0CF-490B-ADF0-6E912BCA96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217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4">
            <a:extLst>
              <a:ext uri="{FF2B5EF4-FFF2-40B4-BE49-F238E27FC236}">
                <a16:creationId xmlns:a16="http://schemas.microsoft.com/office/drawing/2014/main" id="{F71189FD-8913-4201-A154-AC50B45F29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4D5C6F40-996C-47A1-A0E0-CE317114FD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61114A6A-36DA-4839-B2A4-8776F1AA7A4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AB665B04-7E03-434C-A2D4-6FB511F4907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0F6443FD-E6D9-48CD-B532-AACCF735239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C2C6-2FD4-4484-85BF-CFEC42E39CD5}"/>
              </a:ext>
            </a:extLst>
          </p:cNvPr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01945-8582-4232-B882-E1CA02EEE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76F009E2-0805-455A-BDA3-A7AFD997C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9CA4DF-DF7B-49CE-BFEE-528A6CE8E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D0AB4D-0ADC-4401-8982-15FFA6E546C1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F52D33-4A55-4A5E-8AB6-B4C2CB386175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>
            <a:extLst>
              <a:ext uri="{FF2B5EF4-FFF2-40B4-BE49-F238E27FC236}">
                <a16:creationId xmlns:a16="http://schemas.microsoft.com/office/drawing/2014/main" id="{F5F21C80-02BC-4C28-B1D0-CBF7C34A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D975AD3D-CAB3-4E7F-97EB-B538CD36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4718C056-476E-4080-8F1B-2A602BB7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AA2C0-2B3E-46E3-BB59-502512881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026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7975"/>
            <a:ext cx="8534400" cy="758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FD67C-9476-48D9-B889-F1C6567D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D3532-C580-4142-9820-0EE36606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8B059-9360-4F4D-8421-1273E79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340475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C55AD-DC4D-4F8B-84AD-C2040BCDA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B048F7-D8E4-474B-916C-5C63B72ECE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1C6342DA-65CB-4E5A-B468-B383026D67F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7CAFBE4A-19E8-4420-AD80-2CA796CA33D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1230DB39-7EE5-4BD9-9838-B35B22E5203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CD89F-D4D6-4056-8F5F-5FEC37D64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48CD4-F6C6-475A-BBB4-A447EE17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E7B0DD9-77F6-4F58-9573-223997F9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EA9115D-0E43-44F6-8914-0FF515E9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656924F-78DF-4B42-AAE7-5561F056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3894A07-C39F-4774-89D4-1610FD77E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56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E2C69-7265-49DE-B191-4D06351A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599B5EBE-3EE4-4F0C-8AC5-9BDC5921BD9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05BFA5F0-0BA0-4081-B680-085AF9DD8A6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3BA70AFF-B024-45CE-A0EC-ED5A4F899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C625F30E-353B-47C9-BAED-C075DFB2D6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D637C7-1BDC-4C0F-AD81-F8551C8133AD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F882D-C87F-4737-A9F9-52AD53F8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8F7E0A4-16E3-4268-8DD9-2FBAB2F0B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F53A61-E32B-4DF9-8B1E-730B6B06D306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BE2FA0-5C5A-4A36-9697-59A809BC02CF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E0C9B9-3EA9-4E86-B05A-498D8D0F1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E0073A1-C293-4403-8568-A518CB080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rgbClr val="164C6C"/>
                </a:solidFill>
              </a:defRPr>
            </a:lvl1pPr>
          </a:lstStyle>
          <a:p>
            <a:pPr>
              <a:defRPr/>
            </a:pPr>
            <a:fld id="{46F8C478-1864-4F56-98D6-E01C9CA2E1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57063515-F383-4CF8-885A-1A13EC0AF0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569396D2-9C8E-4C00-9AB4-6114EA1A34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0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2F84E023-7A03-483B-945C-34E1EC400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E16D8C9-38B7-43B7-90F0-B1168185F7A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F4B79CD4-FDA4-4977-83B3-672FDD2EE82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04B967D4-BAA8-47B2-B0EA-6F229AC15B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270628F7-A2E3-4A31-A395-122C0C9A60F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9B4991-4B70-4EFF-918D-CBC2B3C7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C799-85D2-46D9-8FE2-221612095189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EB02C-EA62-4BD8-95EC-7700F1076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060D5A-A709-4B2D-B18D-A706AA67AFBE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9DB069-81D4-4C46-A8B6-F0DA977A8267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4F7DB-CDBE-460C-98CF-D6357BF29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5B6CEBC-A54F-43BC-B0FA-BEFBA64CE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317A4-F9B2-483F-8893-94C68BF96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59D31748-846E-4873-B9BA-EF81F50119A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0FBCAF78-0AE7-4669-8689-00630ABA1F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D4D5D17B-52A6-407F-AE12-A70BA50F44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2E6BBD80-1923-4AFA-9D7F-9B98A1C4EC7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02686FAC-E191-4149-9AC8-F1D237B4D83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038FB272-CAF0-459D-BAEB-834FB5FA87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1FC135-9A4C-475A-BAB9-C8220211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D1A4626-F87B-47CD-A31F-0FCE2260B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AB828-CA6F-48B9-A799-77B15EC24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3356E-3089-4426-9A5F-B925D8F6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AD0A76B-3977-4714-84D7-1290825BF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90066A6-99AC-4DF1-8721-A4802122B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4800" y="6324600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F6CC9B-4682-4B6E-AF3F-F6F6407A5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6" name="Text Placeholder 12">
            <a:extLst>
              <a:ext uri="{FF2B5EF4-FFF2-40B4-BE49-F238E27FC236}">
                <a16:creationId xmlns:a16="http://schemas.microsoft.com/office/drawing/2014/main" id="{C2D0413D-88E8-46BA-837C-9B985AC8F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7" name="Title Placeholder 1">
            <a:extLst>
              <a:ext uri="{FF2B5EF4-FFF2-40B4-BE49-F238E27FC236}">
                <a16:creationId xmlns:a16="http://schemas.microsoft.com/office/drawing/2014/main" id="{48F8DA0E-C2AF-4BA1-B42A-690ECDD9E5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2300" y="152400"/>
            <a:ext cx="78867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239A6-60C6-48DE-A656-62002774FC99}"/>
              </a:ext>
            </a:extLst>
          </p:cNvPr>
          <p:cNvSpPr/>
          <p:nvPr/>
        </p:nvSpPr>
        <p:spPr>
          <a:xfrm>
            <a:off x="7924800" y="228600"/>
            <a:ext cx="10382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i="1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endParaRPr lang="en-US" dirty="0"/>
          </a:p>
        </p:txBody>
      </p:sp>
      <p:pic>
        <p:nvPicPr>
          <p:cNvPr id="1039" name="Picture 19">
            <a:extLst>
              <a:ext uri="{FF2B5EF4-FFF2-40B4-BE49-F238E27FC236}">
                <a16:creationId xmlns:a16="http://schemas.microsoft.com/office/drawing/2014/main" id="{76B51056-DD21-4FDE-97B4-72615F62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8600"/>
            <a:ext cx="9747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04625" r:id="rId1"/>
    <p:sldLayoutId id="2147504626" r:id="rId2"/>
    <p:sldLayoutId id="2147504627" r:id="rId3"/>
    <p:sldLayoutId id="2147504628" r:id="rId4"/>
    <p:sldLayoutId id="2147504629" r:id="rId5"/>
    <p:sldLayoutId id="2147504630" r:id="rId6"/>
    <p:sldLayoutId id="2147504631" r:id="rId7"/>
    <p:sldLayoutId id="2147504632" r:id="rId8"/>
    <p:sldLayoutId id="2147504633" r:id="rId9"/>
    <p:sldLayoutId id="2147504634" r:id="rId10"/>
    <p:sldLayoutId id="2147504635" r:id="rId11"/>
    <p:sldLayoutId id="2147504636" r:id="rId12"/>
    <p:sldLayoutId id="2147504637" r:id="rId1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164C6C"/>
          </a:solidFill>
          <a:latin typeface="+mn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64C6C"/>
          </a:solidFill>
          <a:latin typeface="Corbe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64C6C"/>
          </a:solidFill>
          <a:latin typeface="Corbe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64C6C"/>
          </a:solidFill>
          <a:latin typeface="Corbe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64C6C"/>
          </a:solidFill>
          <a:latin typeface="Corbel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Consolas" pitchFamily="4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Consolas" pitchFamily="4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Consolas" pitchFamily="4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Consolas" pitchFamily="49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1B587C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4E8542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604878"/>
        </a:buClr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Oystein.Haugen@hiof.n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CA63F1-FC39-4050-BBF9-88C7E569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</a:t>
            </a:r>
            <a:r>
              <a:rPr lang="en-US" dirty="0"/>
              <a:t> by Arrowhead</a:t>
            </a:r>
            <a:br>
              <a:rPr lang="en-US" dirty="0"/>
            </a:br>
            <a:r>
              <a:rPr lang="en-US"/>
              <a:t>Chemical Use-case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DAAA-2B20-4CB2-B269-57FA82C4AC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BB1C097-E40D-48DB-A3A6-F3B4628C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888468"/>
            <a:ext cx="2743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hlinkClick r:id="rId2"/>
              </a:rPr>
              <a:t>Oystein.Haugen@hiof.no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7" name="Bilde 12">
            <a:extLst>
              <a:ext uri="{FF2B5EF4-FFF2-40B4-BE49-F238E27FC236}">
                <a16:creationId xmlns:a16="http://schemas.microsoft.com/office/drawing/2014/main" id="{93B797D8-DBD8-42A3-98BA-C72554EC8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338763"/>
            <a:ext cx="3417145" cy="763052"/>
          </a:xfrm>
          <a:prstGeom prst="rect">
            <a:avLst/>
          </a:prstGeom>
          <a:solidFill>
            <a:srgbClr val="487A7B"/>
          </a:solidFill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F712A0-A125-4EDC-85F4-67F742D7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64C71-CE1A-4F53-8737-B092108DFCA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64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0D75-2F2A-4895-B5F5-B61DD30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Norwegian Use-case (excerpts)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12FEF-B8D1-445D-B4FD-183C0B07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2</a:t>
            </a:fld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55543-A51C-4C38-A1B3-7BB07587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85" y="1493345"/>
            <a:ext cx="6635006" cy="439155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9BE3A-7760-4807-B688-B807516A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4192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0AA70B-6DC9-41E5-8964-48A09044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97906"/>
            <a:ext cx="6543675" cy="2876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8A414-0D23-4C59-B11F-3A390252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simplified and updated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FFDFF-652E-46CD-BC60-94707DCD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59C4F2-0991-45AE-96A1-9FB501B77EA9}"/>
              </a:ext>
            </a:extLst>
          </p:cNvPr>
          <p:cNvSpPr/>
          <p:nvPr/>
        </p:nvSpPr>
        <p:spPr>
          <a:xfrm>
            <a:off x="6019800" y="1752600"/>
            <a:ext cx="1828800" cy="609600"/>
          </a:xfrm>
          <a:prstGeom prst="wedgeRoundRectCallout">
            <a:avLst>
              <a:gd name="adj1" fmla="val -55869"/>
              <a:gd name="adj2" fmla="val 121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Arrowhead Core services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C831A15-D910-491D-AD66-502BB7E332B2}"/>
              </a:ext>
            </a:extLst>
          </p:cNvPr>
          <p:cNvSpPr/>
          <p:nvPr/>
        </p:nvSpPr>
        <p:spPr>
          <a:xfrm>
            <a:off x="2195736" y="4900951"/>
            <a:ext cx="1828800" cy="832304"/>
          </a:xfrm>
          <a:prstGeom prst="wedgeRoundRectCallout">
            <a:avLst>
              <a:gd name="adj1" fmla="val 39386"/>
              <a:gd name="adj2" fmla="val -1299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communication with Signals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308CFE9-2816-4646-AE72-A16CD4FCBD04}"/>
              </a:ext>
            </a:extLst>
          </p:cNvPr>
          <p:cNvSpPr/>
          <p:nvPr/>
        </p:nvSpPr>
        <p:spPr>
          <a:xfrm>
            <a:off x="4568825" y="4900950"/>
            <a:ext cx="1828800" cy="832305"/>
          </a:xfrm>
          <a:prstGeom prst="wedgeRoundRectCallout">
            <a:avLst>
              <a:gd name="adj1" fmla="val 22233"/>
              <a:gd name="adj2" fmla="val -1320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communication with Operations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13E4-B669-4626-B479-CA2DAF46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C55AD-DC4D-4F8B-84AD-C2040BCDA9B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521314C-783A-430D-A62A-45EE19774CF6}"/>
              </a:ext>
            </a:extLst>
          </p:cNvPr>
          <p:cNvSpPr/>
          <p:nvPr/>
        </p:nvSpPr>
        <p:spPr>
          <a:xfrm>
            <a:off x="2195736" y="5800179"/>
            <a:ext cx="4201889" cy="5091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 of the actual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612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7566-C11E-4912-8A28-BC1318D4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Arrowhead </a:t>
            </a:r>
            <a:r>
              <a:rPr lang="en-US" dirty="0" err="1"/>
              <a:t>SoA</a:t>
            </a:r>
            <a:r>
              <a:rPr lang="en-US" dirty="0"/>
              <a:t> in </a:t>
            </a:r>
            <a:r>
              <a:rPr lang="en-US" dirty="0" err="1"/>
              <a:t>SysML</a:t>
            </a:r>
            <a:r>
              <a:rPr lang="en-US" dirty="0"/>
              <a:t> v2</a:t>
            </a:r>
            <a:br>
              <a:rPr lang="en-US" dirty="0"/>
            </a:br>
            <a:r>
              <a:rPr lang="en-US" dirty="0"/>
              <a:t>on public release June 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57A04-A15B-466F-8E05-13DD76D2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DA18D-908E-44EC-B694-4706533F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C55AD-DC4D-4F8B-84AD-C2040BCDA9B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D3F35F-D555-47D1-A38E-DBAB730F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00616"/>
            <a:ext cx="8842375" cy="387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96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T-AHF-SoA-SignalsOperations-200625-v4.pptx" id="{B2C49CFD-F739-4B40-BE09-0870A0819CCF}" vid="{B720BBBD-715C-4C19-8522-8C80B640C0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SST-Presentation</Template>
  <TotalTime>1010</TotalTime>
  <Words>59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Corbel</vt:lpstr>
      <vt:lpstr>Tw Cen MT</vt:lpstr>
      <vt:lpstr>Wingdings</vt:lpstr>
      <vt:lpstr>Wingdings 2</vt:lpstr>
      <vt:lpstr>Civic</vt:lpstr>
      <vt:lpstr>SoA by Arrowhead Chemical Use-case</vt:lpstr>
      <vt:lpstr>The Norwegian Use-case (excerpts)</vt:lpstr>
      <vt:lpstr>Use-case simplified and updated</vt:lpstr>
      <vt:lpstr>The Arrowhead SoA in SysML v2 on public release June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Arrowhead SoA Use-case Sequence Diagrams</dc:title>
  <dc:creator>Øystein Haugen</dc:creator>
  <cp:lastModifiedBy>Øystein Haugen</cp:lastModifiedBy>
  <cp:revision>42</cp:revision>
  <cp:lastPrinted>2015-03-24T15:04:04Z</cp:lastPrinted>
  <dcterms:created xsi:type="dcterms:W3CDTF">2020-09-01T17:58:22Z</dcterms:created>
  <dcterms:modified xsi:type="dcterms:W3CDTF">2020-12-01T12:01:33Z</dcterms:modified>
</cp:coreProperties>
</file>