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74" r:id="rId5"/>
    <p:sldId id="265" r:id="rId6"/>
    <p:sldId id="277" r:id="rId7"/>
    <p:sldId id="271" r:id="rId8"/>
    <p:sldId id="280" r:id="rId9"/>
    <p:sldId id="291" r:id="rId10"/>
  </p:sldIdLst>
  <p:sldSz cx="9144000" cy="5143500" type="screen16x9"/>
  <p:notesSz cx="6858000" cy="9144000"/>
  <p:embeddedFontLst>
    <p:embeddedFont>
      <p:font typeface="Martel" panose="020B0604020202020204" charset="0"/>
      <p:regular r:id="rId12"/>
    </p:embeddedFont>
    <p:embeddedFont>
      <p:font typeface="Martel Heavy" panose="020B0604020202020204" charset="0"/>
      <p:bold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35A18-4C0C-45E4-9CD9-4D96563ED65F}" v="23" dt="2022-12-05T03:12:59.79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67AFDC-311B-4F3A-9918-4F7F85FD59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Pérez Fernández" userId="1268b1b18d115989" providerId="LiveId" clId="{6EC35A18-4C0C-45E4-9CD9-4D96563ED65F}"/>
    <pc:docChg chg="undo redo custSel delSld modSld sldOrd">
      <pc:chgData name="Cristina Pérez Fernández" userId="1268b1b18d115989" providerId="LiveId" clId="{6EC35A18-4C0C-45E4-9CD9-4D96563ED65F}" dt="2022-12-05T03:18:42.741" v="2209" actId="47"/>
      <pc:docMkLst>
        <pc:docMk/>
      </pc:docMkLst>
      <pc:sldChg chg="addSp delSp modSp mod">
        <pc:chgData name="Cristina Pérez Fernández" userId="1268b1b18d115989" providerId="LiveId" clId="{6EC35A18-4C0C-45E4-9CD9-4D96563ED65F}" dt="2022-12-05T01:21:10.529" v="350" actId="1076"/>
        <pc:sldMkLst>
          <pc:docMk/>
          <pc:sldMk cId="0" sldId="256"/>
        </pc:sldMkLst>
        <pc:spChg chg="add mod">
          <ac:chgData name="Cristina Pérez Fernández" userId="1268b1b18d115989" providerId="LiveId" clId="{6EC35A18-4C0C-45E4-9CD9-4D96563ED65F}" dt="2022-12-05T01:16:17.468" v="308" actId="1076"/>
          <ac:spMkLst>
            <pc:docMk/>
            <pc:sldMk cId="0" sldId="256"/>
            <ac:spMk id="3" creationId="{43609A81-B5E8-0A83-5C73-FC3802A398C9}"/>
          </ac:spMkLst>
        </pc:spChg>
        <pc:spChg chg="mod">
          <ac:chgData name="Cristina Pérez Fernández" userId="1268b1b18d115989" providerId="LiveId" clId="{6EC35A18-4C0C-45E4-9CD9-4D96563ED65F}" dt="2022-12-05T01:17:31.752" v="343" actId="113"/>
          <ac:spMkLst>
            <pc:docMk/>
            <pc:sldMk cId="0" sldId="256"/>
            <ac:spMk id="213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12:47.690" v="217" actId="403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15:30.310" v="265" actId="20577"/>
          <ac:spMkLst>
            <pc:docMk/>
            <pc:sldMk cId="0" sldId="256"/>
            <ac:spMk id="227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15:49.053" v="287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16:03.623" v="307" actId="20577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1:06:25.431" v="2" actId="478"/>
          <ac:spMkLst>
            <pc:docMk/>
            <pc:sldMk cId="0" sldId="256"/>
            <ac:spMk id="230" creationId="{00000000-0000-0000-0000-000000000000}"/>
          </ac:spMkLst>
        </pc:spChg>
        <pc:picChg chg="add mod">
          <ac:chgData name="Cristina Pérez Fernández" userId="1268b1b18d115989" providerId="LiveId" clId="{6EC35A18-4C0C-45E4-9CD9-4D96563ED65F}" dt="2022-12-05T01:21:10.529" v="350" actId="1076"/>
          <ac:picMkLst>
            <pc:docMk/>
            <pc:sldMk cId="0" sldId="256"/>
            <ac:picMk id="5" creationId="{172250A9-3D4D-C49E-7BA1-A9648228BF1F}"/>
          </ac:picMkLst>
        </pc:picChg>
        <pc:picChg chg="del mod">
          <ac:chgData name="Cristina Pérez Fernández" userId="1268b1b18d115989" providerId="LiveId" clId="{6EC35A18-4C0C-45E4-9CD9-4D96563ED65F}" dt="2022-12-05T01:20:56.425" v="348" actId="478"/>
          <ac:picMkLst>
            <pc:docMk/>
            <pc:sldMk cId="0" sldId="256"/>
            <ac:picMk id="215" creationId="{00000000-0000-0000-0000-000000000000}"/>
          </ac:picMkLst>
        </pc:picChg>
      </pc:sldChg>
      <pc:sldChg chg="del">
        <pc:chgData name="Cristina Pérez Fernández" userId="1268b1b18d115989" providerId="LiveId" clId="{6EC35A18-4C0C-45E4-9CD9-4D96563ED65F}" dt="2022-12-05T01:21:40.810" v="351" actId="47"/>
        <pc:sldMkLst>
          <pc:docMk/>
          <pc:sldMk cId="0" sldId="257"/>
        </pc:sldMkLst>
      </pc:sldChg>
      <pc:sldChg chg="addSp delSp modSp mod">
        <pc:chgData name="Cristina Pérez Fernández" userId="1268b1b18d115989" providerId="LiveId" clId="{6EC35A18-4C0C-45E4-9CD9-4D96563ED65F}" dt="2022-12-05T01:38:27.218" v="683" actId="1076"/>
        <pc:sldMkLst>
          <pc:docMk/>
          <pc:sldMk cId="0" sldId="258"/>
        </pc:sldMkLst>
        <pc:spChg chg="mod">
          <ac:chgData name="Cristina Pérez Fernández" userId="1268b1b18d115989" providerId="LiveId" clId="{6EC35A18-4C0C-45E4-9CD9-4D96563ED65F}" dt="2022-12-05T01:22:17.962" v="371" actId="20577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22:47.520" v="382" actId="20577"/>
          <ac:spMkLst>
            <pc:docMk/>
            <pc:sldMk cId="0" sldId="258"/>
            <ac:spMk id="243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23:33.980" v="444" actId="14100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26:35.187" v="485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27:22.659" v="545" actId="14100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28:30.621" v="566" actId="20577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30:26.412" v="617" actId="14100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32:39.218" v="676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30:55.161" v="648" actId="404"/>
          <ac:spMkLst>
            <pc:docMk/>
            <pc:sldMk cId="0" sldId="258"/>
            <ac:spMk id="250" creationId="{00000000-0000-0000-0000-000000000000}"/>
          </ac:spMkLst>
        </pc:spChg>
        <pc:picChg chg="add mod">
          <ac:chgData name="Cristina Pérez Fernández" userId="1268b1b18d115989" providerId="LiveId" clId="{6EC35A18-4C0C-45E4-9CD9-4D96563ED65F}" dt="2022-12-05T01:38:27.218" v="683" actId="1076"/>
          <ac:picMkLst>
            <pc:docMk/>
            <pc:sldMk cId="0" sldId="258"/>
            <ac:picMk id="3" creationId="{A7AC71E3-4FDC-3E5A-3962-113B6B3BA99A}"/>
          </ac:picMkLst>
        </pc:picChg>
        <pc:picChg chg="del">
          <ac:chgData name="Cristina Pérez Fernández" userId="1268b1b18d115989" providerId="LiveId" clId="{6EC35A18-4C0C-45E4-9CD9-4D96563ED65F}" dt="2022-12-05T01:37:48.375" v="677" actId="478"/>
          <ac:picMkLst>
            <pc:docMk/>
            <pc:sldMk cId="0" sldId="258"/>
            <ac:picMk id="255" creationId="{00000000-0000-0000-0000-000000000000}"/>
          </ac:picMkLst>
        </pc:picChg>
      </pc:sldChg>
      <pc:sldChg chg="del">
        <pc:chgData name="Cristina Pérez Fernández" userId="1268b1b18d115989" providerId="LiveId" clId="{6EC35A18-4C0C-45E4-9CD9-4D96563ED65F}" dt="2022-12-05T03:17:34.364" v="2193" actId="47"/>
        <pc:sldMkLst>
          <pc:docMk/>
          <pc:sldMk cId="0" sldId="259"/>
        </pc:sldMkLst>
      </pc:sldChg>
      <pc:sldChg chg="del">
        <pc:chgData name="Cristina Pérez Fernández" userId="1268b1b18d115989" providerId="LiveId" clId="{6EC35A18-4C0C-45E4-9CD9-4D96563ED65F}" dt="2022-12-05T03:17:38.575" v="2194" actId="47"/>
        <pc:sldMkLst>
          <pc:docMk/>
          <pc:sldMk cId="0" sldId="260"/>
        </pc:sldMkLst>
      </pc:sldChg>
      <pc:sldChg chg="addSp delSp modSp mod ord">
        <pc:chgData name="Cristina Pérez Fernández" userId="1268b1b18d115989" providerId="LiveId" clId="{6EC35A18-4C0C-45E4-9CD9-4D96563ED65F}" dt="2022-12-05T02:06:32.101" v="1156" actId="20577"/>
        <pc:sldMkLst>
          <pc:docMk/>
          <pc:sldMk cId="0" sldId="261"/>
        </pc:sldMkLst>
        <pc:spChg chg="add mod">
          <ac:chgData name="Cristina Pérez Fernández" userId="1268b1b18d115989" providerId="LiveId" clId="{6EC35A18-4C0C-45E4-9CD9-4D96563ED65F}" dt="2022-12-05T02:04:33.237" v="1069" actId="1076"/>
          <ac:spMkLst>
            <pc:docMk/>
            <pc:sldMk cId="0" sldId="261"/>
            <ac:spMk id="5" creationId="{0FE08E34-E4F4-5D5F-2B37-72E798570B75}"/>
          </ac:spMkLst>
        </pc:spChg>
        <pc:spChg chg="add del mod">
          <ac:chgData name="Cristina Pérez Fernández" userId="1268b1b18d115989" providerId="LiveId" clId="{6EC35A18-4C0C-45E4-9CD9-4D96563ED65F}" dt="2022-12-05T01:58:14.691" v="984" actId="478"/>
          <ac:spMkLst>
            <pc:docMk/>
            <pc:sldMk cId="0" sldId="261"/>
            <ac:spMk id="6" creationId="{359FCAEB-8D3A-626C-1C04-9F828A0B235A}"/>
          </ac:spMkLst>
        </pc:spChg>
        <pc:spChg chg="add del mod">
          <ac:chgData name="Cristina Pérez Fernández" userId="1268b1b18d115989" providerId="LiveId" clId="{6EC35A18-4C0C-45E4-9CD9-4D96563ED65F}" dt="2022-12-05T02:02:40.943" v="1043" actId="478"/>
          <ac:spMkLst>
            <pc:docMk/>
            <pc:sldMk cId="0" sldId="261"/>
            <ac:spMk id="7" creationId="{A7070255-9D77-1EAD-05D0-F4E28546EB19}"/>
          </ac:spMkLst>
        </pc:spChg>
        <pc:spChg chg="add mod">
          <ac:chgData name="Cristina Pérez Fernández" userId="1268b1b18d115989" providerId="LiveId" clId="{6EC35A18-4C0C-45E4-9CD9-4D96563ED65F}" dt="2022-12-05T02:03:19.212" v="1064" actId="14100"/>
          <ac:spMkLst>
            <pc:docMk/>
            <pc:sldMk cId="0" sldId="261"/>
            <ac:spMk id="8" creationId="{DE95D1E9-9F82-1F9D-8601-A2F508C4777F}"/>
          </ac:spMkLst>
        </pc:spChg>
        <pc:spChg chg="add mod">
          <ac:chgData name="Cristina Pérez Fernández" userId="1268b1b18d115989" providerId="LiveId" clId="{6EC35A18-4C0C-45E4-9CD9-4D96563ED65F}" dt="2022-12-05T02:04:53.505" v="1071" actId="1076"/>
          <ac:spMkLst>
            <pc:docMk/>
            <pc:sldMk cId="0" sldId="261"/>
            <ac:spMk id="9" creationId="{4CDC7A9A-D48F-E884-23FB-46FC9447C495}"/>
          </ac:spMkLst>
        </pc:spChg>
        <pc:spChg chg="add mod">
          <ac:chgData name="Cristina Pérez Fernández" userId="1268b1b18d115989" providerId="LiveId" clId="{6EC35A18-4C0C-45E4-9CD9-4D96563ED65F}" dt="2022-12-05T02:04:42.550" v="1070" actId="1076"/>
          <ac:spMkLst>
            <pc:docMk/>
            <pc:sldMk cId="0" sldId="261"/>
            <ac:spMk id="10" creationId="{73C2AF93-F2D7-80B9-4221-187FE06BD280}"/>
          </ac:spMkLst>
        </pc:spChg>
        <pc:spChg chg="add mod">
          <ac:chgData name="Cristina Pérez Fernández" userId="1268b1b18d115989" providerId="LiveId" clId="{6EC35A18-4C0C-45E4-9CD9-4D96563ED65F}" dt="2022-12-05T02:04:22.023" v="1068" actId="1076"/>
          <ac:spMkLst>
            <pc:docMk/>
            <pc:sldMk cId="0" sldId="261"/>
            <ac:spMk id="11" creationId="{7A1AA8E8-B374-5AF6-D76B-AFFEA96C7961}"/>
          </ac:spMkLst>
        </pc:spChg>
        <pc:spChg chg="mod">
          <ac:chgData name="Cristina Pérez Fernández" userId="1268b1b18d115989" providerId="LiveId" clId="{6EC35A18-4C0C-45E4-9CD9-4D96563ED65F}" dt="2022-12-05T01:42:38.688" v="756" actId="14100"/>
          <ac:spMkLst>
            <pc:docMk/>
            <pc:sldMk cId="0" sldId="261"/>
            <ac:spMk id="30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1:39:30.241" v="695" actId="20577"/>
          <ac:spMkLst>
            <pc:docMk/>
            <pc:sldMk cId="0" sldId="261"/>
            <ac:spMk id="310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6:05.910" v="1120" actId="20577"/>
          <ac:spMkLst>
            <pc:docMk/>
            <pc:sldMk cId="0" sldId="261"/>
            <ac:spMk id="324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6:18.913" v="1141" actId="20577"/>
          <ac:spMkLst>
            <pc:docMk/>
            <pc:sldMk cId="0" sldId="261"/>
            <ac:spMk id="325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6:32.101" v="1156" actId="20577"/>
          <ac:spMkLst>
            <pc:docMk/>
            <pc:sldMk cId="0" sldId="261"/>
            <ac:spMk id="326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5:17.594" v="1093" actId="20577"/>
          <ac:spMkLst>
            <pc:docMk/>
            <pc:sldMk cId="0" sldId="261"/>
            <ac:spMk id="327" creationId="{00000000-0000-0000-0000-000000000000}"/>
          </ac:spMkLst>
        </pc:spChg>
        <pc:picChg chg="add del">
          <ac:chgData name="Cristina Pérez Fernández" userId="1268b1b18d115989" providerId="LiveId" clId="{6EC35A18-4C0C-45E4-9CD9-4D96563ED65F}" dt="2022-12-05T01:39:42.481" v="697" actId="478"/>
          <ac:picMkLst>
            <pc:docMk/>
            <pc:sldMk cId="0" sldId="261"/>
            <ac:picMk id="3" creationId="{C99654DB-DDF9-57DF-9AB5-3CBA3D3D22DF}"/>
          </ac:picMkLst>
        </pc:picChg>
        <pc:picChg chg="add del">
          <ac:chgData name="Cristina Pérez Fernández" userId="1268b1b18d115989" providerId="LiveId" clId="{6EC35A18-4C0C-45E4-9CD9-4D96563ED65F}" dt="2022-12-05T01:40:05.524" v="699"/>
          <ac:picMkLst>
            <pc:docMk/>
            <pc:sldMk cId="0" sldId="261"/>
            <ac:picMk id="4" creationId="{4DACFEF8-A77E-0221-5E41-34DC17D5A40F}"/>
          </ac:picMkLst>
        </pc:picChg>
        <pc:picChg chg="del">
          <ac:chgData name="Cristina Pérez Fernández" userId="1268b1b18d115989" providerId="LiveId" clId="{6EC35A18-4C0C-45E4-9CD9-4D96563ED65F}" dt="2022-12-05T01:39:06.922" v="684" actId="478"/>
          <ac:picMkLst>
            <pc:docMk/>
            <pc:sldMk cId="0" sldId="261"/>
            <ac:picMk id="313" creationId="{00000000-0000-0000-0000-000000000000}"/>
          </ac:picMkLst>
        </pc:picChg>
      </pc:sldChg>
      <pc:sldChg chg="modSp del mod">
        <pc:chgData name="Cristina Pérez Fernández" userId="1268b1b18d115989" providerId="LiveId" clId="{6EC35A18-4C0C-45E4-9CD9-4D96563ED65F}" dt="2022-12-05T03:17:40.979" v="2195" actId="47"/>
        <pc:sldMkLst>
          <pc:docMk/>
          <pc:sldMk cId="0" sldId="262"/>
        </pc:sldMkLst>
        <pc:spChg chg="mod">
          <ac:chgData name="Cristina Pérez Fernández" userId="1268b1b18d115989" providerId="LiveId" clId="{6EC35A18-4C0C-45E4-9CD9-4D96563ED65F}" dt="2022-12-05T01:47:19.200" v="757" actId="14100"/>
          <ac:spMkLst>
            <pc:docMk/>
            <pc:sldMk cId="0" sldId="262"/>
            <ac:spMk id="333" creationId="{00000000-0000-0000-0000-000000000000}"/>
          </ac:spMkLst>
        </pc:spChg>
      </pc:sldChg>
      <pc:sldChg chg="del">
        <pc:chgData name="Cristina Pérez Fernández" userId="1268b1b18d115989" providerId="LiveId" clId="{6EC35A18-4C0C-45E4-9CD9-4D96563ED65F}" dt="2022-12-05T03:17:42.167" v="2196" actId="47"/>
        <pc:sldMkLst>
          <pc:docMk/>
          <pc:sldMk cId="0" sldId="263"/>
        </pc:sldMkLst>
      </pc:sldChg>
      <pc:sldChg chg="del">
        <pc:chgData name="Cristina Pérez Fernández" userId="1268b1b18d115989" providerId="LiveId" clId="{6EC35A18-4C0C-45E4-9CD9-4D96563ED65F}" dt="2022-12-05T03:17:45.271" v="2197" actId="47"/>
        <pc:sldMkLst>
          <pc:docMk/>
          <pc:sldMk cId="0" sldId="264"/>
        </pc:sldMkLst>
      </pc:sldChg>
      <pc:sldChg chg="addSp delSp modSp mod ord">
        <pc:chgData name="Cristina Pérez Fernández" userId="1268b1b18d115989" providerId="LiveId" clId="{6EC35A18-4C0C-45E4-9CD9-4D96563ED65F}" dt="2022-12-05T02:35:32.339" v="1647" actId="14100"/>
        <pc:sldMkLst>
          <pc:docMk/>
          <pc:sldMk cId="0" sldId="265"/>
        </pc:sldMkLst>
        <pc:spChg chg="add del mod">
          <ac:chgData name="Cristina Pérez Fernández" userId="1268b1b18d115989" providerId="LiveId" clId="{6EC35A18-4C0C-45E4-9CD9-4D96563ED65F}" dt="2022-12-05T02:11:14.756" v="1243" actId="478"/>
          <ac:spMkLst>
            <pc:docMk/>
            <pc:sldMk cId="0" sldId="265"/>
            <ac:spMk id="3" creationId="{2F3A1DC1-1694-6F90-23C0-D80BA5F82E27}"/>
          </ac:spMkLst>
        </pc:spChg>
        <pc:spChg chg="add del mod">
          <ac:chgData name="Cristina Pérez Fernández" userId="1268b1b18d115989" providerId="LiveId" clId="{6EC35A18-4C0C-45E4-9CD9-4D96563ED65F}" dt="2022-12-05T02:17:32.592" v="1559"/>
          <ac:spMkLst>
            <pc:docMk/>
            <pc:sldMk cId="0" sldId="265"/>
            <ac:spMk id="4" creationId="{D03BE05F-9DC8-7120-0E9D-03D04BA3EA08}"/>
          </ac:spMkLst>
        </pc:spChg>
        <pc:spChg chg="add mod">
          <ac:chgData name="Cristina Pérez Fernández" userId="1268b1b18d115989" providerId="LiveId" clId="{6EC35A18-4C0C-45E4-9CD9-4D96563ED65F}" dt="2022-12-05T02:19:31.911" v="1623" actId="20577"/>
          <ac:spMkLst>
            <pc:docMk/>
            <pc:sldMk cId="0" sldId="265"/>
            <ac:spMk id="5" creationId="{700CD1A4-D559-98C8-B211-2C2114613598}"/>
          </ac:spMkLst>
        </pc:spChg>
        <pc:spChg chg="del mod">
          <ac:chgData name="Cristina Pérez Fernández" userId="1268b1b18d115989" providerId="LiveId" clId="{6EC35A18-4C0C-45E4-9CD9-4D96563ED65F}" dt="2022-12-05T02:11:10.313" v="1242" actId="478"/>
          <ac:spMkLst>
            <pc:docMk/>
            <pc:sldMk cId="0" sldId="265"/>
            <ac:spMk id="413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3:28.583" v="1290" actId="403"/>
          <ac:spMkLst>
            <pc:docMk/>
            <pc:sldMk cId="0" sldId="265"/>
            <ac:spMk id="414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5:03.827" v="1393" actId="20577"/>
          <ac:spMkLst>
            <pc:docMk/>
            <pc:sldMk cId="0" sldId="265"/>
            <ac:spMk id="415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3:44.186" v="1306" actId="404"/>
          <ac:spMkLst>
            <pc:docMk/>
            <pc:sldMk cId="0" sldId="265"/>
            <ac:spMk id="416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5:29.816" v="1459" actId="20577"/>
          <ac:spMkLst>
            <pc:docMk/>
            <pc:sldMk cId="0" sldId="265"/>
            <ac:spMk id="417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6:17.251" v="1485" actId="404"/>
          <ac:spMkLst>
            <pc:docMk/>
            <pc:sldMk cId="0" sldId="265"/>
            <ac:spMk id="418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6:46.371" v="1528" actId="20577"/>
          <ac:spMkLst>
            <pc:docMk/>
            <pc:sldMk cId="0" sldId="265"/>
            <ac:spMk id="41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6:33.959" v="1495" actId="404"/>
          <ac:spMkLst>
            <pc:docMk/>
            <pc:sldMk cId="0" sldId="265"/>
            <ac:spMk id="420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7:02.125" v="1556" actId="20577"/>
          <ac:spMkLst>
            <pc:docMk/>
            <pc:sldMk cId="0" sldId="265"/>
            <ac:spMk id="421" creationId="{00000000-0000-0000-0000-000000000000}"/>
          </ac:spMkLst>
        </pc:spChg>
        <pc:picChg chg="add mod">
          <ac:chgData name="Cristina Pérez Fernández" userId="1268b1b18d115989" providerId="LiveId" clId="{6EC35A18-4C0C-45E4-9CD9-4D96563ED65F}" dt="2022-12-05T02:35:32.339" v="1647" actId="14100"/>
          <ac:picMkLst>
            <pc:docMk/>
            <pc:sldMk cId="0" sldId="265"/>
            <ac:picMk id="7" creationId="{E310EAE7-D3BE-B673-F6BD-AF3DA6D1F084}"/>
          </ac:picMkLst>
        </pc:picChg>
        <pc:picChg chg="add mod">
          <ac:chgData name="Cristina Pérez Fernández" userId="1268b1b18d115989" providerId="LiveId" clId="{6EC35A18-4C0C-45E4-9CD9-4D96563ED65F}" dt="2022-12-05T02:29:54.310" v="1635" actId="14100"/>
          <ac:picMkLst>
            <pc:docMk/>
            <pc:sldMk cId="0" sldId="265"/>
            <ac:picMk id="9" creationId="{BF913445-D971-48B1-ED32-E4C7A4B80658}"/>
          </ac:picMkLst>
        </pc:picChg>
        <pc:picChg chg="add mod">
          <ac:chgData name="Cristina Pérez Fernández" userId="1268b1b18d115989" providerId="LiveId" clId="{6EC35A18-4C0C-45E4-9CD9-4D96563ED65F}" dt="2022-12-05T02:32:49.258" v="1641" actId="1076"/>
          <ac:picMkLst>
            <pc:docMk/>
            <pc:sldMk cId="0" sldId="265"/>
            <ac:picMk id="11" creationId="{F4E35E38-05F3-E609-7E98-5ADA1DA1B4DF}"/>
          </ac:picMkLst>
        </pc:picChg>
        <pc:picChg chg="add mod">
          <ac:chgData name="Cristina Pérez Fernández" userId="1268b1b18d115989" providerId="LiveId" clId="{6EC35A18-4C0C-45E4-9CD9-4D96563ED65F}" dt="2022-12-05T02:35:24.096" v="1645" actId="1076"/>
          <ac:picMkLst>
            <pc:docMk/>
            <pc:sldMk cId="0" sldId="265"/>
            <ac:picMk id="13" creationId="{407EDEB0-3F36-A456-0DFA-63CDB372BE48}"/>
          </ac:picMkLst>
        </pc:picChg>
      </pc:sldChg>
      <pc:sldChg chg="del">
        <pc:chgData name="Cristina Pérez Fernández" userId="1268b1b18d115989" providerId="LiveId" clId="{6EC35A18-4C0C-45E4-9CD9-4D96563ED65F}" dt="2022-12-05T03:17:46.228" v="2198" actId="47"/>
        <pc:sldMkLst>
          <pc:docMk/>
          <pc:sldMk cId="0" sldId="266"/>
        </pc:sldMkLst>
      </pc:sldChg>
      <pc:sldChg chg="del">
        <pc:chgData name="Cristina Pérez Fernández" userId="1268b1b18d115989" providerId="LiveId" clId="{6EC35A18-4C0C-45E4-9CD9-4D96563ED65F}" dt="2022-12-05T03:17:48.231" v="2199" actId="47"/>
        <pc:sldMkLst>
          <pc:docMk/>
          <pc:sldMk cId="0" sldId="267"/>
        </pc:sldMkLst>
      </pc:sldChg>
      <pc:sldChg chg="del">
        <pc:chgData name="Cristina Pérez Fernández" userId="1268b1b18d115989" providerId="LiveId" clId="{6EC35A18-4C0C-45E4-9CD9-4D96563ED65F}" dt="2022-12-05T03:17:49.616" v="2200" actId="47"/>
        <pc:sldMkLst>
          <pc:docMk/>
          <pc:sldMk cId="0" sldId="268"/>
        </pc:sldMkLst>
      </pc:sldChg>
      <pc:sldChg chg="del">
        <pc:chgData name="Cristina Pérez Fernández" userId="1268b1b18d115989" providerId="LiveId" clId="{6EC35A18-4C0C-45E4-9CD9-4D96563ED65F}" dt="2022-12-05T03:17:52.268" v="2201" actId="47"/>
        <pc:sldMkLst>
          <pc:docMk/>
          <pc:sldMk cId="0" sldId="269"/>
        </pc:sldMkLst>
      </pc:sldChg>
      <pc:sldChg chg="del">
        <pc:chgData name="Cristina Pérez Fernández" userId="1268b1b18d115989" providerId="LiveId" clId="{6EC35A18-4C0C-45E4-9CD9-4D96563ED65F}" dt="2022-12-05T03:17:53.861" v="2202" actId="47"/>
        <pc:sldMkLst>
          <pc:docMk/>
          <pc:sldMk cId="0" sldId="270"/>
        </pc:sldMkLst>
      </pc:sldChg>
      <pc:sldChg chg="addSp delSp modSp mod ord">
        <pc:chgData name="Cristina Pérez Fernández" userId="1268b1b18d115989" providerId="LiveId" clId="{6EC35A18-4C0C-45E4-9CD9-4D96563ED65F}" dt="2022-12-05T02:53:08.349" v="1903" actId="1582"/>
        <pc:sldMkLst>
          <pc:docMk/>
          <pc:sldMk cId="0" sldId="271"/>
        </pc:sldMkLst>
        <pc:spChg chg="add del mod">
          <ac:chgData name="Cristina Pérez Fernández" userId="1268b1b18d115989" providerId="LiveId" clId="{6EC35A18-4C0C-45E4-9CD9-4D96563ED65F}" dt="2022-12-05T02:49:51.919" v="1804" actId="478"/>
          <ac:spMkLst>
            <pc:docMk/>
            <pc:sldMk cId="0" sldId="271"/>
            <ac:spMk id="3" creationId="{DAE82852-F862-5ADB-D4DA-4291A695017C}"/>
          </ac:spMkLst>
        </pc:spChg>
        <pc:spChg chg="add del mod">
          <ac:chgData name="Cristina Pérez Fernández" userId="1268b1b18d115989" providerId="LiveId" clId="{6EC35A18-4C0C-45E4-9CD9-4D96563ED65F}" dt="2022-12-05T02:50:01.955" v="1806" actId="478"/>
          <ac:spMkLst>
            <pc:docMk/>
            <pc:sldMk cId="0" sldId="271"/>
            <ac:spMk id="5" creationId="{30DE2950-1496-AAC3-5419-9A75C3DB6D5C}"/>
          </ac:spMkLst>
        </pc:spChg>
        <pc:spChg chg="add del mod">
          <ac:chgData name="Cristina Pérez Fernández" userId="1268b1b18d115989" providerId="LiveId" clId="{6EC35A18-4C0C-45E4-9CD9-4D96563ED65F}" dt="2022-12-05T02:50:09.573" v="1808" actId="478"/>
          <ac:spMkLst>
            <pc:docMk/>
            <pc:sldMk cId="0" sldId="271"/>
            <ac:spMk id="7" creationId="{93DF01E5-2022-C66B-BD90-DD556E7AB9FA}"/>
          </ac:spMkLst>
        </pc:spChg>
        <pc:spChg chg="add del mod">
          <ac:chgData name="Cristina Pérez Fernández" userId="1268b1b18d115989" providerId="LiveId" clId="{6EC35A18-4C0C-45E4-9CD9-4D96563ED65F}" dt="2022-12-05T02:50:17.124" v="1810" actId="478"/>
          <ac:spMkLst>
            <pc:docMk/>
            <pc:sldMk cId="0" sldId="271"/>
            <ac:spMk id="9" creationId="{7DB7E609-0C25-2F70-8BB0-078D7C0A9F48}"/>
          </ac:spMkLst>
        </pc:spChg>
        <pc:spChg chg="add del mod">
          <ac:chgData name="Cristina Pérez Fernández" userId="1268b1b18d115989" providerId="LiveId" clId="{6EC35A18-4C0C-45E4-9CD9-4D96563ED65F}" dt="2022-12-05T02:50:31.160" v="1814" actId="478"/>
          <ac:spMkLst>
            <pc:docMk/>
            <pc:sldMk cId="0" sldId="271"/>
            <ac:spMk id="11" creationId="{190AC8A9-F758-F866-826D-FC5EA817C55F}"/>
          </ac:spMkLst>
        </pc:spChg>
        <pc:spChg chg="add del mod">
          <ac:chgData name="Cristina Pérez Fernández" userId="1268b1b18d115989" providerId="LiveId" clId="{6EC35A18-4C0C-45E4-9CD9-4D96563ED65F}" dt="2022-12-05T02:50:39.041" v="1816" actId="478"/>
          <ac:spMkLst>
            <pc:docMk/>
            <pc:sldMk cId="0" sldId="271"/>
            <ac:spMk id="13" creationId="{536EF0D4-6F85-5B68-D103-5F260687F31F}"/>
          </ac:spMkLst>
        </pc:spChg>
        <pc:spChg chg="del">
          <ac:chgData name="Cristina Pérez Fernández" userId="1268b1b18d115989" providerId="LiveId" clId="{6EC35A18-4C0C-45E4-9CD9-4D96563ED65F}" dt="2022-12-05T02:50:34.943" v="1815" actId="478"/>
          <ac:spMkLst>
            <pc:docMk/>
            <pc:sldMk cId="0" sldId="271"/>
            <ac:spMk id="581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2:50:26.861" v="1813" actId="478"/>
          <ac:spMkLst>
            <pc:docMk/>
            <pc:sldMk cId="0" sldId="271"/>
            <ac:spMk id="582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2:50:12.789" v="1809" actId="478"/>
          <ac:spMkLst>
            <pc:docMk/>
            <pc:sldMk cId="0" sldId="271"/>
            <ac:spMk id="583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2:50:06.576" v="1807" actId="478"/>
          <ac:spMkLst>
            <pc:docMk/>
            <pc:sldMk cId="0" sldId="271"/>
            <ac:spMk id="584" creationId="{00000000-0000-0000-0000-000000000000}"/>
          </ac:spMkLst>
        </pc:spChg>
        <pc:spChg chg="del mod">
          <ac:chgData name="Cristina Pérez Fernández" userId="1268b1b18d115989" providerId="LiveId" clId="{6EC35A18-4C0C-45E4-9CD9-4D96563ED65F}" dt="2022-12-05T02:49:57.655" v="1805" actId="478"/>
          <ac:spMkLst>
            <pc:docMk/>
            <pc:sldMk cId="0" sldId="271"/>
            <ac:spMk id="585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2:49:46.904" v="1803" actId="478"/>
          <ac:spMkLst>
            <pc:docMk/>
            <pc:sldMk cId="0" sldId="271"/>
            <ac:spMk id="586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51:07.356" v="1856" actId="20577"/>
          <ac:spMkLst>
            <pc:docMk/>
            <pc:sldMk cId="0" sldId="271"/>
            <ac:spMk id="597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51:37.645" v="1883" actId="20577"/>
          <ac:spMkLst>
            <pc:docMk/>
            <pc:sldMk cId="0" sldId="271"/>
            <ac:spMk id="598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51:46.670" v="1898" actId="20577"/>
          <ac:spMkLst>
            <pc:docMk/>
            <pc:sldMk cId="0" sldId="271"/>
            <ac:spMk id="59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50:55.707" v="1840" actId="20577"/>
          <ac:spMkLst>
            <pc:docMk/>
            <pc:sldMk cId="0" sldId="271"/>
            <ac:spMk id="600" creationId="{00000000-0000-0000-0000-000000000000}"/>
          </ac:spMkLst>
        </pc:spChg>
        <pc:picChg chg="add mod">
          <ac:chgData name="Cristina Pérez Fernández" userId="1268b1b18d115989" providerId="LiveId" clId="{6EC35A18-4C0C-45E4-9CD9-4D96563ED65F}" dt="2022-12-05T02:53:08.349" v="1903" actId="1582"/>
          <ac:picMkLst>
            <pc:docMk/>
            <pc:sldMk cId="0" sldId="271"/>
            <ac:picMk id="15" creationId="{E9981E97-F5E8-6AE7-E80E-1C969F98B9F1}"/>
          </ac:picMkLst>
        </pc:picChg>
        <pc:cxnChg chg="del">
          <ac:chgData name="Cristina Pérez Fernández" userId="1268b1b18d115989" providerId="LiveId" clId="{6EC35A18-4C0C-45E4-9CD9-4D96563ED65F}" dt="2022-12-05T02:50:23.660" v="1812" actId="478"/>
          <ac:cxnSpMkLst>
            <pc:docMk/>
            <pc:sldMk cId="0" sldId="271"/>
            <ac:cxnSpMk id="587" creationId="{00000000-0000-0000-0000-000000000000}"/>
          </ac:cxnSpMkLst>
        </pc:cxnChg>
        <pc:cxnChg chg="del">
          <ac:chgData name="Cristina Pérez Fernández" userId="1268b1b18d115989" providerId="LiveId" clId="{6EC35A18-4C0C-45E4-9CD9-4D96563ED65F}" dt="2022-12-05T02:50:20.579" v="1811" actId="478"/>
          <ac:cxnSpMkLst>
            <pc:docMk/>
            <pc:sldMk cId="0" sldId="271"/>
            <ac:cxnSpMk id="588" creationId="{00000000-0000-0000-0000-000000000000}"/>
          </ac:cxnSpMkLst>
        </pc:cxnChg>
      </pc:sldChg>
      <pc:sldChg chg="del">
        <pc:chgData name="Cristina Pérez Fernández" userId="1268b1b18d115989" providerId="LiveId" clId="{6EC35A18-4C0C-45E4-9CD9-4D96563ED65F}" dt="2022-12-05T03:17:57.360" v="2203" actId="47"/>
        <pc:sldMkLst>
          <pc:docMk/>
          <pc:sldMk cId="0" sldId="272"/>
        </pc:sldMkLst>
      </pc:sldChg>
      <pc:sldChg chg="del">
        <pc:chgData name="Cristina Pérez Fernández" userId="1268b1b18d115989" providerId="LiveId" clId="{6EC35A18-4C0C-45E4-9CD9-4D96563ED65F}" dt="2022-12-05T03:18:03.693" v="2204" actId="47"/>
        <pc:sldMkLst>
          <pc:docMk/>
          <pc:sldMk cId="0" sldId="273"/>
        </pc:sldMkLst>
      </pc:sldChg>
      <pc:sldChg chg="addSp delSp modSp mod ord">
        <pc:chgData name="Cristina Pérez Fernández" userId="1268b1b18d115989" providerId="LiveId" clId="{6EC35A18-4C0C-45E4-9CD9-4D96563ED65F}" dt="2022-12-05T02:38:03.971" v="1659" actId="1582"/>
        <pc:sldMkLst>
          <pc:docMk/>
          <pc:sldMk cId="0" sldId="274"/>
        </pc:sldMkLst>
        <pc:spChg chg="add del mod">
          <ac:chgData name="Cristina Pérez Fernández" userId="1268b1b18d115989" providerId="LiveId" clId="{6EC35A18-4C0C-45E4-9CD9-4D96563ED65F}" dt="2022-12-05T02:12:04.079" v="1263" actId="478"/>
          <ac:spMkLst>
            <pc:docMk/>
            <pc:sldMk cId="0" sldId="274"/>
            <ac:spMk id="3" creationId="{F5EC0904-395B-DB73-2406-8745D5C63B2B}"/>
          </ac:spMkLst>
        </pc:spChg>
        <pc:spChg chg="add del mod">
          <ac:chgData name="Cristina Pérez Fernández" userId="1268b1b18d115989" providerId="LiveId" clId="{6EC35A18-4C0C-45E4-9CD9-4D96563ED65F}" dt="2022-12-05T02:12:41.857" v="1271"/>
          <ac:spMkLst>
            <pc:docMk/>
            <pc:sldMk cId="0" sldId="274"/>
            <ac:spMk id="4" creationId="{220AAC78-A726-295B-EB20-26C610877105}"/>
          </ac:spMkLst>
        </pc:spChg>
        <pc:spChg chg="del mod">
          <ac:chgData name="Cristina Pérez Fernández" userId="1268b1b18d115989" providerId="LiveId" clId="{6EC35A18-4C0C-45E4-9CD9-4D96563ED65F}" dt="2022-12-05T02:12:00.538" v="1262" actId="478"/>
          <ac:spMkLst>
            <pc:docMk/>
            <pc:sldMk cId="0" sldId="274"/>
            <ac:spMk id="750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11:51.483" v="1260" actId="122"/>
          <ac:spMkLst>
            <pc:docMk/>
            <pc:sldMk cId="0" sldId="274"/>
            <ac:spMk id="751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9:08.848" v="1237" actId="1076"/>
          <ac:spMkLst>
            <pc:docMk/>
            <pc:sldMk cId="0" sldId="274"/>
            <ac:spMk id="753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8:16.943" v="1196" actId="20577"/>
          <ac:spMkLst>
            <pc:docMk/>
            <pc:sldMk cId="0" sldId="274"/>
            <ac:spMk id="764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8:32.004" v="1217" actId="20577"/>
          <ac:spMkLst>
            <pc:docMk/>
            <pc:sldMk cId="0" sldId="274"/>
            <ac:spMk id="765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8:44.487" v="1234" actId="20577"/>
          <ac:spMkLst>
            <pc:docMk/>
            <pc:sldMk cId="0" sldId="274"/>
            <ac:spMk id="766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07:53.561" v="1169" actId="20577"/>
          <ac:spMkLst>
            <pc:docMk/>
            <pc:sldMk cId="0" sldId="274"/>
            <ac:spMk id="767" creationId="{00000000-0000-0000-0000-000000000000}"/>
          </ac:spMkLst>
        </pc:spChg>
        <pc:picChg chg="add del">
          <ac:chgData name="Cristina Pérez Fernández" userId="1268b1b18d115989" providerId="LiveId" clId="{6EC35A18-4C0C-45E4-9CD9-4D96563ED65F}" dt="2022-12-05T02:12:53.145" v="1273" actId="478"/>
          <ac:picMkLst>
            <pc:docMk/>
            <pc:sldMk cId="0" sldId="274"/>
            <ac:picMk id="5" creationId="{594A4BB2-E799-8023-6608-F55EFEC67C73}"/>
          </ac:picMkLst>
        </pc:picChg>
        <pc:picChg chg="add mod">
          <ac:chgData name="Cristina Pérez Fernández" userId="1268b1b18d115989" providerId="LiveId" clId="{6EC35A18-4C0C-45E4-9CD9-4D96563ED65F}" dt="2022-12-05T02:37:56.571" v="1658" actId="1582"/>
          <ac:picMkLst>
            <pc:docMk/>
            <pc:sldMk cId="0" sldId="274"/>
            <ac:picMk id="7" creationId="{C6CFD545-8303-B9B0-A08D-2DAE72E6537C}"/>
          </ac:picMkLst>
        </pc:picChg>
        <pc:picChg chg="add mod">
          <ac:chgData name="Cristina Pérez Fernández" userId="1268b1b18d115989" providerId="LiveId" clId="{6EC35A18-4C0C-45E4-9CD9-4D96563ED65F}" dt="2022-12-05T02:38:03.971" v="1659" actId="1582"/>
          <ac:picMkLst>
            <pc:docMk/>
            <pc:sldMk cId="0" sldId="274"/>
            <ac:picMk id="9" creationId="{98C0029A-1D6C-7ED3-6DEB-38EE548DC4F1}"/>
          </ac:picMkLst>
        </pc:picChg>
        <pc:picChg chg="del">
          <ac:chgData name="Cristina Pérez Fernández" userId="1268b1b18d115989" providerId="LiveId" clId="{6EC35A18-4C0C-45E4-9CD9-4D96563ED65F}" dt="2022-12-05T02:08:50.843" v="1235" actId="478"/>
          <ac:picMkLst>
            <pc:docMk/>
            <pc:sldMk cId="0" sldId="274"/>
            <ac:picMk id="754" creationId="{00000000-0000-0000-0000-000000000000}"/>
          </ac:picMkLst>
        </pc:picChg>
        <pc:cxnChg chg="mod">
          <ac:chgData name="Cristina Pérez Fernández" userId="1268b1b18d115989" providerId="LiveId" clId="{6EC35A18-4C0C-45E4-9CD9-4D96563ED65F}" dt="2022-12-05T02:09:26.964" v="1238" actId="1076"/>
          <ac:cxnSpMkLst>
            <pc:docMk/>
            <pc:sldMk cId="0" sldId="274"/>
            <ac:cxnSpMk id="752" creationId="{00000000-0000-0000-0000-000000000000}"/>
          </ac:cxnSpMkLst>
        </pc:cxnChg>
      </pc:sldChg>
      <pc:sldChg chg="del">
        <pc:chgData name="Cristina Pérez Fernández" userId="1268b1b18d115989" providerId="LiveId" clId="{6EC35A18-4C0C-45E4-9CD9-4D96563ED65F}" dt="2022-12-05T03:18:14.181" v="2205" actId="47"/>
        <pc:sldMkLst>
          <pc:docMk/>
          <pc:sldMk cId="0" sldId="275"/>
        </pc:sldMkLst>
      </pc:sldChg>
      <pc:sldChg chg="del">
        <pc:chgData name="Cristina Pérez Fernández" userId="1268b1b18d115989" providerId="LiveId" clId="{6EC35A18-4C0C-45E4-9CD9-4D96563ED65F}" dt="2022-12-05T03:18:14.181" v="2205" actId="47"/>
        <pc:sldMkLst>
          <pc:docMk/>
          <pc:sldMk cId="0" sldId="276"/>
        </pc:sldMkLst>
      </pc:sldChg>
      <pc:sldChg chg="addSp delSp modSp mod ord">
        <pc:chgData name="Cristina Pérez Fernández" userId="1268b1b18d115989" providerId="LiveId" clId="{6EC35A18-4C0C-45E4-9CD9-4D96563ED65F}" dt="2022-12-05T02:49:20.405" v="1801" actId="1582"/>
        <pc:sldMkLst>
          <pc:docMk/>
          <pc:sldMk cId="0" sldId="277"/>
        </pc:sldMkLst>
        <pc:spChg chg="add del mod">
          <ac:chgData name="Cristina Pérez Fernández" userId="1268b1b18d115989" providerId="LiveId" clId="{6EC35A18-4C0C-45E4-9CD9-4D96563ED65F}" dt="2022-12-05T02:44:40.097" v="1790" actId="478"/>
          <ac:spMkLst>
            <pc:docMk/>
            <pc:sldMk cId="0" sldId="277"/>
            <ac:spMk id="3" creationId="{19D6D2F4-F665-0CB4-A5F6-154688DBE3E9}"/>
          </ac:spMkLst>
        </pc:spChg>
        <pc:spChg chg="del mod">
          <ac:chgData name="Cristina Pérez Fernández" userId="1268b1b18d115989" providerId="LiveId" clId="{6EC35A18-4C0C-45E4-9CD9-4D96563ED65F}" dt="2022-12-05T02:44:28.808" v="1789" actId="478"/>
          <ac:spMkLst>
            <pc:docMk/>
            <pc:sldMk cId="0" sldId="277"/>
            <ac:spMk id="861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4:14.672" v="1787" actId="20577"/>
          <ac:spMkLst>
            <pc:docMk/>
            <pc:sldMk cId="0" sldId="277"/>
            <ac:spMk id="862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3:55.367" v="1764" actId="1076"/>
          <ac:spMkLst>
            <pc:docMk/>
            <pc:sldMk cId="0" sldId="277"/>
            <ac:spMk id="865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4:49.269" v="1791" actId="1076"/>
          <ac:spMkLst>
            <pc:docMk/>
            <pc:sldMk cId="0" sldId="277"/>
            <ac:spMk id="86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2:47.684" v="1746" actId="20577"/>
          <ac:spMkLst>
            <pc:docMk/>
            <pc:sldMk cId="0" sldId="277"/>
            <ac:spMk id="880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2:34.878" v="1727" actId="20577"/>
          <ac:spMkLst>
            <pc:docMk/>
            <pc:sldMk cId="0" sldId="277"/>
            <ac:spMk id="881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3:30.757" v="1761" actId="20577"/>
          <ac:spMkLst>
            <pc:docMk/>
            <pc:sldMk cId="0" sldId="277"/>
            <ac:spMk id="882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2:42:07.370" v="1696" actId="20577"/>
          <ac:spMkLst>
            <pc:docMk/>
            <pc:sldMk cId="0" sldId="277"/>
            <ac:spMk id="883" creationId="{00000000-0000-0000-0000-000000000000}"/>
          </ac:spMkLst>
        </pc:spChg>
        <pc:picChg chg="add mod">
          <ac:chgData name="Cristina Pérez Fernández" userId="1268b1b18d115989" providerId="LiveId" clId="{6EC35A18-4C0C-45E4-9CD9-4D96563ED65F}" dt="2022-12-05T02:46:52.736" v="1797" actId="1582"/>
          <ac:picMkLst>
            <pc:docMk/>
            <pc:sldMk cId="0" sldId="277"/>
            <ac:picMk id="5" creationId="{CB42B5B6-2C7D-236A-AF29-4D2D284C5EEC}"/>
          </ac:picMkLst>
        </pc:picChg>
        <pc:picChg chg="add mod">
          <ac:chgData name="Cristina Pérez Fernández" userId="1268b1b18d115989" providerId="LiveId" clId="{6EC35A18-4C0C-45E4-9CD9-4D96563ED65F}" dt="2022-12-05T02:49:20.405" v="1801" actId="1582"/>
          <ac:picMkLst>
            <pc:docMk/>
            <pc:sldMk cId="0" sldId="277"/>
            <ac:picMk id="7" creationId="{D4ABE2B5-790B-A33C-0E5F-C08352F07867}"/>
          </ac:picMkLst>
        </pc:picChg>
        <pc:picChg chg="del">
          <ac:chgData name="Cristina Pérez Fernández" userId="1268b1b18d115989" providerId="LiveId" clId="{6EC35A18-4C0C-45E4-9CD9-4D96563ED65F}" dt="2022-12-05T02:43:43.455" v="1762" actId="478"/>
          <ac:picMkLst>
            <pc:docMk/>
            <pc:sldMk cId="0" sldId="277"/>
            <ac:picMk id="867" creationId="{00000000-0000-0000-0000-000000000000}"/>
          </ac:picMkLst>
        </pc:picChg>
        <pc:picChg chg="del">
          <ac:chgData name="Cristina Pérez Fernández" userId="1268b1b18d115989" providerId="LiveId" clId="{6EC35A18-4C0C-45E4-9CD9-4D96563ED65F}" dt="2022-12-05T02:43:46.954" v="1763" actId="478"/>
          <ac:picMkLst>
            <pc:docMk/>
            <pc:sldMk cId="0" sldId="277"/>
            <ac:picMk id="868" creationId="{00000000-0000-0000-0000-000000000000}"/>
          </ac:picMkLst>
        </pc:picChg>
        <pc:cxnChg chg="mod">
          <ac:chgData name="Cristina Pérez Fernández" userId="1268b1b18d115989" providerId="LiveId" clId="{6EC35A18-4C0C-45E4-9CD9-4D96563ED65F}" dt="2022-12-05T02:44:04.754" v="1766" actId="1076"/>
          <ac:cxnSpMkLst>
            <pc:docMk/>
            <pc:sldMk cId="0" sldId="277"/>
            <ac:cxnSpMk id="863" creationId="{00000000-0000-0000-0000-000000000000}"/>
          </ac:cxnSpMkLst>
        </pc:cxnChg>
      </pc:sldChg>
      <pc:sldChg chg="del">
        <pc:chgData name="Cristina Pérez Fernández" userId="1268b1b18d115989" providerId="LiveId" clId="{6EC35A18-4C0C-45E4-9CD9-4D96563ED65F}" dt="2022-12-05T03:18:14.181" v="2205" actId="47"/>
        <pc:sldMkLst>
          <pc:docMk/>
          <pc:sldMk cId="0" sldId="278"/>
        </pc:sldMkLst>
      </pc:sldChg>
      <pc:sldChg chg="del">
        <pc:chgData name="Cristina Pérez Fernández" userId="1268b1b18d115989" providerId="LiveId" clId="{6EC35A18-4C0C-45E4-9CD9-4D96563ED65F}" dt="2022-12-05T03:18:14.181" v="2205" actId="47"/>
        <pc:sldMkLst>
          <pc:docMk/>
          <pc:sldMk cId="0" sldId="279"/>
        </pc:sldMkLst>
      </pc:sldChg>
      <pc:sldChg chg="addSp delSp modSp mod ord">
        <pc:chgData name="Cristina Pérez Fernández" userId="1268b1b18d115989" providerId="LiveId" clId="{6EC35A18-4C0C-45E4-9CD9-4D96563ED65F}" dt="2022-12-05T03:09:10.480" v="2080" actId="20577"/>
        <pc:sldMkLst>
          <pc:docMk/>
          <pc:sldMk cId="0" sldId="280"/>
        </pc:sldMkLst>
        <pc:spChg chg="mod">
          <ac:chgData name="Cristina Pérez Fernández" userId="1268b1b18d115989" providerId="LiveId" clId="{6EC35A18-4C0C-45E4-9CD9-4D96563ED65F}" dt="2022-12-05T03:02:05.982" v="1933" actId="1076"/>
          <ac:spMkLst>
            <pc:docMk/>
            <pc:sldMk cId="0" sldId="280"/>
            <ac:spMk id="94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3:09:10.480" v="2080" actId="20577"/>
          <ac:spMkLst>
            <pc:docMk/>
            <pc:sldMk cId="0" sldId="280"/>
            <ac:spMk id="950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3:04:55.203" v="1976" actId="20577"/>
          <ac:spMkLst>
            <pc:docMk/>
            <pc:sldMk cId="0" sldId="280"/>
            <ac:spMk id="968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3:05:14.175" v="2008" actId="20577"/>
          <ac:spMkLst>
            <pc:docMk/>
            <pc:sldMk cId="0" sldId="280"/>
            <ac:spMk id="969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3:05:25.668" v="2032" actId="20577"/>
          <ac:spMkLst>
            <pc:docMk/>
            <pc:sldMk cId="0" sldId="280"/>
            <ac:spMk id="970" creationId="{00000000-0000-0000-0000-000000000000}"/>
          </ac:spMkLst>
        </pc:spChg>
        <pc:spChg chg="mod">
          <ac:chgData name="Cristina Pérez Fernández" userId="1268b1b18d115989" providerId="LiveId" clId="{6EC35A18-4C0C-45E4-9CD9-4D96563ED65F}" dt="2022-12-05T03:04:08.921" v="1960" actId="20577"/>
          <ac:spMkLst>
            <pc:docMk/>
            <pc:sldMk cId="0" sldId="280"/>
            <ac:spMk id="971" creationId="{00000000-0000-0000-0000-000000000000}"/>
          </ac:spMkLst>
        </pc:spChg>
        <pc:picChg chg="add mod">
          <ac:chgData name="Cristina Pérez Fernández" userId="1268b1b18d115989" providerId="LiveId" clId="{6EC35A18-4C0C-45E4-9CD9-4D96563ED65F}" dt="2022-12-05T03:01:03.206" v="1909" actId="1582"/>
          <ac:picMkLst>
            <pc:docMk/>
            <pc:sldMk cId="0" sldId="280"/>
            <ac:picMk id="3" creationId="{D3AFA777-6842-8053-7027-1F552E7E57BA}"/>
          </ac:picMkLst>
        </pc:picChg>
        <pc:picChg chg="add mod">
          <ac:chgData name="Cristina Pérez Fernández" userId="1268b1b18d115989" providerId="LiveId" clId="{6EC35A18-4C0C-45E4-9CD9-4D96563ED65F}" dt="2022-12-05T03:03:29.763" v="1938" actId="1582"/>
          <ac:picMkLst>
            <pc:docMk/>
            <pc:sldMk cId="0" sldId="280"/>
            <ac:picMk id="5" creationId="{2ABDA079-EED5-85B2-993D-C6D8BD315A6B}"/>
          </ac:picMkLst>
        </pc:picChg>
        <pc:picChg chg="del">
          <ac:chgData name="Cristina Pérez Fernández" userId="1268b1b18d115989" providerId="LiveId" clId="{6EC35A18-4C0C-45E4-9CD9-4D96563ED65F}" dt="2022-12-05T02:59:06.679" v="1906" actId="478"/>
          <ac:picMkLst>
            <pc:docMk/>
            <pc:sldMk cId="0" sldId="280"/>
            <ac:picMk id="958" creationId="{00000000-0000-0000-0000-000000000000}"/>
          </ac:picMkLst>
        </pc:picChg>
      </pc:sldChg>
      <pc:sldChg chg="del">
        <pc:chgData name="Cristina Pérez Fernández" userId="1268b1b18d115989" providerId="LiveId" clId="{6EC35A18-4C0C-45E4-9CD9-4D96563ED65F}" dt="2022-12-05T03:18:18.507" v="2206" actId="47"/>
        <pc:sldMkLst>
          <pc:docMk/>
          <pc:sldMk cId="0" sldId="281"/>
        </pc:sldMkLst>
      </pc:sldChg>
      <pc:sldChg chg="del">
        <pc:chgData name="Cristina Pérez Fernández" userId="1268b1b18d115989" providerId="LiveId" clId="{6EC35A18-4C0C-45E4-9CD9-4D96563ED65F}" dt="2022-12-05T03:18:18.507" v="2206" actId="47"/>
        <pc:sldMkLst>
          <pc:docMk/>
          <pc:sldMk cId="0" sldId="282"/>
        </pc:sldMkLst>
      </pc:sldChg>
      <pc:sldChg chg="del">
        <pc:chgData name="Cristina Pérez Fernández" userId="1268b1b18d115989" providerId="LiveId" clId="{6EC35A18-4C0C-45E4-9CD9-4D96563ED65F}" dt="2022-12-05T03:18:26.876" v="2207" actId="47"/>
        <pc:sldMkLst>
          <pc:docMk/>
          <pc:sldMk cId="0" sldId="283"/>
        </pc:sldMkLst>
      </pc:sldChg>
      <pc:sldChg chg="del">
        <pc:chgData name="Cristina Pérez Fernández" userId="1268b1b18d115989" providerId="LiveId" clId="{6EC35A18-4C0C-45E4-9CD9-4D96563ED65F}" dt="2022-12-05T03:18:26.876" v="2207" actId="47"/>
        <pc:sldMkLst>
          <pc:docMk/>
          <pc:sldMk cId="0" sldId="284"/>
        </pc:sldMkLst>
      </pc:sldChg>
      <pc:sldChg chg="del">
        <pc:chgData name="Cristina Pérez Fernández" userId="1268b1b18d115989" providerId="LiveId" clId="{6EC35A18-4C0C-45E4-9CD9-4D96563ED65F}" dt="2022-12-05T03:18:26.876" v="2207" actId="47"/>
        <pc:sldMkLst>
          <pc:docMk/>
          <pc:sldMk cId="0" sldId="285"/>
        </pc:sldMkLst>
      </pc:sldChg>
      <pc:sldChg chg="del">
        <pc:chgData name="Cristina Pérez Fernández" userId="1268b1b18d115989" providerId="LiveId" clId="{6EC35A18-4C0C-45E4-9CD9-4D96563ED65F}" dt="2022-12-05T03:18:26.876" v="2207" actId="47"/>
        <pc:sldMkLst>
          <pc:docMk/>
          <pc:sldMk cId="0" sldId="286"/>
        </pc:sldMkLst>
      </pc:sldChg>
      <pc:sldChg chg="del">
        <pc:chgData name="Cristina Pérez Fernández" userId="1268b1b18d115989" providerId="LiveId" clId="{6EC35A18-4C0C-45E4-9CD9-4D96563ED65F}" dt="2022-12-05T03:18:26.876" v="2207" actId="47"/>
        <pc:sldMkLst>
          <pc:docMk/>
          <pc:sldMk cId="0" sldId="287"/>
        </pc:sldMkLst>
      </pc:sldChg>
      <pc:sldChg chg="del">
        <pc:chgData name="Cristina Pérez Fernández" userId="1268b1b18d115989" providerId="LiveId" clId="{6EC35A18-4C0C-45E4-9CD9-4D96563ED65F}" dt="2022-12-05T03:18:35.384" v="2208" actId="47"/>
        <pc:sldMkLst>
          <pc:docMk/>
          <pc:sldMk cId="0" sldId="288"/>
        </pc:sldMkLst>
      </pc:sldChg>
      <pc:sldChg chg="del">
        <pc:chgData name="Cristina Pérez Fernández" userId="1268b1b18d115989" providerId="LiveId" clId="{6EC35A18-4C0C-45E4-9CD9-4D96563ED65F}" dt="2022-12-05T03:18:35.384" v="2208" actId="47"/>
        <pc:sldMkLst>
          <pc:docMk/>
          <pc:sldMk cId="0" sldId="289"/>
        </pc:sldMkLst>
      </pc:sldChg>
      <pc:sldChg chg="del">
        <pc:chgData name="Cristina Pérez Fernández" userId="1268b1b18d115989" providerId="LiveId" clId="{6EC35A18-4C0C-45E4-9CD9-4D96563ED65F}" dt="2022-12-05T03:18:35.384" v="2208" actId="47"/>
        <pc:sldMkLst>
          <pc:docMk/>
          <pc:sldMk cId="0" sldId="290"/>
        </pc:sldMkLst>
      </pc:sldChg>
      <pc:sldChg chg="addSp delSp modSp mod ord">
        <pc:chgData name="Cristina Pérez Fernández" userId="1268b1b18d115989" providerId="LiveId" clId="{6EC35A18-4C0C-45E4-9CD9-4D96563ED65F}" dt="2022-12-05T03:14:23.894" v="2192" actId="1076"/>
        <pc:sldMkLst>
          <pc:docMk/>
          <pc:sldMk cId="0" sldId="291"/>
        </pc:sldMkLst>
        <pc:spChg chg="add mod">
          <ac:chgData name="Cristina Pérez Fernández" userId="1268b1b18d115989" providerId="LiveId" clId="{6EC35A18-4C0C-45E4-9CD9-4D96563ED65F}" dt="2022-12-05T03:13:58.005" v="2190" actId="1076"/>
          <ac:spMkLst>
            <pc:docMk/>
            <pc:sldMk cId="0" sldId="291"/>
            <ac:spMk id="3" creationId="{03291250-9EE9-5E9D-CC3E-C3B3CBBFE039}"/>
          </ac:spMkLst>
        </pc:spChg>
        <pc:spChg chg="mod">
          <ac:chgData name="Cristina Pérez Fernández" userId="1268b1b18d115989" providerId="LiveId" clId="{6EC35A18-4C0C-45E4-9CD9-4D96563ED65F}" dt="2022-12-05T03:07:54.840" v="2057" actId="1076"/>
          <ac:spMkLst>
            <pc:docMk/>
            <pc:sldMk cId="0" sldId="291"/>
            <ac:spMk id="1401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3:07:37.985" v="2055" actId="478"/>
          <ac:spMkLst>
            <pc:docMk/>
            <pc:sldMk cId="0" sldId="291"/>
            <ac:spMk id="1402" creationId="{00000000-0000-0000-0000-000000000000}"/>
          </ac:spMkLst>
        </pc:spChg>
        <pc:spChg chg="del">
          <ac:chgData name="Cristina Pérez Fernández" userId="1268b1b18d115989" providerId="LiveId" clId="{6EC35A18-4C0C-45E4-9CD9-4D96563ED65F}" dt="2022-12-05T03:10:32.442" v="2179" actId="478"/>
          <ac:spMkLst>
            <pc:docMk/>
            <pc:sldMk cId="0" sldId="291"/>
            <ac:spMk id="1403" creationId="{00000000-0000-0000-0000-000000000000}"/>
          </ac:spMkLst>
        </pc:spChg>
        <pc:grpChg chg="del">
          <ac:chgData name="Cristina Pérez Fernández" userId="1268b1b18d115989" providerId="LiveId" clId="{6EC35A18-4C0C-45E4-9CD9-4D96563ED65F}" dt="2022-12-05T03:08:33.154" v="2063" actId="478"/>
          <ac:grpSpMkLst>
            <pc:docMk/>
            <pc:sldMk cId="0" sldId="291"/>
            <ac:grpSpMk id="1404" creationId="{00000000-0000-0000-0000-000000000000}"/>
          </ac:grpSpMkLst>
        </pc:grpChg>
        <pc:picChg chg="add mod">
          <ac:chgData name="Cristina Pérez Fernández" userId="1268b1b18d115989" providerId="LiveId" clId="{6EC35A18-4C0C-45E4-9CD9-4D96563ED65F}" dt="2022-12-05T03:14:23.894" v="2192" actId="1076"/>
          <ac:picMkLst>
            <pc:docMk/>
            <pc:sldMk cId="0" sldId="291"/>
            <ac:picMk id="4" creationId="{17475A97-1113-3B13-240B-488C1D3E3412}"/>
          </ac:picMkLst>
        </pc:picChg>
        <pc:cxnChg chg="mod">
          <ac:chgData name="Cristina Pérez Fernández" userId="1268b1b18d115989" providerId="LiveId" clId="{6EC35A18-4C0C-45E4-9CD9-4D96563ED65F}" dt="2022-12-05T03:08:13.626" v="2060" actId="1076"/>
          <ac:cxnSpMkLst>
            <pc:docMk/>
            <pc:sldMk cId="0" sldId="291"/>
            <ac:cxnSpMk id="1418" creationId="{00000000-0000-0000-0000-000000000000}"/>
          </ac:cxnSpMkLst>
        </pc:cxnChg>
        <pc:cxnChg chg="mod">
          <ac:chgData name="Cristina Pérez Fernández" userId="1268b1b18d115989" providerId="LiveId" clId="{6EC35A18-4C0C-45E4-9CD9-4D96563ED65F}" dt="2022-12-05T03:08:08.308" v="2059" actId="1076"/>
          <ac:cxnSpMkLst>
            <pc:docMk/>
            <pc:sldMk cId="0" sldId="291"/>
            <ac:cxnSpMk id="1419" creationId="{00000000-0000-0000-0000-000000000000}"/>
          </ac:cxnSpMkLst>
        </pc:cxnChg>
      </pc:sldChg>
      <pc:sldChg chg="del">
        <pc:chgData name="Cristina Pérez Fernández" userId="1268b1b18d115989" providerId="LiveId" clId="{6EC35A18-4C0C-45E4-9CD9-4D96563ED65F}" dt="2022-12-05T03:18:35.384" v="2208" actId="47"/>
        <pc:sldMkLst>
          <pc:docMk/>
          <pc:sldMk cId="0" sldId="292"/>
        </pc:sldMkLst>
      </pc:sldChg>
      <pc:sldChg chg="del">
        <pc:chgData name="Cristina Pérez Fernández" userId="1268b1b18d115989" providerId="LiveId" clId="{6EC35A18-4C0C-45E4-9CD9-4D96563ED65F}" dt="2022-12-05T03:18:35.384" v="2208" actId="47"/>
        <pc:sldMkLst>
          <pc:docMk/>
          <pc:sldMk cId="0" sldId="293"/>
        </pc:sldMkLst>
      </pc:sldChg>
      <pc:sldChg chg="del">
        <pc:chgData name="Cristina Pérez Fernández" userId="1268b1b18d115989" providerId="LiveId" clId="{6EC35A18-4C0C-45E4-9CD9-4D96563ED65F}" dt="2022-12-05T03:18:42.741" v="2209" actId="47"/>
        <pc:sldMkLst>
          <pc:docMk/>
          <pc:sldMk cId="0" sldId="294"/>
        </pc:sldMkLst>
      </pc:sldChg>
      <pc:sldMasterChg chg="delSldLayout">
        <pc:chgData name="Cristina Pérez Fernández" userId="1268b1b18d115989" providerId="LiveId" clId="{6EC35A18-4C0C-45E4-9CD9-4D96563ED65F}" dt="2022-12-05T03:18:42.741" v="2209" actId="47"/>
        <pc:sldMasterMkLst>
          <pc:docMk/>
          <pc:sldMasterMk cId="0" sldId="2147483648"/>
        </pc:sldMasterMkLst>
        <pc:sldLayoutChg chg="del">
          <pc:chgData name="Cristina Pérez Fernández" userId="1268b1b18d115989" providerId="LiveId" clId="{6EC35A18-4C0C-45E4-9CD9-4D96563ED65F}" dt="2022-12-05T01:21:40.810" v="35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Cristina Pérez Fernández" userId="1268b1b18d115989" providerId="LiveId" clId="{6EC35A18-4C0C-45E4-9CD9-4D96563ED65F}" dt="2022-12-05T03:17:42.167" v="2196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Cristina Pérez Fernández" userId="1268b1b18d115989" providerId="LiveId" clId="{6EC35A18-4C0C-45E4-9CD9-4D96563ED65F}" dt="2022-12-05T03:18:35.384" v="2208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Cristina Pérez Fernández" userId="1268b1b18d115989" providerId="LiveId" clId="{6EC35A18-4C0C-45E4-9CD9-4D96563ED65F}" dt="2022-12-05T03:17:40.979" v="2195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Cristina Pérez Fernández" userId="1268b1b18d115989" providerId="LiveId" clId="{6EC35A18-4C0C-45E4-9CD9-4D96563ED65F}" dt="2022-12-05T03:17:48.231" v="2199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Cristina Pérez Fernández" userId="1268b1b18d115989" providerId="LiveId" clId="{6EC35A18-4C0C-45E4-9CD9-4D96563ED65F}" dt="2022-12-05T03:17:38.575" v="2194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Cristina Pérez Fernández" userId="1268b1b18d115989" providerId="LiveId" clId="{6EC35A18-4C0C-45E4-9CD9-4D96563ED65F}" dt="2022-12-05T03:17:52.268" v="220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Cristina Pérez Fernández" userId="1268b1b18d115989" providerId="LiveId" clId="{6EC35A18-4C0C-45E4-9CD9-4D96563ED65F}" dt="2022-12-05T03:17:53.861" v="2202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Cristina Pérez Fernández" userId="1268b1b18d115989" providerId="LiveId" clId="{6EC35A18-4C0C-45E4-9CD9-4D96563ED65F}" dt="2022-12-05T03:18:35.384" v="2208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Cristina Pérez Fernández" userId="1268b1b18d115989" providerId="LiveId" clId="{6EC35A18-4C0C-45E4-9CD9-4D96563ED65F}" dt="2022-12-05T03:18:18.507" v="2206" actId="47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Cristina Pérez Fernández" userId="1268b1b18d115989" providerId="LiveId" clId="{6EC35A18-4C0C-45E4-9CD9-4D96563ED65F}" dt="2022-12-05T03:18:18.507" v="2206" actId="4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Cristina Pérez Fernández" userId="1268b1b18d115989" providerId="LiveId" clId="{6EC35A18-4C0C-45E4-9CD9-4D96563ED65F}" dt="2022-12-05T03:18:26.876" v="2207" actId="4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Cristina Pérez Fernández" userId="1268b1b18d115989" providerId="LiveId" clId="{6EC35A18-4C0C-45E4-9CD9-4D96563ED65F}" dt="2022-12-05T03:17:34.364" v="2193" actId="47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Cristina Pérez Fernández" userId="1268b1b18d115989" providerId="LiveId" clId="{6EC35A18-4C0C-45E4-9CD9-4D96563ED65F}" dt="2022-12-05T03:18:35.384" v="2208" actId="47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Cristina Pérez Fernández" userId="1268b1b18d115989" providerId="LiveId" clId="{6EC35A18-4C0C-45E4-9CD9-4D96563ED65F}" dt="2022-12-05T03:18:42.741" v="2209" actId="47"/>
          <pc:sldLayoutMkLst>
            <pc:docMk/>
            <pc:sldMasterMk cId="0" sldId="2147483648"/>
            <pc:sldLayoutMk cId="0" sldId="2147483670"/>
          </pc:sldLayoutMkLst>
        </pc:sldLayoutChg>
        <pc:sldLayoutChg chg="del">
          <pc:chgData name="Cristina Pérez Fernández" userId="1268b1b18d115989" providerId="LiveId" clId="{6EC35A18-4C0C-45E4-9CD9-4D96563ED65F}" dt="2022-12-05T03:18:26.876" v="2207" actId="47"/>
          <pc:sldLayoutMkLst>
            <pc:docMk/>
            <pc:sldMasterMk cId="0" sldId="2147483648"/>
            <pc:sldLayoutMk cId="0" sldId="2147483671"/>
          </pc:sldLayoutMkLst>
        </pc:sldLayoutChg>
        <pc:sldLayoutChg chg="del">
          <pc:chgData name="Cristina Pérez Fernández" userId="1268b1b18d115989" providerId="LiveId" clId="{6EC35A18-4C0C-45E4-9CD9-4D96563ED65F}" dt="2022-12-05T03:17:45.271" v="2197" actId="47"/>
          <pc:sldLayoutMkLst>
            <pc:docMk/>
            <pc:sldMasterMk cId="0" sldId="2147483648"/>
            <pc:sldLayoutMk cId="0" sldId="2147483672"/>
          </pc:sldLayoutMkLst>
        </pc:sldLayoutChg>
        <pc:sldLayoutChg chg="del">
          <pc:chgData name="Cristina Pérez Fernández" userId="1268b1b18d115989" providerId="LiveId" clId="{6EC35A18-4C0C-45E4-9CD9-4D96563ED65F}" dt="2022-12-05T03:18:35.384" v="2208" actId="47"/>
          <pc:sldLayoutMkLst>
            <pc:docMk/>
            <pc:sldMasterMk cId="0" sldId="2147483648"/>
            <pc:sldLayoutMk cId="0" sldId="2147483673"/>
          </pc:sldLayoutMkLst>
        </pc:sldLayoutChg>
        <pc:sldLayoutChg chg="del">
          <pc:chgData name="Cristina Pérez Fernández" userId="1268b1b18d115989" providerId="LiveId" clId="{6EC35A18-4C0C-45E4-9CD9-4D96563ED65F}" dt="2022-12-05T03:17:46.228" v="2198" actId="47"/>
          <pc:sldLayoutMkLst>
            <pc:docMk/>
            <pc:sldMasterMk cId="0" sldId="2147483648"/>
            <pc:sldLayoutMk cId="0" sldId="2147483675"/>
          </pc:sldLayoutMkLst>
        </pc:sldLayoutChg>
        <pc:sldLayoutChg chg="del">
          <pc:chgData name="Cristina Pérez Fernández" userId="1268b1b18d115989" providerId="LiveId" clId="{6EC35A18-4C0C-45E4-9CD9-4D96563ED65F}" dt="2022-12-05T03:17:49.616" v="2200" actId="47"/>
          <pc:sldLayoutMkLst>
            <pc:docMk/>
            <pc:sldMasterMk cId="0" sldId="2147483648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c9fc75e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c9fc75e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0fb5fa226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0fb5fa226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0e963b04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0e963b04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0fb5fa2260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0fb5fa2260_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0fb5fa2260_5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0fb5fa2260_5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000" y="1774525"/>
            <a:ext cx="5115300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00">
                <a:latin typeface="Martel" panose="00000500000000000000"/>
                <a:ea typeface="Martel" panose="00000500000000000000"/>
                <a:cs typeface="Martel" panose="00000500000000000000"/>
                <a:sym typeface="Martel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450" y="3961775"/>
            <a:ext cx="4849200" cy="325500"/>
          </a:xfrm>
          <a:prstGeom prst="rect">
            <a:avLst/>
          </a:prstGeom>
          <a:solidFill>
            <a:srgbClr val="FED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ctrTitle"/>
          </p:nvPr>
        </p:nvSpPr>
        <p:spPr>
          <a:xfrm>
            <a:off x="1954550" y="539500"/>
            <a:ext cx="5240100" cy="104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2427526" y="1667883"/>
            <a:ext cx="4293900" cy="9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732350" y="3549300"/>
            <a:ext cx="3684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sz="1200" b="1">
              <a:solidFill>
                <a:schemeClr val="lt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383225" y="4223289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8100775" y="1925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383225" y="1925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8100775" y="4257039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383225" y="4223289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8100775" y="1925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874845" y="1210927"/>
            <a:ext cx="2849400" cy="6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714445" y="1106604"/>
            <a:ext cx="1160400" cy="6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419755" y="1929780"/>
            <a:ext cx="4302900" cy="3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62662" y="1864900"/>
            <a:ext cx="2309400" cy="38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862662" y="2323628"/>
            <a:ext cx="23094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5971938" y="1852050"/>
            <a:ext cx="23094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5971938" y="2318921"/>
            <a:ext cx="23094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/>
          </p:nvPr>
        </p:nvSpPr>
        <p:spPr>
          <a:xfrm>
            <a:off x="862662" y="3750325"/>
            <a:ext cx="23094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862662" y="4217575"/>
            <a:ext cx="23094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5980129" y="3750325"/>
            <a:ext cx="2292900" cy="38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7"/>
          </p:nvPr>
        </p:nvSpPr>
        <p:spPr>
          <a:xfrm>
            <a:off x="5971938" y="4217575"/>
            <a:ext cx="23094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 hasCustomPrompt="1"/>
          </p:nvPr>
        </p:nvSpPr>
        <p:spPr>
          <a:xfrm>
            <a:off x="1621206" y="1335969"/>
            <a:ext cx="792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 hasCustomPrompt="1"/>
          </p:nvPr>
        </p:nvSpPr>
        <p:spPr>
          <a:xfrm>
            <a:off x="1621206" y="3221396"/>
            <a:ext cx="792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6730488" y="1323126"/>
            <a:ext cx="792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 hasCustomPrompt="1"/>
          </p:nvPr>
        </p:nvSpPr>
        <p:spPr>
          <a:xfrm>
            <a:off x="6730488" y="3221396"/>
            <a:ext cx="792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1045500" y="909613"/>
            <a:ext cx="705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6725" y="444960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484000" y="1925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036822" y="3531175"/>
            <a:ext cx="4277700" cy="6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2" hasCustomPrompt="1"/>
          </p:nvPr>
        </p:nvSpPr>
        <p:spPr>
          <a:xfrm>
            <a:off x="1812322" y="3531170"/>
            <a:ext cx="1229400" cy="10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048118" y="4250025"/>
            <a:ext cx="4277700" cy="3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8100775" y="4250032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232600" y="2693209"/>
            <a:ext cx="4678800" cy="6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2" hasCustomPrompt="1"/>
          </p:nvPr>
        </p:nvSpPr>
        <p:spPr>
          <a:xfrm>
            <a:off x="3991800" y="1870134"/>
            <a:ext cx="1160400" cy="8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232600" y="3412059"/>
            <a:ext cx="4678800" cy="3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92685" y="2511675"/>
            <a:ext cx="4302900" cy="6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2" hasCustomPrompt="1"/>
          </p:nvPr>
        </p:nvSpPr>
        <p:spPr>
          <a:xfrm>
            <a:off x="5463935" y="1620038"/>
            <a:ext cx="11604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892685" y="3244278"/>
            <a:ext cx="4302900" cy="3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575450" y="1960950"/>
            <a:ext cx="2584500" cy="34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575450" y="2304898"/>
            <a:ext cx="258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2"/>
          </p:nvPr>
        </p:nvSpPr>
        <p:spPr>
          <a:xfrm>
            <a:off x="4994798" y="1960950"/>
            <a:ext cx="2584500" cy="34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3"/>
          </p:nvPr>
        </p:nvSpPr>
        <p:spPr>
          <a:xfrm>
            <a:off x="4994798" y="2304898"/>
            <a:ext cx="258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 idx="4"/>
          </p:nvPr>
        </p:nvSpPr>
        <p:spPr>
          <a:xfrm>
            <a:off x="1575450" y="3707028"/>
            <a:ext cx="2584500" cy="34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5"/>
          </p:nvPr>
        </p:nvSpPr>
        <p:spPr>
          <a:xfrm>
            <a:off x="1575450" y="4051150"/>
            <a:ext cx="258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6"/>
          </p:nvPr>
        </p:nvSpPr>
        <p:spPr>
          <a:xfrm>
            <a:off x="4994798" y="3707028"/>
            <a:ext cx="2584500" cy="34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7"/>
          </p:nvPr>
        </p:nvSpPr>
        <p:spPr>
          <a:xfrm>
            <a:off x="4994798" y="4051150"/>
            <a:ext cx="258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383225" y="12670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8100775" y="4257039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27"/>
          <p:cNvCxnSpPr/>
          <p:nvPr/>
        </p:nvCxnSpPr>
        <p:spPr>
          <a:xfrm>
            <a:off x="1045500" y="909613"/>
            <a:ext cx="705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 hasCustomPrompt="1"/>
          </p:nvPr>
        </p:nvSpPr>
        <p:spPr>
          <a:xfrm>
            <a:off x="1284000" y="1217960"/>
            <a:ext cx="65760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1"/>
          </p:nvPr>
        </p:nvSpPr>
        <p:spPr>
          <a:xfrm>
            <a:off x="1848000" y="1925362"/>
            <a:ext cx="5448000" cy="3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341750"/>
            <a:ext cx="6576000" cy="70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3"/>
          </p:nvPr>
        </p:nvSpPr>
        <p:spPr>
          <a:xfrm>
            <a:off x="1848000" y="3049140"/>
            <a:ext cx="5448000" cy="3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65540"/>
            <a:ext cx="65760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5"/>
          </p:nvPr>
        </p:nvSpPr>
        <p:spPr>
          <a:xfrm>
            <a:off x="1848000" y="4172940"/>
            <a:ext cx="5448000" cy="3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tel" panose="00000500000000000000"/>
              <a:buNone/>
              <a:defRPr sz="2500">
                <a:solidFill>
                  <a:schemeClr val="dk1"/>
                </a:solidFill>
                <a:latin typeface="Martel" panose="00000500000000000000"/>
                <a:ea typeface="Martel" panose="00000500000000000000"/>
                <a:cs typeface="Martel" panose="00000500000000000000"/>
                <a:sym typeface="Martel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 panose="02000503000000000000"/>
              <a:buNone/>
              <a:defRPr sz="3000">
                <a:solidFill>
                  <a:schemeClr val="dk1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74" r:id="rId8"/>
    <p:sldLayoutId id="2147483676" r:id="rId9"/>
    <p:sldLayoutId id="2147483678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subTitle" idx="1"/>
          </p:nvPr>
        </p:nvSpPr>
        <p:spPr>
          <a:xfrm>
            <a:off x="713450" y="3961775"/>
            <a:ext cx="48492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latin typeface="Martel" panose="020B0604020202020204" charset="0"/>
                <a:cs typeface="Martel" panose="020B0604020202020204" charset="0"/>
              </a:rPr>
              <a:t>Cristina Pérez Fernández</a:t>
            </a:r>
          </a:p>
        </p:txBody>
      </p:sp>
      <p:sp>
        <p:nvSpPr>
          <p:cNvPr id="214" name="Google Shape;214;p37"/>
          <p:cNvSpPr txBox="1">
            <a:spLocks noGrp="1"/>
          </p:cNvSpPr>
          <p:nvPr>
            <p:ph type="ctrTitle"/>
          </p:nvPr>
        </p:nvSpPr>
        <p:spPr>
          <a:xfrm>
            <a:off x="605000" y="1774524"/>
            <a:ext cx="5115300" cy="1977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/>
              <a:t>Proyecto de Machine Learning</a:t>
            </a:r>
            <a:br>
              <a:rPr lang="en-GB" sz="1900" b="1" dirty="0"/>
            </a:br>
            <a:br>
              <a:rPr lang="en-GB" sz="3000" b="1" dirty="0"/>
            </a:br>
            <a:r>
              <a:rPr lang="en-GB" sz="3200" b="1" dirty="0" err="1"/>
              <a:t>Clasificador</a:t>
            </a:r>
            <a:r>
              <a:rPr lang="en-GB" sz="3200" b="1" dirty="0"/>
              <a:t> vinos </a:t>
            </a:r>
            <a:r>
              <a:rPr lang="en-GB" sz="3200" b="1" dirty="0" err="1"/>
              <a:t>según</a:t>
            </a:r>
            <a:r>
              <a:rPr lang="en-GB" sz="3200" b="1" dirty="0"/>
              <a:t> </a:t>
            </a:r>
            <a:r>
              <a:rPr lang="en-GB" sz="3200" b="1" dirty="0" err="1"/>
              <a:t>su</a:t>
            </a:r>
            <a:r>
              <a:rPr lang="en-GB" sz="3200" b="1" dirty="0"/>
              <a:t> CALIDAD</a:t>
            </a:r>
            <a:endParaRPr sz="4000" dirty="0">
              <a:latin typeface="Martel Heavy" panose="00000A00000000000000"/>
              <a:ea typeface="Martel Heavy" panose="00000A00000000000000"/>
              <a:cs typeface="Martel Heavy" panose="00000A00000000000000"/>
              <a:sym typeface="Martel Heavy" panose="00000A00000000000000"/>
            </a:endParaRPr>
          </a:p>
        </p:txBody>
      </p:sp>
      <p:cxnSp>
        <p:nvCxnSpPr>
          <p:cNvPr id="216" name="Google Shape;216;p37"/>
          <p:cNvCxnSpPr/>
          <p:nvPr/>
        </p:nvCxnSpPr>
        <p:spPr>
          <a:xfrm>
            <a:off x="712888" y="3765449"/>
            <a:ext cx="4825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37"/>
          <p:cNvSpPr/>
          <p:nvPr/>
        </p:nvSpPr>
        <p:spPr>
          <a:xfrm>
            <a:off x="8049325" y="42272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2808050" y="105270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7"/>
          <p:cNvCxnSpPr/>
          <p:nvPr/>
        </p:nvCxnSpPr>
        <p:spPr>
          <a:xfrm>
            <a:off x="713449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7"/>
          <p:cNvCxnSpPr/>
          <p:nvPr/>
        </p:nvCxnSpPr>
        <p:spPr>
          <a:xfrm>
            <a:off x="713449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7"/>
          <p:cNvCxnSpPr/>
          <p:nvPr/>
        </p:nvCxnSpPr>
        <p:spPr>
          <a:xfrm>
            <a:off x="2666911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7"/>
          <p:cNvCxnSpPr/>
          <p:nvPr/>
        </p:nvCxnSpPr>
        <p:spPr>
          <a:xfrm>
            <a:off x="2666911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7"/>
          <p:cNvCxnSpPr/>
          <p:nvPr/>
        </p:nvCxnSpPr>
        <p:spPr>
          <a:xfrm>
            <a:off x="4620372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7"/>
          <p:cNvCxnSpPr/>
          <p:nvPr/>
        </p:nvCxnSpPr>
        <p:spPr>
          <a:xfrm>
            <a:off x="4620372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7"/>
          <p:cNvCxnSpPr/>
          <p:nvPr/>
        </p:nvCxnSpPr>
        <p:spPr>
          <a:xfrm>
            <a:off x="6573833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7"/>
          <p:cNvCxnSpPr/>
          <p:nvPr/>
        </p:nvCxnSpPr>
        <p:spPr>
          <a:xfrm>
            <a:off x="6573833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37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509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artel" panose="020B0604020202020204" charset="0"/>
                <a:ea typeface="Abhaya Libre" panose="02000503000000000000"/>
                <a:cs typeface="Martel" panose="020B0604020202020204" charset="0"/>
                <a:sym typeface="Abhaya Libre" panose="02000503000000000000"/>
              </a:rPr>
              <a:t>TARGET</a:t>
            </a:r>
            <a:endParaRPr sz="1200" dirty="0">
              <a:solidFill>
                <a:schemeClr val="lt1"/>
              </a:solidFill>
              <a:latin typeface="Martel" panose="020B0604020202020204" charset="0"/>
              <a:ea typeface="Abhaya Libre" panose="02000503000000000000"/>
              <a:cs typeface="Martel" panose="020B0604020202020204" charset="0"/>
              <a:sym typeface="Abhaya Libre" panose="02000503000000000000"/>
            </a:endParaRPr>
          </a:p>
        </p:txBody>
      </p:sp>
      <p:sp>
        <p:nvSpPr>
          <p:cNvPr id="228" name="Google Shape;228;p37">
            <a:hlinkClick r:id="rId4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2281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artel" panose="020B0604020202020204" charset="0"/>
                <a:ea typeface="Abhaya Libre" panose="02000503000000000000"/>
                <a:cs typeface="Martel" panose="020B0604020202020204" charset="0"/>
                <a:sym typeface="Abhaya Libre" panose="02000503000000000000"/>
              </a:rPr>
              <a:t>VARIABLES</a:t>
            </a:r>
            <a:endParaRPr sz="1200" dirty="0">
              <a:solidFill>
                <a:schemeClr val="lt1"/>
              </a:solidFill>
              <a:latin typeface="Martel" panose="020B0604020202020204" charset="0"/>
              <a:ea typeface="Abhaya Libre" panose="02000503000000000000"/>
              <a:cs typeface="Martel" panose="020B0604020202020204" charset="0"/>
              <a:sym typeface="Abhaya Libre" panose="02000503000000000000"/>
            </a:endParaRPr>
          </a:p>
        </p:txBody>
      </p:sp>
      <p:sp>
        <p:nvSpPr>
          <p:cNvPr id="229" name="Google Shape;229;p37">
            <a:hlinkClick r:id="rId5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73825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artel" panose="020B0604020202020204" charset="0"/>
                <a:ea typeface="Abhaya Libre" panose="02000503000000000000"/>
                <a:cs typeface="Martel" panose="020B0604020202020204" charset="0"/>
                <a:sym typeface="Abhaya Libre" panose="02000503000000000000"/>
              </a:rPr>
              <a:t>MODELOS</a:t>
            </a:r>
            <a:endParaRPr sz="1200" dirty="0">
              <a:solidFill>
                <a:schemeClr val="lt1"/>
              </a:solidFill>
              <a:latin typeface="Martel" panose="020B0604020202020204" charset="0"/>
              <a:ea typeface="Abhaya Libre" panose="02000503000000000000"/>
              <a:cs typeface="Martel" panose="020B0604020202020204" charset="0"/>
              <a:sym typeface="Abhaya Libre" panose="0200050300000000000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609A81-B5E8-0A83-5C73-FC3802A398C9}"/>
              </a:ext>
            </a:extLst>
          </p:cNvPr>
          <p:cNvSpPr txBox="1"/>
          <p:nvPr/>
        </p:nvSpPr>
        <p:spPr>
          <a:xfrm>
            <a:off x="860567" y="515300"/>
            <a:ext cx="1584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artel" panose="020B0604020202020204" charset="0"/>
                <a:ea typeface="Abhaya Libre" panose="02000503000000000000"/>
                <a:cs typeface="Martel" panose="020B0604020202020204" charset="0"/>
                <a:sym typeface="Abhaya Libre" panose="02000503000000000000"/>
              </a:rPr>
              <a:t>DATOS</a:t>
            </a:r>
          </a:p>
        </p:txBody>
      </p:sp>
      <p:pic>
        <p:nvPicPr>
          <p:cNvPr id="5" name="Imagen 4" descr="Una botella de vino&#10;&#10;Descripción generada automáticamente">
            <a:extLst>
              <a:ext uri="{FF2B5EF4-FFF2-40B4-BE49-F238E27FC236}">
                <a16:creationId xmlns:a16="http://schemas.microsoft.com/office/drawing/2014/main" id="{172250A9-3D4D-C49E-7BA1-A9648228B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300" y="1591923"/>
            <a:ext cx="3242556" cy="2173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CONTENIDO</a:t>
            </a:r>
            <a:endParaRPr sz="2500" b="1" dirty="0"/>
          </a:p>
        </p:txBody>
      </p:sp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862662" y="1864900"/>
            <a:ext cx="2309400" cy="38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DATOS</a:t>
            </a: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862662" y="2323628"/>
            <a:ext cx="230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Características</a:t>
            </a:r>
            <a:r>
              <a:rPr lang="en-GB" sz="1200" dirty="0"/>
              <a:t>, </a:t>
            </a:r>
            <a:r>
              <a:rPr lang="en-GB" sz="1200" dirty="0" err="1"/>
              <a:t>procedencia</a:t>
            </a:r>
            <a:r>
              <a:rPr lang="en-GB" sz="1200" dirty="0"/>
              <a:t> y </a:t>
            </a:r>
            <a:r>
              <a:rPr lang="en-GB" sz="1200" dirty="0" err="1"/>
              <a:t>referencias</a:t>
            </a:r>
            <a:r>
              <a:rPr lang="en-GB" sz="1200" dirty="0"/>
              <a:t> del dataset</a:t>
            </a:r>
          </a:p>
        </p:txBody>
      </p:sp>
      <p:sp>
        <p:nvSpPr>
          <p:cNvPr id="245" name="Google Shape;245;p39"/>
          <p:cNvSpPr txBox="1">
            <a:spLocks noGrp="1"/>
          </p:cNvSpPr>
          <p:nvPr>
            <p:ph type="title" idx="2"/>
          </p:nvPr>
        </p:nvSpPr>
        <p:spPr>
          <a:xfrm>
            <a:off x="5971938" y="1852050"/>
            <a:ext cx="23094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TARGET</a:t>
            </a:r>
            <a:endParaRPr dirty="0"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3"/>
          </p:nvPr>
        </p:nvSpPr>
        <p:spPr>
          <a:xfrm>
            <a:off x="5971938" y="2318921"/>
            <a:ext cx="2309400" cy="474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Categorías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las que </a:t>
            </a:r>
            <a:r>
              <a:rPr lang="en-GB" sz="1200" dirty="0" err="1"/>
              <a:t>clasificaremos</a:t>
            </a:r>
            <a:r>
              <a:rPr lang="en-GB" sz="1200" dirty="0"/>
              <a:t> </a:t>
            </a:r>
            <a:r>
              <a:rPr lang="en-GB" sz="1200" dirty="0" err="1"/>
              <a:t>el</a:t>
            </a:r>
            <a:r>
              <a:rPr lang="en-GB" sz="1200" dirty="0"/>
              <a:t> vino</a:t>
            </a:r>
          </a:p>
        </p:txBody>
      </p:sp>
      <p:sp>
        <p:nvSpPr>
          <p:cNvPr id="247" name="Google Shape;247;p39"/>
          <p:cNvSpPr txBox="1">
            <a:spLocks noGrp="1"/>
          </p:cNvSpPr>
          <p:nvPr>
            <p:ph type="title" idx="4"/>
          </p:nvPr>
        </p:nvSpPr>
        <p:spPr>
          <a:xfrm>
            <a:off x="862662" y="3750325"/>
            <a:ext cx="23094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VARIABLES</a:t>
            </a:r>
            <a:endParaRPr dirty="0"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248" name="Google Shape;248;p39"/>
          <p:cNvSpPr txBox="1">
            <a:spLocks noGrp="1"/>
          </p:cNvSpPr>
          <p:nvPr>
            <p:ph type="subTitle" idx="5"/>
          </p:nvPr>
        </p:nvSpPr>
        <p:spPr>
          <a:xfrm>
            <a:off x="862662" y="4217574"/>
            <a:ext cx="2309400" cy="480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Resto de </a:t>
            </a:r>
            <a:r>
              <a:rPr lang="en-GB" sz="1200" dirty="0" err="1"/>
              <a:t>columnas</a:t>
            </a:r>
            <a:r>
              <a:rPr lang="en-GB" sz="1200" dirty="0"/>
              <a:t> del dataset</a:t>
            </a:r>
          </a:p>
        </p:txBody>
      </p:sp>
      <p:sp>
        <p:nvSpPr>
          <p:cNvPr id="249" name="Google Shape;249;p39"/>
          <p:cNvSpPr txBox="1">
            <a:spLocks noGrp="1"/>
          </p:cNvSpPr>
          <p:nvPr>
            <p:ph type="title" idx="6"/>
          </p:nvPr>
        </p:nvSpPr>
        <p:spPr>
          <a:xfrm>
            <a:off x="5980129" y="3750325"/>
            <a:ext cx="2292900" cy="38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MODELOS</a:t>
            </a:r>
            <a:endParaRPr dirty="0"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subTitle" idx="7"/>
          </p:nvPr>
        </p:nvSpPr>
        <p:spPr>
          <a:xfrm>
            <a:off x="5971938" y="4217575"/>
            <a:ext cx="2309400" cy="480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Modelos </a:t>
            </a:r>
            <a:r>
              <a:rPr lang="en-GB" sz="1200" dirty="0" err="1"/>
              <a:t>utilizados</a:t>
            </a:r>
            <a:r>
              <a:rPr lang="en-GB" sz="1200" dirty="0"/>
              <a:t> y </a:t>
            </a:r>
            <a:r>
              <a:rPr lang="en-GB" sz="1200" dirty="0" err="1"/>
              <a:t>métricas</a:t>
            </a:r>
            <a:endParaRPr lang="en-GB" sz="12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title" idx="8"/>
          </p:nvPr>
        </p:nvSpPr>
        <p:spPr>
          <a:xfrm>
            <a:off x="1621206" y="1335969"/>
            <a:ext cx="79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252" name="Google Shape;252;p39"/>
          <p:cNvSpPr txBox="1">
            <a:spLocks noGrp="1"/>
          </p:cNvSpPr>
          <p:nvPr>
            <p:ph type="title" idx="9"/>
          </p:nvPr>
        </p:nvSpPr>
        <p:spPr>
          <a:xfrm>
            <a:off x="1621206" y="3221396"/>
            <a:ext cx="79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253" name="Google Shape;253;p39"/>
          <p:cNvSpPr txBox="1">
            <a:spLocks noGrp="1"/>
          </p:cNvSpPr>
          <p:nvPr>
            <p:ph type="title" idx="13"/>
          </p:nvPr>
        </p:nvSpPr>
        <p:spPr>
          <a:xfrm>
            <a:off x="6730488" y="1323126"/>
            <a:ext cx="79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254" name="Google Shape;254;p39"/>
          <p:cNvSpPr txBox="1">
            <a:spLocks noGrp="1"/>
          </p:cNvSpPr>
          <p:nvPr>
            <p:ph type="title" idx="14"/>
          </p:nvPr>
        </p:nvSpPr>
        <p:spPr>
          <a:xfrm>
            <a:off x="6730488" y="3221396"/>
            <a:ext cx="792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cxnSp>
        <p:nvCxnSpPr>
          <p:cNvPr id="256" name="Google Shape;256;p39"/>
          <p:cNvCxnSpPr/>
          <p:nvPr/>
        </p:nvCxnSpPr>
        <p:spPr>
          <a:xfrm>
            <a:off x="862656" y="2251605"/>
            <a:ext cx="23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9"/>
          <p:cNvCxnSpPr/>
          <p:nvPr/>
        </p:nvCxnSpPr>
        <p:spPr>
          <a:xfrm>
            <a:off x="862656" y="4137030"/>
            <a:ext cx="23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9"/>
          <p:cNvCxnSpPr/>
          <p:nvPr/>
        </p:nvCxnSpPr>
        <p:spPr>
          <a:xfrm>
            <a:off x="5971938" y="2251605"/>
            <a:ext cx="23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9"/>
          <p:cNvCxnSpPr/>
          <p:nvPr/>
        </p:nvCxnSpPr>
        <p:spPr>
          <a:xfrm>
            <a:off x="5971938" y="4137030"/>
            <a:ext cx="23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9"/>
          <p:cNvCxnSpPr/>
          <p:nvPr/>
        </p:nvCxnSpPr>
        <p:spPr>
          <a:xfrm>
            <a:off x="1202300" y="909613"/>
            <a:ext cx="705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9"/>
          <p:cNvCxnSpPr/>
          <p:nvPr/>
        </p:nvCxnSpPr>
        <p:spPr>
          <a:xfrm>
            <a:off x="862656" y="1870605"/>
            <a:ext cx="230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9"/>
          <p:cNvCxnSpPr/>
          <p:nvPr/>
        </p:nvCxnSpPr>
        <p:spPr>
          <a:xfrm>
            <a:off x="862656" y="3756030"/>
            <a:ext cx="230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9"/>
          <p:cNvCxnSpPr/>
          <p:nvPr/>
        </p:nvCxnSpPr>
        <p:spPr>
          <a:xfrm>
            <a:off x="5971938" y="1870605"/>
            <a:ext cx="230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9"/>
          <p:cNvCxnSpPr/>
          <p:nvPr/>
        </p:nvCxnSpPr>
        <p:spPr>
          <a:xfrm>
            <a:off x="5971938" y="3756030"/>
            <a:ext cx="230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7AC71E3-4FDC-3E5A-3962-113B6B3B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23" y="971898"/>
            <a:ext cx="2648554" cy="4171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subTitle" idx="1"/>
          </p:nvPr>
        </p:nvSpPr>
        <p:spPr>
          <a:xfrm>
            <a:off x="186403" y="2227950"/>
            <a:ext cx="1570353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Características</a:t>
            </a:r>
            <a:endParaRPr lang="en-GB" dirty="0"/>
          </a:p>
        </p:txBody>
      </p:sp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3874845" y="1210927"/>
            <a:ext cx="28494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DATOS</a:t>
            </a:r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 idx="2"/>
          </p:nvPr>
        </p:nvSpPr>
        <p:spPr>
          <a:xfrm>
            <a:off x="2714445" y="1106604"/>
            <a:ext cx="11604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cxnSp>
        <p:nvCxnSpPr>
          <p:cNvPr id="312" name="Google Shape;312;p42"/>
          <p:cNvCxnSpPr/>
          <p:nvPr/>
        </p:nvCxnSpPr>
        <p:spPr>
          <a:xfrm>
            <a:off x="2714445" y="1853602"/>
            <a:ext cx="37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2"/>
          <p:cNvSpPr/>
          <p:nvPr/>
        </p:nvSpPr>
        <p:spPr>
          <a:xfrm>
            <a:off x="1371550" y="1394652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8424000" y="42570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" name="Google Shape;316;p42"/>
          <p:cNvCxnSpPr/>
          <p:nvPr/>
        </p:nvCxnSpPr>
        <p:spPr>
          <a:xfrm>
            <a:off x="713449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42"/>
          <p:cNvCxnSpPr/>
          <p:nvPr/>
        </p:nvCxnSpPr>
        <p:spPr>
          <a:xfrm>
            <a:off x="713449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42"/>
          <p:cNvCxnSpPr/>
          <p:nvPr/>
        </p:nvCxnSpPr>
        <p:spPr>
          <a:xfrm>
            <a:off x="2666911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42"/>
          <p:cNvCxnSpPr/>
          <p:nvPr/>
        </p:nvCxnSpPr>
        <p:spPr>
          <a:xfrm>
            <a:off x="2666911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42"/>
          <p:cNvCxnSpPr/>
          <p:nvPr/>
        </p:nvCxnSpPr>
        <p:spPr>
          <a:xfrm>
            <a:off x="4620372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42"/>
          <p:cNvCxnSpPr/>
          <p:nvPr/>
        </p:nvCxnSpPr>
        <p:spPr>
          <a:xfrm>
            <a:off x="4620372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42"/>
          <p:cNvCxnSpPr/>
          <p:nvPr/>
        </p:nvCxnSpPr>
        <p:spPr>
          <a:xfrm>
            <a:off x="6573833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2"/>
          <p:cNvCxnSpPr/>
          <p:nvPr/>
        </p:nvCxnSpPr>
        <p:spPr>
          <a:xfrm>
            <a:off x="6573833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2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509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TARGET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325" name="Google Shape;325;p42">
            <a:hlinkClick r:id="rId4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2281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VARIABLES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326" name="Google Shape;326;p42">
            <a:hlinkClick r:id="rId5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73825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MODELOS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327" name="Google Shape;327;p42">
            <a:hlinkClick r:id="rId6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450" y="538000"/>
            <a:ext cx="1865400" cy="23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DATOS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5" name="Google Shape;309;p42">
            <a:extLst>
              <a:ext uri="{FF2B5EF4-FFF2-40B4-BE49-F238E27FC236}">
                <a16:creationId xmlns:a16="http://schemas.microsoft.com/office/drawing/2014/main" id="{0FE08E34-E4F4-5D5F-2B37-72E798570B75}"/>
              </a:ext>
            </a:extLst>
          </p:cNvPr>
          <p:cNvSpPr txBox="1">
            <a:spLocks/>
          </p:cNvSpPr>
          <p:nvPr/>
        </p:nvSpPr>
        <p:spPr>
          <a:xfrm>
            <a:off x="186403" y="3292361"/>
            <a:ext cx="1570353" cy="5090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dirty="0" err="1"/>
              <a:t>Autores</a:t>
            </a:r>
            <a:r>
              <a:rPr lang="en-GB" dirty="0"/>
              <a:t> dataset</a:t>
            </a:r>
          </a:p>
        </p:txBody>
      </p:sp>
      <p:sp>
        <p:nvSpPr>
          <p:cNvPr id="8" name="Google Shape;309;p42">
            <a:extLst>
              <a:ext uri="{FF2B5EF4-FFF2-40B4-BE49-F238E27FC236}">
                <a16:creationId xmlns:a16="http://schemas.microsoft.com/office/drawing/2014/main" id="{DE95D1E9-9F82-1F9D-8601-A2F508C4777F}"/>
              </a:ext>
            </a:extLst>
          </p:cNvPr>
          <p:cNvSpPr txBox="1">
            <a:spLocks/>
          </p:cNvSpPr>
          <p:nvPr/>
        </p:nvSpPr>
        <p:spPr>
          <a:xfrm>
            <a:off x="186403" y="4201735"/>
            <a:ext cx="1570353" cy="5863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dirty="0"/>
              <a:t>¿</a:t>
            </a:r>
            <a:r>
              <a:rPr lang="en-GB" dirty="0" err="1"/>
              <a:t>Dónde</a:t>
            </a:r>
            <a:r>
              <a:rPr lang="en-GB" dirty="0"/>
              <a:t> </a:t>
            </a:r>
            <a:r>
              <a:rPr lang="en-GB" dirty="0" err="1"/>
              <a:t>encontrarlo</a:t>
            </a:r>
            <a:r>
              <a:rPr lang="en-GB" dirty="0"/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DC7A9A-D48F-E884-23FB-46FC9447C495}"/>
              </a:ext>
            </a:extLst>
          </p:cNvPr>
          <p:cNvSpPr txBox="1"/>
          <p:nvPr/>
        </p:nvSpPr>
        <p:spPr>
          <a:xfrm>
            <a:off x="1920714" y="2099826"/>
            <a:ext cx="6037338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 indent="-2159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de entrada son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propiedadades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físico-químicas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obtenidas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muestras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b="1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vino </a:t>
            </a:r>
            <a:r>
              <a:rPr lang="en-US" b="1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blanco</a:t>
            </a:r>
            <a:endParaRPr lang="en-US" b="1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5400" lvl="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3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calificaciones</a:t>
            </a:r>
            <a:r>
              <a:rPr lang="en-US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0 a 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C2AF93-F2D7-80B9-4221-187FE06BD280}"/>
              </a:ext>
            </a:extLst>
          </p:cNvPr>
          <p:cNvSpPr txBox="1"/>
          <p:nvPr/>
        </p:nvSpPr>
        <p:spPr>
          <a:xfrm>
            <a:off x="2054167" y="3387118"/>
            <a:ext cx="648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Paulo Cortez,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Antonio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Cerdeira, Fernando Almeida, Telmo Matos y Jose Reis</a:t>
            </a:r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1AA8E8-B374-5AF6-D76B-AFFEA96C7961}"/>
              </a:ext>
            </a:extLst>
          </p:cNvPr>
          <p:cNvSpPr txBox="1"/>
          <p:nvPr/>
        </p:nvSpPr>
        <p:spPr>
          <a:xfrm>
            <a:off x="2064137" y="4310794"/>
            <a:ext cx="632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http://www3.dsi.uminho.pt/pcortez/dss09.bib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5"/>
          <p:cNvSpPr txBox="1">
            <a:spLocks noGrp="1"/>
          </p:cNvSpPr>
          <p:nvPr>
            <p:ph type="title"/>
          </p:nvPr>
        </p:nvSpPr>
        <p:spPr>
          <a:xfrm>
            <a:off x="2948152" y="1096956"/>
            <a:ext cx="42777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TARGET</a:t>
            </a:r>
          </a:p>
        </p:txBody>
      </p:sp>
      <p:cxnSp>
        <p:nvCxnSpPr>
          <p:cNvPr id="752" name="Google Shape;752;p55"/>
          <p:cNvCxnSpPr/>
          <p:nvPr/>
        </p:nvCxnSpPr>
        <p:spPr>
          <a:xfrm>
            <a:off x="3033418" y="1752456"/>
            <a:ext cx="42924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3" name="Google Shape;753;p55"/>
          <p:cNvSpPr txBox="1">
            <a:spLocks noGrp="1"/>
          </p:cNvSpPr>
          <p:nvPr>
            <p:ph type="title" idx="2"/>
          </p:nvPr>
        </p:nvSpPr>
        <p:spPr>
          <a:xfrm>
            <a:off x="1809878" y="976250"/>
            <a:ext cx="1229400" cy="10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755" name="Google Shape;755;p55"/>
          <p:cNvSpPr/>
          <p:nvPr/>
        </p:nvSpPr>
        <p:spPr>
          <a:xfrm>
            <a:off x="383225" y="20367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6" name="Google Shape;756;p55"/>
          <p:cNvCxnSpPr/>
          <p:nvPr/>
        </p:nvCxnSpPr>
        <p:spPr>
          <a:xfrm>
            <a:off x="713449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55"/>
          <p:cNvCxnSpPr/>
          <p:nvPr/>
        </p:nvCxnSpPr>
        <p:spPr>
          <a:xfrm>
            <a:off x="713449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55"/>
          <p:cNvCxnSpPr/>
          <p:nvPr/>
        </p:nvCxnSpPr>
        <p:spPr>
          <a:xfrm>
            <a:off x="2666911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55"/>
          <p:cNvCxnSpPr/>
          <p:nvPr/>
        </p:nvCxnSpPr>
        <p:spPr>
          <a:xfrm>
            <a:off x="2666911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55"/>
          <p:cNvCxnSpPr/>
          <p:nvPr/>
        </p:nvCxnSpPr>
        <p:spPr>
          <a:xfrm>
            <a:off x="4620372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55"/>
          <p:cNvCxnSpPr/>
          <p:nvPr/>
        </p:nvCxnSpPr>
        <p:spPr>
          <a:xfrm>
            <a:off x="4620372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55"/>
          <p:cNvCxnSpPr/>
          <p:nvPr/>
        </p:nvCxnSpPr>
        <p:spPr>
          <a:xfrm>
            <a:off x="6573833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55"/>
          <p:cNvCxnSpPr/>
          <p:nvPr/>
        </p:nvCxnSpPr>
        <p:spPr>
          <a:xfrm>
            <a:off x="6573833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4" name="Google Shape;764;p55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509" y="538000"/>
            <a:ext cx="1865400" cy="23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TARGET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765" name="Google Shape;765;p55">
            <a:hlinkClick r:id="rId4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2281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VARIABLES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766" name="Google Shape;766;p55">
            <a:hlinkClick r:id="rId5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73825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MODELOS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767" name="Google Shape;767;p55">
            <a:hlinkClick r:id="rId6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450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DATOS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CFD545-8303-B9B0-A08D-2DAE72E65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34" y="1874062"/>
            <a:ext cx="3847147" cy="2351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C0029A-1D6C-7ED3-6DEB-38EE548DC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4109" y="1874062"/>
            <a:ext cx="3847147" cy="2351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xfrm>
            <a:off x="1575450" y="1960950"/>
            <a:ext cx="25845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PELEÓN</a:t>
            </a:r>
          </a:p>
        </p:txBody>
      </p:sp>
      <p:sp>
        <p:nvSpPr>
          <p:cNvPr id="415" name="Google Shape;415;p46"/>
          <p:cNvSpPr txBox="1">
            <a:spLocks noGrp="1"/>
          </p:cNvSpPr>
          <p:nvPr>
            <p:ph type="subTitle" idx="1"/>
          </p:nvPr>
        </p:nvSpPr>
        <p:spPr>
          <a:xfrm>
            <a:off x="1575450" y="2304898"/>
            <a:ext cx="258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 hay vino </a:t>
            </a:r>
            <a:r>
              <a:rPr lang="en-GB" dirty="0" err="1"/>
              <a:t>malo</a:t>
            </a:r>
            <a:r>
              <a:rPr lang="en-GB" dirty="0"/>
              <a:t>, </a:t>
            </a:r>
            <a:r>
              <a:rPr lang="en-GB" dirty="0" err="1"/>
              <a:t>sino</a:t>
            </a:r>
            <a:r>
              <a:rPr lang="en-GB" dirty="0"/>
              <a:t> </a:t>
            </a:r>
            <a:r>
              <a:rPr lang="en-GB" dirty="0" err="1"/>
              <a:t>apto</a:t>
            </a:r>
            <a:r>
              <a:rPr lang="en-GB" dirty="0"/>
              <a:t> para </a:t>
            </a:r>
            <a:r>
              <a:rPr lang="en-GB" dirty="0" err="1"/>
              <a:t>mezclar</a:t>
            </a:r>
            <a:endParaRPr lang="en-GB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title" idx="2"/>
          </p:nvPr>
        </p:nvSpPr>
        <p:spPr>
          <a:xfrm>
            <a:off x="4994798" y="1960950"/>
            <a:ext cx="25845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REGULAR</a:t>
            </a:r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3"/>
          </p:nvPr>
        </p:nvSpPr>
        <p:spPr>
          <a:xfrm>
            <a:off x="4994798" y="2304898"/>
            <a:ext cx="258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Sin </a:t>
            </a:r>
            <a:r>
              <a:rPr lang="en-GB" dirty="0" err="1"/>
              <a:t>más</a:t>
            </a:r>
            <a:endParaRPr lang="en-GB" dirty="0"/>
          </a:p>
        </p:txBody>
      </p:sp>
      <p:sp>
        <p:nvSpPr>
          <p:cNvPr id="418" name="Google Shape;418;p46"/>
          <p:cNvSpPr txBox="1">
            <a:spLocks noGrp="1"/>
          </p:cNvSpPr>
          <p:nvPr>
            <p:ph type="title" idx="4"/>
          </p:nvPr>
        </p:nvSpPr>
        <p:spPr>
          <a:xfrm>
            <a:off x="1575450" y="3707028"/>
            <a:ext cx="25845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BUENO </a:t>
            </a:r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5"/>
          </p:nvPr>
        </p:nvSpPr>
        <p:spPr>
          <a:xfrm>
            <a:off x="1575450" y="4051150"/>
            <a:ext cx="258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Válido</a:t>
            </a:r>
            <a:r>
              <a:rPr lang="en-GB" dirty="0"/>
              <a:t> para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ocasión</a:t>
            </a:r>
            <a:endParaRPr lang="en-GB" dirty="0"/>
          </a:p>
        </p:txBody>
      </p:sp>
      <p:sp>
        <p:nvSpPr>
          <p:cNvPr id="420" name="Google Shape;420;p46"/>
          <p:cNvSpPr txBox="1">
            <a:spLocks noGrp="1"/>
          </p:cNvSpPr>
          <p:nvPr>
            <p:ph type="title" idx="6"/>
          </p:nvPr>
        </p:nvSpPr>
        <p:spPr>
          <a:xfrm>
            <a:off x="4994798" y="3707028"/>
            <a:ext cx="25845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EXCELENTE</a:t>
            </a:r>
          </a:p>
        </p:txBody>
      </p:sp>
      <p:sp>
        <p:nvSpPr>
          <p:cNvPr id="421" name="Google Shape;421;p46"/>
          <p:cNvSpPr txBox="1">
            <a:spLocks noGrp="1"/>
          </p:cNvSpPr>
          <p:nvPr>
            <p:ph type="subTitle" idx="7"/>
          </p:nvPr>
        </p:nvSpPr>
        <p:spPr>
          <a:xfrm>
            <a:off x="4994798" y="4051150"/>
            <a:ext cx="258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 </a:t>
            </a:r>
            <a:r>
              <a:rPr lang="en-GB" dirty="0" err="1"/>
              <a:t>regalar</a:t>
            </a:r>
            <a:r>
              <a:rPr lang="en-GB" dirty="0"/>
              <a:t> y </a:t>
            </a:r>
            <a:r>
              <a:rPr lang="en-GB" dirty="0" err="1"/>
              <a:t>disfrutar</a:t>
            </a:r>
            <a:endParaRPr lang="en-GB" dirty="0"/>
          </a:p>
        </p:txBody>
      </p:sp>
      <p:cxnSp>
        <p:nvCxnSpPr>
          <p:cNvPr id="422" name="Google Shape;422;p46"/>
          <p:cNvCxnSpPr/>
          <p:nvPr/>
        </p:nvCxnSpPr>
        <p:spPr>
          <a:xfrm>
            <a:off x="1575450" y="2301341"/>
            <a:ext cx="258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6"/>
          <p:cNvCxnSpPr/>
          <p:nvPr/>
        </p:nvCxnSpPr>
        <p:spPr>
          <a:xfrm>
            <a:off x="1575450" y="1968218"/>
            <a:ext cx="258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46"/>
          <p:cNvCxnSpPr/>
          <p:nvPr/>
        </p:nvCxnSpPr>
        <p:spPr>
          <a:xfrm>
            <a:off x="1575450" y="4047491"/>
            <a:ext cx="258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46"/>
          <p:cNvCxnSpPr/>
          <p:nvPr/>
        </p:nvCxnSpPr>
        <p:spPr>
          <a:xfrm>
            <a:off x="1575450" y="3705067"/>
            <a:ext cx="258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46"/>
          <p:cNvCxnSpPr/>
          <p:nvPr/>
        </p:nvCxnSpPr>
        <p:spPr>
          <a:xfrm>
            <a:off x="4994798" y="2301341"/>
            <a:ext cx="258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4997925" y="1962475"/>
            <a:ext cx="258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4994798" y="4047491"/>
            <a:ext cx="258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6"/>
          <p:cNvCxnSpPr/>
          <p:nvPr/>
        </p:nvCxnSpPr>
        <p:spPr>
          <a:xfrm>
            <a:off x="4994798" y="3705067"/>
            <a:ext cx="258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0" name="Google Shape;430;p46"/>
          <p:cNvGrpSpPr/>
          <p:nvPr/>
        </p:nvGrpSpPr>
        <p:grpSpPr>
          <a:xfrm>
            <a:off x="6117422" y="1469861"/>
            <a:ext cx="339253" cy="318042"/>
            <a:chOff x="5049725" y="2635825"/>
            <a:chExt cx="481825" cy="451700"/>
          </a:xfrm>
        </p:grpSpPr>
        <p:sp>
          <p:nvSpPr>
            <p:cNvPr id="431" name="Google Shape;431;p46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4" name="Google Shape;434;p46"/>
          <p:cNvGrpSpPr/>
          <p:nvPr/>
        </p:nvGrpSpPr>
        <p:grpSpPr>
          <a:xfrm>
            <a:off x="2698047" y="3204322"/>
            <a:ext cx="339306" cy="339253"/>
            <a:chOff x="2685825" y="840375"/>
            <a:chExt cx="481900" cy="481825"/>
          </a:xfrm>
        </p:grpSpPr>
        <p:sp>
          <p:nvSpPr>
            <p:cNvPr id="435" name="Google Shape;435;p4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7" name="Google Shape;437;p46"/>
          <p:cNvGrpSpPr/>
          <p:nvPr/>
        </p:nvGrpSpPr>
        <p:grpSpPr>
          <a:xfrm>
            <a:off x="2714084" y="1454315"/>
            <a:ext cx="307231" cy="349133"/>
            <a:chOff x="5736525" y="3963700"/>
            <a:chExt cx="259925" cy="295375"/>
          </a:xfrm>
        </p:grpSpPr>
        <p:sp>
          <p:nvSpPr>
            <p:cNvPr id="438" name="Google Shape;438;p46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6"/>
          <p:cNvGrpSpPr/>
          <p:nvPr/>
        </p:nvGrpSpPr>
        <p:grpSpPr>
          <a:xfrm>
            <a:off x="6107062" y="3191214"/>
            <a:ext cx="359972" cy="365467"/>
            <a:chOff x="-59400775" y="4084200"/>
            <a:chExt cx="311125" cy="315875"/>
          </a:xfrm>
        </p:grpSpPr>
        <p:sp>
          <p:nvSpPr>
            <p:cNvPr id="446" name="Google Shape;446;p4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00CD1A4-D559-98C8-B211-2C2114613598}"/>
              </a:ext>
            </a:extLst>
          </p:cNvPr>
          <p:cNvSpPr txBox="1"/>
          <p:nvPr/>
        </p:nvSpPr>
        <p:spPr>
          <a:xfrm>
            <a:off x="1188172" y="334002"/>
            <a:ext cx="67512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sz="2500" b="1" i="0" u="none" strike="noStrike" kern="0" cap="none" spc="0" normalizeH="0" baseline="0" noProof="0" dirty="0">
                <a:ln>
                  <a:noFill/>
                </a:ln>
                <a:solidFill>
                  <a:srgbClr val="4F6C5A"/>
                </a:solidFill>
                <a:effectLst/>
                <a:uLnTx/>
                <a:uFillTx/>
                <a:latin typeface="Martel" panose="00000500000000000000"/>
                <a:cs typeface="Martel" panose="00000500000000000000"/>
                <a:sym typeface="Martel" panose="00000500000000000000"/>
              </a:rPr>
              <a:t>CLASES/CATEGORÍAS</a:t>
            </a:r>
            <a:endParaRPr lang="es-ES" sz="3200" dirty="0">
              <a:latin typeface="Martel" panose="020B0604020202020204" charset="0"/>
              <a:cs typeface="Martel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10EAE7-D3BE-B673-F6BD-AF3DA6D1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68" y="1421742"/>
            <a:ext cx="419122" cy="4657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913445-D971-48B1-ED32-E4C7A4B80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87" y="1415092"/>
            <a:ext cx="454957" cy="4657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E35E38-05F3-E609-7E98-5ADA1DA1B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589" y="3145336"/>
            <a:ext cx="484001" cy="4572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07EDEB0-3F36-A456-0DFA-63CDB372B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462" y="3119934"/>
            <a:ext cx="476274" cy="482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8"/>
          <p:cNvSpPr txBox="1">
            <a:spLocks noGrp="1"/>
          </p:cNvSpPr>
          <p:nvPr>
            <p:ph type="title"/>
          </p:nvPr>
        </p:nvSpPr>
        <p:spPr>
          <a:xfrm>
            <a:off x="1717211" y="1133516"/>
            <a:ext cx="4678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VARIABLES</a:t>
            </a:r>
          </a:p>
        </p:txBody>
      </p:sp>
      <p:cxnSp>
        <p:nvCxnSpPr>
          <p:cNvPr id="863" name="Google Shape;863;p58"/>
          <p:cNvCxnSpPr/>
          <p:nvPr/>
        </p:nvCxnSpPr>
        <p:spPr>
          <a:xfrm>
            <a:off x="1716911" y="1740915"/>
            <a:ext cx="467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58"/>
          <p:cNvSpPr/>
          <p:nvPr/>
        </p:nvSpPr>
        <p:spPr>
          <a:xfrm>
            <a:off x="8424000" y="42570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8"/>
          <p:cNvSpPr txBox="1">
            <a:spLocks noGrp="1"/>
          </p:cNvSpPr>
          <p:nvPr>
            <p:ph type="title" idx="2"/>
          </p:nvPr>
        </p:nvSpPr>
        <p:spPr>
          <a:xfrm>
            <a:off x="383225" y="1102350"/>
            <a:ext cx="1160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</a:p>
        </p:txBody>
      </p:sp>
      <p:sp>
        <p:nvSpPr>
          <p:cNvPr id="866" name="Google Shape;866;p58"/>
          <p:cNvSpPr/>
          <p:nvPr/>
        </p:nvSpPr>
        <p:spPr>
          <a:xfrm>
            <a:off x="8100775" y="1559325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8"/>
          <p:cNvSpPr/>
          <p:nvPr/>
        </p:nvSpPr>
        <p:spPr>
          <a:xfrm>
            <a:off x="7600341" y="1018995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8"/>
          <p:cNvSpPr/>
          <p:nvPr/>
        </p:nvSpPr>
        <p:spPr>
          <a:xfrm>
            <a:off x="-319775" y="12283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8"/>
          <p:cNvSpPr/>
          <p:nvPr/>
        </p:nvSpPr>
        <p:spPr>
          <a:xfrm>
            <a:off x="8100775" y="42570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58"/>
          <p:cNvCxnSpPr/>
          <p:nvPr/>
        </p:nvCxnSpPr>
        <p:spPr>
          <a:xfrm>
            <a:off x="713449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58"/>
          <p:cNvCxnSpPr/>
          <p:nvPr/>
        </p:nvCxnSpPr>
        <p:spPr>
          <a:xfrm>
            <a:off x="713449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58"/>
          <p:cNvCxnSpPr/>
          <p:nvPr/>
        </p:nvCxnSpPr>
        <p:spPr>
          <a:xfrm>
            <a:off x="2666911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58"/>
          <p:cNvCxnSpPr/>
          <p:nvPr/>
        </p:nvCxnSpPr>
        <p:spPr>
          <a:xfrm>
            <a:off x="2666911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58"/>
          <p:cNvCxnSpPr/>
          <p:nvPr/>
        </p:nvCxnSpPr>
        <p:spPr>
          <a:xfrm>
            <a:off x="4620372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58"/>
          <p:cNvCxnSpPr/>
          <p:nvPr/>
        </p:nvCxnSpPr>
        <p:spPr>
          <a:xfrm>
            <a:off x="4620372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58"/>
          <p:cNvCxnSpPr/>
          <p:nvPr/>
        </p:nvCxnSpPr>
        <p:spPr>
          <a:xfrm>
            <a:off x="6573833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58"/>
          <p:cNvCxnSpPr/>
          <p:nvPr/>
        </p:nvCxnSpPr>
        <p:spPr>
          <a:xfrm>
            <a:off x="6573833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0" name="Google Shape;880;p58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20372" y="538000"/>
            <a:ext cx="1865400" cy="23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VARIABLES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881" name="Google Shape;881;p58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58229" y="551224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TARGET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882" name="Google Shape;882;p58">
            <a:hlinkClick r:id="rId4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73825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MODELOS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883" name="Google Shape;883;p58">
            <a:hlinkClick r:id="rId5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450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DATOS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2B5B6-2C7D-236A-AF29-4D2D284C5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009" y="1964115"/>
            <a:ext cx="3174491" cy="30033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ABE2B5-790B-A33C-0E5F-C08352F07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400" y="1964115"/>
            <a:ext cx="2921150" cy="3029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52"/>
          <p:cNvCxnSpPr/>
          <p:nvPr/>
        </p:nvCxnSpPr>
        <p:spPr>
          <a:xfrm>
            <a:off x="713449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52"/>
          <p:cNvCxnSpPr/>
          <p:nvPr/>
        </p:nvCxnSpPr>
        <p:spPr>
          <a:xfrm>
            <a:off x="713449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52"/>
          <p:cNvCxnSpPr/>
          <p:nvPr/>
        </p:nvCxnSpPr>
        <p:spPr>
          <a:xfrm>
            <a:off x="2666911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52"/>
          <p:cNvCxnSpPr/>
          <p:nvPr/>
        </p:nvCxnSpPr>
        <p:spPr>
          <a:xfrm>
            <a:off x="2666911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52"/>
          <p:cNvCxnSpPr/>
          <p:nvPr/>
        </p:nvCxnSpPr>
        <p:spPr>
          <a:xfrm>
            <a:off x="4620372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52"/>
          <p:cNvCxnSpPr/>
          <p:nvPr/>
        </p:nvCxnSpPr>
        <p:spPr>
          <a:xfrm>
            <a:off x="4620372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52"/>
          <p:cNvCxnSpPr/>
          <p:nvPr/>
        </p:nvCxnSpPr>
        <p:spPr>
          <a:xfrm>
            <a:off x="6573833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52"/>
          <p:cNvCxnSpPr/>
          <p:nvPr/>
        </p:nvCxnSpPr>
        <p:spPr>
          <a:xfrm>
            <a:off x="6573833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52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509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TARGET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598" name="Google Shape;598;p52">
            <a:hlinkClick r:id="rId4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2281" y="538000"/>
            <a:ext cx="1865400" cy="23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VARIABLES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599" name="Google Shape;599;p52">
            <a:hlinkClick r:id="rId5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73825" y="538000"/>
            <a:ext cx="18654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MODELOS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600" name="Google Shape;600;p52">
            <a:hlinkClick r:id="rId6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450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DATOS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9981E97-F5E8-6AE7-E80E-1C969F98B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169" y="897663"/>
            <a:ext cx="4278283" cy="4168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1"/>
          <p:cNvSpPr txBox="1">
            <a:spLocks noGrp="1"/>
          </p:cNvSpPr>
          <p:nvPr>
            <p:ph type="subTitle" idx="1"/>
          </p:nvPr>
        </p:nvSpPr>
        <p:spPr>
          <a:xfrm>
            <a:off x="300085" y="3108757"/>
            <a:ext cx="3423561" cy="346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Martel" panose="020B0604020202020204" charset="0"/>
                <a:cs typeface="Martel" panose="020B0604020202020204" charset="0"/>
              </a:rPr>
              <a:t>RANDOM FOREST</a:t>
            </a:r>
          </a:p>
        </p:txBody>
      </p:sp>
      <p:sp>
        <p:nvSpPr>
          <p:cNvPr id="950" name="Google Shape;950;p61"/>
          <p:cNvSpPr txBox="1">
            <a:spLocks noGrp="1"/>
          </p:cNvSpPr>
          <p:nvPr>
            <p:ph type="title"/>
          </p:nvPr>
        </p:nvSpPr>
        <p:spPr>
          <a:xfrm>
            <a:off x="3892685" y="2511675"/>
            <a:ext cx="43029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MODELOS</a:t>
            </a:r>
          </a:p>
        </p:txBody>
      </p:sp>
      <p:cxnSp>
        <p:nvCxnSpPr>
          <p:cNvPr id="951" name="Google Shape;951;p61"/>
          <p:cNvCxnSpPr/>
          <p:nvPr/>
        </p:nvCxnSpPr>
        <p:spPr>
          <a:xfrm>
            <a:off x="3888335" y="3168075"/>
            <a:ext cx="431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61"/>
          <p:cNvSpPr/>
          <p:nvPr/>
        </p:nvSpPr>
        <p:spPr>
          <a:xfrm>
            <a:off x="8424000" y="42570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61"/>
          <p:cNvSpPr txBox="1">
            <a:spLocks noGrp="1"/>
          </p:cNvSpPr>
          <p:nvPr>
            <p:ph type="title" idx="2"/>
          </p:nvPr>
        </p:nvSpPr>
        <p:spPr>
          <a:xfrm>
            <a:off x="5463935" y="1620038"/>
            <a:ext cx="11604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954" name="Google Shape;954;p61"/>
          <p:cNvSpPr/>
          <p:nvPr/>
        </p:nvSpPr>
        <p:spPr>
          <a:xfrm>
            <a:off x="8100775" y="1559325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61"/>
          <p:cNvSpPr/>
          <p:nvPr/>
        </p:nvSpPr>
        <p:spPr>
          <a:xfrm>
            <a:off x="5714135" y="3794036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61"/>
          <p:cNvSpPr/>
          <p:nvPr/>
        </p:nvSpPr>
        <p:spPr>
          <a:xfrm>
            <a:off x="341625" y="4257050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61"/>
          <p:cNvSpPr/>
          <p:nvPr/>
        </p:nvSpPr>
        <p:spPr>
          <a:xfrm>
            <a:off x="8100775" y="1559325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1"/>
          <p:cNvSpPr/>
          <p:nvPr/>
        </p:nvSpPr>
        <p:spPr>
          <a:xfrm>
            <a:off x="383225" y="1373375"/>
            <a:ext cx="660000" cy="693900"/>
          </a:xfrm>
          <a:prstGeom prst="star10">
            <a:avLst>
              <a:gd name="adj" fmla="val 6738"/>
              <a:gd name="hf" fmla="val 10514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0" name="Google Shape;960;p61"/>
          <p:cNvCxnSpPr/>
          <p:nvPr/>
        </p:nvCxnSpPr>
        <p:spPr>
          <a:xfrm>
            <a:off x="713449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61"/>
          <p:cNvCxnSpPr/>
          <p:nvPr/>
        </p:nvCxnSpPr>
        <p:spPr>
          <a:xfrm>
            <a:off x="713449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61"/>
          <p:cNvCxnSpPr/>
          <p:nvPr/>
        </p:nvCxnSpPr>
        <p:spPr>
          <a:xfrm>
            <a:off x="2666911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61"/>
          <p:cNvCxnSpPr/>
          <p:nvPr/>
        </p:nvCxnSpPr>
        <p:spPr>
          <a:xfrm>
            <a:off x="2666911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61"/>
          <p:cNvCxnSpPr/>
          <p:nvPr/>
        </p:nvCxnSpPr>
        <p:spPr>
          <a:xfrm>
            <a:off x="4620372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61"/>
          <p:cNvCxnSpPr/>
          <p:nvPr/>
        </p:nvCxnSpPr>
        <p:spPr>
          <a:xfrm>
            <a:off x="4620372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61"/>
          <p:cNvCxnSpPr/>
          <p:nvPr/>
        </p:nvCxnSpPr>
        <p:spPr>
          <a:xfrm>
            <a:off x="6573833" y="783300"/>
            <a:ext cx="186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1"/>
          <p:cNvCxnSpPr/>
          <p:nvPr/>
        </p:nvCxnSpPr>
        <p:spPr>
          <a:xfrm>
            <a:off x="6573833" y="533904"/>
            <a:ext cx="18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8" name="Google Shape;968;p61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509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TARGET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969" name="Google Shape;969;p61">
            <a:hlinkClick r:id="rId4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2281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VARIABLES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970" name="Google Shape;970;p61">
            <a:hlinkClick r:id="rId3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73825" y="538000"/>
            <a:ext cx="1865400" cy="23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MODELOS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971" name="Google Shape;971;p61">
            <a:hlinkClick r:id="rId5" action="ppaction://hlinksldjump"/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450" y="538000"/>
            <a:ext cx="1865400" cy="2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</a:rPr>
              <a:t>DATOS</a:t>
            </a:r>
            <a:endParaRPr sz="1200" dirty="0">
              <a:solidFill>
                <a:schemeClr val="lt1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AFA777-6842-8053-7027-1F552E7E5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25" y="1124131"/>
            <a:ext cx="2597283" cy="18352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BDA079-EED5-85B2-993D-C6D8BD31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744" y="3525932"/>
            <a:ext cx="3088241" cy="14622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72"/>
          <p:cNvSpPr txBox="1">
            <a:spLocks noGrp="1"/>
          </p:cNvSpPr>
          <p:nvPr>
            <p:ph type="ctrTitle"/>
          </p:nvPr>
        </p:nvSpPr>
        <p:spPr>
          <a:xfrm>
            <a:off x="1949475" y="571647"/>
            <a:ext cx="5239801" cy="1332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¡GRACIAS</a:t>
            </a:r>
            <a:r>
              <a:rPr lang="en-GB" b="1" dirty="0"/>
              <a:t>!</a:t>
            </a:r>
            <a:endParaRPr b="1" dirty="0"/>
          </a:p>
        </p:txBody>
      </p:sp>
      <p:cxnSp>
        <p:nvCxnSpPr>
          <p:cNvPr id="1418" name="Google Shape;1418;p72"/>
          <p:cNvCxnSpPr/>
          <p:nvPr/>
        </p:nvCxnSpPr>
        <p:spPr>
          <a:xfrm>
            <a:off x="1949176" y="1943810"/>
            <a:ext cx="524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72"/>
          <p:cNvCxnSpPr/>
          <p:nvPr/>
        </p:nvCxnSpPr>
        <p:spPr>
          <a:xfrm>
            <a:off x="1949476" y="517499"/>
            <a:ext cx="523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3291250-9EE9-5E9D-CC3E-C3B3CBBF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260" y="4358836"/>
            <a:ext cx="2626613" cy="739704"/>
          </a:xfrm>
        </p:spPr>
        <p:txBody>
          <a:bodyPr/>
          <a:lstStyle/>
          <a:p>
            <a:r>
              <a:rPr lang="es-ES" dirty="0"/>
              <a:t>En estas fechas festivas…</a:t>
            </a:r>
          </a:p>
          <a:p>
            <a:r>
              <a:rPr lang="es-ES" b="1" dirty="0"/>
              <a:t>¡DISFRUTAD DEL VINO!</a:t>
            </a:r>
          </a:p>
          <a:p>
            <a:r>
              <a:rPr lang="es-ES" sz="1100" dirty="0"/>
              <a:t>(pero con moderación)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475A97-1113-3B13-240B-488C1D3E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12" y="2074942"/>
            <a:ext cx="4224562" cy="23235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air, Production &amp; Construction Major for College: Aviation &amp; Airway Science by Slidesgo">
  <a:themeElements>
    <a:clrScheme name="Simple Light">
      <a:dk1>
        <a:srgbClr val="4F6C5A"/>
      </a:dk1>
      <a:lt1>
        <a:srgbClr val="434343"/>
      </a:lt1>
      <a:dk2>
        <a:srgbClr val="FCF5F5"/>
      </a:dk2>
      <a:lt2>
        <a:srgbClr val="FECDCF"/>
      </a:lt2>
      <a:accent1>
        <a:srgbClr val="FCF5F5"/>
      </a:accent1>
      <a:accent2>
        <a:srgbClr val="FECDCF"/>
      </a:accent2>
      <a:accent3>
        <a:srgbClr val="EFEFEF"/>
      </a:accent3>
      <a:accent4>
        <a:srgbClr val="FDDBDD"/>
      </a:accent4>
      <a:accent5>
        <a:srgbClr val="FCE8E9"/>
      </a:accent5>
      <a:accent6>
        <a:srgbClr val="FFC1C4"/>
      </a:accent6>
      <a:hlink>
        <a:srgbClr val="4F6C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180</Words>
  <Application>Microsoft Office PowerPoint</Application>
  <PresentationFormat>Presentación en pantalla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Martel</vt:lpstr>
      <vt:lpstr>Martel Heavy</vt:lpstr>
      <vt:lpstr>Abhaya Libre</vt:lpstr>
      <vt:lpstr>Open Sans</vt:lpstr>
      <vt:lpstr>Repair, Production &amp; Construction Major for College: Aviation &amp; Airway Science by Slidesgo</vt:lpstr>
      <vt:lpstr>Proyecto de Machine Learning  Clasificador vinos según su CALIDAD</vt:lpstr>
      <vt:lpstr>CONTENIDO</vt:lpstr>
      <vt:lpstr>DATOS</vt:lpstr>
      <vt:lpstr>TARGET</vt:lpstr>
      <vt:lpstr>PELEÓN</vt:lpstr>
      <vt:lpstr>VARIABLES</vt:lpstr>
      <vt:lpstr>TARGET</vt:lpstr>
      <vt:lpstr>MODELOS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REPAIR, PRODUCTION &amp; CONSTRUCTION MAJOR FOR COLLEGE: AVIATION &amp; AIRWAY SCIENCE </dc:title>
  <dc:creator/>
  <cp:lastModifiedBy>Cristina Pérez Fernández</cp:lastModifiedBy>
  <cp:revision>1</cp:revision>
  <dcterms:created xsi:type="dcterms:W3CDTF">2022-12-04T15:57:12Z</dcterms:created>
  <dcterms:modified xsi:type="dcterms:W3CDTF">2022-12-05T03:18:43Z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76280E4C690D45EFBF6F1FD9C33D6449</vt:lpwstr>
  </property>
  <property fmtid="{D5CDD505-2E9C-101B-9397-08002B2CF9AE}" pid="3" name="KSOProductBuildVer">
    <vt:lpwstr>3082-11.2.0.11417</vt:lpwstr>
  </property>
</Properties>
</file>