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7" r:id="rId4"/>
    <p:sldId id="260" r:id="rId5"/>
    <p:sldId id="261" r:id="rId6"/>
    <p:sldId id="266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53A1-D23A-4BD3-AE12-1A933CEC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AE84A-066F-4E38-AB8D-36CCF23B5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9D2F7-2E4B-446A-BAA5-3BF60395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9F51-588F-4B2F-AA57-8C99D4DA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17F0-084A-4B46-B4FD-E44498C8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6252-2E82-434A-9A87-B644DCD4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A4E29-D91B-4417-AC61-85B48EBB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AF1C-AA3D-4664-8716-03B0CC57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4195-1BAB-4779-BAF0-D6940635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5BD3-3A47-4F74-8849-8E4E98E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3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81E31-3172-48DE-95FF-CB604B2C8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423E8-6BDB-4A94-AB97-788AED644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27E25-D2DE-49B9-9CBA-C877A6D5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436E-0278-49E0-A699-5D8132EA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A3AF-745B-4820-8C7A-245E6FEA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3008-4712-4636-93E6-143F48C7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CDC6-9144-424A-8113-CDDCFBB6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23ED-9B29-45FB-B337-6F2C8946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7829-F3B2-4070-9E48-5788DA94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EA5F7-8C0A-44E4-9CC8-B2CBD151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CEA5-A303-4B7E-BD2E-5B4E5DC3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586F8-EC99-444B-A25F-99F96931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C0CC-9AE7-485C-ACC2-66E40493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595B-FCDD-4B3A-92AF-C0D162C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5D13-5379-4FB6-8B91-6D37EB75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0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9BF7-33EA-4CAB-9FB9-CEB399E3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A8FB-141A-4B01-9A93-BDCC334E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FD6F-A2AC-4C96-90E7-E63891EA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1925D-7E4D-4B3B-A63E-890872B0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264A2-00FD-40DB-86FE-1469E787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F15B8-2483-41A7-ACCA-493F9C7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949E-1037-4508-95B0-D4120B75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3D31-4DF7-45D8-9CFE-4228435FE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26F2B-2B56-4A95-BEFB-CB3D7D83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E927D-A381-4CA8-B8F8-682322DE2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D11E1-F30E-4DF4-A97D-7D1532344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C043B-39B8-4A18-9C67-52C099E5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19546-A69C-459C-9035-7259530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BBC59-B00D-4643-9875-E7845F9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916A-7700-47B2-B16B-B44B3C53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76726-7990-4B0A-82A6-526E6EB2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4DE24-6422-4356-890B-8768B8B6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149E-F2F2-4268-97D6-045020E3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213B1-290F-4628-BDEB-47422BED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2521-C4E4-4AA1-9244-77B83CA4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3587E-288A-4BA4-BAA5-01EA592E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3F54-E282-4663-ADC9-FF9B8C3E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4CBD-0F31-46BF-AA96-8F7038FC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1D5D9-1334-4EDB-A7C4-0A83D5FC2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D3E15-A519-4770-97F1-FB8CBAC8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104B-A670-4347-9B4E-43C48877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CB12C-AA8A-4438-A146-17BB0A7C2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4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7574-9686-4F75-9DE4-29AF3101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ABCBD-586E-44E9-8F13-1B70DD376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33A3A-91BE-4C27-A2AC-CDE987E97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E769-CBDB-438D-9204-8C09FC0A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CAF25-1557-4169-9D43-0894326A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AF5F-E012-48D7-AC61-05D27875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806C2-DF8A-4326-BE51-7E572763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53B9-078A-4D8E-B966-38D2E9A69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D5EB-2139-4510-BFBA-D947F72E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05F7-055E-4F49-9E8A-A3D12FA8191C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ED4A-B4F9-4320-BD34-1EEAB4B3B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A5FE-930B-45CE-B91C-5F7C908F9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9047-6326-4772-9683-2945374B9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15256AE-34C7-4741-B140-D3D19768CF0F}"/>
              </a:ext>
            </a:extLst>
          </p:cNvPr>
          <p:cNvSpPr/>
          <p:nvPr/>
        </p:nvSpPr>
        <p:spPr>
          <a:xfrm>
            <a:off x="2460172" y="1899168"/>
            <a:ext cx="3635828" cy="33636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91C345-50D6-42D7-9B1C-1CC587B72451}"/>
              </a:ext>
            </a:extLst>
          </p:cNvPr>
          <p:cNvSpPr/>
          <p:nvPr/>
        </p:nvSpPr>
        <p:spPr>
          <a:xfrm>
            <a:off x="2460172" y="2011134"/>
            <a:ext cx="3635828" cy="3251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3533FA9-D3CF-4258-9BC6-4EA884F4D748}"/>
              </a:ext>
            </a:extLst>
          </p:cNvPr>
          <p:cNvGrpSpPr/>
          <p:nvPr/>
        </p:nvGrpSpPr>
        <p:grpSpPr>
          <a:xfrm>
            <a:off x="3870521" y="2862280"/>
            <a:ext cx="1880508" cy="1714371"/>
            <a:chOff x="3250291" y="2857628"/>
            <a:chExt cx="1880508" cy="171437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8CADB69-8594-4C0A-8109-3E10A3693EC7}"/>
                </a:ext>
              </a:extLst>
            </p:cNvPr>
            <p:cNvGrpSpPr/>
            <p:nvPr/>
          </p:nvGrpSpPr>
          <p:grpSpPr>
            <a:xfrm rot="10800000">
              <a:off x="3250291" y="2857628"/>
              <a:ext cx="1880508" cy="1714371"/>
              <a:chOff x="5956041" y="1880118"/>
              <a:chExt cx="3635828" cy="33636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23B141-E324-4B58-86E2-DD5105DBB7A4}"/>
                  </a:ext>
                </a:extLst>
              </p:cNvPr>
              <p:cNvSpPr/>
              <p:nvPr/>
            </p:nvSpPr>
            <p:spPr>
              <a:xfrm>
                <a:off x="5956041" y="1880118"/>
                <a:ext cx="3635828" cy="3363686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1DCD356-2CAF-494A-894D-84CE30000412}"/>
                  </a:ext>
                </a:extLst>
              </p:cNvPr>
              <p:cNvSpPr/>
              <p:nvPr/>
            </p:nvSpPr>
            <p:spPr>
              <a:xfrm>
                <a:off x="5956041" y="1992085"/>
                <a:ext cx="3635828" cy="325171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3883045-50A5-43C0-975B-469DBF01E8F5}"/>
                </a:ext>
              </a:extLst>
            </p:cNvPr>
            <p:cNvSpPr/>
            <p:nvPr/>
          </p:nvSpPr>
          <p:spPr>
            <a:xfrm>
              <a:off x="3752846" y="3298325"/>
              <a:ext cx="875396" cy="8329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49EDB0-9930-4125-A707-893FE0AECE78}"/>
                </a:ext>
              </a:extLst>
            </p:cNvPr>
            <p:cNvSpPr/>
            <p:nvPr/>
          </p:nvSpPr>
          <p:spPr>
            <a:xfrm>
              <a:off x="4197138" y="3241259"/>
              <a:ext cx="431104" cy="445021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98C0D3FF-010C-4BDC-8E09-4A855A33009C}"/>
              </a:ext>
            </a:extLst>
          </p:cNvPr>
          <p:cNvSpPr/>
          <p:nvPr/>
        </p:nvSpPr>
        <p:spPr>
          <a:xfrm>
            <a:off x="6224452" y="1899168"/>
            <a:ext cx="3635828" cy="336368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318360-9D85-4DE8-8F32-6E47A8E36D3D}"/>
              </a:ext>
            </a:extLst>
          </p:cNvPr>
          <p:cNvSpPr/>
          <p:nvPr/>
        </p:nvSpPr>
        <p:spPr>
          <a:xfrm>
            <a:off x="6224452" y="2011135"/>
            <a:ext cx="3635828" cy="3251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EA6729-8478-4F4B-9BCE-88E329E540B1}"/>
              </a:ext>
            </a:extLst>
          </p:cNvPr>
          <p:cNvGrpSpPr/>
          <p:nvPr/>
        </p:nvGrpSpPr>
        <p:grpSpPr>
          <a:xfrm>
            <a:off x="7643092" y="2848144"/>
            <a:ext cx="1880508" cy="1714371"/>
            <a:chOff x="3250291" y="2857628"/>
            <a:chExt cx="1880508" cy="171437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1F66835-EDCE-418C-B93B-D07F2DA93A38}"/>
                </a:ext>
              </a:extLst>
            </p:cNvPr>
            <p:cNvGrpSpPr/>
            <p:nvPr/>
          </p:nvGrpSpPr>
          <p:grpSpPr>
            <a:xfrm rot="10800000">
              <a:off x="3250291" y="2857628"/>
              <a:ext cx="1880508" cy="1714371"/>
              <a:chOff x="5956041" y="1880118"/>
              <a:chExt cx="3635828" cy="336368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2A3B3F9-454E-49C4-A8BC-12FCEE84D1D7}"/>
                  </a:ext>
                </a:extLst>
              </p:cNvPr>
              <p:cNvSpPr/>
              <p:nvPr/>
            </p:nvSpPr>
            <p:spPr>
              <a:xfrm>
                <a:off x="5956041" y="1880118"/>
                <a:ext cx="3635828" cy="3363686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5698142-8D15-4DAE-991F-68F9F737D6C9}"/>
                  </a:ext>
                </a:extLst>
              </p:cNvPr>
              <p:cNvSpPr/>
              <p:nvPr/>
            </p:nvSpPr>
            <p:spPr>
              <a:xfrm>
                <a:off x="5956041" y="1992085"/>
                <a:ext cx="3635828" cy="325171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4A639B-A55F-40AE-8984-1FE4281B7045}"/>
                </a:ext>
              </a:extLst>
            </p:cNvPr>
            <p:cNvSpPr/>
            <p:nvPr/>
          </p:nvSpPr>
          <p:spPr>
            <a:xfrm>
              <a:off x="3752846" y="3298325"/>
              <a:ext cx="875396" cy="8329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CB9694-5C5B-479C-AD28-4EA42455E460}"/>
                </a:ext>
              </a:extLst>
            </p:cNvPr>
            <p:cNvSpPr/>
            <p:nvPr/>
          </p:nvSpPr>
          <p:spPr>
            <a:xfrm>
              <a:off x="4197138" y="3241259"/>
              <a:ext cx="431104" cy="445021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465C962-59E3-4F33-84B6-54F603A243E4}"/>
              </a:ext>
            </a:extLst>
          </p:cNvPr>
          <p:cNvSpPr/>
          <p:nvPr/>
        </p:nvSpPr>
        <p:spPr>
          <a:xfrm>
            <a:off x="2362994" y="4095100"/>
            <a:ext cx="3830183" cy="1328632"/>
          </a:xfrm>
          <a:custGeom>
            <a:avLst/>
            <a:gdLst>
              <a:gd name="connsiteX0" fmla="*/ 0 w 3721009"/>
              <a:gd name="connsiteY0" fmla="*/ 0 h 1207022"/>
              <a:gd name="connsiteX1" fmla="*/ 3721009 w 3721009"/>
              <a:gd name="connsiteY1" fmla="*/ 0 h 1207022"/>
              <a:gd name="connsiteX2" fmla="*/ 3675396 w 3721009"/>
              <a:gd name="connsiteY2" fmla="*/ 113303 h 1207022"/>
              <a:gd name="connsiteX3" fmla="*/ 1860504 w 3721009"/>
              <a:gd name="connsiteY3" fmla="*/ 1207022 h 1207022"/>
              <a:gd name="connsiteX4" fmla="*/ 45612 w 3721009"/>
              <a:gd name="connsiteY4" fmla="*/ 113303 h 1207022"/>
              <a:gd name="connsiteX5" fmla="*/ 0 w 3721009"/>
              <a:gd name="connsiteY5" fmla="*/ 0 h 120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1009" h="1207022">
                <a:moveTo>
                  <a:pt x="0" y="0"/>
                </a:moveTo>
                <a:lnTo>
                  <a:pt x="3721009" y="0"/>
                </a:lnTo>
                <a:lnTo>
                  <a:pt x="3675396" y="113303"/>
                </a:lnTo>
                <a:cubicBezTo>
                  <a:pt x="3376383" y="756036"/>
                  <a:pt x="2676372" y="1207022"/>
                  <a:pt x="1860504" y="1207022"/>
                </a:cubicBezTo>
                <a:cubicBezTo>
                  <a:pt x="1044636" y="1207022"/>
                  <a:pt x="344626" y="756036"/>
                  <a:pt x="45612" y="1133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FB02716-D208-423B-BBA7-1CF9363EF81A}"/>
              </a:ext>
            </a:extLst>
          </p:cNvPr>
          <p:cNvSpPr/>
          <p:nvPr/>
        </p:nvSpPr>
        <p:spPr>
          <a:xfrm>
            <a:off x="2113325" y="1521088"/>
            <a:ext cx="4054938" cy="2613744"/>
          </a:xfrm>
          <a:custGeom>
            <a:avLst/>
            <a:gdLst>
              <a:gd name="connsiteX0" fmla="*/ 1969679 w 3939358"/>
              <a:gd name="connsiteY0" fmla="*/ 0 h 2374507"/>
              <a:gd name="connsiteX1" fmla="*/ 3939358 w 3939358"/>
              <a:gd name="connsiteY1" fmla="*/ 1790765 h 2374507"/>
              <a:gd name="connsiteX2" fmla="*/ 3850805 w 3939358"/>
              <a:gd name="connsiteY2" fmla="*/ 2323284 h 2374507"/>
              <a:gd name="connsiteX3" fmla="*/ 3830185 w 3939358"/>
              <a:gd name="connsiteY3" fmla="*/ 2374506 h 2374507"/>
              <a:gd name="connsiteX4" fmla="*/ 3830184 w 3939358"/>
              <a:gd name="connsiteY4" fmla="*/ 2374506 h 2374507"/>
              <a:gd name="connsiteX5" fmla="*/ 3830184 w 3939358"/>
              <a:gd name="connsiteY5" fmla="*/ 2374507 h 2374507"/>
              <a:gd name="connsiteX6" fmla="*/ 109175 w 3939358"/>
              <a:gd name="connsiteY6" fmla="*/ 2374507 h 2374507"/>
              <a:gd name="connsiteX7" fmla="*/ 109174 w 3939358"/>
              <a:gd name="connsiteY7" fmla="*/ 2374506 h 2374507"/>
              <a:gd name="connsiteX8" fmla="*/ 109174 w 3939358"/>
              <a:gd name="connsiteY8" fmla="*/ 2374506 h 2374507"/>
              <a:gd name="connsiteX9" fmla="*/ 88553 w 3939358"/>
              <a:gd name="connsiteY9" fmla="*/ 2323284 h 2374507"/>
              <a:gd name="connsiteX10" fmla="*/ 0 w 3939358"/>
              <a:gd name="connsiteY10" fmla="*/ 1790765 h 2374507"/>
              <a:gd name="connsiteX11" fmla="*/ 1969679 w 3939358"/>
              <a:gd name="connsiteY11" fmla="*/ 0 h 237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39358" h="2374507">
                <a:moveTo>
                  <a:pt x="1969679" y="0"/>
                </a:moveTo>
                <a:cubicBezTo>
                  <a:pt x="3057503" y="0"/>
                  <a:pt x="3939358" y="801753"/>
                  <a:pt x="3939358" y="1790765"/>
                </a:cubicBezTo>
                <a:cubicBezTo>
                  <a:pt x="3939358" y="1976205"/>
                  <a:pt x="3908356" y="2155061"/>
                  <a:pt x="3850805" y="2323284"/>
                </a:cubicBezTo>
                <a:lnTo>
                  <a:pt x="3830185" y="2374506"/>
                </a:lnTo>
                <a:lnTo>
                  <a:pt x="3830184" y="2374506"/>
                </a:lnTo>
                <a:lnTo>
                  <a:pt x="3830184" y="2374507"/>
                </a:lnTo>
                <a:lnTo>
                  <a:pt x="109175" y="2374507"/>
                </a:lnTo>
                <a:lnTo>
                  <a:pt x="109174" y="2374506"/>
                </a:lnTo>
                <a:lnTo>
                  <a:pt x="109174" y="2374506"/>
                </a:lnTo>
                <a:lnTo>
                  <a:pt x="88553" y="2323284"/>
                </a:lnTo>
                <a:cubicBezTo>
                  <a:pt x="31003" y="2155061"/>
                  <a:pt x="0" y="1976205"/>
                  <a:pt x="0" y="1790765"/>
                </a:cubicBezTo>
                <a:cubicBezTo>
                  <a:pt x="0" y="801753"/>
                  <a:pt x="881855" y="0"/>
                  <a:pt x="19696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BD9A34-A62E-4410-BEDD-D705ED6B854C}"/>
              </a:ext>
            </a:extLst>
          </p:cNvPr>
          <p:cNvSpPr/>
          <p:nvPr/>
        </p:nvSpPr>
        <p:spPr>
          <a:xfrm>
            <a:off x="6127274" y="4043105"/>
            <a:ext cx="3830183" cy="1328632"/>
          </a:xfrm>
          <a:custGeom>
            <a:avLst/>
            <a:gdLst>
              <a:gd name="connsiteX0" fmla="*/ 0 w 3721009"/>
              <a:gd name="connsiteY0" fmla="*/ 0 h 1207022"/>
              <a:gd name="connsiteX1" fmla="*/ 3721009 w 3721009"/>
              <a:gd name="connsiteY1" fmla="*/ 0 h 1207022"/>
              <a:gd name="connsiteX2" fmla="*/ 3675396 w 3721009"/>
              <a:gd name="connsiteY2" fmla="*/ 113303 h 1207022"/>
              <a:gd name="connsiteX3" fmla="*/ 1860504 w 3721009"/>
              <a:gd name="connsiteY3" fmla="*/ 1207022 h 1207022"/>
              <a:gd name="connsiteX4" fmla="*/ 45612 w 3721009"/>
              <a:gd name="connsiteY4" fmla="*/ 113303 h 1207022"/>
              <a:gd name="connsiteX5" fmla="*/ 0 w 3721009"/>
              <a:gd name="connsiteY5" fmla="*/ 0 h 1207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1009" h="1207022">
                <a:moveTo>
                  <a:pt x="0" y="0"/>
                </a:moveTo>
                <a:lnTo>
                  <a:pt x="3721009" y="0"/>
                </a:lnTo>
                <a:lnTo>
                  <a:pt x="3675396" y="113303"/>
                </a:lnTo>
                <a:cubicBezTo>
                  <a:pt x="3376383" y="756036"/>
                  <a:pt x="2676372" y="1207022"/>
                  <a:pt x="1860504" y="1207022"/>
                </a:cubicBezTo>
                <a:cubicBezTo>
                  <a:pt x="1044636" y="1207022"/>
                  <a:pt x="344626" y="756036"/>
                  <a:pt x="45612" y="11330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01298E7-3E15-47AE-96C5-8D63040B7709}"/>
              </a:ext>
            </a:extLst>
          </p:cNvPr>
          <p:cNvSpPr/>
          <p:nvPr/>
        </p:nvSpPr>
        <p:spPr>
          <a:xfrm>
            <a:off x="6048252" y="1469811"/>
            <a:ext cx="4054938" cy="2613744"/>
          </a:xfrm>
          <a:custGeom>
            <a:avLst/>
            <a:gdLst>
              <a:gd name="connsiteX0" fmla="*/ 1969679 w 3939358"/>
              <a:gd name="connsiteY0" fmla="*/ 0 h 2374507"/>
              <a:gd name="connsiteX1" fmla="*/ 3939358 w 3939358"/>
              <a:gd name="connsiteY1" fmla="*/ 1790765 h 2374507"/>
              <a:gd name="connsiteX2" fmla="*/ 3850805 w 3939358"/>
              <a:gd name="connsiteY2" fmla="*/ 2323284 h 2374507"/>
              <a:gd name="connsiteX3" fmla="*/ 3830185 w 3939358"/>
              <a:gd name="connsiteY3" fmla="*/ 2374506 h 2374507"/>
              <a:gd name="connsiteX4" fmla="*/ 3830184 w 3939358"/>
              <a:gd name="connsiteY4" fmla="*/ 2374506 h 2374507"/>
              <a:gd name="connsiteX5" fmla="*/ 3830184 w 3939358"/>
              <a:gd name="connsiteY5" fmla="*/ 2374507 h 2374507"/>
              <a:gd name="connsiteX6" fmla="*/ 109175 w 3939358"/>
              <a:gd name="connsiteY6" fmla="*/ 2374507 h 2374507"/>
              <a:gd name="connsiteX7" fmla="*/ 109174 w 3939358"/>
              <a:gd name="connsiteY7" fmla="*/ 2374506 h 2374507"/>
              <a:gd name="connsiteX8" fmla="*/ 109174 w 3939358"/>
              <a:gd name="connsiteY8" fmla="*/ 2374506 h 2374507"/>
              <a:gd name="connsiteX9" fmla="*/ 88553 w 3939358"/>
              <a:gd name="connsiteY9" fmla="*/ 2323284 h 2374507"/>
              <a:gd name="connsiteX10" fmla="*/ 0 w 3939358"/>
              <a:gd name="connsiteY10" fmla="*/ 1790765 h 2374507"/>
              <a:gd name="connsiteX11" fmla="*/ 1969679 w 3939358"/>
              <a:gd name="connsiteY11" fmla="*/ 0 h 237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39358" h="2374507">
                <a:moveTo>
                  <a:pt x="1969679" y="0"/>
                </a:moveTo>
                <a:cubicBezTo>
                  <a:pt x="3057503" y="0"/>
                  <a:pt x="3939358" y="801753"/>
                  <a:pt x="3939358" y="1790765"/>
                </a:cubicBezTo>
                <a:cubicBezTo>
                  <a:pt x="3939358" y="1976205"/>
                  <a:pt x="3908356" y="2155061"/>
                  <a:pt x="3850805" y="2323284"/>
                </a:cubicBezTo>
                <a:lnTo>
                  <a:pt x="3830185" y="2374506"/>
                </a:lnTo>
                <a:lnTo>
                  <a:pt x="3830184" y="2374506"/>
                </a:lnTo>
                <a:lnTo>
                  <a:pt x="3830184" y="2374507"/>
                </a:lnTo>
                <a:lnTo>
                  <a:pt x="109175" y="2374507"/>
                </a:lnTo>
                <a:lnTo>
                  <a:pt x="109174" y="2374506"/>
                </a:lnTo>
                <a:lnTo>
                  <a:pt x="109174" y="2374506"/>
                </a:lnTo>
                <a:lnTo>
                  <a:pt x="88553" y="2323284"/>
                </a:lnTo>
                <a:cubicBezTo>
                  <a:pt x="31003" y="2155061"/>
                  <a:pt x="0" y="1976205"/>
                  <a:pt x="0" y="1790765"/>
                </a:cubicBezTo>
                <a:cubicBezTo>
                  <a:pt x="0" y="801753"/>
                  <a:pt x="881855" y="0"/>
                  <a:pt x="196967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8528BA-8C8F-4051-8EA2-6F77A38A1275}"/>
              </a:ext>
            </a:extLst>
          </p:cNvPr>
          <p:cNvSpPr txBox="1"/>
          <p:nvPr/>
        </p:nvSpPr>
        <p:spPr>
          <a:xfrm>
            <a:off x="125506" y="499296"/>
            <a:ext cx="11940988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omic Sans MS" panose="030F0702030302020204" pitchFamily="66" charset="0"/>
              </a:rPr>
              <a:t>Detectia</a:t>
            </a:r>
            <a:r>
              <a:rPr lang="en-US" sz="3200" b="1" dirty="0">
                <a:latin typeface="Comic Sans MS" panose="030F0702030302020204" pitchFamily="66" charset="0"/>
              </a:rPr>
              <a:t> </a:t>
            </a:r>
            <a:r>
              <a:rPr lang="en-US" sz="3200" b="1" dirty="0" err="1">
                <a:latin typeface="Comic Sans MS" panose="030F0702030302020204" pitchFamily="66" charset="0"/>
              </a:rPr>
              <a:t>si</a:t>
            </a:r>
            <a:r>
              <a:rPr lang="en-US" sz="3200" b="1" dirty="0">
                <a:latin typeface="Comic Sans MS" panose="030F0702030302020204" pitchFamily="66" charset="0"/>
              </a:rPr>
              <a:t> </a:t>
            </a:r>
            <a:r>
              <a:rPr lang="en-US" sz="3200" b="1" dirty="0" err="1">
                <a:latin typeface="Comic Sans MS" panose="030F0702030302020204" pitchFamily="66" charset="0"/>
              </a:rPr>
              <a:t>recunoasterea</a:t>
            </a:r>
            <a:r>
              <a:rPr lang="en-US" sz="3200" b="1" dirty="0">
                <a:latin typeface="Comic Sans MS" panose="030F0702030302020204" pitchFamily="66" charset="0"/>
              </a:rPr>
              <a:t> </a:t>
            </a:r>
            <a:r>
              <a:rPr lang="en-US" sz="3200" b="1" dirty="0" err="1">
                <a:latin typeface="Comic Sans MS" panose="030F0702030302020204" pitchFamily="66" charset="0"/>
              </a:rPr>
              <a:t>gesturilor</a:t>
            </a:r>
            <a:endParaRPr lang="en-US" sz="3200" b="1" dirty="0">
              <a:latin typeface="Comic Sans MS" panose="030F0702030302020204" pitchFamily="66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E38515-D019-4790-A11B-FBB8CA2E0433}"/>
              </a:ext>
            </a:extLst>
          </p:cNvPr>
          <p:cNvSpPr txBox="1"/>
          <p:nvPr/>
        </p:nvSpPr>
        <p:spPr>
          <a:xfrm>
            <a:off x="185858" y="5464360"/>
            <a:ext cx="598240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Studenti</a:t>
            </a:r>
            <a:r>
              <a:rPr lang="en-US" dirty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Guta-Ciucur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David </a:t>
            </a:r>
            <a:r>
              <a:rPr lang="en-US" dirty="0" err="1" smtClean="0">
                <a:solidFill>
                  <a:schemeClr val="tx1"/>
                </a:solidFill>
              </a:rPr>
              <a:t>Ilie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Popescu Maria Cristina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Dragan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7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15834 L -0.00221 -0.4083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6944 L -0.00026 0.3194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15834 L -0.00221 -0.4083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5231 L -0.00026 0.3023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pat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3047 0.05231 C -0.03672 0.06388 -0.04622 0.0706 -0.05625 0.0706 C -0.06758 0.0706 -0.07669 0.06388 -0.08294 0.05231 L -0.11328 4.07407E-6 " pathEditMode="relative" rAng="0" ptsTypes="AAAAA">
                                      <p:cBhvr>
                                        <p:cTn id="18" dur="1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35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-0.03047 0.05231 C -0.03672 0.06388 -0.04622 0.0706 -0.05625 0.0706 C -0.06758 0.0706 -0.07669 0.06388 -0.08294 0.05231 L -0.11328 4.07407E-6 " pathEditMode="relative" rAng="0" ptsTypes="AAAAA">
                                      <p:cBhvr>
                                        <p:cTn id="20" dur="1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35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991C453-EA85-45FE-A1B1-8E9BDD565A26}"/>
              </a:ext>
            </a:extLst>
          </p:cNvPr>
          <p:cNvGrpSpPr/>
          <p:nvPr/>
        </p:nvGrpSpPr>
        <p:grpSpPr>
          <a:xfrm>
            <a:off x="0" y="8021"/>
            <a:ext cx="11487150" cy="6858000"/>
            <a:chOff x="0" y="8021"/>
            <a:chExt cx="11487150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90A359-6692-4470-BAF1-4326FD0A6AD8}"/>
                </a:ext>
              </a:extLst>
            </p:cNvPr>
            <p:cNvSpPr/>
            <p:nvPr/>
          </p:nvSpPr>
          <p:spPr>
            <a:xfrm>
              <a:off x="0" y="8021"/>
              <a:ext cx="11487150" cy="6858000"/>
            </a:xfrm>
            <a:custGeom>
              <a:avLst/>
              <a:gdLst>
                <a:gd name="connsiteX0" fmla="*/ 0 w 11487150"/>
                <a:gd name="connsiteY0" fmla="*/ 0 h 6858000"/>
                <a:gd name="connsiteX1" fmla="*/ 11144250 w 11487150"/>
                <a:gd name="connsiteY1" fmla="*/ 0 h 6858000"/>
                <a:gd name="connsiteX2" fmla="*/ 11144250 w 11487150"/>
                <a:gd name="connsiteY2" fmla="*/ 5523902 h 6858000"/>
                <a:gd name="connsiteX3" fmla="*/ 11487150 w 11487150"/>
                <a:gd name="connsiteY3" fmla="*/ 5523902 h 6858000"/>
                <a:gd name="connsiteX4" fmla="*/ 11487150 w 11487150"/>
                <a:gd name="connsiteY4" fmla="*/ 6133502 h 6858000"/>
                <a:gd name="connsiteX5" fmla="*/ 11144250 w 11487150"/>
                <a:gd name="connsiteY5" fmla="*/ 6133502 h 6858000"/>
                <a:gd name="connsiteX6" fmla="*/ 11144250 w 11487150"/>
                <a:gd name="connsiteY6" fmla="*/ 6858000 h 6858000"/>
                <a:gd name="connsiteX7" fmla="*/ 0 w 114871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7150" h="6858000">
                  <a:moveTo>
                    <a:pt x="0" y="0"/>
                  </a:moveTo>
                  <a:lnTo>
                    <a:pt x="11144250" y="0"/>
                  </a:lnTo>
                  <a:lnTo>
                    <a:pt x="11144250" y="5523902"/>
                  </a:lnTo>
                  <a:lnTo>
                    <a:pt x="11487150" y="5523902"/>
                  </a:lnTo>
                  <a:lnTo>
                    <a:pt x="11487150" y="6133502"/>
                  </a:lnTo>
                  <a:lnTo>
                    <a:pt x="11144250" y="6133502"/>
                  </a:lnTo>
                  <a:lnTo>
                    <a:pt x="11144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8C794-DB7D-4731-AE79-D3105BB579F2}"/>
                </a:ext>
              </a:extLst>
            </p:cNvPr>
            <p:cNvSpPr txBox="1"/>
            <p:nvPr/>
          </p:nvSpPr>
          <p:spPr>
            <a:xfrm>
              <a:off x="8481525" y="205274"/>
              <a:ext cx="2537927" cy="923330"/>
            </a:xfrm>
            <a:prstGeom prst="rect">
              <a:avLst/>
            </a:prstGeom>
            <a:noFill/>
            <a:effectLst>
              <a:innerShdw blurRad="114300">
                <a:prstClr val="black">
                  <a:alpha val="89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   </a:t>
              </a:r>
              <a:r>
                <a:rPr lang="en-US" sz="5400" dirty="0">
                  <a:solidFill>
                    <a:schemeClr val="bg1">
                      <a:alpha val="43000"/>
                    </a:schemeClr>
                  </a:solidFill>
                  <a:effectLst>
                    <a:outerShdw blurRad="50800" dist="38100" dir="2700000" algn="tl" rotWithShape="0">
                      <a:prstClr val="black"/>
                    </a:outerShdw>
                  </a:effectLst>
                </a:rPr>
                <a:t>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39AD60-32A8-4022-BD95-3F84B62E2D18}"/>
                </a:ext>
              </a:extLst>
            </p:cNvPr>
            <p:cNvSpPr txBox="1"/>
            <p:nvPr/>
          </p:nvSpPr>
          <p:spPr>
            <a:xfrm>
              <a:off x="4963886" y="1259633"/>
              <a:ext cx="6055566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3600" dirty="0" err="1">
                  <a:effectLst>
                    <a:outerShdw blurRad="50800" dist="50800" dir="5400000" algn="ctr" rotWithShape="0">
                      <a:srgbClr val="000000">
                        <a:alpha val="75000"/>
                      </a:srgbClr>
                    </a:outerShdw>
                  </a:effectLst>
                  <a:latin typeface="Algerian" panose="04020705040A02060702" pitchFamily="82" charset="0"/>
                </a:rPr>
                <a:t>Obiectivele</a:t>
              </a:r>
              <a:r>
                <a:rPr lang="en-US" sz="3600" dirty="0">
                  <a:effectLst>
                    <a:outerShdw blurRad="50800" dist="50800" dir="5400000" algn="ctr" rotWithShape="0">
                      <a:srgbClr val="000000">
                        <a:alpha val="75000"/>
                      </a:srgbClr>
                    </a:outerShdw>
                  </a:effectLst>
                  <a:latin typeface="Algerian" panose="04020705040A02060702" pitchFamily="82" charset="0"/>
                </a:rPr>
                <a:t> </a:t>
              </a:r>
              <a:r>
                <a:rPr lang="en-US" sz="3600" dirty="0" err="1">
                  <a:effectLst>
                    <a:outerShdw blurRad="50800" dist="50800" dir="5400000" algn="ctr" rotWithShape="0">
                      <a:srgbClr val="000000">
                        <a:alpha val="75000"/>
                      </a:srgbClr>
                    </a:outerShdw>
                  </a:effectLst>
                  <a:latin typeface="Algerian" panose="04020705040A02060702" pitchFamily="82" charset="0"/>
                </a:rPr>
                <a:t>Proiectului</a:t>
              </a:r>
              <a:endParaRPr lang="en-US" sz="3600" dirty="0">
                <a:effectLst>
                  <a:outerShdw blurRad="50800" dist="50800" dir="5400000" algn="ctr" rotWithShape="0">
                    <a:srgbClr val="000000">
                      <a:alpha val="75000"/>
                    </a:srgbClr>
                  </a:out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C4560-69DE-48FF-A470-02ED809048B0}"/>
                </a:ext>
              </a:extLst>
            </p:cNvPr>
            <p:cNvSpPr txBox="1"/>
            <p:nvPr/>
          </p:nvSpPr>
          <p:spPr>
            <a:xfrm>
              <a:off x="4789838" y="2257416"/>
              <a:ext cx="5976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~</a:t>
              </a:r>
              <a:r>
                <a:rPr lang="en-US" dirty="0" err="1"/>
                <a:t>Detectarea</a:t>
              </a:r>
              <a:r>
                <a:rPr lang="en-US" dirty="0"/>
                <a:t> </a:t>
              </a:r>
              <a:r>
                <a:rPr lang="en-US" dirty="0" err="1"/>
                <a:t>și</a:t>
              </a:r>
              <a:r>
                <a:rPr lang="en-US" dirty="0"/>
                <a:t> </a:t>
              </a:r>
              <a:r>
                <a:rPr lang="en-US" dirty="0" err="1"/>
                <a:t>recunoașterea</a:t>
              </a:r>
              <a:r>
                <a:rPr lang="en-US" dirty="0"/>
                <a:t> </a:t>
              </a:r>
              <a:r>
                <a:rPr lang="en-US" dirty="0" err="1"/>
                <a:t>precisă</a:t>
              </a:r>
              <a:r>
                <a:rPr lang="en-US" dirty="0"/>
                <a:t> a </a:t>
              </a:r>
              <a:r>
                <a:rPr lang="en-US" dirty="0" err="1"/>
                <a:t>gesturilor</a:t>
              </a:r>
              <a:r>
                <a:rPr lang="en-US" dirty="0"/>
                <a:t> </a:t>
              </a:r>
              <a:r>
                <a:rPr lang="en-US" dirty="0" err="1"/>
                <a:t>mâinii</a:t>
              </a:r>
              <a:r>
                <a:rPr lang="en-US" dirty="0"/>
                <a:t> </a:t>
              </a:r>
              <a:r>
                <a:rPr lang="en-US" dirty="0" err="1"/>
                <a:t>în</a:t>
              </a:r>
              <a:r>
                <a:rPr lang="en-US" dirty="0"/>
                <a:t> </a:t>
              </a:r>
              <a:r>
                <a:rPr lang="en-US" dirty="0" err="1"/>
                <a:t>timp</a:t>
              </a:r>
              <a:r>
                <a:rPr lang="en-US" dirty="0"/>
                <a:t> real.</a:t>
              </a:r>
            </a:p>
            <a:p>
              <a:r>
                <a:rPr lang="en-US" dirty="0"/>
                <a:t>~</a:t>
              </a:r>
              <a:r>
                <a:rPr lang="en-US" dirty="0" err="1"/>
                <a:t>Utilizarea</a:t>
              </a:r>
              <a:r>
                <a:rPr lang="en-US" dirty="0"/>
                <a:t> YOLOv5 pentru </a:t>
              </a:r>
              <a:r>
                <a:rPr lang="en-US" dirty="0" err="1"/>
                <a:t>detecție</a:t>
              </a:r>
              <a:r>
                <a:rPr lang="en-US" dirty="0"/>
                <a:t> </a:t>
              </a:r>
              <a:r>
                <a:rPr lang="en-US" dirty="0" err="1"/>
                <a:t>rapidă</a:t>
              </a:r>
              <a:r>
                <a:rPr lang="en-US" dirty="0"/>
                <a:t> </a:t>
              </a:r>
              <a:r>
                <a:rPr lang="en-US" dirty="0" err="1"/>
                <a:t>și</a:t>
              </a:r>
              <a:r>
                <a:rPr lang="en-US" dirty="0"/>
                <a:t> </a:t>
              </a:r>
              <a:r>
                <a:rPr lang="en-US" dirty="0" err="1"/>
                <a:t>robustă</a:t>
              </a:r>
              <a:r>
                <a:rPr lang="en-US" dirty="0"/>
                <a:t>.</a:t>
              </a:r>
            </a:p>
            <a:p>
              <a:r>
                <a:rPr lang="en-US" dirty="0"/>
                <a:t>~</a:t>
              </a:r>
              <a:r>
                <a:rPr lang="en-US" dirty="0" err="1"/>
                <a:t>Crearea</a:t>
              </a:r>
              <a:r>
                <a:rPr lang="en-US" dirty="0"/>
                <a:t> </a:t>
              </a:r>
              <a:r>
                <a:rPr lang="en-US" dirty="0" err="1"/>
                <a:t>unui</a:t>
              </a:r>
              <a:r>
                <a:rPr lang="en-US" dirty="0"/>
                <a:t> set de date </a:t>
              </a:r>
              <a:r>
                <a:rPr lang="en-US" dirty="0" err="1"/>
                <a:t>personalizat</a:t>
              </a:r>
              <a:r>
                <a:rPr lang="en-US" dirty="0"/>
                <a:t> pentru </a:t>
              </a:r>
              <a:r>
                <a:rPr lang="en-US" dirty="0" err="1"/>
                <a:t>antrenarea</a:t>
              </a:r>
              <a:r>
                <a:rPr lang="en-US" dirty="0"/>
                <a:t> </a:t>
              </a:r>
              <a:r>
                <a:rPr lang="en-US" dirty="0" err="1"/>
                <a:t>modelului</a:t>
              </a:r>
              <a:r>
                <a:rPr lang="en-US" dirty="0"/>
                <a:t>.</a:t>
              </a:r>
            </a:p>
            <a:p>
              <a:r>
                <a:rPr lang="en-US" dirty="0"/>
                <a:t>~</a:t>
              </a:r>
              <a:r>
                <a:rPr lang="en-US" dirty="0" err="1"/>
                <a:t>Integrarea</a:t>
              </a:r>
              <a:r>
                <a:rPr lang="en-US" dirty="0"/>
                <a:t> </a:t>
              </a:r>
              <a:r>
                <a:rPr lang="en-US" dirty="0" err="1"/>
                <a:t>proiectului</a:t>
              </a:r>
              <a:r>
                <a:rPr lang="en-US" dirty="0"/>
                <a:t> </a:t>
              </a:r>
              <a:r>
                <a:rPr lang="en-US" dirty="0" err="1"/>
                <a:t>într</a:t>
              </a:r>
              <a:r>
                <a:rPr lang="en-US" dirty="0"/>
                <a:t>-o </a:t>
              </a:r>
              <a:r>
                <a:rPr lang="en-US" dirty="0" err="1"/>
                <a:t>aplicație</a:t>
              </a:r>
              <a:r>
                <a:rPr lang="en-US" dirty="0"/>
                <a:t> de </a:t>
              </a:r>
              <a:r>
                <a:rPr lang="en-US" dirty="0" err="1"/>
                <a:t>timp</a:t>
              </a:r>
              <a:r>
                <a:rPr lang="en-US" dirty="0"/>
                <a:t> real pentru </a:t>
              </a:r>
              <a:r>
                <a:rPr lang="en-US" dirty="0" err="1"/>
                <a:t>demonstrarea</a:t>
              </a:r>
              <a:r>
                <a:rPr lang="en-US" dirty="0"/>
                <a:t> </a:t>
              </a:r>
              <a:r>
                <a:rPr lang="en-US" dirty="0" err="1"/>
                <a:t>funcționalității</a:t>
              </a:r>
              <a:r>
                <a:rPr lang="en-US" dirty="0"/>
                <a:t>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3B661D-AC96-449A-90A7-87F4AF5C4860}"/>
                </a:ext>
              </a:extLst>
            </p:cNvPr>
            <p:cNvSpPr txBox="1"/>
            <p:nvPr/>
          </p:nvSpPr>
          <p:spPr>
            <a:xfrm>
              <a:off x="11085615" y="5581402"/>
              <a:ext cx="40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Algerian" panose="04020705040A02060702" pitchFamily="8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7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991C453-EA85-45FE-A1B1-8E9BDD565A26}"/>
              </a:ext>
            </a:extLst>
          </p:cNvPr>
          <p:cNvGrpSpPr/>
          <p:nvPr/>
        </p:nvGrpSpPr>
        <p:grpSpPr>
          <a:xfrm>
            <a:off x="0" y="8021"/>
            <a:ext cx="11487150" cy="6858000"/>
            <a:chOff x="0" y="8021"/>
            <a:chExt cx="11487150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90A359-6692-4470-BAF1-4326FD0A6AD8}"/>
                </a:ext>
              </a:extLst>
            </p:cNvPr>
            <p:cNvSpPr/>
            <p:nvPr/>
          </p:nvSpPr>
          <p:spPr>
            <a:xfrm>
              <a:off x="0" y="8021"/>
              <a:ext cx="11487150" cy="6858000"/>
            </a:xfrm>
            <a:custGeom>
              <a:avLst/>
              <a:gdLst>
                <a:gd name="connsiteX0" fmla="*/ 0 w 11487150"/>
                <a:gd name="connsiteY0" fmla="*/ 0 h 6858000"/>
                <a:gd name="connsiteX1" fmla="*/ 11144250 w 11487150"/>
                <a:gd name="connsiteY1" fmla="*/ 0 h 6858000"/>
                <a:gd name="connsiteX2" fmla="*/ 11144250 w 11487150"/>
                <a:gd name="connsiteY2" fmla="*/ 5523902 h 6858000"/>
                <a:gd name="connsiteX3" fmla="*/ 11487150 w 11487150"/>
                <a:gd name="connsiteY3" fmla="*/ 5523902 h 6858000"/>
                <a:gd name="connsiteX4" fmla="*/ 11487150 w 11487150"/>
                <a:gd name="connsiteY4" fmla="*/ 6133502 h 6858000"/>
                <a:gd name="connsiteX5" fmla="*/ 11144250 w 11487150"/>
                <a:gd name="connsiteY5" fmla="*/ 6133502 h 6858000"/>
                <a:gd name="connsiteX6" fmla="*/ 11144250 w 11487150"/>
                <a:gd name="connsiteY6" fmla="*/ 6858000 h 6858000"/>
                <a:gd name="connsiteX7" fmla="*/ 0 w 114871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7150" h="6858000">
                  <a:moveTo>
                    <a:pt x="0" y="0"/>
                  </a:moveTo>
                  <a:lnTo>
                    <a:pt x="11144250" y="0"/>
                  </a:lnTo>
                  <a:lnTo>
                    <a:pt x="11144250" y="5523902"/>
                  </a:lnTo>
                  <a:lnTo>
                    <a:pt x="11487150" y="5523902"/>
                  </a:lnTo>
                  <a:lnTo>
                    <a:pt x="11487150" y="6133502"/>
                  </a:lnTo>
                  <a:lnTo>
                    <a:pt x="11144250" y="6133502"/>
                  </a:lnTo>
                  <a:lnTo>
                    <a:pt x="11144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8C794-DB7D-4731-AE79-D3105BB579F2}"/>
                </a:ext>
              </a:extLst>
            </p:cNvPr>
            <p:cNvSpPr txBox="1"/>
            <p:nvPr/>
          </p:nvSpPr>
          <p:spPr>
            <a:xfrm>
              <a:off x="8481525" y="205274"/>
              <a:ext cx="2537927" cy="923330"/>
            </a:xfrm>
            <a:prstGeom prst="rect">
              <a:avLst/>
            </a:prstGeom>
            <a:noFill/>
            <a:effectLst>
              <a:innerShdw blurRad="114300">
                <a:prstClr val="black">
                  <a:alpha val="89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   </a:t>
              </a:r>
              <a:r>
                <a:rPr lang="en-US" sz="5400" dirty="0">
                  <a:solidFill>
                    <a:schemeClr val="bg1">
                      <a:alpha val="43000"/>
                    </a:schemeClr>
                  </a:solidFill>
                  <a:effectLst>
                    <a:outerShdw blurRad="50800" dist="38100" dir="2700000" algn="tl" rotWithShape="0">
                      <a:prstClr val="black"/>
                    </a:outerShdw>
                  </a:effectLst>
                </a:rPr>
                <a:t>02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39AD60-32A8-4022-BD95-3F84B62E2D18}"/>
                </a:ext>
              </a:extLst>
            </p:cNvPr>
            <p:cNvSpPr txBox="1"/>
            <p:nvPr/>
          </p:nvSpPr>
          <p:spPr>
            <a:xfrm>
              <a:off x="4971907" y="982634"/>
              <a:ext cx="6055566" cy="120032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US" sz="3600" b="1" dirty="0"/>
                <a:t>           </a:t>
              </a:r>
              <a:r>
                <a:rPr lang="en-US" sz="3600" b="1" dirty="0" err="1"/>
                <a:t>Descrierea</a:t>
              </a:r>
              <a:r>
                <a:rPr lang="en-US" sz="3600" b="1" dirty="0"/>
                <a:t> </a:t>
              </a:r>
              <a:r>
                <a:rPr lang="en-US" sz="3600" b="1" dirty="0" err="1"/>
                <a:t>Proiectului</a:t>
              </a:r>
              <a:endParaRPr lang="en-US" sz="3600" b="1" dirty="0"/>
            </a:p>
            <a:p>
              <a:endParaRPr lang="en-US" sz="3600" dirty="0">
                <a:effectLst>
                  <a:outerShdw blurRad="50800" dist="50800" dir="5400000" algn="ctr" rotWithShape="0">
                    <a:srgbClr val="000000">
                      <a:alpha val="75000"/>
                    </a:srgbClr>
                  </a:out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C4560-69DE-48FF-A470-02ED809048B0}"/>
                </a:ext>
              </a:extLst>
            </p:cNvPr>
            <p:cNvSpPr txBox="1"/>
            <p:nvPr/>
          </p:nvSpPr>
          <p:spPr>
            <a:xfrm>
              <a:off x="4789838" y="2257416"/>
              <a:ext cx="597684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</a:t>
              </a:r>
              <a:r>
                <a:rPr lang="en-US" dirty="0" err="1"/>
                <a:t>Acest</a:t>
              </a:r>
              <a:r>
                <a:rPr lang="en-US" dirty="0"/>
                <a:t> </a:t>
              </a:r>
              <a:r>
                <a:rPr lang="en-US" dirty="0" err="1"/>
                <a:t>proiect</a:t>
              </a:r>
              <a:r>
                <a:rPr lang="en-US" dirty="0"/>
                <a:t> </a:t>
              </a:r>
              <a:r>
                <a:rPr lang="en-US" dirty="0" err="1"/>
                <a:t>explorează</a:t>
              </a:r>
              <a:r>
                <a:rPr lang="en-US" dirty="0"/>
                <a:t> </a:t>
              </a:r>
              <a:r>
                <a:rPr lang="en-US" dirty="0" err="1"/>
                <a:t>utilizarea</a:t>
              </a:r>
              <a:r>
                <a:rPr lang="en-US" dirty="0"/>
                <a:t> </a:t>
              </a:r>
              <a:r>
                <a:rPr lang="en-US" dirty="0" err="1"/>
                <a:t>inteligenței</a:t>
              </a:r>
              <a:r>
                <a:rPr lang="en-US" dirty="0"/>
                <a:t> </a:t>
              </a:r>
              <a:r>
                <a:rPr lang="en-US" dirty="0" err="1"/>
                <a:t>artificiale</a:t>
              </a:r>
              <a:r>
                <a:rPr lang="en-US" dirty="0"/>
                <a:t> pentru </a:t>
              </a:r>
              <a:r>
                <a:rPr lang="en-US" dirty="0" err="1"/>
                <a:t>recunoașterea</a:t>
              </a:r>
              <a:r>
                <a:rPr lang="en-US" dirty="0"/>
                <a:t> </a:t>
              </a:r>
              <a:r>
                <a:rPr lang="en-US" dirty="0" err="1"/>
                <a:t>gesturilor</a:t>
              </a:r>
              <a:r>
                <a:rPr lang="en-US" dirty="0"/>
                <a:t> </a:t>
              </a:r>
              <a:r>
                <a:rPr lang="en-US" dirty="0" err="1"/>
                <a:t>mâinii</a:t>
              </a:r>
              <a:r>
                <a:rPr lang="en-US" dirty="0"/>
                <a:t> </a:t>
              </a:r>
              <a:r>
                <a:rPr lang="en-US" dirty="0" err="1"/>
                <a:t>în</a:t>
              </a:r>
              <a:r>
                <a:rPr lang="en-US" dirty="0"/>
                <a:t> </a:t>
              </a:r>
              <a:r>
                <a:rPr lang="en-US" dirty="0" err="1"/>
                <a:t>timp</a:t>
              </a:r>
              <a:r>
                <a:rPr lang="en-US" dirty="0"/>
                <a:t> real. </a:t>
              </a:r>
              <a:r>
                <a:rPr lang="en-US" dirty="0" err="1"/>
                <a:t>Aplicabil</a:t>
              </a:r>
              <a:r>
                <a:rPr lang="en-US" dirty="0"/>
                <a:t> </a:t>
              </a:r>
              <a:r>
                <a:rPr lang="en-US" dirty="0" err="1"/>
                <a:t>în</a:t>
              </a:r>
              <a:r>
                <a:rPr lang="en-US" dirty="0"/>
                <a:t> </a:t>
              </a:r>
              <a:r>
                <a:rPr lang="en-US" dirty="0" err="1"/>
                <a:t>domenii</a:t>
              </a:r>
              <a:r>
                <a:rPr lang="en-US" dirty="0"/>
                <a:t> precum </a:t>
              </a:r>
              <a:r>
                <a:rPr lang="en-US" dirty="0" err="1"/>
                <a:t>realitate</a:t>
              </a:r>
              <a:r>
                <a:rPr lang="en-US" dirty="0"/>
                <a:t> </a:t>
              </a:r>
              <a:r>
                <a:rPr lang="en-US" dirty="0" err="1"/>
                <a:t>augmentată</a:t>
              </a:r>
              <a:r>
                <a:rPr lang="en-US" dirty="0"/>
                <a:t>, control fără </a:t>
              </a:r>
              <a:r>
                <a:rPr lang="en-US" dirty="0" err="1"/>
                <a:t>atingere</a:t>
              </a:r>
              <a:r>
                <a:rPr lang="en-US" dirty="0"/>
                <a:t> </a:t>
              </a:r>
              <a:r>
                <a:rPr lang="en-US" dirty="0" err="1"/>
                <a:t>și</a:t>
              </a:r>
              <a:r>
                <a:rPr lang="en-US" dirty="0"/>
                <a:t> </a:t>
              </a:r>
              <a:r>
                <a:rPr lang="en-US" dirty="0" err="1"/>
                <a:t>asistență</a:t>
              </a:r>
              <a:r>
                <a:rPr lang="en-US" dirty="0"/>
                <a:t> pentru </a:t>
              </a:r>
              <a:r>
                <a:rPr lang="en-US" dirty="0" err="1"/>
                <a:t>persoanele</a:t>
              </a:r>
              <a:r>
                <a:rPr lang="en-US" dirty="0"/>
                <a:t> cu </a:t>
              </a:r>
              <a:r>
                <a:rPr lang="en-US" dirty="0" err="1"/>
                <a:t>dizabilități</a:t>
              </a:r>
              <a:r>
                <a:rPr lang="en-US" dirty="0"/>
                <a:t>, </a:t>
              </a:r>
              <a:r>
                <a:rPr lang="en-US" dirty="0" err="1"/>
                <a:t>sistemul</a:t>
              </a:r>
              <a:r>
                <a:rPr lang="en-US" dirty="0"/>
                <a:t> </a:t>
              </a:r>
              <a:r>
                <a:rPr lang="en-US" dirty="0" err="1"/>
                <a:t>folosește</a:t>
              </a:r>
              <a:r>
                <a:rPr lang="en-US" dirty="0"/>
                <a:t> </a:t>
              </a:r>
              <a:r>
                <a:rPr lang="en-US" dirty="0" err="1"/>
                <a:t>tehnici</a:t>
              </a:r>
              <a:r>
                <a:rPr lang="en-US" dirty="0"/>
                <a:t> </a:t>
              </a:r>
              <a:r>
                <a:rPr lang="en-US" dirty="0" err="1"/>
                <a:t>avansate</a:t>
              </a:r>
              <a:r>
                <a:rPr lang="en-US" dirty="0"/>
                <a:t> de </a:t>
              </a:r>
              <a:r>
                <a:rPr lang="en-US" dirty="0" err="1"/>
                <a:t>procesare</a:t>
              </a:r>
              <a:r>
                <a:rPr lang="en-US" dirty="0"/>
                <a:t> a </a:t>
              </a:r>
              <a:r>
                <a:rPr lang="en-US" dirty="0" err="1"/>
                <a:t>imaginilor</a:t>
              </a:r>
              <a:r>
                <a:rPr lang="en-US" dirty="0"/>
                <a:t> </a:t>
              </a:r>
              <a:r>
                <a:rPr lang="en-US" dirty="0" err="1"/>
                <a:t>și</a:t>
              </a:r>
              <a:r>
                <a:rPr lang="en-US" dirty="0"/>
                <a:t> deep learning pentru a </a:t>
              </a:r>
              <a:r>
                <a:rPr lang="en-US" dirty="0" err="1"/>
                <a:t>interpreta</a:t>
              </a:r>
              <a:r>
                <a:rPr lang="en-US" dirty="0"/>
                <a:t> </a:t>
              </a:r>
              <a:r>
                <a:rPr lang="en-US" dirty="0" err="1"/>
                <a:t>mișcările</a:t>
              </a:r>
              <a:r>
                <a:rPr lang="en-US" dirty="0"/>
                <a:t> </a:t>
              </a:r>
              <a:r>
                <a:rPr lang="en-US" dirty="0" err="1"/>
                <a:t>umane</a:t>
              </a:r>
              <a:r>
                <a:rPr lang="en-US" dirty="0"/>
                <a:t> cu </a:t>
              </a:r>
              <a:r>
                <a:rPr lang="en-US" dirty="0" err="1"/>
                <a:t>acuratețe</a:t>
              </a:r>
              <a:r>
                <a:rPr lang="en-US" dirty="0"/>
                <a:t> </a:t>
              </a:r>
              <a:r>
                <a:rPr lang="en-US" dirty="0" err="1"/>
                <a:t>ridicată</a:t>
              </a:r>
              <a:r>
                <a:rPr lang="en-US" dirty="0"/>
                <a:t>.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3B661D-AC96-449A-90A7-87F4AF5C4860}"/>
                </a:ext>
              </a:extLst>
            </p:cNvPr>
            <p:cNvSpPr txBox="1"/>
            <p:nvPr/>
          </p:nvSpPr>
          <p:spPr>
            <a:xfrm>
              <a:off x="11085615" y="5581402"/>
              <a:ext cx="40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Algerian" panose="04020705040A02060702" pitchFamily="82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AA60DA-644A-4549-A6D4-6011CD327210}"/>
              </a:ext>
            </a:extLst>
          </p:cNvPr>
          <p:cNvGrpSpPr/>
          <p:nvPr/>
        </p:nvGrpSpPr>
        <p:grpSpPr>
          <a:xfrm>
            <a:off x="0" y="0"/>
            <a:ext cx="11578442" cy="6858000"/>
            <a:chOff x="0" y="0"/>
            <a:chExt cx="11578442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C2F4B45-57CB-496A-A6B3-9647817EE587}"/>
                </a:ext>
              </a:extLst>
            </p:cNvPr>
            <p:cNvSpPr/>
            <p:nvPr/>
          </p:nvSpPr>
          <p:spPr>
            <a:xfrm>
              <a:off x="0" y="0"/>
              <a:ext cx="11487150" cy="6858000"/>
            </a:xfrm>
            <a:custGeom>
              <a:avLst/>
              <a:gdLst>
                <a:gd name="connsiteX0" fmla="*/ 0 w 11487150"/>
                <a:gd name="connsiteY0" fmla="*/ 0 h 6858000"/>
                <a:gd name="connsiteX1" fmla="*/ 11144250 w 11487150"/>
                <a:gd name="connsiteY1" fmla="*/ 0 h 6858000"/>
                <a:gd name="connsiteX2" fmla="*/ 11144250 w 11487150"/>
                <a:gd name="connsiteY2" fmla="*/ 4253209 h 6858000"/>
                <a:gd name="connsiteX3" fmla="*/ 11487150 w 11487150"/>
                <a:gd name="connsiteY3" fmla="*/ 4253209 h 6858000"/>
                <a:gd name="connsiteX4" fmla="*/ 11487150 w 11487150"/>
                <a:gd name="connsiteY4" fmla="*/ 4862809 h 6858000"/>
                <a:gd name="connsiteX5" fmla="*/ 11144250 w 11487150"/>
                <a:gd name="connsiteY5" fmla="*/ 4862809 h 6858000"/>
                <a:gd name="connsiteX6" fmla="*/ 11144250 w 11487150"/>
                <a:gd name="connsiteY6" fmla="*/ 6858000 h 6858000"/>
                <a:gd name="connsiteX7" fmla="*/ 0 w 114871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7150" h="6858000">
                  <a:moveTo>
                    <a:pt x="0" y="0"/>
                  </a:moveTo>
                  <a:lnTo>
                    <a:pt x="11144250" y="0"/>
                  </a:lnTo>
                  <a:lnTo>
                    <a:pt x="11144250" y="4253209"/>
                  </a:lnTo>
                  <a:lnTo>
                    <a:pt x="11487150" y="4253209"/>
                  </a:lnTo>
                  <a:lnTo>
                    <a:pt x="11487150" y="4862809"/>
                  </a:lnTo>
                  <a:lnTo>
                    <a:pt x="11144250" y="4862809"/>
                  </a:lnTo>
                  <a:lnTo>
                    <a:pt x="11144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62B27-F94C-4F88-9A26-507BCCECA383}"/>
                </a:ext>
              </a:extLst>
            </p:cNvPr>
            <p:cNvSpPr txBox="1"/>
            <p:nvPr/>
          </p:nvSpPr>
          <p:spPr>
            <a:xfrm>
              <a:off x="8481525" y="205274"/>
              <a:ext cx="2537927" cy="923330"/>
            </a:xfrm>
            <a:prstGeom prst="rect">
              <a:avLst/>
            </a:prstGeom>
            <a:noFill/>
            <a:effectLst>
              <a:innerShdw blurRad="114300">
                <a:prstClr val="black">
                  <a:alpha val="89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   </a:t>
              </a:r>
              <a:r>
                <a:rPr lang="en-US" sz="5400" dirty="0">
                  <a:solidFill>
                    <a:schemeClr val="bg1">
                      <a:alpha val="43000"/>
                    </a:schemeClr>
                  </a:solidFill>
                  <a:effectLst>
                    <a:outerShdw blurRad="50800" dist="38100" dir="2700000" algn="tl" rotWithShape="0">
                      <a:prstClr val="black"/>
                    </a:outerShdw>
                  </a:effectLst>
                </a:rPr>
                <a:t>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F66A9F-F580-4DBD-9502-B826F096EC67}"/>
                </a:ext>
              </a:extLst>
            </p:cNvPr>
            <p:cNvSpPr txBox="1"/>
            <p:nvPr/>
          </p:nvSpPr>
          <p:spPr>
            <a:xfrm>
              <a:off x="3076575" y="1259633"/>
              <a:ext cx="7923827" cy="646331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algn="ctr"/>
              <a:r>
                <a:rPr lang="en-US" sz="3600" dirty="0">
                  <a:latin typeface="Algerian" panose="04020705040A02060702" pitchFamily="82" charset="0"/>
                </a:rPr>
                <a:t>                 </a:t>
              </a:r>
              <a:r>
                <a:rPr lang="en-US" sz="3600" dirty="0" err="1">
                  <a:solidFill>
                    <a:schemeClr val="tx1">
                      <a:alpha val="75000"/>
                    </a:schemeClr>
                  </a:solidFill>
                  <a:effectLst>
                    <a:outerShdw blurRad="60007" dist="310007" dir="7680000" sy="30000" kx="1300200" algn="ctr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Contextul</a:t>
              </a:r>
              <a:r>
                <a:rPr lang="en-US" sz="3600" dirty="0">
                  <a:latin typeface="Algerian" panose="04020705040A02060702" pitchFamily="82" charset="0"/>
                </a:rPr>
                <a:t> </a:t>
              </a:r>
              <a:r>
                <a:rPr lang="en-US" sz="3600" dirty="0" err="1">
                  <a:latin typeface="Algerian" panose="04020705040A02060702" pitchFamily="82" charset="0"/>
                </a:rPr>
                <a:t>Problemei</a:t>
              </a:r>
              <a:r>
                <a:rPr lang="en-US" sz="3600" dirty="0">
                  <a:latin typeface="Algerian" panose="04020705040A02060702" pitchFamily="82" charset="0"/>
                </a:rPr>
                <a:t> </a:t>
              </a:r>
              <a:endParaRPr lang="en-US" sz="3600" dirty="0">
                <a:effectLst>
                  <a:outerShdw blurRad="50800" dist="50800" dir="5400000" algn="ctr" rotWithShape="0">
                    <a:srgbClr val="000000">
                      <a:alpha val="75000"/>
                    </a:srgbClr>
                  </a:out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47F315-D106-435F-847D-E958C1F05BF6}"/>
                </a:ext>
              </a:extLst>
            </p:cNvPr>
            <p:cNvSpPr txBox="1"/>
            <p:nvPr/>
          </p:nvSpPr>
          <p:spPr>
            <a:xfrm>
              <a:off x="4772025" y="2295331"/>
              <a:ext cx="597684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Crearea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unui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algoritm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recunoastere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gesturilor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folosind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inteligenta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~In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ultimii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10-15 ani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cererea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hands-free 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crescut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semnificativ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influentata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progresele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tehnologice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schimbarile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preferintele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utilizatorilor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Imbunatatirea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accesibilitatii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persoane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dizabilitati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utilizarea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gesturilor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principala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control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E95A73-5A00-4900-B16C-473BDA817A97}"/>
                </a:ext>
              </a:extLst>
            </p:cNvPr>
            <p:cNvSpPr txBox="1"/>
            <p:nvPr/>
          </p:nvSpPr>
          <p:spPr>
            <a:xfrm>
              <a:off x="11144993" y="4376057"/>
              <a:ext cx="433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Algerian" panose="04020705040A02060702" pitchFamily="82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512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B1FBDB-7988-4AD4-A5E5-6CB11C4C972F}"/>
              </a:ext>
            </a:extLst>
          </p:cNvPr>
          <p:cNvGrpSpPr/>
          <p:nvPr/>
        </p:nvGrpSpPr>
        <p:grpSpPr>
          <a:xfrm>
            <a:off x="0" y="0"/>
            <a:ext cx="11603677" cy="6858000"/>
            <a:chOff x="-114300" y="0"/>
            <a:chExt cx="11603677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979FCE-6C96-4E99-9652-DF0E40365FC4}"/>
                </a:ext>
              </a:extLst>
            </p:cNvPr>
            <p:cNvSpPr/>
            <p:nvPr/>
          </p:nvSpPr>
          <p:spPr>
            <a:xfrm>
              <a:off x="-114300" y="0"/>
              <a:ext cx="11487150" cy="6858000"/>
            </a:xfrm>
            <a:custGeom>
              <a:avLst/>
              <a:gdLst>
                <a:gd name="connsiteX0" fmla="*/ 0 w 11487150"/>
                <a:gd name="connsiteY0" fmla="*/ 0 h 6858000"/>
                <a:gd name="connsiteX1" fmla="*/ 11144250 w 11487150"/>
                <a:gd name="connsiteY1" fmla="*/ 0 h 6858000"/>
                <a:gd name="connsiteX2" fmla="*/ 11144250 w 11487150"/>
                <a:gd name="connsiteY2" fmla="*/ 3042047 h 6858000"/>
                <a:gd name="connsiteX3" fmla="*/ 11487150 w 11487150"/>
                <a:gd name="connsiteY3" fmla="*/ 3042047 h 6858000"/>
                <a:gd name="connsiteX4" fmla="*/ 11487150 w 11487150"/>
                <a:gd name="connsiteY4" fmla="*/ 3651647 h 6858000"/>
                <a:gd name="connsiteX5" fmla="*/ 11144250 w 11487150"/>
                <a:gd name="connsiteY5" fmla="*/ 3651647 h 6858000"/>
                <a:gd name="connsiteX6" fmla="*/ 11144250 w 11487150"/>
                <a:gd name="connsiteY6" fmla="*/ 6858000 h 6858000"/>
                <a:gd name="connsiteX7" fmla="*/ 0 w 114871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7150" h="6858000">
                  <a:moveTo>
                    <a:pt x="0" y="0"/>
                  </a:moveTo>
                  <a:lnTo>
                    <a:pt x="11144250" y="0"/>
                  </a:lnTo>
                  <a:lnTo>
                    <a:pt x="11144250" y="3042047"/>
                  </a:lnTo>
                  <a:lnTo>
                    <a:pt x="11487150" y="3042047"/>
                  </a:lnTo>
                  <a:lnTo>
                    <a:pt x="11487150" y="3651647"/>
                  </a:lnTo>
                  <a:lnTo>
                    <a:pt x="11144250" y="3651647"/>
                  </a:lnTo>
                  <a:lnTo>
                    <a:pt x="11144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AC2C2-F4B9-48A3-BD48-4C2FFD78631C}"/>
                </a:ext>
              </a:extLst>
            </p:cNvPr>
            <p:cNvSpPr txBox="1"/>
            <p:nvPr/>
          </p:nvSpPr>
          <p:spPr>
            <a:xfrm>
              <a:off x="8481525" y="205274"/>
              <a:ext cx="2537927" cy="923330"/>
            </a:xfrm>
            <a:prstGeom prst="rect">
              <a:avLst/>
            </a:prstGeom>
            <a:noFill/>
            <a:effectLst>
              <a:innerShdw blurRad="114300">
                <a:prstClr val="black">
                  <a:alpha val="89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   </a:t>
              </a:r>
              <a:r>
                <a:rPr lang="en-US" sz="5400" dirty="0">
                  <a:solidFill>
                    <a:schemeClr val="bg1">
                      <a:alpha val="43000"/>
                    </a:schemeClr>
                  </a:solidFill>
                  <a:effectLst>
                    <a:outerShdw blurRad="50800" dist="38100" dir="2700000" algn="tl" rotWithShape="0">
                      <a:prstClr val="black"/>
                    </a:outerShdw>
                  </a:effectLst>
                </a:rPr>
                <a:t>04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45D752-8DD2-4AE3-BD9F-CF746D26B3D2}"/>
                </a:ext>
              </a:extLst>
            </p:cNvPr>
            <p:cNvSpPr txBox="1"/>
            <p:nvPr/>
          </p:nvSpPr>
          <p:spPr>
            <a:xfrm>
              <a:off x="4734701" y="2493791"/>
              <a:ext cx="5976840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Captura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datelor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crearea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setului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date: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Imaginile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sunt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colectate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camera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dupa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ajutorul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aplicatiei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labelimg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fiecarui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poze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pune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un label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salveaza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fisiere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.xml</a:t>
              </a:r>
              <a:b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Preprocesare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Printr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-un script se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citeste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din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fisierele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xml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datele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necesare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formateaza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.txt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putea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fi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citite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YOLO</a:t>
              </a:r>
              <a:b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Algoritmi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avansati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foloseste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modelul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YOLOv5 care se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foloseste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retele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convolutionale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(CNN)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pentru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antrena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modelul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cu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setul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date</a:t>
              </a:r>
              <a:b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Testarea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 include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modelul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verifica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recunoasterea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gesturilor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FCA46E-F68F-4683-ACB9-50A3CC2CC2F5}"/>
                </a:ext>
              </a:extLst>
            </p:cNvPr>
            <p:cNvSpPr txBox="1"/>
            <p:nvPr/>
          </p:nvSpPr>
          <p:spPr>
            <a:xfrm>
              <a:off x="5635688" y="1026367"/>
              <a:ext cx="5075853" cy="646331"/>
            </a:xfrm>
            <a:prstGeom prst="rect">
              <a:avLst/>
            </a:prstGeom>
            <a:noFill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Algerian" panose="04020705040A02060702" pitchFamily="82" charset="0"/>
                </a:rPr>
                <a:t>                </a:t>
              </a:r>
              <a:r>
                <a:rPr lang="en-US" sz="3600" dirty="0" err="1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Arhitectura</a:t>
              </a:r>
              <a:endParaRPr lang="en-US" sz="3600" dirty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E0106F-03C4-4A09-8098-84BC7E9DBD5A}"/>
                </a:ext>
              </a:extLst>
            </p:cNvPr>
            <p:cNvSpPr txBox="1"/>
            <p:nvPr/>
          </p:nvSpPr>
          <p:spPr>
            <a:xfrm>
              <a:off x="10949048" y="3093522"/>
              <a:ext cx="540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lgerian" panose="04020705040A02060702" pitchFamily="8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9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B1FBDB-7988-4AD4-A5E5-6CB11C4C972F}"/>
              </a:ext>
            </a:extLst>
          </p:cNvPr>
          <p:cNvGrpSpPr/>
          <p:nvPr/>
        </p:nvGrpSpPr>
        <p:grpSpPr>
          <a:xfrm>
            <a:off x="0" y="0"/>
            <a:ext cx="11603677" cy="6858000"/>
            <a:chOff x="-114300" y="0"/>
            <a:chExt cx="11603677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979FCE-6C96-4E99-9652-DF0E40365FC4}"/>
                </a:ext>
              </a:extLst>
            </p:cNvPr>
            <p:cNvSpPr/>
            <p:nvPr/>
          </p:nvSpPr>
          <p:spPr>
            <a:xfrm>
              <a:off x="-114300" y="0"/>
              <a:ext cx="11487150" cy="6858000"/>
            </a:xfrm>
            <a:custGeom>
              <a:avLst/>
              <a:gdLst>
                <a:gd name="connsiteX0" fmla="*/ 0 w 11487150"/>
                <a:gd name="connsiteY0" fmla="*/ 0 h 6858000"/>
                <a:gd name="connsiteX1" fmla="*/ 11144250 w 11487150"/>
                <a:gd name="connsiteY1" fmla="*/ 0 h 6858000"/>
                <a:gd name="connsiteX2" fmla="*/ 11144250 w 11487150"/>
                <a:gd name="connsiteY2" fmla="*/ 3042047 h 6858000"/>
                <a:gd name="connsiteX3" fmla="*/ 11487150 w 11487150"/>
                <a:gd name="connsiteY3" fmla="*/ 3042047 h 6858000"/>
                <a:gd name="connsiteX4" fmla="*/ 11487150 w 11487150"/>
                <a:gd name="connsiteY4" fmla="*/ 3651647 h 6858000"/>
                <a:gd name="connsiteX5" fmla="*/ 11144250 w 11487150"/>
                <a:gd name="connsiteY5" fmla="*/ 3651647 h 6858000"/>
                <a:gd name="connsiteX6" fmla="*/ 11144250 w 11487150"/>
                <a:gd name="connsiteY6" fmla="*/ 6858000 h 6858000"/>
                <a:gd name="connsiteX7" fmla="*/ 0 w 114871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7150" h="6858000">
                  <a:moveTo>
                    <a:pt x="0" y="0"/>
                  </a:moveTo>
                  <a:lnTo>
                    <a:pt x="11144250" y="0"/>
                  </a:lnTo>
                  <a:lnTo>
                    <a:pt x="11144250" y="3042047"/>
                  </a:lnTo>
                  <a:lnTo>
                    <a:pt x="11487150" y="3042047"/>
                  </a:lnTo>
                  <a:lnTo>
                    <a:pt x="11487150" y="3651647"/>
                  </a:lnTo>
                  <a:lnTo>
                    <a:pt x="11144250" y="3651647"/>
                  </a:lnTo>
                  <a:lnTo>
                    <a:pt x="11144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AC2C2-F4B9-48A3-BD48-4C2FFD78631C}"/>
                </a:ext>
              </a:extLst>
            </p:cNvPr>
            <p:cNvSpPr txBox="1"/>
            <p:nvPr/>
          </p:nvSpPr>
          <p:spPr>
            <a:xfrm>
              <a:off x="8481525" y="205274"/>
              <a:ext cx="2537927" cy="923330"/>
            </a:xfrm>
            <a:prstGeom prst="rect">
              <a:avLst/>
            </a:prstGeom>
            <a:noFill/>
            <a:effectLst>
              <a:innerShdw blurRad="114300">
                <a:prstClr val="black">
                  <a:alpha val="89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   </a:t>
              </a:r>
              <a:r>
                <a:rPr lang="en-US" sz="5400" dirty="0">
                  <a:solidFill>
                    <a:schemeClr val="bg1">
                      <a:alpha val="43000"/>
                    </a:schemeClr>
                  </a:solidFill>
                  <a:effectLst>
                    <a:outerShdw blurRad="50800" dist="38100" dir="2700000" algn="tl" rotWithShape="0">
                      <a:prstClr val="black"/>
                    </a:outerShdw>
                  </a:effectLst>
                </a:rPr>
                <a:t>05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45D752-8DD2-4AE3-BD9F-CF746D26B3D2}"/>
                </a:ext>
              </a:extLst>
            </p:cNvPr>
            <p:cNvSpPr txBox="1"/>
            <p:nvPr/>
          </p:nvSpPr>
          <p:spPr>
            <a:xfrm>
              <a:off x="4734701" y="2493791"/>
              <a:ext cx="597684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b="1" dirty="0" err="1"/>
                <a:t>Limbaj</a:t>
              </a:r>
              <a:r>
                <a:rPr lang="en-US" sz="2000" b="1" dirty="0"/>
                <a:t> de </a:t>
              </a:r>
              <a:r>
                <a:rPr lang="en-US" sz="2000" b="1" dirty="0" err="1"/>
                <a:t>programare</a:t>
              </a:r>
              <a:r>
                <a:rPr lang="en-US" sz="2000" b="1" dirty="0"/>
                <a:t>:</a:t>
              </a:r>
              <a:r>
                <a:rPr lang="en-US" sz="2000" dirty="0"/>
                <a:t> </a:t>
              </a:r>
              <a:r>
                <a:rPr lang="en-US" sz="2000" dirty="0" smtClean="0"/>
                <a:t>Python, HTML, CSS, JavaScript</a:t>
              </a:r>
              <a:endParaRPr lang="en-US" sz="20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b="1" dirty="0"/>
                <a:t>Framework de </a:t>
              </a:r>
              <a:r>
                <a:rPr lang="en-US" sz="2000" b="1" dirty="0" err="1"/>
                <a:t>detecție</a:t>
              </a:r>
              <a:r>
                <a:rPr lang="en-US" sz="2000" b="1" dirty="0"/>
                <a:t>:</a:t>
              </a:r>
              <a:r>
                <a:rPr lang="en-US" sz="2000" dirty="0"/>
                <a:t> YOLOv5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b="1" dirty="0" err="1"/>
                <a:t>Instrumente</a:t>
              </a:r>
              <a:r>
                <a:rPr lang="en-US" sz="2000" b="1" dirty="0"/>
                <a:t> pentru </a:t>
              </a:r>
              <a:r>
                <a:rPr lang="en-US" sz="2000" b="1" dirty="0" err="1"/>
                <a:t>etichetare</a:t>
              </a:r>
              <a:r>
                <a:rPr lang="en-US" sz="2000" b="1" dirty="0"/>
                <a:t>:</a:t>
              </a:r>
              <a:r>
                <a:rPr lang="en-US" sz="2000" dirty="0"/>
                <a:t> </a:t>
              </a:r>
              <a:r>
                <a:rPr lang="en-US" sz="2000" dirty="0" err="1"/>
                <a:t>LabelImg</a:t>
              </a:r>
              <a:endParaRPr lang="en-US" sz="2000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2000" b="1" dirty="0" err="1"/>
                <a:t>Biblioteci</a:t>
              </a:r>
              <a:r>
                <a:rPr lang="en-US" sz="2000" b="1" dirty="0"/>
                <a:t> </a:t>
              </a:r>
              <a:r>
                <a:rPr lang="en-US" sz="2000" b="1" dirty="0" err="1"/>
                <a:t>suplimentare</a:t>
              </a:r>
              <a:r>
                <a:rPr lang="en-US" sz="2000" b="1" dirty="0"/>
                <a:t>:</a:t>
              </a:r>
              <a:r>
                <a:rPr lang="en-US" sz="2000" dirty="0"/>
                <a:t> OpenCV, TensorFlow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FCA46E-F68F-4683-ACB9-50A3CC2CC2F5}"/>
                </a:ext>
              </a:extLst>
            </p:cNvPr>
            <p:cNvSpPr txBox="1"/>
            <p:nvPr/>
          </p:nvSpPr>
          <p:spPr>
            <a:xfrm>
              <a:off x="4734702" y="1026367"/>
              <a:ext cx="5976840" cy="646331"/>
            </a:xfrm>
            <a:prstGeom prst="rect">
              <a:avLst/>
            </a:prstGeom>
            <a:noFill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 err="1" smtClean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tehnologii</a:t>
              </a:r>
              <a:r>
                <a:rPr lang="en-US" sz="3600" dirty="0" smtClean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 </a:t>
              </a:r>
              <a:r>
                <a:rPr lang="en-US" sz="3600" dirty="0" err="1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folosite</a:t>
              </a:r>
              <a:endParaRPr lang="en-US" sz="3600" dirty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E0106F-03C4-4A09-8098-84BC7E9DBD5A}"/>
                </a:ext>
              </a:extLst>
            </p:cNvPr>
            <p:cNvSpPr txBox="1"/>
            <p:nvPr/>
          </p:nvSpPr>
          <p:spPr>
            <a:xfrm>
              <a:off x="10949048" y="3093522"/>
              <a:ext cx="540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lgerian" panose="04020705040A02060702" pitchFamily="82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23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2B1FBDB-7988-4AD4-A5E5-6CB11C4C972F}"/>
              </a:ext>
            </a:extLst>
          </p:cNvPr>
          <p:cNvGrpSpPr/>
          <p:nvPr/>
        </p:nvGrpSpPr>
        <p:grpSpPr>
          <a:xfrm>
            <a:off x="0" y="0"/>
            <a:ext cx="11603677" cy="6858000"/>
            <a:chOff x="-114300" y="0"/>
            <a:chExt cx="11603677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E979FCE-6C96-4E99-9652-DF0E40365FC4}"/>
                </a:ext>
              </a:extLst>
            </p:cNvPr>
            <p:cNvSpPr/>
            <p:nvPr/>
          </p:nvSpPr>
          <p:spPr>
            <a:xfrm>
              <a:off x="-114300" y="0"/>
              <a:ext cx="11487150" cy="6858000"/>
            </a:xfrm>
            <a:custGeom>
              <a:avLst/>
              <a:gdLst>
                <a:gd name="connsiteX0" fmla="*/ 0 w 11487150"/>
                <a:gd name="connsiteY0" fmla="*/ 0 h 6858000"/>
                <a:gd name="connsiteX1" fmla="*/ 11144250 w 11487150"/>
                <a:gd name="connsiteY1" fmla="*/ 0 h 6858000"/>
                <a:gd name="connsiteX2" fmla="*/ 11144250 w 11487150"/>
                <a:gd name="connsiteY2" fmla="*/ 3042047 h 6858000"/>
                <a:gd name="connsiteX3" fmla="*/ 11487150 w 11487150"/>
                <a:gd name="connsiteY3" fmla="*/ 3042047 h 6858000"/>
                <a:gd name="connsiteX4" fmla="*/ 11487150 w 11487150"/>
                <a:gd name="connsiteY4" fmla="*/ 3651647 h 6858000"/>
                <a:gd name="connsiteX5" fmla="*/ 11144250 w 11487150"/>
                <a:gd name="connsiteY5" fmla="*/ 3651647 h 6858000"/>
                <a:gd name="connsiteX6" fmla="*/ 11144250 w 11487150"/>
                <a:gd name="connsiteY6" fmla="*/ 6858000 h 6858000"/>
                <a:gd name="connsiteX7" fmla="*/ 0 w 114871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7150" h="6858000">
                  <a:moveTo>
                    <a:pt x="0" y="0"/>
                  </a:moveTo>
                  <a:lnTo>
                    <a:pt x="11144250" y="0"/>
                  </a:lnTo>
                  <a:lnTo>
                    <a:pt x="11144250" y="3042047"/>
                  </a:lnTo>
                  <a:lnTo>
                    <a:pt x="11487150" y="3042047"/>
                  </a:lnTo>
                  <a:lnTo>
                    <a:pt x="11487150" y="3651647"/>
                  </a:lnTo>
                  <a:lnTo>
                    <a:pt x="11144250" y="3651647"/>
                  </a:lnTo>
                  <a:lnTo>
                    <a:pt x="11144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4AC2C2-F4B9-48A3-BD48-4C2FFD78631C}"/>
                </a:ext>
              </a:extLst>
            </p:cNvPr>
            <p:cNvSpPr txBox="1"/>
            <p:nvPr/>
          </p:nvSpPr>
          <p:spPr>
            <a:xfrm>
              <a:off x="8481525" y="205274"/>
              <a:ext cx="2537927" cy="923330"/>
            </a:xfrm>
            <a:prstGeom prst="rect">
              <a:avLst/>
            </a:prstGeom>
            <a:noFill/>
            <a:effectLst>
              <a:innerShdw blurRad="114300">
                <a:prstClr val="black">
                  <a:alpha val="89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   </a:t>
              </a:r>
              <a:r>
                <a:rPr lang="en-US" sz="5400" dirty="0">
                  <a:solidFill>
                    <a:schemeClr val="bg1">
                      <a:alpha val="43000"/>
                    </a:schemeClr>
                  </a:solidFill>
                  <a:effectLst>
                    <a:outerShdw blurRad="50800" dist="38100" dir="2700000" algn="tl" rotWithShape="0">
                      <a:prstClr val="black"/>
                    </a:outerShdw>
                  </a:effectLst>
                </a:rPr>
                <a:t>06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45D752-8DD2-4AE3-BD9F-CF746D26B3D2}"/>
                </a:ext>
              </a:extLst>
            </p:cNvPr>
            <p:cNvSpPr txBox="1"/>
            <p:nvPr/>
          </p:nvSpPr>
          <p:spPr>
            <a:xfrm>
              <a:off x="4734701" y="2493791"/>
              <a:ext cx="59768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FFCA46E-F68F-4683-ACB9-50A3CC2CC2F5}"/>
                </a:ext>
              </a:extLst>
            </p:cNvPr>
            <p:cNvSpPr txBox="1"/>
            <p:nvPr/>
          </p:nvSpPr>
          <p:spPr>
            <a:xfrm>
              <a:off x="5635688" y="1026367"/>
              <a:ext cx="5075853" cy="646331"/>
            </a:xfrm>
            <a:prstGeom prst="rect">
              <a:avLst/>
            </a:prstGeom>
            <a:noFill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Algerian" panose="04020705040A02060702" pitchFamily="82" charset="0"/>
                </a:rPr>
                <a:t>                </a:t>
              </a:r>
              <a:r>
                <a:rPr lang="en-US" sz="3600" dirty="0" err="1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Arhitectura</a:t>
              </a:r>
              <a:endParaRPr lang="en-US" sz="3600" dirty="0"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FE0106F-03C4-4A09-8098-84BC7E9DBD5A}"/>
                </a:ext>
              </a:extLst>
            </p:cNvPr>
            <p:cNvSpPr txBox="1"/>
            <p:nvPr/>
          </p:nvSpPr>
          <p:spPr>
            <a:xfrm>
              <a:off x="10949048" y="3093522"/>
              <a:ext cx="5403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Algerian" panose="04020705040A02060702" pitchFamily="82" charset="0"/>
                </a:rPr>
                <a:t>3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1A40492-4E81-41F3-A9DD-660DFEB5C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7" y="2462085"/>
            <a:ext cx="930700" cy="771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A5F18-3C27-47C2-A09E-A43B48FC94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956" y="2493791"/>
            <a:ext cx="779045" cy="779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6B502C-2275-4C33-8B00-63828300B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62" y="2342087"/>
            <a:ext cx="3138671" cy="15028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023581-9E1C-4E63-873A-94153EE4F857}"/>
              </a:ext>
            </a:extLst>
          </p:cNvPr>
          <p:cNvSpPr/>
          <p:nvPr/>
        </p:nvSpPr>
        <p:spPr>
          <a:xfrm>
            <a:off x="2177744" y="2771018"/>
            <a:ext cx="1355338" cy="224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E2767-84F2-411B-940B-C2B15D2D033D}"/>
              </a:ext>
            </a:extLst>
          </p:cNvPr>
          <p:cNvSpPr/>
          <p:nvPr/>
        </p:nvSpPr>
        <p:spPr>
          <a:xfrm>
            <a:off x="5165558" y="2847473"/>
            <a:ext cx="1443789" cy="192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1E98508-E558-409E-811B-7376AA52702B}"/>
              </a:ext>
            </a:extLst>
          </p:cNvPr>
          <p:cNvGrpSpPr/>
          <p:nvPr/>
        </p:nvGrpSpPr>
        <p:grpSpPr>
          <a:xfrm>
            <a:off x="41564" y="0"/>
            <a:ext cx="11487150" cy="6858000"/>
            <a:chOff x="41564" y="0"/>
            <a:chExt cx="11487150" cy="6858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9C6BC8E-DA70-4E14-8CCC-BCCDDFB6A869}"/>
                </a:ext>
              </a:extLst>
            </p:cNvPr>
            <p:cNvSpPr/>
            <p:nvPr/>
          </p:nvSpPr>
          <p:spPr>
            <a:xfrm>
              <a:off x="41564" y="0"/>
              <a:ext cx="11487150" cy="6858000"/>
            </a:xfrm>
            <a:custGeom>
              <a:avLst/>
              <a:gdLst>
                <a:gd name="connsiteX0" fmla="*/ 0 w 11487150"/>
                <a:gd name="connsiteY0" fmla="*/ 0 h 6858000"/>
                <a:gd name="connsiteX1" fmla="*/ 11144250 w 11487150"/>
                <a:gd name="connsiteY1" fmla="*/ 0 h 6858000"/>
                <a:gd name="connsiteX2" fmla="*/ 11144250 w 11487150"/>
                <a:gd name="connsiteY2" fmla="*/ 1830885 h 6858000"/>
                <a:gd name="connsiteX3" fmla="*/ 11487150 w 11487150"/>
                <a:gd name="connsiteY3" fmla="*/ 1830885 h 6858000"/>
                <a:gd name="connsiteX4" fmla="*/ 11487150 w 11487150"/>
                <a:gd name="connsiteY4" fmla="*/ 2440485 h 6858000"/>
                <a:gd name="connsiteX5" fmla="*/ 11144250 w 11487150"/>
                <a:gd name="connsiteY5" fmla="*/ 2440485 h 6858000"/>
                <a:gd name="connsiteX6" fmla="*/ 11144250 w 11487150"/>
                <a:gd name="connsiteY6" fmla="*/ 6858000 h 6858000"/>
                <a:gd name="connsiteX7" fmla="*/ 0 w 114871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87150" h="6858000">
                  <a:moveTo>
                    <a:pt x="0" y="0"/>
                  </a:moveTo>
                  <a:lnTo>
                    <a:pt x="11144250" y="0"/>
                  </a:lnTo>
                  <a:lnTo>
                    <a:pt x="11144250" y="1830885"/>
                  </a:lnTo>
                  <a:lnTo>
                    <a:pt x="11487150" y="1830885"/>
                  </a:lnTo>
                  <a:lnTo>
                    <a:pt x="11487150" y="2440485"/>
                  </a:lnTo>
                  <a:lnTo>
                    <a:pt x="11144250" y="2440485"/>
                  </a:lnTo>
                  <a:lnTo>
                    <a:pt x="11144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2D76F3-11DE-46BA-AF96-F62339C30411}"/>
                </a:ext>
              </a:extLst>
            </p:cNvPr>
            <p:cNvSpPr txBox="1"/>
            <p:nvPr/>
          </p:nvSpPr>
          <p:spPr>
            <a:xfrm>
              <a:off x="8481525" y="205274"/>
              <a:ext cx="2537927" cy="923330"/>
            </a:xfrm>
            <a:prstGeom prst="rect">
              <a:avLst/>
            </a:prstGeom>
            <a:noFill/>
            <a:effectLst>
              <a:innerShdw blurRad="114300">
                <a:prstClr val="black">
                  <a:alpha val="89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   </a:t>
              </a:r>
              <a:r>
                <a:rPr lang="en-US" sz="5400" dirty="0">
                  <a:solidFill>
                    <a:schemeClr val="bg1">
                      <a:alpha val="43000"/>
                    </a:schemeClr>
                  </a:solidFill>
                  <a:effectLst>
                    <a:outerShdw blurRad="50800" dist="38100" dir="2700000" algn="tl" rotWithShape="0">
                      <a:prstClr val="black"/>
                    </a:outerShdw>
                  </a:effectLst>
                </a:rPr>
                <a:t>07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369C5-666E-4EEF-A92A-8C77BEB66F38}"/>
                </a:ext>
              </a:extLst>
            </p:cNvPr>
            <p:cNvSpPr txBox="1"/>
            <p:nvPr/>
          </p:nvSpPr>
          <p:spPr>
            <a:xfrm>
              <a:off x="4734701" y="2493791"/>
              <a:ext cx="597684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recunoasterea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gesturilor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poate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usureze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interactiunea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om-computer</a:t>
              </a:r>
              <a:b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Dezvoltarea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implicat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provocari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precum: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variabilitatea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conditii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iluminare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claritatea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imaginilor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confuzia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Lectii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invatate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Interactiunea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cu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inteligenta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preprocesarea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setului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 date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antrenarea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perfectionarea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unui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poate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dura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destul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demult</a:t>
              </a:r>
              <a:r>
                <a:rPr lang="en-US" sz="20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A17618-88CF-4AB2-A3B0-1784A6AECB1B}"/>
                </a:ext>
              </a:extLst>
            </p:cNvPr>
            <p:cNvSpPr txBox="1"/>
            <p:nvPr/>
          </p:nvSpPr>
          <p:spPr>
            <a:xfrm>
              <a:off x="5930900" y="1026367"/>
              <a:ext cx="4780642" cy="1200329"/>
            </a:xfrm>
            <a:prstGeom prst="rect">
              <a:avLst/>
            </a:prstGeom>
            <a:noFill/>
            <a:effectLst>
              <a:outerShdw blurRad="76200" dist="12700" dir="8100000" sy="-23000" kx="800400" algn="br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  <a:latin typeface="Algerian" panose="04020705040A02060702" pitchFamily="82" charset="0"/>
                </a:rPr>
                <a:t>                </a:t>
              </a:r>
              <a:r>
                <a:rPr lang="en-US" sz="36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Concluzii</a:t>
              </a:r>
              <a:r>
                <a:rPr lang="en-US" sz="36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 </a:t>
              </a:r>
              <a:r>
                <a:rPr lang="en-US" sz="36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si</a:t>
              </a:r>
              <a:r>
                <a:rPr lang="en-US" sz="36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 </a:t>
              </a:r>
              <a:r>
                <a:rPr lang="en-US" sz="36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lectii</a:t>
              </a:r>
              <a:r>
                <a:rPr lang="en-US" sz="360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 </a:t>
              </a:r>
              <a:r>
                <a:rPr lang="en-US" sz="3600" dirty="0" err="1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Algerian" panose="04020705040A02060702" pitchFamily="82" charset="0"/>
                </a:rPr>
                <a:t>invatate</a:t>
              </a:r>
              <a:endPara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Algerian" panose="04020705040A02060702" pitchFamily="8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AFB57F-CF1A-41E6-A0A2-F20EFC950DDF}"/>
                </a:ext>
              </a:extLst>
            </p:cNvPr>
            <p:cNvSpPr txBox="1"/>
            <p:nvPr/>
          </p:nvSpPr>
          <p:spPr>
            <a:xfrm>
              <a:off x="11142766" y="1935678"/>
              <a:ext cx="3859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lgerian" panose="04020705040A02060702" pitchFamily="82" charset="0"/>
                </a:rPr>
                <a:t>4</a:t>
              </a:r>
              <a:endPara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99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384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Comic Sans MS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Cristina Popescu</dc:creator>
  <cp:lastModifiedBy>David</cp:lastModifiedBy>
  <cp:revision>32</cp:revision>
  <dcterms:created xsi:type="dcterms:W3CDTF">2025-01-16T20:06:45Z</dcterms:created>
  <dcterms:modified xsi:type="dcterms:W3CDTF">2025-03-31T15:41:01Z</dcterms:modified>
</cp:coreProperties>
</file>