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46" r:id="rId3"/>
    <p:sldId id="355" r:id="rId4"/>
    <p:sldId id="376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F947C"/>
    <a:srgbClr val="70C3D4"/>
    <a:srgbClr val="20A8BF"/>
    <a:srgbClr val="85C39C"/>
    <a:srgbClr val="00008F"/>
    <a:srgbClr val="99D4CB"/>
    <a:srgbClr val="A8F4F4"/>
    <a:srgbClr val="E6EEF4"/>
    <a:srgbClr val="C34E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6" autoAdjust="0"/>
  </p:normalViewPr>
  <p:slideViewPr>
    <p:cSldViewPr snapToGrid="0" snapToObjects="1">
      <p:cViewPr>
        <p:scale>
          <a:sx n="100" d="100"/>
          <a:sy n="100" d="100"/>
        </p:scale>
        <p:origin x="-520" y="-80"/>
      </p:cViewPr>
      <p:guideLst>
        <p:guide orient="horz" pos="2160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18B6AA3-705E-6848-99B4-C993EC3335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73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517AC39-B196-2147-B055-315FF123F1F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7A480CEE-3E3E-F347-BDF3-0F4D75B4AB78}" type="slidenum">
              <a:rPr lang="en-GB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GB" sz="1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5775" y="685800"/>
            <a:ext cx="2233613" cy="5867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685800"/>
            <a:ext cx="6550025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0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85800"/>
            <a:ext cx="8910638" cy="6159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81500" cy="4953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383088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152900"/>
            <a:ext cx="4383088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85800"/>
            <a:ext cx="8910638" cy="6159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381500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4152900"/>
            <a:ext cx="4381500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86300" y="1600200"/>
            <a:ext cx="4383088" cy="4953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133351" y="6611135"/>
            <a:ext cx="4375149" cy="2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900" b="1" dirty="0" smtClean="0"/>
              <a:t>IETF 98 </a:t>
            </a:r>
            <a:r>
              <a:rPr lang="mr-IN" sz="900" b="1" dirty="0" smtClean="0"/>
              <a:t>–</a:t>
            </a:r>
            <a:r>
              <a:rPr lang="en-GB" sz="900" b="1" dirty="0" smtClean="0"/>
              <a:t> Presentation -  </a:t>
            </a:r>
            <a:r>
              <a:rPr lang="en-US" sz="900" b="1" dirty="0" smtClean="0"/>
              <a:t>Network Slicing Side Meeting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7121527" y="6605570"/>
            <a:ext cx="1947861" cy="2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GB" sz="900" b="1" dirty="0" smtClean="0"/>
              <a:t>Monday</a:t>
            </a:r>
            <a:r>
              <a:rPr lang="en-GB" sz="900" b="1" baseline="0" dirty="0" smtClean="0"/>
              <a:t> 27</a:t>
            </a:r>
            <a:r>
              <a:rPr lang="en-GB" sz="900" b="1" baseline="30000" dirty="0" smtClean="0"/>
              <a:t>th</a:t>
            </a:r>
            <a:r>
              <a:rPr lang="en-GB" sz="900" b="1" baseline="0" dirty="0" smtClean="0"/>
              <a:t> March 2017</a:t>
            </a: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9485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5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81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38308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4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7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1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 descr="Watermark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23" b="12773"/>
          <a:stretch>
            <a:fillRect/>
          </a:stretch>
        </p:blipFill>
        <p:spPr bwMode="auto">
          <a:xfrm>
            <a:off x="0" y="685801"/>
            <a:ext cx="644366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685800"/>
            <a:ext cx="89106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9169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-3175" y="-3175"/>
            <a:ext cx="9147175" cy="5143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gais@ucl.ac.u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mailto:stewart.bryant@gmail.c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5514" y="326937"/>
            <a:ext cx="8119972" cy="2060663"/>
          </a:xfrm>
        </p:spPr>
        <p:txBody>
          <a:bodyPr/>
          <a:lstStyle/>
          <a:p>
            <a:pPr algn="ctr" eaLnBrk="1" hangingPunct="1">
              <a:spcAft>
                <a:spcPts val="300"/>
              </a:spcAft>
            </a:pPr>
            <a: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Slicing </a:t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Side Meeting @ IETF98</a:t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27</a:t>
            </a:r>
            <a:r>
              <a:rPr lang="en-US" sz="2000" baseline="300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0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March 2017, Chicago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endParaRPr lang="en-GB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240220" y="5248850"/>
            <a:ext cx="2132163" cy="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900" b="1" dirty="0">
                <a:solidFill>
                  <a:schemeClr val="tx1"/>
                </a:solidFill>
              </a:rPr>
              <a:t>Prof. Alex Galis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GB" sz="900" b="1" dirty="0">
                <a:solidFill>
                  <a:schemeClr val="tx1"/>
                </a:solidFill>
                <a:hlinkClick r:id="rId3"/>
              </a:rPr>
              <a:t>a.gais@</a:t>
            </a:r>
            <a:r>
              <a:rPr lang="en-GB" sz="900" b="1" dirty="0" smtClean="0">
                <a:solidFill>
                  <a:schemeClr val="tx1"/>
                </a:solidFill>
                <a:hlinkClick r:id="rId3"/>
              </a:rPr>
              <a:t>ucl.ac.uk</a:t>
            </a:r>
            <a:endParaRPr lang="en-GB" sz="9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GB" sz="900" b="1" dirty="0" smtClean="0">
                <a:solidFill>
                  <a:schemeClr val="tx1"/>
                </a:solidFill>
              </a:rPr>
              <a:t>University </a:t>
            </a:r>
            <a:r>
              <a:rPr lang="en-GB" sz="900" b="1" dirty="0">
                <a:solidFill>
                  <a:schemeClr val="tx1"/>
                </a:solidFill>
              </a:rPr>
              <a:t>College London</a:t>
            </a:r>
            <a:r>
              <a:rPr lang="en-GB" sz="900" b="1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GB" sz="900" b="1" dirty="0" err="1" smtClean="0">
                <a:solidFill>
                  <a:schemeClr val="tx1"/>
                </a:solidFill>
              </a:rPr>
              <a:t>Lond</a:t>
            </a:r>
            <a:r>
              <a:rPr lang="en-US" sz="900" b="1" dirty="0" smtClean="0">
                <a:solidFill>
                  <a:schemeClr val="tx1"/>
                </a:solidFill>
              </a:rPr>
              <a:t>on, U.K. 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5441950" y="28733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5441950" y="28733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2753137" y="3889376"/>
            <a:ext cx="374015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lang="en-US" sz="24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400" dirty="0" smtClean="0">
                <a:solidFill>
                  <a:srgbClr val="660066"/>
                </a:solidFill>
                <a:latin typeface="Arial" charset="0"/>
                <a:ea typeface="ＭＳ Ｐゴシック" charset="0"/>
                <a:cs typeface="ＭＳ Ｐゴシック" charset="0"/>
              </a:rPr>
              <a:t>Meeting Organisers</a:t>
            </a:r>
            <a:endParaRPr lang="en-GB" sz="2400" dirty="0">
              <a:solidFill>
                <a:srgbClr val="6600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64" y="6343144"/>
            <a:ext cx="715225" cy="264538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939410" y="5216322"/>
            <a:ext cx="257175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 err="1" smtClean="0">
                <a:solidFill>
                  <a:schemeClr val="tx1"/>
                </a:solidFill>
              </a:rPr>
              <a:t>Kiran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Makhijani</a:t>
            </a:r>
            <a:r>
              <a:rPr lang="en-GB" sz="900" b="1" dirty="0">
                <a:solidFill>
                  <a:schemeClr val="tx1"/>
                </a:solidFill>
              </a:rPr>
              <a:t> </a:t>
            </a:r>
            <a:r>
              <a:rPr lang="en-GB" sz="9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US" sz="900" b="1" dirty="0" err="1">
                <a:solidFill>
                  <a:schemeClr val="tx1"/>
                </a:solidFill>
              </a:rPr>
              <a:t>kiran.makhijani@huawei.com</a:t>
            </a:r>
            <a:r>
              <a:rPr lang="en-GB" sz="900" b="1" dirty="0">
                <a:solidFill>
                  <a:schemeClr val="tx1"/>
                </a:solidFill>
              </a:rPr>
              <a:t> </a:t>
            </a:r>
            <a:endParaRPr lang="en-GB" sz="900" b="1" dirty="0" smtClean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  Santa </a:t>
            </a:r>
            <a:r>
              <a:rPr lang="en-US" sz="900" b="1" dirty="0" smtClean="0">
                <a:solidFill>
                  <a:schemeClr val="tx1"/>
                </a:solidFill>
              </a:rPr>
              <a:t>Clara, USA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255146" y="5200243"/>
            <a:ext cx="287020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>
                <a:solidFill>
                  <a:schemeClr val="tx1"/>
                </a:solidFill>
              </a:rPr>
              <a:t>Jie </a:t>
            </a:r>
            <a:r>
              <a:rPr lang="en-US" sz="900" b="1" dirty="0" smtClean="0">
                <a:solidFill>
                  <a:schemeClr val="tx1"/>
                </a:solidFill>
              </a:rPr>
              <a:t>Dong</a:t>
            </a:r>
            <a:endParaRPr lang="en-US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US" sz="900" b="1" dirty="0" err="1">
                <a:solidFill>
                  <a:schemeClr val="tx1"/>
                </a:solidFill>
              </a:rPr>
              <a:t>jie.dong@</a:t>
            </a:r>
            <a:r>
              <a:rPr lang="en-US" sz="900" b="1" dirty="0" err="1" smtClean="0">
                <a:solidFill>
                  <a:schemeClr val="tx1"/>
                </a:solidFill>
              </a:rPr>
              <a:t>huawei.com</a:t>
            </a:r>
            <a:r>
              <a:rPr lang="en-GB" sz="9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Beijing, P.R</a:t>
            </a:r>
            <a:r>
              <a:rPr lang="en-US" sz="900" b="1" dirty="0">
                <a:solidFill>
                  <a:schemeClr val="tx1"/>
                </a:solidFill>
              </a:rPr>
              <a:t>. China</a:t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671" y="6294438"/>
            <a:ext cx="463550" cy="463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846" y="6294235"/>
            <a:ext cx="463550" cy="463550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02055" y="5221552"/>
            <a:ext cx="257175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>
                <a:solidFill>
                  <a:schemeClr val="tx1"/>
                </a:solidFill>
              </a:rPr>
              <a:t>Stewart Bryan</a:t>
            </a:r>
            <a:r>
              <a:rPr lang="en-GB" sz="900" b="1" dirty="0" smtClean="0">
                <a:solidFill>
                  <a:schemeClr val="tx1"/>
                </a:solidFill>
              </a:rPr>
              <a:t>  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GB" sz="900" b="1" dirty="0">
                <a:solidFill>
                  <a:schemeClr val="tx1"/>
                </a:solidFill>
                <a:hlinkClick r:id="rId6"/>
              </a:rPr>
              <a:t>stewart.bryant@</a:t>
            </a:r>
            <a:r>
              <a:rPr lang="en-GB" sz="900" b="1" dirty="0" smtClean="0">
                <a:solidFill>
                  <a:schemeClr val="tx1"/>
                </a:solidFill>
                <a:hlinkClick r:id="rId6"/>
              </a:rPr>
              <a:t>gmail.co</a:t>
            </a:r>
            <a:endParaRPr lang="en-GB" sz="900" b="1" dirty="0" smtClean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   London, UK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204" y="6274059"/>
            <a:ext cx="463550" cy="46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0"/>
            <a:ext cx="4749800" cy="61595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Verdana" charset="0"/>
                <a:cs typeface="Verdana" charset="0"/>
              </a:rPr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520700"/>
            <a:ext cx="9105900" cy="593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Scope </a:t>
            </a:r>
            <a:r>
              <a:rPr lang="en-US" sz="1400" b="1" dirty="0"/>
              <a:t>of the NS meeting: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and discuss use cases, architecture and identify technical problems to be address by future work at IETF. 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place of such work either as part of re-scoping some exiting WG or a new dedicated WG is not part of this meeting.</a:t>
            </a:r>
          </a:p>
          <a:p>
            <a:pPr marL="0" indent="0">
              <a:buNone/>
            </a:pPr>
            <a:r>
              <a:rPr lang="en-US" sz="1400" dirty="0"/>
              <a:t>All </a:t>
            </a:r>
            <a:r>
              <a:rPr lang="en-US" sz="1400" dirty="0" smtClean="0"/>
              <a:t>presentations </a:t>
            </a:r>
            <a:r>
              <a:rPr lang="en-US" sz="1400" dirty="0"/>
              <a:t>are planned for a duration of </a:t>
            </a:r>
            <a:r>
              <a:rPr lang="en-US" sz="1400" b="1" dirty="0">
                <a:solidFill>
                  <a:srgbClr val="FF0000"/>
                </a:solidFill>
              </a:rPr>
              <a:t>10 mins + 5 mins Q&amp;A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I. Context &amp; Revisited NS Problem Statement</a:t>
            </a:r>
          </a:p>
          <a:p>
            <a:pPr marL="0" indent="0">
              <a:buNone/>
            </a:pPr>
            <a:r>
              <a:rPr lang="en-US" sz="1400" dirty="0"/>
              <a:t>* 01:  “Introductory Document and Revised Problem Statement walk through” - </a:t>
            </a:r>
            <a:r>
              <a:rPr lang="en-US" sz="1400" i="1" dirty="0"/>
              <a:t>Alex Galis - UCL/Stewart - </a:t>
            </a:r>
            <a:r>
              <a:rPr lang="en-US" sz="1400" i="1" dirty="0" smtClean="0"/>
              <a:t>Huawei</a:t>
            </a:r>
            <a:endParaRPr lang="en-US" sz="1400" b="1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 smtClean="0"/>
              <a:t>II</a:t>
            </a:r>
            <a:r>
              <a:rPr lang="en-US" sz="1400" b="1" i="1" dirty="0"/>
              <a:t>. Towards NS Use Cases</a:t>
            </a:r>
          </a:p>
          <a:p>
            <a:pPr marL="0" indent="0">
              <a:buNone/>
            </a:pPr>
            <a:r>
              <a:rPr lang="en-US" sz="1400" dirty="0"/>
              <a:t>* 02:  “5G Network Slicing - 3GPP Use Case background” - </a:t>
            </a:r>
            <a:r>
              <a:rPr lang="en-US" sz="1400" i="1" dirty="0"/>
              <a:t>Xavier DeFoy -InterDigital</a:t>
            </a:r>
          </a:p>
          <a:p>
            <a:pPr marL="0" indent="0">
              <a:buNone/>
            </a:pPr>
            <a:r>
              <a:rPr lang="en-US" sz="1400" dirty="0"/>
              <a:t>*03: “Generalized Market/Service Verticals with Network Slicing Use cases”- </a:t>
            </a:r>
            <a:r>
              <a:rPr lang="en-US" sz="1400" i="1" dirty="0"/>
              <a:t>K. Makhijani- Huawei/J. Dongjie - Huawei</a:t>
            </a:r>
          </a:p>
          <a:p>
            <a:pPr marL="0" indent="0">
              <a:buNone/>
            </a:pPr>
            <a:r>
              <a:rPr lang="en-US" sz="1400" dirty="0"/>
              <a:t>*04: “An ICN service delivery prototype using slices” - </a:t>
            </a:r>
            <a:r>
              <a:rPr lang="en-US" sz="1400" i="1" dirty="0"/>
              <a:t>Ravi Ravindran - Huawei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III. Towards Operators Ecosystem Viewpoints</a:t>
            </a:r>
          </a:p>
          <a:p>
            <a:pPr marL="0" indent="0">
              <a:buNone/>
            </a:pPr>
            <a:r>
              <a:rPr lang="en-US" sz="1400" dirty="0"/>
              <a:t>*05: “Network Slicing architecture”- </a:t>
            </a:r>
            <a:r>
              <a:rPr lang="en-US" sz="1400" i="1" dirty="0"/>
              <a:t>Liang Geng – China Mobile</a:t>
            </a:r>
          </a:p>
          <a:p>
            <a:pPr marL="0" indent="0">
              <a:buNone/>
            </a:pPr>
            <a:r>
              <a:rPr lang="en-US" sz="1400" dirty="0"/>
              <a:t>*06: “Network Slicing: Technical Viewpoints and Functional Roles”- </a:t>
            </a:r>
            <a:r>
              <a:rPr lang="en-US" sz="1400" i="1" dirty="0"/>
              <a:t>Pedro Martinez-Julia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</a:t>
            </a:r>
            <a:r>
              <a:rPr lang="en-US" sz="1400" i="1" dirty="0"/>
              <a:t>NICT </a:t>
            </a:r>
            <a:r>
              <a:rPr lang="en-US" sz="1400" i="1" dirty="0" smtClean="0"/>
              <a:t>Japan</a:t>
            </a:r>
            <a:endParaRPr lang="en-US" sz="14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III. Towards Manufactures Viewpoints</a:t>
            </a:r>
          </a:p>
          <a:p>
            <a:pPr marL="0" indent="0">
              <a:buNone/>
            </a:pPr>
            <a:r>
              <a:rPr lang="en-US" sz="1400" dirty="0"/>
              <a:t>*07: “How to slice Network Slicing for the IETF” </a:t>
            </a:r>
            <a:r>
              <a:rPr lang="en-US" sz="1400" i="1" dirty="0"/>
              <a:t>- H. Flinck - Nokia</a:t>
            </a:r>
          </a:p>
          <a:p>
            <a:pPr marL="0" indent="0">
              <a:buNone/>
            </a:pPr>
            <a:r>
              <a:rPr lang="en-US" sz="1400" dirty="0"/>
              <a:t>*08: “ACTN Virtual Network operation (with Network Slicing Insights)” - </a:t>
            </a:r>
            <a:r>
              <a:rPr lang="en-US" sz="1400" i="1" dirty="0"/>
              <a:t>G. Grammel - Juniper/L. Young - Huawei</a:t>
            </a:r>
          </a:p>
          <a:p>
            <a:pPr marL="0" indent="0">
              <a:buNone/>
            </a:pPr>
            <a:r>
              <a:rPr lang="en-US" sz="1400" dirty="0"/>
              <a:t>*09: “Automatic Network Slicing Management for Transport Network”</a:t>
            </a:r>
            <a:r>
              <a:rPr lang="en-US" sz="1400" i="1" dirty="0"/>
              <a:t>- Qiang Li - Huawei</a:t>
            </a:r>
          </a:p>
          <a:p>
            <a:pPr marL="0" indent="0">
              <a:buNone/>
            </a:pPr>
            <a:r>
              <a:rPr lang="en-US" sz="1400" dirty="0"/>
              <a:t>*10: “Managing Slices – Dynamic Control Plane </a:t>
            </a:r>
            <a:r>
              <a:rPr lang="en-US" sz="1400" dirty="0" err="1"/>
              <a:t>Datastores</a:t>
            </a:r>
            <a:r>
              <a:rPr lang="en-US" sz="1400" dirty="0"/>
              <a:t>”- </a:t>
            </a:r>
            <a:r>
              <a:rPr lang="en-US" sz="1400" i="1" dirty="0"/>
              <a:t>Susan Hares - Huawei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IV. Final Q&amp;A &amp; Conclusions: 30 mins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0582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3"/>
            <a:ext cx="8229600" cy="9487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Verdana"/>
                <a:cs typeface="Verdana"/>
              </a:rPr>
              <a:t>Concluding Remarks  &amp; Final Q&amp;A</a:t>
            </a:r>
            <a:endParaRPr lang="en-US" sz="2400" dirty="0">
              <a:solidFill>
                <a:schemeClr val="accent3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1" y="517437"/>
            <a:ext cx="8817545" cy="5959563"/>
          </a:xfrm>
        </p:spPr>
        <p:txBody>
          <a:bodyPr>
            <a:noAutofit/>
          </a:bodyPr>
          <a:lstStyle/>
          <a:p>
            <a:pPr algn="just">
              <a:buSzPts val="1400"/>
            </a:pPr>
            <a:r>
              <a:rPr lang="en-US" sz="1600" b="1" dirty="0" smtClean="0">
                <a:latin typeface="+mj-lt"/>
                <a:cs typeface="Verdana"/>
                <a:sym typeface="Wingdings"/>
              </a:rPr>
              <a:t>NS  is potentially No1 Engineering Priority in 5G </a:t>
            </a:r>
            <a:endParaRPr lang="en-US" altLang="zh-CN" sz="1600" b="1" dirty="0">
              <a:latin typeface="+mj-lt"/>
              <a:ea typeface="宋体" charset="-122"/>
            </a:endParaRPr>
          </a:p>
          <a:p>
            <a:pPr algn="just">
              <a:buSzPts val="1400"/>
            </a:pPr>
            <a:r>
              <a:rPr lang="en-US" sz="1600" b="1" dirty="0" smtClean="0">
                <a:latin typeface="+mj-lt"/>
                <a:cs typeface="Verdana"/>
                <a:sym typeface="Wingdings"/>
              </a:rPr>
              <a:t>Suggested Work Priorities </a:t>
            </a:r>
            <a:r>
              <a:rPr lang="en-US" sz="1600" dirty="0" smtClean="0">
                <a:latin typeface="+mj-lt"/>
                <a:cs typeface="Verdana"/>
                <a:sym typeface="Wingdings"/>
              </a:rPr>
              <a:t>(e.g. priority 1):</a:t>
            </a:r>
            <a:endParaRPr lang="en-US" sz="1600" dirty="0">
              <a:latin typeface="+mj-lt"/>
              <a:cs typeface="Verdana"/>
              <a:sym typeface="Wingdings"/>
            </a:endParaRP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NS </a:t>
            </a:r>
            <a:r>
              <a:rPr lang="en-US" sz="1400" dirty="0">
                <a:latin typeface="+mj-lt"/>
                <a:cs typeface="Verdana"/>
                <a:sym typeface="Wingdings"/>
              </a:rPr>
              <a:t>Reference Models / Architecture documents</a:t>
            </a: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NS </a:t>
            </a:r>
            <a:r>
              <a:rPr lang="en-US" sz="1400" dirty="0">
                <a:latin typeface="+mj-lt"/>
                <a:cs typeface="Verdana"/>
                <a:sym typeface="Wingdings"/>
              </a:rPr>
              <a:t>Exposure Interface specification and Data model</a:t>
            </a: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Service </a:t>
            </a:r>
            <a:r>
              <a:rPr lang="en-US" sz="1400" dirty="0">
                <a:latin typeface="+mj-lt"/>
                <a:cs typeface="Verdana"/>
                <a:sym typeface="Wingdings"/>
              </a:rPr>
              <a:t>Requirement to Network Capability Mapping Data Model</a:t>
            </a: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Four </a:t>
            </a:r>
            <a:r>
              <a:rPr lang="en-US" sz="1400" dirty="0">
                <a:latin typeface="+mj-lt"/>
                <a:cs typeface="Verdana"/>
                <a:sym typeface="Wingdings"/>
              </a:rPr>
              <a:t>dimensional efficient slice isolation with guarantees for isolation in each of the Data/ Control/ Management/ Service planes.</a:t>
            </a: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End</a:t>
            </a:r>
            <a:r>
              <a:rPr lang="en-US" sz="1400" dirty="0">
                <a:latin typeface="+mj-lt"/>
                <a:cs typeface="Verdana"/>
                <a:sym typeface="Wingdings"/>
              </a:rPr>
              <a:t>-to-end coordination and orchestration of slices.</a:t>
            </a:r>
          </a:p>
          <a:p>
            <a:pPr marL="685800" lvl="1" algn="just">
              <a:buSzPts val="1400"/>
            </a:pPr>
            <a:r>
              <a:rPr lang="en-US" sz="1400" dirty="0" smtClean="0">
                <a:latin typeface="+mj-lt"/>
                <a:cs typeface="Verdana"/>
                <a:sym typeface="Wingdings"/>
              </a:rPr>
              <a:t>Slice </a:t>
            </a:r>
            <a:r>
              <a:rPr lang="en-US" sz="1400" dirty="0">
                <a:latin typeface="+mj-lt"/>
                <a:cs typeface="Verdana"/>
                <a:sym typeface="Wingdings"/>
              </a:rPr>
              <a:t>stitching / composition/ </a:t>
            </a:r>
            <a:r>
              <a:rPr lang="en-US" sz="1400" dirty="0" smtClean="0">
                <a:latin typeface="+mj-lt"/>
                <a:cs typeface="Verdana"/>
                <a:sym typeface="Wingdings"/>
              </a:rPr>
              <a:t>decomposition</a:t>
            </a:r>
          </a:p>
          <a:p>
            <a:pPr algn="just">
              <a:buSzPts val="1400"/>
            </a:pPr>
            <a:r>
              <a:rPr lang="en-US" altLang="zh-CN" sz="1600" b="1" dirty="0">
                <a:ea typeface="宋体" charset="-122"/>
              </a:rPr>
              <a:t>Invitation to participate in the Slice Networking related drafts </a:t>
            </a:r>
          </a:p>
          <a:p>
            <a:pPr lvl="1" algn="just">
              <a:buSzPts val="1400"/>
            </a:pPr>
            <a:r>
              <a:rPr lang="en-US" altLang="zh-CN" sz="1600" dirty="0" smtClean="0">
                <a:ea typeface="宋体" charset="-122"/>
              </a:rPr>
              <a:t>Reference </a:t>
            </a:r>
            <a:r>
              <a:rPr lang="en-US" altLang="zh-CN" sz="1600" dirty="0">
                <a:ea typeface="宋体" charset="-122"/>
              </a:rPr>
              <a:t>models, terms and concepts</a:t>
            </a:r>
          </a:p>
          <a:p>
            <a:pPr lvl="1" algn="just">
              <a:buSzPts val="1400"/>
            </a:pPr>
            <a:r>
              <a:rPr lang="en-US" altLang="zh-CN" sz="1600" dirty="0" smtClean="0">
                <a:ea typeface="宋体" charset="-122"/>
              </a:rPr>
              <a:t>Control </a:t>
            </a:r>
            <a:r>
              <a:rPr lang="en-US" altLang="zh-CN" sz="1600" dirty="0">
                <a:ea typeface="宋体" charset="-122"/>
              </a:rPr>
              <a:t>plane,</a:t>
            </a:r>
          </a:p>
          <a:p>
            <a:pPr lvl="1" algn="just">
              <a:buSzPts val="1400"/>
            </a:pPr>
            <a:r>
              <a:rPr lang="en-US" altLang="zh-CN" sz="1600" dirty="0" smtClean="0">
                <a:ea typeface="宋体" charset="-122"/>
              </a:rPr>
              <a:t>Management </a:t>
            </a:r>
            <a:r>
              <a:rPr lang="en-US" altLang="zh-CN" sz="1600" dirty="0">
                <a:ea typeface="宋体" charset="-122"/>
              </a:rPr>
              <a:t>plane, </a:t>
            </a:r>
          </a:p>
          <a:p>
            <a:pPr lvl="1" algn="just">
              <a:buSzPts val="1400"/>
            </a:pPr>
            <a:r>
              <a:rPr lang="en-US" altLang="zh-CN" sz="1600" dirty="0" smtClean="0">
                <a:ea typeface="宋体" charset="-122"/>
              </a:rPr>
              <a:t>Signaling </a:t>
            </a:r>
            <a:r>
              <a:rPr lang="en-US" altLang="zh-CN" sz="1600" dirty="0">
                <a:ea typeface="宋体" charset="-122"/>
              </a:rPr>
              <a:t>protocol, </a:t>
            </a:r>
          </a:p>
          <a:p>
            <a:pPr lvl="1" algn="just">
              <a:buSzPts val="1400"/>
            </a:pPr>
            <a:r>
              <a:rPr lang="en-US" altLang="zh-CN" sz="1600" dirty="0" smtClean="0">
                <a:ea typeface="宋体" charset="-122"/>
              </a:rPr>
              <a:t>Control </a:t>
            </a:r>
            <a:r>
              <a:rPr lang="en-US" altLang="zh-CN" sz="1600" dirty="0">
                <a:ea typeface="宋体" charset="-122"/>
              </a:rPr>
              <a:t>loops </a:t>
            </a:r>
          </a:p>
          <a:p>
            <a:pPr algn="just">
              <a:buSzPts val="1400"/>
            </a:pPr>
            <a:r>
              <a:rPr lang="en-US" altLang="zh-CN" sz="1600" b="1" dirty="0" smtClean="0">
                <a:ea typeface="宋体" charset="-122"/>
              </a:rPr>
              <a:t>IETF99</a:t>
            </a:r>
            <a:r>
              <a:rPr lang="en-US" altLang="zh-CN" sz="1600" dirty="0" smtClean="0">
                <a:ea typeface="宋体" charset="-122"/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impact of slice networking in the data plane, control plane, management plane, topology, routing, traffic engineering, data models, operations, multi-domain, service chaining, security, life-cycle management of slices (creation, composition, deletion, dimensioning), orchestration, </a:t>
            </a:r>
            <a:r>
              <a:rPr lang="en-US" sz="1600" dirty="0" smtClean="0">
                <a:solidFill>
                  <a:prstClr val="black"/>
                </a:solidFill>
              </a:rPr>
              <a:t>terminology</a:t>
            </a:r>
            <a:r>
              <a:rPr lang="en-US" sz="1600" dirty="0">
                <a:solidFill>
                  <a:prstClr val="black"/>
                </a:solidFill>
              </a:rPr>
              <a:t>, etc.</a:t>
            </a:r>
            <a:endParaRPr lang="en-US" altLang="zh-CN" sz="1600" dirty="0">
              <a:ea typeface="宋体" charset="-122"/>
            </a:endParaRPr>
          </a:p>
          <a:p>
            <a:pPr marL="0" indent="0" algn="just">
              <a:buSzPts val="1400"/>
              <a:buNone/>
            </a:pPr>
            <a:endParaRPr lang="en-US" altLang="zh-CN" sz="1600" dirty="0">
              <a:latin typeface="+mj-lt"/>
              <a:ea typeface="宋体" charset="-122"/>
            </a:endParaRPr>
          </a:p>
          <a:p>
            <a:pPr algn="just">
              <a:buSzPts val="1400"/>
            </a:pPr>
            <a:endParaRPr lang="en-US" altLang="zh-CN" sz="1600" dirty="0" smtClean="0">
              <a:latin typeface="+mj-lt"/>
              <a:ea typeface="宋体" charset="-122"/>
            </a:endParaRPr>
          </a:p>
          <a:p>
            <a:pPr algn="just">
              <a:buSzPts val="1400"/>
            </a:pPr>
            <a:endParaRPr lang="en-US" altLang="zh-CN" sz="1600" dirty="0">
              <a:latin typeface="+mj-lt"/>
              <a:ea typeface="宋体" charset="-122"/>
            </a:endParaRPr>
          </a:p>
          <a:p>
            <a:pPr algn="just">
              <a:lnSpc>
                <a:spcPct val="80000"/>
              </a:lnSpc>
              <a:buSzPts val="1400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373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3"/>
            <a:ext cx="8229600" cy="9487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Verdana"/>
                <a:cs typeface="Verdana"/>
              </a:rPr>
              <a:t>Thank you </a:t>
            </a:r>
            <a:endParaRPr lang="en-US" sz="2400" dirty="0">
              <a:solidFill>
                <a:schemeClr val="accent3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1" y="517437"/>
            <a:ext cx="8817545" cy="6340563"/>
          </a:xfrm>
        </p:spPr>
        <p:txBody>
          <a:bodyPr>
            <a:noAutofit/>
          </a:bodyPr>
          <a:lstStyle/>
          <a:p>
            <a:pPr marL="0" indent="0" algn="just">
              <a:buSzPts val="1400"/>
              <a:buNone/>
            </a:pPr>
            <a:endParaRPr lang="en-US" sz="1600" b="1" dirty="0">
              <a:latin typeface="Verdana"/>
              <a:cs typeface="Verdana"/>
              <a:sym typeface="Wingdings"/>
            </a:endParaRPr>
          </a:p>
          <a:p>
            <a:pPr algn="just">
              <a:buSzPts val="1400"/>
            </a:pPr>
            <a:endParaRPr lang="en-US" altLang="zh-CN" sz="1600" b="1" dirty="0" smtClean="0">
              <a:latin typeface="+mj-lt"/>
              <a:ea typeface="宋体" charset="-122"/>
            </a:endParaRPr>
          </a:p>
          <a:p>
            <a:pPr marL="0" indent="0" algn="just">
              <a:buSzPts val="1400"/>
              <a:buNone/>
            </a:pPr>
            <a:r>
              <a:rPr lang="en-US" altLang="zh-CN" sz="4400" b="1" dirty="0" smtClean="0">
                <a:latin typeface="+mj-lt"/>
                <a:ea typeface="宋体" charset="-122"/>
              </a:rPr>
              <a:t>Q&amp;A</a:t>
            </a:r>
            <a:endParaRPr lang="en-US" altLang="zh-CN" sz="4400" dirty="0">
              <a:latin typeface="+mj-lt"/>
              <a:ea typeface="宋体" charset="-122"/>
            </a:endParaRPr>
          </a:p>
          <a:p>
            <a:pPr algn="just">
              <a:lnSpc>
                <a:spcPct val="80000"/>
              </a:lnSpc>
              <a:buSzPts val="1400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2339975" y="1610058"/>
            <a:ext cx="4464050" cy="4945062"/>
            <a:chOff x="1059" y="629"/>
            <a:chExt cx="2812" cy="31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19" y="629"/>
              <a:ext cx="2252" cy="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00" y="2822"/>
              <a:ext cx="132" cy="150"/>
            </a:xfrm>
            <a:custGeom>
              <a:avLst/>
              <a:gdLst>
                <a:gd name="T0" fmla="*/ 0 w 788"/>
                <a:gd name="T1" fmla="*/ 899 h 899"/>
                <a:gd name="T2" fmla="*/ 49 w 788"/>
                <a:gd name="T3" fmla="*/ 899 h 899"/>
                <a:gd name="T4" fmla="*/ 232 w 788"/>
                <a:gd name="T5" fmla="*/ 833 h 899"/>
                <a:gd name="T6" fmla="*/ 405 w 788"/>
                <a:gd name="T7" fmla="*/ 757 h 899"/>
                <a:gd name="T8" fmla="*/ 566 w 788"/>
                <a:gd name="T9" fmla="*/ 663 h 899"/>
                <a:gd name="T10" fmla="*/ 726 w 788"/>
                <a:gd name="T11" fmla="*/ 543 h 899"/>
                <a:gd name="T12" fmla="*/ 756 w 788"/>
                <a:gd name="T13" fmla="*/ 454 h 899"/>
                <a:gd name="T14" fmla="*/ 779 w 788"/>
                <a:gd name="T15" fmla="*/ 373 h 899"/>
                <a:gd name="T16" fmla="*/ 783 w 788"/>
                <a:gd name="T17" fmla="*/ 289 h 899"/>
                <a:gd name="T18" fmla="*/ 788 w 788"/>
                <a:gd name="T19" fmla="*/ 205 h 899"/>
                <a:gd name="T20" fmla="*/ 574 w 788"/>
                <a:gd name="T21" fmla="*/ 44 h 899"/>
                <a:gd name="T22" fmla="*/ 200 w 788"/>
                <a:gd name="T23" fmla="*/ 0 h 899"/>
                <a:gd name="T24" fmla="*/ 142 w 788"/>
                <a:gd name="T25" fmla="*/ 5 h 899"/>
                <a:gd name="T26" fmla="*/ 85 w 788"/>
                <a:gd name="T27" fmla="*/ 9 h 899"/>
                <a:gd name="T28" fmla="*/ 26 w 788"/>
                <a:gd name="T29" fmla="*/ 13 h 899"/>
                <a:gd name="T30" fmla="*/ 0 w 788"/>
                <a:gd name="T31" fmla="*/ 138 h 899"/>
                <a:gd name="T32" fmla="*/ 49 w 788"/>
                <a:gd name="T33" fmla="*/ 160 h 899"/>
                <a:gd name="T34" fmla="*/ 120 w 788"/>
                <a:gd name="T35" fmla="*/ 169 h 899"/>
                <a:gd name="T36" fmla="*/ 192 w 788"/>
                <a:gd name="T37" fmla="*/ 183 h 899"/>
                <a:gd name="T38" fmla="*/ 263 w 788"/>
                <a:gd name="T39" fmla="*/ 196 h 899"/>
                <a:gd name="T40" fmla="*/ 339 w 788"/>
                <a:gd name="T41" fmla="*/ 209 h 899"/>
                <a:gd name="T42" fmla="*/ 410 w 788"/>
                <a:gd name="T43" fmla="*/ 223 h 899"/>
                <a:gd name="T44" fmla="*/ 480 w 788"/>
                <a:gd name="T45" fmla="*/ 250 h 899"/>
                <a:gd name="T46" fmla="*/ 547 w 788"/>
                <a:gd name="T47" fmla="*/ 285 h 899"/>
                <a:gd name="T48" fmla="*/ 615 w 788"/>
                <a:gd name="T49" fmla="*/ 320 h 899"/>
                <a:gd name="T50" fmla="*/ 610 w 788"/>
                <a:gd name="T51" fmla="*/ 387 h 899"/>
                <a:gd name="T52" fmla="*/ 592 w 788"/>
                <a:gd name="T53" fmla="*/ 436 h 899"/>
                <a:gd name="T54" fmla="*/ 561 w 788"/>
                <a:gd name="T55" fmla="*/ 477 h 899"/>
                <a:gd name="T56" fmla="*/ 508 w 788"/>
                <a:gd name="T57" fmla="*/ 530 h 899"/>
                <a:gd name="T58" fmla="*/ 437 w 788"/>
                <a:gd name="T59" fmla="*/ 592 h 899"/>
                <a:gd name="T60" fmla="*/ 361 w 788"/>
                <a:gd name="T61" fmla="*/ 645 h 899"/>
                <a:gd name="T62" fmla="*/ 281 w 788"/>
                <a:gd name="T63" fmla="*/ 676 h 899"/>
                <a:gd name="T64" fmla="*/ 196 w 788"/>
                <a:gd name="T65" fmla="*/ 708 h 899"/>
                <a:gd name="T66" fmla="*/ 98 w 788"/>
                <a:gd name="T67" fmla="*/ 735 h 899"/>
                <a:gd name="T68" fmla="*/ 0 w 788"/>
                <a:gd name="T69" fmla="*/ 76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8" h="899">
                  <a:moveTo>
                    <a:pt x="0" y="761"/>
                  </a:moveTo>
                  <a:lnTo>
                    <a:pt x="0" y="899"/>
                  </a:lnTo>
                  <a:lnTo>
                    <a:pt x="18" y="899"/>
                  </a:lnTo>
                  <a:lnTo>
                    <a:pt x="49" y="899"/>
                  </a:lnTo>
                  <a:lnTo>
                    <a:pt x="138" y="864"/>
                  </a:lnTo>
                  <a:lnTo>
                    <a:pt x="232" y="833"/>
                  </a:lnTo>
                  <a:lnTo>
                    <a:pt x="316" y="792"/>
                  </a:lnTo>
                  <a:lnTo>
                    <a:pt x="405" y="757"/>
                  </a:lnTo>
                  <a:lnTo>
                    <a:pt x="486" y="712"/>
                  </a:lnTo>
                  <a:lnTo>
                    <a:pt x="566" y="663"/>
                  </a:lnTo>
                  <a:lnTo>
                    <a:pt x="646" y="606"/>
                  </a:lnTo>
                  <a:lnTo>
                    <a:pt x="726" y="543"/>
                  </a:lnTo>
                  <a:lnTo>
                    <a:pt x="744" y="498"/>
                  </a:lnTo>
                  <a:lnTo>
                    <a:pt x="756" y="454"/>
                  </a:lnTo>
                  <a:lnTo>
                    <a:pt x="766" y="414"/>
                  </a:lnTo>
                  <a:lnTo>
                    <a:pt x="779" y="373"/>
                  </a:lnTo>
                  <a:lnTo>
                    <a:pt x="779" y="330"/>
                  </a:lnTo>
                  <a:lnTo>
                    <a:pt x="783" y="289"/>
                  </a:lnTo>
                  <a:lnTo>
                    <a:pt x="783" y="244"/>
                  </a:lnTo>
                  <a:lnTo>
                    <a:pt x="788" y="205"/>
                  </a:lnTo>
                  <a:lnTo>
                    <a:pt x="730" y="116"/>
                  </a:lnTo>
                  <a:lnTo>
                    <a:pt x="574" y="44"/>
                  </a:lnTo>
                  <a:lnTo>
                    <a:pt x="232" y="0"/>
                  </a:lnTo>
                  <a:lnTo>
                    <a:pt x="200" y="0"/>
                  </a:lnTo>
                  <a:lnTo>
                    <a:pt x="173" y="5"/>
                  </a:lnTo>
                  <a:lnTo>
                    <a:pt x="142" y="5"/>
                  </a:lnTo>
                  <a:lnTo>
                    <a:pt x="116" y="9"/>
                  </a:lnTo>
                  <a:lnTo>
                    <a:pt x="85" y="9"/>
                  </a:lnTo>
                  <a:lnTo>
                    <a:pt x="58" y="9"/>
                  </a:lnTo>
                  <a:lnTo>
                    <a:pt x="26" y="13"/>
                  </a:lnTo>
                  <a:lnTo>
                    <a:pt x="0" y="23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160"/>
                  </a:lnTo>
                  <a:lnTo>
                    <a:pt x="81" y="160"/>
                  </a:lnTo>
                  <a:lnTo>
                    <a:pt x="120" y="169"/>
                  </a:lnTo>
                  <a:lnTo>
                    <a:pt x="151" y="174"/>
                  </a:lnTo>
                  <a:lnTo>
                    <a:pt x="192" y="183"/>
                  </a:lnTo>
                  <a:lnTo>
                    <a:pt x="227" y="187"/>
                  </a:lnTo>
                  <a:lnTo>
                    <a:pt x="263" y="196"/>
                  </a:lnTo>
                  <a:lnTo>
                    <a:pt x="298" y="201"/>
                  </a:lnTo>
                  <a:lnTo>
                    <a:pt x="339" y="209"/>
                  </a:lnTo>
                  <a:lnTo>
                    <a:pt x="370" y="209"/>
                  </a:lnTo>
                  <a:lnTo>
                    <a:pt x="410" y="223"/>
                  </a:lnTo>
                  <a:lnTo>
                    <a:pt x="441" y="232"/>
                  </a:lnTo>
                  <a:lnTo>
                    <a:pt x="480" y="250"/>
                  </a:lnTo>
                  <a:lnTo>
                    <a:pt x="512" y="263"/>
                  </a:lnTo>
                  <a:lnTo>
                    <a:pt x="547" y="285"/>
                  </a:lnTo>
                  <a:lnTo>
                    <a:pt x="578" y="299"/>
                  </a:lnTo>
                  <a:lnTo>
                    <a:pt x="615" y="320"/>
                  </a:lnTo>
                  <a:lnTo>
                    <a:pt x="610" y="356"/>
                  </a:lnTo>
                  <a:lnTo>
                    <a:pt x="610" y="387"/>
                  </a:lnTo>
                  <a:lnTo>
                    <a:pt x="601" y="410"/>
                  </a:lnTo>
                  <a:lnTo>
                    <a:pt x="592" y="436"/>
                  </a:lnTo>
                  <a:lnTo>
                    <a:pt x="574" y="454"/>
                  </a:lnTo>
                  <a:lnTo>
                    <a:pt x="561" y="477"/>
                  </a:lnTo>
                  <a:lnTo>
                    <a:pt x="535" y="498"/>
                  </a:lnTo>
                  <a:lnTo>
                    <a:pt x="508" y="530"/>
                  </a:lnTo>
                  <a:lnTo>
                    <a:pt x="472" y="561"/>
                  </a:lnTo>
                  <a:lnTo>
                    <a:pt x="437" y="592"/>
                  </a:lnTo>
                  <a:lnTo>
                    <a:pt x="396" y="619"/>
                  </a:lnTo>
                  <a:lnTo>
                    <a:pt x="361" y="645"/>
                  </a:lnTo>
                  <a:lnTo>
                    <a:pt x="320" y="659"/>
                  </a:lnTo>
                  <a:lnTo>
                    <a:pt x="281" y="676"/>
                  </a:lnTo>
                  <a:lnTo>
                    <a:pt x="236" y="690"/>
                  </a:lnTo>
                  <a:lnTo>
                    <a:pt x="196" y="708"/>
                  </a:lnTo>
                  <a:lnTo>
                    <a:pt x="147" y="721"/>
                  </a:lnTo>
                  <a:lnTo>
                    <a:pt x="98" y="735"/>
                  </a:lnTo>
                  <a:lnTo>
                    <a:pt x="49" y="748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00" y="2848"/>
              <a:ext cx="9" cy="8"/>
            </a:xfrm>
            <a:custGeom>
              <a:avLst/>
              <a:gdLst>
                <a:gd name="T0" fmla="*/ 0 w 49"/>
                <a:gd name="T1" fmla="*/ 0 h 45"/>
                <a:gd name="T2" fmla="*/ 0 w 49"/>
                <a:gd name="T3" fmla="*/ 45 h 45"/>
                <a:gd name="T4" fmla="*/ 22 w 49"/>
                <a:gd name="T5" fmla="*/ 45 h 45"/>
                <a:gd name="T6" fmla="*/ 49 w 49"/>
                <a:gd name="T7" fmla="*/ 45 h 45"/>
                <a:gd name="T8" fmla="*/ 49 w 49"/>
                <a:gd name="T9" fmla="*/ 0 h 45"/>
                <a:gd name="T10" fmla="*/ 18 w 49"/>
                <a:gd name="T11" fmla="*/ 0 h 45"/>
                <a:gd name="T12" fmla="*/ 0 w 49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5">
                  <a:moveTo>
                    <a:pt x="0" y="0"/>
                  </a:moveTo>
                  <a:lnTo>
                    <a:pt x="0" y="45"/>
                  </a:lnTo>
                  <a:lnTo>
                    <a:pt x="22" y="45"/>
                  </a:lnTo>
                  <a:lnTo>
                    <a:pt x="49" y="45"/>
                  </a:lnTo>
                  <a:lnTo>
                    <a:pt x="49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72" y="1370"/>
              <a:ext cx="1528" cy="2374"/>
            </a:xfrm>
            <a:custGeom>
              <a:avLst/>
              <a:gdLst>
                <a:gd name="T0" fmla="*/ 8708 w 9167"/>
                <a:gd name="T1" fmla="*/ 8813 h 14242"/>
                <a:gd name="T2" fmla="*/ 7694 w 9167"/>
                <a:gd name="T3" fmla="*/ 9369 h 14242"/>
                <a:gd name="T4" fmla="*/ 6558 w 9167"/>
                <a:gd name="T5" fmla="*/ 9422 h 14242"/>
                <a:gd name="T6" fmla="*/ 6349 w 9167"/>
                <a:gd name="T7" fmla="*/ 8911 h 14242"/>
                <a:gd name="T8" fmla="*/ 5241 w 9167"/>
                <a:gd name="T9" fmla="*/ 6511 h 14242"/>
                <a:gd name="T10" fmla="*/ 5347 w 9167"/>
                <a:gd name="T11" fmla="*/ 3650 h 14242"/>
                <a:gd name="T12" fmla="*/ 5708 w 9167"/>
                <a:gd name="T13" fmla="*/ 3164 h 14242"/>
                <a:gd name="T14" fmla="*/ 6558 w 9167"/>
                <a:gd name="T15" fmla="*/ 2862 h 14242"/>
                <a:gd name="T16" fmla="*/ 6852 w 9167"/>
                <a:gd name="T17" fmla="*/ 3076 h 14242"/>
                <a:gd name="T18" fmla="*/ 7208 w 9167"/>
                <a:gd name="T19" fmla="*/ 2577 h 14242"/>
                <a:gd name="T20" fmla="*/ 7350 w 9167"/>
                <a:gd name="T21" fmla="*/ 2657 h 14242"/>
                <a:gd name="T22" fmla="*/ 7448 w 9167"/>
                <a:gd name="T23" fmla="*/ 2003 h 14242"/>
                <a:gd name="T24" fmla="*/ 7462 w 9167"/>
                <a:gd name="T25" fmla="*/ 1291 h 14242"/>
                <a:gd name="T26" fmla="*/ 7088 w 9167"/>
                <a:gd name="T27" fmla="*/ 734 h 14242"/>
                <a:gd name="T28" fmla="*/ 6767 w 9167"/>
                <a:gd name="T29" fmla="*/ 409 h 14242"/>
                <a:gd name="T30" fmla="*/ 5908 w 9167"/>
                <a:gd name="T31" fmla="*/ 71 h 14242"/>
                <a:gd name="T32" fmla="*/ 5174 w 9167"/>
                <a:gd name="T33" fmla="*/ 405 h 14242"/>
                <a:gd name="T34" fmla="*/ 4867 w 9167"/>
                <a:gd name="T35" fmla="*/ 668 h 14242"/>
                <a:gd name="T36" fmla="*/ 4341 w 9167"/>
                <a:gd name="T37" fmla="*/ 1051 h 14242"/>
                <a:gd name="T38" fmla="*/ 3797 w 9167"/>
                <a:gd name="T39" fmla="*/ 1256 h 14242"/>
                <a:gd name="T40" fmla="*/ 2391 w 9167"/>
                <a:gd name="T41" fmla="*/ 1424 h 14242"/>
                <a:gd name="T42" fmla="*/ 971 w 9167"/>
                <a:gd name="T43" fmla="*/ 2016 h 14242"/>
                <a:gd name="T44" fmla="*/ 677 w 9167"/>
                <a:gd name="T45" fmla="*/ 2542 h 14242"/>
                <a:gd name="T46" fmla="*/ 2204 w 9167"/>
                <a:gd name="T47" fmla="*/ 2925 h 14242"/>
                <a:gd name="T48" fmla="*/ 3077 w 9167"/>
                <a:gd name="T49" fmla="*/ 2889 h 14242"/>
                <a:gd name="T50" fmla="*/ 3656 w 9167"/>
                <a:gd name="T51" fmla="*/ 2817 h 14242"/>
                <a:gd name="T52" fmla="*/ 3748 w 9167"/>
                <a:gd name="T53" fmla="*/ 4273 h 14242"/>
                <a:gd name="T54" fmla="*/ 3179 w 9167"/>
                <a:gd name="T55" fmla="*/ 4584 h 14242"/>
                <a:gd name="T56" fmla="*/ 3793 w 9167"/>
                <a:gd name="T57" fmla="*/ 5964 h 14242"/>
                <a:gd name="T58" fmla="*/ 3380 w 9167"/>
                <a:gd name="T59" fmla="*/ 6774 h 14242"/>
                <a:gd name="T60" fmla="*/ 2298 w 9167"/>
                <a:gd name="T61" fmla="*/ 8768 h 14242"/>
                <a:gd name="T62" fmla="*/ 2142 w 9167"/>
                <a:gd name="T63" fmla="*/ 10024 h 14242"/>
                <a:gd name="T64" fmla="*/ 530 w 9167"/>
                <a:gd name="T65" fmla="*/ 10531 h 14242"/>
                <a:gd name="T66" fmla="*/ 5 w 9167"/>
                <a:gd name="T67" fmla="*/ 10891 h 14242"/>
                <a:gd name="T68" fmla="*/ 111 w 9167"/>
                <a:gd name="T69" fmla="*/ 11914 h 14242"/>
                <a:gd name="T70" fmla="*/ 984 w 9167"/>
                <a:gd name="T71" fmla="*/ 12262 h 14242"/>
                <a:gd name="T72" fmla="*/ 2289 w 9167"/>
                <a:gd name="T73" fmla="*/ 11982 h 14242"/>
                <a:gd name="T74" fmla="*/ 3094 w 9167"/>
                <a:gd name="T75" fmla="*/ 11438 h 14242"/>
                <a:gd name="T76" fmla="*/ 3424 w 9167"/>
                <a:gd name="T77" fmla="*/ 12203 h 14242"/>
                <a:gd name="T78" fmla="*/ 2605 w 9167"/>
                <a:gd name="T79" fmla="*/ 12876 h 14242"/>
                <a:gd name="T80" fmla="*/ 1376 w 9167"/>
                <a:gd name="T81" fmla="*/ 12956 h 14242"/>
                <a:gd name="T82" fmla="*/ 369 w 9167"/>
                <a:gd name="T83" fmla="*/ 13295 h 14242"/>
                <a:gd name="T84" fmla="*/ 383 w 9167"/>
                <a:gd name="T85" fmla="*/ 13739 h 14242"/>
                <a:gd name="T86" fmla="*/ 1398 w 9167"/>
                <a:gd name="T87" fmla="*/ 14242 h 14242"/>
                <a:gd name="T88" fmla="*/ 2458 w 9167"/>
                <a:gd name="T89" fmla="*/ 14162 h 14242"/>
                <a:gd name="T90" fmla="*/ 4208 w 9167"/>
                <a:gd name="T91" fmla="*/ 13997 h 14242"/>
                <a:gd name="T92" fmla="*/ 4724 w 9167"/>
                <a:gd name="T93" fmla="*/ 13530 h 14242"/>
                <a:gd name="T94" fmla="*/ 4386 w 9167"/>
                <a:gd name="T95" fmla="*/ 12284 h 14242"/>
                <a:gd name="T96" fmla="*/ 4408 w 9167"/>
                <a:gd name="T97" fmla="*/ 12146 h 14242"/>
                <a:gd name="T98" fmla="*/ 4746 w 9167"/>
                <a:gd name="T99" fmla="*/ 11518 h 14242"/>
                <a:gd name="T100" fmla="*/ 5365 w 9167"/>
                <a:gd name="T101" fmla="*/ 11398 h 14242"/>
                <a:gd name="T102" fmla="*/ 6380 w 9167"/>
                <a:gd name="T103" fmla="*/ 10908 h 14242"/>
                <a:gd name="T104" fmla="*/ 6781 w 9167"/>
                <a:gd name="T105" fmla="*/ 10472 h 14242"/>
                <a:gd name="T106" fmla="*/ 7203 w 9167"/>
                <a:gd name="T107" fmla="*/ 9791 h 14242"/>
                <a:gd name="T108" fmla="*/ 9033 w 9167"/>
                <a:gd name="T109" fmla="*/ 9494 h 14242"/>
                <a:gd name="T110" fmla="*/ 8205 w 9167"/>
                <a:gd name="T111" fmla="*/ 9289 h 14242"/>
                <a:gd name="T112" fmla="*/ 8397 w 9167"/>
                <a:gd name="T113" fmla="*/ 9066 h 14242"/>
                <a:gd name="T114" fmla="*/ 8655 w 9167"/>
                <a:gd name="T115" fmla="*/ 8954 h 14242"/>
                <a:gd name="T116" fmla="*/ 9064 w 9167"/>
                <a:gd name="T117" fmla="*/ 8870 h 1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67" h="14242">
                  <a:moveTo>
                    <a:pt x="9167" y="8848"/>
                  </a:moveTo>
                  <a:lnTo>
                    <a:pt x="9167" y="8733"/>
                  </a:lnTo>
                  <a:lnTo>
                    <a:pt x="9101" y="8733"/>
                  </a:lnTo>
                  <a:lnTo>
                    <a:pt x="9033" y="8741"/>
                  </a:lnTo>
                  <a:lnTo>
                    <a:pt x="8966" y="8750"/>
                  </a:lnTo>
                  <a:lnTo>
                    <a:pt x="8904" y="8764"/>
                  </a:lnTo>
                  <a:lnTo>
                    <a:pt x="8837" y="8776"/>
                  </a:lnTo>
                  <a:lnTo>
                    <a:pt x="8775" y="8795"/>
                  </a:lnTo>
                  <a:lnTo>
                    <a:pt x="8708" y="8813"/>
                  </a:lnTo>
                  <a:lnTo>
                    <a:pt x="8646" y="8839"/>
                  </a:lnTo>
                  <a:lnTo>
                    <a:pt x="8268" y="8999"/>
                  </a:lnTo>
                  <a:lnTo>
                    <a:pt x="8014" y="9284"/>
                  </a:lnTo>
                  <a:lnTo>
                    <a:pt x="7956" y="9293"/>
                  </a:lnTo>
                  <a:lnTo>
                    <a:pt x="7902" y="9306"/>
                  </a:lnTo>
                  <a:lnTo>
                    <a:pt x="7849" y="9320"/>
                  </a:lnTo>
                  <a:lnTo>
                    <a:pt x="7796" y="9337"/>
                  </a:lnTo>
                  <a:lnTo>
                    <a:pt x="7742" y="9351"/>
                  </a:lnTo>
                  <a:lnTo>
                    <a:pt x="7694" y="9369"/>
                  </a:lnTo>
                  <a:lnTo>
                    <a:pt x="7640" y="9386"/>
                  </a:lnTo>
                  <a:lnTo>
                    <a:pt x="7591" y="9404"/>
                  </a:lnTo>
                  <a:lnTo>
                    <a:pt x="6656" y="9623"/>
                  </a:lnTo>
                  <a:lnTo>
                    <a:pt x="6634" y="9582"/>
                  </a:lnTo>
                  <a:lnTo>
                    <a:pt x="6620" y="9551"/>
                  </a:lnTo>
                  <a:lnTo>
                    <a:pt x="6607" y="9516"/>
                  </a:lnTo>
                  <a:lnTo>
                    <a:pt x="6593" y="9489"/>
                  </a:lnTo>
                  <a:lnTo>
                    <a:pt x="6576" y="9453"/>
                  </a:lnTo>
                  <a:lnTo>
                    <a:pt x="6558" y="9422"/>
                  </a:lnTo>
                  <a:lnTo>
                    <a:pt x="6536" y="9392"/>
                  </a:lnTo>
                  <a:lnTo>
                    <a:pt x="6518" y="9365"/>
                  </a:lnTo>
                  <a:lnTo>
                    <a:pt x="6513" y="9261"/>
                  </a:lnTo>
                  <a:lnTo>
                    <a:pt x="6482" y="9195"/>
                  </a:lnTo>
                  <a:lnTo>
                    <a:pt x="6456" y="9138"/>
                  </a:lnTo>
                  <a:lnTo>
                    <a:pt x="6429" y="9075"/>
                  </a:lnTo>
                  <a:lnTo>
                    <a:pt x="6407" y="9022"/>
                  </a:lnTo>
                  <a:lnTo>
                    <a:pt x="6376" y="8964"/>
                  </a:lnTo>
                  <a:lnTo>
                    <a:pt x="6349" y="8911"/>
                  </a:lnTo>
                  <a:lnTo>
                    <a:pt x="6323" y="8852"/>
                  </a:lnTo>
                  <a:lnTo>
                    <a:pt x="6295" y="8799"/>
                  </a:lnTo>
                  <a:lnTo>
                    <a:pt x="6135" y="8470"/>
                  </a:lnTo>
                  <a:lnTo>
                    <a:pt x="5971" y="8144"/>
                  </a:lnTo>
                  <a:lnTo>
                    <a:pt x="5806" y="7815"/>
                  </a:lnTo>
                  <a:lnTo>
                    <a:pt x="5650" y="7491"/>
                  </a:lnTo>
                  <a:lnTo>
                    <a:pt x="5494" y="7162"/>
                  </a:lnTo>
                  <a:lnTo>
                    <a:pt x="5360" y="6837"/>
                  </a:lnTo>
                  <a:lnTo>
                    <a:pt x="5241" y="6511"/>
                  </a:lnTo>
                  <a:lnTo>
                    <a:pt x="5151" y="6186"/>
                  </a:lnTo>
                  <a:lnTo>
                    <a:pt x="5071" y="6022"/>
                  </a:lnTo>
                  <a:lnTo>
                    <a:pt x="5045" y="5683"/>
                  </a:lnTo>
                  <a:lnTo>
                    <a:pt x="5049" y="5345"/>
                  </a:lnTo>
                  <a:lnTo>
                    <a:pt x="5071" y="5007"/>
                  </a:lnTo>
                  <a:lnTo>
                    <a:pt x="5125" y="4668"/>
                  </a:lnTo>
                  <a:lnTo>
                    <a:pt x="5186" y="4326"/>
                  </a:lnTo>
                  <a:lnTo>
                    <a:pt x="5262" y="3988"/>
                  </a:lnTo>
                  <a:lnTo>
                    <a:pt x="5347" y="3650"/>
                  </a:lnTo>
                  <a:lnTo>
                    <a:pt x="5441" y="3312"/>
                  </a:lnTo>
                  <a:lnTo>
                    <a:pt x="5476" y="3294"/>
                  </a:lnTo>
                  <a:lnTo>
                    <a:pt x="5511" y="3281"/>
                  </a:lnTo>
                  <a:lnTo>
                    <a:pt x="5543" y="3267"/>
                  </a:lnTo>
                  <a:lnTo>
                    <a:pt x="5579" y="3254"/>
                  </a:lnTo>
                  <a:lnTo>
                    <a:pt x="5605" y="3236"/>
                  </a:lnTo>
                  <a:lnTo>
                    <a:pt x="5636" y="3218"/>
                  </a:lnTo>
                  <a:lnTo>
                    <a:pt x="5668" y="3191"/>
                  </a:lnTo>
                  <a:lnTo>
                    <a:pt x="5708" y="3164"/>
                  </a:lnTo>
                  <a:lnTo>
                    <a:pt x="5788" y="3169"/>
                  </a:lnTo>
                  <a:lnTo>
                    <a:pt x="5873" y="3169"/>
                  </a:lnTo>
                  <a:lnTo>
                    <a:pt x="5953" y="3164"/>
                  </a:lnTo>
                  <a:lnTo>
                    <a:pt x="6037" y="3156"/>
                  </a:lnTo>
                  <a:lnTo>
                    <a:pt x="6117" y="3138"/>
                  </a:lnTo>
                  <a:lnTo>
                    <a:pt x="6198" y="3115"/>
                  </a:lnTo>
                  <a:lnTo>
                    <a:pt x="6278" y="3085"/>
                  </a:lnTo>
                  <a:lnTo>
                    <a:pt x="6362" y="3058"/>
                  </a:lnTo>
                  <a:lnTo>
                    <a:pt x="6558" y="2862"/>
                  </a:lnTo>
                  <a:lnTo>
                    <a:pt x="6585" y="2870"/>
                  </a:lnTo>
                  <a:lnTo>
                    <a:pt x="6620" y="2893"/>
                  </a:lnTo>
                  <a:lnTo>
                    <a:pt x="6652" y="2915"/>
                  </a:lnTo>
                  <a:lnTo>
                    <a:pt x="6687" y="2951"/>
                  </a:lnTo>
                  <a:lnTo>
                    <a:pt x="6714" y="2982"/>
                  </a:lnTo>
                  <a:lnTo>
                    <a:pt x="6745" y="3017"/>
                  </a:lnTo>
                  <a:lnTo>
                    <a:pt x="6771" y="3044"/>
                  </a:lnTo>
                  <a:lnTo>
                    <a:pt x="6803" y="3076"/>
                  </a:lnTo>
                  <a:lnTo>
                    <a:pt x="6852" y="3076"/>
                  </a:lnTo>
                  <a:lnTo>
                    <a:pt x="6883" y="2822"/>
                  </a:lnTo>
                  <a:lnTo>
                    <a:pt x="6918" y="2822"/>
                  </a:lnTo>
                  <a:lnTo>
                    <a:pt x="7186" y="3085"/>
                  </a:lnTo>
                  <a:lnTo>
                    <a:pt x="7266" y="3076"/>
                  </a:lnTo>
                  <a:lnTo>
                    <a:pt x="7266" y="2715"/>
                  </a:lnTo>
                  <a:lnTo>
                    <a:pt x="7252" y="2679"/>
                  </a:lnTo>
                  <a:lnTo>
                    <a:pt x="7239" y="2644"/>
                  </a:lnTo>
                  <a:lnTo>
                    <a:pt x="7221" y="2608"/>
                  </a:lnTo>
                  <a:lnTo>
                    <a:pt x="7208" y="2577"/>
                  </a:lnTo>
                  <a:lnTo>
                    <a:pt x="7186" y="2542"/>
                  </a:lnTo>
                  <a:lnTo>
                    <a:pt x="7168" y="2510"/>
                  </a:lnTo>
                  <a:lnTo>
                    <a:pt x="7150" y="2479"/>
                  </a:lnTo>
                  <a:lnTo>
                    <a:pt x="7137" y="2452"/>
                  </a:lnTo>
                  <a:lnTo>
                    <a:pt x="7182" y="2493"/>
                  </a:lnTo>
                  <a:lnTo>
                    <a:pt x="7226" y="2532"/>
                  </a:lnTo>
                  <a:lnTo>
                    <a:pt x="7266" y="2573"/>
                  </a:lnTo>
                  <a:lnTo>
                    <a:pt x="7311" y="2618"/>
                  </a:lnTo>
                  <a:lnTo>
                    <a:pt x="7350" y="2657"/>
                  </a:lnTo>
                  <a:lnTo>
                    <a:pt x="7391" y="2698"/>
                  </a:lnTo>
                  <a:lnTo>
                    <a:pt x="7430" y="2741"/>
                  </a:lnTo>
                  <a:lnTo>
                    <a:pt x="7475" y="2796"/>
                  </a:lnTo>
                  <a:lnTo>
                    <a:pt x="7542" y="2786"/>
                  </a:lnTo>
                  <a:lnTo>
                    <a:pt x="7569" y="2639"/>
                  </a:lnTo>
                  <a:lnTo>
                    <a:pt x="7569" y="2483"/>
                  </a:lnTo>
                  <a:lnTo>
                    <a:pt x="7542" y="2324"/>
                  </a:lnTo>
                  <a:lnTo>
                    <a:pt x="7502" y="2164"/>
                  </a:lnTo>
                  <a:lnTo>
                    <a:pt x="7448" y="2003"/>
                  </a:lnTo>
                  <a:lnTo>
                    <a:pt x="7391" y="1843"/>
                  </a:lnTo>
                  <a:lnTo>
                    <a:pt x="7328" y="1691"/>
                  </a:lnTo>
                  <a:lnTo>
                    <a:pt x="7280" y="1554"/>
                  </a:lnTo>
                  <a:lnTo>
                    <a:pt x="7440" y="1665"/>
                  </a:lnTo>
                  <a:lnTo>
                    <a:pt x="7534" y="1691"/>
                  </a:lnTo>
                  <a:lnTo>
                    <a:pt x="7524" y="1593"/>
                  </a:lnTo>
                  <a:lnTo>
                    <a:pt x="7511" y="1495"/>
                  </a:lnTo>
                  <a:lnTo>
                    <a:pt x="7489" y="1393"/>
                  </a:lnTo>
                  <a:lnTo>
                    <a:pt x="7462" y="1291"/>
                  </a:lnTo>
                  <a:lnTo>
                    <a:pt x="7422" y="1184"/>
                  </a:lnTo>
                  <a:lnTo>
                    <a:pt x="7386" y="1090"/>
                  </a:lnTo>
                  <a:lnTo>
                    <a:pt x="7337" y="1002"/>
                  </a:lnTo>
                  <a:lnTo>
                    <a:pt x="7288" y="926"/>
                  </a:lnTo>
                  <a:lnTo>
                    <a:pt x="7252" y="877"/>
                  </a:lnTo>
                  <a:lnTo>
                    <a:pt x="7217" y="837"/>
                  </a:lnTo>
                  <a:lnTo>
                    <a:pt x="7172" y="797"/>
                  </a:lnTo>
                  <a:lnTo>
                    <a:pt x="7133" y="765"/>
                  </a:lnTo>
                  <a:lnTo>
                    <a:pt x="7088" y="734"/>
                  </a:lnTo>
                  <a:lnTo>
                    <a:pt x="7043" y="708"/>
                  </a:lnTo>
                  <a:lnTo>
                    <a:pt x="7004" y="685"/>
                  </a:lnTo>
                  <a:lnTo>
                    <a:pt x="6963" y="663"/>
                  </a:lnTo>
                  <a:lnTo>
                    <a:pt x="7035" y="597"/>
                  </a:lnTo>
                  <a:lnTo>
                    <a:pt x="7070" y="597"/>
                  </a:lnTo>
                  <a:lnTo>
                    <a:pt x="7092" y="517"/>
                  </a:lnTo>
                  <a:lnTo>
                    <a:pt x="6986" y="468"/>
                  </a:lnTo>
                  <a:lnTo>
                    <a:pt x="6883" y="432"/>
                  </a:lnTo>
                  <a:lnTo>
                    <a:pt x="6767" y="409"/>
                  </a:lnTo>
                  <a:lnTo>
                    <a:pt x="6656" y="401"/>
                  </a:lnTo>
                  <a:lnTo>
                    <a:pt x="6536" y="396"/>
                  </a:lnTo>
                  <a:lnTo>
                    <a:pt x="6425" y="409"/>
                  </a:lnTo>
                  <a:lnTo>
                    <a:pt x="6313" y="437"/>
                  </a:lnTo>
                  <a:lnTo>
                    <a:pt x="6215" y="476"/>
                  </a:lnTo>
                  <a:lnTo>
                    <a:pt x="6166" y="352"/>
                  </a:lnTo>
                  <a:lnTo>
                    <a:pt x="6100" y="241"/>
                  </a:lnTo>
                  <a:lnTo>
                    <a:pt x="6010" y="143"/>
                  </a:lnTo>
                  <a:lnTo>
                    <a:pt x="5908" y="71"/>
                  </a:lnTo>
                  <a:lnTo>
                    <a:pt x="5788" y="18"/>
                  </a:lnTo>
                  <a:lnTo>
                    <a:pt x="5668" y="0"/>
                  </a:lnTo>
                  <a:lnTo>
                    <a:pt x="5543" y="18"/>
                  </a:lnTo>
                  <a:lnTo>
                    <a:pt x="5419" y="76"/>
                  </a:lnTo>
                  <a:lnTo>
                    <a:pt x="5347" y="138"/>
                  </a:lnTo>
                  <a:lnTo>
                    <a:pt x="5290" y="205"/>
                  </a:lnTo>
                  <a:lnTo>
                    <a:pt x="5245" y="272"/>
                  </a:lnTo>
                  <a:lnTo>
                    <a:pt x="5209" y="339"/>
                  </a:lnTo>
                  <a:lnTo>
                    <a:pt x="5174" y="405"/>
                  </a:lnTo>
                  <a:lnTo>
                    <a:pt x="5133" y="472"/>
                  </a:lnTo>
                  <a:lnTo>
                    <a:pt x="5089" y="539"/>
                  </a:lnTo>
                  <a:lnTo>
                    <a:pt x="5031" y="605"/>
                  </a:lnTo>
                  <a:lnTo>
                    <a:pt x="4808" y="570"/>
                  </a:lnTo>
                  <a:lnTo>
                    <a:pt x="4777" y="605"/>
                  </a:lnTo>
                  <a:lnTo>
                    <a:pt x="4787" y="623"/>
                  </a:lnTo>
                  <a:lnTo>
                    <a:pt x="4808" y="641"/>
                  </a:lnTo>
                  <a:lnTo>
                    <a:pt x="4830" y="654"/>
                  </a:lnTo>
                  <a:lnTo>
                    <a:pt x="4867" y="668"/>
                  </a:lnTo>
                  <a:lnTo>
                    <a:pt x="4893" y="672"/>
                  </a:lnTo>
                  <a:lnTo>
                    <a:pt x="4924" y="681"/>
                  </a:lnTo>
                  <a:lnTo>
                    <a:pt x="4951" y="685"/>
                  </a:lnTo>
                  <a:lnTo>
                    <a:pt x="4982" y="695"/>
                  </a:lnTo>
                  <a:lnTo>
                    <a:pt x="4738" y="926"/>
                  </a:lnTo>
                  <a:lnTo>
                    <a:pt x="4497" y="966"/>
                  </a:lnTo>
                  <a:lnTo>
                    <a:pt x="4439" y="992"/>
                  </a:lnTo>
                  <a:lnTo>
                    <a:pt x="4390" y="1024"/>
                  </a:lnTo>
                  <a:lnTo>
                    <a:pt x="4341" y="1051"/>
                  </a:lnTo>
                  <a:lnTo>
                    <a:pt x="4301" y="1090"/>
                  </a:lnTo>
                  <a:lnTo>
                    <a:pt x="4261" y="1126"/>
                  </a:lnTo>
                  <a:lnTo>
                    <a:pt x="4221" y="1170"/>
                  </a:lnTo>
                  <a:lnTo>
                    <a:pt x="4185" y="1215"/>
                  </a:lnTo>
                  <a:lnTo>
                    <a:pt x="4155" y="1274"/>
                  </a:lnTo>
                  <a:lnTo>
                    <a:pt x="4092" y="1317"/>
                  </a:lnTo>
                  <a:lnTo>
                    <a:pt x="3989" y="1286"/>
                  </a:lnTo>
                  <a:lnTo>
                    <a:pt x="3896" y="1268"/>
                  </a:lnTo>
                  <a:lnTo>
                    <a:pt x="3797" y="1256"/>
                  </a:lnTo>
                  <a:lnTo>
                    <a:pt x="3705" y="1251"/>
                  </a:lnTo>
                  <a:lnTo>
                    <a:pt x="3607" y="1246"/>
                  </a:lnTo>
                  <a:lnTo>
                    <a:pt x="3509" y="1246"/>
                  </a:lnTo>
                  <a:lnTo>
                    <a:pt x="3410" y="1246"/>
                  </a:lnTo>
                  <a:lnTo>
                    <a:pt x="3312" y="1251"/>
                  </a:lnTo>
                  <a:lnTo>
                    <a:pt x="3077" y="1260"/>
                  </a:lnTo>
                  <a:lnTo>
                    <a:pt x="2845" y="1300"/>
                  </a:lnTo>
                  <a:lnTo>
                    <a:pt x="2619" y="1354"/>
                  </a:lnTo>
                  <a:lnTo>
                    <a:pt x="2391" y="1424"/>
                  </a:lnTo>
                  <a:lnTo>
                    <a:pt x="2164" y="1500"/>
                  </a:lnTo>
                  <a:lnTo>
                    <a:pt x="1942" y="1585"/>
                  </a:lnTo>
                  <a:lnTo>
                    <a:pt x="1719" y="1669"/>
                  </a:lnTo>
                  <a:lnTo>
                    <a:pt x="1500" y="1749"/>
                  </a:lnTo>
                  <a:lnTo>
                    <a:pt x="1398" y="1794"/>
                  </a:lnTo>
                  <a:lnTo>
                    <a:pt x="1296" y="1847"/>
                  </a:lnTo>
                  <a:lnTo>
                    <a:pt x="1185" y="1896"/>
                  </a:lnTo>
                  <a:lnTo>
                    <a:pt x="1077" y="1959"/>
                  </a:lnTo>
                  <a:lnTo>
                    <a:pt x="971" y="2016"/>
                  </a:lnTo>
                  <a:lnTo>
                    <a:pt x="878" y="2088"/>
                  </a:lnTo>
                  <a:lnTo>
                    <a:pt x="793" y="2158"/>
                  </a:lnTo>
                  <a:lnTo>
                    <a:pt x="726" y="2244"/>
                  </a:lnTo>
                  <a:lnTo>
                    <a:pt x="699" y="2293"/>
                  </a:lnTo>
                  <a:lnTo>
                    <a:pt x="686" y="2342"/>
                  </a:lnTo>
                  <a:lnTo>
                    <a:pt x="672" y="2391"/>
                  </a:lnTo>
                  <a:lnTo>
                    <a:pt x="668" y="2444"/>
                  </a:lnTo>
                  <a:lnTo>
                    <a:pt x="664" y="2493"/>
                  </a:lnTo>
                  <a:lnTo>
                    <a:pt x="677" y="2542"/>
                  </a:lnTo>
                  <a:lnTo>
                    <a:pt x="694" y="2595"/>
                  </a:lnTo>
                  <a:lnTo>
                    <a:pt x="726" y="2649"/>
                  </a:lnTo>
                  <a:lnTo>
                    <a:pt x="895" y="2773"/>
                  </a:lnTo>
                  <a:lnTo>
                    <a:pt x="1095" y="2862"/>
                  </a:lnTo>
                  <a:lnTo>
                    <a:pt x="1304" y="2911"/>
                  </a:lnTo>
                  <a:lnTo>
                    <a:pt x="1531" y="2937"/>
                  </a:lnTo>
                  <a:lnTo>
                    <a:pt x="1754" y="2942"/>
                  </a:lnTo>
                  <a:lnTo>
                    <a:pt x="1981" y="2933"/>
                  </a:lnTo>
                  <a:lnTo>
                    <a:pt x="2204" y="2925"/>
                  </a:lnTo>
                  <a:lnTo>
                    <a:pt x="2422" y="2919"/>
                  </a:lnTo>
                  <a:lnTo>
                    <a:pt x="2502" y="2919"/>
                  </a:lnTo>
                  <a:lnTo>
                    <a:pt x="2582" y="2919"/>
                  </a:lnTo>
                  <a:lnTo>
                    <a:pt x="2662" y="2919"/>
                  </a:lnTo>
                  <a:lnTo>
                    <a:pt x="2747" y="2919"/>
                  </a:lnTo>
                  <a:lnTo>
                    <a:pt x="2827" y="2915"/>
                  </a:lnTo>
                  <a:lnTo>
                    <a:pt x="2912" y="2911"/>
                  </a:lnTo>
                  <a:lnTo>
                    <a:pt x="2992" y="2898"/>
                  </a:lnTo>
                  <a:lnTo>
                    <a:pt x="3077" y="2889"/>
                  </a:lnTo>
                  <a:lnTo>
                    <a:pt x="3241" y="2876"/>
                  </a:lnTo>
                  <a:lnTo>
                    <a:pt x="3290" y="2876"/>
                  </a:lnTo>
                  <a:lnTo>
                    <a:pt x="3343" y="2870"/>
                  </a:lnTo>
                  <a:lnTo>
                    <a:pt x="3398" y="2862"/>
                  </a:lnTo>
                  <a:lnTo>
                    <a:pt x="3451" y="2853"/>
                  </a:lnTo>
                  <a:lnTo>
                    <a:pt x="3500" y="2839"/>
                  </a:lnTo>
                  <a:lnTo>
                    <a:pt x="3549" y="2827"/>
                  </a:lnTo>
                  <a:lnTo>
                    <a:pt x="3602" y="2817"/>
                  </a:lnTo>
                  <a:lnTo>
                    <a:pt x="3656" y="2817"/>
                  </a:lnTo>
                  <a:lnTo>
                    <a:pt x="3695" y="2978"/>
                  </a:lnTo>
                  <a:lnTo>
                    <a:pt x="3736" y="3160"/>
                  </a:lnTo>
                  <a:lnTo>
                    <a:pt x="3767" y="3342"/>
                  </a:lnTo>
                  <a:lnTo>
                    <a:pt x="3797" y="3543"/>
                  </a:lnTo>
                  <a:lnTo>
                    <a:pt x="3811" y="3735"/>
                  </a:lnTo>
                  <a:lnTo>
                    <a:pt x="3815" y="3926"/>
                  </a:lnTo>
                  <a:lnTo>
                    <a:pt x="3811" y="4108"/>
                  </a:lnTo>
                  <a:lnTo>
                    <a:pt x="3793" y="4286"/>
                  </a:lnTo>
                  <a:lnTo>
                    <a:pt x="3748" y="4273"/>
                  </a:lnTo>
                  <a:lnTo>
                    <a:pt x="3709" y="4273"/>
                  </a:lnTo>
                  <a:lnTo>
                    <a:pt x="3668" y="4273"/>
                  </a:lnTo>
                  <a:lnTo>
                    <a:pt x="3629" y="4277"/>
                  </a:lnTo>
                  <a:lnTo>
                    <a:pt x="3589" y="4282"/>
                  </a:lnTo>
                  <a:lnTo>
                    <a:pt x="3549" y="4290"/>
                  </a:lnTo>
                  <a:lnTo>
                    <a:pt x="3509" y="4304"/>
                  </a:lnTo>
                  <a:lnTo>
                    <a:pt x="3468" y="4318"/>
                  </a:lnTo>
                  <a:lnTo>
                    <a:pt x="3286" y="4429"/>
                  </a:lnTo>
                  <a:lnTo>
                    <a:pt x="3179" y="4584"/>
                  </a:lnTo>
                  <a:lnTo>
                    <a:pt x="3134" y="4758"/>
                  </a:lnTo>
                  <a:lnTo>
                    <a:pt x="3157" y="4936"/>
                  </a:lnTo>
                  <a:lnTo>
                    <a:pt x="3224" y="5100"/>
                  </a:lnTo>
                  <a:lnTo>
                    <a:pt x="3343" y="5243"/>
                  </a:lnTo>
                  <a:lnTo>
                    <a:pt x="3504" y="5341"/>
                  </a:lnTo>
                  <a:lnTo>
                    <a:pt x="3705" y="5390"/>
                  </a:lnTo>
                  <a:lnTo>
                    <a:pt x="3803" y="5537"/>
                  </a:lnTo>
                  <a:lnTo>
                    <a:pt x="3838" y="5955"/>
                  </a:lnTo>
                  <a:lnTo>
                    <a:pt x="3793" y="5964"/>
                  </a:lnTo>
                  <a:lnTo>
                    <a:pt x="3748" y="6057"/>
                  </a:lnTo>
                  <a:lnTo>
                    <a:pt x="3713" y="6151"/>
                  </a:lnTo>
                  <a:lnTo>
                    <a:pt x="3678" y="6245"/>
                  </a:lnTo>
                  <a:lnTo>
                    <a:pt x="3642" y="6342"/>
                  </a:lnTo>
                  <a:lnTo>
                    <a:pt x="3593" y="6436"/>
                  </a:lnTo>
                  <a:lnTo>
                    <a:pt x="3535" y="6534"/>
                  </a:lnTo>
                  <a:lnTo>
                    <a:pt x="3464" y="6632"/>
                  </a:lnTo>
                  <a:lnTo>
                    <a:pt x="3380" y="6730"/>
                  </a:lnTo>
                  <a:lnTo>
                    <a:pt x="3380" y="6774"/>
                  </a:lnTo>
                  <a:lnTo>
                    <a:pt x="3460" y="6828"/>
                  </a:lnTo>
                  <a:lnTo>
                    <a:pt x="3353" y="7068"/>
                  </a:lnTo>
                  <a:lnTo>
                    <a:pt x="3237" y="7308"/>
                  </a:lnTo>
                  <a:lnTo>
                    <a:pt x="3099" y="7549"/>
                  </a:lnTo>
                  <a:lnTo>
                    <a:pt x="2952" y="7794"/>
                  </a:lnTo>
                  <a:lnTo>
                    <a:pt x="2791" y="8033"/>
                  </a:lnTo>
                  <a:lnTo>
                    <a:pt x="2631" y="8274"/>
                  </a:lnTo>
                  <a:lnTo>
                    <a:pt x="2462" y="8518"/>
                  </a:lnTo>
                  <a:lnTo>
                    <a:pt x="2298" y="8768"/>
                  </a:lnTo>
                  <a:lnTo>
                    <a:pt x="2231" y="8915"/>
                  </a:lnTo>
                  <a:lnTo>
                    <a:pt x="2195" y="9071"/>
                  </a:lnTo>
                  <a:lnTo>
                    <a:pt x="2169" y="9222"/>
                  </a:lnTo>
                  <a:lnTo>
                    <a:pt x="2159" y="9378"/>
                  </a:lnTo>
                  <a:lnTo>
                    <a:pt x="2155" y="9529"/>
                  </a:lnTo>
                  <a:lnTo>
                    <a:pt x="2151" y="9685"/>
                  </a:lnTo>
                  <a:lnTo>
                    <a:pt x="2146" y="9836"/>
                  </a:lnTo>
                  <a:lnTo>
                    <a:pt x="2142" y="9992"/>
                  </a:lnTo>
                  <a:lnTo>
                    <a:pt x="2142" y="10024"/>
                  </a:lnTo>
                  <a:lnTo>
                    <a:pt x="2146" y="10059"/>
                  </a:lnTo>
                  <a:lnTo>
                    <a:pt x="2146" y="10094"/>
                  </a:lnTo>
                  <a:lnTo>
                    <a:pt x="2151" y="10134"/>
                  </a:lnTo>
                  <a:lnTo>
                    <a:pt x="2151" y="10170"/>
                  </a:lnTo>
                  <a:lnTo>
                    <a:pt x="2155" y="10210"/>
                  </a:lnTo>
                  <a:lnTo>
                    <a:pt x="2155" y="10245"/>
                  </a:lnTo>
                  <a:lnTo>
                    <a:pt x="2159" y="10286"/>
                  </a:lnTo>
                  <a:lnTo>
                    <a:pt x="610" y="10517"/>
                  </a:lnTo>
                  <a:lnTo>
                    <a:pt x="530" y="10531"/>
                  </a:lnTo>
                  <a:lnTo>
                    <a:pt x="455" y="10544"/>
                  </a:lnTo>
                  <a:lnTo>
                    <a:pt x="379" y="10552"/>
                  </a:lnTo>
                  <a:lnTo>
                    <a:pt x="303" y="10562"/>
                  </a:lnTo>
                  <a:lnTo>
                    <a:pt x="223" y="10570"/>
                  </a:lnTo>
                  <a:lnTo>
                    <a:pt x="152" y="10588"/>
                  </a:lnTo>
                  <a:lnTo>
                    <a:pt x="72" y="10611"/>
                  </a:lnTo>
                  <a:lnTo>
                    <a:pt x="0" y="10646"/>
                  </a:lnTo>
                  <a:lnTo>
                    <a:pt x="0" y="10766"/>
                  </a:lnTo>
                  <a:lnTo>
                    <a:pt x="5" y="10891"/>
                  </a:lnTo>
                  <a:lnTo>
                    <a:pt x="5" y="11016"/>
                  </a:lnTo>
                  <a:lnTo>
                    <a:pt x="9" y="11141"/>
                  </a:lnTo>
                  <a:lnTo>
                    <a:pt x="13" y="11260"/>
                  </a:lnTo>
                  <a:lnTo>
                    <a:pt x="27" y="11385"/>
                  </a:lnTo>
                  <a:lnTo>
                    <a:pt x="45" y="11509"/>
                  </a:lnTo>
                  <a:lnTo>
                    <a:pt x="72" y="11638"/>
                  </a:lnTo>
                  <a:lnTo>
                    <a:pt x="80" y="11718"/>
                  </a:lnTo>
                  <a:lnTo>
                    <a:pt x="99" y="11812"/>
                  </a:lnTo>
                  <a:lnTo>
                    <a:pt x="111" y="11914"/>
                  </a:lnTo>
                  <a:lnTo>
                    <a:pt x="138" y="12017"/>
                  </a:lnTo>
                  <a:lnTo>
                    <a:pt x="165" y="12111"/>
                  </a:lnTo>
                  <a:lnTo>
                    <a:pt x="205" y="12203"/>
                  </a:lnTo>
                  <a:lnTo>
                    <a:pt x="250" y="12279"/>
                  </a:lnTo>
                  <a:lnTo>
                    <a:pt x="312" y="12342"/>
                  </a:lnTo>
                  <a:lnTo>
                    <a:pt x="637" y="12297"/>
                  </a:lnTo>
                  <a:lnTo>
                    <a:pt x="645" y="12307"/>
                  </a:lnTo>
                  <a:lnTo>
                    <a:pt x="815" y="12284"/>
                  </a:lnTo>
                  <a:lnTo>
                    <a:pt x="984" y="12262"/>
                  </a:lnTo>
                  <a:lnTo>
                    <a:pt x="1153" y="12240"/>
                  </a:lnTo>
                  <a:lnTo>
                    <a:pt x="1327" y="12217"/>
                  </a:lnTo>
                  <a:lnTo>
                    <a:pt x="1492" y="12186"/>
                  </a:lnTo>
                  <a:lnTo>
                    <a:pt x="1666" y="12150"/>
                  </a:lnTo>
                  <a:lnTo>
                    <a:pt x="1830" y="12106"/>
                  </a:lnTo>
                  <a:lnTo>
                    <a:pt x="2003" y="12061"/>
                  </a:lnTo>
                  <a:lnTo>
                    <a:pt x="2097" y="12031"/>
                  </a:lnTo>
                  <a:lnTo>
                    <a:pt x="2195" y="12008"/>
                  </a:lnTo>
                  <a:lnTo>
                    <a:pt x="2289" y="11982"/>
                  </a:lnTo>
                  <a:lnTo>
                    <a:pt x="2386" y="11955"/>
                  </a:lnTo>
                  <a:lnTo>
                    <a:pt x="2480" y="11923"/>
                  </a:lnTo>
                  <a:lnTo>
                    <a:pt x="2574" y="11888"/>
                  </a:lnTo>
                  <a:lnTo>
                    <a:pt x="2662" y="11843"/>
                  </a:lnTo>
                  <a:lnTo>
                    <a:pt x="2756" y="11799"/>
                  </a:lnTo>
                  <a:lnTo>
                    <a:pt x="2895" y="11327"/>
                  </a:lnTo>
                  <a:lnTo>
                    <a:pt x="2961" y="11368"/>
                  </a:lnTo>
                  <a:lnTo>
                    <a:pt x="3028" y="11407"/>
                  </a:lnTo>
                  <a:lnTo>
                    <a:pt x="3094" y="11438"/>
                  </a:lnTo>
                  <a:lnTo>
                    <a:pt x="3165" y="11470"/>
                  </a:lnTo>
                  <a:lnTo>
                    <a:pt x="3232" y="11491"/>
                  </a:lnTo>
                  <a:lnTo>
                    <a:pt x="3300" y="11514"/>
                  </a:lnTo>
                  <a:lnTo>
                    <a:pt x="3366" y="11528"/>
                  </a:lnTo>
                  <a:lnTo>
                    <a:pt x="3437" y="11546"/>
                  </a:lnTo>
                  <a:lnTo>
                    <a:pt x="3433" y="11710"/>
                  </a:lnTo>
                  <a:lnTo>
                    <a:pt x="3433" y="11875"/>
                  </a:lnTo>
                  <a:lnTo>
                    <a:pt x="3429" y="12039"/>
                  </a:lnTo>
                  <a:lnTo>
                    <a:pt x="3424" y="12203"/>
                  </a:lnTo>
                  <a:lnTo>
                    <a:pt x="3415" y="12364"/>
                  </a:lnTo>
                  <a:lnTo>
                    <a:pt x="3410" y="12528"/>
                  </a:lnTo>
                  <a:lnTo>
                    <a:pt x="3402" y="12694"/>
                  </a:lnTo>
                  <a:lnTo>
                    <a:pt x="3392" y="12862"/>
                  </a:lnTo>
                  <a:lnTo>
                    <a:pt x="3077" y="12858"/>
                  </a:lnTo>
                  <a:lnTo>
                    <a:pt x="2956" y="12849"/>
                  </a:lnTo>
                  <a:lnTo>
                    <a:pt x="2840" y="12854"/>
                  </a:lnTo>
                  <a:lnTo>
                    <a:pt x="2721" y="12862"/>
                  </a:lnTo>
                  <a:lnTo>
                    <a:pt x="2605" y="12876"/>
                  </a:lnTo>
                  <a:lnTo>
                    <a:pt x="2484" y="12880"/>
                  </a:lnTo>
                  <a:lnTo>
                    <a:pt x="2365" y="12890"/>
                  </a:lnTo>
                  <a:lnTo>
                    <a:pt x="2249" y="12890"/>
                  </a:lnTo>
                  <a:lnTo>
                    <a:pt x="2132" y="12884"/>
                  </a:lnTo>
                  <a:lnTo>
                    <a:pt x="1977" y="12898"/>
                  </a:lnTo>
                  <a:lnTo>
                    <a:pt x="1830" y="12911"/>
                  </a:lnTo>
                  <a:lnTo>
                    <a:pt x="1674" y="12925"/>
                  </a:lnTo>
                  <a:lnTo>
                    <a:pt x="1527" y="12943"/>
                  </a:lnTo>
                  <a:lnTo>
                    <a:pt x="1376" y="12956"/>
                  </a:lnTo>
                  <a:lnTo>
                    <a:pt x="1230" y="12987"/>
                  </a:lnTo>
                  <a:lnTo>
                    <a:pt x="1082" y="13019"/>
                  </a:lnTo>
                  <a:lnTo>
                    <a:pt x="935" y="13068"/>
                  </a:lnTo>
                  <a:lnTo>
                    <a:pt x="846" y="13085"/>
                  </a:lnTo>
                  <a:lnTo>
                    <a:pt x="753" y="13116"/>
                  </a:lnTo>
                  <a:lnTo>
                    <a:pt x="651" y="13148"/>
                  </a:lnTo>
                  <a:lnTo>
                    <a:pt x="553" y="13191"/>
                  </a:lnTo>
                  <a:lnTo>
                    <a:pt x="455" y="13236"/>
                  </a:lnTo>
                  <a:lnTo>
                    <a:pt x="369" y="13295"/>
                  </a:lnTo>
                  <a:lnTo>
                    <a:pt x="303" y="13357"/>
                  </a:lnTo>
                  <a:lnTo>
                    <a:pt x="263" y="13437"/>
                  </a:lnTo>
                  <a:lnTo>
                    <a:pt x="263" y="13499"/>
                  </a:lnTo>
                  <a:lnTo>
                    <a:pt x="263" y="13557"/>
                  </a:lnTo>
                  <a:lnTo>
                    <a:pt x="267" y="13597"/>
                  </a:lnTo>
                  <a:lnTo>
                    <a:pt x="285" y="13641"/>
                  </a:lnTo>
                  <a:lnTo>
                    <a:pt x="303" y="13672"/>
                  </a:lnTo>
                  <a:lnTo>
                    <a:pt x="338" y="13708"/>
                  </a:lnTo>
                  <a:lnTo>
                    <a:pt x="383" y="13739"/>
                  </a:lnTo>
                  <a:lnTo>
                    <a:pt x="450" y="13780"/>
                  </a:lnTo>
                  <a:lnTo>
                    <a:pt x="450" y="14015"/>
                  </a:lnTo>
                  <a:lnTo>
                    <a:pt x="481" y="14073"/>
                  </a:lnTo>
                  <a:lnTo>
                    <a:pt x="774" y="14206"/>
                  </a:lnTo>
                  <a:lnTo>
                    <a:pt x="1140" y="14242"/>
                  </a:lnTo>
                  <a:lnTo>
                    <a:pt x="1198" y="14242"/>
                  </a:lnTo>
                  <a:lnTo>
                    <a:pt x="1265" y="14242"/>
                  </a:lnTo>
                  <a:lnTo>
                    <a:pt x="1332" y="14242"/>
                  </a:lnTo>
                  <a:lnTo>
                    <a:pt x="1398" y="14242"/>
                  </a:lnTo>
                  <a:lnTo>
                    <a:pt x="1461" y="14242"/>
                  </a:lnTo>
                  <a:lnTo>
                    <a:pt x="1527" y="14242"/>
                  </a:lnTo>
                  <a:lnTo>
                    <a:pt x="1594" y="14238"/>
                  </a:lnTo>
                  <a:lnTo>
                    <a:pt x="1661" y="14234"/>
                  </a:lnTo>
                  <a:lnTo>
                    <a:pt x="1817" y="14224"/>
                  </a:lnTo>
                  <a:lnTo>
                    <a:pt x="1977" y="14216"/>
                  </a:lnTo>
                  <a:lnTo>
                    <a:pt x="2138" y="14198"/>
                  </a:lnTo>
                  <a:lnTo>
                    <a:pt x="2298" y="14185"/>
                  </a:lnTo>
                  <a:lnTo>
                    <a:pt x="2458" y="14162"/>
                  </a:lnTo>
                  <a:lnTo>
                    <a:pt x="2619" y="14149"/>
                  </a:lnTo>
                  <a:lnTo>
                    <a:pt x="2778" y="14136"/>
                  </a:lnTo>
                  <a:lnTo>
                    <a:pt x="2938" y="14136"/>
                  </a:lnTo>
                  <a:lnTo>
                    <a:pt x="3143" y="14104"/>
                  </a:lnTo>
                  <a:lnTo>
                    <a:pt x="3357" y="14087"/>
                  </a:lnTo>
                  <a:lnTo>
                    <a:pt x="3570" y="14069"/>
                  </a:lnTo>
                  <a:lnTo>
                    <a:pt x="3785" y="14051"/>
                  </a:lnTo>
                  <a:lnTo>
                    <a:pt x="3994" y="14024"/>
                  </a:lnTo>
                  <a:lnTo>
                    <a:pt x="4208" y="13997"/>
                  </a:lnTo>
                  <a:lnTo>
                    <a:pt x="4417" y="13962"/>
                  </a:lnTo>
                  <a:lnTo>
                    <a:pt x="4626" y="13917"/>
                  </a:lnTo>
                  <a:lnTo>
                    <a:pt x="4666" y="13895"/>
                  </a:lnTo>
                  <a:lnTo>
                    <a:pt x="4706" y="13860"/>
                  </a:lnTo>
                  <a:lnTo>
                    <a:pt x="4746" y="13815"/>
                  </a:lnTo>
                  <a:lnTo>
                    <a:pt x="4787" y="13770"/>
                  </a:lnTo>
                  <a:lnTo>
                    <a:pt x="4791" y="13690"/>
                  </a:lnTo>
                  <a:lnTo>
                    <a:pt x="4769" y="13610"/>
                  </a:lnTo>
                  <a:lnTo>
                    <a:pt x="4724" y="13530"/>
                  </a:lnTo>
                  <a:lnTo>
                    <a:pt x="4670" y="13450"/>
                  </a:lnTo>
                  <a:lnTo>
                    <a:pt x="4603" y="13369"/>
                  </a:lnTo>
                  <a:lnTo>
                    <a:pt x="4537" y="13303"/>
                  </a:lnTo>
                  <a:lnTo>
                    <a:pt x="4474" y="13240"/>
                  </a:lnTo>
                  <a:lnTo>
                    <a:pt x="4425" y="13191"/>
                  </a:lnTo>
                  <a:lnTo>
                    <a:pt x="4466" y="12604"/>
                  </a:lnTo>
                  <a:lnTo>
                    <a:pt x="4345" y="12489"/>
                  </a:lnTo>
                  <a:lnTo>
                    <a:pt x="4425" y="12377"/>
                  </a:lnTo>
                  <a:lnTo>
                    <a:pt x="4386" y="12284"/>
                  </a:lnTo>
                  <a:lnTo>
                    <a:pt x="4408" y="12284"/>
                  </a:lnTo>
                  <a:lnTo>
                    <a:pt x="4421" y="12252"/>
                  </a:lnTo>
                  <a:lnTo>
                    <a:pt x="4435" y="12235"/>
                  </a:lnTo>
                  <a:lnTo>
                    <a:pt x="4443" y="12221"/>
                  </a:lnTo>
                  <a:lnTo>
                    <a:pt x="4448" y="12209"/>
                  </a:lnTo>
                  <a:lnTo>
                    <a:pt x="4443" y="12195"/>
                  </a:lnTo>
                  <a:lnTo>
                    <a:pt x="4435" y="12182"/>
                  </a:lnTo>
                  <a:lnTo>
                    <a:pt x="4421" y="12164"/>
                  </a:lnTo>
                  <a:lnTo>
                    <a:pt x="4408" y="12146"/>
                  </a:lnTo>
                  <a:lnTo>
                    <a:pt x="4430" y="11589"/>
                  </a:lnTo>
                  <a:lnTo>
                    <a:pt x="4466" y="11558"/>
                  </a:lnTo>
                  <a:lnTo>
                    <a:pt x="4505" y="11558"/>
                  </a:lnTo>
                  <a:lnTo>
                    <a:pt x="4546" y="11558"/>
                  </a:lnTo>
                  <a:lnTo>
                    <a:pt x="4586" y="11554"/>
                  </a:lnTo>
                  <a:lnTo>
                    <a:pt x="4626" y="11550"/>
                  </a:lnTo>
                  <a:lnTo>
                    <a:pt x="4666" y="11540"/>
                  </a:lnTo>
                  <a:lnTo>
                    <a:pt x="4706" y="11532"/>
                  </a:lnTo>
                  <a:lnTo>
                    <a:pt x="4746" y="11518"/>
                  </a:lnTo>
                  <a:lnTo>
                    <a:pt x="4787" y="11509"/>
                  </a:lnTo>
                  <a:lnTo>
                    <a:pt x="4867" y="11514"/>
                  </a:lnTo>
                  <a:lnTo>
                    <a:pt x="4942" y="11518"/>
                  </a:lnTo>
                  <a:lnTo>
                    <a:pt x="5008" y="11514"/>
                  </a:lnTo>
                  <a:lnTo>
                    <a:pt x="5080" y="11505"/>
                  </a:lnTo>
                  <a:lnTo>
                    <a:pt x="5147" y="11487"/>
                  </a:lnTo>
                  <a:lnTo>
                    <a:pt x="5214" y="11465"/>
                  </a:lnTo>
                  <a:lnTo>
                    <a:pt x="5284" y="11434"/>
                  </a:lnTo>
                  <a:lnTo>
                    <a:pt x="5365" y="11398"/>
                  </a:lnTo>
                  <a:lnTo>
                    <a:pt x="5521" y="11260"/>
                  </a:lnTo>
                  <a:lnTo>
                    <a:pt x="5650" y="11305"/>
                  </a:lnTo>
                  <a:lnTo>
                    <a:pt x="5779" y="11327"/>
                  </a:lnTo>
                  <a:lnTo>
                    <a:pt x="5899" y="11313"/>
                  </a:lnTo>
                  <a:lnTo>
                    <a:pt x="6024" y="11278"/>
                  </a:lnTo>
                  <a:lnTo>
                    <a:pt x="6131" y="11211"/>
                  </a:lnTo>
                  <a:lnTo>
                    <a:pt x="6229" y="11131"/>
                  </a:lnTo>
                  <a:lnTo>
                    <a:pt x="6309" y="11024"/>
                  </a:lnTo>
                  <a:lnTo>
                    <a:pt x="6380" y="10908"/>
                  </a:lnTo>
                  <a:lnTo>
                    <a:pt x="6442" y="10891"/>
                  </a:lnTo>
                  <a:lnTo>
                    <a:pt x="6509" y="10865"/>
                  </a:lnTo>
                  <a:lnTo>
                    <a:pt x="6567" y="10824"/>
                  </a:lnTo>
                  <a:lnTo>
                    <a:pt x="6625" y="10785"/>
                  </a:lnTo>
                  <a:lnTo>
                    <a:pt x="6673" y="10726"/>
                  </a:lnTo>
                  <a:lnTo>
                    <a:pt x="6714" y="10673"/>
                  </a:lnTo>
                  <a:lnTo>
                    <a:pt x="6749" y="10611"/>
                  </a:lnTo>
                  <a:lnTo>
                    <a:pt x="6781" y="10552"/>
                  </a:lnTo>
                  <a:lnTo>
                    <a:pt x="6781" y="10472"/>
                  </a:lnTo>
                  <a:lnTo>
                    <a:pt x="6781" y="10397"/>
                  </a:lnTo>
                  <a:lnTo>
                    <a:pt x="6781" y="10317"/>
                  </a:lnTo>
                  <a:lnTo>
                    <a:pt x="6785" y="10245"/>
                  </a:lnTo>
                  <a:lnTo>
                    <a:pt x="6781" y="10170"/>
                  </a:lnTo>
                  <a:lnTo>
                    <a:pt x="6781" y="10098"/>
                  </a:lnTo>
                  <a:lnTo>
                    <a:pt x="6781" y="10024"/>
                  </a:lnTo>
                  <a:lnTo>
                    <a:pt x="6781" y="9952"/>
                  </a:lnTo>
                  <a:lnTo>
                    <a:pt x="6928" y="9907"/>
                  </a:lnTo>
                  <a:lnTo>
                    <a:pt x="7203" y="9791"/>
                  </a:lnTo>
                  <a:lnTo>
                    <a:pt x="7484" y="9721"/>
                  </a:lnTo>
                  <a:lnTo>
                    <a:pt x="7765" y="9672"/>
                  </a:lnTo>
                  <a:lnTo>
                    <a:pt x="8045" y="9645"/>
                  </a:lnTo>
                  <a:lnTo>
                    <a:pt x="8326" y="9627"/>
                  </a:lnTo>
                  <a:lnTo>
                    <a:pt x="8606" y="9623"/>
                  </a:lnTo>
                  <a:lnTo>
                    <a:pt x="8886" y="9618"/>
                  </a:lnTo>
                  <a:lnTo>
                    <a:pt x="9167" y="9609"/>
                  </a:lnTo>
                  <a:lnTo>
                    <a:pt x="9167" y="9471"/>
                  </a:lnTo>
                  <a:lnTo>
                    <a:pt x="9033" y="9494"/>
                  </a:lnTo>
                  <a:lnTo>
                    <a:pt x="8900" y="9511"/>
                  </a:lnTo>
                  <a:lnTo>
                    <a:pt x="8766" y="9520"/>
                  </a:lnTo>
                  <a:lnTo>
                    <a:pt x="8637" y="9516"/>
                  </a:lnTo>
                  <a:lnTo>
                    <a:pt x="8508" y="9494"/>
                  </a:lnTo>
                  <a:lnTo>
                    <a:pt x="8397" y="9462"/>
                  </a:lnTo>
                  <a:lnTo>
                    <a:pt x="8290" y="9413"/>
                  </a:lnTo>
                  <a:lnTo>
                    <a:pt x="8201" y="9347"/>
                  </a:lnTo>
                  <a:lnTo>
                    <a:pt x="8201" y="9316"/>
                  </a:lnTo>
                  <a:lnTo>
                    <a:pt x="8205" y="9289"/>
                  </a:lnTo>
                  <a:lnTo>
                    <a:pt x="8205" y="9267"/>
                  </a:lnTo>
                  <a:lnTo>
                    <a:pt x="8215" y="9253"/>
                  </a:lnTo>
                  <a:lnTo>
                    <a:pt x="8228" y="9213"/>
                  </a:lnTo>
                  <a:lnTo>
                    <a:pt x="8259" y="9173"/>
                  </a:lnTo>
                  <a:lnTo>
                    <a:pt x="8281" y="9142"/>
                  </a:lnTo>
                  <a:lnTo>
                    <a:pt x="8307" y="9120"/>
                  </a:lnTo>
                  <a:lnTo>
                    <a:pt x="8339" y="9097"/>
                  </a:lnTo>
                  <a:lnTo>
                    <a:pt x="8370" y="9083"/>
                  </a:lnTo>
                  <a:lnTo>
                    <a:pt x="8397" y="9066"/>
                  </a:lnTo>
                  <a:lnTo>
                    <a:pt x="8428" y="9053"/>
                  </a:lnTo>
                  <a:lnTo>
                    <a:pt x="8454" y="9030"/>
                  </a:lnTo>
                  <a:lnTo>
                    <a:pt x="8485" y="9013"/>
                  </a:lnTo>
                  <a:lnTo>
                    <a:pt x="8512" y="9003"/>
                  </a:lnTo>
                  <a:lnTo>
                    <a:pt x="8544" y="8999"/>
                  </a:lnTo>
                  <a:lnTo>
                    <a:pt x="8571" y="8986"/>
                  </a:lnTo>
                  <a:lnTo>
                    <a:pt x="8602" y="8977"/>
                  </a:lnTo>
                  <a:lnTo>
                    <a:pt x="8628" y="8964"/>
                  </a:lnTo>
                  <a:lnTo>
                    <a:pt x="8655" y="8954"/>
                  </a:lnTo>
                  <a:lnTo>
                    <a:pt x="8686" y="8942"/>
                  </a:lnTo>
                  <a:lnTo>
                    <a:pt x="8718" y="8937"/>
                  </a:lnTo>
                  <a:lnTo>
                    <a:pt x="8762" y="8919"/>
                  </a:lnTo>
                  <a:lnTo>
                    <a:pt x="8811" y="8906"/>
                  </a:lnTo>
                  <a:lnTo>
                    <a:pt x="8860" y="8897"/>
                  </a:lnTo>
                  <a:lnTo>
                    <a:pt x="8913" y="8888"/>
                  </a:lnTo>
                  <a:lnTo>
                    <a:pt x="8962" y="8879"/>
                  </a:lnTo>
                  <a:lnTo>
                    <a:pt x="9011" y="8875"/>
                  </a:lnTo>
                  <a:lnTo>
                    <a:pt x="9064" y="8870"/>
                  </a:lnTo>
                  <a:lnTo>
                    <a:pt x="9118" y="8870"/>
                  </a:lnTo>
                  <a:lnTo>
                    <a:pt x="9118" y="8848"/>
                  </a:lnTo>
                  <a:lnTo>
                    <a:pt x="9167" y="8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692" y="2848"/>
              <a:ext cx="8" cy="8"/>
            </a:xfrm>
            <a:custGeom>
              <a:avLst/>
              <a:gdLst>
                <a:gd name="T0" fmla="*/ 49 w 49"/>
                <a:gd name="T1" fmla="*/ 45 h 45"/>
                <a:gd name="T2" fmla="*/ 49 w 49"/>
                <a:gd name="T3" fmla="*/ 0 h 45"/>
                <a:gd name="T4" fmla="*/ 22 w 49"/>
                <a:gd name="T5" fmla="*/ 0 h 45"/>
                <a:gd name="T6" fmla="*/ 0 w 49"/>
                <a:gd name="T7" fmla="*/ 0 h 45"/>
                <a:gd name="T8" fmla="*/ 0 w 49"/>
                <a:gd name="T9" fmla="*/ 45 h 45"/>
                <a:gd name="T10" fmla="*/ 22 w 49"/>
                <a:gd name="T11" fmla="*/ 45 h 45"/>
                <a:gd name="T12" fmla="*/ 49 w 4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5">
                  <a:moveTo>
                    <a:pt x="49" y="45"/>
                  </a:moveTo>
                  <a:lnTo>
                    <a:pt x="49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2" y="45"/>
                  </a:lnTo>
                  <a:lnTo>
                    <a:pt x="4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9" y="3579"/>
              <a:ext cx="694" cy="148"/>
            </a:xfrm>
            <a:custGeom>
              <a:avLst/>
              <a:gdLst>
                <a:gd name="T0" fmla="*/ 597 w 4163"/>
                <a:gd name="T1" fmla="*/ 882 h 886"/>
                <a:gd name="T2" fmla="*/ 151 w 4163"/>
                <a:gd name="T3" fmla="*/ 806 h 886"/>
                <a:gd name="T4" fmla="*/ 22 w 4163"/>
                <a:gd name="T5" fmla="*/ 726 h 886"/>
                <a:gd name="T6" fmla="*/ 0 w 4163"/>
                <a:gd name="T7" fmla="*/ 668 h 886"/>
                <a:gd name="T8" fmla="*/ 32 w 4163"/>
                <a:gd name="T9" fmla="*/ 565 h 886"/>
                <a:gd name="T10" fmla="*/ 89 w 4163"/>
                <a:gd name="T11" fmla="*/ 472 h 886"/>
                <a:gd name="T12" fmla="*/ 173 w 4163"/>
                <a:gd name="T13" fmla="*/ 410 h 886"/>
                <a:gd name="T14" fmla="*/ 378 w 4163"/>
                <a:gd name="T15" fmla="*/ 307 h 886"/>
                <a:gd name="T16" fmla="*/ 659 w 4163"/>
                <a:gd name="T17" fmla="*/ 227 h 886"/>
                <a:gd name="T18" fmla="*/ 948 w 4163"/>
                <a:gd name="T19" fmla="*/ 160 h 886"/>
                <a:gd name="T20" fmla="*/ 1229 w 4163"/>
                <a:gd name="T21" fmla="*/ 107 h 886"/>
                <a:gd name="T22" fmla="*/ 1519 w 4163"/>
                <a:gd name="T23" fmla="*/ 72 h 886"/>
                <a:gd name="T24" fmla="*/ 1799 w 4163"/>
                <a:gd name="T25" fmla="*/ 41 h 886"/>
                <a:gd name="T26" fmla="*/ 2084 w 4163"/>
                <a:gd name="T27" fmla="*/ 23 h 886"/>
                <a:gd name="T28" fmla="*/ 2368 w 4163"/>
                <a:gd name="T29" fmla="*/ 13 h 886"/>
                <a:gd name="T30" fmla="*/ 2654 w 4163"/>
                <a:gd name="T31" fmla="*/ 18 h 886"/>
                <a:gd name="T32" fmla="*/ 3063 w 4163"/>
                <a:gd name="T33" fmla="*/ 0 h 886"/>
                <a:gd name="T34" fmla="*/ 3099 w 4163"/>
                <a:gd name="T35" fmla="*/ 0 h 886"/>
                <a:gd name="T36" fmla="*/ 3184 w 4163"/>
                <a:gd name="T37" fmla="*/ 13 h 886"/>
                <a:gd name="T38" fmla="*/ 3272 w 4163"/>
                <a:gd name="T39" fmla="*/ 31 h 886"/>
                <a:gd name="T40" fmla="*/ 3357 w 4163"/>
                <a:gd name="T41" fmla="*/ 45 h 886"/>
                <a:gd name="T42" fmla="*/ 3442 w 4163"/>
                <a:gd name="T43" fmla="*/ 62 h 886"/>
                <a:gd name="T44" fmla="*/ 3526 w 4163"/>
                <a:gd name="T45" fmla="*/ 67 h 886"/>
                <a:gd name="T46" fmla="*/ 3611 w 4163"/>
                <a:gd name="T47" fmla="*/ 67 h 886"/>
                <a:gd name="T48" fmla="*/ 3695 w 4163"/>
                <a:gd name="T49" fmla="*/ 58 h 886"/>
                <a:gd name="T50" fmla="*/ 3789 w 4163"/>
                <a:gd name="T51" fmla="*/ 41 h 886"/>
                <a:gd name="T52" fmla="*/ 4158 w 4163"/>
                <a:gd name="T53" fmla="*/ 436 h 886"/>
                <a:gd name="T54" fmla="*/ 4163 w 4163"/>
                <a:gd name="T55" fmla="*/ 494 h 886"/>
                <a:gd name="T56" fmla="*/ 4136 w 4163"/>
                <a:gd name="T57" fmla="*/ 516 h 886"/>
                <a:gd name="T58" fmla="*/ 3989 w 4163"/>
                <a:gd name="T59" fmla="*/ 557 h 886"/>
                <a:gd name="T60" fmla="*/ 3842 w 4163"/>
                <a:gd name="T61" fmla="*/ 588 h 886"/>
                <a:gd name="T62" fmla="*/ 3695 w 4163"/>
                <a:gd name="T63" fmla="*/ 610 h 886"/>
                <a:gd name="T64" fmla="*/ 3548 w 4163"/>
                <a:gd name="T65" fmla="*/ 628 h 886"/>
                <a:gd name="T66" fmla="*/ 3401 w 4163"/>
                <a:gd name="T67" fmla="*/ 641 h 886"/>
                <a:gd name="T68" fmla="*/ 3259 w 4163"/>
                <a:gd name="T69" fmla="*/ 655 h 886"/>
                <a:gd name="T70" fmla="*/ 3117 w 4163"/>
                <a:gd name="T71" fmla="*/ 672 h 886"/>
                <a:gd name="T72" fmla="*/ 2974 w 4163"/>
                <a:gd name="T73" fmla="*/ 698 h 886"/>
                <a:gd name="T74" fmla="*/ 2525 w 4163"/>
                <a:gd name="T75" fmla="*/ 748 h 886"/>
                <a:gd name="T76" fmla="*/ 2466 w 4163"/>
                <a:gd name="T77" fmla="*/ 748 h 886"/>
                <a:gd name="T78" fmla="*/ 2270 w 4163"/>
                <a:gd name="T79" fmla="*/ 779 h 886"/>
                <a:gd name="T80" fmla="*/ 2200 w 4163"/>
                <a:gd name="T81" fmla="*/ 770 h 886"/>
                <a:gd name="T82" fmla="*/ 1995 w 4163"/>
                <a:gd name="T83" fmla="*/ 784 h 886"/>
                <a:gd name="T84" fmla="*/ 1795 w 4163"/>
                <a:gd name="T85" fmla="*/ 802 h 886"/>
                <a:gd name="T86" fmla="*/ 1599 w 4163"/>
                <a:gd name="T87" fmla="*/ 819 h 886"/>
                <a:gd name="T88" fmla="*/ 1403 w 4163"/>
                <a:gd name="T89" fmla="*/ 841 h 886"/>
                <a:gd name="T90" fmla="*/ 1206 w 4163"/>
                <a:gd name="T91" fmla="*/ 855 h 886"/>
                <a:gd name="T92" fmla="*/ 1010 w 4163"/>
                <a:gd name="T93" fmla="*/ 872 h 886"/>
                <a:gd name="T94" fmla="*/ 815 w 4163"/>
                <a:gd name="T95" fmla="*/ 882 h 886"/>
                <a:gd name="T96" fmla="*/ 619 w 4163"/>
                <a:gd name="T97" fmla="*/ 886 h 886"/>
                <a:gd name="T98" fmla="*/ 597 w 4163"/>
                <a:gd name="T99" fmla="*/ 88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63" h="886">
                  <a:moveTo>
                    <a:pt x="597" y="882"/>
                  </a:moveTo>
                  <a:lnTo>
                    <a:pt x="151" y="806"/>
                  </a:lnTo>
                  <a:lnTo>
                    <a:pt x="22" y="726"/>
                  </a:lnTo>
                  <a:lnTo>
                    <a:pt x="0" y="668"/>
                  </a:lnTo>
                  <a:lnTo>
                    <a:pt x="32" y="565"/>
                  </a:lnTo>
                  <a:lnTo>
                    <a:pt x="89" y="472"/>
                  </a:lnTo>
                  <a:lnTo>
                    <a:pt x="173" y="410"/>
                  </a:lnTo>
                  <a:lnTo>
                    <a:pt x="378" y="307"/>
                  </a:lnTo>
                  <a:lnTo>
                    <a:pt x="659" y="227"/>
                  </a:lnTo>
                  <a:lnTo>
                    <a:pt x="948" y="160"/>
                  </a:lnTo>
                  <a:lnTo>
                    <a:pt x="1229" y="107"/>
                  </a:lnTo>
                  <a:lnTo>
                    <a:pt x="1519" y="72"/>
                  </a:lnTo>
                  <a:lnTo>
                    <a:pt x="1799" y="41"/>
                  </a:lnTo>
                  <a:lnTo>
                    <a:pt x="2084" y="23"/>
                  </a:lnTo>
                  <a:lnTo>
                    <a:pt x="2368" y="13"/>
                  </a:lnTo>
                  <a:lnTo>
                    <a:pt x="2654" y="18"/>
                  </a:lnTo>
                  <a:lnTo>
                    <a:pt x="3063" y="0"/>
                  </a:lnTo>
                  <a:lnTo>
                    <a:pt x="3099" y="0"/>
                  </a:lnTo>
                  <a:lnTo>
                    <a:pt x="3184" y="13"/>
                  </a:lnTo>
                  <a:lnTo>
                    <a:pt x="3272" y="31"/>
                  </a:lnTo>
                  <a:lnTo>
                    <a:pt x="3357" y="45"/>
                  </a:lnTo>
                  <a:lnTo>
                    <a:pt x="3442" y="62"/>
                  </a:lnTo>
                  <a:lnTo>
                    <a:pt x="3526" y="67"/>
                  </a:lnTo>
                  <a:lnTo>
                    <a:pt x="3611" y="67"/>
                  </a:lnTo>
                  <a:lnTo>
                    <a:pt x="3695" y="58"/>
                  </a:lnTo>
                  <a:lnTo>
                    <a:pt x="3789" y="41"/>
                  </a:lnTo>
                  <a:lnTo>
                    <a:pt x="4158" y="436"/>
                  </a:lnTo>
                  <a:lnTo>
                    <a:pt x="4163" y="494"/>
                  </a:lnTo>
                  <a:lnTo>
                    <a:pt x="4136" y="516"/>
                  </a:lnTo>
                  <a:lnTo>
                    <a:pt x="3989" y="557"/>
                  </a:lnTo>
                  <a:lnTo>
                    <a:pt x="3842" y="588"/>
                  </a:lnTo>
                  <a:lnTo>
                    <a:pt x="3695" y="610"/>
                  </a:lnTo>
                  <a:lnTo>
                    <a:pt x="3548" y="628"/>
                  </a:lnTo>
                  <a:lnTo>
                    <a:pt x="3401" y="641"/>
                  </a:lnTo>
                  <a:lnTo>
                    <a:pt x="3259" y="655"/>
                  </a:lnTo>
                  <a:lnTo>
                    <a:pt x="3117" y="672"/>
                  </a:lnTo>
                  <a:lnTo>
                    <a:pt x="2974" y="698"/>
                  </a:lnTo>
                  <a:lnTo>
                    <a:pt x="2525" y="748"/>
                  </a:lnTo>
                  <a:lnTo>
                    <a:pt x="2466" y="748"/>
                  </a:lnTo>
                  <a:lnTo>
                    <a:pt x="2270" y="779"/>
                  </a:lnTo>
                  <a:lnTo>
                    <a:pt x="2200" y="770"/>
                  </a:lnTo>
                  <a:lnTo>
                    <a:pt x="1995" y="784"/>
                  </a:lnTo>
                  <a:lnTo>
                    <a:pt x="1795" y="802"/>
                  </a:lnTo>
                  <a:lnTo>
                    <a:pt x="1599" y="819"/>
                  </a:lnTo>
                  <a:lnTo>
                    <a:pt x="1403" y="841"/>
                  </a:lnTo>
                  <a:lnTo>
                    <a:pt x="1206" y="855"/>
                  </a:lnTo>
                  <a:lnTo>
                    <a:pt x="1010" y="872"/>
                  </a:lnTo>
                  <a:lnTo>
                    <a:pt x="815" y="882"/>
                  </a:lnTo>
                  <a:lnTo>
                    <a:pt x="619" y="886"/>
                  </a:lnTo>
                  <a:lnTo>
                    <a:pt x="597" y="882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33" y="3527"/>
              <a:ext cx="549" cy="120"/>
            </a:xfrm>
            <a:custGeom>
              <a:avLst/>
              <a:gdLst>
                <a:gd name="T0" fmla="*/ 156 w 3295"/>
                <a:gd name="T1" fmla="*/ 721 h 721"/>
                <a:gd name="T2" fmla="*/ 89 w 3295"/>
                <a:gd name="T3" fmla="*/ 703 h 721"/>
                <a:gd name="T4" fmla="*/ 8 w 3295"/>
                <a:gd name="T5" fmla="*/ 641 h 721"/>
                <a:gd name="T6" fmla="*/ 0 w 3295"/>
                <a:gd name="T7" fmla="*/ 547 h 721"/>
                <a:gd name="T8" fmla="*/ 80 w 3295"/>
                <a:gd name="T9" fmla="*/ 436 h 721"/>
                <a:gd name="T10" fmla="*/ 160 w 3295"/>
                <a:gd name="T11" fmla="*/ 387 h 721"/>
                <a:gd name="T12" fmla="*/ 494 w 3295"/>
                <a:gd name="T13" fmla="*/ 262 h 721"/>
                <a:gd name="T14" fmla="*/ 832 w 3295"/>
                <a:gd name="T15" fmla="*/ 178 h 721"/>
                <a:gd name="T16" fmla="*/ 1170 w 3295"/>
                <a:gd name="T17" fmla="*/ 115 h 721"/>
                <a:gd name="T18" fmla="*/ 1509 w 3295"/>
                <a:gd name="T19" fmla="*/ 80 h 721"/>
                <a:gd name="T20" fmla="*/ 1843 w 3295"/>
                <a:gd name="T21" fmla="*/ 49 h 721"/>
                <a:gd name="T22" fmla="*/ 2176 w 3295"/>
                <a:gd name="T23" fmla="*/ 31 h 721"/>
                <a:gd name="T24" fmla="*/ 2515 w 3295"/>
                <a:gd name="T25" fmla="*/ 13 h 721"/>
                <a:gd name="T26" fmla="*/ 2853 w 3295"/>
                <a:gd name="T27" fmla="*/ 0 h 721"/>
                <a:gd name="T28" fmla="*/ 3041 w 3295"/>
                <a:gd name="T29" fmla="*/ 21 h 721"/>
                <a:gd name="T30" fmla="*/ 3178 w 3295"/>
                <a:gd name="T31" fmla="*/ 102 h 721"/>
                <a:gd name="T32" fmla="*/ 3285 w 3295"/>
                <a:gd name="T33" fmla="*/ 138 h 721"/>
                <a:gd name="T34" fmla="*/ 3295 w 3295"/>
                <a:gd name="T35" fmla="*/ 218 h 721"/>
                <a:gd name="T36" fmla="*/ 3205 w 3295"/>
                <a:gd name="T37" fmla="*/ 213 h 721"/>
                <a:gd name="T38" fmla="*/ 3134 w 3295"/>
                <a:gd name="T39" fmla="*/ 213 h 721"/>
                <a:gd name="T40" fmla="*/ 3019 w 3295"/>
                <a:gd name="T41" fmla="*/ 213 h 721"/>
                <a:gd name="T42" fmla="*/ 2720 w 3295"/>
                <a:gd name="T43" fmla="*/ 218 h 721"/>
                <a:gd name="T44" fmla="*/ 2671 w 3295"/>
                <a:gd name="T45" fmla="*/ 218 h 721"/>
                <a:gd name="T46" fmla="*/ 2520 w 3295"/>
                <a:gd name="T47" fmla="*/ 231 h 721"/>
                <a:gd name="T48" fmla="*/ 2404 w 3295"/>
                <a:gd name="T49" fmla="*/ 240 h 721"/>
                <a:gd name="T50" fmla="*/ 2176 w 3295"/>
                <a:gd name="T51" fmla="*/ 240 h 721"/>
                <a:gd name="T52" fmla="*/ 2110 w 3295"/>
                <a:gd name="T53" fmla="*/ 231 h 721"/>
                <a:gd name="T54" fmla="*/ 1945 w 3295"/>
                <a:gd name="T55" fmla="*/ 231 h 721"/>
                <a:gd name="T56" fmla="*/ 1785 w 3295"/>
                <a:gd name="T57" fmla="*/ 248 h 721"/>
                <a:gd name="T58" fmla="*/ 1625 w 3295"/>
                <a:gd name="T59" fmla="*/ 266 h 721"/>
                <a:gd name="T60" fmla="*/ 1464 w 3295"/>
                <a:gd name="T61" fmla="*/ 297 h 721"/>
                <a:gd name="T62" fmla="*/ 1305 w 3295"/>
                <a:gd name="T63" fmla="*/ 324 h 721"/>
                <a:gd name="T64" fmla="*/ 1144 w 3295"/>
                <a:gd name="T65" fmla="*/ 360 h 721"/>
                <a:gd name="T66" fmla="*/ 984 w 3295"/>
                <a:gd name="T67" fmla="*/ 391 h 721"/>
                <a:gd name="T68" fmla="*/ 824 w 3295"/>
                <a:gd name="T69" fmla="*/ 426 h 721"/>
                <a:gd name="T70" fmla="*/ 734 w 3295"/>
                <a:gd name="T71" fmla="*/ 445 h 721"/>
                <a:gd name="T72" fmla="*/ 654 w 3295"/>
                <a:gd name="T73" fmla="*/ 467 h 721"/>
                <a:gd name="T74" fmla="*/ 570 w 3295"/>
                <a:gd name="T75" fmla="*/ 494 h 721"/>
                <a:gd name="T76" fmla="*/ 489 w 3295"/>
                <a:gd name="T77" fmla="*/ 524 h 721"/>
                <a:gd name="T78" fmla="*/ 409 w 3295"/>
                <a:gd name="T79" fmla="*/ 556 h 721"/>
                <a:gd name="T80" fmla="*/ 329 w 3295"/>
                <a:gd name="T81" fmla="*/ 600 h 721"/>
                <a:gd name="T82" fmla="*/ 249 w 3295"/>
                <a:gd name="T83" fmla="*/ 654 h 721"/>
                <a:gd name="T84" fmla="*/ 169 w 3295"/>
                <a:gd name="T85" fmla="*/ 721 h 721"/>
                <a:gd name="T86" fmla="*/ 156 w 3295"/>
                <a:gd name="T87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5" h="721">
                  <a:moveTo>
                    <a:pt x="156" y="721"/>
                  </a:moveTo>
                  <a:lnTo>
                    <a:pt x="89" y="703"/>
                  </a:lnTo>
                  <a:lnTo>
                    <a:pt x="8" y="641"/>
                  </a:lnTo>
                  <a:lnTo>
                    <a:pt x="0" y="547"/>
                  </a:lnTo>
                  <a:lnTo>
                    <a:pt x="80" y="436"/>
                  </a:lnTo>
                  <a:lnTo>
                    <a:pt x="160" y="387"/>
                  </a:lnTo>
                  <a:lnTo>
                    <a:pt x="494" y="262"/>
                  </a:lnTo>
                  <a:lnTo>
                    <a:pt x="832" y="178"/>
                  </a:lnTo>
                  <a:lnTo>
                    <a:pt x="1170" y="115"/>
                  </a:lnTo>
                  <a:lnTo>
                    <a:pt x="1509" y="80"/>
                  </a:lnTo>
                  <a:lnTo>
                    <a:pt x="1843" y="49"/>
                  </a:lnTo>
                  <a:lnTo>
                    <a:pt x="2176" y="31"/>
                  </a:lnTo>
                  <a:lnTo>
                    <a:pt x="2515" y="13"/>
                  </a:lnTo>
                  <a:lnTo>
                    <a:pt x="2853" y="0"/>
                  </a:lnTo>
                  <a:lnTo>
                    <a:pt x="3041" y="21"/>
                  </a:lnTo>
                  <a:lnTo>
                    <a:pt x="3178" y="102"/>
                  </a:lnTo>
                  <a:lnTo>
                    <a:pt x="3285" y="138"/>
                  </a:lnTo>
                  <a:lnTo>
                    <a:pt x="3295" y="218"/>
                  </a:lnTo>
                  <a:lnTo>
                    <a:pt x="3205" y="213"/>
                  </a:lnTo>
                  <a:lnTo>
                    <a:pt x="3134" y="213"/>
                  </a:lnTo>
                  <a:lnTo>
                    <a:pt x="3019" y="213"/>
                  </a:lnTo>
                  <a:lnTo>
                    <a:pt x="2720" y="218"/>
                  </a:lnTo>
                  <a:lnTo>
                    <a:pt x="2671" y="218"/>
                  </a:lnTo>
                  <a:lnTo>
                    <a:pt x="2520" y="231"/>
                  </a:lnTo>
                  <a:lnTo>
                    <a:pt x="2404" y="240"/>
                  </a:lnTo>
                  <a:lnTo>
                    <a:pt x="2176" y="240"/>
                  </a:lnTo>
                  <a:lnTo>
                    <a:pt x="2110" y="231"/>
                  </a:lnTo>
                  <a:lnTo>
                    <a:pt x="1945" y="231"/>
                  </a:lnTo>
                  <a:lnTo>
                    <a:pt x="1785" y="248"/>
                  </a:lnTo>
                  <a:lnTo>
                    <a:pt x="1625" y="266"/>
                  </a:lnTo>
                  <a:lnTo>
                    <a:pt x="1464" y="297"/>
                  </a:lnTo>
                  <a:lnTo>
                    <a:pt x="1305" y="324"/>
                  </a:lnTo>
                  <a:lnTo>
                    <a:pt x="1144" y="360"/>
                  </a:lnTo>
                  <a:lnTo>
                    <a:pt x="984" y="391"/>
                  </a:lnTo>
                  <a:lnTo>
                    <a:pt x="824" y="426"/>
                  </a:lnTo>
                  <a:lnTo>
                    <a:pt x="734" y="445"/>
                  </a:lnTo>
                  <a:lnTo>
                    <a:pt x="654" y="467"/>
                  </a:lnTo>
                  <a:lnTo>
                    <a:pt x="570" y="494"/>
                  </a:lnTo>
                  <a:lnTo>
                    <a:pt x="489" y="524"/>
                  </a:lnTo>
                  <a:lnTo>
                    <a:pt x="409" y="556"/>
                  </a:lnTo>
                  <a:lnTo>
                    <a:pt x="329" y="600"/>
                  </a:lnTo>
                  <a:lnTo>
                    <a:pt x="249" y="654"/>
                  </a:lnTo>
                  <a:lnTo>
                    <a:pt x="169" y="721"/>
                  </a:lnTo>
                  <a:lnTo>
                    <a:pt x="156" y="721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657" y="3158"/>
              <a:ext cx="289" cy="417"/>
            </a:xfrm>
            <a:custGeom>
              <a:avLst/>
              <a:gdLst>
                <a:gd name="T0" fmla="*/ 1109 w 1732"/>
                <a:gd name="T1" fmla="*/ 2502 h 2502"/>
                <a:gd name="T2" fmla="*/ 913 w 1732"/>
                <a:gd name="T3" fmla="*/ 2479 h 2502"/>
                <a:gd name="T4" fmla="*/ 855 w 1732"/>
                <a:gd name="T5" fmla="*/ 2435 h 2502"/>
                <a:gd name="T6" fmla="*/ 851 w 1732"/>
                <a:gd name="T7" fmla="*/ 2412 h 2502"/>
                <a:gd name="T8" fmla="*/ 837 w 1732"/>
                <a:gd name="T9" fmla="*/ 2355 h 2502"/>
                <a:gd name="T10" fmla="*/ 851 w 1732"/>
                <a:gd name="T11" fmla="*/ 2168 h 2502"/>
                <a:gd name="T12" fmla="*/ 869 w 1732"/>
                <a:gd name="T13" fmla="*/ 1990 h 2502"/>
                <a:gd name="T14" fmla="*/ 882 w 1732"/>
                <a:gd name="T15" fmla="*/ 1802 h 2502"/>
                <a:gd name="T16" fmla="*/ 896 w 1732"/>
                <a:gd name="T17" fmla="*/ 1624 h 2502"/>
                <a:gd name="T18" fmla="*/ 896 w 1732"/>
                <a:gd name="T19" fmla="*/ 1442 h 2502"/>
                <a:gd name="T20" fmla="*/ 900 w 1732"/>
                <a:gd name="T21" fmla="*/ 1264 h 2502"/>
                <a:gd name="T22" fmla="*/ 890 w 1732"/>
                <a:gd name="T23" fmla="*/ 1082 h 2502"/>
                <a:gd name="T24" fmla="*/ 878 w 1732"/>
                <a:gd name="T25" fmla="*/ 908 h 2502"/>
                <a:gd name="T26" fmla="*/ 855 w 1732"/>
                <a:gd name="T27" fmla="*/ 806 h 2502"/>
                <a:gd name="T28" fmla="*/ 841 w 1732"/>
                <a:gd name="T29" fmla="*/ 775 h 2502"/>
                <a:gd name="T30" fmla="*/ 841 w 1732"/>
                <a:gd name="T31" fmla="*/ 761 h 2502"/>
                <a:gd name="T32" fmla="*/ 820 w 1732"/>
                <a:gd name="T33" fmla="*/ 739 h 2502"/>
                <a:gd name="T34" fmla="*/ 713 w 1732"/>
                <a:gd name="T35" fmla="*/ 726 h 2502"/>
                <a:gd name="T36" fmla="*/ 610 w 1732"/>
                <a:gd name="T37" fmla="*/ 716 h 2502"/>
                <a:gd name="T38" fmla="*/ 508 w 1732"/>
                <a:gd name="T39" fmla="*/ 695 h 2502"/>
                <a:gd name="T40" fmla="*/ 410 w 1732"/>
                <a:gd name="T41" fmla="*/ 672 h 2502"/>
                <a:gd name="T42" fmla="*/ 303 w 1732"/>
                <a:gd name="T43" fmla="*/ 636 h 2502"/>
                <a:gd name="T44" fmla="*/ 205 w 1732"/>
                <a:gd name="T45" fmla="*/ 597 h 2502"/>
                <a:gd name="T46" fmla="*/ 98 w 1732"/>
                <a:gd name="T47" fmla="*/ 552 h 2502"/>
                <a:gd name="T48" fmla="*/ 0 w 1732"/>
                <a:gd name="T49" fmla="*/ 499 h 2502"/>
                <a:gd name="T50" fmla="*/ 58 w 1732"/>
                <a:gd name="T51" fmla="*/ 415 h 2502"/>
                <a:gd name="T52" fmla="*/ 761 w 1732"/>
                <a:gd name="T53" fmla="*/ 245 h 2502"/>
                <a:gd name="T54" fmla="*/ 886 w 1732"/>
                <a:gd name="T55" fmla="*/ 205 h 2502"/>
                <a:gd name="T56" fmla="*/ 1523 w 1732"/>
                <a:gd name="T57" fmla="*/ 0 h 2502"/>
                <a:gd name="T58" fmla="*/ 1501 w 1732"/>
                <a:gd name="T59" fmla="*/ 76 h 2502"/>
                <a:gd name="T60" fmla="*/ 1492 w 1732"/>
                <a:gd name="T61" fmla="*/ 151 h 2502"/>
                <a:gd name="T62" fmla="*/ 1487 w 1732"/>
                <a:gd name="T63" fmla="*/ 227 h 2502"/>
                <a:gd name="T64" fmla="*/ 1496 w 1732"/>
                <a:gd name="T65" fmla="*/ 303 h 2502"/>
                <a:gd name="T66" fmla="*/ 1505 w 1732"/>
                <a:gd name="T67" fmla="*/ 374 h 2502"/>
                <a:gd name="T68" fmla="*/ 1528 w 1732"/>
                <a:gd name="T69" fmla="*/ 450 h 2502"/>
                <a:gd name="T70" fmla="*/ 1563 w 1732"/>
                <a:gd name="T71" fmla="*/ 525 h 2502"/>
                <a:gd name="T72" fmla="*/ 1612 w 1732"/>
                <a:gd name="T73" fmla="*/ 601 h 2502"/>
                <a:gd name="T74" fmla="*/ 1732 w 1732"/>
                <a:gd name="T75" fmla="*/ 730 h 2502"/>
                <a:gd name="T76" fmla="*/ 1657 w 1732"/>
                <a:gd name="T77" fmla="*/ 730 h 2502"/>
                <a:gd name="T78" fmla="*/ 1559 w 1732"/>
                <a:gd name="T79" fmla="*/ 739 h 2502"/>
                <a:gd name="T80" fmla="*/ 1541 w 1732"/>
                <a:gd name="T81" fmla="*/ 726 h 2502"/>
                <a:gd name="T82" fmla="*/ 1518 w 1732"/>
                <a:gd name="T83" fmla="*/ 726 h 2502"/>
                <a:gd name="T84" fmla="*/ 1461 w 1732"/>
                <a:gd name="T85" fmla="*/ 739 h 2502"/>
                <a:gd name="T86" fmla="*/ 1394 w 1732"/>
                <a:gd name="T87" fmla="*/ 1420 h 2502"/>
                <a:gd name="T88" fmla="*/ 1438 w 1732"/>
                <a:gd name="T89" fmla="*/ 1473 h 2502"/>
                <a:gd name="T90" fmla="*/ 1381 w 1732"/>
                <a:gd name="T91" fmla="*/ 1514 h 2502"/>
                <a:gd name="T92" fmla="*/ 1363 w 1732"/>
                <a:gd name="T93" fmla="*/ 1545 h 2502"/>
                <a:gd name="T94" fmla="*/ 1407 w 1732"/>
                <a:gd name="T95" fmla="*/ 1647 h 2502"/>
                <a:gd name="T96" fmla="*/ 1363 w 1732"/>
                <a:gd name="T97" fmla="*/ 1687 h 2502"/>
                <a:gd name="T98" fmla="*/ 1327 w 1732"/>
                <a:gd name="T99" fmla="*/ 1727 h 2502"/>
                <a:gd name="T100" fmla="*/ 1474 w 1732"/>
                <a:gd name="T101" fmla="*/ 1905 h 2502"/>
                <a:gd name="T102" fmla="*/ 1416 w 1732"/>
                <a:gd name="T103" fmla="*/ 2399 h 2502"/>
                <a:gd name="T104" fmla="*/ 1363 w 1732"/>
                <a:gd name="T105" fmla="*/ 2479 h 2502"/>
                <a:gd name="T106" fmla="*/ 1109 w 1732"/>
                <a:gd name="T107" fmla="*/ 2502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2" h="2502">
                  <a:moveTo>
                    <a:pt x="1109" y="2502"/>
                  </a:moveTo>
                  <a:lnTo>
                    <a:pt x="913" y="2479"/>
                  </a:lnTo>
                  <a:lnTo>
                    <a:pt x="855" y="2435"/>
                  </a:lnTo>
                  <a:lnTo>
                    <a:pt x="851" y="2412"/>
                  </a:lnTo>
                  <a:lnTo>
                    <a:pt x="837" y="2355"/>
                  </a:lnTo>
                  <a:lnTo>
                    <a:pt x="851" y="2168"/>
                  </a:lnTo>
                  <a:lnTo>
                    <a:pt x="869" y="1990"/>
                  </a:lnTo>
                  <a:lnTo>
                    <a:pt x="882" y="1802"/>
                  </a:lnTo>
                  <a:lnTo>
                    <a:pt x="896" y="1624"/>
                  </a:lnTo>
                  <a:lnTo>
                    <a:pt x="896" y="1442"/>
                  </a:lnTo>
                  <a:lnTo>
                    <a:pt x="900" y="1264"/>
                  </a:lnTo>
                  <a:lnTo>
                    <a:pt x="890" y="1082"/>
                  </a:lnTo>
                  <a:lnTo>
                    <a:pt x="878" y="908"/>
                  </a:lnTo>
                  <a:lnTo>
                    <a:pt x="855" y="806"/>
                  </a:lnTo>
                  <a:lnTo>
                    <a:pt x="841" y="775"/>
                  </a:lnTo>
                  <a:lnTo>
                    <a:pt x="841" y="761"/>
                  </a:lnTo>
                  <a:lnTo>
                    <a:pt x="820" y="739"/>
                  </a:lnTo>
                  <a:lnTo>
                    <a:pt x="713" y="726"/>
                  </a:lnTo>
                  <a:lnTo>
                    <a:pt x="610" y="716"/>
                  </a:lnTo>
                  <a:lnTo>
                    <a:pt x="508" y="695"/>
                  </a:lnTo>
                  <a:lnTo>
                    <a:pt x="410" y="672"/>
                  </a:lnTo>
                  <a:lnTo>
                    <a:pt x="303" y="636"/>
                  </a:lnTo>
                  <a:lnTo>
                    <a:pt x="205" y="597"/>
                  </a:lnTo>
                  <a:lnTo>
                    <a:pt x="98" y="552"/>
                  </a:lnTo>
                  <a:lnTo>
                    <a:pt x="0" y="499"/>
                  </a:lnTo>
                  <a:lnTo>
                    <a:pt x="58" y="415"/>
                  </a:lnTo>
                  <a:lnTo>
                    <a:pt x="761" y="245"/>
                  </a:lnTo>
                  <a:lnTo>
                    <a:pt x="886" y="205"/>
                  </a:lnTo>
                  <a:lnTo>
                    <a:pt x="1523" y="0"/>
                  </a:lnTo>
                  <a:lnTo>
                    <a:pt x="1501" y="76"/>
                  </a:lnTo>
                  <a:lnTo>
                    <a:pt x="1492" y="151"/>
                  </a:lnTo>
                  <a:lnTo>
                    <a:pt x="1487" y="227"/>
                  </a:lnTo>
                  <a:lnTo>
                    <a:pt x="1496" y="303"/>
                  </a:lnTo>
                  <a:lnTo>
                    <a:pt x="1505" y="374"/>
                  </a:lnTo>
                  <a:lnTo>
                    <a:pt x="1528" y="450"/>
                  </a:lnTo>
                  <a:lnTo>
                    <a:pt x="1563" y="525"/>
                  </a:lnTo>
                  <a:lnTo>
                    <a:pt x="1612" y="601"/>
                  </a:lnTo>
                  <a:lnTo>
                    <a:pt x="1732" y="730"/>
                  </a:lnTo>
                  <a:lnTo>
                    <a:pt x="1657" y="730"/>
                  </a:lnTo>
                  <a:lnTo>
                    <a:pt x="1559" y="739"/>
                  </a:lnTo>
                  <a:lnTo>
                    <a:pt x="1541" y="726"/>
                  </a:lnTo>
                  <a:lnTo>
                    <a:pt x="1518" y="726"/>
                  </a:lnTo>
                  <a:lnTo>
                    <a:pt x="1461" y="739"/>
                  </a:lnTo>
                  <a:lnTo>
                    <a:pt x="1394" y="1420"/>
                  </a:lnTo>
                  <a:lnTo>
                    <a:pt x="1438" y="1473"/>
                  </a:lnTo>
                  <a:lnTo>
                    <a:pt x="1381" y="1514"/>
                  </a:lnTo>
                  <a:lnTo>
                    <a:pt x="1363" y="1545"/>
                  </a:lnTo>
                  <a:lnTo>
                    <a:pt x="1407" y="1647"/>
                  </a:lnTo>
                  <a:lnTo>
                    <a:pt x="1363" y="1687"/>
                  </a:lnTo>
                  <a:lnTo>
                    <a:pt x="1327" y="1727"/>
                  </a:lnTo>
                  <a:lnTo>
                    <a:pt x="1474" y="1905"/>
                  </a:lnTo>
                  <a:lnTo>
                    <a:pt x="1416" y="2399"/>
                  </a:lnTo>
                  <a:lnTo>
                    <a:pt x="1363" y="2479"/>
                  </a:lnTo>
                  <a:lnTo>
                    <a:pt x="1109" y="2502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55" y="3294"/>
              <a:ext cx="35" cy="238"/>
            </a:xfrm>
            <a:custGeom>
              <a:avLst/>
              <a:gdLst>
                <a:gd name="T0" fmla="*/ 116 w 210"/>
                <a:gd name="T1" fmla="*/ 1428 h 1428"/>
                <a:gd name="T2" fmla="*/ 0 w 210"/>
                <a:gd name="T3" fmla="*/ 1348 h 1428"/>
                <a:gd name="T4" fmla="*/ 44 w 210"/>
                <a:gd name="T5" fmla="*/ 1000 h 1428"/>
                <a:gd name="T6" fmla="*/ 44 w 210"/>
                <a:gd name="T7" fmla="*/ 809 h 1428"/>
                <a:gd name="T8" fmla="*/ 44 w 210"/>
                <a:gd name="T9" fmla="*/ 573 h 1428"/>
                <a:gd name="T10" fmla="*/ 44 w 210"/>
                <a:gd name="T11" fmla="*/ 377 h 1428"/>
                <a:gd name="T12" fmla="*/ 44 w 210"/>
                <a:gd name="T13" fmla="*/ 253 h 1428"/>
                <a:gd name="T14" fmla="*/ 36 w 210"/>
                <a:gd name="T15" fmla="*/ 70 h 1428"/>
                <a:gd name="T16" fmla="*/ 58 w 210"/>
                <a:gd name="T17" fmla="*/ 12 h 1428"/>
                <a:gd name="T18" fmla="*/ 187 w 210"/>
                <a:gd name="T19" fmla="*/ 0 h 1428"/>
                <a:gd name="T20" fmla="*/ 196 w 210"/>
                <a:gd name="T21" fmla="*/ 43 h 1428"/>
                <a:gd name="T22" fmla="*/ 204 w 210"/>
                <a:gd name="T23" fmla="*/ 209 h 1428"/>
                <a:gd name="T24" fmla="*/ 210 w 210"/>
                <a:gd name="T25" fmla="*/ 382 h 1428"/>
                <a:gd name="T26" fmla="*/ 210 w 210"/>
                <a:gd name="T27" fmla="*/ 547 h 1428"/>
                <a:gd name="T28" fmla="*/ 210 w 210"/>
                <a:gd name="T29" fmla="*/ 720 h 1428"/>
                <a:gd name="T30" fmla="*/ 200 w 210"/>
                <a:gd name="T31" fmla="*/ 884 h 1428"/>
                <a:gd name="T32" fmla="*/ 187 w 210"/>
                <a:gd name="T33" fmla="*/ 1058 h 1428"/>
                <a:gd name="T34" fmla="*/ 169 w 210"/>
                <a:gd name="T35" fmla="*/ 1223 h 1428"/>
                <a:gd name="T36" fmla="*/ 151 w 210"/>
                <a:gd name="T37" fmla="*/ 1397 h 1428"/>
                <a:gd name="T38" fmla="*/ 116 w 210"/>
                <a:gd name="T39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1428">
                  <a:moveTo>
                    <a:pt x="116" y="1428"/>
                  </a:moveTo>
                  <a:lnTo>
                    <a:pt x="0" y="1348"/>
                  </a:lnTo>
                  <a:lnTo>
                    <a:pt x="44" y="1000"/>
                  </a:lnTo>
                  <a:lnTo>
                    <a:pt x="44" y="809"/>
                  </a:lnTo>
                  <a:lnTo>
                    <a:pt x="44" y="573"/>
                  </a:lnTo>
                  <a:lnTo>
                    <a:pt x="44" y="377"/>
                  </a:lnTo>
                  <a:lnTo>
                    <a:pt x="44" y="253"/>
                  </a:lnTo>
                  <a:lnTo>
                    <a:pt x="36" y="70"/>
                  </a:lnTo>
                  <a:lnTo>
                    <a:pt x="58" y="12"/>
                  </a:lnTo>
                  <a:lnTo>
                    <a:pt x="187" y="0"/>
                  </a:lnTo>
                  <a:lnTo>
                    <a:pt x="196" y="43"/>
                  </a:lnTo>
                  <a:lnTo>
                    <a:pt x="204" y="209"/>
                  </a:lnTo>
                  <a:lnTo>
                    <a:pt x="210" y="382"/>
                  </a:lnTo>
                  <a:lnTo>
                    <a:pt x="210" y="547"/>
                  </a:lnTo>
                  <a:lnTo>
                    <a:pt x="210" y="720"/>
                  </a:lnTo>
                  <a:lnTo>
                    <a:pt x="200" y="884"/>
                  </a:lnTo>
                  <a:lnTo>
                    <a:pt x="187" y="1058"/>
                  </a:lnTo>
                  <a:lnTo>
                    <a:pt x="169" y="1223"/>
                  </a:lnTo>
                  <a:lnTo>
                    <a:pt x="151" y="1397"/>
                  </a:lnTo>
                  <a:lnTo>
                    <a:pt x="116" y="1428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92" y="3095"/>
              <a:ext cx="594" cy="313"/>
            </a:xfrm>
            <a:custGeom>
              <a:avLst/>
              <a:gdLst>
                <a:gd name="T0" fmla="*/ 196 w 3566"/>
                <a:gd name="T1" fmla="*/ 1869 h 1878"/>
                <a:gd name="T2" fmla="*/ 187 w 3566"/>
                <a:gd name="T3" fmla="*/ 1851 h 1878"/>
                <a:gd name="T4" fmla="*/ 134 w 3566"/>
                <a:gd name="T5" fmla="*/ 1665 h 1878"/>
                <a:gd name="T6" fmla="*/ 93 w 3566"/>
                <a:gd name="T7" fmla="*/ 1478 h 1878"/>
                <a:gd name="T8" fmla="*/ 62 w 3566"/>
                <a:gd name="T9" fmla="*/ 1290 h 1878"/>
                <a:gd name="T10" fmla="*/ 40 w 3566"/>
                <a:gd name="T11" fmla="*/ 1108 h 1878"/>
                <a:gd name="T12" fmla="*/ 22 w 3566"/>
                <a:gd name="T13" fmla="*/ 922 h 1878"/>
                <a:gd name="T14" fmla="*/ 9 w 3566"/>
                <a:gd name="T15" fmla="*/ 738 h 1878"/>
                <a:gd name="T16" fmla="*/ 0 w 3566"/>
                <a:gd name="T17" fmla="*/ 552 h 1878"/>
                <a:gd name="T18" fmla="*/ 0 w 3566"/>
                <a:gd name="T19" fmla="*/ 370 h 1878"/>
                <a:gd name="T20" fmla="*/ 2182 w 3566"/>
                <a:gd name="T21" fmla="*/ 22 h 1878"/>
                <a:gd name="T22" fmla="*/ 2297 w 3566"/>
                <a:gd name="T23" fmla="*/ 0 h 1878"/>
                <a:gd name="T24" fmla="*/ 2355 w 3566"/>
                <a:gd name="T25" fmla="*/ 13 h 1878"/>
                <a:gd name="T26" fmla="*/ 2476 w 3566"/>
                <a:gd name="T27" fmla="*/ 249 h 1878"/>
                <a:gd name="T28" fmla="*/ 2640 w 3566"/>
                <a:gd name="T29" fmla="*/ 414 h 1878"/>
                <a:gd name="T30" fmla="*/ 2711 w 3566"/>
                <a:gd name="T31" fmla="*/ 441 h 1878"/>
                <a:gd name="T32" fmla="*/ 2791 w 3566"/>
                <a:gd name="T33" fmla="*/ 458 h 1878"/>
                <a:gd name="T34" fmla="*/ 2863 w 3566"/>
                <a:gd name="T35" fmla="*/ 463 h 1878"/>
                <a:gd name="T36" fmla="*/ 2943 w 3566"/>
                <a:gd name="T37" fmla="*/ 463 h 1878"/>
                <a:gd name="T38" fmla="*/ 3018 w 3566"/>
                <a:gd name="T39" fmla="*/ 449 h 1878"/>
                <a:gd name="T40" fmla="*/ 3094 w 3566"/>
                <a:gd name="T41" fmla="*/ 441 h 1878"/>
                <a:gd name="T42" fmla="*/ 3174 w 3566"/>
                <a:gd name="T43" fmla="*/ 427 h 1878"/>
                <a:gd name="T44" fmla="*/ 3254 w 3566"/>
                <a:gd name="T45" fmla="*/ 423 h 1878"/>
                <a:gd name="T46" fmla="*/ 3468 w 3566"/>
                <a:gd name="T47" fmla="*/ 347 h 1878"/>
                <a:gd name="T48" fmla="*/ 3562 w 3566"/>
                <a:gd name="T49" fmla="*/ 445 h 1878"/>
                <a:gd name="T50" fmla="*/ 3566 w 3566"/>
                <a:gd name="T51" fmla="*/ 458 h 1878"/>
                <a:gd name="T52" fmla="*/ 3552 w 3566"/>
                <a:gd name="T53" fmla="*/ 521 h 1878"/>
                <a:gd name="T54" fmla="*/ 3450 w 3566"/>
                <a:gd name="T55" fmla="*/ 539 h 1878"/>
                <a:gd name="T56" fmla="*/ 3219 w 3566"/>
                <a:gd name="T57" fmla="*/ 601 h 1878"/>
                <a:gd name="T58" fmla="*/ 2845 w 3566"/>
                <a:gd name="T59" fmla="*/ 703 h 1878"/>
                <a:gd name="T60" fmla="*/ 2791 w 3566"/>
                <a:gd name="T61" fmla="*/ 717 h 1878"/>
                <a:gd name="T62" fmla="*/ 2756 w 3566"/>
                <a:gd name="T63" fmla="*/ 734 h 1878"/>
                <a:gd name="T64" fmla="*/ 2729 w 3566"/>
                <a:gd name="T65" fmla="*/ 761 h 1878"/>
                <a:gd name="T66" fmla="*/ 2707 w 3566"/>
                <a:gd name="T67" fmla="*/ 787 h 1878"/>
                <a:gd name="T68" fmla="*/ 2693 w 3566"/>
                <a:gd name="T69" fmla="*/ 819 h 1878"/>
                <a:gd name="T70" fmla="*/ 2675 w 3566"/>
                <a:gd name="T71" fmla="*/ 846 h 1878"/>
                <a:gd name="T72" fmla="*/ 2667 w 3566"/>
                <a:gd name="T73" fmla="*/ 877 h 1878"/>
                <a:gd name="T74" fmla="*/ 2654 w 3566"/>
                <a:gd name="T75" fmla="*/ 903 h 1878"/>
                <a:gd name="T76" fmla="*/ 2649 w 3566"/>
                <a:gd name="T77" fmla="*/ 934 h 1878"/>
                <a:gd name="T78" fmla="*/ 2551 w 3566"/>
                <a:gd name="T79" fmla="*/ 1335 h 1878"/>
                <a:gd name="T80" fmla="*/ 2546 w 3566"/>
                <a:gd name="T81" fmla="*/ 1384 h 1878"/>
                <a:gd name="T82" fmla="*/ 2395 w 3566"/>
                <a:gd name="T83" fmla="*/ 1451 h 1878"/>
                <a:gd name="T84" fmla="*/ 2306 w 3566"/>
                <a:gd name="T85" fmla="*/ 1473 h 1878"/>
                <a:gd name="T86" fmla="*/ 2213 w 3566"/>
                <a:gd name="T87" fmla="*/ 1495 h 1878"/>
                <a:gd name="T88" fmla="*/ 2133 w 3566"/>
                <a:gd name="T89" fmla="*/ 1522 h 1878"/>
                <a:gd name="T90" fmla="*/ 1973 w 3566"/>
                <a:gd name="T91" fmla="*/ 1575 h 1878"/>
                <a:gd name="T92" fmla="*/ 1652 w 3566"/>
                <a:gd name="T93" fmla="*/ 1660 h 1878"/>
                <a:gd name="T94" fmla="*/ 1188 w 3566"/>
                <a:gd name="T95" fmla="*/ 1749 h 1878"/>
                <a:gd name="T96" fmla="*/ 1188 w 3566"/>
                <a:gd name="T97" fmla="*/ 1736 h 1878"/>
                <a:gd name="T98" fmla="*/ 1211 w 3566"/>
                <a:gd name="T99" fmla="*/ 1669 h 1878"/>
                <a:gd name="T100" fmla="*/ 1188 w 3566"/>
                <a:gd name="T101" fmla="*/ 1624 h 1878"/>
                <a:gd name="T102" fmla="*/ 1104 w 3566"/>
                <a:gd name="T103" fmla="*/ 1540 h 1878"/>
                <a:gd name="T104" fmla="*/ 1046 w 3566"/>
                <a:gd name="T105" fmla="*/ 1540 h 1878"/>
                <a:gd name="T106" fmla="*/ 1006 w 3566"/>
                <a:gd name="T107" fmla="*/ 1580 h 1878"/>
                <a:gd name="T108" fmla="*/ 1024 w 3566"/>
                <a:gd name="T109" fmla="*/ 1660 h 1878"/>
                <a:gd name="T110" fmla="*/ 1118 w 3566"/>
                <a:gd name="T111" fmla="*/ 1740 h 1878"/>
                <a:gd name="T112" fmla="*/ 1167 w 3566"/>
                <a:gd name="T113" fmla="*/ 1763 h 1878"/>
                <a:gd name="T114" fmla="*/ 842 w 3566"/>
                <a:gd name="T115" fmla="*/ 1807 h 1878"/>
                <a:gd name="T116" fmla="*/ 552 w 3566"/>
                <a:gd name="T117" fmla="*/ 1829 h 1878"/>
                <a:gd name="T118" fmla="*/ 507 w 3566"/>
                <a:gd name="T119" fmla="*/ 1829 h 1878"/>
                <a:gd name="T120" fmla="*/ 218 w 3566"/>
                <a:gd name="T121" fmla="*/ 1878 h 1878"/>
                <a:gd name="T122" fmla="*/ 196 w 3566"/>
                <a:gd name="T123" fmla="*/ 1869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66" h="1878">
                  <a:moveTo>
                    <a:pt x="196" y="1869"/>
                  </a:moveTo>
                  <a:lnTo>
                    <a:pt x="187" y="1851"/>
                  </a:lnTo>
                  <a:lnTo>
                    <a:pt x="134" y="1665"/>
                  </a:lnTo>
                  <a:lnTo>
                    <a:pt x="93" y="1478"/>
                  </a:lnTo>
                  <a:lnTo>
                    <a:pt x="62" y="1290"/>
                  </a:lnTo>
                  <a:lnTo>
                    <a:pt x="40" y="1108"/>
                  </a:lnTo>
                  <a:lnTo>
                    <a:pt x="22" y="922"/>
                  </a:lnTo>
                  <a:lnTo>
                    <a:pt x="9" y="738"/>
                  </a:lnTo>
                  <a:lnTo>
                    <a:pt x="0" y="552"/>
                  </a:lnTo>
                  <a:lnTo>
                    <a:pt x="0" y="370"/>
                  </a:lnTo>
                  <a:lnTo>
                    <a:pt x="2182" y="22"/>
                  </a:lnTo>
                  <a:lnTo>
                    <a:pt x="2297" y="0"/>
                  </a:lnTo>
                  <a:lnTo>
                    <a:pt x="2355" y="13"/>
                  </a:lnTo>
                  <a:lnTo>
                    <a:pt x="2476" y="249"/>
                  </a:lnTo>
                  <a:lnTo>
                    <a:pt x="2640" y="414"/>
                  </a:lnTo>
                  <a:lnTo>
                    <a:pt x="2711" y="441"/>
                  </a:lnTo>
                  <a:lnTo>
                    <a:pt x="2791" y="458"/>
                  </a:lnTo>
                  <a:lnTo>
                    <a:pt x="2863" y="463"/>
                  </a:lnTo>
                  <a:lnTo>
                    <a:pt x="2943" y="463"/>
                  </a:lnTo>
                  <a:lnTo>
                    <a:pt x="3018" y="449"/>
                  </a:lnTo>
                  <a:lnTo>
                    <a:pt x="3094" y="441"/>
                  </a:lnTo>
                  <a:lnTo>
                    <a:pt x="3174" y="427"/>
                  </a:lnTo>
                  <a:lnTo>
                    <a:pt x="3254" y="423"/>
                  </a:lnTo>
                  <a:lnTo>
                    <a:pt x="3468" y="347"/>
                  </a:lnTo>
                  <a:lnTo>
                    <a:pt x="3562" y="445"/>
                  </a:lnTo>
                  <a:lnTo>
                    <a:pt x="3566" y="458"/>
                  </a:lnTo>
                  <a:lnTo>
                    <a:pt x="3552" y="521"/>
                  </a:lnTo>
                  <a:lnTo>
                    <a:pt x="3450" y="539"/>
                  </a:lnTo>
                  <a:lnTo>
                    <a:pt x="3219" y="601"/>
                  </a:lnTo>
                  <a:lnTo>
                    <a:pt x="2845" y="703"/>
                  </a:lnTo>
                  <a:lnTo>
                    <a:pt x="2791" y="717"/>
                  </a:lnTo>
                  <a:lnTo>
                    <a:pt x="2756" y="734"/>
                  </a:lnTo>
                  <a:lnTo>
                    <a:pt x="2729" y="761"/>
                  </a:lnTo>
                  <a:lnTo>
                    <a:pt x="2707" y="787"/>
                  </a:lnTo>
                  <a:lnTo>
                    <a:pt x="2693" y="819"/>
                  </a:lnTo>
                  <a:lnTo>
                    <a:pt x="2675" y="846"/>
                  </a:lnTo>
                  <a:lnTo>
                    <a:pt x="2667" y="877"/>
                  </a:lnTo>
                  <a:lnTo>
                    <a:pt x="2654" y="903"/>
                  </a:lnTo>
                  <a:lnTo>
                    <a:pt x="2649" y="934"/>
                  </a:lnTo>
                  <a:lnTo>
                    <a:pt x="2551" y="1335"/>
                  </a:lnTo>
                  <a:lnTo>
                    <a:pt x="2546" y="1384"/>
                  </a:lnTo>
                  <a:lnTo>
                    <a:pt x="2395" y="1451"/>
                  </a:lnTo>
                  <a:lnTo>
                    <a:pt x="2306" y="1473"/>
                  </a:lnTo>
                  <a:lnTo>
                    <a:pt x="2213" y="1495"/>
                  </a:lnTo>
                  <a:lnTo>
                    <a:pt x="2133" y="1522"/>
                  </a:lnTo>
                  <a:lnTo>
                    <a:pt x="1973" y="1575"/>
                  </a:lnTo>
                  <a:lnTo>
                    <a:pt x="1652" y="1660"/>
                  </a:lnTo>
                  <a:lnTo>
                    <a:pt x="1188" y="1749"/>
                  </a:lnTo>
                  <a:lnTo>
                    <a:pt x="1188" y="1736"/>
                  </a:lnTo>
                  <a:lnTo>
                    <a:pt x="1211" y="1669"/>
                  </a:lnTo>
                  <a:lnTo>
                    <a:pt x="1188" y="1624"/>
                  </a:lnTo>
                  <a:lnTo>
                    <a:pt x="1104" y="1540"/>
                  </a:lnTo>
                  <a:lnTo>
                    <a:pt x="1046" y="1540"/>
                  </a:lnTo>
                  <a:lnTo>
                    <a:pt x="1006" y="1580"/>
                  </a:lnTo>
                  <a:lnTo>
                    <a:pt x="1024" y="1660"/>
                  </a:lnTo>
                  <a:lnTo>
                    <a:pt x="1118" y="1740"/>
                  </a:lnTo>
                  <a:lnTo>
                    <a:pt x="1167" y="1763"/>
                  </a:lnTo>
                  <a:lnTo>
                    <a:pt x="842" y="1807"/>
                  </a:lnTo>
                  <a:lnTo>
                    <a:pt x="552" y="1829"/>
                  </a:lnTo>
                  <a:lnTo>
                    <a:pt x="507" y="1829"/>
                  </a:lnTo>
                  <a:lnTo>
                    <a:pt x="218" y="1878"/>
                  </a:lnTo>
                  <a:lnTo>
                    <a:pt x="196" y="1869"/>
                  </a:lnTo>
                  <a:close/>
                </a:path>
              </a:pathLst>
            </a:custGeom>
            <a:solidFill>
              <a:srgbClr val="CC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63" y="3352"/>
              <a:ext cx="35" cy="39"/>
            </a:xfrm>
            <a:custGeom>
              <a:avLst/>
              <a:gdLst>
                <a:gd name="T0" fmla="*/ 90 w 210"/>
                <a:gd name="T1" fmla="*/ 227 h 231"/>
                <a:gd name="T2" fmla="*/ 14 w 210"/>
                <a:gd name="T3" fmla="*/ 196 h 231"/>
                <a:gd name="T4" fmla="*/ 0 w 210"/>
                <a:gd name="T5" fmla="*/ 161 h 231"/>
                <a:gd name="T6" fmla="*/ 0 w 210"/>
                <a:gd name="T7" fmla="*/ 125 h 231"/>
                <a:gd name="T8" fmla="*/ 22 w 210"/>
                <a:gd name="T9" fmla="*/ 10 h 231"/>
                <a:gd name="T10" fmla="*/ 45 w 210"/>
                <a:gd name="T11" fmla="*/ 0 h 231"/>
                <a:gd name="T12" fmla="*/ 169 w 210"/>
                <a:gd name="T13" fmla="*/ 71 h 231"/>
                <a:gd name="T14" fmla="*/ 205 w 210"/>
                <a:gd name="T15" fmla="*/ 125 h 231"/>
                <a:gd name="T16" fmla="*/ 205 w 210"/>
                <a:gd name="T17" fmla="*/ 147 h 231"/>
                <a:gd name="T18" fmla="*/ 210 w 210"/>
                <a:gd name="T19" fmla="*/ 169 h 231"/>
                <a:gd name="T20" fmla="*/ 169 w 210"/>
                <a:gd name="T21" fmla="*/ 231 h 231"/>
                <a:gd name="T22" fmla="*/ 90 w 210"/>
                <a:gd name="T23" fmla="*/ 2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0" h="231">
                  <a:moveTo>
                    <a:pt x="90" y="227"/>
                  </a:moveTo>
                  <a:lnTo>
                    <a:pt x="14" y="196"/>
                  </a:lnTo>
                  <a:lnTo>
                    <a:pt x="0" y="161"/>
                  </a:lnTo>
                  <a:lnTo>
                    <a:pt x="0" y="125"/>
                  </a:lnTo>
                  <a:lnTo>
                    <a:pt x="22" y="10"/>
                  </a:lnTo>
                  <a:lnTo>
                    <a:pt x="45" y="0"/>
                  </a:lnTo>
                  <a:lnTo>
                    <a:pt x="169" y="71"/>
                  </a:lnTo>
                  <a:lnTo>
                    <a:pt x="205" y="125"/>
                  </a:lnTo>
                  <a:lnTo>
                    <a:pt x="205" y="147"/>
                  </a:lnTo>
                  <a:lnTo>
                    <a:pt x="210" y="169"/>
                  </a:lnTo>
                  <a:lnTo>
                    <a:pt x="169" y="231"/>
                  </a:lnTo>
                  <a:lnTo>
                    <a:pt x="90" y="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465" y="3329"/>
              <a:ext cx="33" cy="33"/>
            </a:xfrm>
            <a:custGeom>
              <a:avLst/>
              <a:gdLst>
                <a:gd name="T0" fmla="*/ 71 w 196"/>
                <a:gd name="T1" fmla="*/ 196 h 196"/>
                <a:gd name="T2" fmla="*/ 45 w 196"/>
                <a:gd name="T3" fmla="*/ 190 h 196"/>
                <a:gd name="T4" fmla="*/ 22 w 196"/>
                <a:gd name="T5" fmla="*/ 173 h 196"/>
                <a:gd name="T6" fmla="*/ 10 w 196"/>
                <a:gd name="T7" fmla="*/ 133 h 196"/>
                <a:gd name="T8" fmla="*/ 0 w 196"/>
                <a:gd name="T9" fmla="*/ 53 h 196"/>
                <a:gd name="T10" fmla="*/ 32 w 196"/>
                <a:gd name="T11" fmla="*/ 8 h 196"/>
                <a:gd name="T12" fmla="*/ 116 w 196"/>
                <a:gd name="T13" fmla="*/ 0 h 196"/>
                <a:gd name="T14" fmla="*/ 192 w 196"/>
                <a:gd name="T15" fmla="*/ 53 h 196"/>
                <a:gd name="T16" fmla="*/ 196 w 196"/>
                <a:gd name="T17" fmla="*/ 75 h 196"/>
                <a:gd name="T18" fmla="*/ 183 w 196"/>
                <a:gd name="T19" fmla="*/ 173 h 196"/>
                <a:gd name="T20" fmla="*/ 183 w 196"/>
                <a:gd name="T21" fmla="*/ 196 h 196"/>
                <a:gd name="T22" fmla="*/ 71 w 196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71" y="196"/>
                  </a:moveTo>
                  <a:lnTo>
                    <a:pt x="45" y="190"/>
                  </a:lnTo>
                  <a:lnTo>
                    <a:pt x="22" y="173"/>
                  </a:lnTo>
                  <a:lnTo>
                    <a:pt x="10" y="133"/>
                  </a:lnTo>
                  <a:lnTo>
                    <a:pt x="0" y="53"/>
                  </a:lnTo>
                  <a:lnTo>
                    <a:pt x="32" y="8"/>
                  </a:lnTo>
                  <a:lnTo>
                    <a:pt x="116" y="0"/>
                  </a:lnTo>
                  <a:lnTo>
                    <a:pt x="192" y="53"/>
                  </a:lnTo>
                  <a:lnTo>
                    <a:pt x="196" y="75"/>
                  </a:lnTo>
                  <a:lnTo>
                    <a:pt x="183" y="173"/>
                  </a:lnTo>
                  <a:lnTo>
                    <a:pt x="183" y="196"/>
                  </a:lnTo>
                  <a:lnTo>
                    <a:pt x="71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49" y="3294"/>
              <a:ext cx="42" cy="48"/>
            </a:xfrm>
            <a:custGeom>
              <a:avLst/>
              <a:gdLst>
                <a:gd name="T0" fmla="*/ 94 w 253"/>
                <a:gd name="T1" fmla="*/ 275 h 284"/>
                <a:gd name="T2" fmla="*/ 0 w 253"/>
                <a:gd name="T3" fmla="*/ 186 h 284"/>
                <a:gd name="T4" fmla="*/ 0 w 253"/>
                <a:gd name="T5" fmla="*/ 70 h 284"/>
                <a:gd name="T6" fmla="*/ 58 w 253"/>
                <a:gd name="T7" fmla="*/ 0 h 284"/>
                <a:gd name="T8" fmla="*/ 137 w 253"/>
                <a:gd name="T9" fmla="*/ 0 h 284"/>
                <a:gd name="T10" fmla="*/ 200 w 253"/>
                <a:gd name="T11" fmla="*/ 43 h 284"/>
                <a:gd name="T12" fmla="*/ 245 w 253"/>
                <a:gd name="T13" fmla="*/ 88 h 284"/>
                <a:gd name="T14" fmla="*/ 253 w 253"/>
                <a:gd name="T15" fmla="*/ 146 h 284"/>
                <a:gd name="T16" fmla="*/ 235 w 253"/>
                <a:gd name="T17" fmla="*/ 209 h 284"/>
                <a:gd name="T18" fmla="*/ 186 w 253"/>
                <a:gd name="T19" fmla="*/ 284 h 284"/>
                <a:gd name="T20" fmla="*/ 94 w 253"/>
                <a:gd name="T21" fmla="*/ 27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284">
                  <a:moveTo>
                    <a:pt x="94" y="275"/>
                  </a:moveTo>
                  <a:lnTo>
                    <a:pt x="0" y="186"/>
                  </a:lnTo>
                  <a:lnTo>
                    <a:pt x="0" y="70"/>
                  </a:lnTo>
                  <a:lnTo>
                    <a:pt x="58" y="0"/>
                  </a:lnTo>
                  <a:lnTo>
                    <a:pt x="137" y="0"/>
                  </a:lnTo>
                  <a:lnTo>
                    <a:pt x="200" y="43"/>
                  </a:lnTo>
                  <a:lnTo>
                    <a:pt x="245" y="88"/>
                  </a:lnTo>
                  <a:lnTo>
                    <a:pt x="253" y="146"/>
                  </a:lnTo>
                  <a:lnTo>
                    <a:pt x="235" y="209"/>
                  </a:lnTo>
                  <a:lnTo>
                    <a:pt x="186" y="284"/>
                  </a:lnTo>
                  <a:lnTo>
                    <a:pt x="94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555" y="3304"/>
              <a:ext cx="36" cy="32"/>
            </a:xfrm>
            <a:custGeom>
              <a:avLst/>
              <a:gdLst>
                <a:gd name="T0" fmla="*/ 58 w 218"/>
                <a:gd name="T1" fmla="*/ 187 h 196"/>
                <a:gd name="T2" fmla="*/ 5 w 218"/>
                <a:gd name="T3" fmla="*/ 147 h 196"/>
                <a:gd name="T4" fmla="*/ 0 w 218"/>
                <a:gd name="T5" fmla="*/ 72 h 196"/>
                <a:gd name="T6" fmla="*/ 44 w 218"/>
                <a:gd name="T7" fmla="*/ 9 h 196"/>
                <a:gd name="T8" fmla="*/ 62 w 218"/>
                <a:gd name="T9" fmla="*/ 0 h 196"/>
                <a:gd name="T10" fmla="*/ 103 w 218"/>
                <a:gd name="T11" fmla="*/ 0 h 196"/>
                <a:gd name="T12" fmla="*/ 209 w 218"/>
                <a:gd name="T13" fmla="*/ 72 h 196"/>
                <a:gd name="T14" fmla="*/ 209 w 218"/>
                <a:gd name="T15" fmla="*/ 89 h 196"/>
                <a:gd name="T16" fmla="*/ 218 w 218"/>
                <a:gd name="T17" fmla="*/ 129 h 196"/>
                <a:gd name="T18" fmla="*/ 165 w 218"/>
                <a:gd name="T19" fmla="*/ 196 h 196"/>
                <a:gd name="T20" fmla="*/ 58 w 218"/>
                <a:gd name="T21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96">
                  <a:moveTo>
                    <a:pt x="58" y="187"/>
                  </a:moveTo>
                  <a:lnTo>
                    <a:pt x="5" y="147"/>
                  </a:lnTo>
                  <a:lnTo>
                    <a:pt x="0" y="72"/>
                  </a:lnTo>
                  <a:lnTo>
                    <a:pt x="44" y="9"/>
                  </a:lnTo>
                  <a:lnTo>
                    <a:pt x="62" y="0"/>
                  </a:lnTo>
                  <a:lnTo>
                    <a:pt x="103" y="0"/>
                  </a:lnTo>
                  <a:lnTo>
                    <a:pt x="209" y="72"/>
                  </a:lnTo>
                  <a:lnTo>
                    <a:pt x="209" y="89"/>
                  </a:lnTo>
                  <a:lnTo>
                    <a:pt x="218" y="129"/>
                  </a:lnTo>
                  <a:lnTo>
                    <a:pt x="165" y="196"/>
                  </a:lnTo>
                  <a:lnTo>
                    <a:pt x="5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53" y="3288"/>
              <a:ext cx="35" cy="45"/>
            </a:xfrm>
            <a:custGeom>
              <a:avLst/>
              <a:gdLst>
                <a:gd name="T0" fmla="*/ 138 w 209"/>
                <a:gd name="T1" fmla="*/ 268 h 268"/>
                <a:gd name="T2" fmla="*/ 103 w 209"/>
                <a:gd name="T3" fmla="*/ 254 h 268"/>
                <a:gd name="T4" fmla="*/ 27 w 209"/>
                <a:gd name="T5" fmla="*/ 209 h 268"/>
                <a:gd name="T6" fmla="*/ 0 w 209"/>
                <a:gd name="T7" fmla="*/ 139 h 268"/>
                <a:gd name="T8" fmla="*/ 40 w 209"/>
                <a:gd name="T9" fmla="*/ 14 h 268"/>
                <a:gd name="T10" fmla="*/ 62 w 209"/>
                <a:gd name="T11" fmla="*/ 0 h 268"/>
                <a:gd name="T12" fmla="*/ 142 w 209"/>
                <a:gd name="T13" fmla="*/ 23 h 268"/>
                <a:gd name="T14" fmla="*/ 195 w 209"/>
                <a:gd name="T15" fmla="*/ 94 h 268"/>
                <a:gd name="T16" fmla="*/ 201 w 209"/>
                <a:gd name="T17" fmla="*/ 166 h 268"/>
                <a:gd name="T18" fmla="*/ 209 w 209"/>
                <a:gd name="T19" fmla="*/ 201 h 268"/>
                <a:gd name="T20" fmla="*/ 174 w 209"/>
                <a:gd name="T21" fmla="*/ 268 h 268"/>
                <a:gd name="T22" fmla="*/ 138 w 209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68">
                  <a:moveTo>
                    <a:pt x="138" y="268"/>
                  </a:moveTo>
                  <a:lnTo>
                    <a:pt x="103" y="254"/>
                  </a:lnTo>
                  <a:lnTo>
                    <a:pt x="27" y="209"/>
                  </a:lnTo>
                  <a:lnTo>
                    <a:pt x="0" y="139"/>
                  </a:lnTo>
                  <a:lnTo>
                    <a:pt x="40" y="14"/>
                  </a:lnTo>
                  <a:lnTo>
                    <a:pt x="62" y="0"/>
                  </a:lnTo>
                  <a:lnTo>
                    <a:pt x="142" y="23"/>
                  </a:lnTo>
                  <a:lnTo>
                    <a:pt x="195" y="94"/>
                  </a:lnTo>
                  <a:lnTo>
                    <a:pt x="201" y="166"/>
                  </a:lnTo>
                  <a:lnTo>
                    <a:pt x="209" y="201"/>
                  </a:lnTo>
                  <a:lnTo>
                    <a:pt x="174" y="268"/>
                  </a:lnTo>
                  <a:lnTo>
                    <a:pt x="138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449" y="3268"/>
              <a:ext cx="41" cy="42"/>
            </a:xfrm>
            <a:custGeom>
              <a:avLst/>
              <a:gdLst>
                <a:gd name="T0" fmla="*/ 138 w 244"/>
                <a:gd name="T1" fmla="*/ 253 h 253"/>
                <a:gd name="T2" fmla="*/ 31 w 244"/>
                <a:gd name="T3" fmla="*/ 182 h 253"/>
                <a:gd name="T4" fmla="*/ 0 w 244"/>
                <a:gd name="T5" fmla="*/ 138 h 253"/>
                <a:gd name="T6" fmla="*/ 31 w 244"/>
                <a:gd name="T7" fmla="*/ 13 h 253"/>
                <a:gd name="T8" fmla="*/ 80 w 244"/>
                <a:gd name="T9" fmla="*/ 0 h 253"/>
                <a:gd name="T10" fmla="*/ 209 w 244"/>
                <a:gd name="T11" fmla="*/ 53 h 253"/>
                <a:gd name="T12" fmla="*/ 244 w 244"/>
                <a:gd name="T13" fmla="*/ 138 h 253"/>
                <a:gd name="T14" fmla="*/ 187 w 244"/>
                <a:gd name="T15" fmla="*/ 253 h 253"/>
                <a:gd name="T16" fmla="*/ 138 w 244"/>
                <a:gd name="T1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53">
                  <a:moveTo>
                    <a:pt x="138" y="253"/>
                  </a:moveTo>
                  <a:lnTo>
                    <a:pt x="31" y="182"/>
                  </a:lnTo>
                  <a:lnTo>
                    <a:pt x="0" y="138"/>
                  </a:lnTo>
                  <a:lnTo>
                    <a:pt x="31" y="13"/>
                  </a:lnTo>
                  <a:lnTo>
                    <a:pt x="80" y="0"/>
                  </a:lnTo>
                  <a:lnTo>
                    <a:pt x="209" y="53"/>
                  </a:lnTo>
                  <a:lnTo>
                    <a:pt x="244" y="138"/>
                  </a:lnTo>
                  <a:lnTo>
                    <a:pt x="187" y="253"/>
                  </a:lnTo>
                  <a:lnTo>
                    <a:pt x="138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540" y="3247"/>
              <a:ext cx="40" cy="40"/>
            </a:xfrm>
            <a:custGeom>
              <a:avLst/>
              <a:gdLst>
                <a:gd name="T0" fmla="*/ 89 w 241"/>
                <a:gd name="T1" fmla="*/ 241 h 241"/>
                <a:gd name="T2" fmla="*/ 9 w 241"/>
                <a:gd name="T3" fmla="*/ 120 h 241"/>
                <a:gd name="T4" fmla="*/ 0 w 241"/>
                <a:gd name="T5" fmla="*/ 80 h 241"/>
                <a:gd name="T6" fmla="*/ 53 w 241"/>
                <a:gd name="T7" fmla="*/ 0 h 241"/>
                <a:gd name="T8" fmla="*/ 112 w 241"/>
                <a:gd name="T9" fmla="*/ 0 h 241"/>
                <a:gd name="T10" fmla="*/ 227 w 241"/>
                <a:gd name="T11" fmla="*/ 80 h 241"/>
                <a:gd name="T12" fmla="*/ 241 w 241"/>
                <a:gd name="T13" fmla="*/ 178 h 241"/>
                <a:gd name="T14" fmla="*/ 196 w 241"/>
                <a:gd name="T15" fmla="*/ 241 h 241"/>
                <a:gd name="T16" fmla="*/ 89 w 241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1">
                  <a:moveTo>
                    <a:pt x="89" y="241"/>
                  </a:moveTo>
                  <a:lnTo>
                    <a:pt x="9" y="120"/>
                  </a:lnTo>
                  <a:lnTo>
                    <a:pt x="0" y="80"/>
                  </a:lnTo>
                  <a:lnTo>
                    <a:pt x="53" y="0"/>
                  </a:lnTo>
                  <a:lnTo>
                    <a:pt x="112" y="0"/>
                  </a:lnTo>
                  <a:lnTo>
                    <a:pt x="227" y="80"/>
                  </a:lnTo>
                  <a:lnTo>
                    <a:pt x="241" y="178"/>
                  </a:lnTo>
                  <a:lnTo>
                    <a:pt x="196" y="241"/>
                  </a:lnTo>
                  <a:lnTo>
                    <a:pt x="89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42" y="3233"/>
              <a:ext cx="43" cy="50"/>
            </a:xfrm>
            <a:custGeom>
              <a:avLst/>
              <a:gdLst>
                <a:gd name="T0" fmla="*/ 129 w 258"/>
                <a:gd name="T1" fmla="*/ 302 h 302"/>
                <a:gd name="T2" fmla="*/ 72 w 258"/>
                <a:gd name="T3" fmla="*/ 253 h 302"/>
                <a:gd name="T4" fmla="*/ 4 w 258"/>
                <a:gd name="T5" fmla="*/ 151 h 302"/>
                <a:gd name="T6" fmla="*/ 0 w 258"/>
                <a:gd name="T7" fmla="*/ 94 h 302"/>
                <a:gd name="T8" fmla="*/ 58 w 258"/>
                <a:gd name="T9" fmla="*/ 22 h 302"/>
                <a:gd name="T10" fmla="*/ 85 w 258"/>
                <a:gd name="T11" fmla="*/ 0 h 302"/>
                <a:gd name="T12" fmla="*/ 254 w 258"/>
                <a:gd name="T13" fmla="*/ 71 h 302"/>
                <a:gd name="T14" fmla="*/ 258 w 258"/>
                <a:gd name="T15" fmla="*/ 222 h 302"/>
                <a:gd name="T16" fmla="*/ 209 w 258"/>
                <a:gd name="T17" fmla="*/ 289 h 302"/>
                <a:gd name="T18" fmla="*/ 129 w 258"/>
                <a:gd name="T1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02">
                  <a:moveTo>
                    <a:pt x="129" y="302"/>
                  </a:moveTo>
                  <a:lnTo>
                    <a:pt x="72" y="253"/>
                  </a:lnTo>
                  <a:lnTo>
                    <a:pt x="4" y="151"/>
                  </a:lnTo>
                  <a:lnTo>
                    <a:pt x="0" y="94"/>
                  </a:lnTo>
                  <a:lnTo>
                    <a:pt x="58" y="22"/>
                  </a:lnTo>
                  <a:lnTo>
                    <a:pt x="85" y="0"/>
                  </a:lnTo>
                  <a:lnTo>
                    <a:pt x="254" y="71"/>
                  </a:lnTo>
                  <a:lnTo>
                    <a:pt x="258" y="222"/>
                  </a:lnTo>
                  <a:lnTo>
                    <a:pt x="209" y="289"/>
                  </a:lnTo>
                  <a:lnTo>
                    <a:pt x="129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02" y="2902"/>
              <a:ext cx="387" cy="373"/>
            </a:xfrm>
            <a:custGeom>
              <a:avLst/>
              <a:gdLst>
                <a:gd name="T0" fmla="*/ 423 w 2320"/>
                <a:gd name="T1" fmla="*/ 2216 h 2234"/>
                <a:gd name="T2" fmla="*/ 281 w 2320"/>
                <a:gd name="T3" fmla="*/ 2136 h 2234"/>
                <a:gd name="T4" fmla="*/ 157 w 2320"/>
                <a:gd name="T5" fmla="*/ 2008 h 2234"/>
                <a:gd name="T6" fmla="*/ 108 w 2320"/>
                <a:gd name="T7" fmla="*/ 1860 h 2234"/>
                <a:gd name="T8" fmla="*/ 103 w 2320"/>
                <a:gd name="T9" fmla="*/ 1713 h 2234"/>
                <a:gd name="T10" fmla="*/ 129 w 2320"/>
                <a:gd name="T11" fmla="*/ 1576 h 2234"/>
                <a:gd name="T12" fmla="*/ 294 w 2320"/>
                <a:gd name="T13" fmla="*/ 1443 h 2234"/>
                <a:gd name="T14" fmla="*/ 366 w 2320"/>
                <a:gd name="T15" fmla="*/ 1682 h 2234"/>
                <a:gd name="T16" fmla="*/ 477 w 2320"/>
                <a:gd name="T17" fmla="*/ 1562 h 2234"/>
                <a:gd name="T18" fmla="*/ 454 w 2320"/>
                <a:gd name="T19" fmla="*/ 1349 h 2234"/>
                <a:gd name="T20" fmla="*/ 388 w 2320"/>
                <a:gd name="T21" fmla="*/ 1130 h 2234"/>
                <a:gd name="T22" fmla="*/ 201 w 2320"/>
                <a:gd name="T23" fmla="*/ 757 h 2234"/>
                <a:gd name="T24" fmla="*/ 263 w 2320"/>
                <a:gd name="T25" fmla="*/ 1033 h 2234"/>
                <a:gd name="T26" fmla="*/ 233 w 2320"/>
                <a:gd name="T27" fmla="*/ 1091 h 2234"/>
                <a:gd name="T28" fmla="*/ 170 w 2320"/>
                <a:gd name="T29" fmla="*/ 1024 h 2234"/>
                <a:gd name="T30" fmla="*/ 32 w 2320"/>
                <a:gd name="T31" fmla="*/ 730 h 2234"/>
                <a:gd name="T32" fmla="*/ 5 w 2320"/>
                <a:gd name="T33" fmla="*/ 557 h 2234"/>
                <a:gd name="T34" fmla="*/ 36 w 2320"/>
                <a:gd name="T35" fmla="*/ 374 h 2234"/>
                <a:gd name="T36" fmla="*/ 628 w 2320"/>
                <a:gd name="T37" fmla="*/ 147 h 2234"/>
                <a:gd name="T38" fmla="*/ 793 w 2320"/>
                <a:gd name="T39" fmla="*/ 281 h 2234"/>
                <a:gd name="T40" fmla="*/ 967 w 2320"/>
                <a:gd name="T41" fmla="*/ 343 h 2234"/>
                <a:gd name="T42" fmla="*/ 1296 w 2320"/>
                <a:gd name="T43" fmla="*/ 312 h 2234"/>
                <a:gd name="T44" fmla="*/ 1483 w 2320"/>
                <a:gd name="T45" fmla="*/ 205 h 2234"/>
                <a:gd name="T46" fmla="*/ 1701 w 2320"/>
                <a:gd name="T47" fmla="*/ 13 h 2234"/>
                <a:gd name="T48" fmla="*/ 1947 w 2320"/>
                <a:gd name="T49" fmla="*/ 138 h 2234"/>
                <a:gd name="T50" fmla="*/ 2146 w 2320"/>
                <a:gd name="T51" fmla="*/ 374 h 2234"/>
                <a:gd name="T52" fmla="*/ 2222 w 2320"/>
                <a:gd name="T53" fmla="*/ 588 h 2234"/>
                <a:gd name="T54" fmla="*/ 2293 w 2320"/>
                <a:gd name="T55" fmla="*/ 921 h 2234"/>
                <a:gd name="T56" fmla="*/ 2311 w 2320"/>
                <a:gd name="T57" fmla="*/ 1260 h 2234"/>
                <a:gd name="T58" fmla="*/ 2115 w 2320"/>
                <a:gd name="T59" fmla="*/ 1580 h 2234"/>
                <a:gd name="T60" fmla="*/ 2004 w 2320"/>
                <a:gd name="T61" fmla="*/ 1265 h 2234"/>
                <a:gd name="T62" fmla="*/ 1941 w 2320"/>
                <a:gd name="T63" fmla="*/ 1295 h 2234"/>
                <a:gd name="T64" fmla="*/ 1933 w 2320"/>
                <a:gd name="T65" fmla="*/ 1549 h 2234"/>
                <a:gd name="T66" fmla="*/ 1817 w 2320"/>
                <a:gd name="T67" fmla="*/ 1798 h 2234"/>
                <a:gd name="T68" fmla="*/ 1652 w 2320"/>
                <a:gd name="T69" fmla="*/ 1967 h 2234"/>
                <a:gd name="T70" fmla="*/ 1456 w 2320"/>
                <a:gd name="T71" fmla="*/ 2030 h 2234"/>
                <a:gd name="T72" fmla="*/ 1260 w 2320"/>
                <a:gd name="T73" fmla="*/ 2003 h 2234"/>
                <a:gd name="T74" fmla="*/ 1217 w 2320"/>
                <a:gd name="T75" fmla="*/ 1611 h 2234"/>
                <a:gd name="T76" fmla="*/ 1123 w 2320"/>
                <a:gd name="T77" fmla="*/ 1523 h 2234"/>
                <a:gd name="T78" fmla="*/ 1127 w 2320"/>
                <a:gd name="T79" fmla="*/ 1772 h 2234"/>
                <a:gd name="T80" fmla="*/ 1060 w 2320"/>
                <a:gd name="T81" fmla="*/ 1977 h 2234"/>
                <a:gd name="T82" fmla="*/ 891 w 2320"/>
                <a:gd name="T83" fmla="*/ 2145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0" h="2234">
                  <a:moveTo>
                    <a:pt x="522" y="2234"/>
                  </a:moveTo>
                  <a:lnTo>
                    <a:pt x="472" y="2226"/>
                  </a:lnTo>
                  <a:lnTo>
                    <a:pt x="423" y="2216"/>
                  </a:lnTo>
                  <a:lnTo>
                    <a:pt x="374" y="2194"/>
                  </a:lnTo>
                  <a:lnTo>
                    <a:pt x="330" y="2173"/>
                  </a:lnTo>
                  <a:lnTo>
                    <a:pt x="281" y="2136"/>
                  </a:lnTo>
                  <a:lnTo>
                    <a:pt x="237" y="2101"/>
                  </a:lnTo>
                  <a:lnTo>
                    <a:pt x="192" y="2056"/>
                  </a:lnTo>
                  <a:lnTo>
                    <a:pt x="157" y="2008"/>
                  </a:lnTo>
                  <a:lnTo>
                    <a:pt x="129" y="1958"/>
                  </a:lnTo>
                  <a:lnTo>
                    <a:pt x="112" y="1905"/>
                  </a:lnTo>
                  <a:lnTo>
                    <a:pt x="108" y="1860"/>
                  </a:lnTo>
                  <a:lnTo>
                    <a:pt x="103" y="1811"/>
                  </a:lnTo>
                  <a:lnTo>
                    <a:pt x="103" y="1768"/>
                  </a:lnTo>
                  <a:lnTo>
                    <a:pt x="103" y="1713"/>
                  </a:lnTo>
                  <a:lnTo>
                    <a:pt x="112" y="1670"/>
                  </a:lnTo>
                  <a:lnTo>
                    <a:pt x="116" y="1620"/>
                  </a:lnTo>
                  <a:lnTo>
                    <a:pt x="129" y="1576"/>
                  </a:lnTo>
                  <a:lnTo>
                    <a:pt x="129" y="1496"/>
                  </a:lnTo>
                  <a:lnTo>
                    <a:pt x="250" y="1460"/>
                  </a:lnTo>
                  <a:lnTo>
                    <a:pt x="294" y="1443"/>
                  </a:lnTo>
                  <a:lnTo>
                    <a:pt x="384" y="1416"/>
                  </a:lnTo>
                  <a:lnTo>
                    <a:pt x="401" y="1540"/>
                  </a:lnTo>
                  <a:lnTo>
                    <a:pt x="366" y="1682"/>
                  </a:lnTo>
                  <a:lnTo>
                    <a:pt x="432" y="1705"/>
                  </a:lnTo>
                  <a:lnTo>
                    <a:pt x="477" y="1638"/>
                  </a:lnTo>
                  <a:lnTo>
                    <a:pt x="477" y="1562"/>
                  </a:lnTo>
                  <a:lnTo>
                    <a:pt x="477" y="1492"/>
                  </a:lnTo>
                  <a:lnTo>
                    <a:pt x="464" y="1420"/>
                  </a:lnTo>
                  <a:lnTo>
                    <a:pt x="454" y="1349"/>
                  </a:lnTo>
                  <a:lnTo>
                    <a:pt x="432" y="1277"/>
                  </a:lnTo>
                  <a:lnTo>
                    <a:pt x="411" y="1206"/>
                  </a:lnTo>
                  <a:lnTo>
                    <a:pt x="388" y="1130"/>
                  </a:lnTo>
                  <a:lnTo>
                    <a:pt x="366" y="1060"/>
                  </a:lnTo>
                  <a:lnTo>
                    <a:pt x="343" y="1011"/>
                  </a:lnTo>
                  <a:lnTo>
                    <a:pt x="201" y="757"/>
                  </a:lnTo>
                  <a:lnTo>
                    <a:pt x="157" y="717"/>
                  </a:lnTo>
                  <a:lnTo>
                    <a:pt x="143" y="792"/>
                  </a:lnTo>
                  <a:lnTo>
                    <a:pt x="263" y="1033"/>
                  </a:lnTo>
                  <a:lnTo>
                    <a:pt x="272" y="1050"/>
                  </a:lnTo>
                  <a:lnTo>
                    <a:pt x="259" y="1095"/>
                  </a:lnTo>
                  <a:lnTo>
                    <a:pt x="233" y="1091"/>
                  </a:lnTo>
                  <a:lnTo>
                    <a:pt x="215" y="1073"/>
                  </a:lnTo>
                  <a:lnTo>
                    <a:pt x="196" y="1046"/>
                  </a:lnTo>
                  <a:lnTo>
                    <a:pt x="170" y="1024"/>
                  </a:lnTo>
                  <a:lnTo>
                    <a:pt x="72" y="837"/>
                  </a:lnTo>
                  <a:lnTo>
                    <a:pt x="54" y="792"/>
                  </a:lnTo>
                  <a:lnTo>
                    <a:pt x="32" y="730"/>
                  </a:lnTo>
                  <a:lnTo>
                    <a:pt x="18" y="672"/>
                  </a:lnTo>
                  <a:lnTo>
                    <a:pt x="5" y="614"/>
                  </a:lnTo>
                  <a:lnTo>
                    <a:pt x="5" y="557"/>
                  </a:lnTo>
                  <a:lnTo>
                    <a:pt x="0" y="494"/>
                  </a:lnTo>
                  <a:lnTo>
                    <a:pt x="14" y="436"/>
                  </a:lnTo>
                  <a:lnTo>
                    <a:pt x="36" y="374"/>
                  </a:lnTo>
                  <a:lnTo>
                    <a:pt x="76" y="321"/>
                  </a:lnTo>
                  <a:lnTo>
                    <a:pt x="259" y="209"/>
                  </a:lnTo>
                  <a:lnTo>
                    <a:pt x="628" y="147"/>
                  </a:lnTo>
                  <a:lnTo>
                    <a:pt x="681" y="201"/>
                  </a:lnTo>
                  <a:lnTo>
                    <a:pt x="740" y="245"/>
                  </a:lnTo>
                  <a:lnTo>
                    <a:pt x="793" y="281"/>
                  </a:lnTo>
                  <a:lnTo>
                    <a:pt x="851" y="312"/>
                  </a:lnTo>
                  <a:lnTo>
                    <a:pt x="908" y="330"/>
                  </a:lnTo>
                  <a:lnTo>
                    <a:pt x="967" y="343"/>
                  </a:lnTo>
                  <a:lnTo>
                    <a:pt x="1025" y="352"/>
                  </a:lnTo>
                  <a:lnTo>
                    <a:pt x="1092" y="356"/>
                  </a:lnTo>
                  <a:lnTo>
                    <a:pt x="1296" y="312"/>
                  </a:lnTo>
                  <a:lnTo>
                    <a:pt x="1341" y="299"/>
                  </a:lnTo>
                  <a:lnTo>
                    <a:pt x="1434" y="254"/>
                  </a:lnTo>
                  <a:lnTo>
                    <a:pt x="1483" y="205"/>
                  </a:lnTo>
                  <a:lnTo>
                    <a:pt x="1519" y="170"/>
                  </a:lnTo>
                  <a:lnTo>
                    <a:pt x="1536" y="0"/>
                  </a:lnTo>
                  <a:lnTo>
                    <a:pt x="1701" y="13"/>
                  </a:lnTo>
                  <a:lnTo>
                    <a:pt x="1782" y="31"/>
                  </a:lnTo>
                  <a:lnTo>
                    <a:pt x="1871" y="80"/>
                  </a:lnTo>
                  <a:lnTo>
                    <a:pt x="1947" y="138"/>
                  </a:lnTo>
                  <a:lnTo>
                    <a:pt x="2027" y="214"/>
                  </a:lnTo>
                  <a:lnTo>
                    <a:pt x="2088" y="289"/>
                  </a:lnTo>
                  <a:lnTo>
                    <a:pt x="2146" y="374"/>
                  </a:lnTo>
                  <a:lnTo>
                    <a:pt x="2187" y="459"/>
                  </a:lnTo>
                  <a:lnTo>
                    <a:pt x="2217" y="539"/>
                  </a:lnTo>
                  <a:lnTo>
                    <a:pt x="2222" y="588"/>
                  </a:lnTo>
                  <a:lnTo>
                    <a:pt x="2244" y="699"/>
                  </a:lnTo>
                  <a:lnTo>
                    <a:pt x="2271" y="810"/>
                  </a:lnTo>
                  <a:lnTo>
                    <a:pt x="2293" y="921"/>
                  </a:lnTo>
                  <a:lnTo>
                    <a:pt x="2316" y="1037"/>
                  </a:lnTo>
                  <a:lnTo>
                    <a:pt x="2320" y="1144"/>
                  </a:lnTo>
                  <a:lnTo>
                    <a:pt x="2311" y="1260"/>
                  </a:lnTo>
                  <a:lnTo>
                    <a:pt x="2280" y="1371"/>
                  </a:lnTo>
                  <a:lnTo>
                    <a:pt x="2222" y="1486"/>
                  </a:lnTo>
                  <a:lnTo>
                    <a:pt x="2115" y="1580"/>
                  </a:lnTo>
                  <a:lnTo>
                    <a:pt x="2102" y="1598"/>
                  </a:lnTo>
                  <a:lnTo>
                    <a:pt x="2058" y="1602"/>
                  </a:lnTo>
                  <a:lnTo>
                    <a:pt x="2004" y="1265"/>
                  </a:lnTo>
                  <a:lnTo>
                    <a:pt x="2000" y="1234"/>
                  </a:lnTo>
                  <a:lnTo>
                    <a:pt x="1941" y="1211"/>
                  </a:lnTo>
                  <a:lnTo>
                    <a:pt x="1941" y="1295"/>
                  </a:lnTo>
                  <a:lnTo>
                    <a:pt x="1947" y="1380"/>
                  </a:lnTo>
                  <a:lnTo>
                    <a:pt x="1941" y="1465"/>
                  </a:lnTo>
                  <a:lnTo>
                    <a:pt x="1933" y="1549"/>
                  </a:lnTo>
                  <a:lnTo>
                    <a:pt x="1906" y="1629"/>
                  </a:lnTo>
                  <a:lnTo>
                    <a:pt x="1871" y="1713"/>
                  </a:lnTo>
                  <a:lnTo>
                    <a:pt x="1817" y="1798"/>
                  </a:lnTo>
                  <a:lnTo>
                    <a:pt x="1751" y="1887"/>
                  </a:lnTo>
                  <a:lnTo>
                    <a:pt x="1724" y="1932"/>
                  </a:lnTo>
                  <a:lnTo>
                    <a:pt x="1652" y="1967"/>
                  </a:lnTo>
                  <a:lnTo>
                    <a:pt x="1585" y="1999"/>
                  </a:lnTo>
                  <a:lnTo>
                    <a:pt x="1519" y="2016"/>
                  </a:lnTo>
                  <a:lnTo>
                    <a:pt x="1456" y="2030"/>
                  </a:lnTo>
                  <a:lnTo>
                    <a:pt x="1389" y="2030"/>
                  </a:lnTo>
                  <a:lnTo>
                    <a:pt x="1323" y="2021"/>
                  </a:lnTo>
                  <a:lnTo>
                    <a:pt x="1260" y="2003"/>
                  </a:lnTo>
                  <a:lnTo>
                    <a:pt x="1203" y="1981"/>
                  </a:lnTo>
                  <a:lnTo>
                    <a:pt x="1225" y="1821"/>
                  </a:lnTo>
                  <a:lnTo>
                    <a:pt x="1217" y="1611"/>
                  </a:lnTo>
                  <a:lnTo>
                    <a:pt x="1185" y="1553"/>
                  </a:lnTo>
                  <a:lnTo>
                    <a:pt x="1158" y="1531"/>
                  </a:lnTo>
                  <a:lnTo>
                    <a:pt x="1123" y="1523"/>
                  </a:lnTo>
                  <a:lnTo>
                    <a:pt x="1135" y="1638"/>
                  </a:lnTo>
                  <a:lnTo>
                    <a:pt x="1131" y="1700"/>
                  </a:lnTo>
                  <a:lnTo>
                    <a:pt x="1127" y="1772"/>
                  </a:lnTo>
                  <a:lnTo>
                    <a:pt x="1113" y="1843"/>
                  </a:lnTo>
                  <a:lnTo>
                    <a:pt x="1096" y="1914"/>
                  </a:lnTo>
                  <a:lnTo>
                    <a:pt x="1060" y="1977"/>
                  </a:lnTo>
                  <a:lnTo>
                    <a:pt x="1020" y="2043"/>
                  </a:lnTo>
                  <a:lnTo>
                    <a:pt x="963" y="2097"/>
                  </a:lnTo>
                  <a:lnTo>
                    <a:pt x="891" y="2145"/>
                  </a:lnTo>
                  <a:lnTo>
                    <a:pt x="775" y="2199"/>
                  </a:lnTo>
                  <a:lnTo>
                    <a:pt x="522" y="2234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37" y="3225"/>
              <a:ext cx="39" cy="43"/>
            </a:xfrm>
            <a:custGeom>
              <a:avLst/>
              <a:gdLst>
                <a:gd name="T0" fmla="*/ 129 w 231"/>
                <a:gd name="T1" fmla="*/ 258 h 258"/>
                <a:gd name="T2" fmla="*/ 18 w 231"/>
                <a:gd name="T3" fmla="*/ 186 h 258"/>
                <a:gd name="T4" fmla="*/ 4 w 231"/>
                <a:gd name="T5" fmla="*/ 143 h 258"/>
                <a:gd name="T6" fmla="*/ 0 w 231"/>
                <a:gd name="T7" fmla="*/ 120 h 258"/>
                <a:gd name="T8" fmla="*/ 12 w 231"/>
                <a:gd name="T9" fmla="*/ 35 h 258"/>
                <a:gd name="T10" fmla="*/ 71 w 231"/>
                <a:gd name="T11" fmla="*/ 4 h 258"/>
                <a:gd name="T12" fmla="*/ 84 w 231"/>
                <a:gd name="T13" fmla="*/ 0 h 258"/>
                <a:gd name="T14" fmla="*/ 196 w 231"/>
                <a:gd name="T15" fmla="*/ 49 h 258"/>
                <a:gd name="T16" fmla="*/ 231 w 231"/>
                <a:gd name="T17" fmla="*/ 106 h 258"/>
                <a:gd name="T18" fmla="*/ 231 w 231"/>
                <a:gd name="T19" fmla="*/ 223 h 258"/>
                <a:gd name="T20" fmla="*/ 129 w 231"/>
                <a:gd name="T2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58">
                  <a:moveTo>
                    <a:pt x="129" y="258"/>
                  </a:moveTo>
                  <a:lnTo>
                    <a:pt x="18" y="186"/>
                  </a:lnTo>
                  <a:lnTo>
                    <a:pt x="4" y="143"/>
                  </a:lnTo>
                  <a:lnTo>
                    <a:pt x="0" y="120"/>
                  </a:lnTo>
                  <a:lnTo>
                    <a:pt x="12" y="35"/>
                  </a:lnTo>
                  <a:lnTo>
                    <a:pt x="71" y="4"/>
                  </a:lnTo>
                  <a:lnTo>
                    <a:pt x="84" y="0"/>
                  </a:lnTo>
                  <a:lnTo>
                    <a:pt x="196" y="49"/>
                  </a:lnTo>
                  <a:lnTo>
                    <a:pt x="231" y="106"/>
                  </a:lnTo>
                  <a:lnTo>
                    <a:pt x="231" y="223"/>
                  </a:lnTo>
                  <a:lnTo>
                    <a:pt x="129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438" y="3201"/>
              <a:ext cx="36" cy="43"/>
            </a:xfrm>
            <a:custGeom>
              <a:avLst/>
              <a:gdLst>
                <a:gd name="T0" fmla="*/ 102 w 213"/>
                <a:gd name="T1" fmla="*/ 254 h 254"/>
                <a:gd name="T2" fmla="*/ 22 w 213"/>
                <a:gd name="T3" fmla="*/ 201 h 254"/>
                <a:gd name="T4" fmla="*/ 9 w 213"/>
                <a:gd name="T5" fmla="*/ 178 h 254"/>
                <a:gd name="T6" fmla="*/ 0 w 213"/>
                <a:gd name="T7" fmla="*/ 129 h 254"/>
                <a:gd name="T8" fmla="*/ 41 w 213"/>
                <a:gd name="T9" fmla="*/ 17 h 254"/>
                <a:gd name="T10" fmla="*/ 67 w 213"/>
                <a:gd name="T11" fmla="*/ 0 h 254"/>
                <a:gd name="T12" fmla="*/ 174 w 213"/>
                <a:gd name="T13" fmla="*/ 35 h 254"/>
                <a:gd name="T14" fmla="*/ 192 w 213"/>
                <a:gd name="T15" fmla="*/ 71 h 254"/>
                <a:gd name="T16" fmla="*/ 192 w 213"/>
                <a:gd name="T17" fmla="*/ 138 h 254"/>
                <a:gd name="T18" fmla="*/ 205 w 213"/>
                <a:gd name="T19" fmla="*/ 152 h 254"/>
                <a:gd name="T20" fmla="*/ 213 w 213"/>
                <a:gd name="T21" fmla="*/ 187 h 254"/>
                <a:gd name="T22" fmla="*/ 182 w 213"/>
                <a:gd name="T23" fmla="*/ 244 h 254"/>
                <a:gd name="T24" fmla="*/ 102 w 213"/>
                <a:gd name="T2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54">
                  <a:moveTo>
                    <a:pt x="102" y="254"/>
                  </a:moveTo>
                  <a:lnTo>
                    <a:pt x="22" y="201"/>
                  </a:lnTo>
                  <a:lnTo>
                    <a:pt x="9" y="178"/>
                  </a:lnTo>
                  <a:lnTo>
                    <a:pt x="0" y="129"/>
                  </a:lnTo>
                  <a:lnTo>
                    <a:pt x="41" y="17"/>
                  </a:lnTo>
                  <a:lnTo>
                    <a:pt x="67" y="0"/>
                  </a:lnTo>
                  <a:lnTo>
                    <a:pt x="174" y="35"/>
                  </a:lnTo>
                  <a:lnTo>
                    <a:pt x="192" y="71"/>
                  </a:lnTo>
                  <a:lnTo>
                    <a:pt x="192" y="138"/>
                  </a:lnTo>
                  <a:lnTo>
                    <a:pt x="205" y="152"/>
                  </a:lnTo>
                  <a:lnTo>
                    <a:pt x="213" y="187"/>
                  </a:lnTo>
                  <a:lnTo>
                    <a:pt x="182" y="244"/>
                  </a:lnTo>
                  <a:lnTo>
                    <a:pt x="102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34" y="3181"/>
              <a:ext cx="41" cy="44"/>
            </a:xfrm>
            <a:custGeom>
              <a:avLst/>
              <a:gdLst>
                <a:gd name="T0" fmla="*/ 80 w 244"/>
                <a:gd name="T1" fmla="*/ 258 h 258"/>
                <a:gd name="T2" fmla="*/ 12 w 244"/>
                <a:gd name="T3" fmla="*/ 213 h 258"/>
                <a:gd name="T4" fmla="*/ 8 w 244"/>
                <a:gd name="T5" fmla="*/ 191 h 258"/>
                <a:gd name="T6" fmla="*/ 0 w 244"/>
                <a:gd name="T7" fmla="*/ 147 h 258"/>
                <a:gd name="T8" fmla="*/ 0 w 244"/>
                <a:gd name="T9" fmla="*/ 76 h 258"/>
                <a:gd name="T10" fmla="*/ 35 w 244"/>
                <a:gd name="T11" fmla="*/ 18 h 258"/>
                <a:gd name="T12" fmla="*/ 49 w 244"/>
                <a:gd name="T13" fmla="*/ 8 h 258"/>
                <a:gd name="T14" fmla="*/ 71 w 244"/>
                <a:gd name="T15" fmla="*/ 0 h 258"/>
                <a:gd name="T16" fmla="*/ 227 w 244"/>
                <a:gd name="T17" fmla="*/ 62 h 258"/>
                <a:gd name="T18" fmla="*/ 244 w 244"/>
                <a:gd name="T19" fmla="*/ 124 h 258"/>
                <a:gd name="T20" fmla="*/ 231 w 244"/>
                <a:gd name="T21" fmla="*/ 191 h 258"/>
                <a:gd name="T22" fmla="*/ 196 w 244"/>
                <a:gd name="T23" fmla="*/ 258 h 258"/>
                <a:gd name="T24" fmla="*/ 80 w 244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58">
                  <a:moveTo>
                    <a:pt x="80" y="258"/>
                  </a:moveTo>
                  <a:lnTo>
                    <a:pt x="12" y="213"/>
                  </a:lnTo>
                  <a:lnTo>
                    <a:pt x="8" y="191"/>
                  </a:lnTo>
                  <a:lnTo>
                    <a:pt x="0" y="147"/>
                  </a:lnTo>
                  <a:lnTo>
                    <a:pt x="0" y="76"/>
                  </a:lnTo>
                  <a:lnTo>
                    <a:pt x="35" y="18"/>
                  </a:lnTo>
                  <a:lnTo>
                    <a:pt x="49" y="8"/>
                  </a:lnTo>
                  <a:lnTo>
                    <a:pt x="71" y="0"/>
                  </a:lnTo>
                  <a:lnTo>
                    <a:pt x="227" y="62"/>
                  </a:lnTo>
                  <a:lnTo>
                    <a:pt x="244" y="124"/>
                  </a:lnTo>
                  <a:lnTo>
                    <a:pt x="231" y="191"/>
                  </a:lnTo>
                  <a:lnTo>
                    <a:pt x="196" y="258"/>
                  </a:lnTo>
                  <a:lnTo>
                    <a:pt x="80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33" y="3169"/>
              <a:ext cx="45" cy="42"/>
            </a:xfrm>
            <a:custGeom>
              <a:avLst/>
              <a:gdLst>
                <a:gd name="T0" fmla="*/ 111 w 272"/>
                <a:gd name="T1" fmla="*/ 254 h 254"/>
                <a:gd name="T2" fmla="*/ 8 w 272"/>
                <a:gd name="T3" fmla="*/ 178 h 254"/>
                <a:gd name="T4" fmla="*/ 0 w 272"/>
                <a:gd name="T5" fmla="*/ 76 h 254"/>
                <a:gd name="T6" fmla="*/ 53 w 272"/>
                <a:gd name="T7" fmla="*/ 4 h 254"/>
                <a:gd name="T8" fmla="*/ 75 w 272"/>
                <a:gd name="T9" fmla="*/ 0 h 254"/>
                <a:gd name="T10" fmla="*/ 133 w 272"/>
                <a:gd name="T11" fmla="*/ 4 h 254"/>
                <a:gd name="T12" fmla="*/ 204 w 272"/>
                <a:gd name="T13" fmla="*/ 49 h 254"/>
                <a:gd name="T14" fmla="*/ 241 w 272"/>
                <a:gd name="T15" fmla="*/ 49 h 254"/>
                <a:gd name="T16" fmla="*/ 249 w 272"/>
                <a:gd name="T17" fmla="*/ 115 h 254"/>
                <a:gd name="T18" fmla="*/ 272 w 272"/>
                <a:gd name="T19" fmla="*/ 142 h 254"/>
                <a:gd name="T20" fmla="*/ 196 w 272"/>
                <a:gd name="T21" fmla="*/ 245 h 254"/>
                <a:gd name="T22" fmla="*/ 156 w 272"/>
                <a:gd name="T23" fmla="*/ 245 h 254"/>
                <a:gd name="T24" fmla="*/ 111 w 272"/>
                <a:gd name="T2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254">
                  <a:moveTo>
                    <a:pt x="111" y="254"/>
                  </a:moveTo>
                  <a:lnTo>
                    <a:pt x="8" y="178"/>
                  </a:lnTo>
                  <a:lnTo>
                    <a:pt x="0" y="76"/>
                  </a:lnTo>
                  <a:lnTo>
                    <a:pt x="53" y="4"/>
                  </a:lnTo>
                  <a:lnTo>
                    <a:pt x="75" y="0"/>
                  </a:lnTo>
                  <a:lnTo>
                    <a:pt x="133" y="4"/>
                  </a:lnTo>
                  <a:lnTo>
                    <a:pt x="204" y="49"/>
                  </a:lnTo>
                  <a:lnTo>
                    <a:pt x="241" y="49"/>
                  </a:lnTo>
                  <a:lnTo>
                    <a:pt x="249" y="115"/>
                  </a:lnTo>
                  <a:lnTo>
                    <a:pt x="272" y="142"/>
                  </a:lnTo>
                  <a:lnTo>
                    <a:pt x="196" y="245"/>
                  </a:lnTo>
                  <a:lnTo>
                    <a:pt x="156" y="245"/>
                  </a:lnTo>
                  <a:lnTo>
                    <a:pt x="111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328" y="3158"/>
              <a:ext cx="37" cy="40"/>
            </a:xfrm>
            <a:custGeom>
              <a:avLst/>
              <a:gdLst>
                <a:gd name="T0" fmla="*/ 72 w 218"/>
                <a:gd name="T1" fmla="*/ 241 h 245"/>
                <a:gd name="T2" fmla="*/ 31 w 218"/>
                <a:gd name="T3" fmla="*/ 182 h 245"/>
                <a:gd name="T4" fmla="*/ 0 w 218"/>
                <a:gd name="T5" fmla="*/ 139 h 245"/>
                <a:gd name="T6" fmla="*/ 0 w 218"/>
                <a:gd name="T7" fmla="*/ 67 h 245"/>
                <a:gd name="T8" fmla="*/ 36 w 218"/>
                <a:gd name="T9" fmla="*/ 22 h 245"/>
                <a:gd name="T10" fmla="*/ 58 w 218"/>
                <a:gd name="T11" fmla="*/ 0 h 245"/>
                <a:gd name="T12" fmla="*/ 94 w 218"/>
                <a:gd name="T13" fmla="*/ 0 h 245"/>
                <a:gd name="T14" fmla="*/ 205 w 218"/>
                <a:gd name="T15" fmla="*/ 80 h 245"/>
                <a:gd name="T16" fmla="*/ 218 w 218"/>
                <a:gd name="T17" fmla="*/ 143 h 245"/>
                <a:gd name="T18" fmla="*/ 205 w 218"/>
                <a:gd name="T19" fmla="*/ 205 h 245"/>
                <a:gd name="T20" fmla="*/ 170 w 218"/>
                <a:gd name="T21" fmla="*/ 245 h 245"/>
                <a:gd name="T22" fmla="*/ 111 w 218"/>
                <a:gd name="T23" fmla="*/ 241 h 245"/>
                <a:gd name="T24" fmla="*/ 72 w 218"/>
                <a:gd name="T25" fmla="*/ 24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245">
                  <a:moveTo>
                    <a:pt x="72" y="241"/>
                  </a:moveTo>
                  <a:lnTo>
                    <a:pt x="31" y="182"/>
                  </a:lnTo>
                  <a:lnTo>
                    <a:pt x="0" y="139"/>
                  </a:lnTo>
                  <a:lnTo>
                    <a:pt x="0" y="67"/>
                  </a:lnTo>
                  <a:lnTo>
                    <a:pt x="36" y="22"/>
                  </a:lnTo>
                  <a:lnTo>
                    <a:pt x="58" y="0"/>
                  </a:lnTo>
                  <a:lnTo>
                    <a:pt x="94" y="0"/>
                  </a:lnTo>
                  <a:lnTo>
                    <a:pt x="205" y="80"/>
                  </a:lnTo>
                  <a:lnTo>
                    <a:pt x="218" y="143"/>
                  </a:lnTo>
                  <a:lnTo>
                    <a:pt x="205" y="205"/>
                  </a:lnTo>
                  <a:lnTo>
                    <a:pt x="170" y="245"/>
                  </a:lnTo>
                  <a:lnTo>
                    <a:pt x="111" y="241"/>
                  </a:lnTo>
                  <a:lnTo>
                    <a:pt x="7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430" y="3136"/>
              <a:ext cx="35" cy="39"/>
            </a:xfrm>
            <a:custGeom>
              <a:avLst/>
              <a:gdLst>
                <a:gd name="T0" fmla="*/ 71 w 209"/>
                <a:gd name="T1" fmla="*/ 231 h 231"/>
                <a:gd name="T2" fmla="*/ 9 w 209"/>
                <a:gd name="T3" fmla="*/ 151 h 231"/>
                <a:gd name="T4" fmla="*/ 0 w 209"/>
                <a:gd name="T5" fmla="*/ 71 h 231"/>
                <a:gd name="T6" fmla="*/ 35 w 209"/>
                <a:gd name="T7" fmla="*/ 18 h 231"/>
                <a:gd name="T8" fmla="*/ 49 w 209"/>
                <a:gd name="T9" fmla="*/ 14 h 231"/>
                <a:gd name="T10" fmla="*/ 71 w 209"/>
                <a:gd name="T11" fmla="*/ 0 h 231"/>
                <a:gd name="T12" fmla="*/ 125 w 209"/>
                <a:gd name="T13" fmla="*/ 14 h 231"/>
                <a:gd name="T14" fmla="*/ 196 w 209"/>
                <a:gd name="T15" fmla="*/ 58 h 231"/>
                <a:gd name="T16" fmla="*/ 196 w 209"/>
                <a:gd name="T17" fmla="*/ 94 h 231"/>
                <a:gd name="T18" fmla="*/ 209 w 209"/>
                <a:gd name="T19" fmla="*/ 116 h 231"/>
                <a:gd name="T20" fmla="*/ 182 w 209"/>
                <a:gd name="T21" fmla="*/ 231 h 231"/>
                <a:gd name="T22" fmla="*/ 71 w 209"/>
                <a:gd name="T2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31">
                  <a:moveTo>
                    <a:pt x="71" y="231"/>
                  </a:moveTo>
                  <a:lnTo>
                    <a:pt x="9" y="151"/>
                  </a:lnTo>
                  <a:lnTo>
                    <a:pt x="0" y="71"/>
                  </a:lnTo>
                  <a:lnTo>
                    <a:pt x="35" y="18"/>
                  </a:lnTo>
                  <a:lnTo>
                    <a:pt x="49" y="14"/>
                  </a:lnTo>
                  <a:lnTo>
                    <a:pt x="71" y="0"/>
                  </a:lnTo>
                  <a:lnTo>
                    <a:pt x="125" y="14"/>
                  </a:lnTo>
                  <a:lnTo>
                    <a:pt x="196" y="58"/>
                  </a:lnTo>
                  <a:lnTo>
                    <a:pt x="196" y="94"/>
                  </a:lnTo>
                  <a:lnTo>
                    <a:pt x="209" y="116"/>
                  </a:lnTo>
                  <a:lnTo>
                    <a:pt x="182" y="231"/>
                  </a:lnTo>
                  <a:lnTo>
                    <a:pt x="7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791" y="3096"/>
              <a:ext cx="171" cy="79"/>
            </a:xfrm>
            <a:custGeom>
              <a:avLst/>
              <a:gdLst>
                <a:gd name="T0" fmla="*/ 49 w 1025"/>
                <a:gd name="T1" fmla="*/ 471 h 471"/>
                <a:gd name="T2" fmla="*/ 45 w 1025"/>
                <a:gd name="T3" fmla="*/ 405 h 471"/>
                <a:gd name="T4" fmla="*/ 0 w 1025"/>
                <a:gd name="T5" fmla="*/ 311 h 471"/>
                <a:gd name="T6" fmla="*/ 67 w 1025"/>
                <a:gd name="T7" fmla="*/ 298 h 471"/>
                <a:gd name="T8" fmla="*/ 147 w 1025"/>
                <a:gd name="T9" fmla="*/ 281 h 471"/>
                <a:gd name="T10" fmla="*/ 219 w 1025"/>
                <a:gd name="T11" fmla="*/ 258 h 471"/>
                <a:gd name="T12" fmla="*/ 254 w 1025"/>
                <a:gd name="T13" fmla="*/ 240 h 471"/>
                <a:gd name="T14" fmla="*/ 334 w 1025"/>
                <a:gd name="T15" fmla="*/ 218 h 471"/>
                <a:gd name="T16" fmla="*/ 383 w 1025"/>
                <a:gd name="T17" fmla="*/ 195 h 471"/>
                <a:gd name="T18" fmla="*/ 851 w 1025"/>
                <a:gd name="T19" fmla="*/ 23 h 471"/>
                <a:gd name="T20" fmla="*/ 890 w 1025"/>
                <a:gd name="T21" fmla="*/ 13 h 471"/>
                <a:gd name="T22" fmla="*/ 935 w 1025"/>
                <a:gd name="T23" fmla="*/ 0 h 471"/>
                <a:gd name="T24" fmla="*/ 988 w 1025"/>
                <a:gd name="T25" fmla="*/ 4 h 471"/>
                <a:gd name="T26" fmla="*/ 1006 w 1025"/>
                <a:gd name="T27" fmla="*/ 138 h 471"/>
                <a:gd name="T28" fmla="*/ 1025 w 1025"/>
                <a:gd name="T29" fmla="*/ 183 h 471"/>
                <a:gd name="T30" fmla="*/ 833 w 1025"/>
                <a:gd name="T31" fmla="*/ 222 h 471"/>
                <a:gd name="T32" fmla="*/ 659 w 1025"/>
                <a:gd name="T33" fmla="*/ 298 h 471"/>
                <a:gd name="T34" fmla="*/ 231 w 1025"/>
                <a:gd name="T35" fmla="*/ 418 h 471"/>
                <a:gd name="T36" fmla="*/ 147 w 1025"/>
                <a:gd name="T37" fmla="*/ 449 h 471"/>
                <a:gd name="T38" fmla="*/ 49 w 1025"/>
                <a:gd name="T3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5" h="471">
                  <a:moveTo>
                    <a:pt x="49" y="471"/>
                  </a:moveTo>
                  <a:lnTo>
                    <a:pt x="45" y="405"/>
                  </a:lnTo>
                  <a:lnTo>
                    <a:pt x="0" y="311"/>
                  </a:lnTo>
                  <a:lnTo>
                    <a:pt x="67" y="298"/>
                  </a:lnTo>
                  <a:lnTo>
                    <a:pt x="147" y="281"/>
                  </a:lnTo>
                  <a:lnTo>
                    <a:pt x="219" y="258"/>
                  </a:lnTo>
                  <a:lnTo>
                    <a:pt x="254" y="240"/>
                  </a:lnTo>
                  <a:lnTo>
                    <a:pt x="334" y="218"/>
                  </a:lnTo>
                  <a:lnTo>
                    <a:pt x="383" y="195"/>
                  </a:lnTo>
                  <a:lnTo>
                    <a:pt x="851" y="23"/>
                  </a:lnTo>
                  <a:lnTo>
                    <a:pt x="890" y="13"/>
                  </a:lnTo>
                  <a:lnTo>
                    <a:pt x="935" y="0"/>
                  </a:lnTo>
                  <a:lnTo>
                    <a:pt x="988" y="4"/>
                  </a:lnTo>
                  <a:lnTo>
                    <a:pt x="1006" y="138"/>
                  </a:lnTo>
                  <a:lnTo>
                    <a:pt x="1025" y="183"/>
                  </a:lnTo>
                  <a:lnTo>
                    <a:pt x="833" y="222"/>
                  </a:lnTo>
                  <a:lnTo>
                    <a:pt x="659" y="298"/>
                  </a:lnTo>
                  <a:lnTo>
                    <a:pt x="231" y="418"/>
                  </a:lnTo>
                  <a:lnTo>
                    <a:pt x="147" y="449"/>
                  </a:lnTo>
                  <a:lnTo>
                    <a:pt x="49" y="4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544" y="2912"/>
              <a:ext cx="382" cy="249"/>
            </a:xfrm>
            <a:custGeom>
              <a:avLst/>
              <a:gdLst>
                <a:gd name="T0" fmla="*/ 734 w 2288"/>
                <a:gd name="T1" fmla="*/ 1495 h 1495"/>
                <a:gd name="T2" fmla="*/ 605 w 2288"/>
                <a:gd name="T3" fmla="*/ 1465 h 1495"/>
                <a:gd name="T4" fmla="*/ 503 w 2288"/>
                <a:gd name="T5" fmla="*/ 1407 h 1495"/>
                <a:gd name="T6" fmla="*/ 436 w 2288"/>
                <a:gd name="T7" fmla="*/ 1313 h 1495"/>
                <a:gd name="T8" fmla="*/ 306 w 2288"/>
                <a:gd name="T9" fmla="*/ 1068 h 1495"/>
                <a:gd name="T10" fmla="*/ 316 w 2288"/>
                <a:gd name="T11" fmla="*/ 1015 h 1495"/>
                <a:gd name="T12" fmla="*/ 89 w 2288"/>
                <a:gd name="T13" fmla="*/ 1033 h 1495"/>
                <a:gd name="T14" fmla="*/ 26 w 2288"/>
                <a:gd name="T15" fmla="*/ 1015 h 1495"/>
                <a:gd name="T16" fmla="*/ 9 w 2288"/>
                <a:gd name="T17" fmla="*/ 970 h 1495"/>
                <a:gd name="T18" fmla="*/ 4 w 2288"/>
                <a:gd name="T19" fmla="*/ 930 h 1495"/>
                <a:gd name="T20" fmla="*/ 0 w 2288"/>
                <a:gd name="T21" fmla="*/ 890 h 1495"/>
                <a:gd name="T22" fmla="*/ 0 w 2288"/>
                <a:gd name="T23" fmla="*/ 850 h 1495"/>
                <a:gd name="T24" fmla="*/ 0 w 2288"/>
                <a:gd name="T25" fmla="*/ 810 h 1495"/>
                <a:gd name="T26" fmla="*/ 4 w 2288"/>
                <a:gd name="T27" fmla="*/ 775 h 1495"/>
                <a:gd name="T28" fmla="*/ 4 w 2288"/>
                <a:gd name="T29" fmla="*/ 734 h 1495"/>
                <a:gd name="T30" fmla="*/ 9 w 2288"/>
                <a:gd name="T31" fmla="*/ 699 h 1495"/>
                <a:gd name="T32" fmla="*/ 9 w 2288"/>
                <a:gd name="T33" fmla="*/ 583 h 1495"/>
                <a:gd name="T34" fmla="*/ 44 w 2288"/>
                <a:gd name="T35" fmla="*/ 0 h 1495"/>
                <a:gd name="T36" fmla="*/ 240 w 2288"/>
                <a:gd name="T37" fmla="*/ 165 h 1495"/>
                <a:gd name="T38" fmla="*/ 436 w 2288"/>
                <a:gd name="T39" fmla="*/ 294 h 1495"/>
                <a:gd name="T40" fmla="*/ 632 w 2288"/>
                <a:gd name="T41" fmla="*/ 383 h 1495"/>
                <a:gd name="T42" fmla="*/ 832 w 2288"/>
                <a:gd name="T43" fmla="*/ 450 h 1495"/>
                <a:gd name="T44" fmla="*/ 1028 w 2288"/>
                <a:gd name="T45" fmla="*/ 489 h 1495"/>
                <a:gd name="T46" fmla="*/ 1224 w 2288"/>
                <a:gd name="T47" fmla="*/ 512 h 1495"/>
                <a:gd name="T48" fmla="*/ 1415 w 2288"/>
                <a:gd name="T49" fmla="*/ 521 h 1495"/>
                <a:gd name="T50" fmla="*/ 1611 w 2288"/>
                <a:gd name="T51" fmla="*/ 530 h 1495"/>
                <a:gd name="T52" fmla="*/ 1705 w 2288"/>
                <a:gd name="T53" fmla="*/ 530 h 1495"/>
                <a:gd name="T54" fmla="*/ 2057 w 2288"/>
                <a:gd name="T55" fmla="*/ 481 h 1495"/>
                <a:gd name="T56" fmla="*/ 2057 w 2288"/>
                <a:gd name="T57" fmla="*/ 552 h 1495"/>
                <a:gd name="T58" fmla="*/ 2070 w 2288"/>
                <a:gd name="T59" fmla="*/ 623 h 1495"/>
                <a:gd name="T60" fmla="*/ 2088 w 2288"/>
                <a:gd name="T61" fmla="*/ 695 h 1495"/>
                <a:gd name="T62" fmla="*/ 2119 w 2288"/>
                <a:gd name="T63" fmla="*/ 765 h 1495"/>
                <a:gd name="T64" fmla="*/ 2150 w 2288"/>
                <a:gd name="T65" fmla="*/ 837 h 1495"/>
                <a:gd name="T66" fmla="*/ 2190 w 2288"/>
                <a:gd name="T67" fmla="*/ 908 h 1495"/>
                <a:gd name="T68" fmla="*/ 2235 w 2288"/>
                <a:gd name="T69" fmla="*/ 979 h 1495"/>
                <a:gd name="T70" fmla="*/ 2288 w 2288"/>
                <a:gd name="T71" fmla="*/ 1051 h 1495"/>
                <a:gd name="T72" fmla="*/ 2253 w 2288"/>
                <a:gd name="T73" fmla="*/ 1095 h 1495"/>
                <a:gd name="T74" fmla="*/ 2163 w 2288"/>
                <a:gd name="T75" fmla="*/ 1117 h 1495"/>
                <a:gd name="T76" fmla="*/ 1999 w 2288"/>
                <a:gd name="T77" fmla="*/ 1170 h 1495"/>
                <a:gd name="T78" fmla="*/ 1967 w 2288"/>
                <a:gd name="T79" fmla="*/ 1184 h 1495"/>
                <a:gd name="T80" fmla="*/ 1794 w 2288"/>
                <a:gd name="T81" fmla="*/ 1242 h 1495"/>
                <a:gd name="T82" fmla="*/ 1713 w 2288"/>
                <a:gd name="T83" fmla="*/ 1255 h 1495"/>
                <a:gd name="T84" fmla="*/ 1629 w 2288"/>
                <a:gd name="T85" fmla="*/ 1291 h 1495"/>
                <a:gd name="T86" fmla="*/ 1104 w 2288"/>
                <a:gd name="T87" fmla="*/ 1438 h 1495"/>
                <a:gd name="T88" fmla="*/ 734 w 2288"/>
                <a:gd name="T8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88" h="1495">
                  <a:moveTo>
                    <a:pt x="734" y="1495"/>
                  </a:moveTo>
                  <a:lnTo>
                    <a:pt x="605" y="1465"/>
                  </a:lnTo>
                  <a:lnTo>
                    <a:pt x="503" y="1407"/>
                  </a:lnTo>
                  <a:lnTo>
                    <a:pt x="436" y="1313"/>
                  </a:lnTo>
                  <a:lnTo>
                    <a:pt x="306" y="1068"/>
                  </a:lnTo>
                  <a:lnTo>
                    <a:pt x="316" y="1015"/>
                  </a:lnTo>
                  <a:lnTo>
                    <a:pt x="89" y="1033"/>
                  </a:lnTo>
                  <a:lnTo>
                    <a:pt x="26" y="1015"/>
                  </a:lnTo>
                  <a:lnTo>
                    <a:pt x="9" y="970"/>
                  </a:lnTo>
                  <a:lnTo>
                    <a:pt x="4" y="930"/>
                  </a:lnTo>
                  <a:lnTo>
                    <a:pt x="0" y="890"/>
                  </a:lnTo>
                  <a:lnTo>
                    <a:pt x="0" y="850"/>
                  </a:lnTo>
                  <a:lnTo>
                    <a:pt x="0" y="810"/>
                  </a:lnTo>
                  <a:lnTo>
                    <a:pt x="4" y="775"/>
                  </a:lnTo>
                  <a:lnTo>
                    <a:pt x="4" y="734"/>
                  </a:lnTo>
                  <a:lnTo>
                    <a:pt x="9" y="699"/>
                  </a:lnTo>
                  <a:lnTo>
                    <a:pt x="9" y="583"/>
                  </a:lnTo>
                  <a:lnTo>
                    <a:pt x="44" y="0"/>
                  </a:lnTo>
                  <a:lnTo>
                    <a:pt x="240" y="165"/>
                  </a:lnTo>
                  <a:lnTo>
                    <a:pt x="436" y="294"/>
                  </a:lnTo>
                  <a:lnTo>
                    <a:pt x="632" y="383"/>
                  </a:lnTo>
                  <a:lnTo>
                    <a:pt x="832" y="450"/>
                  </a:lnTo>
                  <a:lnTo>
                    <a:pt x="1028" y="489"/>
                  </a:lnTo>
                  <a:lnTo>
                    <a:pt x="1224" y="512"/>
                  </a:lnTo>
                  <a:lnTo>
                    <a:pt x="1415" y="521"/>
                  </a:lnTo>
                  <a:lnTo>
                    <a:pt x="1611" y="530"/>
                  </a:lnTo>
                  <a:lnTo>
                    <a:pt x="1705" y="530"/>
                  </a:lnTo>
                  <a:lnTo>
                    <a:pt x="2057" y="481"/>
                  </a:lnTo>
                  <a:lnTo>
                    <a:pt x="2057" y="552"/>
                  </a:lnTo>
                  <a:lnTo>
                    <a:pt x="2070" y="623"/>
                  </a:lnTo>
                  <a:lnTo>
                    <a:pt x="2088" y="695"/>
                  </a:lnTo>
                  <a:lnTo>
                    <a:pt x="2119" y="765"/>
                  </a:lnTo>
                  <a:lnTo>
                    <a:pt x="2150" y="837"/>
                  </a:lnTo>
                  <a:lnTo>
                    <a:pt x="2190" y="908"/>
                  </a:lnTo>
                  <a:lnTo>
                    <a:pt x="2235" y="979"/>
                  </a:lnTo>
                  <a:lnTo>
                    <a:pt x="2288" y="1051"/>
                  </a:lnTo>
                  <a:lnTo>
                    <a:pt x="2253" y="1095"/>
                  </a:lnTo>
                  <a:lnTo>
                    <a:pt x="2163" y="1117"/>
                  </a:lnTo>
                  <a:lnTo>
                    <a:pt x="1999" y="1170"/>
                  </a:lnTo>
                  <a:lnTo>
                    <a:pt x="1967" y="1184"/>
                  </a:lnTo>
                  <a:lnTo>
                    <a:pt x="1794" y="1242"/>
                  </a:lnTo>
                  <a:lnTo>
                    <a:pt x="1713" y="1255"/>
                  </a:lnTo>
                  <a:lnTo>
                    <a:pt x="1629" y="1291"/>
                  </a:lnTo>
                  <a:lnTo>
                    <a:pt x="1104" y="1438"/>
                  </a:lnTo>
                  <a:lnTo>
                    <a:pt x="734" y="1495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523" y="3117"/>
              <a:ext cx="44" cy="36"/>
            </a:xfrm>
            <a:custGeom>
              <a:avLst/>
              <a:gdLst>
                <a:gd name="T0" fmla="*/ 112 w 264"/>
                <a:gd name="T1" fmla="*/ 213 h 213"/>
                <a:gd name="T2" fmla="*/ 80 w 264"/>
                <a:gd name="T3" fmla="*/ 213 h 213"/>
                <a:gd name="T4" fmla="*/ 9 w 264"/>
                <a:gd name="T5" fmla="*/ 178 h 213"/>
                <a:gd name="T6" fmla="*/ 0 w 264"/>
                <a:gd name="T7" fmla="*/ 129 h 213"/>
                <a:gd name="T8" fmla="*/ 23 w 264"/>
                <a:gd name="T9" fmla="*/ 26 h 213"/>
                <a:gd name="T10" fmla="*/ 68 w 264"/>
                <a:gd name="T11" fmla="*/ 13 h 213"/>
                <a:gd name="T12" fmla="*/ 156 w 264"/>
                <a:gd name="T13" fmla="*/ 0 h 213"/>
                <a:gd name="T14" fmla="*/ 250 w 264"/>
                <a:gd name="T15" fmla="*/ 58 h 213"/>
                <a:gd name="T16" fmla="*/ 264 w 264"/>
                <a:gd name="T17" fmla="*/ 84 h 213"/>
                <a:gd name="T18" fmla="*/ 264 w 264"/>
                <a:gd name="T19" fmla="*/ 133 h 213"/>
                <a:gd name="T20" fmla="*/ 197 w 264"/>
                <a:gd name="T21" fmla="*/ 213 h 213"/>
                <a:gd name="T22" fmla="*/ 112 w 264"/>
                <a:gd name="T2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213">
                  <a:moveTo>
                    <a:pt x="112" y="213"/>
                  </a:moveTo>
                  <a:lnTo>
                    <a:pt x="80" y="213"/>
                  </a:lnTo>
                  <a:lnTo>
                    <a:pt x="9" y="178"/>
                  </a:lnTo>
                  <a:lnTo>
                    <a:pt x="0" y="129"/>
                  </a:lnTo>
                  <a:lnTo>
                    <a:pt x="23" y="26"/>
                  </a:lnTo>
                  <a:lnTo>
                    <a:pt x="68" y="13"/>
                  </a:lnTo>
                  <a:lnTo>
                    <a:pt x="156" y="0"/>
                  </a:lnTo>
                  <a:lnTo>
                    <a:pt x="250" y="58"/>
                  </a:lnTo>
                  <a:lnTo>
                    <a:pt x="264" y="84"/>
                  </a:lnTo>
                  <a:lnTo>
                    <a:pt x="264" y="133"/>
                  </a:lnTo>
                  <a:lnTo>
                    <a:pt x="197" y="213"/>
                  </a:lnTo>
                  <a:lnTo>
                    <a:pt x="11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71" y="2837"/>
              <a:ext cx="143" cy="127"/>
            </a:xfrm>
            <a:custGeom>
              <a:avLst/>
              <a:gdLst>
                <a:gd name="T0" fmla="*/ 855 w 855"/>
                <a:gd name="T1" fmla="*/ 227 h 761"/>
                <a:gd name="T2" fmla="*/ 846 w 855"/>
                <a:gd name="T3" fmla="*/ 170 h 761"/>
                <a:gd name="T4" fmla="*/ 820 w 855"/>
                <a:gd name="T5" fmla="*/ 116 h 761"/>
                <a:gd name="T6" fmla="*/ 611 w 855"/>
                <a:gd name="T7" fmla="*/ 36 h 761"/>
                <a:gd name="T8" fmla="*/ 406 w 855"/>
                <a:gd name="T9" fmla="*/ 5 h 761"/>
                <a:gd name="T10" fmla="*/ 200 w 855"/>
                <a:gd name="T11" fmla="*/ 10 h 761"/>
                <a:gd name="T12" fmla="*/ 0 w 855"/>
                <a:gd name="T13" fmla="*/ 45 h 761"/>
                <a:gd name="T14" fmla="*/ 58 w 855"/>
                <a:gd name="T15" fmla="*/ 121 h 761"/>
                <a:gd name="T16" fmla="*/ 183 w 855"/>
                <a:gd name="T17" fmla="*/ 116 h 761"/>
                <a:gd name="T18" fmla="*/ 308 w 855"/>
                <a:gd name="T19" fmla="*/ 121 h 761"/>
                <a:gd name="T20" fmla="*/ 433 w 855"/>
                <a:gd name="T21" fmla="*/ 134 h 761"/>
                <a:gd name="T22" fmla="*/ 513 w 855"/>
                <a:gd name="T23" fmla="*/ 151 h 761"/>
                <a:gd name="T24" fmla="*/ 570 w 855"/>
                <a:gd name="T25" fmla="*/ 174 h 761"/>
                <a:gd name="T26" fmla="*/ 660 w 855"/>
                <a:gd name="T27" fmla="*/ 206 h 761"/>
                <a:gd name="T28" fmla="*/ 721 w 855"/>
                <a:gd name="T29" fmla="*/ 245 h 761"/>
                <a:gd name="T30" fmla="*/ 735 w 855"/>
                <a:gd name="T31" fmla="*/ 276 h 761"/>
                <a:gd name="T32" fmla="*/ 721 w 855"/>
                <a:gd name="T33" fmla="*/ 321 h 761"/>
                <a:gd name="T34" fmla="*/ 677 w 855"/>
                <a:gd name="T35" fmla="*/ 374 h 761"/>
                <a:gd name="T36" fmla="*/ 592 w 855"/>
                <a:gd name="T37" fmla="*/ 441 h 761"/>
                <a:gd name="T38" fmla="*/ 508 w 855"/>
                <a:gd name="T39" fmla="*/ 495 h 761"/>
                <a:gd name="T40" fmla="*/ 427 w 855"/>
                <a:gd name="T41" fmla="*/ 539 h 761"/>
                <a:gd name="T42" fmla="*/ 330 w 855"/>
                <a:gd name="T43" fmla="*/ 575 h 761"/>
                <a:gd name="T44" fmla="*/ 241 w 855"/>
                <a:gd name="T45" fmla="*/ 597 h 761"/>
                <a:gd name="T46" fmla="*/ 174 w 855"/>
                <a:gd name="T47" fmla="*/ 610 h 761"/>
                <a:gd name="T48" fmla="*/ 108 w 855"/>
                <a:gd name="T49" fmla="*/ 624 h 761"/>
                <a:gd name="T50" fmla="*/ 36 w 855"/>
                <a:gd name="T51" fmla="*/ 642 h 761"/>
                <a:gd name="T52" fmla="*/ 0 w 855"/>
                <a:gd name="T53" fmla="*/ 761 h 761"/>
                <a:gd name="T54" fmla="*/ 81 w 855"/>
                <a:gd name="T55" fmla="*/ 744 h 761"/>
                <a:gd name="T56" fmla="*/ 165 w 855"/>
                <a:gd name="T57" fmla="*/ 730 h 761"/>
                <a:gd name="T58" fmla="*/ 249 w 855"/>
                <a:gd name="T59" fmla="*/ 704 h 761"/>
                <a:gd name="T60" fmla="*/ 339 w 855"/>
                <a:gd name="T61" fmla="*/ 677 h 761"/>
                <a:gd name="T62" fmla="*/ 646 w 855"/>
                <a:gd name="T63" fmla="*/ 503 h 761"/>
                <a:gd name="T64" fmla="*/ 726 w 855"/>
                <a:gd name="T65" fmla="*/ 437 h 761"/>
                <a:gd name="T66" fmla="*/ 797 w 855"/>
                <a:gd name="T67" fmla="*/ 366 h 761"/>
                <a:gd name="T68" fmla="*/ 846 w 855"/>
                <a:gd name="T69" fmla="*/ 29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761">
                  <a:moveTo>
                    <a:pt x="855" y="250"/>
                  </a:moveTo>
                  <a:lnTo>
                    <a:pt x="855" y="227"/>
                  </a:lnTo>
                  <a:lnTo>
                    <a:pt x="850" y="196"/>
                  </a:lnTo>
                  <a:lnTo>
                    <a:pt x="846" y="170"/>
                  </a:lnTo>
                  <a:lnTo>
                    <a:pt x="833" y="143"/>
                  </a:lnTo>
                  <a:lnTo>
                    <a:pt x="820" y="116"/>
                  </a:lnTo>
                  <a:lnTo>
                    <a:pt x="713" y="67"/>
                  </a:lnTo>
                  <a:lnTo>
                    <a:pt x="611" y="36"/>
                  </a:lnTo>
                  <a:lnTo>
                    <a:pt x="508" y="14"/>
                  </a:lnTo>
                  <a:lnTo>
                    <a:pt x="406" y="5"/>
                  </a:lnTo>
                  <a:lnTo>
                    <a:pt x="298" y="0"/>
                  </a:lnTo>
                  <a:lnTo>
                    <a:pt x="200" y="10"/>
                  </a:lnTo>
                  <a:lnTo>
                    <a:pt x="98" y="23"/>
                  </a:lnTo>
                  <a:lnTo>
                    <a:pt x="0" y="45"/>
                  </a:lnTo>
                  <a:lnTo>
                    <a:pt x="0" y="134"/>
                  </a:lnTo>
                  <a:lnTo>
                    <a:pt x="58" y="121"/>
                  </a:lnTo>
                  <a:lnTo>
                    <a:pt x="120" y="121"/>
                  </a:lnTo>
                  <a:lnTo>
                    <a:pt x="183" y="116"/>
                  </a:lnTo>
                  <a:lnTo>
                    <a:pt x="245" y="121"/>
                  </a:lnTo>
                  <a:lnTo>
                    <a:pt x="308" y="121"/>
                  </a:lnTo>
                  <a:lnTo>
                    <a:pt x="370" y="125"/>
                  </a:lnTo>
                  <a:lnTo>
                    <a:pt x="433" y="134"/>
                  </a:lnTo>
                  <a:lnTo>
                    <a:pt x="494" y="147"/>
                  </a:lnTo>
                  <a:lnTo>
                    <a:pt x="513" y="151"/>
                  </a:lnTo>
                  <a:lnTo>
                    <a:pt x="531" y="170"/>
                  </a:lnTo>
                  <a:lnTo>
                    <a:pt x="570" y="174"/>
                  </a:lnTo>
                  <a:lnTo>
                    <a:pt x="619" y="192"/>
                  </a:lnTo>
                  <a:lnTo>
                    <a:pt x="660" y="206"/>
                  </a:lnTo>
                  <a:lnTo>
                    <a:pt x="709" y="227"/>
                  </a:lnTo>
                  <a:lnTo>
                    <a:pt x="721" y="245"/>
                  </a:lnTo>
                  <a:lnTo>
                    <a:pt x="740" y="254"/>
                  </a:lnTo>
                  <a:lnTo>
                    <a:pt x="735" y="276"/>
                  </a:lnTo>
                  <a:lnTo>
                    <a:pt x="730" y="303"/>
                  </a:lnTo>
                  <a:lnTo>
                    <a:pt x="721" y="321"/>
                  </a:lnTo>
                  <a:lnTo>
                    <a:pt x="713" y="343"/>
                  </a:lnTo>
                  <a:lnTo>
                    <a:pt x="677" y="374"/>
                  </a:lnTo>
                  <a:lnTo>
                    <a:pt x="646" y="405"/>
                  </a:lnTo>
                  <a:lnTo>
                    <a:pt x="592" y="441"/>
                  </a:lnTo>
                  <a:lnTo>
                    <a:pt x="552" y="472"/>
                  </a:lnTo>
                  <a:lnTo>
                    <a:pt x="508" y="495"/>
                  </a:lnTo>
                  <a:lnTo>
                    <a:pt x="472" y="521"/>
                  </a:lnTo>
                  <a:lnTo>
                    <a:pt x="427" y="539"/>
                  </a:lnTo>
                  <a:lnTo>
                    <a:pt x="384" y="557"/>
                  </a:lnTo>
                  <a:lnTo>
                    <a:pt x="330" y="575"/>
                  </a:lnTo>
                  <a:lnTo>
                    <a:pt x="276" y="597"/>
                  </a:lnTo>
                  <a:lnTo>
                    <a:pt x="241" y="597"/>
                  </a:lnTo>
                  <a:lnTo>
                    <a:pt x="210" y="606"/>
                  </a:lnTo>
                  <a:lnTo>
                    <a:pt x="174" y="610"/>
                  </a:lnTo>
                  <a:lnTo>
                    <a:pt x="143" y="619"/>
                  </a:lnTo>
                  <a:lnTo>
                    <a:pt x="108" y="624"/>
                  </a:lnTo>
                  <a:lnTo>
                    <a:pt x="71" y="637"/>
                  </a:lnTo>
                  <a:lnTo>
                    <a:pt x="36" y="642"/>
                  </a:lnTo>
                  <a:lnTo>
                    <a:pt x="0" y="655"/>
                  </a:lnTo>
                  <a:lnTo>
                    <a:pt x="0" y="761"/>
                  </a:lnTo>
                  <a:lnTo>
                    <a:pt x="40" y="753"/>
                  </a:lnTo>
                  <a:lnTo>
                    <a:pt x="81" y="744"/>
                  </a:lnTo>
                  <a:lnTo>
                    <a:pt x="120" y="735"/>
                  </a:lnTo>
                  <a:lnTo>
                    <a:pt x="165" y="730"/>
                  </a:lnTo>
                  <a:lnTo>
                    <a:pt x="206" y="717"/>
                  </a:lnTo>
                  <a:lnTo>
                    <a:pt x="249" y="704"/>
                  </a:lnTo>
                  <a:lnTo>
                    <a:pt x="294" y="691"/>
                  </a:lnTo>
                  <a:lnTo>
                    <a:pt x="339" y="677"/>
                  </a:lnTo>
                  <a:lnTo>
                    <a:pt x="611" y="539"/>
                  </a:lnTo>
                  <a:lnTo>
                    <a:pt x="646" y="503"/>
                  </a:lnTo>
                  <a:lnTo>
                    <a:pt x="686" y="472"/>
                  </a:lnTo>
                  <a:lnTo>
                    <a:pt x="726" y="437"/>
                  </a:lnTo>
                  <a:lnTo>
                    <a:pt x="766" y="405"/>
                  </a:lnTo>
                  <a:lnTo>
                    <a:pt x="797" y="366"/>
                  </a:lnTo>
                  <a:lnTo>
                    <a:pt x="828" y="330"/>
                  </a:lnTo>
                  <a:lnTo>
                    <a:pt x="846" y="290"/>
                  </a:lnTo>
                  <a:lnTo>
                    <a:pt x="855" y="2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287" y="2845"/>
              <a:ext cx="384" cy="167"/>
            </a:xfrm>
            <a:custGeom>
              <a:avLst/>
              <a:gdLst>
                <a:gd name="T0" fmla="*/ 2306 w 2306"/>
                <a:gd name="T1" fmla="*/ 0 h 1002"/>
                <a:gd name="T2" fmla="*/ 2217 w 2306"/>
                <a:gd name="T3" fmla="*/ 14 h 1002"/>
                <a:gd name="T4" fmla="*/ 2133 w 2306"/>
                <a:gd name="T5" fmla="*/ 31 h 1002"/>
                <a:gd name="T6" fmla="*/ 2048 w 2306"/>
                <a:gd name="T7" fmla="*/ 49 h 1002"/>
                <a:gd name="T8" fmla="*/ 1964 w 2306"/>
                <a:gd name="T9" fmla="*/ 71 h 1002"/>
                <a:gd name="T10" fmla="*/ 1879 w 2306"/>
                <a:gd name="T11" fmla="*/ 98 h 1002"/>
                <a:gd name="T12" fmla="*/ 1794 w 2306"/>
                <a:gd name="T13" fmla="*/ 133 h 1002"/>
                <a:gd name="T14" fmla="*/ 1710 w 2306"/>
                <a:gd name="T15" fmla="*/ 169 h 1002"/>
                <a:gd name="T16" fmla="*/ 1630 w 2306"/>
                <a:gd name="T17" fmla="*/ 205 h 1002"/>
                <a:gd name="T18" fmla="*/ 1301 w 2306"/>
                <a:gd name="T19" fmla="*/ 503 h 1002"/>
                <a:gd name="T20" fmla="*/ 1198 w 2306"/>
                <a:gd name="T21" fmla="*/ 538 h 1002"/>
                <a:gd name="T22" fmla="*/ 1095 w 2306"/>
                <a:gd name="T23" fmla="*/ 565 h 1002"/>
                <a:gd name="T24" fmla="*/ 998 w 2306"/>
                <a:gd name="T25" fmla="*/ 601 h 1002"/>
                <a:gd name="T26" fmla="*/ 0 w 2306"/>
                <a:gd name="T27" fmla="*/ 886 h 1002"/>
                <a:gd name="T28" fmla="*/ 268 w 2306"/>
                <a:gd name="T29" fmla="*/ 957 h 1002"/>
                <a:gd name="T30" fmla="*/ 370 w 2306"/>
                <a:gd name="T31" fmla="*/ 917 h 1002"/>
                <a:gd name="T32" fmla="*/ 472 w 2306"/>
                <a:gd name="T33" fmla="*/ 890 h 1002"/>
                <a:gd name="T34" fmla="*/ 575 w 2306"/>
                <a:gd name="T35" fmla="*/ 859 h 1002"/>
                <a:gd name="T36" fmla="*/ 681 w 2306"/>
                <a:gd name="T37" fmla="*/ 828 h 1002"/>
                <a:gd name="T38" fmla="*/ 1086 w 2306"/>
                <a:gd name="T39" fmla="*/ 695 h 1002"/>
                <a:gd name="T40" fmla="*/ 1491 w 2306"/>
                <a:gd name="T41" fmla="*/ 685 h 1002"/>
                <a:gd name="T42" fmla="*/ 1897 w 2306"/>
                <a:gd name="T43" fmla="*/ 712 h 1002"/>
                <a:gd name="T44" fmla="*/ 2306 w 2306"/>
                <a:gd name="T45" fmla="*/ 716 h 1002"/>
                <a:gd name="T46" fmla="*/ 2217 w 2306"/>
                <a:gd name="T47" fmla="*/ 619 h 1002"/>
                <a:gd name="T48" fmla="*/ 2039 w 2306"/>
                <a:gd name="T49" fmla="*/ 628 h 1002"/>
                <a:gd name="T50" fmla="*/ 1866 w 2306"/>
                <a:gd name="T51" fmla="*/ 628 h 1002"/>
                <a:gd name="T52" fmla="*/ 1706 w 2306"/>
                <a:gd name="T53" fmla="*/ 597 h 1002"/>
                <a:gd name="T54" fmla="*/ 1598 w 2306"/>
                <a:gd name="T55" fmla="*/ 544 h 1002"/>
                <a:gd name="T56" fmla="*/ 1567 w 2306"/>
                <a:gd name="T57" fmla="*/ 481 h 1002"/>
                <a:gd name="T58" fmla="*/ 1577 w 2306"/>
                <a:gd name="T59" fmla="*/ 409 h 1002"/>
                <a:gd name="T60" fmla="*/ 1590 w 2306"/>
                <a:gd name="T61" fmla="*/ 378 h 1002"/>
                <a:gd name="T62" fmla="*/ 1745 w 2306"/>
                <a:gd name="T63" fmla="*/ 263 h 1002"/>
                <a:gd name="T64" fmla="*/ 1919 w 2306"/>
                <a:gd name="T65" fmla="*/ 178 h 1002"/>
                <a:gd name="T66" fmla="*/ 2107 w 2306"/>
                <a:gd name="T67" fmla="*/ 120 h 1002"/>
                <a:gd name="T68" fmla="*/ 2306 w 2306"/>
                <a:gd name="T69" fmla="*/ 89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6" h="1002">
                  <a:moveTo>
                    <a:pt x="2306" y="89"/>
                  </a:moveTo>
                  <a:lnTo>
                    <a:pt x="2306" y="0"/>
                  </a:lnTo>
                  <a:lnTo>
                    <a:pt x="2262" y="4"/>
                  </a:lnTo>
                  <a:lnTo>
                    <a:pt x="2217" y="14"/>
                  </a:lnTo>
                  <a:lnTo>
                    <a:pt x="2173" y="22"/>
                  </a:lnTo>
                  <a:lnTo>
                    <a:pt x="2133" y="31"/>
                  </a:lnTo>
                  <a:lnTo>
                    <a:pt x="2088" y="40"/>
                  </a:lnTo>
                  <a:lnTo>
                    <a:pt x="2048" y="49"/>
                  </a:lnTo>
                  <a:lnTo>
                    <a:pt x="2003" y="58"/>
                  </a:lnTo>
                  <a:lnTo>
                    <a:pt x="1964" y="71"/>
                  </a:lnTo>
                  <a:lnTo>
                    <a:pt x="1919" y="85"/>
                  </a:lnTo>
                  <a:lnTo>
                    <a:pt x="1879" y="98"/>
                  </a:lnTo>
                  <a:lnTo>
                    <a:pt x="1835" y="116"/>
                  </a:lnTo>
                  <a:lnTo>
                    <a:pt x="1794" y="133"/>
                  </a:lnTo>
                  <a:lnTo>
                    <a:pt x="1749" y="147"/>
                  </a:lnTo>
                  <a:lnTo>
                    <a:pt x="1710" y="169"/>
                  </a:lnTo>
                  <a:lnTo>
                    <a:pt x="1670" y="182"/>
                  </a:lnTo>
                  <a:lnTo>
                    <a:pt x="1630" y="205"/>
                  </a:lnTo>
                  <a:lnTo>
                    <a:pt x="1354" y="485"/>
                  </a:lnTo>
                  <a:lnTo>
                    <a:pt x="1301" y="503"/>
                  </a:lnTo>
                  <a:lnTo>
                    <a:pt x="1252" y="525"/>
                  </a:lnTo>
                  <a:lnTo>
                    <a:pt x="1198" y="538"/>
                  </a:lnTo>
                  <a:lnTo>
                    <a:pt x="1149" y="552"/>
                  </a:lnTo>
                  <a:lnTo>
                    <a:pt x="1095" y="565"/>
                  </a:lnTo>
                  <a:lnTo>
                    <a:pt x="1047" y="583"/>
                  </a:lnTo>
                  <a:lnTo>
                    <a:pt x="998" y="601"/>
                  </a:lnTo>
                  <a:lnTo>
                    <a:pt x="962" y="632"/>
                  </a:lnTo>
                  <a:lnTo>
                    <a:pt x="0" y="886"/>
                  </a:lnTo>
                  <a:lnTo>
                    <a:pt x="35" y="1002"/>
                  </a:lnTo>
                  <a:lnTo>
                    <a:pt x="268" y="957"/>
                  </a:lnTo>
                  <a:lnTo>
                    <a:pt x="317" y="935"/>
                  </a:lnTo>
                  <a:lnTo>
                    <a:pt x="370" y="917"/>
                  </a:lnTo>
                  <a:lnTo>
                    <a:pt x="419" y="904"/>
                  </a:lnTo>
                  <a:lnTo>
                    <a:pt x="472" y="890"/>
                  </a:lnTo>
                  <a:lnTo>
                    <a:pt x="521" y="873"/>
                  </a:lnTo>
                  <a:lnTo>
                    <a:pt x="575" y="859"/>
                  </a:lnTo>
                  <a:lnTo>
                    <a:pt x="628" y="841"/>
                  </a:lnTo>
                  <a:lnTo>
                    <a:pt x="681" y="828"/>
                  </a:lnTo>
                  <a:lnTo>
                    <a:pt x="882" y="738"/>
                  </a:lnTo>
                  <a:lnTo>
                    <a:pt x="1086" y="695"/>
                  </a:lnTo>
                  <a:lnTo>
                    <a:pt x="1287" y="677"/>
                  </a:lnTo>
                  <a:lnTo>
                    <a:pt x="1491" y="685"/>
                  </a:lnTo>
                  <a:lnTo>
                    <a:pt x="1692" y="695"/>
                  </a:lnTo>
                  <a:lnTo>
                    <a:pt x="1897" y="712"/>
                  </a:lnTo>
                  <a:lnTo>
                    <a:pt x="2101" y="721"/>
                  </a:lnTo>
                  <a:lnTo>
                    <a:pt x="2306" y="716"/>
                  </a:lnTo>
                  <a:lnTo>
                    <a:pt x="2306" y="610"/>
                  </a:lnTo>
                  <a:lnTo>
                    <a:pt x="2217" y="619"/>
                  </a:lnTo>
                  <a:lnTo>
                    <a:pt x="2128" y="628"/>
                  </a:lnTo>
                  <a:lnTo>
                    <a:pt x="2039" y="628"/>
                  </a:lnTo>
                  <a:lnTo>
                    <a:pt x="1955" y="632"/>
                  </a:lnTo>
                  <a:lnTo>
                    <a:pt x="1866" y="628"/>
                  </a:lnTo>
                  <a:lnTo>
                    <a:pt x="1786" y="614"/>
                  </a:lnTo>
                  <a:lnTo>
                    <a:pt x="1706" y="597"/>
                  </a:lnTo>
                  <a:lnTo>
                    <a:pt x="1639" y="574"/>
                  </a:lnTo>
                  <a:lnTo>
                    <a:pt x="1598" y="544"/>
                  </a:lnTo>
                  <a:lnTo>
                    <a:pt x="1567" y="517"/>
                  </a:lnTo>
                  <a:lnTo>
                    <a:pt x="1567" y="481"/>
                  </a:lnTo>
                  <a:lnTo>
                    <a:pt x="1572" y="445"/>
                  </a:lnTo>
                  <a:lnTo>
                    <a:pt x="1577" y="409"/>
                  </a:lnTo>
                  <a:lnTo>
                    <a:pt x="1581" y="378"/>
                  </a:lnTo>
                  <a:lnTo>
                    <a:pt x="1590" y="378"/>
                  </a:lnTo>
                  <a:lnTo>
                    <a:pt x="1661" y="316"/>
                  </a:lnTo>
                  <a:lnTo>
                    <a:pt x="1745" y="263"/>
                  </a:lnTo>
                  <a:lnTo>
                    <a:pt x="1825" y="214"/>
                  </a:lnTo>
                  <a:lnTo>
                    <a:pt x="1919" y="178"/>
                  </a:lnTo>
                  <a:lnTo>
                    <a:pt x="2013" y="143"/>
                  </a:lnTo>
                  <a:lnTo>
                    <a:pt x="2107" y="120"/>
                  </a:lnTo>
                  <a:lnTo>
                    <a:pt x="2204" y="98"/>
                  </a:lnTo>
                  <a:lnTo>
                    <a:pt x="2306" y="8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555" y="2432"/>
              <a:ext cx="648" cy="554"/>
            </a:xfrm>
            <a:custGeom>
              <a:avLst/>
              <a:gdLst>
                <a:gd name="T0" fmla="*/ 1028 w 3886"/>
                <a:gd name="T1" fmla="*/ 3289 h 3329"/>
                <a:gd name="T2" fmla="*/ 591 w 3886"/>
                <a:gd name="T3" fmla="*/ 3178 h 3329"/>
                <a:gd name="T4" fmla="*/ 160 w 3886"/>
                <a:gd name="T5" fmla="*/ 2915 h 3329"/>
                <a:gd name="T6" fmla="*/ 164 w 3886"/>
                <a:gd name="T7" fmla="*/ 2385 h 3329"/>
                <a:gd name="T8" fmla="*/ 694 w 3886"/>
                <a:gd name="T9" fmla="*/ 1576 h 3329"/>
                <a:gd name="T10" fmla="*/ 1139 w 3886"/>
                <a:gd name="T11" fmla="*/ 761 h 3329"/>
                <a:gd name="T12" fmla="*/ 1375 w 3886"/>
                <a:gd name="T13" fmla="*/ 494 h 3329"/>
                <a:gd name="T14" fmla="*/ 1548 w 3886"/>
                <a:gd name="T15" fmla="*/ 486 h 3329"/>
                <a:gd name="T16" fmla="*/ 1727 w 3886"/>
                <a:gd name="T17" fmla="*/ 459 h 3329"/>
                <a:gd name="T18" fmla="*/ 2065 w 3886"/>
                <a:gd name="T19" fmla="*/ 263 h 3329"/>
                <a:gd name="T20" fmla="*/ 2359 w 3886"/>
                <a:gd name="T21" fmla="*/ 134 h 3329"/>
                <a:gd name="T22" fmla="*/ 2653 w 3886"/>
                <a:gd name="T23" fmla="*/ 36 h 3329"/>
                <a:gd name="T24" fmla="*/ 2929 w 3886"/>
                <a:gd name="T25" fmla="*/ 400 h 3329"/>
                <a:gd name="T26" fmla="*/ 3258 w 3886"/>
                <a:gd name="T27" fmla="*/ 1153 h 3329"/>
                <a:gd name="T28" fmla="*/ 3712 w 3886"/>
                <a:gd name="T29" fmla="*/ 2742 h 3329"/>
                <a:gd name="T30" fmla="*/ 3534 w 3886"/>
                <a:gd name="T31" fmla="*/ 2546 h 3329"/>
                <a:gd name="T32" fmla="*/ 3281 w 3886"/>
                <a:gd name="T33" fmla="*/ 1927 h 3329"/>
                <a:gd name="T34" fmla="*/ 3307 w 3886"/>
                <a:gd name="T35" fmla="*/ 1705 h 3329"/>
                <a:gd name="T36" fmla="*/ 3201 w 3886"/>
                <a:gd name="T37" fmla="*/ 1451 h 3329"/>
                <a:gd name="T38" fmla="*/ 3045 w 3886"/>
                <a:gd name="T39" fmla="*/ 1126 h 3329"/>
                <a:gd name="T40" fmla="*/ 2929 w 3886"/>
                <a:gd name="T41" fmla="*/ 810 h 3329"/>
                <a:gd name="T42" fmla="*/ 2814 w 3886"/>
                <a:gd name="T43" fmla="*/ 427 h 3329"/>
                <a:gd name="T44" fmla="*/ 2759 w 3886"/>
                <a:gd name="T45" fmla="*/ 529 h 3329"/>
                <a:gd name="T46" fmla="*/ 2929 w 3886"/>
                <a:gd name="T47" fmla="*/ 1042 h 3329"/>
                <a:gd name="T48" fmla="*/ 3152 w 3886"/>
                <a:gd name="T49" fmla="*/ 1554 h 3329"/>
                <a:gd name="T50" fmla="*/ 3191 w 3886"/>
                <a:gd name="T51" fmla="*/ 1820 h 3329"/>
                <a:gd name="T52" fmla="*/ 3213 w 3886"/>
                <a:gd name="T53" fmla="*/ 1905 h 3329"/>
                <a:gd name="T54" fmla="*/ 3307 w 3886"/>
                <a:gd name="T55" fmla="*/ 2199 h 3329"/>
                <a:gd name="T56" fmla="*/ 3401 w 3886"/>
                <a:gd name="T57" fmla="*/ 2448 h 3329"/>
                <a:gd name="T58" fmla="*/ 3485 w 3886"/>
                <a:gd name="T59" fmla="*/ 2697 h 3329"/>
                <a:gd name="T60" fmla="*/ 3534 w 3886"/>
                <a:gd name="T61" fmla="*/ 2915 h 3329"/>
                <a:gd name="T62" fmla="*/ 3383 w 3886"/>
                <a:gd name="T63" fmla="*/ 3023 h 3329"/>
                <a:gd name="T64" fmla="*/ 3263 w 3886"/>
                <a:gd name="T65" fmla="*/ 3058 h 3329"/>
                <a:gd name="T66" fmla="*/ 3143 w 3886"/>
                <a:gd name="T67" fmla="*/ 3080 h 3329"/>
                <a:gd name="T68" fmla="*/ 2996 w 3886"/>
                <a:gd name="T69" fmla="*/ 3058 h 3329"/>
                <a:gd name="T70" fmla="*/ 2871 w 3886"/>
                <a:gd name="T71" fmla="*/ 3004 h 3329"/>
                <a:gd name="T72" fmla="*/ 2765 w 3886"/>
                <a:gd name="T73" fmla="*/ 2804 h 3329"/>
                <a:gd name="T74" fmla="*/ 2679 w 3886"/>
                <a:gd name="T75" fmla="*/ 2381 h 3329"/>
                <a:gd name="T76" fmla="*/ 2569 w 3886"/>
                <a:gd name="T77" fmla="*/ 1963 h 3329"/>
                <a:gd name="T78" fmla="*/ 2164 w 3886"/>
                <a:gd name="T79" fmla="*/ 574 h 3329"/>
                <a:gd name="T80" fmla="*/ 2088 w 3886"/>
                <a:gd name="T81" fmla="*/ 521 h 3329"/>
                <a:gd name="T82" fmla="*/ 2524 w 3886"/>
                <a:gd name="T83" fmla="*/ 2180 h 3329"/>
                <a:gd name="T84" fmla="*/ 2546 w 3886"/>
                <a:gd name="T85" fmla="*/ 2906 h 3329"/>
                <a:gd name="T86" fmla="*/ 2350 w 3886"/>
                <a:gd name="T87" fmla="*/ 2933 h 3329"/>
                <a:gd name="T88" fmla="*/ 2164 w 3886"/>
                <a:gd name="T89" fmla="*/ 3035 h 3329"/>
                <a:gd name="T90" fmla="*/ 2083 w 3886"/>
                <a:gd name="T91" fmla="*/ 3080 h 3329"/>
                <a:gd name="T92" fmla="*/ 2016 w 3886"/>
                <a:gd name="T93" fmla="*/ 3191 h 3329"/>
                <a:gd name="T94" fmla="*/ 1495 w 3886"/>
                <a:gd name="T95" fmla="*/ 3320 h 3329"/>
                <a:gd name="T96" fmla="*/ 1322 w 3886"/>
                <a:gd name="T97" fmla="*/ 3320 h 3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86" h="3329">
                  <a:moveTo>
                    <a:pt x="1322" y="3320"/>
                  </a:moveTo>
                  <a:lnTo>
                    <a:pt x="1174" y="3303"/>
                  </a:lnTo>
                  <a:lnTo>
                    <a:pt x="1028" y="3289"/>
                  </a:lnTo>
                  <a:lnTo>
                    <a:pt x="881" y="3262"/>
                  </a:lnTo>
                  <a:lnTo>
                    <a:pt x="738" y="3231"/>
                  </a:lnTo>
                  <a:lnTo>
                    <a:pt x="591" y="3178"/>
                  </a:lnTo>
                  <a:lnTo>
                    <a:pt x="449" y="3111"/>
                  </a:lnTo>
                  <a:lnTo>
                    <a:pt x="302" y="3023"/>
                  </a:lnTo>
                  <a:lnTo>
                    <a:pt x="160" y="2915"/>
                  </a:lnTo>
                  <a:lnTo>
                    <a:pt x="39" y="2782"/>
                  </a:lnTo>
                  <a:lnTo>
                    <a:pt x="0" y="2661"/>
                  </a:lnTo>
                  <a:lnTo>
                    <a:pt x="164" y="2385"/>
                  </a:lnTo>
                  <a:lnTo>
                    <a:pt x="342" y="2114"/>
                  </a:lnTo>
                  <a:lnTo>
                    <a:pt x="516" y="1843"/>
                  </a:lnTo>
                  <a:lnTo>
                    <a:pt x="694" y="1576"/>
                  </a:lnTo>
                  <a:lnTo>
                    <a:pt x="855" y="1304"/>
                  </a:lnTo>
                  <a:lnTo>
                    <a:pt x="1010" y="1032"/>
                  </a:lnTo>
                  <a:lnTo>
                    <a:pt x="1139" y="761"/>
                  </a:lnTo>
                  <a:lnTo>
                    <a:pt x="1255" y="494"/>
                  </a:lnTo>
                  <a:lnTo>
                    <a:pt x="1313" y="494"/>
                  </a:lnTo>
                  <a:lnTo>
                    <a:pt x="1375" y="494"/>
                  </a:lnTo>
                  <a:lnTo>
                    <a:pt x="1433" y="494"/>
                  </a:lnTo>
                  <a:lnTo>
                    <a:pt x="1491" y="494"/>
                  </a:lnTo>
                  <a:lnTo>
                    <a:pt x="1548" y="486"/>
                  </a:lnTo>
                  <a:lnTo>
                    <a:pt x="1607" y="480"/>
                  </a:lnTo>
                  <a:lnTo>
                    <a:pt x="1665" y="468"/>
                  </a:lnTo>
                  <a:lnTo>
                    <a:pt x="1727" y="459"/>
                  </a:lnTo>
                  <a:lnTo>
                    <a:pt x="1865" y="400"/>
                  </a:lnTo>
                  <a:lnTo>
                    <a:pt x="1967" y="325"/>
                  </a:lnTo>
                  <a:lnTo>
                    <a:pt x="2065" y="263"/>
                  </a:lnTo>
                  <a:lnTo>
                    <a:pt x="2164" y="214"/>
                  </a:lnTo>
                  <a:lnTo>
                    <a:pt x="2262" y="169"/>
                  </a:lnTo>
                  <a:lnTo>
                    <a:pt x="2359" y="134"/>
                  </a:lnTo>
                  <a:lnTo>
                    <a:pt x="2452" y="98"/>
                  </a:lnTo>
                  <a:lnTo>
                    <a:pt x="2555" y="67"/>
                  </a:lnTo>
                  <a:lnTo>
                    <a:pt x="2653" y="36"/>
                  </a:lnTo>
                  <a:lnTo>
                    <a:pt x="2755" y="0"/>
                  </a:lnTo>
                  <a:lnTo>
                    <a:pt x="2925" y="356"/>
                  </a:lnTo>
                  <a:lnTo>
                    <a:pt x="2929" y="400"/>
                  </a:lnTo>
                  <a:lnTo>
                    <a:pt x="2996" y="529"/>
                  </a:lnTo>
                  <a:lnTo>
                    <a:pt x="3005" y="574"/>
                  </a:lnTo>
                  <a:lnTo>
                    <a:pt x="3258" y="1153"/>
                  </a:lnTo>
                  <a:lnTo>
                    <a:pt x="3263" y="1198"/>
                  </a:lnTo>
                  <a:lnTo>
                    <a:pt x="3886" y="2385"/>
                  </a:lnTo>
                  <a:lnTo>
                    <a:pt x="3712" y="2742"/>
                  </a:lnTo>
                  <a:lnTo>
                    <a:pt x="3632" y="2742"/>
                  </a:lnTo>
                  <a:lnTo>
                    <a:pt x="3597" y="2733"/>
                  </a:lnTo>
                  <a:lnTo>
                    <a:pt x="3534" y="2546"/>
                  </a:lnTo>
                  <a:lnTo>
                    <a:pt x="3503" y="2457"/>
                  </a:lnTo>
                  <a:lnTo>
                    <a:pt x="3490" y="2413"/>
                  </a:lnTo>
                  <a:lnTo>
                    <a:pt x="3281" y="1927"/>
                  </a:lnTo>
                  <a:lnTo>
                    <a:pt x="3263" y="1865"/>
                  </a:lnTo>
                  <a:lnTo>
                    <a:pt x="3321" y="1798"/>
                  </a:lnTo>
                  <a:lnTo>
                    <a:pt x="3307" y="1705"/>
                  </a:lnTo>
                  <a:lnTo>
                    <a:pt x="3303" y="1673"/>
                  </a:lnTo>
                  <a:lnTo>
                    <a:pt x="3250" y="1558"/>
                  </a:lnTo>
                  <a:lnTo>
                    <a:pt x="3201" y="1451"/>
                  </a:lnTo>
                  <a:lnTo>
                    <a:pt x="3147" y="1339"/>
                  </a:lnTo>
                  <a:lnTo>
                    <a:pt x="3098" y="1233"/>
                  </a:lnTo>
                  <a:lnTo>
                    <a:pt x="3045" y="1126"/>
                  </a:lnTo>
                  <a:lnTo>
                    <a:pt x="3005" y="1020"/>
                  </a:lnTo>
                  <a:lnTo>
                    <a:pt x="2960" y="912"/>
                  </a:lnTo>
                  <a:lnTo>
                    <a:pt x="2929" y="810"/>
                  </a:lnTo>
                  <a:lnTo>
                    <a:pt x="2894" y="730"/>
                  </a:lnTo>
                  <a:lnTo>
                    <a:pt x="2845" y="521"/>
                  </a:lnTo>
                  <a:lnTo>
                    <a:pt x="2814" y="427"/>
                  </a:lnTo>
                  <a:lnTo>
                    <a:pt x="2786" y="378"/>
                  </a:lnTo>
                  <a:lnTo>
                    <a:pt x="2742" y="361"/>
                  </a:lnTo>
                  <a:lnTo>
                    <a:pt x="2759" y="529"/>
                  </a:lnTo>
                  <a:lnTo>
                    <a:pt x="2800" y="699"/>
                  </a:lnTo>
                  <a:lnTo>
                    <a:pt x="2858" y="868"/>
                  </a:lnTo>
                  <a:lnTo>
                    <a:pt x="2929" y="1042"/>
                  </a:lnTo>
                  <a:lnTo>
                    <a:pt x="3000" y="1211"/>
                  </a:lnTo>
                  <a:lnTo>
                    <a:pt x="3076" y="1380"/>
                  </a:lnTo>
                  <a:lnTo>
                    <a:pt x="3152" y="1554"/>
                  </a:lnTo>
                  <a:lnTo>
                    <a:pt x="3227" y="1727"/>
                  </a:lnTo>
                  <a:lnTo>
                    <a:pt x="3236" y="1775"/>
                  </a:lnTo>
                  <a:lnTo>
                    <a:pt x="3191" y="1820"/>
                  </a:lnTo>
                  <a:lnTo>
                    <a:pt x="3062" y="1834"/>
                  </a:lnTo>
                  <a:lnTo>
                    <a:pt x="3062" y="1892"/>
                  </a:lnTo>
                  <a:lnTo>
                    <a:pt x="3213" y="1905"/>
                  </a:lnTo>
                  <a:lnTo>
                    <a:pt x="3250" y="2043"/>
                  </a:lnTo>
                  <a:lnTo>
                    <a:pt x="3285" y="2119"/>
                  </a:lnTo>
                  <a:lnTo>
                    <a:pt x="3307" y="2199"/>
                  </a:lnTo>
                  <a:lnTo>
                    <a:pt x="3338" y="2279"/>
                  </a:lnTo>
                  <a:lnTo>
                    <a:pt x="3370" y="2364"/>
                  </a:lnTo>
                  <a:lnTo>
                    <a:pt x="3401" y="2448"/>
                  </a:lnTo>
                  <a:lnTo>
                    <a:pt x="3436" y="2532"/>
                  </a:lnTo>
                  <a:lnTo>
                    <a:pt x="3459" y="2612"/>
                  </a:lnTo>
                  <a:lnTo>
                    <a:pt x="3485" y="2697"/>
                  </a:lnTo>
                  <a:lnTo>
                    <a:pt x="3508" y="2782"/>
                  </a:lnTo>
                  <a:lnTo>
                    <a:pt x="3526" y="2871"/>
                  </a:lnTo>
                  <a:lnTo>
                    <a:pt x="3534" y="2915"/>
                  </a:lnTo>
                  <a:lnTo>
                    <a:pt x="3467" y="2996"/>
                  </a:lnTo>
                  <a:lnTo>
                    <a:pt x="3424" y="3009"/>
                  </a:lnTo>
                  <a:lnTo>
                    <a:pt x="3383" y="3023"/>
                  </a:lnTo>
                  <a:lnTo>
                    <a:pt x="3342" y="3035"/>
                  </a:lnTo>
                  <a:lnTo>
                    <a:pt x="3303" y="3049"/>
                  </a:lnTo>
                  <a:lnTo>
                    <a:pt x="3263" y="3058"/>
                  </a:lnTo>
                  <a:lnTo>
                    <a:pt x="3223" y="3071"/>
                  </a:lnTo>
                  <a:lnTo>
                    <a:pt x="3183" y="3076"/>
                  </a:lnTo>
                  <a:lnTo>
                    <a:pt x="3143" y="3080"/>
                  </a:lnTo>
                  <a:lnTo>
                    <a:pt x="3089" y="3071"/>
                  </a:lnTo>
                  <a:lnTo>
                    <a:pt x="3045" y="3066"/>
                  </a:lnTo>
                  <a:lnTo>
                    <a:pt x="2996" y="3058"/>
                  </a:lnTo>
                  <a:lnTo>
                    <a:pt x="2956" y="3049"/>
                  </a:lnTo>
                  <a:lnTo>
                    <a:pt x="2911" y="3027"/>
                  </a:lnTo>
                  <a:lnTo>
                    <a:pt x="2871" y="3004"/>
                  </a:lnTo>
                  <a:lnTo>
                    <a:pt x="2827" y="2978"/>
                  </a:lnTo>
                  <a:lnTo>
                    <a:pt x="2786" y="2951"/>
                  </a:lnTo>
                  <a:lnTo>
                    <a:pt x="2765" y="2804"/>
                  </a:lnTo>
                  <a:lnTo>
                    <a:pt x="2737" y="2661"/>
                  </a:lnTo>
                  <a:lnTo>
                    <a:pt x="2706" y="2519"/>
                  </a:lnTo>
                  <a:lnTo>
                    <a:pt x="2679" y="2381"/>
                  </a:lnTo>
                  <a:lnTo>
                    <a:pt x="2640" y="2239"/>
                  </a:lnTo>
                  <a:lnTo>
                    <a:pt x="2604" y="2101"/>
                  </a:lnTo>
                  <a:lnTo>
                    <a:pt x="2569" y="1963"/>
                  </a:lnTo>
                  <a:lnTo>
                    <a:pt x="2532" y="1824"/>
                  </a:lnTo>
                  <a:lnTo>
                    <a:pt x="2190" y="615"/>
                  </a:lnTo>
                  <a:lnTo>
                    <a:pt x="2164" y="574"/>
                  </a:lnTo>
                  <a:lnTo>
                    <a:pt x="2154" y="556"/>
                  </a:lnTo>
                  <a:lnTo>
                    <a:pt x="2119" y="521"/>
                  </a:lnTo>
                  <a:lnTo>
                    <a:pt x="2088" y="521"/>
                  </a:lnTo>
                  <a:lnTo>
                    <a:pt x="2168" y="891"/>
                  </a:lnTo>
                  <a:lnTo>
                    <a:pt x="2266" y="1175"/>
                  </a:lnTo>
                  <a:lnTo>
                    <a:pt x="2524" y="2180"/>
                  </a:lnTo>
                  <a:lnTo>
                    <a:pt x="2684" y="2902"/>
                  </a:lnTo>
                  <a:lnTo>
                    <a:pt x="2613" y="2902"/>
                  </a:lnTo>
                  <a:lnTo>
                    <a:pt x="2546" y="2906"/>
                  </a:lnTo>
                  <a:lnTo>
                    <a:pt x="2479" y="2906"/>
                  </a:lnTo>
                  <a:lnTo>
                    <a:pt x="2417" y="2920"/>
                  </a:lnTo>
                  <a:lnTo>
                    <a:pt x="2350" y="2933"/>
                  </a:lnTo>
                  <a:lnTo>
                    <a:pt x="2288" y="2955"/>
                  </a:lnTo>
                  <a:lnTo>
                    <a:pt x="2225" y="2986"/>
                  </a:lnTo>
                  <a:lnTo>
                    <a:pt x="2164" y="3035"/>
                  </a:lnTo>
                  <a:lnTo>
                    <a:pt x="2132" y="3044"/>
                  </a:lnTo>
                  <a:lnTo>
                    <a:pt x="2110" y="3062"/>
                  </a:lnTo>
                  <a:lnTo>
                    <a:pt x="2083" y="3080"/>
                  </a:lnTo>
                  <a:lnTo>
                    <a:pt x="2070" y="3102"/>
                  </a:lnTo>
                  <a:lnTo>
                    <a:pt x="2035" y="3147"/>
                  </a:lnTo>
                  <a:lnTo>
                    <a:pt x="2016" y="3191"/>
                  </a:lnTo>
                  <a:lnTo>
                    <a:pt x="1980" y="3276"/>
                  </a:lnTo>
                  <a:lnTo>
                    <a:pt x="1562" y="3329"/>
                  </a:lnTo>
                  <a:lnTo>
                    <a:pt x="1495" y="3320"/>
                  </a:lnTo>
                  <a:lnTo>
                    <a:pt x="1407" y="3320"/>
                  </a:lnTo>
                  <a:lnTo>
                    <a:pt x="1344" y="3329"/>
                  </a:lnTo>
                  <a:lnTo>
                    <a:pt x="1322" y="3320"/>
                  </a:ln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193" y="2852"/>
              <a:ext cx="48" cy="62"/>
            </a:xfrm>
            <a:custGeom>
              <a:avLst/>
              <a:gdLst>
                <a:gd name="T0" fmla="*/ 276 w 289"/>
                <a:gd name="T1" fmla="*/ 360 h 368"/>
                <a:gd name="T2" fmla="*/ 195 w 289"/>
                <a:gd name="T3" fmla="*/ 298 h 368"/>
                <a:gd name="T4" fmla="*/ 0 w 289"/>
                <a:gd name="T5" fmla="*/ 240 h 368"/>
                <a:gd name="T6" fmla="*/ 107 w 289"/>
                <a:gd name="T7" fmla="*/ 0 h 368"/>
                <a:gd name="T8" fmla="*/ 289 w 289"/>
                <a:gd name="T9" fmla="*/ 368 h 368"/>
                <a:gd name="T10" fmla="*/ 276 w 289"/>
                <a:gd name="T11" fmla="*/ 36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368">
                  <a:moveTo>
                    <a:pt x="276" y="360"/>
                  </a:moveTo>
                  <a:lnTo>
                    <a:pt x="195" y="298"/>
                  </a:lnTo>
                  <a:lnTo>
                    <a:pt x="0" y="240"/>
                  </a:lnTo>
                  <a:lnTo>
                    <a:pt x="107" y="0"/>
                  </a:lnTo>
                  <a:lnTo>
                    <a:pt x="289" y="368"/>
                  </a:lnTo>
                  <a:lnTo>
                    <a:pt x="276" y="360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59" y="2374"/>
              <a:ext cx="253" cy="124"/>
            </a:xfrm>
            <a:custGeom>
              <a:avLst/>
              <a:gdLst>
                <a:gd name="T0" fmla="*/ 139 w 1523"/>
                <a:gd name="T1" fmla="*/ 739 h 747"/>
                <a:gd name="T2" fmla="*/ 0 w 1523"/>
                <a:gd name="T3" fmla="*/ 703 h 747"/>
                <a:gd name="T4" fmla="*/ 45 w 1523"/>
                <a:gd name="T5" fmla="*/ 659 h 747"/>
                <a:gd name="T6" fmla="*/ 59 w 1523"/>
                <a:gd name="T7" fmla="*/ 637 h 747"/>
                <a:gd name="T8" fmla="*/ 103 w 1523"/>
                <a:gd name="T9" fmla="*/ 565 h 747"/>
                <a:gd name="T10" fmla="*/ 147 w 1523"/>
                <a:gd name="T11" fmla="*/ 494 h 747"/>
                <a:gd name="T12" fmla="*/ 178 w 1523"/>
                <a:gd name="T13" fmla="*/ 422 h 747"/>
                <a:gd name="T14" fmla="*/ 210 w 1523"/>
                <a:gd name="T15" fmla="*/ 356 h 747"/>
                <a:gd name="T16" fmla="*/ 231 w 1523"/>
                <a:gd name="T17" fmla="*/ 285 h 747"/>
                <a:gd name="T18" fmla="*/ 254 w 1523"/>
                <a:gd name="T19" fmla="*/ 218 h 747"/>
                <a:gd name="T20" fmla="*/ 276 w 1523"/>
                <a:gd name="T21" fmla="*/ 147 h 747"/>
                <a:gd name="T22" fmla="*/ 303 w 1523"/>
                <a:gd name="T23" fmla="*/ 80 h 747"/>
                <a:gd name="T24" fmla="*/ 343 w 1523"/>
                <a:gd name="T25" fmla="*/ 13 h 747"/>
                <a:gd name="T26" fmla="*/ 472 w 1523"/>
                <a:gd name="T27" fmla="*/ 66 h 747"/>
                <a:gd name="T28" fmla="*/ 601 w 1523"/>
                <a:gd name="T29" fmla="*/ 111 h 747"/>
                <a:gd name="T30" fmla="*/ 730 w 1523"/>
                <a:gd name="T31" fmla="*/ 142 h 747"/>
                <a:gd name="T32" fmla="*/ 859 w 1523"/>
                <a:gd name="T33" fmla="*/ 160 h 747"/>
                <a:gd name="T34" fmla="*/ 988 w 1523"/>
                <a:gd name="T35" fmla="*/ 156 h 747"/>
                <a:gd name="T36" fmla="*/ 1118 w 1523"/>
                <a:gd name="T37" fmla="*/ 142 h 747"/>
                <a:gd name="T38" fmla="*/ 1252 w 1523"/>
                <a:gd name="T39" fmla="*/ 98 h 747"/>
                <a:gd name="T40" fmla="*/ 1385 w 1523"/>
                <a:gd name="T41" fmla="*/ 45 h 747"/>
                <a:gd name="T42" fmla="*/ 1416 w 1523"/>
                <a:gd name="T43" fmla="*/ 5 h 747"/>
                <a:gd name="T44" fmla="*/ 1429 w 1523"/>
                <a:gd name="T45" fmla="*/ 0 h 747"/>
                <a:gd name="T46" fmla="*/ 1523 w 1523"/>
                <a:gd name="T47" fmla="*/ 187 h 747"/>
                <a:gd name="T48" fmla="*/ 1514 w 1523"/>
                <a:gd name="T49" fmla="*/ 244 h 747"/>
                <a:gd name="T50" fmla="*/ 1399 w 1523"/>
                <a:gd name="T51" fmla="*/ 299 h 747"/>
                <a:gd name="T52" fmla="*/ 1305 w 1523"/>
                <a:gd name="T53" fmla="*/ 316 h 747"/>
                <a:gd name="T54" fmla="*/ 1221 w 1523"/>
                <a:gd name="T55" fmla="*/ 342 h 747"/>
                <a:gd name="T56" fmla="*/ 1131 w 1523"/>
                <a:gd name="T57" fmla="*/ 365 h 747"/>
                <a:gd name="T58" fmla="*/ 1047 w 1523"/>
                <a:gd name="T59" fmla="*/ 396 h 747"/>
                <a:gd name="T60" fmla="*/ 953 w 1523"/>
                <a:gd name="T61" fmla="*/ 428 h 747"/>
                <a:gd name="T62" fmla="*/ 869 w 1523"/>
                <a:gd name="T63" fmla="*/ 471 h 747"/>
                <a:gd name="T64" fmla="*/ 779 w 1523"/>
                <a:gd name="T65" fmla="*/ 525 h 747"/>
                <a:gd name="T66" fmla="*/ 695 w 1523"/>
                <a:gd name="T67" fmla="*/ 592 h 747"/>
                <a:gd name="T68" fmla="*/ 619 w 1523"/>
                <a:gd name="T69" fmla="*/ 632 h 747"/>
                <a:gd name="T70" fmla="*/ 552 w 1523"/>
                <a:gd name="T71" fmla="*/ 672 h 747"/>
                <a:gd name="T72" fmla="*/ 486 w 1523"/>
                <a:gd name="T73" fmla="*/ 698 h 747"/>
                <a:gd name="T74" fmla="*/ 419 w 1523"/>
                <a:gd name="T75" fmla="*/ 721 h 747"/>
                <a:gd name="T76" fmla="*/ 352 w 1523"/>
                <a:gd name="T77" fmla="*/ 730 h 747"/>
                <a:gd name="T78" fmla="*/ 290 w 1523"/>
                <a:gd name="T79" fmla="*/ 739 h 747"/>
                <a:gd name="T80" fmla="*/ 223 w 1523"/>
                <a:gd name="T81" fmla="*/ 743 h 747"/>
                <a:gd name="T82" fmla="*/ 161 w 1523"/>
                <a:gd name="T83" fmla="*/ 747 h 747"/>
                <a:gd name="T84" fmla="*/ 139 w 1523"/>
                <a:gd name="T85" fmla="*/ 739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3" h="747">
                  <a:moveTo>
                    <a:pt x="139" y="739"/>
                  </a:moveTo>
                  <a:lnTo>
                    <a:pt x="0" y="703"/>
                  </a:lnTo>
                  <a:lnTo>
                    <a:pt x="45" y="659"/>
                  </a:lnTo>
                  <a:lnTo>
                    <a:pt x="59" y="637"/>
                  </a:lnTo>
                  <a:lnTo>
                    <a:pt x="103" y="565"/>
                  </a:lnTo>
                  <a:lnTo>
                    <a:pt x="147" y="494"/>
                  </a:lnTo>
                  <a:lnTo>
                    <a:pt x="178" y="422"/>
                  </a:lnTo>
                  <a:lnTo>
                    <a:pt x="210" y="356"/>
                  </a:lnTo>
                  <a:lnTo>
                    <a:pt x="231" y="285"/>
                  </a:lnTo>
                  <a:lnTo>
                    <a:pt x="254" y="218"/>
                  </a:lnTo>
                  <a:lnTo>
                    <a:pt x="276" y="147"/>
                  </a:lnTo>
                  <a:lnTo>
                    <a:pt x="303" y="80"/>
                  </a:lnTo>
                  <a:lnTo>
                    <a:pt x="343" y="13"/>
                  </a:lnTo>
                  <a:lnTo>
                    <a:pt x="472" y="66"/>
                  </a:lnTo>
                  <a:lnTo>
                    <a:pt x="601" y="111"/>
                  </a:lnTo>
                  <a:lnTo>
                    <a:pt x="730" y="142"/>
                  </a:lnTo>
                  <a:lnTo>
                    <a:pt x="859" y="160"/>
                  </a:lnTo>
                  <a:lnTo>
                    <a:pt x="988" y="156"/>
                  </a:lnTo>
                  <a:lnTo>
                    <a:pt x="1118" y="142"/>
                  </a:lnTo>
                  <a:lnTo>
                    <a:pt x="1252" y="98"/>
                  </a:lnTo>
                  <a:lnTo>
                    <a:pt x="1385" y="45"/>
                  </a:lnTo>
                  <a:lnTo>
                    <a:pt x="1416" y="5"/>
                  </a:lnTo>
                  <a:lnTo>
                    <a:pt x="1429" y="0"/>
                  </a:lnTo>
                  <a:lnTo>
                    <a:pt x="1523" y="187"/>
                  </a:lnTo>
                  <a:lnTo>
                    <a:pt x="1514" y="244"/>
                  </a:lnTo>
                  <a:lnTo>
                    <a:pt x="1399" y="299"/>
                  </a:lnTo>
                  <a:lnTo>
                    <a:pt x="1305" y="316"/>
                  </a:lnTo>
                  <a:lnTo>
                    <a:pt x="1221" y="342"/>
                  </a:lnTo>
                  <a:lnTo>
                    <a:pt x="1131" y="365"/>
                  </a:lnTo>
                  <a:lnTo>
                    <a:pt x="1047" y="396"/>
                  </a:lnTo>
                  <a:lnTo>
                    <a:pt x="953" y="428"/>
                  </a:lnTo>
                  <a:lnTo>
                    <a:pt x="869" y="471"/>
                  </a:lnTo>
                  <a:lnTo>
                    <a:pt x="779" y="525"/>
                  </a:lnTo>
                  <a:lnTo>
                    <a:pt x="695" y="592"/>
                  </a:lnTo>
                  <a:lnTo>
                    <a:pt x="619" y="632"/>
                  </a:lnTo>
                  <a:lnTo>
                    <a:pt x="552" y="672"/>
                  </a:lnTo>
                  <a:lnTo>
                    <a:pt x="486" y="698"/>
                  </a:lnTo>
                  <a:lnTo>
                    <a:pt x="419" y="721"/>
                  </a:lnTo>
                  <a:lnTo>
                    <a:pt x="352" y="730"/>
                  </a:lnTo>
                  <a:lnTo>
                    <a:pt x="290" y="739"/>
                  </a:lnTo>
                  <a:lnTo>
                    <a:pt x="223" y="743"/>
                  </a:lnTo>
                  <a:lnTo>
                    <a:pt x="161" y="747"/>
                  </a:lnTo>
                  <a:lnTo>
                    <a:pt x="139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301" y="1386"/>
              <a:ext cx="970" cy="1001"/>
            </a:xfrm>
            <a:custGeom>
              <a:avLst/>
              <a:gdLst>
                <a:gd name="T0" fmla="*/ 3291 w 5819"/>
                <a:gd name="T1" fmla="*/ 5399 h 6004"/>
                <a:gd name="T2" fmla="*/ 3246 w 5819"/>
                <a:gd name="T3" fmla="*/ 5225 h 6004"/>
                <a:gd name="T4" fmla="*/ 3242 w 5819"/>
                <a:gd name="T5" fmla="*/ 5127 h 6004"/>
                <a:gd name="T6" fmla="*/ 2890 w 5819"/>
                <a:gd name="T7" fmla="*/ 5172 h 6004"/>
                <a:gd name="T8" fmla="*/ 2600 w 5819"/>
                <a:gd name="T9" fmla="*/ 5025 h 6004"/>
                <a:gd name="T10" fmla="*/ 2480 w 5819"/>
                <a:gd name="T11" fmla="*/ 4816 h 6004"/>
                <a:gd name="T12" fmla="*/ 2480 w 5819"/>
                <a:gd name="T13" fmla="*/ 4589 h 6004"/>
                <a:gd name="T14" fmla="*/ 2645 w 5819"/>
                <a:gd name="T15" fmla="*/ 4344 h 6004"/>
                <a:gd name="T16" fmla="*/ 2868 w 5819"/>
                <a:gd name="T17" fmla="*/ 4273 h 6004"/>
                <a:gd name="T18" fmla="*/ 2886 w 5819"/>
                <a:gd name="T19" fmla="*/ 4464 h 6004"/>
                <a:gd name="T20" fmla="*/ 2917 w 5819"/>
                <a:gd name="T21" fmla="*/ 4549 h 6004"/>
                <a:gd name="T22" fmla="*/ 3148 w 5819"/>
                <a:gd name="T23" fmla="*/ 4566 h 6004"/>
                <a:gd name="T24" fmla="*/ 3286 w 5819"/>
                <a:gd name="T25" fmla="*/ 4509 h 6004"/>
                <a:gd name="T26" fmla="*/ 3130 w 5819"/>
                <a:gd name="T27" fmla="*/ 3748 h 6004"/>
                <a:gd name="T28" fmla="*/ 2952 w 5819"/>
                <a:gd name="T29" fmla="*/ 2617 h 6004"/>
                <a:gd name="T30" fmla="*/ 2671 w 5819"/>
                <a:gd name="T31" fmla="*/ 2653 h 6004"/>
                <a:gd name="T32" fmla="*/ 2235 w 5819"/>
                <a:gd name="T33" fmla="*/ 2684 h 6004"/>
                <a:gd name="T34" fmla="*/ 1016 w 5819"/>
                <a:gd name="T35" fmla="*/ 2719 h 6004"/>
                <a:gd name="T36" fmla="*/ 231 w 5819"/>
                <a:gd name="T37" fmla="*/ 2617 h 6004"/>
                <a:gd name="T38" fmla="*/ 14 w 5819"/>
                <a:gd name="T39" fmla="*/ 2434 h 6004"/>
                <a:gd name="T40" fmla="*/ 170 w 5819"/>
                <a:gd name="T41" fmla="*/ 2096 h 6004"/>
                <a:gd name="T42" fmla="*/ 454 w 5819"/>
                <a:gd name="T43" fmla="*/ 1914 h 6004"/>
                <a:gd name="T44" fmla="*/ 1995 w 5819"/>
                <a:gd name="T45" fmla="*/ 1317 h 6004"/>
                <a:gd name="T46" fmla="*/ 2712 w 5819"/>
                <a:gd name="T47" fmla="*/ 1233 h 6004"/>
                <a:gd name="T48" fmla="*/ 3286 w 5819"/>
                <a:gd name="T49" fmla="*/ 1616 h 6004"/>
                <a:gd name="T50" fmla="*/ 3500 w 5819"/>
                <a:gd name="T51" fmla="*/ 2154 h 6004"/>
                <a:gd name="T52" fmla="*/ 3718 w 5819"/>
                <a:gd name="T53" fmla="*/ 2238 h 6004"/>
                <a:gd name="T54" fmla="*/ 4342 w 5819"/>
                <a:gd name="T55" fmla="*/ 1856 h 6004"/>
                <a:gd name="T56" fmla="*/ 4448 w 5819"/>
                <a:gd name="T57" fmla="*/ 1348 h 6004"/>
                <a:gd name="T58" fmla="*/ 4283 w 5819"/>
                <a:gd name="T59" fmla="*/ 970 h 6004"/>
                <a:gd name="T60" fmla="*/ 4132 w 5819"/>
                <a:gd name="T61" fmla="*/ 868 h 6004"/>
                <a:gd name="T62" fmla="*/ 4185 w 5819"/>
                <a:gd name="T63" fmla="*/ 748 h 6004"/>
                <a:gd name="T64" fmla="*/ 4422 w 5819"/>
                <a:gd name="T65" fmla="*/ 761 h 6004"/>
                <a:gd name="T66" fmla="*/ 4533 w 5819"/>
                <a:gd name="T67" fmla="*/ 783 h 6004"/>
                <a:gd name="T68" fmla="*/ 4426 w 5819"/>
                <a:gd name="T69" fmla="*/ 441 h 6004"/>
                <a:gd name="T70" fmla="*/ 4617 w 5819"/>
                <a:gd name="T71" fmla="*/ 120 h 6004"/>
                <a:gd name="T72" fmla="*/ 5005 w 5819"/>
                <a:gd name="T73" fmla="*/ 22 h 6004"/>
                <a:gd name="T74" fmla="*/ 5236 w 5819"/>
                <a:gd name="T75" fmla="*/ 209 h 6004"/>
                <a:gd name="T76" fmla="*/ 5330 w 5819"/>
                <a:gd name="T77" fmla="*/ 1153 h 6004"/>
                <a:gd name="T78" fmla="*/ 4675 w 5819"/>
                <a:gd name="T79" fmla="*/ 1526 h 6004"/>
                <a:gd name="T80" fmla="*/ 4524 w 5819"/>
                <a:gd name="T81" fmla="*/ 1718 h 6004"/>
                <a:gd name="T82" fmla="*/ 4422 w 5819"/>
                <a:gd name="T83" fmla="*/ 2003 h 6004"/>
                <a:gd name="T84" fmla="*/ 4809 w 5819"/>
                <a:gd name="T85" fmla="*/ 1731 h 6004"/>
                <a:gd name="T86" fmla="*/ 5009 w 5819"/>
                <a:gd name="T87" fmla="*/ 1678 h 6004"/>
                <a:gd name="T88" fmla="*/ 5250 w 5819"/>
                <a:gd name="T89" fmla="*/ 1665 h 6004"/>
                <a:gd name="T90" fmla="*/ 5694 w 5819"/>
                <a:gd name="T91" fmla="*/ 1931 h 6004"/>
                <a:gd name="T92" fmla="*/ 5815 w 5819"/>
                <a:gd name="T93" fmla="*/ 2350 h 6004"/>
                <a:gd name="T94" fmla="*/ 5668 w 5819"/>
                <a:gd name="T95" fmla="*/ 2741 h 6004"/>
                <a:gd name="T96" fmla="*/ 5539 w 5819"/>
                <a:gd name="T97" fmla="*/ 2853 h 6004"/>
                <a:gd name="T98" fmla="*/ 5245 w 5819"/>
                <a:gd name="T99" fmla="*/ 2938 h 6004"/>
                <a:gd name="T100" fmla="*/ 4711 w 5819"/>
                <a:gd name="T101" fmla="*/ 2870 h 6004"/>
                <a:gd name="T102" fmla="*/ 4439 w 5819"/>
                <a:gd name="T103" fmla="*/ 2688 h 6004"/>
                <a:gd name="T104" fmla="*/ 4569 w 5819"/>
                <a:gd name="T105" fmla="*/ 2924 h 6004"/>
                <a:gd name="T106" fmla="*/ 4823 w 5819"/>
                <a:gd name="T107" fmla="*/ 3022 h 6004"/>
                <a:gd name="T108" fmla="*/ 4577 w 5819"/>
                <a:gd name="T109" fmla="*/ 3196 h 6004"/>
                <a:gd name="T110" fmla="*/ 4221 w 5819"/>
                <a:gd name="T111" fmla="*/ 4811 h 6004"/>
                <a:gd name="T112" fmla="*/ 4083 w 5819"/>
                <a:gd name="T113" fmla="*/ 5888 h 6004"/>
                <a:gd name="T114" fmla="*/ 3798 w 5819"/>
                <a:gd name="T115" fmla="*/ 5982 h 6004"/>
                <a:gd name="T116" fmla="*/ 3580 w 5819"/>
                <a:gd name="T117" fmla="*/ 6004 h 6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19" h="6004">
                  <a:moveTo>
                    <a:pt x="3553" y="5996"/>
                  </a:moveTo>
                  <a:lnTo>
                    <a:pt x="3162" y="5879"/>
                  </a:lnTo>
                  <a:lnTo>
                    <a:pt x="3126" y="5430"/>
                  </a:lnTo>
                  <a:lnTo>
                    <a:pt x="3255" y="5439"/>
                  </a:lnTo>
                  <a:lnTo>
                    <a:pt x="3291" y="5399"/>
                  </a:lnTo>
                  <a:lnTo>
                    <a:pt x="3313" y="5386"/>
                  </a:lnTo>
                  <a:lnTo>
                    <a:pt x="3326" y="5381"/>
                  </a:lnTo>
                  <a:lnTo>
                    <a:pt x="3313" y="5358"/>
                  </a:lnTo>
                  <a:lnTo>
                    <a:pt x="3068" y="5305"/>
                  </a:lnTo>
                  <a:lnTo>
                    <a:pt x="3246" y="5225"/>
                  </a:lnTo>
                  <a:lnTo>
                    <a:pt x="3268" y="5212"/>
                  </a:lnTo>
                  <a:lnTo>
                    <a:pt x="3286" y="5198"/>
                  </a:lnTo>
                  <a:lnTo>
                    <a:pt x="3313" y="5141"/>
                  </a:lnTo>
                  <a:lnTo>
                    <a:pt x="3322" y="5127"/>
                  </a:lnTo>
                  <a:lnTo>
                    <a:pt x="3242" y="5127"/>
                  </a:lnTo>
                  <a:lnTo>
                    <a:pt x="3166" y="5154"/>
                  </a:lnTo>
                  <a:lnTo>
                    <a:pt x="3095" y="5172"/>
                  </a:lnTo>
                  <a:lnTo>
                    <a:pt x="3027" y="5180"/>
                  </a:lnTo>
                  <a:lnTo>
                    <a:pt x="2961" y="5186"/>
                  </a:lnTo>
                  <a:lnTo>
                    <a:pt x="2890" y="5172"/>
                  </a:lnTo>
                  <a:lnTo>
                    <a:pt x="2819" y="5159"/>
                  </a:lnTo>
                  <a:lnTo>
                    <a:pt x="2747" y="5132"/>
                  </a:lnTo>
                  <a:lnTo>
                    <a:pt x="2681" y="5105"/>
                  </a:lnTo>
                  <a:lnTo>
                    <a:pt x="2636" y="5065"/>
                  </a:lnTo>
                  <a:lnTo>
                    <a:pt x="2600" y="5025"/>
                  </a:lnTo>
                  <a:lnTo>
                    <a:pt x="2569" y="4985"/>
                  </a:lnTo>
                  <a:lnTo>
                    <a:pt x="2542" y="4945"/>
                  </a:lnTo>
                  <a:lnTo>
                    <a:pt x="2516" y="4900"/>
                  </a:lnTo>
                  <a:lnTo>
                    <a:pt x="2498" y="4856"/>
                  </a:lnTo>
                  <a:lnTo>
                    <a:pt x="2480" y="4816"/>
                  </a:lnTo>
                  <a:lnTo>
                    <a:pt x="2471" y="4775"/>
                  </a:lnTo>
                  <a:lnTo>
                    <a:pt x="2467" y="4722"/>
                  </a:lnTo>
                  <a:lnTo>
                    <a:pt x="2467" y="4678"/>
                  </a:lnTo>
                  <a:lnTo>
                    <a:pt x="2471" y="4629"/>
                  </a:lnTo>
                  <a:lnTo>
                    <a:pt x="2480" y="4589"/>
                  </a:lnTo>
                  <a:lnTo>
                    <a:pt x="2489" y="4544"/>
                  </a:lnTo>
                  <a:lnTo>
                    <a:pt x="2507" y="4500"/>
                  </a:lnTo>
                  <a:lnTo>
                    <a:pt x="2534" y="4455"/>
                  </a:lnTo>
                  <a:lnTo>
                    <a:pt x="2573" y="4415"/>
                  </a:lnTo>
                  <a:lnTo>
                    <a:pt x="2645" y="4344"/>
                  </a:lnTo>
                  <a:lnTo>
                    <a:pt x="2690" y="4317"/>
                  </a:lnTo>
                  <a:lnTo>
                    <a:pt x="2734" y="4304"/>
                  </a:lnTo>
                  <a:lnTo>
                    <a:pt x="2779" y="4290"/>
                  </a:lnTo>
                  <a:lnTo>
                    <a:pt x="2827" y="4282"/>
                  </a:lnTo>
                  <a:lnTo>
                    <a:pt x="2868" y="4273"/>
                  </a:lnTo>
                  <a:lnTo>
                    <a:pt x="2917" y="4273"/>
                  </a:lnTo>
                  <a:lnTo>
                    <a:pt x="2961" y="4268"/>
                  </a:lnTo>
                  <a:lnTo>
                    <a:pt x="3015" y="4277"/>
                  </a:lnTo>
                  <a:lnTo>
                    <a:pt x="3015" y="4451"/>
                  </a:lnTo>
                  <a:lnTo>
                    <a:pt x="2886" y="4464"/>
                  </a:lnTo>
                  <a:lnTo>
                    <a:pt x="2837" y="4495"/>
                  </a:lnTo>
                  <a:lnTo>
                    <a:pt x="2814" y="4509"/>
                  </a:lnTo>
                  <a:lnTo>
                    <a:pt x="2814" y="4576"/>
                  </a:lnTo>
                  <a:lnTo>
                    <a:pt x="2876" y="4566"/>
                  </a:lnTo>
                  <a:lnTo>
                    <a:pt x="2917" y="4549"/>
                  </a:lnTo>
                  <a:lnTo>
                    <a:pt x="2966" y="4544"/>
                  </a:lnTo>
                  <a:lnTo>
                    <a:pt x="3010" y="4540"/>
                  </a:lnTo>
                  <a:lnTo>
                    <a:pt x="3059" y="4549"/>
                  </a:lnTo>
                  <a:lnTo>
                    <a:pt x="3103" y="4553"/>
                  </a:lnTo>
                  <a:lnTo>
                    <a:pt x="3148" y="4566"/>
                  </a:lnTo>
                  <a:lnTo>
                    <a:pt x="3193" y="4580"/>
                  </a:lnTo>
                  <a:lnTo>
                    <a:pt x="3242" y="4597"/>
                  </a:lnTo>
                  <a:lnTo>
                    <a:pt x="3277" y="4566"/>
                  </a:lnTo>
                  <a:lnTo>
                    <a:pt x="3291" y="4562"/>
                  </a:lnTo>
                  <a:lnTo>
                    <a:pt x="3286" y="4509"/>
                  </a:lnTo>
                  <a:lnTo>
                    <a:pt x="3242" y="4482"/>
                  </a:lnTo>
                  <a:lnTo>
                    <a:pt x="3095" y="4429"/>
                  </a:lnTo>
                  <a:lnTo>
                    <a:pt x="3117" y="4202"/>
                  </a:lnTo>
                  <a:lnTo>
                    <a:pt x="3130" y="3975"/>
                  </a:lnTo>
                  <a:lnTo>
                    <a:pt x="3130" y="3748"/>
                  </a:lnTo>
                  <a:lnTo>
                    <a:pt x="3117" y="3521"/>
                  </a:lnTo>
                  <a:lnTo>
                    <a:pt x="3086" y="3294"/>
                  </a:lnTo>
                  <a:lnTo>
                    <a:pt x="3050" y="3066"/>
                  </a:lnTo>
                  <a:lnTo>
                    <a:pt x="3001" y="2839"/>
                  </a:lnTo>
                  <a:lnTo>
                    <a:pt x="2952" y="2617"/>
                  </a:lnTo>
                  <a:lnTo>
                    <a:pt x="2912" y="2581"/>
                  </a:lnTo>
                  <a:lnTo>
                    <a:pt x="2886" y="2581"/>
                  </a:lnTo>
                  <a:lnTo>
                    <a:pt x="2850" y="2617"/>
                  </a:lnTo>
                  <a:lnTo>
                    <a:pt x="2761" y="2635"/>
                  </a:lnTo>
                  <a:lnTo>
                    <a:pt x="2671" y="2653"/>
                  </a:lnTo>
                  <a:lnTo>
                    <a:pt x="2583" y="2661"/>
                  </a:lnTo>
                  <a:lnTo>
                    <a:pt x="2498" y="2675"/>
                  </a:lnTo>
                  <a:lnTo>
                    <a:pt x="2409" y="2675"/>
                  </a:lnTo>
                  <a:lnTo>
                    <a:pt x="2324" y="2680"/>
                  </a:lnTo>
                  <a:lnTo>
                    <a:pt x="2235" y="2684"/>
                  </a:lnTo>
                  <a:lnTo>
                    <a:pt x="2151" y="2688"/>
                  </a:lnTo>
                  <a:lnTo>
                    <a:pt x="2031" y="2688"/>
                  </a:lnTo>
                  <a:lnTo>
                    <a:pt x="1643" y="2688"/>
                  </a:lnTo>
                  <a:lnTo>
                    <a:pt x="1154" y="2719"/>
                  </a:lnTo>
                  <a:lnTo>
                    <a:pt x="1016" y="2719"/>
                  </a:lnTo>
                  <a:lnTo>
                    <a:pt x="891" y="2719"/>
                  </a:lnTo>
                  <a:lnTo>
                    <a:pt x="392" y="2661"/>
                  </a:lnTo>
                  <a:lnTo>
                    <a:pt x="339" y="2649"/>
                  </a:lnTo>
                  <a:lnTo>
                    <a:pt x="286" y="2635"/>
                  </a:lnTo>
                  <a:lnTo>
                    <a:pt x="231" y="2617"/>
                  </a:lnTo>
                  <a:lnTo>
                    <a:pt x="184" y="2594"/>
                  </a:lnTo>
                  <a:lnTo>
                    <a:pt x="129" y="2563"/>
                  </a:lnTo>
                  <a:lnTo>
                    <a:pt x="85" y="2528"/>
                  </a:lnTo>
                  <a:lnTo>
                    <a:pt x="45" y="2483"/>
                  </a:lnTo>
                  <a:lnTo>
                    <a:pt x="14" y="2434"/>
                  </a:lnTo>
                  <a:lnTo>
                    <a:pt x="0" y="2314"/>
                  </a:lnTo>
                  <a:lnTo>
                    <a:pt x="27" y="2244"/>
                  </a:lnTo>
                  <a:lnTo>
                    <a:pt x="67" y="2190"/>
                  </a:lnTo>
                  <a:lnTo>
                    <a:pt x="116" y="2136"/>
                  </a:lnTo>
                  <a:lnTo>
                    <a:pt x="170" y="2096"/>
                  </a:lnTo>
                  <a:lnTo>
                    <a:pt x="223" y="2052"/>
                  </a:lnTo>
                  <a:lnTo>
                    <a:pt x="286" y="2017"/>
                  </a:lnTo>
                  <a:lnTo>
                    <a:pt x="339" y="1980"/>
                  </a:lnTo>
                  <a:lnTo>
                    <a:pt x="397" y="1949"/>
                  </a:lnTo>
                  <a:lnTo>
                    <a:pt x="454" y="1914"/>
                  </a:lnTo>
                  <a:lnTo>
                    <a:pt x="797" y="1763"/>
                  </a:lnTo>
                  <a:lnTo>
                    <a:pt x="846" y="1741"/>
                  </a:lnTo>
                  <a:lnTo>
                    <a:pt x="1362" y="1532"/>
                  </a:lnTo>
                  <a:lnTo>
                    <a:pt x="1937" y="1358"/>
                  </a:lnTo>
                  <a:lnTo>
                    <a:pt x="1995" y="1317"/>
                  </a:lnTo>
                  <a:lnTo>
                    <a:pt x="2111" y="1299"/>
                  </a:lnTo>
                  <a:lnTo>
                    <a:pt x="2258" y="1273"/>
                  </a:lnTo>
                  <a:lnTo>
                    <a:pt x="2409" y="1256"/>
                  </a:lnTo>
                  <a:lnTo>
                    <a:pt x="2561" y="1237"/>
                  </a:lnTo>
                  <a:lnTo>
                    <a:pt x="2712" y="1233"/>
                  </a:lnTo>
                  <a:lnTo>
                    <a:pt x="2859" y="1229"/>
                  </a:lnTo>
                  <a:lnTo>
                    <a:pt x="3006" y="1242"/>
                  </a:lnTo>
                  <a:lnTo>
                    <a:pt x="3156" y="1264"/>
                  </a:lnTo>
                  <a:lnTo>
                    <a:pt x="3313" y="1305"/>
                  </a:lnTo>
                  <a:lnTo>
                    <a:pt x="3286" y="1616"/>
                  </a:lnTo>
                  <a:lnTo>
                    <a:pt x="3326" y="1882"/>
                  </a:lnTo>
                  <a:lnTo>
                    <a:pt x="3402" y="2039"/>
                  </a:lnTo>
                  <a:lnTo>
                    <a:pt x="3428" y="2078"/>
                  </a:lnTo>
                  <a:lnTo>
                    <a:pt x="3464" y="2119"/>
                  </a:lnTo>
                  <a:lnTo>
                    <a:pt x="3500" y="2154"/>
                  </a:lnTo>
                  <a:lnTo>
                    <a:pt x="3544" y="2185"/>
                  </a:lnTo>
                  <a:lnTo>
                    <a:pt x="3584" y="2207"/>
                  </a:lnTo>
                  <a:lnTo>
                    <a:pt x="3629" y="2226"/>
                  </a:lnTo>
                  <a:lnTo>
                    <a:pt x="3673" y="2234"/>
                  </a:lnTo>
                  <a:lnTo>
                    <a:pt x="3718" y="2238"/>
                  </a:lnTo>
                  <a:lnTo>
                    <a:pt x="3909" y="2212"/>
                  </a:lnTo>
                  <a:lnTo>
                    <a:pt x="4132" y="2101"/>
                  </a:lnTo>
                  <a:lnTo>
                    <a:pt x="4154" y="2096"/>
                  </a:lnTo>
                  <a:lnTo>
                    <a:pt x="4305" y="1914"/>
                  </a:lnTo>
                  <a:lnTo>
                    <a:pt x="4342" y="1856"/>
                  </a:lnTo>
                  <a:lnTo>
                    <a:pt x="4390" y="1753"/>
                  </a:lnTo>
                  <a:lnTo>
                    <a:pt x="4426" y="1651"/>
                  </a:lnTo>
                  <a:lnTo>
                    <a:pt x="4448" y="1549"/>
                  </a:lnTo>
                  <a:lnTo>
                    <a:pt x="4457" y="1451"/>
                  </a:lnTo>
                  <a:lnTo>
                    <a:pt x="4448" y="1348"/>
                  </a:lnTo>
                  <a:lnTo>
                    <a:pt x="4426" y="1246"/>
                  </a:lnTo>
                  <a:lnTo>
                    <a:pt x="4390" y="1144"/>
                  </a:lnTo>
                  <a:lnTo>
                    <a:pt x="4342" y="1046"/>
                  </a:lnTo>
                  <a:lnTo>
                    <a:pt x="4310" y="1002"/>
                  </a:lnTo>
                  <a:lnTo>
                    <a:pt x="4283" y="970"/>
                  </a:lnTo>
                  <a:lnTo>
                    <a:pt x="4252" y="939"/>
                  </a:lnTo>
                  <a:lnTo>
                    <a:pt x="4226" y="922"/>
                  </a:lnTo>
                  <a:lnTo>
                    <a:pt x="4189" y="894"/>
                  </a:lnTo>
                  <a:lnTo>
                    <a:pt x="4158" y="881"/>
                  </a:lnTo>
                  <a:lnTo>
                    <a:pt x="4132" y="868"/>
                  </a:lnTo>
                  <a:lnTo>
                    <a:pt x="4105" y="863"/>
                  </a:lnTo>
                  <a:lnTo>
                    <a:pt x="4123" y="832"/>
                  </a:lnTo>
                  <a:lnTo>
                    <a:pt x="4146" y="801"/>
                  </a:lnTo>
                  <a:lnTo>
                    <a:pt x="4163" y="775"/>
                  </a:lnTo>
                  <a:lnTo>
                    <a:pt x="4185" y="748"/>
                  </a:lnTo>
                  <a:lnTo>
                    <a:pt x="4203" y="716"/>
                  </a:lnTo>
                  <a:lnTo>
                    <a:pt x="4226" y="690"/>
                  </a:lnTo>
                  <a:lnTo>
                    <a:pt x="4244" y="663"/>
                  </a:lnTo>
                  <a:lnTo>
                    <a:pt x="4270" y="636"/>
                  </a:lnTo>
                  <a:lnTo>
                    <a:pt x="4422" y="761"/>
                  </a:lnTo>
                  <a:lnTo>
                    <a:pt x="4524" y="1002"/>
                  </a:lnTo>
                  <a:lnTo>
                    <a:pt x="4533" y="1046"/>
                  </a:lnTo>
                  <a:lnTo>
                    <a:pt x="4559" y="1046"/>
                  </a:lnTo>
                  <a:lnTo>
                    <a:pt x="4537" y="828"/>
                  </a:lnTo>
                  <a:lnTo>
                    <a:pt x="4533" y="783"/>
                  </a:lnTo>
                  <a:lnTo>
                    <a:pt x="4514" y="748"/>
                  </a:lnTo>
                  <a:lnTo>
                    <a:pt x="4479" y="703"/>
                  </a:lnTo>
                  <a:lnTo>
                    <a:pt x="4328" y="565"/>
                  </a:lnTo>
                  <a:lnTo>
                    <a:pt x="4381" y="503"/>
                  </a:lnTo>
                  <a:lnTo>
                    <a:pt x="4426" y="441"/>
                  </a:lnTo>
                  <a:lnTo>
                    <a:pt x="4461" y="374"/>
                  </a:lnTo>
                  <a:lnTo>
                    <a:pt x="4497" y="311"/>
                  </a:lnTo>
                  <a:lnTo>
                    <a:pt x="4528" y="245"/>
                  </a:lnTo>
                  <a:lnTo>
                    <a:pt x="4569" y="182"/>
                  </a:lnTo>
                  <a:lnTo>
                    <a:pt x="4617" y="120"/>
                  </a:lnTo>
                  <a:lnTo>
                    <a:pt x="4684" y="71"/>
                  </a:lnTo>
                  <a:lnTo>
                    <a:pt x="4858" y="0"/>
                  </a:lnTo>
                  <a:lnTo>
                    <a:pt x="4907" y="0"/>
                  </a:lnTo>
                  <a:lnTo>
                    <a:pt x="4956" y="10"/>
                  </a:lnTo>
                  <a:lnTo>
                    <a:pt x="5005" y="22"/>
                  </a:lnTo>
                  <a:lnTo>
                    <a:pt x="5054" y="49"/>
                  </a:lnTo>
                  <a:lnTo>
                    <a:pt x="5099" y="76"/>
                  </a:lnTo>
                  <a:lnTo>
                    <a:pt x="5146" y="116"/>
                  </a:lnTo>
                  <a:lnTo>
                    <a:pt x="5191" y="156"/>
                  </a:lnTo>
                  <a:lnTo>
                    <a:pt x="5236" y="209"/>
                  </a:lnTo>
                  <a:lnTo>
                    <a:pt x="5338" y="383"/>
                  </a:lnTo>
                  <a:lnTo>
                    <a:pt x="5357" y="472"/>
                  </a:lnTo>
                  <a:lnTo>
                    <a:pt x="5414" y="667"/>
                  </a:lnTo>
                  <a:lnTo>
                    <a:pt x="5481" y="1002"/>
                  </a:lnTo>
                  <a:lnTo>
                    <a:pt x="5330" y="1153"/>
                  </a:lnTo>
                  <a:lnTo>
                    <a:pt x="4995" y="1282"/>
                  </a:lnTo>
                  <a:lnTo>
                    <a:pt x="4938" y="1317"/>
                  </a:lnTo>
                  <a:lnTo>
                    <a:pt x="4755" y="1456"/>
                  </a:lnTo>
                  <a:lnTo>
                    <a:pt x="4719" y="1500"/>
                  </a:lnTo>
                  <a:lnTo>
                    <a:pt x="4675" y="1526"/>
                  </a:lnTo>
                  <a:lnTo>
                    <a:pt x="4639" y="1563"/>
                  </a:lnTo>
                  <a:lnTo>
                    <a:pt x="4600" y="1598"/>
                  </a:lnTo>
                  <a:lnTo>
                    <a:pt x="4573" y="1638"/>
                  </a:lnTo>
                  <a:lnTo>
                    <a:pt x="4546" y="1678"/>
                  </a:lnTo>
                  <a:lnTo>
                    <a:pt x="4524" y="1718"/>
                  </a:lnTo>
                  <a:lnTo>
                    <a:pt x="4506" y="1763"/>
                  </a:lnTo>
                  <a:lnTo>
                    <a:pt x="4497" y="1807"/>
                  </a:lnTo>
                  <a:lnTo>
                    <a:pt x="4502" y="1847"/>
                  </a:lnTo>
                  <a:lnTo>
                    <a:pt x="4422" y="1958"/>
                  </a:lnTo>
                  <a:lnTo>
                    <a:pt x="4422" y="2003"/>
                  </a:lnTo>
                  <a:lnTo>
                    <a:pt x="4453" y="2007"/>
                  </a:lnTo>
                  <a:lnTo>
                    <a:pt x="4595" y="1856"/>
                  </a:lnTo>
                  <a:lnTo>
                    <a:pt x="4635" y="1847"/>
                  </a:lnTo>
                  <a:lnTo>
                    <a:pt x="4671" y="1821"/>
                  </a:lnTo>
                  <a:lnTo>
                    <a:pt x="4809" y="1731"/>
                  </a:lnTo>
                  <a:lnTo>
                    <a:pt x="4849" y="1718"/>
                  </a:lnTo>
                  <a:lnTo>
                    <a:pt x="4889" y="1704"/>
                  </a:lnTo>
                  <a:lnTo>
                    <a:pt x="4929" y="1696"/>
                  </a:lnTo>
                  <a:lnTo>
                    <a:pt x="4969" y="1683"/>
                  </a:lnTo>
                  <a:lnTo>
                    <a:pt x="5009" y="1678"/>
                  </a:lnTo>
                  <a:lnTo>
                    <a:pt x="5049" y="1665"/>
                  </a:lnTo>
                  <a:lnTo>
                    <a:pt x="5089" y="1665"/>
                  </a:lnTo>
                  <a:lnTo>
                    <a:pt x="5129" y="1661"/>
                  </a:lnTo>
                  <a:lnTo>
                    <a:pt x="5169" y="1669"/>
                  </a:lnTo>
                  <a:lnTo>
                    <a:pt x="5250" y="1665"/>
                  </a:lnTo>
                  <a:lnTo>
                    <a:pt x="5343" y="1691"/>
                  </a:lnTo>
                  <a:lnTo>
                    <a:pt x="5436" y="1727"/>
                  </a:lnTo>
                  <a:lnTo>
                    <a:pt x="5535" y="1785"/>
                  </a:lnTo>
                  <a:lnTo>
                    <a:pt x="5619" y="1851"/>
                  </a:lnTo>
                  <a:lnTo>
                    <a:pt x="5694" y="1931"/>
                  </a:lnTo>
                  <a:lnTo>
                    <a:pt x="5752" y="2021"/>
                  </a:lnTo>
                  <a:lnTo>
                    <a:pt x="5793" y="2119"/>
                  </a:lnTo>
                  <a:lnTo>
                    <a:pt x="5806" y="2195"/>
                  </a:lnTo>
                  <a:lnTo>
                    <a:pt x="5819" y="2275"/>
                  </a:lnTo>
                  <a:lnTo>
                    <a:pt x="5815" y="2350"/>
                  </a:lnTo>
                  <a:lnTo>
                    <a:pt x="5811" y="2430"/>
                  </a:lnTo>
                  <a:lnTo>
                    <a:pt x="5784" y="2506"/>
                  </a:lnTo>
                  <a:lnTo>
                    <a:pt x="5757" y="2586"/>
                  </a:lnTo>
                  <a:lnTo>
                    <a:pt x="5712" y="2661"/>
                  </a:lnTo>
                  <a:lnTo>
                    <a:pt x="5668" y="2741"/>
                  </a:lnTo>
                  <a:lnTo>
                    <a:pt x="5641" y="2768"/>
                  </a:lnTo>
                  <a:lnTo>
                    <a:pt x="5614" y="2795"/>
                  </a:lnTo>
                  <a:lnTo>
                    <a:pt x="5588" y="2817"/>
                  </a:lnTo>
                  <a:lnTo>
                    <a:pt x="5565" y="2839"/>
                  </a:lnTo>
                  <a:lnTo>
                    <a:pt x="5539" y="2853"/>
                  </a:lnTo>
                  <a:lnTo>
                    <a:pt x="5512" y="2866"/>
                  </a:lnTo>
                  <a:lnTo>
                    <a:pt x="5490" y="2876"/>
                  </a:lnTo>
                  <a:lnTo>
                    <a:pt x="5467" y="2884"/>
                  </a:lnTo>
                  <a:lnTo>
                    <a:pt x="5352" y="2911"/>
                  </a:lnTo>
                  <a:lnTo>
                    <a:pt x="5245" y="2938"/>
                  </a:lnTo>
                  <a:lnTo>
                    <a:pt x="5138" y="2951"/>
                  </a:lnTo>
                  <a:lnTo>
                    <a:pt x="5031" y="2951"/>
                  </a:lnTo>
                  <a:lnTo>
                    <a:pt x="4925" y="2938"/>
                  </a:lnTo>
                  <a:lnTo>
                    <a:pt x="4817" y="2911"/>
                  </a:lnTo>
                  <a:lnTo>
                    <a:pt x="4711" y="2870"/>
                  </a:lnTo>
                  <a:lnTo>
                    <a:pt x="4604" y="2821"/>
                  </a:lnTo>
                  <a:lnTo>
                    <a:pt x="4514" y="2724"/>
                  </a:lnTo>
                  <a:lnTo>
                    <a:pt x="4502" y="2698"/>
                  </a:lnTo>
                  <a:lnTo>
                    <a:pt x="4465" y="2711"/>
                  </a:lnTo>
                  <a:lnTo>
                    <a:pt x="4439" y="2688"/>
                  </a:lnTo>
                  <a:lnTo>
                    <a:pt x="4430" y="2778"/>
                  </a:lnTo>
                  <a:lnTo>
                    <a:pt x="4439" y="2800"/>
                  </a:lnTo>
                  <a:lnTo>
                    <a:pt x="4479" y="2848"/>
                  </a:lnTo>
                  <a:lnTo>
                    <a:pt x="4524" y="2893"/>
                  </a:lnTo>
                  <a:lnTo>
                    <a:pt x="4569" y="2924"/>
                  </a:lnTo>
                  <a:lnTo>
                    <a:pt x="4622" y="2956"/>
                  </a:lnTo>
                  <a:lnTo>
                    <a:pt x="4671" y="2978"/>
                  </a:lnTo>
                  <a:lnTo>
                    <a:pt x="4719" y="2995"/>
                  </a:lnTo>
                  <a:lnTo>
                    <a:pt x="4768" y="3009"/>
                  </a:lnTo>
                  <a:lnTo>
                    <a:pt x="4823" y="3022"/>
                  </a:lnTo>
                  <a:lnTo>
                    <a:pt x="4751" y="3103"/>
                  </a:lnTo>
                  <a:lnTo>
                    <a:pt x="4639" y="3124"/>
                  </a:lnTo>
                  <a:lnTo>
                    <a:pt x="4559" y="3103"/>
                  </a:lnTo>
                  <a:lnTo>
                    <a:pt x="4502" y="3111"/>
                  </a:lnTo>
                  <a:lnTo>
                    <a:pt x="4577" y="3196"/>
                  </a:lnTo>
                  <a:lnTo>
                    <a:pt x="4479" y="3521"/>
                  </a:lnTo>
                  <a:lnTo>
                    <a:pt x="4395" y="3846"/>
                  </a:lnTo>
                  <a:lnTo>
                    <a:pt x="4324" y="4165"/>
                  </a:lnTo>
                  <a:lnTo>
                    <a:pt x="4270" y="4491"/>
                  </a:lnTo>
                  <a:lnTo>
                    <a:pt x="4221" y="4811"/>
                  </a:lnTo>
                  <a:lnTo>
                    <a:pt x="4185" y="5132"/>
                  </a:lnTo>
                  <a:lnTo>
                    <a:pt x="4163" y="5452"/>
                  </a:lnTo>
                  <a:lnTo>
                    <a:pt x="4154" y="5777"/>
                  </a:lnTo>
                  <a:lnTo>
                    <a:pt x="4132" y="5849"/>
                  </a:lnTo>
                  <a:lnTo>
                    <a:pt x="4083" y="5888"/>
                  </a:lnTo>
                  <a:lnTo>
                    <a:pt x="4025" y="5924"/>
                  </a:lnTo>
                  <a:lnTo>
                    <a:pt x="3936" y="5951"/>
                  </a:lnTo>
                  <a:lnTo>
                    <a:pt x="3887" y="5959"/>
                  </a:lnTo>
                  <a:lnTo>
                    <a:pt x="3847" y="5973"/>
                  </a:lnTo>
                  <a:lnTo>
                    <a:pt x="3798" y="5982"/>
                  </a:lnTo>
                  <a:lnTo>
                    <a:pt x="3758" y="5990"/>
                  </a:lnTo>
                  <a:lnTo>
                    <a:pt x="3709" y="5996"/>
                  </a:lnTo>
                  <a:lnTo>
                    <a:pt x="3665" y="6000"/>
                  </a:lnTo>
                  <a:lnTo>
                    <a:pt x="3620" y="6000"/>
                  </a:lnTo>
                  <a:lnTo>
                    <a:pt x="3580" y="6004"/>
                  </a:lnTo>
                  <a:lnTo>
                    <a:pt x="3553" y="599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3068" y="1455"/>
              <a:ext cx="348" cy="402"/>
            </a:xfrm>
            <a:custGeom>
              <a:avLst/>
              <a:gdLst>
                <a:gd name="T0" fmla="*/ 1661 w 2088"/>
                <a:gd name="T1" fmla="*/ 2275 h 2412"/>
                <a:gd name="T2" fmla="*/ 1397 w 2088"/>
                <a:gd name="T3" fmla="*/ 2230 h 2412"/>
                <a:gd name="T4" fmla="*/ 1429 w 2088"/>
                <a:gd name="T5" fmla="*/ 2412 h 2412"/>
                <a:gd name="T6" fmla="*/ 1219 w 2088"/>
                <a:gd name="T7" fmla="*/ 2275 h 2412"/>
                <a:gd name="T8" fmla="*/ 1260 w 2088"/>
                <a:gd name="T9" fmla="*/ 2150 h 2412"/>
                <a:gd name="T10" fmla="*/ 1291 w 2088"/>
                <a:gd name="T11" fmla="*/ 2044 h 2412"/>
                <a:gd name="T12" fmla="*/ 1309 w 2088"/>
                <a:gd name="T13" fmla="*/ 1937 h 2412"/>
                <a:gd name="T14" fmla="*/ 1327 w 2088"/>
                <a:gd name="T15" fmla="*/ 1829 h 2412"/>
                <a:gd name="T16" fmla="*/ 1246 w 2088"/>
                <a:gd name="T17" fmla="*/ 1528 h 2412"/>
                <a:gd name="T18" fmla="*/ 1100 w 2088"/>
                <a:gd name="T19" fmla="*/ 1358 h 2412"/>
                <a:gd name="T20" fmla="*/ 935 w 2088"/>
                <a:gd name="T21" fmla="*/ 1234 h 2412"/>
                <a:gd name="T22" fmla="*/ 757 w 2088"/>
                <a:gd name="T23" fmla="*/ 1158 h 2412"/>
                <a:gd name="T24" fmla="*/ 587 w 2088"/>
                <a:gd name="T25" fmla="*/ 1149 h 2412"/>
                <a:gd name="T26" fmla="*/ 174 w 2088"/>
                <a:gd name="T27" fmla="*/ 1238 h 2412"/>
                <a:gd name="T28" fmla="*/ 0 w 2088"/>
                <a:gd name="T29" fmla="*/ 1340 h 2412"/>
                <a:gd name="T30" fmla="*/ 285 w 2088"/>
                <a:gd name="T31" fmla="*/ 1047 h 2412"/>
                <a:gd name="T32" fmla="*/ 391 w 2088"/>
                <a:gd name="T33" fmla="*/ 976 h 2412"/>
                <a:gd name="T34" fmla="*/ 525 w 2088"/>
                <a:gd name="T35" fmla="*/ 922 h 2412"/>
                <a:gd name="T36" fmla="*/ 663 w 2088"/>
                <a:gd name="T37" fmla="*/ 869 h 2412"/>
                <a:gd name="T38" fmla="*/ 797 w 2088"/>
                <a:gd name="T39" fmla="*/ 802 h 2412"/>
                <a:gd name="T40" fmla="*/ 943 w 2088"/>
                <a:gd name="T41" fmla="*/ 744 h 2412"/>
                <a:gd name="T42" fmla="*/ 1051 w 2088"/>
                <a:gd name="T43" fmla="*/ 339 h 2412"/>
                <a:gd name="T44" fmla="*/ 1006 w 2088"/>
                <a:gd name="T45" fmla="*/ 321 h 2412"/>
                <a:gd name="T46" fmla="*/ 863 w 2088"/>
                <a:gd name="T47" fmla="*/ 49 h 2412"/>
                <a:gd name="T48" fmla="*/ 1037 w 2088"/>
                <a:gd name="T49" fmla="*/ 14 h 2412"/>
                <a:gd name="T50" fmla="*/ 1207 w 2088"/>
                <a:gd name="T51" fmla="*/ 0 h 2412"/>
                <a:gd name="T52" fmla="*/ 1371 w 2088"/>
                <a:gd name="T53" fmla="*/ 10 h 2412"/>
                <a:gd name="T54" fmla="*/ 1544 w 2088"/>
                <a:gd name="T55" fmla="*/ 49 h 2412"/>
                <a:gd name="T56" fmla="*/ 1478 w 2088"/>
                <a:gd name="T57" fmla="*/ 237 h 2412"/>
                <a:gd name="T58" fmla="*/ 1696 w 2088"/>
                <a:gd name="T59" fmla="*/ 352 h 2412"/>
                <a:gd name="T60" fmla="*/ 1865 w 2088"/>
                <a:gd name="T61" fmla="*/ 539 h 2412"/>
                <a:gd name="T62" fmla="*/ 1986 w 2088"/>
                <a:gd name="T63" fmla="*/ 753 h 2412"/>
                <a:gd name="T64" fmla="*/ 2066 w 2088"/>
                <a:gd name="T65" fmla="*/ 966 h 2412"/>
                <a:gd name="T66" fmla="*/ 2035 w 2088"/>
                <a:gd name="T67" fmla="*/ 1024 h 2412"/>
                <a:gd name="T68" fmla="*/ 1972 w 2088"/>
                <a:gd name="T69" fmla="*/ 993 h 2412"/>
                <a:gd name="T70" fmla="*/ 1914 w 2088"/>
                <a:gd name="T71" fmla="*/ 966 h 2412"/>
                <a:gd name="T72" fmla="*/ 1861 w 2088"/>
                <a:gd name="T73" fmla="*/ 953 h 2412"/>
                <a:gd name="T74" fmla="*/ 1763 w 2088"/>
                <a:gd name="T75" fmla="*/ 953 h 2412"/>
                <a:gd name="T76" fmla="*/ 1790 w 2088"/>
                <a:gd name="T77" fmla="*/ 1047 h 2412"/>
                <a:gd name="T78" fmla="*/ 1852 w 2088"/>
                <a:gd name="T79" fmla="*/ 1162 h 2412"/>
                <a:gd name="T80" fmla="*/ 1906 w 2088"/>
                <a:gd name="T81" fmla="*/ 1278 h 2412"/>
                <a:gd name="T82" fmla="*/ 1954 w 2088"/>
                <a:gd name="T83" fmla="*/ 1393 h 2412"/>
                <a:gd name="T84" fmla="*/ 1986 w 2088"/>
                <a:gd name="T85" fmla="*/ 1518 h 2412"/>
                <a:gd name="T86" fmla="*/ 2088 w 2088"/>
                <a:gd name="T87" fmla="*/ 2021 h 2412"/>
                <a:gd name="T88" fmla="*/ 2043 w 2088"/>
                <a:gd name="T89" fmla="*/ 2035 h 2412"/>
                <a:gd name="T90" fmla="*/ 1972 w 2088"/>
                <a:gd name="T91" fmla="*/ 1981 h 2412"/>
                <a:gd name="T92" fmla="*/ 1878 w 2088"/>
                <a:gd name="T93" fmla="*/ 1905 h 2412"/>
                <a:gd name="T94" fmla="*/ 1785 w 2088"/>
                <a:gd name="T95" fmla="*/ 1852 h 2412"/>
                <a:gd name="T96" fmla="*/ 1692 w 2088"/>
                <a:gd name="T97" fmla="*/ 1817 h 2412"/>
                <a:gd name="T98" fmla="*/ 1602 w 2088"/>
                <a:gd name="T99" fmla="*/ 1808 h 2412"/>
                <a:gd name="T100" fmla="*/ 1651 w 2088"/>
                <a:gd name="T101" fmla="*/ 1923 h 2412"/>
                <a:gd name="T102" fmla="*/ 1714 w 2088"/>
                <a:gd name="T103" fmla="*/ 2044 h 2412"/>
                <a:gd name="T104" fmla="*/ 1772 w 2088"/>
                <a:gd name="T105" fmla="*/ 2159 h 2412"/>
                <a:gd name="T106" fmla="*/ 1798 w 2088"/>
                <a:gd name="T107" fmla="*/ 2279 h 2412"/>
                <a:gd name="T108" fmla="*/ 1808 w 2088"/>
                <a:gd name="T109" fmla="*/ 2395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8" h="2412">
                  <a:moveTo>
                    <a:pt x="1790" y="2412"/>
                  </a:moveTo>
                  <a:lnTo>
                    <a:pt x="1661" y="2275"/>
                  </a:lnTo>
                  <a:lnTo>
                    <a:pt x="1456" y="2217"/>
                  </a:lnTo>
                  <a:lnTo>
                    <a:pt x="1397" y="2230"/>
                  </a:lnTo>
                  <a:lnTo>
                    <a:pt x="1393" y="2257"/>
                  </a:lnTo>
                  <a:lnTo>
                    <a:pt x="1429" y="2412"/>
                  </a:lnTo>
                  <a:lnTo>
                    <a:pt x="1327" y="2346"/>
                  </a:lnTo>
                  <a:lnTo>
                    <a:pt x="1219" y="2275"/>
                  </a:lnTo>
                  <a:lnTo>
                    <a:pt x="1238" y="2208"/>
                  </a:lnTo>
                  <a:lnTo>
                    <a:pt x="1260" y="2150"/>
                  </a:lnTo>
                  <a:lnTo>
                    <a:pt x="1273" y="2097"/>
                  </a:lnTo>
                  <a:lnTo>
                    <a:pt x="1291" y="2044"/>
                  </a:lnTo>
                  <a:lnTo>
                    <a:pt x="1299" y="1990"/>
                  </a:lnTo>
                  <a:lnTo>
                    <a:pt x="1309" y="1937"/>
                  </a:lnTo>
                  <a:lnTo>
                    <a:pt x="1318" y="1884"/>
                  </a:lnTo>
                  <a:lnTo>
                    <a:pt x="1327" y="1829"/>
                  </a:lnTo>
                  <a:lnTo>
                    <a:pt x="1256" y="1571"/>
                  </a:lnTo>
                  <a:lnTo>
                    <a:pt x="1246" y="1528"/>
                  </a:lnTo>
                  <a:lnTo>
                    <a:pt x="1176" y="1434"/>
                  </a:lnTo>
                  <a:lnTo>
                    <a:pt x="1100" y="1358"/>
                  </a:lnTo>
                  <a:lnTo>
                    <a:pt x="1015" y="1287"/>
                  </a:lnTo>
                  <a:lnTo>
                    <a:pt x="935" y="1234"/>
                  </a:lnTo>
                  <a:lnTo>
                    <a:pt x="845" y="1189"/>
                  </a:lnTo>
                  <a:lnTo>
                    <a:pt x="757" y="1158"/>
                  </a:lnTo>
                  <a:lnTo>
                    <a:pt x="667" y="1144"/>
                  </a:lnTo>
                  <a:lnTo>
                    <a:pt x="587" y="1149"/>
                  </a:lnTo>
                  <a:lnTo>
                    <a:pt x="231" y="1215"/>
                  </a:lnTo>
                  <a:lnTo>
                    <a:pt x="174" y="1238"/>
                  </a:lnTo>
                  <a:lnTo>
                    <a:pt x="35" y="1332"/>
                  </a:lnTo>
                  <a:lnTo>
                    <a:pt x="0" y="1340"/>
                  </a:lnTo>
                  <a:lnTo>
                    <a:pt x="231" y="1068"/>
                  </a:lnTo>
                  <a:lnTo>
                    <a:pt x="285" y="1047"/>
                  </a:lnTo>
                  <a:lnTo>
                    <a:pt x="325" y="1019"/>
                  </a:lnTo>
                  <a:lnTo>
                    <a:pt x="391" y="976"/>
                  </a:lnTo>
                  <a:lnTo>
                    <a:pt x="458" y="949"/>
                  </a:lnTo>
                  <a:lnTo>
                    <a:pt x="525" y="922"/>
                  </a:lnTo>
                  <a:lnTo>
                    <a:pt x="597" y="900"/>
                  </a:lnTo>
                  <a:lnTo>
                    <a:pt x="663" y="869"/>
                  </a:lnTo>
                  <a:lnTo>
                    <a:pt x="730" y="841"/>
                  </a:lnTo>
                  <a:lnTo>
                    <a:pt x="797" y="802"/>
                  </a:lnTo>
                  <a:lnTo>
                    <a:pt x="863" y="753"/>
                  </a:lnTo>
                  <a:lnTo>
                    <a:pt x="943" y="744"/>
                  </a:lnTo>
                  <a:lnTo>
                    <a:pt x="1060" y="459"/>
                  </a:lnTo>
                  <a:lnTo>
                    <a:pt x="1051" y="339"/>
                  </a:lnTo>
                  <a:lnTo>
                    <a:pt x="1029" y="321"/>
                  </a:lnTo>
                  <a:lnTo>
                    <a:pt x="1006" y="321"/>
                  </a:lnTo>
                  <a:lnTo>
                    <a:pt x="970" y="454"/>
                  </a:lnTo>
                  <a:lnTo>
                    <a:pt x="863" y="49"/>
                  </a:lnTo>
                  <a:lnTo>
                    <a:pt x="949" y="27"/>
                  </a:lnTo>
                  <a:lnTo>
                    <a:pt x="1037" y="14"/>
                  </a:lnTo>
                  <a:lnTo>
                    <a:pt x="1121" y="0"/>
                  </a:lnTo>
                  <a:lnTo>
                    <a:pt x="1207" y="0"/>
                  </a:lnTo>
                  <a:lnTo>
                    <a:pt x="1287" y="0"/>
                  </a:lnTo>
                  <a:lnTo>
                    <a:pt x="1371" y="10"/>
                  </a:lnTo>
                  <a:lnTo>
                    <a:pt x="1456" y="23"/>
                  </a:lnTo>
                  <a:lnTo>
                    <a:pt x="1544" y="49"/>
                  </a:lnTo>
                  <a:lnTo>
                    <a:pt x="1456" y="170"/>
                  </a:lnTo>
                  <a:lnTo>
                    <a:pt x="1478" y="237"/>
                  </a:lnTo>
                  <a:lnTo>
                    <a:pt x="1594" y="281"/>
                  </a:lnTo>
                  <a:lnTo>
                    <a:pt x="1696" y="352"/>
                  </a:lnTo>
                  <a:lnTo>
                    <a:pt x="1785" y="437"/>
                  </a:lnTo>
                  <a:lnTo>
                    <a:pt x="1865" y="539"/>
                  </a:lnTo>
                  <a:lnTo>
                    <a:pt x="1933" y="642"/>
                  </a:lnTo>
                  <a:lnTo>
                    <a:pt x="1986" y="753"/>
                  </a:lnTo>
                  <a:lnTo>
                    <a:pt x="2030" y="859"/>
                  </a:lnTo>
                  <a:lnTo>
                    <a:pt x="2066" y="966"/>
                  </a:lnTo>
                  <a:lnTo>
                    <a:pt x="2074" y="1047"/>
                  </a:lnTo>
                  <a:lnTo>
                    <a:pt x="2035" y="1024"/>
                  </a:lnTo>
                  <a:lnTo>
                    <a:pt x="2003" y="1006"/>
                  </a:lnTo>
                  <a:lnTo>
                    <a:pt x="1972" y="993"/>
                  </a:lnTo>
                  <a:lnTo>
                    <a:pt x="1945" y="980"/>
                  </a:lnTo>
                  <a:lnTo>
                    <a:pt x="1914" y="966"/>
                  </a:lnTo>
                  <a:lnTo>
                    <a:pt x="1888" y="957"/>
                  </a:lnTo>
                  <a:lnTo>
                    <a:pt x="1861" y="953"/>
                  </a:lnTo>
                  <a:lnTo>
                    <a:pt x="1834" y="953"/>
                  </a:lnTo>
                  <a:lnTo>
                    <a:pt x="1763" y="953"/>
                  </a:lnTo>
                  <a:lnTo>
                    <a:pt x="1763" y="988"/>
                  </a:lnTo>
                  <a:lnTo>
                    <a:pt x="1790" y="1047"/>
                  </a:lnTo>
                  <a:lnTo>
                    <a:pt x="1821" y="1104"/>
                  </a:lnTo>
                  <a:lnTo>
                    <a:pt x="1852" y="1162"/>
                  </a:lnTo>
                  <a:lnTo>
                    <a:pt x="1884" y="1220"/>
                  </a:lnTo>
                  <a:lnTo>
                    <a:pt x="1906" y="1278"/>
                  </a:lnTo>
                  <a:lnTo>
                    <a:pt x="1933" y="1336"/>
                  </a:lnTo>
                  <a:lnTo>
                    <a:pt x="1954" y="1393"/>
                  </a:lnTo>
                  <a:lnTo>
                    <a:pt x="1972" y="1460"/>
                  </a:lnTo>
                  <a:lnTo>
                    <a:pt x="1986" y="1518"/>
                  </a:lnTo>
                  <a:lnTo>
                    <a:pt x="2021" y="1612"/>
                  </a:lnTo>
                  <a:lnTo>
                    <a:pt x="2088" y="2021"/>
                  </a:lnTo>
                  <a:lnTo>
                    <a:pt x="2088" y="2070"/>
                  </a:lnTo>
                  <a:lnTo>
                    <a:pt x="2043" y="2035"/>
                  </a:lnTo>
                  <a:lnTo>
                    <a:pt x="2021" y="2021"/>
                  </a:lnTo>
                  <a:lnTo>
                    <a:pt x="1972" y="1981"/>
                  </a:lnTo>
                  <a:lnTo>
                    <a:pt x="1923" y="1941"/>
                  </a:lnTo>
                  <a:lnTo>
                    <a:pt x="1878" y="1905"/>
                  </a:lnTo>
                  <a:lnTo>
                    <a:pt x="1829" y="1874"/>
                  </a:lnTo>
                  <a:lnTo>
                    <a:pt x="1785" y="1852"/>
                  </a:lnTo>
                  <a:lnTo>
                    <a:pt x="1736" y="1825"/>
                  </a:lnTo>
                  <a:lnTo>
                    <a:pt x="1692" y="1817"/>
                  </a:lnTo>
                  <a:lnTo>
                    <a:pt x="1647" y="1803"/>
                  </a:lnTo>
                  <a:lnTo>
                    <a:pt x="1602" y="1808"/>
                  </a:lnTo>
                  <a:lnTo>
                    <a:pt x="1620" y="1861"/>
                  </a:lnTo>
                  <a:lnTo>
                    <a:pt x="1651" y="1923"/>
                  </a:lnTo>
                  <a:lnTo>
                    <a:pt x="1679" y="1981"/>
                  </a:lnTo>
                  <a:lnTo>
                    <a:pt x="1714" y="2044"/>
                  </a:lnTo>
                  <a:lnTo>
                    <a:pt x="1741" y="2101"/>
                  </a:lnTo>
                  <a:lnTo>
                    <a:pt x="1772" y="2159"/>
                  </a:lnTo>
                  <a:lnTo>
                    <a:pt x="1790" y="2217"/>
                  </a:lnTo>
                  <a:lnTo>
                    <a:pt x="1798" y="2279"/>
                  </a:lnTo>
                  <a:lnTo>
                    <a:pt x="1798" y="2332"/>
                  </a:lnTo>
                  <a:lnTo>
                    <a:pt x="1808" y="2395"/>
                  </a:lnTo>
                  <a:lnTo>
                    <a:pt x="1790" y="24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3074" y="1712"/>
              <a:ext cx="142" cy="96"/>
            </a:xfrm>
            <a:custGeom>
              <a:avLst/>
              <a:gdLst>
                <a:gd name="T0" fmla="*/ 624 w 851"/>
                <a:gd name="T1" fmla="*/ 560 h 574"/>
                <a:gd name="T2" fmla="*/ 557 w 851"/>
                <a:gd name="T3" fmla="*/ 507 h 574"/>
                <a:gd name="T4" fmla="*/ 499 w 851"/>
                <a:gd name="T5" fmla="*/ 468 h 574"/>
                <a:gd name="T6" fmla="*/ 432 w 851"/>
                <a:gd name="T7" fmla="*/ 436 h 574"/>
                <a:gd name="T8" fmla="*/ 374 w 851"/>
                <a:gd name="T9" fmla="*/ 414 h 574"/>
                <a:gd name="T10" fmla="*/ 313 w 851"/>
                <a:gd name="T11" fmla="*/ 396 h 574"/>
                <a:gd name="T12" fmla="*/ 250 w 851"/>
                <a:gd name="T13" fmla="*/ 387 h 574"/>
                <a:gd name="T14" fmla="*/ 188 w 851"/>
                <a:gd name="T15" fmla="*/ 387 h 574"/>
                <a:gd name="T16" fmla="*/ 125 w 851"/>
                <a:gd name="T17" fmla="*/ 400 h 574"/>
                <a:gd name="T18" fmla="*/ 90 w 851"/>
                <a:gd name="T19" fmla="*/ 436 h 574"/>
                <a:gd name="T20" fmla="*/ 45 w 851"/>
                <a:gd name="T21" fmla="*/ 476 h 574"/>
                <a:gd name="T22" fmla="*/ 0 w 851"/>
                <a:gd name="T23" fmla="*/ 454 h 574"/>
                <a:gd name="T24" fmla="*/ 0 w 851"/>
                <a:gd name="T25" fmla="*/ 419 h 574"/>
                <a:gd name="T26" fmla="*/ 54 w 851"/>
                <a:gd name="T27" fmla="*/ 316 h 574"/>
                <a:gd name="T28" fmla="*/ 125 w 851"/>
                <a:gd name="T29" fmla="*/ 231 h 574"/>
                <a:gd name="T30" fmla="*/ 201 w 851"/>
                <a:gd name="T31" fmla="*/ 155 h 574"/>
                <a:gd name="T32" fmla="*/ 290 w 851"/>
                <a:gd name="T33" fmla="*/ 98 h 574"/>
                <a:gd name="T34" fmla="*/ 374 w 851"/>
                <a:gd name="T35" fmla="*/ 49 h 574"/>
                <a:gd name="T36" fmla="*/ 464 w 851"/>
                <a:gd name="T37" fmla="*/ 18 h 574"/>
                <a:gd name="T38" fmla="*/ 552 w 851"/>
                <a:gd name="T39" fmla="*/ 0 h 574"/>
                <a:gd name="T40" fmla="*/ 642 w 851"/>
                <a:gd name="T41" fmla="*/ 4 h 574"/>
                <a:gd name="T42" fmla="*/ 851 w 851"/>
                <a:gd name="T43" fmla="*/ 75 h 574"/>
                <a:gd name="T44" fmla="*/ 851 w 851"/>
                <a:gd name="T45" fmla="*/ 165 h 574"/>
                <a:gd name="T46" fmla="*/ 757 w 851"/>
                <a:gd name="T47" fmla="*/ 142 h 574"/>
                <a:gd name="T48" fmla="*/ 566 w 851"/>
                <a:gd name="T49" fmla="*/ 120 h 574"/>
                <a:gd name="T50" fmla="*/ 460 w 851"/>
                <a:gd name="T51" fmla="*/ 147 h 574"/>
                <a:gd name="T52" fmla="*/ 544 w 851"/>
                <a:gd name="T53" fmla="*/ 343 h 574"/>
                <a:gd name="T54" fmla="*/ 624 w 851"/>
                <a:gd name="T55" fmla="*/ 409 h 574"/>
                <a:gd name="T56" fmla="*/ 632 w 851"/>
                <a:gd name="T57" fmla="*/ 436 h 574"/>
                <a:gd name="T58" fmla="*/ 668 w 851"/>
                <a:gd name="T59" fmla="*/ 480 h 574"/>
                <a:gd name="T60" fmla="*/ 668 w 851"/>
                <a:gd name="T61" fmla="*/ 517 h 574"/>
                <a:gd name="T62" fmla="*/ 655 w 851"/>
                <a:gd name="T63" fmla="*/ 574 h 574"/>
                <a:gd name="T64" fmla="*/ 624 w 851"/>
                <a:gd name="T65" fmla="*/ 56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1" h="574">
                  <a:moveTo>
                    <a:pt x="624" y="560"/>
                  </a:moveTo>
                  <a:lnTo>
                    <a:pt x="557" y="507"/>
                  </a:lnTo>
                  <a:lnTo>
                    <a:pt x="499" y="468"/>
                  </a:lnTo>
                  <a:lnTo>
                    <a:pt x="432" y="436"/>
                  </a:lnTo>
                  <a:lnTo>
                    <a:pt x="374" y="414"/>
                  </a:lnTo>
                  <a:lnTo>
                    <a:pt x="313" y="396"/>
                  </a:lnTo>
                  <a:lnTo>
                    <a:pt x="250" y="387"/>
                  </a:lnTo>
                  <a:lnTo>
                    <a:pt x="188" y="387"/>
                  </a:lnTo>
                  <a:lnTo>
                    <a:pt x="125" y="400"/>
                  </a:lnTo>
                  <a:lnTo>
                    <a:pt x="90" y="436"/>
                  </a:lnTo>
                  <a:lnTo>
                    <a:pt x="45" y="476"/>
                  </a:lnTo>
                  <a:lnTo>
                    <a:pt x="0" y="454"/>
                  </a:lnTo>
                  <a:lnTo>
                    <a:pt x="0" y="419"/>
                  </a:lnTo>
                  <a:lnTo>
                    <a:pt x="54" y="316"/>
                  </a:lnTo>
                  <a:lnTo>
                    <a:pt x="125" y="231"/>
                  </a:lnTo>
                  <a:lnTo>
                    <a:pt x="201" y="155"/>
                  </a:lnTo>
                  <a:lnTo>
                    <a:pt x="290" y="98"/>
                  </a:lnTo>
                  <a:lnTo>
                    <a:pt x="374" y="49"/>
                  </a:lnTo>
                  <a:lnTo>
                    <a:pt x="464" y="18"/>
                  </a:lnTo>
                  <a:lnTo>
                    <a:pt x="552" y="0"/>
                  </a:lnTo>
                  <a:lnTo>
                    <a:pt x="642" y="4"/>
                  </a:lnTo>
                  <a:lnTo>
                    <a:pt x="851" y="75"/>
                  </a:lnTo>
                  <a:lnTo>
                    <a:pt x="851" y="165"/>
                  </a:lnTo>
                  <a:lnTo>
                    <a:pt x="757" y="142"/>
                  </a:lnTo>
                  <a:lnTo>
                    <a:pt x="566" y="120"/>
                  </a:lnTo>
                  <a:lnTo>
                    <a:pt x="460" y="147"/>
                  </a:lnTo>
                  <a:lnTo>
                    <a:pt x="544" y="343"/>
                  </a:lnTo>
                  <a:lnTo>
                    <a:pt x="624" y="409"/>
                  </a:lnTo>
                  <a:lnTo>
                    <a:pt x="632" y="436"/>
                  </a:lnTo>
                  <a:lnTo>
                    <a:pt x="668" y="480"/>
                  </a:lnTo>
                  <a:lnTo>
                    <a:pt x="668" y="517"/>
                  </a:lnTo>
                  <a:lnTo>
                    <a:pt x="655" y="574"/>
                  </a:lnTo>
                  <a:lnTo>
                    <a:pt x="624" y="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59"/>
            <p:cNvSpPr>
              <a:spLocks/>
            </p:cNvSpPr>
            <p:nvPr/>
          </p:nvSpPr>
          <p:spPr bwMode="auto">
            <a:xfrm>
              <a:off x="3112" y="1742"/>
              <a:ext cx="36" cy="23"/>
            </a:xfrm>
            <a:custGeom>
              <a:avLst/>
              <a:gdLst>
                <a:gd name="T0" fmla="*/ 165 w 219"/>
                <a:gd name="T1" fmla="*/ 120 h 134"/>
                <a:gd name="T2" fmla="*/ 0 w 219"/>
                <a:gd name="T3" fmla="*/ 102 h 134"/>
                <a:gd name="T4" fmla="*/ 116 w 219"/>
                <a:gd name="T5" fmla="*/ 0 h 134"/>
                <a:gd name="T6" fmla="*/ 219 w 219"/>
                <a:gd name="T7" fmla="*/ 134 h 134"/>
                <a:gd name="T8" fmla="*/ 165 w 219"/>
                <a:gd name="T9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34">
                  <a:moveTo>
                    <a:pt x="165" y="120"/>
                  </a:moveTo>
                  <a:lnTo>
                    <a:pt x="0" y="102"/>
                  </a:lnTo>
                  <a:lnTo>
                    <a:pt x="116" y="0"/>
                  </a:lnTo>
                  <a:lnTo>
                    <a:pt x="219" y="134"/>
                  </a:lnTo>
                  <a:lnTo>
                    <a:pt x="165" y="12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2861" y="1541"/>
              <a:ext cx="167" cy="204"/>
            </a:xfrm>
            <a:custGeom>
              <a:avLst/>
              <a:gdLst>
                <a:gd name="T0" fmla="*/ 262 w 1001"/>
                <a:gd name="T1" fmla="*/ 1220 h 1228"/>
                <a:gd name="T2" fmla="*/ 218 w 1001"/>
                <a:gd name="T3" fmla="*/ 1193 h 1228"/>
                <a:gd name="T4" fmla="*/ 178 w 1001"/>
                <a:gd name="T5" fmla="*/ 1161 h 1228"/>
                <a:gd name="T6" fmla="*/ 142 w 1001"/>
                <a:gd name="T7" fmla="*/ 1126 h 1228"/>
                <a:gd name="T8" fmla="*/ 115 w 1001"/>
                <a:gd name="T9" fmla="*/ 1091 h 1228"/>
                <a:gd name="T10" fmla="*/ 84 w 1001"/>
                <a:gd name="T11" fmla="*/ 1042 h 1228"/>
                <a:gd name="T12" fmla="*/ 62 w 1001"/>
                <a:gd name="T13" fmla="*/ 1001 h 1228"/>
                <a:gd name="T14" fmla="*/ 49 w 1001"/>
                <a:gd name="T15" fmla="*/ 956 h 1228"/>
                <a:gd name="T16" fmla="*/ 40 w 1001"/>
                <a:gd name="T17" fmla="*/ 921 h 1228"/>
                <a:gd name="T18" fmla="*/ 17 w 1001"/>
                <a:gd name="T19" fmla="*/ 854 h 1228"/>
                <a:gd name="T20" fmla="*/ 9 w 1001"/>
                <a:gd name="T21" fmla="*/ 788 h 1228"/>
                <a:gd name="T22" fmla="*/ 0 w 1001"/>
                <a:gd name="T23" fmla="*/ 721 h 1228"/>
                <a:gd name="T24" fmla="*/ 0 w 1001"/>
                <a:gd name="T25" fmla="*/ 654 h 1228"/>
                <a:gd name="T26" fmla="*/ 0 w 1001"/>
                <a:gd name="T27" fmla="*/ 587 h 1228"/>
                <a:gd name="T28" fmla="*/ 9 w 1001"/>
                <a:gd name="T29" fmla="*/ 520 h 1228"/>
                <a:gd name="T30" fmla="*/ 17 w 1001"/>
                <a:gd name="T31" fmla="*/ 454 h 1228"/>
                <a:gd name="T32" fmla="*/ 40 w 1001"/>
                <a:gd name="T33" fmla="*/ 391 h 1228"/>
                <a:gd name="T34" fmla="*/ 111 w 1001"/>
                <a:gd name="T35" fmla="*/ 262 h 1228"/>
                <a:gd name="T36" fmla="*/ 156 w 1001"/>
                <a:gd name="T37" fmla="*/ 201 h 1228"/>
                <a:gd name="T38" fmla="*/ 209 w 1001"/>
                <a:gd name="T39" fmla="*/ 152 h 1228"/>
                <a:gd name="T40" fmla="*/ 267 w 1001"/>
                <a:gd name="T41" fmla="*/ 102 h 1228"/>
                <a:gd name="T42" fmla="*/ 325 w 1001"/>
                <a:gd name="T43" fmla="*/ 66 h 1228"/>
                <a:gd name="T44" fmla="*/ 383 w 1001"/>
                <a:gd name="T45" fmla="*/ 35 h 1228"/>
                <a:gd name="T46" fmla="*/ 445 w 1001"/>
                <a:gd name="T47" fmla="*/ 13 h 1228"/>
                <a:gd name="T48" fmla="*/ 507 w 1001"/>
                <a:gd name="T49" fmla="*/ 0 h 1228"/>
                <a:gd name="T50" fmla="*/ 569 w 1001"/>
                <a:gd name="T51" fmla="*/ 0 h 1228"/>
                <a:gd name="T52" fmla="*/ 614 w 1001"/>
                <a:gd name="T53" fmla="*/ 0 h 1228"/>
                <a:gd name="T54" fmla="*/ 667 w 1001"/>
                <a:gd name="T55" fmla="*/ 13 h 1228"/>
                <a:gd name="T56" fmla="*/ 716 w 1001"/>
                <a:gd name="T57" fmla="*/ 27 h 1228"/>
                <a:gd name="T58" fmla="*/ 766 w 1001"/>
                <a:gd name="T59" fmla="*/ 54 h 1228"/>
                <a:gd name="T60" fmla="*/ 806 w 1001"/>
                <a:gd name="T61" fmla="*/ 80 h 1228"/>
                <a:gd name="T62" fmla="*/ 850 w 1001"/>
                <a:gd name="T63" fmla="*/ 120 h 1228"/>
                <a:gd name="T64" fmla="*/ 886 w 1001"/>
                <a:gd name="T65" fmla="*/ 164 h 1228"/>
                <a:gd name="T66" fmla="*/ 917 w 1001"/>
                <a:gd name="T67" fmla="*/ 218 h 1228"/>
                <a:gd name="T68" fmla="*/ 966 w 1001"/>
                <a:gd name="T69" fmla="*/ 330 h 1228"/>
                <a:gd name="T70" fmla="*/ 1001 w 1001"/>
                <a:gd name="T71" fmla="*/ 471 h 1228"/>
                <a:gd name="T72" fmla="*/ 1001 w 1001"/>
                <a:gd name="T73" fmla="*/ 530 h 1228"/>
                <a:gd name="T74" fmla="*/ 984 w 1001"/>
                <a:gd name="T75" fmla="*/ 606 h 1228"/>
                <a:gd name="T76" fmla="*/ 970 w 1001"/>
                <a:gd name="T77" fmla="*/ 681 h 1228"/>
                <a:gd name="T78" fmla="*/ 948 w 1001"/>
                <a:gd name="T79" fmla="*/ 757 h 1228"/>
                <a:gd name="T80" fmla="*/ 921 w 1001"/>
                <a:gd name="T81" fmla="*/ 833 h 1228"/>
                <a:gd name="T82" fmla="*/ 876 w 1001"/>
                <a:gd name="T83" fmla="*/ 903 h 1228"/>
                <a:gd name="T84" fmla="*/ 827 w 1001"/>
                <a:gd name="T85" fmla="*/ 979 h 1228"/>
                <a:gd name="T86" fmla="*/ 761 w 1001"/>
                <a:gd name="T87" fmla="*/ 1050 h 1228"/>
                <a:gd name="T88" fmla="*/ 690 w 1001"/>
                <a:gd name="T89" fmla="*/ 1126 h 1228"/>
                <a:gd name="T90" fmla="*/ 663 w 1001"/>
                <a:gd name="T91" fmla="*/ 1148 h 1228"/>
                <a:gd name="T92" fmla="*/ 583 w 1001"/>
                <a:gd name="T93" fmla="*/ 1193 h 1228"/>
                <a:gd name="T94" fmla="*/ 543 w 1001"/>
                <a:gd name="T95" fmla="*/ 1197 h 1228"/>
                <a:gd name="T96" fmla="*/ 503 w 1001"/>
                <a:gd name="T97" fmla="*/ 1206 h 1228"/>
                <a:gd name="T98" fmla="*/ 467 w 1001"/>
                <a:gd name="T99" fmla="*/ 1210 h 1228"/>
                <a:gd name="T100" fmla="*/ 432 w 1001"/>
                <a:gd name="T101" fmla="*/ 1220 h 1228"/>
                <a:gd name="T102" fmla="*/ 391 w 1001"/>
                <a:gd name="T103" fmla="*/ 1220 h 1228"/>
                <a:gd name="T104" fmla="*/ 356 w 1001"/>
                <a:gd name="T105" fmla="*/ 1224 h 1228"/>
                <a:gd name="T106" fmla="*/ 320 w 1001"/>
                <a:gd name="T107" fmla="*/ 1224 h 1228"/>
                <a:gd name="T108" fmla="*/ 285 w 1001"/>
                <a:gd name="T109" fmla="*/ 1228 h 1228"/>
                <a:gd name="T110" fmla="*/ 262 w 1001"/>
                <a:gd name="T111" fmla="*/ 122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01" h="1228">
                  <a:moveTo>
                    <a:pt x="262" y="1220"/>
                  </a:moveTo>
                  <a:lnTo>
                    <a:pt x="218" y="1193"/>
                  </a:lnTo>
                  <a:lnTo>
                    <a:pt x="178" y="1161"/>
                  </a:lnTo>
                  <a:lnTo>
                    <a:pt x="142" y="1126"/>
                  </a:lnTo>
                  <a:lnTo>
                    <a:pt x="115" y="1091"/>
                  </a:lnTo>
                  <a:lnTo>
                    <a:pt x="84" y="1042"/>
                  </a:lnTo>
                  <a:lnTo>
                    <a:pt x="62" y="1001"/>
                  </a:lnTo>
                  <a:lnTo>
                    <a:pt x="49" y="956"/>
                  </a:lnTo>
                  <a:lnTo>
                    <a:pt x="40" y="921"/>
                  </a:lnTo>
                  <a:lnTo>
                    <a:pt x="17" y="854"/>
                  </a:lnTo>
                  <a:lnTo>
                    <a:pt x="9" y="788"/>
                  </a:lnTo>
                  <a:lnTo>
                    <a:pt x="0" y="721"/>
                  </a:lnTo>
                  <a:lnTo>
                    <a:pt x="0" y="654"/>
                  </a:lnTo>
                  <a:lnTo>
                    <a:pt x="0" y="587"/>
                  </a:lnTo>
                  <a:lnTo>
                    <a:pt x="9" y="520"/>
                  </a:lnTo>
                  <a:lnTo>
                    <a:pt x="17" y="454"/>
                  </a:lnTo>
                  <a:lnTo>
                    <a:pt x="40" y="391"/>
                  </a:lnTo>
                  <a:lnTo>
                    <a:pt x="111" y="262"/>
                  </a:lnTo>
                  <a:lnTo>
                    <a:pt x="156" y="201"/>
                  </a:lnTo>
                  <a:lnTo>
                    <a:pt x="209" y="152"/>
                  </a:lnTo>
                  <a:lnTo>
                    <a:pt x="267" y="102"/>
                  </a:lnTo>
                  <a:lnTo>
                    <a:pt x="325" y="66"/>
                  </a:lnTo>
                  <a:lnTo>
                    <a:pt x="383" y="35"/>
                  </a:lnTo>
                  <a:lnTo>
                    <a:pt x="445" y="13"/>
                  </a:lnTo>
                  <a:lnTo>
                    <a:pt x="507" y="0"/>
                  </a:lnTo>
                  <a:lnTo>
                    <a:pt x="569" y="0"/>
                  </a:lnTo>
                  <a:lnTo>
                    <a:pt x="614" y="0"/>
                  </a:lnTo>
                  <a:lnTo>
                    <a:pt x="667" y="13"/>
                  </a:lnTo>
                  <a:lnTo>
                    <a:pt x="716" y="27"/>
                  </a:lnTo>
                  <a:lnTo>
                    <a:pt x="766" y="54"/>
                  </a:lnTo>
                  <a:lnTo>
                    <a:pt x="806" y="80"/>
                  </a:lnTo>
                  <a:lnTo>
                    <a:pt x="850" y="120"/>
                  </a:lnTo>
                  <a:lnTo>
                    <a:pt x="886" y="164"/>
                  </a:lnTo>
                  <a:lnTo>
                    <a:pt x="917" y="218"/>
                  </a:lnTo>
                  <a:lnTo>
                    <a:pt x="966" y="330"/>
                  </a:lnTo>
                  <a:lnTo>
                    <a:pt x="1001" y="471"/>
                  </a:lnTo>
                  <a:lnTo>
                    <a:pt x="1001" y="530"/>
                  </a:lnTo>
                  <a:lnTo>
                    <a:pt x="984" y="606"/>
                  </a:lnTo>
                  <a:lnTo>
                    <a:pt x="970" y="681"/>
                  </a:lnTo>
                  <a:lnTo>
                    <a:pt x="948" y="757"/>
                  </a:lnTo>
                  <a:lnTo>
                    <a:pt x="921" y="833"/>
                  </a:lnTo>
                  <a:lnTo>
                    <a:pt x="876" y="903"/>
                  </a:lnTo>
                  <a:lnTo>
                    <a:pt x="827" y="979"/>
                  </a:lnTo>
                  <a:lnTo>
                    <a:pt x="761" y="1050"/>
                  </a:lnTo>
                  <a:lnTo>
                    <a:pt x="690" y="1126"/>
                  </a:lnTo>
                  <a:lnTo>
                    <a:pt x="663" y="1148"/>
                  </a:lnTo>
                  <a:lnTo>
                    <a:pt x="583" y="1193"/>
                  </a:lnTo>
                  <a:lnTo>
                    <a:pt x="543" y="1197"/>
                  </a:lnTo>
                  <a:lnTo>
                    <a:pt x="503" y="1206"/>
                  </a:lnTo>
                  <a:lnTo>
                    <a:pt x="467" y="1210"/>
                  </a:lnTo>
                  <a:lnTo>
                    <a:pt x="432" y="1220"/>
                  </a:lnTo>
                  <a:lnTo>
                    <a:pt x="391" y="1220"/>
                  </a:lnTo>
                  <a:lnTo>
                    <a:pt x="356" y="1224"/>
                  </a:lnTo>
                  <a:lnTo>
                    <a:pt x="320" y="1224"/>
                  </a:lnTo>
                  <a:lnTo>
                    <a:pt x="285" y="1228"/>
                  </a:lnTo>
                  <a:lnTo>
                    <a:pt x="262" y="1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2895" y="1615"/>
              <a:ext cx="8" cy="31"/>
            </a:xfrm>
            <a:custGeom>
              <a:avLst/>
              <a:gdLst>
                <a:gd name="T0" fmla="*/ 8 w 49"/>
                <a:gd name="T1" fmla="*/ 182 h 187"/>
                <a:gd name="T2" fmla="*/ 0 w 49"/>
                <a:gd name="T3" fmla="*/ 173 h 187"/>
                <a:gd name="T4" fmla="*/ 0 w 49"/>
                <a:gd name="T5" fmla="*/ 0 h 187"/>
                <a:gd name="T6" fmla="*/ 49 w 49"/>
                <a:gd name="T7" fmla="*/ 44 h 187"/>
                <a:gd name="T8" fmla="*/ 31 w 49"/>
                <a:gd name="T9" fmla="*/ 187 h 187"/>
                <a:gd name="T10" fmla="*/ 8 w 49"/>
                <a:gd name="T11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87">
                  <a:moveTo>
                    <a:pt x="8" y="182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49" y="44"/>
                  </a:lnTo>
                  <a:lnTo>
                    <a:pt x="31" y="187"/>
                  </a:lnTo>
                  <a:lnTo>
                    <a:pt x="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" name="Group 84"/>
            <p:cNvGrpSpPr>
              <a:grpSpLocks/>
            </p:cNvGrpSpPr>
            <p:nvPr/>
          </p:nvGrpSpPr>
          <p:grpSpPr bwMode="auto">
            <a:xfrm>
              <a:off x="1614" y="1513"/>
              <a:ext cx="393" cy="465"/>
              <a:chOff x="1614" y="1513"/>
              <a:chExt cx="393" cy="465"/>
            </a:xfrm>
          </p:grpSpPr>
          <p:sp>
            <p:nvSpPr>
              <p:cNvPr id="153" name="Freeform 38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Freeform 39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Freeform 40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Freeform 41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Freeform 42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43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44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45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46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47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49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50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51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52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54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55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56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57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58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60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62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63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64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65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66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68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69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Freeform 70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Freeform 71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Freeform 72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73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74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" name="Freeform 75"/>
            <p:cNvSpPr>
              <a:spLocks/>
            </p:cNvSpPr>
            <p:nvPr/>
          </p:nvSpPr>
          <p:spPr bwMode="auto">
            <a:xfrm>
              <a:off x="3236" y="1484"/>
              <a:ext cx="12" cy="16"/>
            </a:xfrm>
            <a:custGeom>
              <a:avLst/>
              <a:gdLst>
                <a:gd name="T0" fmla="*/ 23 w 76"/>
                <a:gd name="T1" fmla="*/ 86 h 94"/>
                <a:gd name="T2" fmla="*/ 0 w 76"/>
                <a:gd name="T3" fmla="*/ 45 h 94"/>
                <a:gd name="T4" fmla="*/ 18 w 76"/>
                <a:gd name="T5" fmla="*/ 0 h 94"/>
                <a:gd name="T6" fmla="*/ 58 w 76"/>
                <a:gd name="T7" fmla="*/ 14 h 94"/>
                <a:gd name="T8" fmla="*/ 76 w 76"/>
                <a:gd name="T9" fmla="*/ 94 h 94"/>
                <a:gd name="T10" fmla="*/ 23 w 76"/>
                <a:gd name="T11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94">
                  <a:moveTo>
                    <a:pt x="23" y="86"/>
                  </a:moveTo>
                  <a:lnTo>
                    <a:pt x="0" y="45"/>
                  </a:lnTo>
                  <a:lnTo>
                    <a:pt x="18" y="0"/>
                  </a:lnTo>
                  <a:lnTo>
                    <a:pt x="58" y="14"/>
                  </a:lnTo>
                  <a:lnTo>
                    <a:pt x="76" y="94"/>
                  </a:lnTo>
                  <a:lnTo>
                    <a:pt x="2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76"/>
            <p:cNvSpPr>
              <a:spLocks/>
            </p:cNvSpPr>
            <p:nvPr/>
          </p:nvSpPr>
          <p:spPr bwMode="auto">
            <a:xfrm>
              <a:off x="2843" y="1276"/>
              <a:ext cx="160" cy="153"/>
            </a:xfrm>
            <a:custGeom>
              <a:avLst/>
              <a:gdLst>
                <a:gd name="T0" fmla="*/ 397 w 962"/>
                <a:gd name="T1" fmla="*/ 917 h 917"/>
                <a:gd name="T2" fmla="*/ 94 w 962"/>
                <a:gd name="T3" fmla="*/ 788 h 917"/>
                <a:gd name="T4" fmla="*/ 41 w 962"/>
                <a:gd name="T5" fmla="*/ 734 h 917"/>
                <a:gd name="T6" fmla="*/ 18 w 962"/>
                <a:gd name="T7" fmla="*/ 663 h 917"/>
                <a:gd name="T8" fmla="*/ 0 w 962"/>
                <a:gd name="T9" fmla="*/ 597 h 917"/>
                <a:gd name="T10" fmla="*/ 0 w 962"/>
                <a:gd name="T11" fmla="*/ 534 h 917"/>
                <a:gd name="T12" fmla="*/ 0 w 962"/>
                <a:gd name="T13" fmla="*/ 472 h 917"/>
                <a:gd name="T14" fmla="*/ 14 w 962"/>
                <a:gd name="T15" fmla="*/ 414 h 917"/>
                <a:gd name="T16" fmla="*/ 27 w 962"/>
                <a:gd name="T17" fmla="*/ 352 h 917"/>
                <a:gd name="T18" fmla="*/ 59 w 962"/>
                <a:gd name="T19" fmla="*/ 289 h 917"/>
                <a:gd name="T20" fmla="*/ 85 w 962"/>
                <a:gd name="T21" fmla="*/ 227 h 917"/>
                <a:gd name="T22" fmla="*/ 129 w 962"/>
                <a:gd name="T23" fmla="*/ 169 h 917"/>
                <a:gd name="T24" fmla="*/ 183 w 962"/>
                <a:gd name="T25" fmla="*/ 116 h 917"/>
                <a:gd name="T26" fmla="*/ 241 w 962"/>
                <a:gd name="T27" fmla="*/ 76 h 917"/>
                <a:gd name="T28" fmla="*/ 294 w 962"/>
                <a:gd name="T29" fmla="*/ 45 h 917"/>
                <a:gd name="T30" fmla="*/ 352 w 962"/>
                <a:gd name="T31" fmla="*/ 22 h 917"/>
                <a:gd name="T32" fmla="*/ 405 w 962"/>
                <a:gd name="T33" fmla="*/ 4 h 917"/>
                <a:gd name="T34" fmla="*/ 459 w 962"/>
                <a:gd name="T35" fmla="*/ 0 h 917"/>
                <a:gd name="T36" fmla="*/ 513 w 962"/>
                <a:gd name="T37" fmla="*/ 0 h 917"/>
                <a:gd name="T38" fmla="*/ 571 w 962"/>
                <a:gd name="T39" fmla="*/ 18 h 917"/>
                <a:gd name="T40" fmla="*/ 730 w 962"/>
                <a:gd name="T41" fmla="*/ 90 h 917"/>
                <a:gd name="T42" fmla="*/ 779 w 962"/>
                <a:gd name="T43" fmla="*/ 129 h 917"/>
                <a:gd name="T44" fmla="*/ 828 w 962"/>
                <a:gd name="T45" fmla="*/ 178 h 917"/>
                <a:gd name="T46" fmla="*/ 864 w 962"/>
                <a:gd name="T47" fmla="*/ 231 h 917"/>
                <a:gd name="T48" fmla="*/ 900 w 962"/>
                <a:gd name="T49" fmla="*/ 284 h 917"/>
                <a:gd name="T50" fmla="*/ 922 w 962"/>
                <a:gd name="T51" fmla="*/ 338 h 917"/>
                <a:gd name="T52" fmla="*/ 945 w 962"/>
                <a:gd name="T53" fmla="*/ 391 h 917"/>
                <a:gd name="T54" fmla="*/ 953 w 962"/>
                <a:gd name="T55" fmla="*/ 445 h 917"/>
                <a:gd name="T56" fmla="*/ 962 w 962"/>
                <a:gd name="T57" fmla="*/ 503 h 917"/>
                <a:gd name="T58" fmla="*/ 918 w 962"/>
                <a:gd name="T59" fmla="*/ 677 h 917"/>
                <a:gd name="T60" fmla="*/ 788 w 962"/>
                <a:gd name="T61" fmla="*/ 850 h 917"/>
                <a:gd name="T62" fmla="*/ 664 w 962"/>
                <a:gd name="T63" fmla="*/ 908 h 917"/>
                <a:gd name="T64" fmla="*/ 397 w 962"/>
                <a:gd name="T6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2" h="917">
                  <a:moveTo>
                    <a:pt x="397" y="917"/>
                  </a:moveTo>
                  <a:lnTo>
                    <a:pt x="94" y="788"/>
                  </a:lnTo>
                  <a:lnTo>
                    <a:pt x="41" y="734"/>
                  </a:lnTo>
                  <a:lnTo>
                    <a:pt x="18" y="663"/>
                  </a:lnTo>
                  <a:lnTo>
                    <a:pt x="0" y="597"/>
                  </a:lnTo>
                  <a:lnTo>
                    <a:pt x="0" y="534"/>
                  </a:lnTo>
                  <a:lnTo>
                    <a:pt x="0" y="472"/>
                  </a:lnTo>
                  <a:lnTo>
                    <a:pt x="14" y="414"/>
                  </a:lnTo>
                  <a:lnTo>
                    <a:pt x="27" y="352"/>
                  </a:lnTo>
                  <a:lnTo>
                    <a:pt x="59" y="289"/>
                  </a:lnTo>
                  <a:lnTo>
                    <a:pt x="85" y="227"/>
                  </a:lnTo>
                  <a:lnTo>
                    <a:pt x="129" y="169"/>
                  </a:lnTo>
                  <a:lnTo>
                    <a:pt x="183" y="116"/>
                  </a:lnTo>
                  <a:lnTo>
                    <a:pt x="241" y="76"/>
                  </a:lnTo>
                  <a:lnTo>
                    <a:pt x="294" y="45"/>
                  </a:lnTo>
                  <a:lnTo>
                    <a:pt x="352" y="22"/>
                  </a:lnTo>
                  <a:lnTo>
                    <a:pt x="405" y="4"/>
                  </a:lnTo>
                  <a:lnTo>
                    <a:pt x="459" y="0"/>
                  </a:lnTo>
                  <a:lnTo>
                    <a:pt x="513" y="0"/>
                  </a:lnTo>
                  <a:lnTo>
                    <a:pt x="571" y="18"/>
                  </a:lnTo>
                  <a:lnTo>
                    <a:pt x="730" y="90"/>
                  </a:lnTo>
                  <a:lnTo>
                    <a:pt x="779" y="129"/>
                  </a:lnTo>
                  <a:lnTo>
                    <a:pt x="828" y="178"/>
                  </a:lnTo>
                  <a:lnTo>
                    <a:pt x="864" y="231"/>
                  </a:lnTo>
                  <a:lnTo>
                    <a:pt x="900" y="284"/>
                  </a:lnTo>
                  <a:lnTo>
                    <a:pt x="922" y="338"/>
                  </a:lnTo>
                  <a:lnTo>
                    <a:pt x="945" y="391"/>
                  </a:lnTo>
                  <a:lnTo>
                    <a:pt x="953" y="445"/>
                  </a:lnTo>
                  <a:lnTo>
                    <a:pt x="962" y="503"/>
                  </a:lnTo>
                  <a:lnTo>
                    <a:pt x="918" y="677"/>
                  </a:lnTo>
                  <a:lnTo>
                    <a:pt x="788" y="850"/>
                  </a:lnTo>
                  <a:lnTo>
                    <a:pt x="664" y="908"/>
                  </a:lnTo>
                  <a:lnTo>
                    <a:pt x="397" y="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77"/>
            <p:cNvSpPr>
              <a:spLocks/>
            </p:cNvSpPr>
            <p:nvPr/>
          </p:nvSpPr>
          <p:spPr bwMode="auto">
            <a:xfrm>
              <a:off x="2858" y="1294"/>
              <a:ext cx="126" cy="119"/>
            </a:xfrm>
            <a:custGeom>
              <a:avLst/>
              <a:gdLst>
                <a:gd name="T0" fmla="*/ 383 w 753"/>
                <a:gd name="T1" fmla="*/ 716 h 716"/>
                <a:gd name="T2" fmla="*/ 343 w 753"/>
                <a:gd name="T3" fmla="*/ 712 h 716"/>
                <a:gd name="T4" fmla="*/ 307 w 753"/>
                <a:gd name="T5" fmla="*/ 712 h 716"/>
                <a:gd name="T6" fmla="*/ 267 w 753"/>
                <a:gd name="T7" fmla="*/ 703 h 716"/>
                <a:gd name="T8" fmla="*/ 236 w 753"/>
                <a:gd name="T9" fmla="*/ 694 h 716"/>
                <a:gd name="T10" fmla="*/ 196 w 753"/>
                <a:gd name="T11" fmla="*/ 676 h 716"/>
                <a:gd name="T12" fmla="*/ 160 w 753"/>
                <a:gd name="T13" fmla="*/ 663 h 716"/>
                <a:gd name="T14" fmla="*/ 120 w 753"/>
                <a:gd name="T15" fmla="*/ 632 h 716"/>
                <a:gd name="T16" fmla="*/ 84 w 753"/>
                <a:gd name="T17" fmla="*/ 605 h 716"/>
                <a:gd name="T18" fmla="*/ 41 w 753"/>
                <a:gd name="T19" fmla="*/ 566 h 716"/>
                <a:gd name="T20" fmla="*/ 0 w 753"/>
                <a:gd name="T21" fmla="*/ 418 h 716"/>
                <a:gd name="T22" fmla="*/ 0 w 753"/>
                <a:gd name="T23" fmla="*/ 365 h 716"/>
                <a:gd name="T24" fmla="*/ 4 w 753"/>
                <a:gd name="T25" fmla="*/ 320 h 716"/>
                <a:gd name="T26" fmla="*/ 18 w 753"/>
                <a:gd name="T27" fmla="*/ 271 h 716"/>
                <a:gd name="T28" fmla="*/ 35 w 753"/>
                <a:gd name="T29" fmla="*/ 227 h 716"/>
                <a:gd name="T30" fmla="*/ 58 w 753"/>
                <a:gd name="T31" fmla="*/ 182 h 716"/>
                <a:gd name="T32" fmla="*/ 89 w 753"/>
                <a:gd name="T33" fmla="*/ 138 h 716"/>
                <a:gd name="T34" fmla="*/ 125 w 753"/>
                <a:gd name="T35" fmla="*/ 98 h 716"/>
                <a:gd name="T36" fmla="*/ 174 w 753"/>
                <a:gd name="T37" fmla="*/ 62 h 716"/>
                <a:gd name="T38" fmla="*/ 223 w 753"/>
                <a:gd name="T39" fmla="*/ 30 h 716"/>
                <a:gd name="T40" fmla="*/ 276 w 753"/>
                <a:gd name="T41" fmla="*/ 13 h 716"/>
                <a:gd name="T42" fmla="*/ 329 w 753"/>
                <a:gd name="T43" fmla="*/ 0 h 716"/>
                <a:gd name="T44" fmla="*/ 383 w 753"/>
                <a:gd name="T45" fmla="*/ 4 h 716"/>
                <a:gd name="T46" fmla="*/ 432 w 753"/>
                <a:gd name="T47" fmla="*/ 9 h 716"/>
                <a:gd name="T48" fmla="*/ 485 w 753"/>
                <a:gd name="T49" fmla="*/ 22 h 716"/>
                <a:gd name="T50" fmla="*/ 538 w 753"/>
                <a:gd name="T51" fmla="*/ 44 h 716"/>
                <a:gd name="T52" fmla="*/ 592 w 753"/>
                <a:gd name="T53" fmla="*/ 75 h 716"/>
                <a:gd name="T54" fmla="*/ 663 w 753"/>
                <a:gd name="T55" fmla="*/ 165 h 716"/>
                <a:gd name="T56" fmla="*/ 703 w 753"/>
                <a:gd name="T57" fmla="*/ 208 h 716"/>
                <a:gd name="T58" fmla="*/ 726 w 753"/>
                <a:gd name="T59" fmla="*/ 253 h 716"/>
                <a:gd name="T60" fmla="*/ 743 w 753"/>
                <a:gd name="T61" fmla="*/ 302 h 716"/>
                <a:gd name="T62" fmla="*/ 748 w 753"/>
                <a:gd name="T63" fmla="*/ 347 h 716"/>
                <a:gd name="T64" fmla="*/ 753 w 753"/>
                <a:gd name="T65" fmla="*/ 400 h 716"/>
                <a:gd name="T66" fmla="*/ 743 w 753"/>
                <a:gd name="T67" fmla="*/ 445 h 716"/>
                <a:gd name="T68" fmla="*/ 730 w 753"/>
                <a:gd name="T69" fmla="*/ 494 h 716"/>
                <a:gd name="T70" fmla="*/ 712 w 753"/>
                <a:gd name="T71" fmla="*/ 538 h 716"/>
                <a:gd name="T72" fmla="*/ 694 w 753"/>
                <a:gd name="T73" fmla="*/ 592 h 716"/>
                <a:gd name="T74" fmla="*/ 628 w 753"/>
                <a:gd name="T75" fmla="*/ 650 h 716"/>
                <a:gd name="T76" fmla="*/ 512 w 753"/>
                <a:gd name="T77" fmla="*/ 707 h 716"/>
                <a:gd name="T78" fmla="*/ 383 w 753"/>
                <a:gd name="T79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3" h="716">
                  <a:moveTo>
                    <a:pt x="383" y="716"/>
                  </a:moveTo>
                  <a:lnTo>
                    <a:pt x="343" y="712"/>
                  </a:lnTo>
                  <a:lnTo>
                    <a:pt x="307" y="712"/>
                  </a:lnTo>
                  <a:lnTo>
                    <a:pt x="267" y="703"/>
                  </a:lnTo>
                  <a:lnTo>
                    <a:pt x="236" y="694"/>
                  </a:lnTo>
                  <a:lnTo>
                    <a:pt x="196" y="676"/>
                  </a:lnTo>
                  <a:lnTo>
                    <a:pt x="160" y="663"/>
                  </a:lnTo>
                  <a:lnTo>
                    <a:pt x="120" y="632"/>
                  </a:lnTo>
                  <a:lnTo>
                    <a:pt x="84" y="605"/>
                  </a:lnTo>
                  <a:lnTo>
                    <a:pt x="41" y="566"/>
                  </a:lnTo>
                  <a:lnTo>
                    <a:pt x="0" y="418"/>
                  </a:lnTo>
                  <a:lnTo>
                    <a:pt x="0" y="365"/>
                  </a:lnTo>
                  <a:lnTo>
                    <a:pt x="4" y="320"/>
                  </a:lnTo>
                  <a:lnTo>
                    <a:pt x="18" y="271"/>
                  </a:lnTo>
                  <a:lnTo>
                    <a:pt x="35" y="227"/>
                  </a:lnTo>
                  <a:lnTo>
                    <a:pt x="58" y="182"/>
                  </a:lnTo>
                  <a:lnTo>
                    <a:pt x="89" y="138"/>
                  </a:lnTo>
                  <a:lnTo>
                    <a:pt x="125" y="98"/>
                  </a:lnTo>
                  <a:lnTo>
                    <a:pt x="174" y="62"/>
                  </a:lnTo>
                  <a:lnTo>
                    <a:pt x="223" y="30"/>
                  </a:lnTo>
                  <a:lnTo>
                    <a:pt x="276" y="13"/>
                  </a:lnTo>
                  <a:lnTo>
                    <a:pt x="329" y="0"/>
                  </a:lnTo>
                  <a:lnTo>
                    <a:pt x="383" y="4"/>
                  </a:lnTo>
                  <a:lnTo>
                    <a:pt x="432" y="9"/>
                  </a:lnTo>
                  <a:lnTo>
                    <a:pt x="485" y="22"/>
                  </a:lnTo>
                  <a:lnTo>
                    <a:pt x="538" y="44"/>
                  </a:lnTo>
                  <a:lnTo>
                    <a:pt x="592" y="75"/>
                  </a:lnTo>
                  <a:lnTo>
                    <a:pt x="663" y="165"/>
                  </a:lnTo>
                  <a:lnTo>
                    <a:pt x="703" y="208"/>
                  </a:lnTo>
                  <a:lnTo>
                    <a:pt x="726" y="253"/>
                  </a:lnTo>
                  <a:lnTo>
                    <a:pt x="743" y="302"/>
                  </a:lnTo>
                  <a:lnTo>
                    <a:pt x="748" y="347"/>
                  </a:lnTo>
                  <a:lnTo>
                    <a:pt x="753" y="400"/>
                  </a:lnTo>
                  <a:lnTo>
                    <a:pt x="743" y="445"/>
                  </a:lnTo>
                  <a:lnTo>
                    <a:pt x="730" y="494"/>
                  </a:lnTo>
                  <a:lnTo>
                    <a:pt x="712" y="538"/>
                  </a:lnTo>
                  <a:lnTo>
                    <a:pt x="694" y="592"/>
                  </a:lnTo>
                  <a:lnTo>
                    <a:pt x="628" y="650"/>
                  </a:lnTo>
                  <a:lnTo>
                    <a:pt x="512" y="707"/>
                  </a:lnTo>
                  <a:lnTo>
                    <a:pt x="383" y="716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78"/>
            <p:cNvSpPr>
              <a:spLocks/>
            </p:cNvSpPr>
            <p:nvPr/>
          </p:nvSpPr>
          <p:spPr bwMode="auto">
            <a:xfrm>
              <a:off x="2641" y="679"/>
              <a:ext cx="546" cy="567"/>
            </a:xfrm>
            <a:custGeom>
              <a:avLst/>
              <a:gdLst>
                <a:gd name="T0" fmla="*/ 1216 w 3277"/>
                <a:gd name="T1" fmla="*/ 3369 h 3400"/>
                <a:gd name="T2" fmla="*/ 1180 w 3277"/>
                <a:gd name="T3" fmla="*/ 3030 h 3400"/>
                <a:gd name="T4" fmla="*/ 1140 w 3277"/>
                <a:gd name="T5" fmla="*/ 2696 h 3400"/>
                <a:gd name="T6" fmla="*/ 1140 w 3277"/>
                <a:gd name="T7" fmla="*/ 2359 h 3400"/>
                <a:gd name="T8" fmla="*/ 1229 w 3277"/>
                <a:gd name="T9" fmla="*/ 2021 h 3400"/>
                <a:gd name="T10" fmla="*/ 1323 w 3277"/>
                <a:gd name="T11" fmla="*/ 1945 h 3400"/>
                <a:gd name="T12" fmla="*/ 1407 w 3277"/>
                <a:gd name="T13" fmla="*/ 1913 h 3400"/>
                <a:gd name="T14" fmla="*/ 1501 w 3277"/>
                <a:gd name="T15" fmla="*/ 1886 h 3400"/>
                <a:gd name="T16" fmla="*/ 1594 w 3277"/>
                <a:gd name="T17" fmla="*/ 1874 h 3400"/>
                <a:gd name="T18" fmla="*/ 1710 w 3277"/>
                <a:gd name="T19" fmla="*/ 1869 h 3400"/>
                <a:gd name="T20" fmla="*/ 1861 w 3277"/>
                <a:gd name="T21" fmla="*/ 1820 h 3400"/>
                <a:gd name="T22" fmla="*/ 1999 w 3277"/>
                <a:gd name="T23" fmla="*/ 1740 h 3400"/>
                <a:gd name="T24" fmla="*/ 2031 w 3277"/>
                <a:gd name="T25" fmla="*/ 1659 h 3400"/>
                <a:gd name="T26" fmla="*/ 2035 w 3277"/>
                <a:gd name="T27" fmla="*/ 1579 h 3400"/>
                <a:gd name="T28" fmla="*/ 2013 w 3277"/>
                <a:gd name="T29" fmla="*/ 1504 h 3400"/>
                <a:gd name="T30" fmla="*/ 1968 w 3277"/>
                <a:gd name="T31" fmla="*/ 1428 h 3400"/>
                <a:gd name="T32" fmla="*/ 1839 w 3277"/>
                <a:gd name="T33" fmla="*/ 1335 h 3400"/>
                <a:gd name="T34" fmla="*/ 1719 w 3277"/>
                <a:gd name="T35" fmla="*/ 1281 h 3400"/>
                <a:gd name="T36" fmla="*/ 1599 w 3277"/>
                <a:gd name="T37" fmla="*/ 1254 h 3400"/>
                <a:gd name="T38" fmla="*/ 1479 w 3277"/>
                <a:gd name="T39" fmla="*/ 1246 h 3400"/>
                <a:gd name="T40" fmla="*/ 1149 w 3277"/>
                <a:gd name="T41" fmla="*/ 1419 h 3400"/>
                <a:gd name="T42" fmla="*/ 1123 w 3277"/>
                <a:gd name="T43" fmla="*/ 1610 h 3400"/>
                <a:gd name="T44" fmla="*/ 1158 w 3277"/>
                <a:gd name="T45" fmla="*/ 1682 h 3400"/>
                <a:gd name="T46" fmla="*/ 374 w 3277"/>
                <a:gd name="T47" fmla="*/ 1784 h 3400"/>
                <a:gd name="T48" fmla="*/ 237 w 3277"/>
                <a:gd name="T49" fmla="*/ 1589 h 3400"/>
                <a:gd name="T50" fmla="*/ 94 w 3277"/>
                <a:gd name="T51" fmla="*/ 1254 h 3400"/>
                <a:gd name="T52" fmla="*/ 0 w 3277"/>
                <a:gd name="T53" fmla="*/ 925 h 3400"/>
                <a:gd name="T54" fmla="*/ 58 w 3277"/>
                <a:gd name="T55" fmla="*/ 591 h 3400"/>
                <a:gd name="T56" fmla="*/ 281 w 3277"/>
                <a:gd name="T57" fmla="*/ 325 h 3400"/>
                <a:gd name="T58" fmla="*/ 383 w 3277"/>
                <a:gd name="T59" fmla="*/ 245 h 3400"/>
                <a:gd name="T60" fmla="*/ 464 w 3277"/>
                <a:gd name="T61" fmla="*/ 191 h 3400"/>
                <a:gd name="T62" fmla="*/ 548 w 3277"/>
                <a:gd name="T63" fmla="*/ 155 h 3400"/>
                <a:gd name="T64" fmla="*/ 628 w 3277"/>
                <a:gd name="T65" fmla="*/ 124 h 3400"/>
                <a:gd name="T66" fmla="*/ 718 w 3277"/>
                <a:gd name="T67" fmla="*/ 102 h 3400"/>
                <a:gd name="T68" fmla="*/ 1287 w 3277"/>
                <a:gd name="T69" fmla="*/ 0 h 3400"/>
                <a:gd name="T70" fmla="*/ 1728 w 3277"/>
                <a:gd name="T71" fmla="*/ 4 h 3400"/>
                <a:gd name="T72" fmla="*/ 2187 w 3277"/>
                <a:gd name="T73" fmla="*/ 49 h 3400"/>
                <a:gd name="T74" fmla="*/ 2627 w 3277"/>
                <a:gd name="T75" fmla="*/ 164 h 3400"/>
                <a:gd name="T76" fmla="*/ 3046 w 3277"/>
                <a:gd name="T77" fmla="*/ 400 h 3400"/>
                <a:gd name="T78" fmla="*/ 3242 w 3277"/>
                <a:gd name="T79" fmla="*/ 792 h 3400"/>
                <a:gd name="T80" fmla="*/ 3242 w 3277"/>
                <a:gd name="T81" fmla="*/ 1495 h 3400"/>
                <a:gd name="T82" fmla="*/ 3175 w 3277"/>
                <a:gd name="T83" fmla="*/ 1638 h 3400"/>
                <a:gd name="T84" fmla="*/ 3095 w 3277"/>
                <a:gd name="T85" fmla="*/ 1780 h 3400"/>
                <a:gd name="T86" fmla="*/ 2992 w 3277"/>
                <a:gd name="T87" fmla="*/ 1923 h 3400"/>
                <a:gd name="T88" fmla="*/ 2863 w 3277"/>
                <a:gd name="T89" fmla="*/ 2051 h 3400"/>
                <a:gd name="T90" fmla="*/ 2632 w 3277"/>
                <a:gd name="T91" fmla="*/ 2172 h 3400"/>
                <a:gd name="T92" fmla="*/ 2387 w 3277"/>
                <a:gd name="T93" fmla="*/ 2256 h 3400"/>
                <a:gd name="T94" fmla="*/ 2173 w 3277"/>
                <a:gd name="T95" fmla="*/ 2367 h 3400"/>
                <a:gd name="T96" fmla="*/ 2066 w 3277"/>
                <a:gd name="T97" fmla="*/ 2590 h 3400"/>
                <a:gd name="T98" fmla="*/ 2066 w 3277"/>
                <a:gd name="T99" fmla="*/ 3329 h 3400"/>
                <a:gd name="T100" fmla="*/ 1951 w 3277"/>
                <a:gd name="T101" fmla="*/ 3365 h 3400"/>
                <a:gd name="T102" fmla="*/ 1794 w 3277"/>
                <a:gd name="T103" fmla="*/ 3293 h 3400"/>
                <a:gd name="T104" fmla="*/ 1657 w 3277"/>
                <a:gd name="T105" fmla="*/ 3302 h 3400"/>
                <a:gd name="T106" fmla="*/ 1518 w 3277"/>
                <a:gd name="T107" fmla="*/ 3324 h 3400"/>
                <a:gd name="T108" fmla="*/ 1376 w 3277"/>
                <a:gd name="T109" fmla="*/ 3365 h 3400"/>
                <a:gd name="T110" fmla="*/ 1252 w 3277"/>
                <a:gd name="T111" fmla="*/ 3400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77" h="3400">
                  <a:moveTo>
                    <a:pt x="1252" y="3400"/>
                  </a:moveTo>
                  <a:lnTo>
                    <a:pt x="1216" y="3369"/>
                  </a:lnTo>
                  <a:lnTo>
                    <a:pt x="1203" y="3195"/>
                  </a:lnTo>
                  <a:lnTo>
                    <a:pt x="1180" y="3030"/>
                  </a:lnTo>
                  <a:lnTo>
                    <a:pt x="1158" y="2862"/>
                  </a:lnTo>
                  <a:lnTo>
                    <a:pt x="1140" y="2696"/>
                  </a:lnTo>
                  <a:lnTo>
                    <a:pt x="1131" y="2528"/>
                  </a:lnTo>
                  <a:lnTo>
                    <a:pt x="1140" y="2359"/>
                  </a:lnTo>
                  <a:lnTo>
                    <a:pt x="1172" y="2189"/>
                  </a:lnTo>
                  <a:lnTo>
                    <a:pt x="1229" y="2021"/>
                  </a:lnTo>
                  <a:lnTo>
                    <a:pt x="1287" y="1972"/>
                  </a:lnTo>
                  <a:lnTo>
                    <a:pt x="1323" y="1945"/>
                  </a:lnTo>
                  <a:lnTo>
                    <a:pt x="1363" y="1927"/>
                  </a:lnTo>
                  <a:lnTo>
                    <a:pt x="1407" y="1913"/>
                  </a:lnTo>
                  <a:lnTo>
                    <a:pt x="1456" y="1900"/>
                  </a:lnTo>
                  <a:lnTo>
                    <a:pt x="1501" y="1886"/>
                  </a:lnTo>
                  <a:lnTo>
                    <a:pt x="1550" y="1882"/>
                  </a:lnTo>
                  <a:lnTo>
                    <a:pt x="1594" y="1874"/>
                  </a:lnTo>
                  <a:lnTo>
                    <a:pt x="1643" y="1869"/>
                  </a:lnTo>
                  <a:lnTo>
                    <a:pt x="1710" y="1869"/>
                  </a:lnTo>
                  <a:lnTo>
                    <a:pt x="1724" y="1864"/>
                  </a:lnTo>
                  <a:lnTo>
                    <a:pt x="1861" y="1820"/>
                  </a:lnTo>
                  <a:lnTo>
                    <a:pt x="1906" y="1784"/>
                  </a:lnTo>
                  <a:lnTo>
                    <a:pt x="1999" y="1740"/>
                  </a:lnTo>
                  <a:lnTo>
                    <a:pt x="2017" y="1700"/>
                  </a:lnTo>
                  <a:lnTo>
                    <a:pt x="2031" y="1659"/>
                  </a:lnTo>
                  <a:lnTo>
                    <a:pt x="2035" y="1620"/>
                  </a:lnTo>
                  <a:lnTo>
                    <a:pt x="2035" y="1579"/>
                  </a:lnTo>
                  <a:lnTo>
                    <a:pt x="2021" y="1540"/>
                  </a:lnTo>
                  <a:lnTo>
                    <a:pt x="2013" y="1504"/>
                  </a:lnTo>
                  <a:lnTo>
                    <a:pt x="1990" y="1464"/>
                  </a:lnTo>
                  <a:lnTo>
                    <a:pt x="1968" y="1428"/>
                  </a:lnTo>
                  <a:lnTo>
                    <a:pt x="1902" y="1375"/>
                  </a:lnTo>
                  <a:lnTo>
                    <a:pt x="1839" y="1335"/>
                  </a:lnTo>
                  <a:lnTo>
                    <a:pt x="1777" y="1299"/>
                  </a:lnTo>
                  <a:lnTo>
                    <a:pt x="1719" y="1281"/>
                  </a:lnTo>
                  <a:lnTo>
                    <a:pt x="1657" y="1264"/>
                  </a:lnTo>
                  <a:lnTo>
                    <a:pt x="1599" y="1254"/>
                  </a:lnTo>
                  <a:lnTo>
                    <a:pt x="1536" y="1250"/>
                  </a:lnTo>
                  <a:lnTo>
                    <a:pt x="1479" y="1246"/>
                  </a:lnTo>
                  <a:lnTo>
                    <a:pt x="1252" y="1313"/>
                  </a:lnTo>
                  <a:lnTo>
                    <a:pt x="1149" y="1419"/>
                  </a:lnTo>
                  <a:lnTo>
                    <a:pt x="1109" y="1557"/>
                  </a:lnTo>
                  <a:lnTo>
                    <a:pt x="1123" y="1610"/>
                  </a:lnTo>
                  <a:lnTo>
                    <a:pt x="1158" y="1616"/>
                  </a:lnTo>
                  <a:lnTo>
                    <a:pt x="1158" y="1682"/>
                  </a:lnTo>
                  <a:lnTo>
                    <a:pt x="1135" y="1708"/>
                  </a:lnTo>
                  <a:lnTo>
                    <a:pt x="374" y="1784"/>
                  </a:lnTo>
                  <a:lnTo>
                    <a:pt x="307" y="1762"/>
                  </a:lnTo>
                  <a:lnTo>
                    <a:pt x="237" y="1589"/>
                  </a:lnTo>
                  <a:lnTo>
                    <a:pt x="165" y="1424"/>
                  </a:lnTo>
                  <a:lnTo>
                    <a:pt x="94" y="1254"/>
                  </a:lnTo>
                  <a:lnTo>
                    <a:pt x="36" y="1094"/>
                  </a:lnTo>
                  <a:lnTo>
                    <a:pt x="0" y="925"/>
                  </a:lnTo>
                  <a:lnTo>
                    <a:pt x="5" y="761"/>
                  </a:lnTo>
                  <a:lnTo>
                    <a:pt x="58" y="591"/>
                  </a:lnTo>
                  <a:lnTo>
                    <a:pt x="178" y="427"/>
                  </a:lnTo>
                  <a:lnTo>
                    <a:pt x="281" y="325"/>
                  </a:lnTo>
                  <a:lnTo>
                    <a:pt x="325" y="284"/>
                  </a:lnTo>
                  <a:lnTo>
                    <a:pt x="383" y="245"/>
                  </a:lnTo>
                  <a:lnTo>
                    <a:pt x="423" y="218"/>
                  </a:lnTo>
                  <a:lnTo>
                    <a:pt x="464" y="191"/>
                  </a:lnTo>
                  <a:lnTo>
                    <a:pt x="503" y="169"/>
                  </a:lnTo>
                  <a:lnTo>
                    <a:pt x="548" y="155"/>
                  </a:lnTo>
                  <a:lnTo>
                    <a:pt x="589" y="137"/>
                  </a:lnTo>
                  <a:lnTo>
                    <a:pt x="628" y="124"/>
                  </a:lnTo>
                  <a:lnTo>
                    <a:pt x="673" y="111"/>
                  </a:lnTo>
                  <a:lnTo>
                    <a:pt x="718" y="102"/>
                  </a:lnTo>
                  <a:lnTo>
                    <a:pt x="1247" y="0"/>
                  </a:lnTo>
                  <a:lnTo>
                    <a:pt x="1287" y="0"/>
                  </a:lnTo>
                  <a:lnTo>
                    <a:pt x="1505" y="0"/>
                  </a:lnTo>
                  <a:lnTo>
                    <a:pt x="1728" y="4"/>
                  </a:lnTo>
                  <a:lnTo>
                    <a:pt x="1955" y="18"/>
                  </a:lnTo>
                  <a:lnTo>
                    <a:pt x="2187" y="49"/>
                  </a:lnTo>
                  <a:lnTo>
                    <a:pt x="2409" y="93"/>
                  </a:lnTo>
                  <a:lnTo>
                    <a:pt x="2627" y="164"/>
                  </a:lnTo>
                  <a:lnTo>
                    <a:pt x="2841" y="262"/>
                  </a:lnTo>
                  <a:lnTo>
                    <a:pt x="3046" y="400"/>
                  </a:lnTo>
                  <a:lnTo>
                    <a:pt x="3103" y="462"/>
                  </a:lnTo>
                  <a:lnTo>
                    <a:pt x="3242" y="792"/>
                  </a:lnTo>
                  <a:lnTo>
                    <a:pt x="3277" y="1131"/>
                  </a:lnTo>
                  <a:lnTo>
                    <a:pt x="3242" y="1495"/>
                  </a:lnTo>
                  <a:lnTo>
                    <a:pt x="3206" y="1562"/>
                  </a:lnTo>
                  <a:lnTo>
                    <a:pt x="3175" y="1638"/>
                  </a:lnTo>
                  <a:lnTo>
                    <a:pt x="3135" y="1704"/>
                  </a:lnTo>
                  <a:lnTo>
                    <a:pt x="3095" y="1780"/>
                  </a:lnTo>
                  <a:lnTo>
                    <a:pt x="3041" y="1851"/>
                  </a:lnTo>
                  <a:lnTo>
                    <a:pt x="2992" y="1923"/>
                  </a:lnTo>
                  <a:lnTo>
                    <a:pt x="2930" y="1984"/>
                  </a:lnTo>
                  <a:lnTo>
                    <a:pt x="2863" y="2051"/>
                  </a:lnTo>
                  <a:lnTo>
                    <a:pt x="2752" y="2123"/>
                  </a:lnTo>
                  <a:lnTo>
                    <a:pt x="2632" y="2172"/>
                  </a:lnTo>
                  <a:lnTo>
                    <a:pt x="2507" y="2211"/>
                  </a:lnTo>
                  <a:lnTo>
                    <a:pt x="2387" y="2256"/>
                  </a:lnTo>
                  <a:lnTo>
                    <a:pt x="2271" y="2301"/>
                  </a:lnTo>
                  <a:lnTo>
                    <a:pt x="2173" y="2367"/>
                  </a:lnTo>
                  <a:lnTo>
                    <a:pt x="2102" y="2457"/>
                  </a:lnTo>
                  <a:lnTo>
                    <a:pt x="2066" y="2590"/>
                  </a:lnTo>
                  <a:lnTo>
                    <a:pt x="2044" y="3146"/>
                  </a:lnTo>
                  <a:lnTo>
                    <a:pt x="2066" y="3329"/>
                  </a:lnTo>
                  <a:lnTo>
                    <a:pt x="1999" y="3391"/>
                  </a:lnTo>
                  <a:lnTo>
                    <a:pt x="1951" y="3365"/>
                  </a:lnTo>
                  <a:lnTo>
                    <a:pt x="1870" y="3298"/>
                  </a:lnTo>
                  <a:lnTo>
                    <a:pt x="1794" y="3293"/>
                  </a:lnTo>
                  <a:lnTo>
                    <a:pt x="1724" y="3298"/>
                  </a:lnTo>
                  <a:lnTo>
                    <a:pt x="1657" y="3302"/>
                  </a:lnTo>
                  <a:lnTo>
                    <a:pt x="1590" y="3316"/>
                  </a:lnTo>
                  <a:lnTo>
                    <a:pt x="1518" y="3324"/>
                  </a:lnTo>
                  <a:lnTo>
                    <a:pt x="1448" y="3342"/>
                  </a:lnTo>
                  <a:lnTo>
                    <a:pt x="1376" y="3365"/>
                  </a:lnTo>
                  <a:lnTo>
                    <a:pt x="1309" y="3391"/>
                  </a:lnTo>
                  <a:lnTo>
                    <a:pt x="1252" y="3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2659" y="695"/>
              <a:ext cx="507" cy="528"/>
            </a:xfrm>
            <a:custGeom>
              <a:avLst/>
              <a:gdLst>
                <a:gd name="T0" fmla="*/ 1198 w 3045"/>
                <a:gd name="T1" fmla="*/ 3018 h 3169"/>
                <a:gd name="T2" fmla="*/ 1163 w 3045"/>
                <a:gd name="T3" fmla="*/ 2732 h 3169"/>
                <a:gd name="T4" fmla="*/ 1135 w 3045"/>
                <a:gd name="T5" fmla="*/ 2448 h 3169"/>
                <a:gd name="T6" fmla="*/ 1158 w 3045"/>
                <a:gd name="T7" fmla="*/ 2163 h 3169"/>
                <a:gd name="T8" fmla="*/ 1314 w 3045"/>
                <a:gd name="T9" fmla="*/ 1949 h 3169"/>
                <a:gd name="T10" fmla="*/ 1879 w 3045"/>
                <a:gd name="T11" fmla="*/ 1793 h 3169"/>
                <a:gd name="T12" fmla="*/ 1941 w 3045"/>
                <a:gd name="T13" fmla="*/ 1740 h 3169"/>
                <a:gd name="T14" fmla="*/ 2000 w 3045"/>
                <a:gd name="T15" fmla="*/ 1647 h 3169"/>
                <a:gd name="T16" fmla="*/ 2035 w 3045"/>
                <a:gd name="T17" fmla="*/ 1558 h 3169"/>
                <a:gd name="T18" fmla="*/ 2039 w 3045"/>
                <a:gd name="T19" fmla="*/ 1464 h 3169"/>
                <a:gd name="T20" fmla="*/ 2017 w 3045"/>
                <a:gd name="T21" fmla="*/ 1371 h 3169"/>
                <a:gd name="T22" fmla="*/ 1973 w 3045"/>
                <a:gd name="T23" fmla="*/ 1269 h 3169"/>
                <a:gd name="T24" fmla="*/ 1816 w 3045"/>
                <a:gd name="T25" fmla="*/ 1135 h 3169"/>
                <a:gd name="T26" fmla="*/ 1652 w 3045"/>
                <a:gd name="T27" fmla="*/ 1068 h 3169"/>
                <a:gd name="T28" fmla="*/ 1478 w 3045"/>
                <a:gd name="T29" fmla="*/ 1042 h 3169"/>
                <a:gd name="T30" fmla="*/ 1314 w 3045"/>
                <a:gd name="T31" fmla="*/ 1038 h 3169"/>
                <a:gd name="T32" fmla="*/ 1211 w 3045"/>
                <a:gd name="T33" fmla="*/ 1059 h 3169"/>
                <a:gd name="T34" fmla="*/ 1118 w 3045"/>
                <a:gd name="T35" fmla="*/ 1099 h 3169"/>
                <a:gd name="T36" fmla="*/ 1028 w 3045"/>
                <a:gd name="T37" fmla="*/ 1161 h 3169"/>
                <a:gd name="T38" fmla="*/ 957 w 3045"/>
                <a:gd name="T39" fmla="*/ 1255 h 3169"/>
                <a:gd name="T40" fmla="*/ 312 w 3045"/>
                <a:gd name="T41" fmla="*/ 1580 h 3169"/>
                <a:gd name="T42" fmla="*/ 18 w 3045"/>
                <a:gd name="T43" fmla="*/ 952 h 3169"/>
                <a:gd name="T44" fmla="*/ 0 w 3045"/>
                <a:gd name="T45" fmla="*/ 792 h 3169"/>
                <a:gd name="T46" fmla="*/ 32 w 3045"/>
                <a:gd name="T47" fmla="*/ 633 h 3169"/>
                <a:gd name="T48" fmla="*/ 108 w 3045"/>
                <a:gd name="T49" fmla="*/ 476 h 3169"/>
                <a:gd name="T50" fmla="*/ 303 w 3045"/>
                <a:gd name="T51" fmla="*/ 277 h 3169"/>
                <a:gd name="T52" fmla="*/ 633 w 3045"/>
                <a:gd name="T53" fmla="*/ 138 h 3169"/>
                <a:gd name="T54" fmla="*/ 1211 w 3045"/>
                <a:gd name="T55" fmla="*/ 9 h 3169"/>
                <a:gd name="T56" fmla="*/ 1785 w 3045"/>
                <a:gd name="T57" fmla="*/ 13 h 3169"/>
                <a:gd name="T58" fmla="*/ 2368 w 3045"/>
                <a:gd name="T59" fmla="*/ 147 h 3169"/>
                <a:gd name="T60" fmla="*/ 2859 w 3045"/>
                <a:gd name="T61" fmla="*/ 445 h 3169"/>
                <a:gd name="T62" fmla="*/ 3010 w 3045"/>
                <a:gd name="T63" fmla="*/ 748 h 3169"/>
                <a:gd name="T64" fmla="*/ 3032 w 3045"/>
                <a:gd name="T65" fmla="*/ 895 h 3169"/>
                <a:gd name="T66" fmla="*/ 3045 w 3045"/>
                <a:gd name="T67" fmla="*/ 1042 h 3169"/>
                <a:gd name="T68" fmla="*/ 3041 w 3045"/>
                <a:gd name="T69" fmla="*/ 1188 h 3169"/>
                <a:gd name="T70" fmla="*/ 3023 w 3045"/>
                <a:gd name="T71" fmla="*/ 1335 h 3169"/>
                <a:gd name="T72" fmla="*/ 2979 w 3045"/>
                <a:gd name="T73" fmla="*/ 1455 h 3169"/>
                <a:gd name="T74" fmla="*/ 2921 w 3045"/>
                <a:gd name="T75" fmla="*/ 1580 h 3169"/>
                <a:gd name="T76" fmla="*/ 2841 w 3045"/>
                <a:gd name="T77" fmla="*/ 1705 h 3169"/>
                <a:gd name="T78" fmla="*/ 2743 w 3045"/>
                <a:gd name="T79" fmla="*/ 1830 h 3169"/>
                <a:gd name="T80" fmla="*/ 2667 w 3045"/>
                <a:gd name="T81" fmla="*/ 1879 h 3169"/>
                <a:gd name="T82" fmla="*/ 2565 w 3045"/>
                <a:gd name="T83" fmla="*/ 1945 h 3169"/>
                <a:gd name="T84" fmla="*/ 2000 w 3045"/>
                <a:gd name="T85" fmla="*/ 2145 h 3169"/>
                <a:gd name="T86" fmla="*/ 1920 w 3045"/>
                <a:gd name="T87" fmla="*/ 2221 h 3169"/>
                <a:gd name="T88" fmla="*/ 1871 w 3045"/>
                <a:gd name="T89" fmla="*/ 2292 h 3169"/>
                <a:gd name="T90" fmla="*/ 1844 w 3045"/>
                <a:gd name="T91" fmla="*/ 2372 h 3169"/>
                <a:gd name="T92" fmla="*/ 1830 w 3045"/>
                <a:gd name="T93" fmla="*/ 2452 h 3169"/>
                <a:gd name="T94" fmla="*/ 1822 w 3045"/>
                <a:gd name="T95" fmla="*/ 3053 h 3169"/>
                <a:gd name="T96" fmla="*/ 1630 w 3045"/>
                <a:gd name="T97" fmla="*/ 3089 h 3169"/>
                <a:gd name="T98" fmla="*/ 1233 w 3045"/>
                <a:gd name="T99" fmla="*/ 3169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45" h="3169">
                  <a:moveTo>
                    <a:pt x="1211" y="3160"/>
                  </a:moveTo>
                  <a:lnTo>
                    <a:pt x="1198" y="3018"/>
                  </a:lnTo>
                  <a:lnTo>
                    <a:pt x="1180" y="2875"/>
                  </a:lnTo>
                  <a:lnTo>
                    <a:pt x="1163" y="2732"/>
                  </a:lnTo>
                  <a:lnTo>
                    <a:pt x="1149" y="2591"/>
                  </a:lnTo>
                  <a:lnTo>
                    <a:pt x="1135" y="2448"/>
                  </a:lnTo>
                  <a:lnTo>
                    <a:pt x="1140" y="2306"/>
                  </a:lnTo>
                  <a:lnTo>
                    <a:pt x="1158" y="2163"/>
                  </a:lnTo>
                  <a:lnTo>
                    <a:pt x="1202" y="2025"/>
                  </a:lnTo>
                  <a:lnTo>
                    <a:pt x="1314" y="1949"/>
                  </a:lnTo>
                  <a:lnTo>
                    <a:pt x="1768" y="1842"/>
                  </a:lnTo>
                  <a:lnTo>
                    <a:pt x="1879" y="1793"/>
                  </a:lnTo>
                  <a:lnTo>
                    <a:pt x="1920" y="1750"/>
                  </a:lnTo>
                  <a:lnTo>
                    <a:pt x="1941" y="1740"/>
                  </a:lnTo>
                  <a:lnTo>
                    <a:pt x="1973" y="1691"/>
                  </a:lnTo>
                  <a:lnTo>
                    <a:pt x="2000" y="1647"/>
                  </a:lnTo>
                  <a:lnTo>
                    <a:pt x="2017" y="1603"/>
                  </a:lnTo>
                  <a:lnTo>
                    <a:pt x="2035" y="1558"/>
                  </a:lnTo>
                  <a:lnTo>
                    <a:pt x="2035" y="1509"/>
                  </a:lnTo>
                  <a:lnTo>
                    <a:pt x="2039" y="1464"/>
                  </a:lnTo>
                  <a:lnTo>
                    <a:pt x="2026" y="1415"/>
                  </a:lnTo>
                  <a:lnTo>
                    <a:pt x="2017" y="1371"/>
                  </a:lnTo>
                  <a:lnTo>
                    <a:pt x="1986" y="1322"/>
                  </a:lnTo>
                  <a:lnTo>
                    <a:pt x="1973" y="1269"/>
                  </a:lnTo>
                  <a:lnTo>
                    <a:pt x="1897" y="1188"/>
                  </a:lnTo>
                  <a:lnTo>
                    <a:pt x="1816" y="1135"/>
                  </a:lnTo>
                  <a:lnTo>
                    <a:pt x="1732" y="1091"/>
                  </a:lnTo>
                  <a:lnTo>
                    <a:pt x="1652" y="1068"/>
                  </a:lnTo>
                  <a:lnTo>
                    <a:pt x="1563" y="1050"/>
                  </a:lnTo>
                  <a:lnTo>
                    <a:pt x="1478" y="1042"/>
                  </a:lnTo>
                  <a:lnTo>
                    <a:pt x="1394" y="1038"/>
                  </a:lnTo>
                  <a:lnTo>
                    <a:pt x="1314" y="1038"/>
                  </a:lnTo>
                  <a:lnTo>
                    <a:pt x="1260" y="1042"/>
                  </a:lnTo>
                  <a:lnTo>
                    <a:pt x="1211" y="1059"/>
                  </a:lnTo>
                  <a:lnTo>
                    <a:pt x="1163" y="1073"/>
                  </a:lnTo>
                  <a:lnTo>
                    <a:pt x="1118" y="1099"/>
                  </a:lnTo>
                  <a:lnTo>
                    <a:pt x="1073" y="1126"/>
                  </a:lnTo>
                  <a:lnTo>
                    <a:pt x="1028" y="1161"/>
                  </a:lnTo>
                  <a:lnTo>
                    <a:pt x="989" y="1202"/>
                  </a:lnTo>
                  <a:lnTo>
                    <a:pt x="957" y="1255"/>
                  </a:lnTo>
                  <a:lnTo>
                    <a:pt x="904" y="1509"/>
                  </a:lnTo>
                  <a:lnTo>
                    <a:pt x="312" y="1580"/>
                  </a:lnTo>
                  <a:lnTo>
                    <a:pt x="45" y="1038"/>
                  </a:lnTo>
                  <a:lnTo>
                    <a:pt x="18" y="952"/>
                  </a:lnTo>
                  <a:lnTo>
                    <a:pt x="5" y="872"/>
                  </a:lnTo>
                  <a:lnTo>
                    <a:pt x="0" y="792"/>
                  </a:lnTo>
                  <a:lnTo>
                    <a:pt x="14" y="713"/>
                  </a:lnTo>
                  <a:lnTo>
                    <a:pt x="32" y="633"/>
                  </a:lnTo>
                  <a:lnTo>
                    <a:pt x="63" y="557"/>
                  </a:lnTo>
                  <a:lnTo>
                    <a:pt x="108" y="476"/>
                  </a:lnTo>
                  <a:lnTo>
                    <a:pt x="165" y="400"/>
                  </a:lnTo>
                  <a:lnTo>
                    <a:pt x="303" y="277"/>
                  </a:lnTo>
                  <a:lnTo>
                    <a:pt x="347" y="254"/>
                  </a:lnTo>
                  <a:lnTo>
                    <a:pt x="633" y="138"/>
                  </a:lnTo>
                  <a:lnTo>
                    <a:pt x="922" y="58"/>
                  </a:lnTo>
                  <a:lnTo>
                    <a:pt x="1211" y="9"/>
                  </a:lnTo>
                  <a:lnTo>
                    <a:pt x="1501" y="0"/>
                  </a:lnTo>
                  <a:lnTo>
                    <a:pt x="1785" y="13"/>
                  </a:lnTo>
                  <a:lnTo>
                    <a:pt x="2075" y="67"/>
                  </a:lnTo>
                  <a:lnTo>
                    <a:pt x="2368" y="147"/>
                  </a:lnTo>
                  <a:lnTo>
                    <a:pt x="2663" y="263"/>
                  </a:lnTo>
                  <a:lnTo>
                    <a:pt x="2859" y="445"/>
                  </a:lnTo>
                  <a:lnTo>
                    <a:pt x="2894" y="485"/>
                  </a:lnTo>
                  <a:lnTo>
                    <a:pt x="3010" y="748"/>
                  </a:lnTo>
                  <a:lnTo>
                    <a:pt x="3019" y="819"/>
                  </a:lnTo>
                  <a:lnTo>
                    <a:pt x="3032" y="895"/>
                  </a:lnTo>
                  <a:lnTo>
                    <a:pt x="3041" y="966"/>
                  </a:lnTo>
                  <a:lnTo>
                    <a:pt x="3045" y="1042"/>
                  </a:lnTo>
                  <a:lnTo>
                    <a:pt x="3041" y="1112"/>
                  </a:lnTo>
                  <a:lnTo>
                    <a:pt x="3041" y="1188"/>
                  </a:lnTo>
                  <a:lnTo>
                    <a:pt x="3032" y="1259"/>
                  </a:lnTo>
                  <a:lnTo>
                    <a:pt x="3023" y="1335"/>
                  </a:lnTo>
                  <a:lnTo>
                    <a:pt x="3000" y="1394"/>
                  </a:lnTo>
                  <a:lnTo>
                    <a:pt x="2979" y="1455"/>
                  </a:lnTo>
                  <a:lnTo>
                    <a:pt x="2947" y="1517"/>
                  </a:lnTo>
                  <a:lnTo>
                    <a:pt x="2921" y="1580"/>
                  </a:lnTo>
                  <a:lnTo>
                    <a:pt x="2881" y="1638"/>
                  </a:lnTo>
                  <a:lnTo>
                    <a:pt x="2841" y="1705"/>
                  </a:lnTo>
                  <a:lnTo>
                    <a:pt x="2792" y="1763"/>
                  </a:lnTo>
                  <a:lnTo>
                    <a:pt x="2743" y="1830"/>
                  </a:lnTo>
                  <a:lnTo>
                    <a:pt x="2712" y="1842"/>
                  </a:lnTo>
                  <a:lnTo>
                    <a:pt x="2667" y="1879"/>
                  </a:lnTo>
                  <a:lnTo>
                    <a:pt x="2618" y="1891"/>
                  </a:lnTo>
                  <a:lnTo>
                    <a:pt x="2565" y="1945"/>
                  </a:lnTo>
                  <a:lnTo>
                    <a:pt x="2270" y="2038"/>
                  </a:lnTo>
                  <a:lnTo>
                    <a:pt x="2000" y="2145"/>
                  </a:lnTo>
                  <a:lnTo>
                    <a:pt x="1959" y="2186"/>
                  </a:lnTo>
                  <a:lnTo>
                    <a:pt x="1920" y="2221"/>
                  </a:lnTo>
                  <a:lnTo>
                    <a:pt x="1892" y="2257"/>
                  </a:lnTo>
                  <a:lnTo>
                    <a:pt x="1871" y="2292"/>
                  </a:lnTo>
                  <a:lnTo>
                    <a:pt x="1857" y="2333"/>
                  </a:lnTo>
                  <a:lnTo>
                    <a:pt x="1844" y="2372"/>
                  </a:lnTo>
                  <a:lnTo>
                    <a:pt x="1834" y="2413"/>
                  </a:lnTo>
                  <a:lnTo>
                    <a:pt x="1830" y="2452"/>
                  </a:lnTo>
                  <a:lnTo>
                    <a:pt x="1826" y="2497"/>
                  </a:lnTo>
                  <a:lnTo>
                    <a:pt x="1822" y="3053"/>
                  </a:lnTo>
                  <a:lnTo>
                    <a:pt x="1826" y="3120"/>
                  </a:lnTo>
                  <a:lnTo>
                    <a:pt x="1630" y="3089"/>
                  </a:lnTo>
                  <a:lnTo>
                    <a:pt x="1421" y="3111"/>
                  </a:lnTo>
                  <a:lnTo>
                    <a:pt x="1233" y="3169"/>
                  </a:lnTo>
                  <a:lnTo>
                    <a:pt x="1211" y="316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80"/>
            <p:cNvSpPr>
              <a:spLocks/>
            </p:cNvSpPr>
            <p:nvPr/>
          </p:nvSpPr>
          <p:spPr bwMode="auto">
            <a:xfrm>
              <a:off x="2878" y="1603"/>
              <a:ext cx="60" cy="75"/>
            </a:xfrm>
            <a:custGeom>
              <a:avLst/>
              <a:gdLst>
                <a:gd name="T0" fmla="*/ 183 w 357"/>
                <a:gd name="T1" fmla="*/ 0 h 450"/>
                <a:gd name="T2" fmla="*/ 214 w 357"/>
                <a:gd name="T3" fmla="*/ 0 h 450"/>
                <a:gd name="T4" fmla="*/ 245 w 357"/>
                <a:gd name="T5" fmla="*/ 14 h 450"/>
                <a:gd name="T6" fmla="*/ 271 w 357"/>
                <a:gd name="T7" fmla="*/ 32 h 450"/>
                <a:gd name="T8" fmla="*/ 303 w 357"/>
                <a:gd name="T9" fmla="*/ 63 h 450"/>
                <a:gd name="T10" fmla="*/ 320 w 357"/>
                <a:gd name="T11" fmla="*/ 94 h 450"/>
                <a:gd name="T12" fmla="*/ 338 w 357"/>
                <a:gd name="T13" fmla="*/ 134 h 450"/>
                <a:gd name="T14" fmla="*/ 347 w 357"/>
                <a:gd name="T15" fmla="*/ 174 h 450"/>
                <a:gd name="T16" fmla="*/ 357 w 357"/>
                <a:gd name="T17" fmla="*/ 223 h 450"/>
                <a:gd name="T18" fmla="*/ 347 w 357"/>
                <a:gd name="T19" fmla="*/ 264 h 450"/>
                <a:gd name="T20" fmla="*/ 338 w 357"/>
                <a:gd name="T21" fmla="*/ 308 h 450"/>
                <a:gd name="T22" fmla="*/ 320 w 357"/>
                <a:gd name="T23" fmla="*/ 344 h 450"/>
                <a:gd name="T24" fmla="*/ 303 w 357"/>
                <a:gd name="T25" fmla="*/ 384 h 450"/>
                <a:gd name="T26" fmla="*/ 271 w 357"/>
                <a:gd name="T27" fmla="*/ 405 h 450"/>
                <a:gd name="T28" fmla="*/ 245 w 357"/>
                <a:gd name="T29" fmla="*/ 428 h 450"/>
                <a:gd name="T30" fmla="*/ 214 w 357"/>
                <a:gd name="T31" fmla="*/ 442 h 450"/>
                <a:gd name="T32" fmla="*/ 183 w 357"/>
                <a:gd name="T33" fmla="*/ 450 h 450"/>
                <a:gd name="T34" fmla="*/ 142 w 357"/>
                <a:gd name="T35" fmla="*/ 442 h 450"/>
                <a:gd name="T36" fmla="*/ 107 w 357"/>
                <a:gd name="T37" fmla="*/ 428 h 450"/>
                <a:gd name="T38" fmla="*/ 76 w 357"/>
                <a:gd name="T39" fmla="*/ 405 h 450"/>
                <a:gd name="T40" fmla="*/ 49 w 357"/>
                <a:gd name="T41" fmla="*/ 384 h 450"/>
                <a:gd name="T42" fmla="*/ 23 w 357"/>
                <a:gd name="T43" fmla="*/ 344 h 450"/>
                <a:gd name="T44" fmla="*/ 9 w 357"/>
                <a:gd name="T45" fmla="*/ 308 h 450"/>
                <a:gd name="T46" fmla="*/ 0 w 357"/>
                <a:gd name="T47" fmla="*/ 264 h 450"/>
                <a:gd name="T48" fmla="*/ 0 w 357"/>
                <a:gd name="T49" fmla="*/ 223 h 450"/>
                <a:gd name="T50" fmla="*/ 0 w 357"/>
                <a:gd name="T51" fmla="*/ 174 h 450"/>
                <a:gd name="T52" fmla="*/ 9 w 357"/>
                <a:gd name="T53" fmla="*/ 134 h 450"/>
                <a:gd name="T54" fmla="*/ 23 w 357"/>
                <a:gd name="T55" fmla="*/ 94 h 450"/>
                <a:gd name="T56" fmla="*/ 49 w 357"/>
                <a:gd name="T57" fmla="*/ 63 h 450"/>
                <a:gd name="T58" fmla="*/ 76 w 357"/>
                <a:gd name="T59" fmla="*/ 32 h 450"/>
                <a:gd name="T60" fmla="*/ 107 w 357"/>
                <a:gd name="T61" fmla="*/ 14 h 450"/>
                <a:gd name="T62" fmla="*/ 142 w 357"/>
                <a:gd name="T63" fmla="*/ 0 h 450"/>
                <a:gd name="T64" fmla="*/ 183 w 357"/>
                <a:gd name="T65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450">
                  <a:moveTo>
                    <a:pt x="183" y="0"/>
                  </a:moveTo>
                  <a:lnTo>
                    <a:pt x="214" y="0"/>
                  </a:lnTo>
                  <a:lnTo>
                    <a:pt x="245" y="14"/>
                  </a:lnTo>
                  <a:lnTo>
                    <a:pt x="271" y="32"/>
                  </a:lnTo>
                  <a:lnTo>
                    <a:pt x="303" y="63"/>
                  </a:lnTo>
                  <a:lnTo>
                    <a:pt x="320" y="94"/>
                  </a:lnTo>
                  <a:lnTo>
                    <a:pt x="338" y="134"/>
                  </a:lnTo>
                  <a:lnTo>
                    <a:pt x="347" y="174"/>
                  </a:lnTo>
                  <a:lnTo>
                    <a:pt x="357" y="223"/>
                  </a:lnTo>
                  <a:lnTo>
                    <a:pt x="347" y="264"/>
                  </a:lnTo>
                  <a:lnTo>
                    <a:pt x="338" y="308"/>
                  </a:lnTo>
                  <a:lnTo>
                    <a:pt x="320" y="344"/>
                  </a:lnTo>
                  <a:lnTo>
                    <a:pt x="303" y="384"/>
                  </a:lnTo>
                  <a:lnTo>
                    <a:pt x="271" y="405"/>
                  </a:lnTo>
                  <a:lnTo>
                    <a:pt x="245" y="428"/>
                  </a:lnTo>
                  <a:lnTo>
                    <a:pt x="214" y="442"/>
                  </a:lnTo>
                  <a:lnTo>
                    <a:pt x="183" y="450"/>
                  </a:lnTo>
                  <a:lnTo>
                    <a:pt x="142" y="442"/>
                  </a:lnTo>
                  <a:lnTo>
                    <a:pt x="107" y="428"/>
                  </a:lnTo>
                  <a:lnTo>
                    <a:pt x="76" y="405"/>
                  </a:lnTo>
                  <a:lnTo>
                    <a:pt x="49" y="384"/>
                  </a:lnTo>
                  <a:lnTo>
                    <a:pt x="23" y="344"/>
                  </a:lnTo>
                  <a:lnTo>
                    <a:pt x="9" y="308"/>
                  </a:lnTo>
                  <a:lnTo>
                    <a:pt x="0" y="264"/>
                  </a:lnTo>
                  <a:lnTo>
                    <a:pt x="0" y="223"/>
                  </a:lnTo>
                  <a:lnTo>
                    <a:pt x="0" y="174"/>
                  </a:lnTo>
                  <a:lnTo>
                    <a:pt x="9" y="134"/>
                  </a:lnTo>
                  <a:lnTo>
                    <a:pt x="23" y="94"/>
                  </a:lnTo>
                  <a:lnTo>
                    <a:pt x="49" y="63"/>
                  </a:lnTo>
                  <a:lnTo>
                    <a:pt x="76" y="32"/>
                  </a:lnTo>
                  <a:lnTo>
                    <a:pt x="107" y="14"/>
                  </a:lnTo>
                  <a:lnTo>
                    <a:pt x="142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2878" y="1603"/>
              <a:ext cx="60" cy="75"/>
            </a:xfrm>
            <a:custGeom>
              <a:avLst/>
              <a:gdLst>
                <a:gd name="T0" fmla="*/ 183 w 357"/>
                <a:gd name="T1" fmla="*/ 0 h 450"/>
                <a:gd name="T2" fmla="*/ 214 w 357"/>
                <a:gd name="T3" fmla="*/ 0 h 450"/>
                <a:gd name="T4" fmla="*/ 245 w 357"/>
                <a:gd name="T5" fmla="*/ 14 h 450"/>
                <a:gd name="T6" fmla="*/ 271 w 357"/>
                <a:gd name="T7" fmla="*/ 32 h 450"/>
                <a:gd name="T8" fmla="*/ 303 w 357"/>
                <a:gd name="T9" fmla="*/ 63 h 450"/>
                <a:gd name="T10" fmla="*/ 320 w 357"/>
                <a:gd name="T11" fmla="*/ 94 h 450"/>
                <a:gd name="T12" fmla="*/ 338 w 357"/>
                <a:gd name="T13" fmla="*/ 134 h 450"/>
                <a:gd name="T14" fmla="*/ 347 w 357"/>
                <a:gd name="T15" fmla="*/ 174 h 450"/>
                <a:gd name="T16" fmla="*/ 357 w 357"/>
                <a:gd name="T17" fmla="*/ 223 h 450"/>
                <a:gd name="T18" fmla="*/ 347 w 357"/>
                <a:gd name="T19" fmla="*/ 264 h 450"/>
                <a:gd name="T20" fmla="*/ 338 w 357"/>
                <a:gd name="T21" fmla="*/ 308 h 450"/>
                <a:gd name="T22" fmla="*/ 320 w 357"/>
                <a:gd name="T23" fmla="*/ 344 h 450"/>
                <a:gd name="T24" fmla="*/ 303 w 357"/>
                <a:gd name="T25" fmla="*/ 384 h 450"/>
                <a:gd name="T26" fmla="*/ 271 w 357"/>
                <a:gd name="T27" fmla="*/ 405 h 450"/>
                <a:gd name="T28" fmla="*/ 245 w 357"/>
                <a:gd name="T29" fmla="*/ 428 h 450"/>
                <a:gd name="T30" fmla="*/ 214 w 357"/>
                <a:gd name="T31" fmla="*/ 442 h 450"/>
                <a:gd name="T32" fmla="*/ 183 w 357"/>
                <a:gd name="T33" fmla="*/ 450 h 450"/>
                <a:gd name="T34" fmla="*/ 142 w 357"/>
                <a:gd name="T35" fmla="*/ 442 h 450"/>
                <a:gd name="T36" fmla="*/ 107 w 357"/>
                <a:gd name="T37" fmla="*/ 428 h 450"/>
                <a:gd name="T38" fmla="*/ 76 w 357"/>
                <a:gd name="T39" fmla="*/ 405 h 450"/>
                <a:gd name="T40" fmla="*/ 49 w 357"/>
                <a:gd name="T41" fmla="*/ 384 h 450"/>
                <a:gd name="T42" fmla="*/ 23 w 357"/>
                <a:gd name="T43" fmla="*/ 344 h 450"/>
                <a:gd name="T44" fmla="*/ 9 w 357"/>
                <a:gd name="T45" fmla="*/ 308 h 450"/>
                <a:gd name="T46" fmla="*/ 0 w 357"/>
                <a:gd name="T47" fmla="*/ 264 h 450"/>
                <a:gd name="T48" fmla="*/ 0 w 357"/>
                <a:gd name="T49" fmla="*/ 223 h 450"/>
                <a:gd name="T50" fmla="*/ 0 w 357"/>
                <a:gd name="T51" fmla="*/ 174 h 450"/>
                <a:gd name="T52" fmla="*/ 9 w 357"/>
                <a:gd name="T53" fmla="*/ 134 h 450"/>
                <a:gd name="T54" fmla="*/ 23 w 357"/>
                <a:gd name="T55" fmla="*/ 94 h 450"/>
                <a:gd name="T56" fmla="*/ 49 w 357"/>
                <a:gd name="T57" fmla="*/ 63 h 450"/>
                <a:gd name="T58" fmla="*/ 76 w 357"/>
                <a:gd name="T59" fmla="*/ 32 h 450"/>
                <a:gd name="T60" fmla="*/ 107 w 357"/>
                <a:gd name="T61" fmla="*/ 14 h 450"/>
                <a:gd name="T62" fmla="*/ 142 w 357"/>
                <a:gd name="T63" fmla="*/ 0 h 450"/>
                <a:gd name="T64" fmla="*/ 183 w 357"/>
                <a:gd name="T65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450">
                  <a:moveTo>
                    <a:pt x="183" y="0"/>
                  </a:moveTo>
                  <a:lnTo>
                    <a:pt x="214" y="0"/>
                  </a:lnTo>
                  <a:lnTo>
                    <a:pt x="245" y="14"/>
                  </a:lnTo>
                  <a:lnTo>
                    <a:pt x="271" y="32"/>
                  </a:lnTo>
                  <a:lnTo>
                    <a:pt x="303" y="63"/>
                  </a:lnTo>
                  <a:lnTo>
                    <a:pt x="320" y="94"/>
                  </a:lnTo>
                  <a:lnTo>
                    <a:pt x="338" y="134"/>
                  </a:lnTo>
                  <a:lnTo>
                    <a:pt x="347" y="174"/>
                  </a:lnTo>
                  <a:lnTo>
                    <a:pt x="357" y="223"/>
                  </a:lnTo>
                  <a:lnTo>
                    <a:pt x="347" y="264"/>
                  </a:lnTo>
                  <a:lnTo>
                    <a:pt x="338" y="308"/>
                  </a:lnTo>
                  <a:lnTo>
                    <a:pt x="320" y="344"/>
                  </a:lnTo>
                  <a:lnTo>
                    <a:pt x="303" y="384"/>
                  </a:lnTo>
                  <a:lnTo>
                    <a:pt x="271" y="405"/>
                  </a:lnTo>
                  <a:lnTo>
                    <a:pt x="245" y="428"/>
                  </a:lnTo>
                  <a:lnTo>
                    <a:pt x="214" y="442"/>
                  </a:lnTo>
                  <a:lnTo>
                    <a:pt x="183" y="450"/>
                  </a:lnTo>
                  <a:lnTo>
                    <a:pt x="142" y="442"/>
                  </a:lnTo>
                  <a:lnTo>
                    <a:pt x="107" y="428"/>
                  </a:lnTo>
                  <a:lnTo>
                    <a:pt x="76" y="405"/>
                  </a:lnTo>
                  <a:lnTo>
                    <a:pt x="49" y="384"/>
                  </a:lnTo>
                  <a:lnTo>
                    <a:pt x="23" y="344"/>
                  </a:lnTo>
                  <a:lnTo>
                    <a:pt x="9" y="308"/>
                  </a:lnTo>
                  <a:lnTo>
                    <a:pt x="0" y="264"/>
                  </a:lnTo>
                  <a:lnTo>
                    <a:pt x="0" y="223"/>
                  </a:lnTo>
                  <a:lnTo>
                    <a:pt x="0" y="174"/>
                  </a:lnTo>
                  <a:lnTo>
                    <a:pt x="9" y="134"/>
                  </a:lnTo>
                  <a:lnTo>
                    <a:pt x="23" y="94"/>
                  </a:lnTo>
                  <a:lnTo>
                    <a:pt x="49" y="63"/>
                  </a:lnTo>
                  <a:lnTo>
                    <a:pt x="76" y="32"/>
                  </a:lnTo>
                  <a:lnTo>
                    <a:pt x="107" y="14"/>
                  </a:lnTo>
                  <a:lnTo>
                    <a:pt x="142" y="0"/>
                  </a:lnTo>
                  <a:lnTo>
                    <a:pt x="1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2888" y="1625"/>
              <a:ext cx="24" cy="26"/>
            </a:xfrm>
            <a:custGeom>
              <a:avLst/>
              <a:gdLst>
                <a:gd name="T0" fmla="*/ 76 w 147"/>
                <a:gd name="T1" fmla="*/ 0 h 156"/>
                <a:gd name="T2" fmla="*/ 98 w 147"/>
                <a:gd name="T3" fmla="*/ 0 h 156"/>
                <a:gd name="T4" fmla="*/ 125 w 147"/>
                <a:gd name="T5" fmla="*/ 18 h 156"/>
                <a:gd name="T6" fmla="*/ 138 w 147"/>
                <a:gd name="T7" fmla="*/ 40 h 156"/>
                <a:gd name="T8" fmla="*/ 147 w 147"/>
                <a:gd name="T9" fmla="*/ 76 h 156"/>
                <a:gd name="T10" fmla="*/ 138 w 147"/>
                <a:gd name="T11" fmla="*/ 103 h 156"/>
                <a:gd name="T12" fmla="*/ 125 w 147"/>
                <a:gd name="T13" fmla="*/ 130 h 156"/>
                <a:gd name="T14" fmla="*/ 98 w 147"/>
                <a:gd name="T15" fmla="*/ 147 h 156"/>
                <a:gd name="T16" fmla="*/ 76 w 147"/>
                <a:gd name="T17" fmla="*/ 156 h 156"/>
                <a:gd name="T18" fmla="*/ 41 w 147"/>
                <a:gd name="T19" fmla="*/ 147 h 156"/>
                <a:gd name="T20" fmla="*/ 18 w 147"/>
                <a:gd name="T21" fmla="*/ 130 h 156"/>
                <a:gd name="T22" fmla="*/ 0 w 147"/>
                <a:gd name="T23" fmla="*/ 103 h 156"/>
                <a:gd name="T24" fmla="*/ 0 w 147"/>
                <a:gd name="T25" fmla="*/ 76 h 156"/>
                <a:gd name="T26" fmla="*/ 0 w 147"/>
                <a:gd name="T27" fmla="*/ 40 h 156"/>
                <a:gd name="T28" fmla="*/ 18 w 147"/>
                <a:gd name="T29" fmla="*/ 18 h 156"/>
                <a:gd name="T30" fmla="*/ 41 w 147"/>
                <a:gd name="T31" fmla="*/ 0 h 156"/>
                <a:gd name="T32" fmla="*/ 76 w 147"/>
                <a:gd name="T3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6">
                  <a:moveTo>
                    <a:pt x="76" y="0"/>
                  </a:moveTo>
                  <a:lnTo>
                    <a:pt x="98" y="0"/>
                  </a:lnTo>
                  <a:lnTo>
                    <a:pt x="125" y="18"/>
                  </a:lnTo>
                  <a:lnTo>
                    <a:pt x="138" y="40"/>
                  </a:lnTo>
                  <a:lnTo>
                    <a:pt x="147" y="76"/>
                  </a:lnTo>
                  <a:lnTo>
                    <a:pt x="138" y="103"/>
                  </a:lnTo>
                  <a:lnTo>
                    <a:pt x="125" y="130"/>
                  </a:lnTo>
                  <a:lnTo>
                    <a:pt x="98" y="147"/>
                  </a:lnTo>
                  <a:lnTo>
                    <a:pt x="76" y="156"/>
                  </a:lnTo>
                  <a:lnTo>
                    <a:pt x="41" y="147"/>
                  </a:lnTo>
                  <a:lnTo>
                    <a:pt x="18" y="130"/>
                  </a:lnTo>
                  <a:lnTo>
                    <a:pt x="0" y="103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18" y="18"/>
                  </a:lnTo>
                  <a:lnTo>
                    <a:pt x="4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2888" y="1625"/>
              <a:ext cx="24" cy="26"/>
            </a:xfrm>
            <a:custGeom>
              <a:avLst/>
              <a:gdLst>
                <a:gd name="T0" fmla="*/ 76 w 147"/>
                <a:gd name="T1" fmla="*/ 0 h 156"/>
                <a:gd name="T2" fmla="*/ 98 w 147"/>
                <a:gd name="T3" fmla="*/ 0 h 156"/>
                <a:gd name="T4" fmla="*/ 125 w 147"/>
                <a:gd name="T5" fmla="*/ 18 h 156"/>
                <a:gd name="T6" fmla="*/ 138 w 147"/>
                <a:gd name="T7" fmla="*/ 40 h 156"/>
                <a:gd name="T8" fmla="*/ 147 w 147"/>
                <a:gd name="T9" fmla="*/ 76 h 156"/>
                <a:gd name="T10" fmla="*/ 138 w 147"/>
                <a:gd name="T11" fmla="*/ 103 h 156"/>
                <a:gd name="T12" fmla="*/ 125 w 147"/>
                <a:gd name="T13" fmla="*/ 130 h 156"/>
                <a:gd name="T14" fmla="*/ 98 w 147"/>
                <a:gd name="T15" fmla="*/ 147 h 156"/>
                <a:gd name="T16" fmla="*/ 76 w 147"/>
                <a:gd name="T17" fmla="*/ 156 h 156"/>
                <a:gd name="T18" fmla="*/ 41 w 147"/>
                <a:gd name="T19" fmla="*/ 147 h 156"/>
                <a:gd name="T20" fmla="*/ 18 w 147"/>
                <a:gd name="T21" fmla="*/ 130 h 156"/>
                <a:gd name="T22" fmla="*/ 0 w 147"/>
                <a:gd name="T23" fmla="*/ 103 h 156"/>
                <a:gd name="T24" fmla="*/ 0 w 147"/>
                <a:gd name="T25" fmla="*/ 76 h 156"/>
                <a:gd name="T26" fmla="*/ 0 w 147"/>
                <a:gd name="T27" fmla="*/ 40 h 156"/>
                <a:gd name="T28" fmla="*/ 18 w 147"/>
                <a:gd name="T29" fmla="*/ 18 h 156"/>
                <a:gd name="T30" fmla="*/ 41 w 147"/>
                <a:gd name="T31" fmla="*/ 0 h 156"/>
                <a:gd name="T32" fmla="*/ 76 w 147"/>
                <a:gd name="T3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6">
                  <a:moveTo>
                    <a:pt x="76" y="0"/>
                  </a:moveTo>
                  <a:lnTo>
                    <a:pt x="98" y="0"/>
                  </a:lnTo>
                  <a:lnTo>
                    <a:pt x="125" y="18"/>
                  </a:lnTo>
                  <a:lnTo>
                    <a:pt x="138" y="40"/>
                  </a:lnTo>
                  <a:lnTo>
                    <a:pt x="147" y="76"/>
                  </a:lnTo>
                  <a:lnTo>
                    <a:pt x="138" y="103"/>
                  </a:lnTo>
                  <a:lnTo>
                    <a:pt x="125" y="130"/>
                  </a:lnTo>
                  <a:lnTo>
                    <a:pt x="98" y="147"/>
                  </a:lnTo>
                  <a:lnTo>
                    <a:pt x="76" y="156"/>
                  </a:lnTo>
                  <a:lnTo>
                    <a:pt x="41" y="147"/>
                  </a:lnTo>
                  <a:lnTo>
                    <a:pt x="18" y="130"/>
                  </a:lnTo>
                  <a:lnTo>
                    <a:pt x="0" y="103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18" y="18"/>
                  </a:lnTo>
                  <a:lnTo>
                    <a:pt x="41" y="0"/>
                  </a:lnTo>
                  <a:lnTo>
                    <a:pt x="7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" name="Group 85"/>
            <p:cNvGrpSpPr>
              <a:grpSpLocks/>
            </p:cNvGrpSpPr>
            <p:nvPr/>
          </p:nvGrpSpPr>
          <p:grpSpPr bwMode="auto">
            <a:xfrm>
              <a:off x="1397" y="967"/>
              <a:ext cx="393" cy="465"/>
              <a:chOff x="1614" y="1513"/>
              <a:chExt cx="393" cy="465"/>
            </a:xfrm>
          </p:grpSpPr>
          <p:sp>
            <p:nvSpPr>
              <p:cNvPr id="121" name="Freeform 86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Freeform 87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Freeform 88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Freeform 89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Freeform 90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Freeform 91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Freeform 92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8" name="Freeform 93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94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Freeform 95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Freeform 96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Freeform 97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Freeform 98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99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100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Freeform 101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102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Freeform 103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104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Freeform 105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06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07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08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09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0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111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Freeform 112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113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Freeform 114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115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1" name="Freeform 116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Freeform 117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5" name="Group 118"/>
            <p:cNvGrpSpPr>
              <a:grpSpLocks/>
            </p:cNvGrpSpPr>
            <p:nvPr/>
          </p:nvGrpSpPr>
          <p:grpSpPr bwMode="auto">
            <a:xfrm>
              <a:off x="1247" y="1912"/>
              <a:ext cx="393" cy="465"/>
              <a:chOff x="1614" y="1513"/>
              <a:chExt cx="393" cy="465"/>
            </a:xfrm>
          </p:grpSpPr>
          <p:sp>
            <p:nvSpPr>
              <p:cNvPr id="89" name="Freeform 119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" name="Freeform 120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Freeform 121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" name="Freeform 122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123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124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Freeform 125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Freeform 126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" name="Freeform 127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Freeform 128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129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 130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" name="Freeform 131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132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Freeform 133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Freeform 134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Freeform 135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Freeform 136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Freeform 137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Freeform 138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Freeform 139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" name="Freeform 140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" name="Freeform 141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Freeform 142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Freeform 143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Freeform 144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Freeform 145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Freeform 146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147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Freeform 148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Freeform 149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150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6" name="Group 151"/>
            <p:cNvGrpSpPr>
              <a:grpSpLocks/>
            </p:cNvGrpSpPr>
            <p:nvPr/>
          </p:nvGrpSpPr>
          <p:grpSpPr bwMode="auto">
            <a:xfrm>
              <a:off x="1059" y="1342"/>
              <a:ext cx="393" cy="465"/>
              <a:chOff x="1614" y="1513"/>
              <a:chExt cx="393" cy="465"/>
            </a:xfrm>
          </p:grpSpPr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" name="Freeform 159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Freeform 161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Freeform 162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Freeform 163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Freeform 164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" name="Freeform 165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Freeform 166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Freeform 167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Freeform 168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Freeform 169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Freeform 170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Freeform 171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Freeform 172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173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74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75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176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177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178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Freeform 179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Freeform 180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Freeform 181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182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Freeform 183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0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L">
  <a:themeElements>
    <a:clrScheme name="UCL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UC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Templates:UCL.pot</Template>
  <TotalTime>7468</TotalTime>
  <Words>527</Words>
  <Application>Microsoft Macintosh PowerPoint</Application>
  <PresentationFormat>On-screen Show (4:3)</PresentationFormat>
  <Paragraphs>62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UCL</vt:lpstr>
      <vt:lpstr>  Network Slicing  Side Meeting @ IETF98  27th March 2017, Chicago                     </vt:lpstr>
      <vt:lpstr>Agenda</vt:lpstr>
      <vt:lpstr>Concluding Remarks  &amp; Final Q&amp;A</vt:lpstr>
      <vt:lpstr>Thank you </vt:lpstr>
    </vt:vector>
  </TitlesOfParts>
  <Company>Wolfgang Emmerich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Wolfgang Emmerich</dc:creator>
  <cp:lastModifiedBy>Alex Galis</cp:lastModifiedBy>
  <cp:revision>812</cp:revision>
  <dcterms:created xsi:type="dcterms:W3CDTF">2010-10-22T11:47:01Z</dcterms:created>
  <dcterms:modified xsi:type="dcterms:W3CDTF">2017-03-27T14:02:40Z</dcterms:modified>
</cp:coreProperties>
</file>