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4"/>
  </p:sldMasterIdLst>
  <p:notesMasterIdLst>
    <p:notesMasterId r:id="rId12"/>
  </p:notesMasterIdLst>
  <p:sldIdLst>
    <p:sldId id="313" r:id="rId5"/>
    <p:sldId id="378" r:id="rId6"/>
    <p:sldId id="419" r:id="rId7"/>
    <p:sldId id="413" r:id="rId8"/>
    <p:sldId id="414" r:id="rId9"/>
    <p:sldId id="418" r:id="rId10"/>
    <p:sldId id="409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/>
        <a:cs typeface="MS PGothic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2D3BC3"/>
    <a:srgbClr val="FF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12" autoAdjust="0"/>
  </p:normalViewPr>
  <p:slideViewPr>
    <p:cSldViewPr>
      <p:cViewPr varScale="1">
        <p:scale>
          <a:sx n="112" d="100"/>
          <a:sy n="112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606CFE63-40D4-4FA7-B8FB-0068B2DFAE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059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noFill/>
          <a:ln/>
        </p:spPr>
        <p:txBody>
          <a:bodyPr/>
          <a:lstStyle/>
          <a:p>
            <a:endParaRPr lang="zh-CN" altLang="en-US" dirty="0">
              <a:latin typeface="Arial" pitchFamily="34" charset="0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380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664" y="4415790"/>
            <a:ext cx="5605074" cy="4181767"/>
          </a:xfrm>
          <a:noFill/>
          <a:ln/>
        </p:spPr>
        <p:txBody>
          <a:bodyPr/>
          <a:lstStyle/>
          <a:p>
            <a:endParaRPr lang="zh-CN" altLang="en-US" dirty="0">
              <a:latin typeface="Arial" pitchFamily="34" charset="0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61014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664" y="4415790"/>
            <a:ext cx="5605074" cy="4181767"/>
          </a:xfrm>
          <a:noFill/>
          <a:ln/>
        </p:spPr>
        <p:txBody>
          <a:bodyPr/>
          <a:lstStyle/>
          <a:p>
            <a:endParaRPr lang="zh-CN" altLang="en-US" dirty="0">
              <a:latin typeface="Arial" pitchFamily="34" charset="0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1220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664" y="4415790"/>
            <a:ext cx="5605074" cy="4181767"/>
          </a:xfrm>
          <a:noFill/>
          <a:ln/>
        </p:spPr>
        <p:txBody>
          <a:bodyPr/>
          <a:lstStyle/>
          <a:p>
            <a:endParaRPr lang="zh-CN" altLang="en-US" dirty="0">
              <a:latin typeface="Arial" pitchFamily="34" charset="0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842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664" y="4415790"/>
            <a:ext cx="5605074" cy="4181767"/>
          </a:xfrm>
          <a:noFill/>
          <a:ln/>
        </p:spPr>
        <p:txBody>
          <a:bodyPr/>
          <a:lstStyle/>
          <a:p>
            <a:endParaRPr lang="zh-CN" altLang="en-US" dirty="0">
              <a:latin typeface="Arial" pitchFamily="34" charset="0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122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664" y="4415790"/>
            <a:ext cx="5605074" cy="4181767"/>
          </a:xfrm>
          <a:noFill/>
          <a:ln/>
        </p:spPr>
        <p:txBody>
          <a:bodyPr/>
          <a:lstStyle/>
          <a:p>
            <a:endParaRPr lang="zh-CN" altLang="en-US" dirty="0">
              <a:latin typeface="Arial" pitchFamily="34" charset="0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249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664" y="4415790"/>
            <a:ext cx="5605074" cy="4181767"/>
          </a:xfrm>
          <a:noFill/>
          <a:ln/>
        </p:spPr>
        <p:txBody>
          <a:bodyPr/>
          <a:lstStyle/>
          <a:p>
            <a:endParaRPr lang="zh-CN" altLang="en-US" dirty="0">
              <a:latin typeface="Arial" pitchFamily="34" charset="0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1703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41" descr="ietf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2971800"/>
            <a:ext cx="152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3CD55-A629-4B0A-B037-9C9891F02C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18348-FB23-48C7-804C-41128A72C1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176F3-37E6-4F24-8EA8-F0E463216E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CB31A-2D48-42FA-A7A3-D2A39FB7B4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Title, Media Cli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68580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Media Placeholder 2"/>
          <p:cNvSpPr>
            <a:spLocks noGrp="1"/>
          </p:cNvSpPr>
          <p:nvPr>
            <p:ph type="media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65339-DF58-4351-8045-6516FD860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5EC7A-8C9A-496B-82F0-251744757A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D9E3A-436B-47EE-8EB7-422712967C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62AC9-F47B-41D5-AFA6-C8B38F649F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7D85E-1028-4D66-8A01-4B57873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9602C-6F30-4960-824F-F2E1A50251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022CF-64D0-4C71-8716-F9CE8B220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037C6-AEB2-4E57-A15B-17D56664D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A1206-2384-4056-A55B-0BB70902D2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7391400" y="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6858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1EF425D-0A4C-4078-B33A-02026EF48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40" descr="ietf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91400" y="228600"/>
            <a:ext cx="152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  <p:sldLayoutId id="2147484295" r:id="rId12"/>
    <p:sldLayoutId id="214748429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itchFamily="34" charset="-128"/>
          <a:cs typeface="MS PGothic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itchFamily="34" charset="-128"/>
          <a:cs typeface="MS PGothic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itchFamily="34" charset="-128"/>
          <a:cs typeface="MS PGothic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itchFamily="34" charset="-128"/>
          <a:cs typeface="MS PGothic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itchFamily="34" charset="-128"/>
          <a:cs typeface="MS PGothic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048000"/>
            <a:ext cx="6842125" cy="3352800"/>
          </a:xfrm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1400" b="0" dirty="0">
                <a:solidFill>
                  <a:srgbClr val="000000"/>
                </a:solidFill>
                <a:latin typeface="Tahoma"/>
                <a:ea typeface="+mn-ea"/>
                <a:cs typeface="+mn-cs"/>
              </a:rPr>
              <a:t>Xavier de Foy, Akbar Rahman</a:t>
            </a:r>
            <a:br>
              <a:rPr lang="en-US" sz="1600" b="0" dirty="0">
                <a:solidFill>
                  <a:srgbClr val="000000"/>
                </a:solidFill>
                <a:latin typeface="Tahoma"/>
                <a:ea typeface="+mn-ea"/>
                <a:cs typeface="+mn-cs"/>
              </a:rPr>
            </a:br>
            <a:br>
              <a:rPr lang="en-US" sz="2400" b="0" dirty="0">
                <a:solidFill>
                  <a:srgbClr val="000000"/>
                </a:solidFill>
                <a:latin typeface="Tahoma"/>
                <a:ea typeface="+mn-ea"/>
                <a:cs typeface="+mn-cs"/>
              </a:rPr>
            </a:br>
            <a:br>
              <a:rPr lang="en-US" sz="2400" b="0" dirty="0">
                <a:solidFill>
                  <a:srgbClr val="000000"/>
                </a:solidFill>
                <a:latin typeface="Tahoma"/>
                <a:ea typeface="+mn-ea"/>
                <a:cs typeface="+mn-cs"/>
              </a:rPr>
            </a:br>
            <a:br>
              <a:rPr lang="en-US" sz="2400" b="0" dirty="0">
                <a:solidFill>
                  <a:srgbClr val="00B0F0"/>
                </a:solidFill>
                <a:latin typeface="Tahoma"/>
                <a:ea typeface="+mn-ea"/>
                <a:cs typeface="+mn-cs"/>
              </a:rPr>
            </a:br>
            <a:r>
              <a:rPr lang="en-US" sz="2400" b="0" dirty="0">
                <a:solidFill>
                  <a:srgbClr val="000000"/>
                </a:solidFill>
                <a:latin typeface="Tahoma"/>
                <a:ea typeface="+mn-ea"/>
                <a:cs typeface="+mn-cs"/>
              </a:rPr>
              <a:t>IETF-98 (Chicago), March 2017</a:t>
            </a:r>
            <a:br>
              <a:rPr lang="en-US" sz="1600" b="0" u="sng" dirty="0">
                <a:solidFill>
                  <a:srgbClr val="FF0000"/>
                </a:solidFill>
                <a:latin typeface="Tahoma"/>
                <a:ea typeface="+mn-ea"/>
                <a:cs typeface="+mn-cs"/>
              </a:rPr>
            </a:br>
            <a:br>
              <a:rPr lang="en-US" sz="1600" b="0" u="sng" dirty="0">
                <a:solidFill>
                  <a:srgbClr val="00B0F0"/>
                </a:solidFill>
                <a:latin typeface="Tahoma"/>
                <a:ea typeface="+mn-ea"/>
                <a:cs typeface="+mn-cs"/>
              </a:rPr>
            </a:br>
            <a:br>
              <a:rPr lang="en-US" sz="1600" b="0" u="sng" dirty="0">
                <a:solidFill>
                  <a:srgbClr val="00B0F0"/>
                </a:solidFill>
                <a:latin typeface="Tahoma"/>
                <a:ea typeface="+mn-ea"/>
                <a:cs typeface="+mn-cs"/>
              </a:rPr>
            </a:br>
            <a:r>
              <a:rPr lang="en-US" sz="1600" b="0" u="sng" dirty="0">
                <a:solidFill>
                  <a:srgbClr val="00B0F0"/>
                </a:solidFill>
                <a:latin typeface="Tahoma"/>
                <a:ea typeface="+mn-ea"/>
                <a:cs typeface="+mn-cs"/>
              </a:rPr>
              <a:t>https://tools.ietf.org/html/draft-defoy-netslices-3gpp-network-slicing-00</a:t>
            </a:r>
            <a:endParaRPr lang="en-US" sz="3200" b="0" u="sng" dirty="0">
              <a:solidFill>
                <a:srgbClr val="00B0F0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3075" name="DtsShapeName" descr="C4750CDB1B@753@9@@8C6@C85GEGG@720968AL96D@PY35403[!!!!!BIHO@]y35403!!!!!!!!!!1110G2B369G71110G2B369G71!!!!!!!!!!!!!!!!!!!!!!!!!!!!!!!!!!!!!!!!!!!!!!!!!!!!869;e8:48aR62745!!!!!!BIHO@]R62745!!!11111111110G2BC705D2`fdoe`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P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315913" y="466725"/>
            <a:ext cx="6781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4400" dirty="0">
                <a:solidFill>
                  <a:srgbClr val="00B0F0"/>
                </a:solidFill>
              </a:rPr>
              <a:t>5G Network Slicing</a:t>
            </a:r>
            <a:br>
              <a:rPr lang="en-US" sz="4400" dirty="0">
                <a:solidFill>
                  <a:srgbClr val="00B0F0"/>
                </a:solidFill>
              </a:rPr>
            </a:br>
            <a:r>
              <a:rPr lang="en-US" sz="4400" dirty="0">
                <a:solidFill>
                  <a:srgbClr val="00B0F0"/>
                </a:solidFill>
              </a:rPr>
              <a:t>3GPP Use Case</a:t>
            </a:r>
            <a:endParaRPr lang="en-US" altLang="zh-CN" sz="4400" b="1" dirty="0">
              <a:solidFill>
                <a:srgbClr val="00B0F0"/>
              </a:solidFill>
              <a:ea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95288" y="257175"/>
            <a:ext cx="7131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NS in 3GPP: Introduction</a:t>
            </a:r>
            <a:endParaRPr lang="en-US" altLang="zh-CN" sz="3200" b="1" dirty="0">
              <a:ea typeface="宋体"/>
              <a:cs typeface="宋体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91537" y="1386956"/>
            <a:ext cx="8286750" cy="44504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dirty="0"/>
              <a:t>Goal: provide context/requirements to IETF Netslices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US" sz="2400" dirty="0"/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dirty="0"/>
              <a:t>Work on NS in 3GPP: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US" sz="2400" dirty="0"/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dirty="0"/>
              <a:t>In previous releases:</a:t>
            </a:r>
          </a:p>
          <a:p>
            <a:pPr marL="1257300" lvl="2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dirty="0"/>
              <a:t>R13 and R14 – Dedicated Core Networks (DCN)</a:t>
            </a:r>
          </a:p>
          <a:p>
            <a:pPr marL="1257300" lvl="2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US" sz="2400" dirty="0"/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dirty="0"/>
              <a:t>Ongoing (our topic here):</a:t>
            </a:r>
          </a:p>
          <a:p>
            <a:pPr marL="1257300" lvl="2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dirty="0"/>
              <a:t>Release 15 (5G Phase 1)</a:t>
            </a:r>
          </a:p>
          <a:p>
            <a:pPr marL="1257300" lvl="2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dirty="0"/>
              <a:t>Focus on Requirements and Architecture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7605113" y="6396102"/>
            <a:ext cx="1273174" cy="3302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TS22.261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7466" y="6105485"/>
            <a:ext cx="1181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(requirements)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3725" y="6396102"/>
            <a:ext cx="1273174" cy="3302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TS23.401</a:t>
            </a:r>
          </a:p>
        </p:txBody>
      </p:sp>
      <p:sp>
        <p:nvSpPr>
          <p:cNvPr id="9" name="Rectangle 8"/>
          <p:cNvSpPr/>
          <p:nvPr/>
        </p:nvSpPr>
        <p:spPr>
          <a:xfrm>
            <a:off x="6340772" y="6105486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(DCN)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3761" y="6391403"/>
            <a:ext cx="1273174" cy="3302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TR22.891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5800" y="6114404"/>
            <a:ext cx="1285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(5G Use Cases)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95288" y="257175"/>
            <a:ext cx="7131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NS in 3GPP: Requirements</a:t>
            </a:r>
            <a:endParaRPr lang="en-US" altLang="zh-CN" sz="3200" b="1" dirty="0">
              <a:ea typeface="宋体"/>
              <a:cs typeface="宋体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86750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/>
              <a:t>Requirements for NS in 5G Phase 1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US" sz="700" dirty="0"/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b="1" dirty="0"/>
              <a:t>Provisioning</a:t>
            </a:r>
          </a:p>
          <a:p>
            <a:pPr marL="1257300" lvl="2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/>
              <a:t>create/modify/delete NS, provision NFs, define NS caps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US" dirty="0"/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b="1" dirty="0"/>
              <a:t>Managing the association between devices/services and slices</a:t>
            </a:r>
          </a:p>
          <a:p>
            <a:pPr marL="1257300" lvl="2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/>
              <a:t>Configure association of devices and services to NS, device-NS association can change dynamically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US" dirty="0"/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b="1" dirty="0"/>
              <a:t>Interoperating</a:t>
            </a:r>
          </a:p>
          <a:p>
            <a:pPr marL="1257300" lvl="2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/>
              <a:t>NS interop for roaming, device interop with multiple slices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US" dirty="0"/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b="1" dirty="0"/>
              <a:t>Supporting performance and isolation</a:t>
            </a:r>
          </a:p>
          <a:p>
            <a:pPr marL="1257300" lvl="2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/>
              <a:t>Elasticity, performance isolation at multiple stages (normal and elastic operation, at creation/modification/deletion time)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US" dirty="0"/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b="1" dirty="0"/>
              <a:t>APIs for trusted 3</a:t>
            </a:r>
            <a:r>
              <a:rPr lang="en-US" b="1" baseline="30000" dirty="0"/>
              <a:t>rd</a:t>
            </a:r>
            <a:r>
              <a:rPr lang="en-US" b="1" dirty="0"/>
              <a:t> party to manage 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5113" y="6396102"/>
            <a:ext cx="1273174" cy="3302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TS22.261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7466" y="6105485"/>
            <a:ext cx="1181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(requirements)</a:t>
            </a:r>
          </a:p>
        </p:txBody>
      </p:sp>
    </p:spTree>
    <p:extLst>
      <p:ext uri="{BB962C8B-B14F-4D97-AF65-F5344CB8AC3E}">
        <p14:creationId xmlns:p14="http://schemas.microsoft.com/office/powerpoint/2010/main" val="41982637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95288" y="257175"/>
            <a:ext cx="7131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NS in 3GPP: Logical Architecture 1/2</a:t>
            </a:r>
            <a:endParaRPr lang="en-US" altLang="zh-CN" sz="3200" b="1" dirty="0">
              <a:ea typeface="宋体"/>
              <a:cs typeface="宋体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657600" y="1453210"/>
            <a:ext cx="5334000" cy="47274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A slice is a complete logical network providing telecom services and network capabilities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Slice = RAN Slice + Core Network Slice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Multiple slices can be accessed through 1 RAN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US" sz="900" dirty="0"/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Device sends a Network Slice Selection Assistance Information (NSSAI) to the network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NSSAI = collection of SM-NSSAI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SM-NSSAI = Slice Service Type + Differentiator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US" sz="900" dirty="0"/>
          </a:p>
          <a:p>
            <a:pPr marL="3429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How a RAN slice is selected is TBD. RAN selects a Common Control Plane Network Function (CCNF), which is common to multiple CN slice instances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US" sz="900" dirty="0"/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CCNF then selects a Core Network Slice Instance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CN Slice Instances have dedicated Control Plane and User Plane functions</a:t>
            </a:r>
            <a:endParaRPr lang="en-US" sz="900" dirty="0"/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CCNF can redirect towards another CCNF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44" y="841374"/>
            <a:ext cx="3172381" cy="584517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605112" y="6396102"/>
            <a:ext cx="1386487" cy="3302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TS23.501/2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8600" y="6117044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(Specs)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13725" y="6396102"/>
            <a:ext cx="1273174" cy="3302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TR23.799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05779" y="6105486"/>
            <a:ext cx="747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(Report)</a:t>
            </a:r>
          </a:p>
        </p:txBody>
      </p:sp>
    </p:spTree>
    <p:extLst>
      <p:ext uri="{BB962C8B-B14F-4D97-AF65-F5344CB8AC3E}">
        <p14:creationId xmlns:p14="http://schemas.microsoft.com/office/powerpoint/2010/main" val="17586421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95288" y="257175"/>
            <a:ext cx="7131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NS in 3GPP: Logical Architecture 2/2</a:t>
            </a:r>
            <a:endParaRPr lang="en-US" altLang="zh-CN" sz="3200" b="1" dirty="0">
              <a:ea typeface="宋体"/>
              <a:cs typeface="宋体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38725" y="1543484"/>
            <a:ext cx="3799875" cy="481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CCNF composed of (at least) Network Slice Selection Function, Access and Mobility Management Function (AMF)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US" sz="1600" dirty="0"/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Each PDU session is over one slice, and associated with one SM-NSSAI.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US" sz="1600" dirty="0"/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Application is associated with an SM-NSSAI, and the device will associate its traffic with a compatible PDU session.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US" sz="1600" dirty="0"/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Early work on RAN indicates RAN slices will be pre-configured and isolated, but the actual method to achieve this is left to implementation.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170666"/>
            <a:ext cx="4933950" cy="3552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05113" y="6396102"/>
            <a:ext cx="1273174" cy="3302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TR38.801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8600" y="6117044"/>
            <a:ext cx="611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(RAN)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3725" y="6396102"/>
            <a:ext cx="1273174" cy="3302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TR23.799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05779" y="6105486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(Architecture)</a:t>
            </a:r>
          </a:p>
        </p:txBody>
      </p:sp>
    </p:spTree>
    <p:extLst>
      <p:ext uri="{BB962C8B-B14F-4D97-AF65-F5344CB8AC3E}">
        <p14:creationId xmlns:p14="http://schemas.microsoft.com/office/powerpoint/2010/main" val="39270726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95288" y="257175"/>
            <a:ext cx="7131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NS in 3GPP: Other Aspects</a:t>
            </a:r>
            <a:endParaRPr lang="en-US" altLang="zh-CN" sz="3200" b="1" dirty="0">
              <a:ea typeface="宋体"/>
              <a:cs typeface="宋体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05113" y="6396102"/>
            <a:ext cx="1273174" cy="3302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TR33.899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5288" y="1884946"/>
            <a:ext cx="4166199" cy="34717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/>
              <a:t>NS Management study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/>
              <a:t>Information model, NS lifecycle, use cases &amp; key issues</a:t>
            </a:r>
          </a:p>
          <a:p>
            <a:pPr marL="1257300" lvl="2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US" dirty="0"/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/>
              <a:t>Virtual Infrastructure Management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/>
              <a:t>Integrates 3GPP management system with NFV-MANO architecture defined by ETSI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US" dirty="0"/>
          </a:p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/>
              <a:t>Security Aspects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6154738" y="6396102"/>
            <a:ext cx="1273174" cy="3302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TS28.500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4363" y="6399950"/>
            <a:ext cx="1273174" cy="3302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TR28.801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6117044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(Security)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7537" y="6114218"/>
            <a:ext cx="1667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(Virtual Infrastructure)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6714" y="6105486"/>
            <a:ext cx="1438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(NS Management)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172" y="1953661"/>
            <a:ext cx="406949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626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95288" y="257175"/>
            <a:ext cx="7131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NS in 3GPP: Conclusion</a:t>
            </a:r>
            <a:endParaRPr lang="en-US" altLang="zh-CN" sz="3200" b="1" dirty="0">
              <a:ea typeface="宋体"/>
              <a:cs typeface="宋体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19417" y="1038509"/>
            <a:ext cx="8661875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sz="1600" i="1" dirty="0"/>
              <a:t>Discussion points collected during this review (mostly potential requirements):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Need for common functions: slice selection and user authentication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Need for multiple modes of association between slices, devices and services</a:t>
            </a:r>
            <a:endParaRPr lang="en-US" sz="1050" dirty="0"/>
          </a:p>
          <a:p>
            <a:pPr marL="342900" indent="-342900" eaLnBrk="0" hangingPunct="0"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Need for control of inter-slice interoperation: for extension, or (wanted or unwanted) through shared functions and end points</a:t>
            </a:r>
            <a:endParaRPr lang="en-US" sz="1050" dirty="0"/>
          </a:p>
          <a:p>
            <a:pPr marL="342900" indent="-342900" eaLnBrk="0" hangingPunc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Need for QoS differentiation between users or services inside slices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Need for partial exposure of management to 3</a:t>
            </a:r>
            <a:r>
              <a:rPr lang="en-US" sz="1600" baseline="30000" dirty="0"/>
              <a:t>rd</a:t>
            </a:r>
            <a:r>
              <a:rPr lang="en-US" sz="1600" dirty="0"/>
              <a:t> party (MVNOs, SPs)</a:t>
            </a:r>
            <a:endParaRPr lang="en-US" sz="1050" dirty="0"/>
          </a:p>
          <a:p>
            <a:pPr marL="342900" lvl="1" indent="-342900" eaLnBrk="0" hangingPunc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Need for NS security: performance isolation, per-slice security policies…</a:t>
            </a:r>
          </a:p>
          <a:p>
            <a:pPr marL="342900" indent="-342900" eaLnBrk="0" hangingPunct="0"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Network Slice Subnet is a potential building block, as a (single domain) unit of composition and sharing</a:t>
            </a:r>
          </a:p>
          <a:p>
            <a:pPr marL="342900" indent="-342900" eaLnBrk="0" hangingPunct="0"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US" sz="1600" dirty="0"/>
          </a:p>
          <a:p>
            <a:pPr marL="342900" indent="-342900" eaLnBrk="0" hangingPunc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600" dirty="0"/>
              <a:t>…any advice on what to do next with this draft? (Merge? Other suggestions?)</a:t>
            </a:r>
          </a:p>
        </p:txBody>
      </p:sp>
    </p:spTree>
    <p:extLst>
      <p:ext uri="{BB962C8B-B14F-4D97-AF65-F5344CB8AC3E}">
        <p14:creationId xmlns:p14="http://schemas.microsoft.com/office/powerpoint/2010/main" val="23512678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IETF">
  <a:themeElements>
    <a:clrScheme name="IETF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IET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IETF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TF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TF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TF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TF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TF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TF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TF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TF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TF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47E4D5E120A4482E43E5DAB030B88" ma:contentTypeVersion="0" ma:contentTypeDescription="Create a new document." ma:contentTypeScope="" ma:versionID="80f822c45a080fe6a42338b787d1b583">
  <xsd:schema xmlns:xsd="http://www.w3.org/2001/XMLSchema" xmlns:p="http://schemas.microsoft.com/office/2006/metadata/properties" targetNamespace="http://schemas.microsoft.com/office/2006/metadata/properties" ma:root="true" ma:fieldsID="f4d196f5c675f743c82a55ad494504e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A41793-77EB-4035-A687-F5B3144B93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53A68A0-73D9-42AC-A7B8-140FD405D2A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A8642-F581-4335-804D-6767752D7C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7986</TotalTime>
  <Words>560</Words>
  <Application>Microsoft Office PowerPoint</Application>
  <PresentationFormat>On-screen Show (4:3)</PresentationFormat>
  <Paragraphs>92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PGothic</vt:lpstr>
      <vt:lpstr>宋体</vt:lpstr>
      <vt:lpstr>Arial</vt:lpstr>
      <vt:lpstr>Tahoma</vt:lpstr>
      <vt:lpstr>Wingdings</vt:lpstr>
      <vt:lpstr>IETF</vt:lpstr>
      <vt:lpstr>Xavier de Foy, Akbar Rahman    IETF-98 (Chicago), March 2017   https://tools.ietf.org/html/draft-defoy-netslices-3gpp-network-slicing-00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Network Slicing - 3GPP Use Case</dc:title>
  <dc:creator>Xavier.DeFoy@InterDigital.com</dc:creator>
  <cp:lastModifiedBy>De Foy, Xavier</cp:lastModifiedBy>
  <cp:revision>1635</cp:revision>
  <cp:lastPrinted>2017-03-22T15:57:45Z</cp:lastPrinted>
  <dcterms:created xsi:type="dcterms:W3CDTF">2004-08-03T02:41:14Z</dcterms:created>
  <dcterms:modified xsi:type="dcterms:W3CDTF">2017-03-24T15:12:12Z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1268669863</vt:lpwstr>
  </property>
  <property fmtid="{D5CDD505-2E9C-101B-9397-08002B2CF9AE}" pid="3" name="ContentTypeId">
    <vt:lpwstr>0x010100B4547E4D5E120A4482E43E5DAB030B88</vt:lpwstr>
  </property>
</Properties>
</file>