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66" r:id="rId10"/>
    <p:sldMasterId id="2147483880" r:id="rId11"/>
  </p:sldMasterIdLst>
  <p:handoutMasterIdLst>
    <p:handoutMasterId r:id="rId20"/>
  </p:handoutMasterIdLst>
  <p:sldIdLst>
    <p:sldId id="262" r:id="rId12"/>
    <p:sldId id="258" r:id="rId13"/>
    <p:sldId id="263" r:id="rId14"/>
    <p:sldId id="264" r:id="rId15"/>
    <p:sldId id="265" r:id="rId16"/>
    <p:sldId id="266" r:id="rId17"/>
    <p:sldId id="268" r:id="rId18"/>
    <p:sldId id="267" r:id="rId19"/>
  </p:sldIdLst>
  <p:sldSz cx="18002250" cy="1080135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822960" algn="l" rtl="0" fontAlgn="base">
      <a:spcBef>
        <a:spcPct val="0"/>
      </a:spcBef>
      <a:spcAft>
        <a:spcPct val="0"/>
      </a:spcAft>
      <a:defRPr kern="1200">
        <a:solidFill>
          <a:schemeClr val="tx1"/>
        </a:solidFill>
        <a:latin typeface="Calibri" pitchFamily="34" charset="0"/>
        <a:ea typeface="宋体" pitchFamily="2" charset="-122"/>
        <a:cs typeface="+mn-cs"/>
      </a:defRPr>
    </a:lvl2pPr>
    <a:lvl3pPr marL="1645920" algn="l" rtl="0" fontAlgn="base">
      <a:spcBef>
        <a:spcPct val="0"/>
      </a:spcBef>
      <a:spcAft>
        <a:spcPct val="0"/>
      </a:spcAft>
      <a:defRPr kern="1200">
        <a:solidFill>
          <a:schemeClr val="tx1"/>
        </a:solidFill>
        <a:latin typeface="Calibri" pitchFamily="34" charset="0"/>
        <a:ea typeface="宋体" pitchFamily="2" charset="-122"/>
        <a:cs typeface="+mn-cs"/>
      </a:defRPr>
    </a:lvl3pPr>
    <a:lvl4pPr marL="2468880" algn="l" rtl="0" fontAlgn="base">
      <a:spcBef>
        <a:spcPct val="0"/>
      </a:spcBef>
      <a:spcAft>
        <a:spcPct val="0"/>
      </a:spcAft>
      <a:defRPr kern="1200">
        <a:solidFill>
          <a:schemeClr val="tx1"/>
        </a:solidFill>
        <a:latin typeface="Calibri" pitchFamily="34" charset="0"/>
        <a:ea typeface="宋体" pitchFamily="2" charset="-122"/>
        <a:cs typeface="+mn-cs"/>
      </a:defRPr>
    </a:lvl4pPr>
    <a:lvl5pPr marL="3291840" algn="l" rtl="0" fontAlgn="base">
      <a:spcBef>
        <a:spcPct val="0"/>
      </a:spcBef>
      <a:spcAft>
        <a:spcPct val="0"/>
      </a:spcAft>
      <a:defRPr kern="1200">
        <a:solidFill>
          <a:schemeClr val="tx1"/>
        </a:solidFill>
        <a:latin typeface="Calibri" pitchFamily="34" charset="0"/>
        <a:ea typeface="宋体" pitchFamily="2" charset="-122"/>
        <a:cs typeface="+mn-cs"/>
      </a:defRPr>
    </a:lvl5pPr>
    <a:lvl6pPr marL="4114800" algn="l" defTabSz="1645920" rtl="0" eaLnBrk="1" latinLnBrk="0" hangingPunct="1">
      <a:defRPr kern="1200">
        <a:solidFill>
          <a:schemeClr val="tx1"/>
        </a:solidFill>
        <a:latin typeface="Calibri" pitchFamily="34" charset="0"/>
        <a:ea typeface="宋体" pitchFamily="2" charset="-122"/>
        <a:cs typeface="+mn-cs"/>
      </a:defRPr>
    </a:lvl6pPr>
    <a:lvl7pPr marL="4937760" algn="l" defTabSz="1645920" rtl="0" eaLnBrk="1" latinLnBrk="0" hangingPunct="1">
      <a:defRPr kern="1200">
        <a:solidFill>
          <a:schemeClr val="tx1"/>
        </a:solidFill>
        <a:latin typeface="Calibri" pitchFamily="34" charset="0"/>
        <a:ea typeface="宋体" pitchFamily="2" charset="-122"/>
        <a:cs typeface="+mn-cs"/>
      </a:defRPr>
    </a:lvl7pPr>
    <a:lvl8pPr marL="5760720" algn="l" defTabSz="1645920" rtl="0" eaLnBrk="1" latinLnBrk="0" hangingPunct="1">
      <a:defRPr kern="1200">
        <a:solidFill>
          <a:schemeClr val="tx1"/>
        </a:solidFill>
        <a:latin typeface="Calibri" pitchFamily="34" charset="0"/>
        <a:ea typeface="宋体" pitchFamily="2" charset="-122"/>
        <a:cs typeface="+mn-cs"/>
      </a:defRPr>
    </a:lvl8pPr>
    <a:lvl9pPr marL="6583680" algn="l" defTabSz="164592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FF0066"/>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60" d="100"/>
          <a:sy n="60" d="100"/>
        </p:scale>
        <p:origin x="-1830" y="-498"/>
      </p:cViewPr>
      <p:guideLst>
        <p:guide orient="horz" pos="687"/>
        <p:guide orient="horz" pos="973"/>
        <p:guide orient="horz" pos="1331"/>
        <p:guide orient="horz" pos="4473"/>
        <p:guide orient="horz" pos="6332"/>
        <p:guide pos="10403"/>
        <p:guide pos="93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2017/3/23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3356648"/>
            <a:ext cx="11057632" cy="1062677"/>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487686" y="4833106"/>
            <a:ext cx="12601575" cy="827919"/>
          </a:xfrm>
          <a:prstGeom prst="rect">
            <a:avLst/>
          </a:prstGeom>
        </p:spPr>
        <p:txBody>
          <a:bodyPr/>
          <a:lstStyle>
            <a:lvl1pPr marL="0" indent="0" algn="l">
              <a:buNone/>
              <a:defRPr>
                <a:solidFill>
                  <a:schemeClr val="bg1"/>
                </a:solidFill>
              </a:defRPr>
            </a:lvl1pPr>
            <a:lvl2pPr marL="822960" indent="0" algn="ctr">
              <a:buNone/>
              <a:defRPr>
                <a:solidFill>
                  <a:schemeClr val="tx1">
                    <a:tint val="75000"/>
                  </a:schemeClr>
                </a:solidFill>
              </a:defRPr>
            </a:lvl2pPr>
            <a:lvl3pPr marL="1645920" indent="0" algn="ctr">
              <a:buNone/>
              <a:defRPr>
                <a:solidFill>
                  <a:schemeClr val="tx1">
                    <a:tint val="75000"/>
                  </a:schemeClr>
                </a:solidFill>
              </a:defRPr>
            </a:lvl3pPr>
            <a:lvl4pPr marL="2468880" indent="0" algn="ctr">
              <a:buNone/>
              <a:defRPr>
                <a:solidFill>
                  <a:schemeClr val="tx1">
                    <a:tint val="75000"/>
                  </a:schemeClr>
                </a:solidFill>
              </a:defRPr>
            </a:lvl4pPr>
            <a:lvl5pPr marL="3291840" indent="0" algn="ctr">
              <a:buNone/>
              <a:defRPr>
                <a:solidFill>
                  <a:schemeClr val="tx1">
                    <a:tint val="75000"/>
                  </a:schemeClr>
                </a:solidFill>
              </a:defRPr>
            </a:lvl5pPr>
            <a:lvl6pPr marL="4114800" indent="0" algn="ctr">
              <a:buNone/>
              <a:defRPr>
                <a:solidFill>
                  <a:schemeClr val="tx1">
                    <a:tint val="75000"/>
                  </a:schemeClr>
                </a:solidFill>
              </a:defRPr>
            </a:lvl6pPr>
            <a:lvl7pPr marL="4937760" indent="0" algn="ctr">
              <a:buNone/>
              <a:defRPr>
                <a:solidFill>
                  <a:schemeClr val="tx1">
                    <a:tint val="75000"/>
                  </a:schemeClr>
                </a:solidFill>
              </a:defRPr>
            </a:lvl7pPr>
            <a:lvl8pPr marL="5760720" indent="0" algn="ctr">
              <a:buNone/>
              <a:defRPr>
                <a:solidFill>
                  <a:schemeClr val="tx1">
                    <a:tint val="75000"/>
                  </a:schemeClr>
                </a:solidFill>
              </a:defRPr>
            </a:lvl8pPr>
            <a:lvl9pPr marL="658368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87686" y="512566"/>
            <a:ext cx="15026878" cy="1372671"/>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487686" y="2565321"/>
            <a:ext cx="15026878" cy="660582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3395425"/>
            <a:ext cx="11057632" cy="985123"/>
          </a:xfrm>
          <a:prstGeom prst="rect">
            <a:avLst/>
          </a:prstGeo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487686" y="4833106"/>
            <a:ext cx="12601575" cy="775598"/>
          </a:xfrm>
          <a:prstGeom prst="rect">
            <a:avLst/>
          </a:prstGeom>
        </p:spPr>
        <p:txBody>
          <a:bodyPr/>
          <a:lstStyle>
            <a:lvl1pPr marL="0" indent="0" algn="l">
              <a:buNone/>
              <a:defRPr>
                <a:solidFill>
                  <a:schemeClr val="bg1"/>
                </a:solidFill>
              </a:defRPr>
            </a:lvl1pPr>
            <a:lvl2pPr marL="822960" indent="0" algn="ctr">
              <a:buNone/>
              <a:defRPr>
                <a:solidFill>
                  <a:schemeClr val="tx1">
                    <a:tint val="75000"/>
                  </a:schemeClr>
                </a:solidFill>
              </a:defRPr>
            </a:lvl2pPr>
            <a:lvl3pPr marL="1645920" indent="0" algn="ctr">
              <a:buNone/>
              <a:defRPr>
                <a:solidFill>
                  <a:schemeClr val="tx1">
                    <a:tint val="75000"/>
                  </a:schemeClr>
                </a:solidFill>
              </a:defRPr>
            </a:lvl3pPr>
            <a:lvl4pPr marL="2468880" indent="0" algn="ctr">
              <a:buNone/>
              <a:defRPr>
                <a:solidFill>
                  <a:schemeClr val="tx1">
                    <a:tint val="75000"/>
                  </a:schemeClr>
                </a:solidFill>
              </a:defRPr>
            </a:lvl4pPr>
            <a:lvl5pPr marL="3291840" indent="0" algn="ctr">
              <a:buNone/>
              <a:defRPr>
                <a:solidFill>
                  <a:schemeClr val="tx1">
                    <a:tint val="75000"/>
                  </a:schemeClr>
                </a:solidFill>
              </a:defRPr>
            </a:lvl5pPr>
            <a:lvl6pPr marL="4114800" indent="0" algn="ctr">
              <a:buNone/>
              <a:defRPr>
                <a:solidFill>
                  <a:schemeClr val="tx1">
                    <a:tint val="75000"/>
                  </a:schemeClr>
                </a:solidFill>
              </a:defRPr>
            </a:lvl6pPr>
            <a:lvl7pPr marL="4937760" indent="0" algn="ctr">
              <a:buNone/>
              <a:defRPr>
                <a:solidFill>
                  <a:schemeClr val="tx1">
                    <a:tint val="75000"/>
                  </a:schemeClr>
                </a:solidFill>
              </a:defRPr>
            </a:lvl7pPr>
            <a:lvl8pPr marL="5760720" indent="0" algn="ctr">
              <a:buNone/>
              <a:defRPr>
                <a:solidFill>
                  <a:schemeClr val="tx1">
                    <a:tint val="75000"/>
                  </a:schemeClr>
                </a:solidFill>
              </a:defRPr>
            </a:lvl8pPr>
            <a:lvl9pPr marL="658368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xfrm>
            <a:off x="900112" y="10011252"/>
            <a:ext cx="4200525" cy="575072"/>
          </a:xfrm>
          <a:prstGeom prst="rect">
            <a:avLst/>
          </a:prstGeom>
          <a:ln/>
        </p:spPr>
        <p:txBody>
          <a:bodyPr lIns="164592" tIns="82296" rIns="164592" bIns="82296"/>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3395425"/>
            <a:ext cx="11057632" cy="985123"/>
          </a:xfrm>
          <a:prstGeom prst="rect">
            <a:avLst/>
          </a:prstGeom>
        </p:spPr>
        <p:txBody>
          <a:bodyPr lIns="164592" tIns="82296" rIns="164592" bIns="82296"/>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487686" y="4833106"/>
            <a:ext cx="12601575" cy="775598"/>
          </a:xfrm>
          <a:prstGeom prst="rect">
            <a:avLst/>
          </a:prstGeom>
        </p:spPr>
        <p:txBody>
          <a:bodyPr lIns="164592" tIns="82296" rIns="164592" bIns="82296"/>
          <a:lstStyle>
            <a:lvl1pPr marL="0" indent="0" algn="l">
              <a:buNone/>
              <a:defRPr>
                <a:solidFill>
                  <a:schemeClr val="bg1"/>
                </a:solidFill>
              </a:defRPr>
            </a:lvl1pPr>
            <a:lvl2pPr marL="822960" indent="0" algn="ctr">
              <a:buNone/>
              <a:defRPr>
                <a:solidFill>
                  <a:schemeClr val="tx1">
                    <a:tint val="75000"/>
                  </a:schemeClr>
                </a:solidFill>
              </a:defRPr>
            </a:lvl2pPr>
            <a:lvl3pPr marL="1645920" indent="0" algn="ctr">
              <a:buNone/>
              <a:defRPr>
                <a:solidFill>
                  <a:schemeClr val="tx1">
                    <a:tint val="75000"/>
                  </a:schemeClr>
                </a:solidFill>
              </a:defRPr>
            </a:lvl3pPr>
            <a:lvl4pPr marL="2468880" indent="0" algn="ctr">
              <a:buNone/>
              <a:defRPr>
                <a:solidFill>
                  <a:schemeClr val="tx1">
                    <a:tint val="75000"/>
                  </a:schemeClr>
                </a:solidFill>
              </a:defRPr>
            </a:lvl4pPr>
            <a:lvl5pPr marL="3291840" indent="0" algn="ctr">
              <a:buNone/>
              <a:defRPr>
                <a:solidFill>
                  <a:schemeClr val="tx1">
                    <a:tint val="75000"/>
                  </a:schemeClr>
                </a:solidFill>
              </a:defRPr>
            </a:lvl5pPr>
            <a:lvl6pPr marL="4114800" indent="0" algn="ctr">
              <a:buNone/>
              <a:defRPr>
                <a:solidFill>
                  <a:schemeClr val="tx1">
                    <a:tint val="75000"/>
                  </a:schemeClr>
                </a:solidFill>
              </a:defRPr>
            </a:lvl6pPr>
            <a:lvl7pPr marL="4937760" indent="0" algn="ctr">
              <a:buNone/>
              <a:defRPr>
                <a:solidFill>
                  <a:schemeClr val="tx1">
                    <a:tint val="75000"/>
                  </a:schemeClr>
                </a:solidFill>
              </a:defRPr>
            </a:lvl7pPr>
            <a:lvl8pPr marL="5760720" indent="0" algn="ctr">
              <a:buNone/>
              <a:defRPr>
                <a:solidFill>
                  <a:schemeClr val="tx1">
                    <a:tint val="75000"/>
                  </a:schemeClr>
                </a:solidFill>
              </a:defRPr>
            </a:lvl8pPr>
            <a:lvl9pPr marL="658368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xfrm>
            <a:off x="900112" y="10011252"/>
            <a:ext cx="4200525" cy="575072"/>
          </a:xfrm>
          <a:prstGeom prst="rect">
            <a:avLst/>
          </a:prstGeom>
          <a:ln/>
        </p:spPr>
        <p:txBody>
          <a:bodyPr lIns="164592" tIns="82296" rIns="164592" bIns="82296"/>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3355420"/>
            <a:ext cx="15301913" cy="231528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700338" y="6120765"/>
            <a:ext cx="12601575" cy="2760345"/>
          </a:xfrm>
        </p:spPr>
        <p:txBody>
          <a:bodyPr/>
          <a:lstStyle>
            <a:lvl1pPr marL="0" indent="0" algn="ctr">
              <a:buNone/>
              <a:defRPr>
                <a:solidFill>
                  <a:schemeClr val="tx1">
                    <a:tint val="75000"/>
                  </a:schemeClr>
                </a:solidFill>
              </a:defRPr>
            </a:lvl1pPr>
            <a:lvl2pPr marL="822960" indent="0" algn="ctr">
              <a:buNone/>
              <a:defRPr>
                <a:solidFill>
                  <a:schemeClr val="tx1">
                    <a:tint val="75000"/>
                  </a:schemeClr>
                </a:solidFill>
              </a:defRPr>
            </a:lvl2pPr>
            <a:lvl3pPr marL="1645920" indent="0" algn="ctr">
              <a:buNone/>
              <a:defRPr>
                <a:solidFill>
                  <a:schemeClr val="tx1">
                    <a:tint val="75000"/>
                  </a:schemeClr>
                </a:solidFill>
              </a:defRPr>
            </a:lvl3pPr>
            <a:lvl4pPr marL="2468880" indent="0" algn="ctr">
              <a:buNone/>
              <a:defRPr>
                <a:solidFill>
                  <a:schemeClr val="tx1">
                    <a:tint val="75000"/>
                  </a:schemeClr>
                </a:solidFill>
              </a:defRPr>
            </a:lvl4pPr>
            <a:lvl5pPr marL="3291840" indent="0" algn="ctr">
              <a:buNone/>
              <a:defRPr>
                <a:solidFill>
                  <a:schemeClr val="tx1">
                    <a:tint val="75000"/>
                  </a:schemeClr>
                </a:solidFill>
              </a:defRPr>
            </a:lvl5pPr>
            <a:lvl6pPr marL="4114800" indent="0" algn="ctr">
              <a:buNone/>
              <a:defRPr>
                <a:solidFill>
                  <a:schemeClr val="tx1">
                    <a:tint val="75000"/>
                  </a:schemeClr>
                </a:solidFill>
              </a:defRPr>
            </a:lvl6pPr>
            <a:lvl7pPr marL="4937760" indent="0" algn="ctr">
              <a:buNone/>
              <a:defRPr>
                <a:solidFill>
                  <a:schemeClr val="tx1">
                    <a:tint val="75000"/>
                  </a:schemeClr>
                </a:solidFill>
              </a:defRPr>
            </a:lvl7pPr>
            <a:lvl8pPr marL="5760720" indent="0" algn="ctr">
              <a:buNone/>
              <a:defRPr>
                <a:solidFill>
                  <a:schemeClr val="tx1">
                    <a:tint val="75000"/>
                  </a:schemeClr>
                </a:solidFill>
              </a:defRPr>
            </a:lvl8pPr>
            <a:lvl9pPr marL="658368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22053" y="6940868"/>
            <a:ext cx="15301913" cy="2145268"/>
          </a:xfrm>
        </p:spPr>
        <p:txBody>
          <a:bodyPr anchor="t"/>
          <a:lstStyle>
            <a:lvl1pPr algn="l">
              <a:defRPr sz="7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422053" y="4578074"/>
            <a:ext cx="15301913" cy="2362795"/>
          </a:xfrm>
        </p:spPr>
        <p:txBody>
          <a:bodyPr anchor="b"/>
          <a:lstStyle>
            <a:lvl1pPr marL="0" indent="0">
              <a:buNone/>
              <a:defRPr sz="3600">
                <a:solidFill>
                  <a:schemeClr val="tx1">
                    <a:tint val="75000"/>
                  </a:schemeClr>
                </a:solidFill>
              </a:defRPr>
            </a:lvl1pPr>
            <a:lvl2pPr marL="822960" indent="0">
              <a:buNone/>
              <a:defRPr sz="3200">
                <a:solidFill>
                  <a:schemeClr val="tx1">
                    <a:tint val="75000"/>
                  </a:schemeClr>
                </a:solidFill>
              </a:defRPr>
            </a:lvl2pPr>
            <a:lvl3pPr marL="1645920" indent="0">
              <a:buNone/>
              <a:defRPr sz="2900">
                <a:solidFill>
                  <a:schemeClr val="tx1">
                    <a:tint val="75000"/>
                  </a:schemeClr>
                </a:solidFill>
              </a:defRPr>
            </a:lvl3pPr>
            <a:lvl4pPr marL="2468880" indent="0">
              <a:buNone/>
              <a:defRPr sz="2500">
                <a:solidFill>
                  <a:schemeClr val="tx1">
                    <a:tint val="75000"/>
                  </a:schemeClr>
                </a:solidFill>
              </a:defRPr>
            </a:lvl4pPr>
            <a:lvl5pPr marL="3291840" indent="0">
              <a:buNone/>
              <a:defRPr sz="2500">
                <a:solidFill>
                  <a:schemeClr val="tx1">
                    <a:tint val="75000"/>
                  </a:schemeClr>
                </a:solidFill>
              </a:defRPr>
            </a:lvl5pPr>
            <a:lvl6pPr marL="4114800" indent="0">
              <a:buNone/>
              <a:defRPr sz="2500">
                <a:solidFill>
                  <a:schemeClr val="tx1">
                    <a:tint val="75000"/>
                  </a:schemeClr>
                </a:solidFill>
              </a:defRPr>
            </a:lvl6pPr>
            <a:lvl7pPr marL="4937760" indent="0">
              <a:buNone/>
              <a:defRPr sz="2500">
                <a:solidFill>
                  <a:schemeClr val="tx1">
                    <a:tint val="75000"/>
                  </a:schemeClr>
                </a:solidFill>
              </a:defRPr>
            </a:lvl7pPr>
            <a:lvl8pPr marL="5760720" indent="0">
              <a:buNone/>
              <a:defRPr sz="2500">
                <a:solidFill>
                  <a:schemeClr val="tx1">
                    <a:tint val="75000"/>
                  </a:schemeClr>
                </a:solidFill>
              </a:defRPr>
            </a:lvl8pPr>
            <a:lvl9pPr marL="6583680" indent="0">
              <a:buNone/>
              <a:defRPr sz="2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2" y="2520316"/>
            <a:ext cx="7950994" cy="712839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9151144" y="2520316"/>
            <a:ext cx="7950994" cy="712839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0113" y="2417803"/>
            <a:ext cx="7954120" cy="1007625"/>
          </a:xfrm>
        </p:spPr>
        <p:txBody>
          <a:bodyPr anchor="b"/>
          <a:lstStyle>
            <a:lvl1pPr marL="0" indent="0">
              <a:buNone/>
              <a:defRPr sz="4300" b="1"/>
            </a:lvl1pPr>
            <a:lvl2pPr marL="822960" indent="0">
              <a:buNone/>
              <a:defRPr sz="3600" b="1"/>
            </a:lvl2pPr>
            <a:lvl3pPr marL="1645920" indent="0">
              <a:buNone/>
              <a:defRPr sz="3200" b="1"/>
            </a:lvl3pPr>
            <a:lvl4pPr marL="2468880" indent="0">
              <a:buNone/>
              <a:defRPr sz="2900" b="1"/>
            </a:lvl4pPr>
            <a:lvl5pPr marL="3291840" indent="0">
              <a:buNone/>
              <a:defRPr sz="2900" b="1"/>
            </a:lvl5pPr>
            <a:lvl6pPr marL="4114800" indent="0">
              <a:buNone/>
              <a:defRPr sz="2900" b="1"/>
            </a:lvl6pPr>
            <a:lvl7pPr marL="4937760" indent="0">
              <a:buNone/>
              <a:defRPr sz="2900" b="1"/>
            </a:lvl7pPr>
            <a:lvl8pPr marL="5760720" indent="0">
              <a:buNone/>
              <a:defRPr sz="2900" b="1"/>
            </a:lvl8pPr>
            <a:lvl9pPr marL="6583680" indent="0">
              <a:buNone/>
              <a:defRPr sz="2900" b="1"/>
            </a:lvl9pPr>
          </a:lstStyle>
          <a:p>
            <a:pPr lvl="0"/>
            <a:r>
              <a:rPr lang="zh-CN" altLang="en-US" smtClean="0"/>
              <a:t>单击此处编辑母版文本样式</a:t>
            </a:r>
          </a:p>
        </p:txBody>
      </p:sp>
      <p:sp>
        <p:nvSpPr>
          <p:cNvPr id="4" name="内容占位符 3"/>
          <p:cNvSpPr>
            <a:spLocks noGrp="1"/>
          </p:cNvSpPr>
          <p:nvPr>
            <p:ph sz="half" idx="2"/>
          </p:nvPr>
        </p:nvSpPr>
        <p:spPr>
          <a:xfrm>
            <a:off x="900113" y="3425428"/>
            <a:ext cx="7954120" cy="622327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9144894" y="2417803"/>
            <a:ext cx="7957245" cy="1007625"/>
          </a:xfrm>
        </p:spPr>
        <p:txBody>
          <a:bodyPr anchor="b"/>
          <a:lstStyle>
            <a:lvl1pPr marL="0" indent="0">
              <a:buNone/>
              <a:defRPr sz="4300" b="1"/>
            </a:lvl1pPr>
            <a:lvl2pPr marL="822960" indent="0">
              <a:buNone/>
              <a:defRPr sz="3600" b="1"/>
            </a:lvl2pPr>
            <a:lvl3pPr marL="1645920" indent="0">
              <a:buNone/>
              <a:defRPr sz="3200" b="1"/>
            </a:lvl3pPr>
            <a:lvl4pPr marL="2468880" indent="0">
              <a:buNone/>
              <a:defRPr sz="2900" b="1"/>
            </a:lvl4pPr>
            <a:lvl5pPr marL="3291840" indent="0">
              <a:buNone/>
              <a:defRPr sz="2900" b="1"/>
            </a:lvl5pPr>
            <a:lvl6pPr marL="4114800" indent="0">
              <a:buNone/>
              <a:defRPr sz="2900" b="1"/>
            </a:lvl6pPr>
            <a:lvl7pPr marL="4937760" indent="0">
              <a:buNone/>
              <a:defRPr sz="2900" b="1"/>
            </a:lvl7pPr>
            <a:lvl8pPr marL="5760720" indent="0">
              <a:buNone/>
              <a:defRPr sz="2900" b="1"/>
            </a:lvl8pPr>
            <a:lvl9pPr marL="6583680" indent="0">
              <a:buNone/>
              <a:defRPr sz="2900" b="1"/>
            </a:lvl9pPr>
          </a:lstStyle>
          <a:p>
            <a:pPr lvl="0"/>
            <a:r>
              <a:rPr lang="zh-CN" altLang="en-US" smtClean="0"/>
              <a:t>单击此处编辑母版文本样式</a:t>
            </a:r>
          </a:p>
        </p:txBody>
      </p:sp>
      <p:sp>
        <p:nvSpPr>
          <p:cNvPr id="6" name="内容占位符 5"/>
          <p:cNvSpPr>
            <a:spLocks noGrp="1"/>
          </p:cNvSpPr>
          <p:nvPr>
            <p:ph sz="quarter" idx="4"/>
          </p:nvPr>
        </p:nvSpPr>
        <p:spPr>
          <a:xfrm>
            <a:off x="9144894" y="3425428"/>
            <a:ext cx="7957245" cy="622327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4153021"/>
            <a:ext cx="11057632" cy="1058751"/>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00114" y="430054"/>
            <a:ext cx="5922616" cy="1830229"/>
          </a:xfrm>
        </p:spPr>
        <p:txBody>
          <a:bodyPr anchor="b"/>
          <a:lstStyle>
            <a:lvl1pPr algn="l">
              <a:defRPr sz="3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7038380" y="430055"/>
            <a:ext cx="10063758" cy="9218653"/>
          </a:xfrm>
        </p:spPr>
        <p:txBody>
          <a:bodyPr/>
          <a:lstStyle>
            <a:lvl1pPr>
              <a:defRPr sz="58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00114" y="2260283"/>
            <a:ext cx="5922616" cy="7388424"/>
          </a:xfrm>
        </p:spPr>
        <p:txBody>
          <a:bodyPr/>
          <a:lstStyle>
            <a:lvl1pPr marL="0" indent="0">
              <a:buNone/>
              <a:defRPr sz="2500"/>
            </a:lvl1pPr>
            <a:lvl2pPr marL="822960" indent="0">
              <a:buNone/>
              <a:defRPr sz="2200"/>
            </a:lvl2pPr>
            <a:lvl3pPr marL="1645920" indent="0">
              <a:buNone/>
              <a:defRPr sz="1800"/>
            </a:lvl3pPr>
            <a:lvl4pPr marL="2468880" indent="0">
              <a:buNone/>
              <a:defRPr sz="1600"/>
            </a:lvl4pPr>
            <a:lvl5pPr marL="3291840" indent="0">
              <a:buNone/>
              <a:defRPr sz="1600"/>
            </a:lvl5pPr>
            <a:lvl6pPr marL="4114800" indent="0">
              <a:buNone/>
              <a:defRPr sz="1600"/>
            </a:lvl6pPr>
            <a:lvl7pPr marL="4937760" indent="0">
              <a:buNone/>
              <a:defRPr sz="1600"/>
            </a:lvl7pPr>
            <a:lvl8pPr marL="5760720" indent="0">
              <a:buNone/>
              <a:defRPr sz="1600"/>
            </a:lvl8pPr>
            <a:lvl9pPr marL="6583680" indent="0">
              <a:buNone/>
              <a:defRPr sz="16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28567" y="7560945"/>
            <a:ext cx="10801350" cy="892612"/>
          </a:xfrm>
        </p:spPr>
        <p:txBody>
          <a:bodyPr anchor="b"/>
          <a:lstStyle>
            <a:lvl1pPr algn="l">
              <a:defRPr sz="3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528567" y="965121"/>
            <a:ext cx="10801350" cy="6480810"/>
          </a:xfrm>
        </p:spPr>
        <p:txBody>
          <a:bodyPr/>
          <a:lstStyle>
            <a:lvl1pPr marL="0" indent="0">
              <a:buNone/>
              <a:defRPr sz="5800"/>
            </a:lvl1pPr>
            <a:lvl2pPr marL="822960" indent="0">
              <a:buNone/>
              <a:defRPr sz="5000"/>
            </a:lvl2pPr>
            <a:lvl3pPr marL="1645920" indent="0">
              <a:buNone/>
              <a:defRPr sz="43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zh-CN" altLang="en-US"/>
          </a:p>
        </p:txBody>
      </p:sp>
      <p:sp>
        <p:nvSpPr>
          <p:cNvPr id="4" name="文本占位符 3"/>
          <p:cNvSpPr>
            <a:spLocks noGrp="1"/>
          </p:cNvSpPr>
          <p:nvPr>
            <p:ph type="body" sz="half" idx="2"/>
          </p:nvPr>
        </p:nvSpPr>
        <p:spPr>
          <a:xfrm>
            <a:off x="3528567" y="8453557"/>
            <a:ext cx="10801350" cy="1267658"/>
          </a:xfrm>
        </p:spPr>
        <p:txBody>
          <a:bodyPr/>
          <a:lstStyle>
            <a:lvl1pPr marL="0" indent="0">
              <a:buNone/>
              <a:defRPr sz="2500"/>
            </a:lvl1pPr>
            <a:lvl2pPr marL="822960" indent="0">
              <a:buNone/>
              <a:defRPr sz="2200"/>
            </a:lvl2pPr>
            <a:lvl3pPr marL="1645920" indent="0">
              <a:buNone/>
              <a:defRPr sz="1800"/>
            </a:lvl3pPr>
            <a:lvl4pPr marL="2468880" indent="0">
              <a:buNone/>
              <a:defRPr sz="1600"/>
            </a:lvl4pPr>
            <a:lvl5pPr marL="3291840" indent="0">
              <a:buNone/>
              <a:defRPr sz="1600"/>
            </a:lvl5pPr>
            <a:lvl6pPr marL="4114800" indent="0">
              <a:buNone/>
              <a:defRPr sz="1600"/>
            </a:lvl6pPr>
            <a:lvl7pPr marL="4937760" indent="0">
              <a:buNone/>
              <a:defRPr sz="1600"/>
            </a:lvl7pPr>
            <a:lvl8pPr marL="5760720" indent="0">
              <a:buNone/>
              <a:defRPr sz="1600"/>
            </a:lvl8pPr>
            <a:lvl9pPr marL="6583680" indent="0">
              <a:buNone/>
              <a:defRPr sz="16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051631" y="432556"/>
            <a:ext cx="4050506" cy="921615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00113" y="432556"/>
            <a:ext cx="11851481" cy="92161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FB6210-FDCB-4FAE-9D07-8D08F7070F99}" type="datetimeFigureOut">
              <a:rPr lang="zh-CN" altLang="en-US" smtClean="0"/>
              <a:pPr/>
              <a:t>2017/3/23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5B21CD-F4AF-4449-B0D1-682B68B33D65}"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3395425"/>
            <a:ext cx="11057632" cy="985123"/>
          </a:xfrm>
          <a:prstGeom prst="rect">
            <a:avLst/>
          </a:prstGeo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487686" y="4833106"/>
            <a:ext cx="12601575" cy="775598"/>
          </a:xfrm>
          <a:prstGeom prst="rect">
            <a:avLst/>
          </a:prstGeom>
        </p:spPr>
        <p:txBody>
          <a:bodyPr/>
          <a:lstStyle>
            <a:lvl1pPr marL="0" indent="0" algn="l">
              <a:buNone/>
              <a:defRPr>
                <a:solidFill>
                  <a:schemeClr val="bg1"/>
                </a:solidFill>
              </a:defRPr>
            </a:lvl1pPr>
            <a:lvl2pPr marL="822960" indent="0" algn="ctr">
              <a:buNone/>
              <a:defRPr>
                <a:solidFill>
                  <a:schemeClr val="tx1">
                    <a:tint val="75000"/>
                  </a:schemeClr>
                </a:solidFill>
              </a:defRPr>
            </a:lvl2pPr>
            <a:lvl3pPr marL="1645920" indent="0" algn="ctr">
              <a:buNone/>
              <a:defRPr>
                <a:solidFill>
                  <a:schemeClr val="tx1">
                    <a:tint val="75000"/>
                  </a:schemeClr>
                </a:solidFill>
              </a:defRPr>
            </a:lvl3pPr>
            <a:lvl4pPr marL="2468880" indent="0" algn="ctr">
              <a:buNone/>
              <a:defRPr>
                <a:solidFill>
                  <a:schemeClr val="tx1">
                    <a:tint val="75000"/>
                  </a:schemeClr>
                </a:solidFill>
              </a:defRPr>
            </a:lvl4pPr>
            <a:lvl5pPr marL="3291840" indent="0" algn="ctr">
              <a:buNone/>
              <a:defRPr>
                <a:solidFill>
                  <a:schemeClr val="tx1">
                    <a:tint val="75000"/>
                  </a:schemeClr>
                </a:solidFill>
              </a:defRPr>
            </a:lvl5pPr>
            <a:lvl6pPr marL="4114800" indent="0" algn="ctr">
              <a:buNone/>
              <a:defRPr>
                <a:solidFill>
                  <a:schemeClr val="tx1">
                    <a:tint val="75000"/>
                  </a:schemeClr>
                </a:solidFill>
              </a:defRPr>
            </a:lvl6pPr>
            <a:lvl7pPr marL="4937760" indent="0" algn="ctr">
              <a:buNone/>
              <a:defRPr>
                <a:solidFill>
                  <a:schemeClr val="tx1">
                    <a:tint val="75000"/>
                  </a:schemeClr>
                </a:solidFill>
              </a:defRPr>
            </a:lvl7pPr>
            <a:lvl8pPr marL="5760720" indent="0" algn="ctr">
              <a:buNone/>
              <a:defRPr>
                <a:solidFill>
                  <a:schemeClr val="tx1">
                    <a:tint val="75000"/>
                  </a:schemeClr>
                </a:solidFill>
              </a:defRPr>
            </a:lvl8pPr>
            <a:lvl9pPr marL="658368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xfrm>
            <a:off x="900112" y="10011252"/>
            <a:ext cx="4200525" cy="575072"/>
          </a:xfrm>
          <a:prstGeom prst="rect">
            <a:avLst/>
          </a:prstGeom>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3355420"/>
            <a:ext cx="15301913" cy="231528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700338" y="6120765"/>
            <a:ext cx="12601575" cy="2760345"/>
          </a:xfrm>
        </p:spPr>
        <p:txBody>
          <a:bodyPr/>
          <a:lstStyle>
            <a:lvl1pPr marL="0" indent="0" algn="ctr">
              <a:buNone/>
              <a:defRPr>
                <a:solidFill>
                  <a:schemeClr val="tx1">
                    <a:tint val="75000"/>
                  </a:schemeClr>
                </a:solidFill>
              </a:defRPr>
            </a:lvl1pPr>
            <a:lvl2pPr marL="822960" indent="0" algn="ctr">
              <a:buNone/>
              <a:defRPr>
                <a:solidFill>
                  <a:schemeClr val="tx1">
                    <a:tint val="75000"/>
                  </a:schemeClr>
                </a:solidFill>
              </a:defRPr>
            </a:lvl2pPr>
            <a:lvl3pPr marL="1645920" indent="0" algn="ctr">
              <a:buNone/>
              <a:defRPr>
                <a:solidFill>
                  <a:schemeClr val="tx1">
                    <a:tint val="75000"/>
                  </a:schemeClr>
                </a:solidFill>
              </a:defRPr>
            </a:lvl3pPr>
            <a:lvl4pPr marL="2468880" indent="0" algn="ctr">
              <a:buNone/>
              <a:defRPr>
                <a:solidFill>
                  <a:schemeClr val="tx1">
                    <a:tint val="75000"/>
                  </a:schemeClr>
                </a:solidFill>
              </a:defRPr>
            </a:lvl4pPr>
            <a:lvl5pPr marL="3291840" indent="0" algn="ctr">
              <a:buNone/>
              <a:defRPr>
                <a:solidFill>
                  <a:schemeClr val="tx1">
                    <a:tint val="75000"/>
                  </a:schemeClr>
                </a:solidFill>
              </a:defRPr>
            </a:lvl5pPr>
            <a:lvl6pPr marL="4114800" indent="0" algn="ctr">
              <a:buNone/>
              <a:defRPr>
                <a:solidFill>
                  <a:schemeClr val="tx1">
                    <a:tint val="75000"/>
                  </a:schemeClr>
                </a:solidFill>
              </a:defRPr>
            </a:lvl6pPr>
            <a:lvl7pPr marL="4937760" indent="0" algn="ctr">
              <a:buNone/>
              <a:defRPr>
                <a:solidFill>
                  <a:schemeClr val="tx1">
                    <a:tint val="75000"/>
                  </a:schemeClr>
                </a:solidFill>
              </a:defRPr>
            </a:lvl7pPr>
            <a:lvl8pPr marL="5760720" indent="0" algn="ctr">
              <a:buNone/>
              <a:defRPr>
                <a:solidFill>
                  <a:schemeClr val="tx1">
                    <a:tint val="75000"/>
                  </a:schemeClr>
                </a:solidFill>
              </a:defRPr>
            </a:lvl8pPr>
            <a:lvl9pPr marL="658368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CFA630-13BB-46C4-BD44-B2C5F9B66074}" type="datetimeFigureOut">
              <a:rPr lang="en-US" smtClean="0"/>
              <a:pPr/>
              <a:t>3/23/2017</a:t>
            </a:fld>
            <a:endParaRPr lang="en-US" dirty="0">
              <a:solidFill>
                <a:srgbClr val="FFFFFF"/>
              </a:solidFill>
            </a:endParaRPr>
          </a:p>
        </p:txBody>
      </p:sp>
      <p:sp>
        <p:nvSpPr>
          <p:cNvPr id="5" name="页脚占位符 4"/>
          <p:cNvSpPr>
            <a:spLocks noGrp="1"/>
          </p:cNvSpPr>
          <p:nvPr>
            <p:ph type="ftr" sz="quarter" idx="11"/>
          </p:nvPr>
        </p:nvSpPr>
        <p:spPr>
          <a:xfrm>
            <a:off x="6150769" y="10011252"/>
            <a:ext cx="5700713" cy="575072"/>
          </a:xfrm>
          <a:prstGeom prst="rect">
            <a:avLst/>
          </a:prstGeom>
        </p:spPr>
        <p:txBody>
          <a:bodyPr/>
          <a:lstStyle/>
          <a:p>
            <a:endParaRPr kumimoji="0" lang="en-US" dirty="0">
              <a:solidFill>
                <a:srgbClr val="FFFFFF"/>
              </a:solidFill>
            </a:endParaRPr>
          </a:p>
        </p:txBody>
      </p:sp>
      <p:sp>
        <p:nvSpPr>
          <p:cNvPr id="6" name="灯片编号占位符 5"/>
          <p:cNvSpPr>
            <a:spLocks noGrp="1"/>
          </p:cNvSpPr>
          <p:nvPr>
            <p:ph type="sldNum" sz="quarter" idx="12"/>
          </p:nvPr>
        </p:nvSpPr>
        <p:spPr/>
        <p:txBody>
          <a:bodyPr/>
          <a:lstStyle/>
          <a:p>
            <a:fld id="{BC5217A8-0E06-4059-AC45-433E2E67A85D}" type="slidenum">
              <a:rPr kumimoji="0" lang="en-US" smtClean="0"/>
              <a:pPr/>
              <a:t>‹#›</a:t>
            </a:fld>
            <a:endParaRPr kumimoji="0" lang="en-US" dirty="0">
              <a:solidFill>
                <a:srgbClr val="FFFFFF"/>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FA630-13BB-46C4-BD44-B2C5F9B66074}" type="datetimeFigureOut">
              <a:rPr lang="en-US" smtClean="0"/>
              <a:pPr/>
              <a:t>3/23/2017</a:t>
            </a:fld>
            <a:endParaRPr lang="en-US"/>
          </a:p>
        </p:txBody>
      </p:sp>
      <p:sp>
        <p:nvSpPr>
          <p:cNvPr id="5" name="页脚占位符 4"/>
          <p:cNvSpPr>
            <a:spLocks noGrp="1"/>
          </p:cNvSpPr>
          <p:nvPr>
            <p:ph type="ftr" sz="quarter" idx="11"/>
          </p:nvPr>
        </p:nvSpPr>
        <p:spPr>
          <a:xfrm>
            <a:off x="6150769" y="10011252"/>
            <a:ext cx="5700713" cy="575072"/>
          </a:xfrm>
          <a:prstGeom prst="rect">
            <a:avLst/>
          </a:prstGeom>
        </p:spPr>
        <p:txBody>
          <a:bodyPr/>
          <a:lstStyle/>
          <a:p>
            <a:endParaRPr kumimoji="0" lang="en-US"/>
          </a:p>
        </p:txBody>
      </p:sp>
      <p:sp>
        <p:nvSpPr>
          <p:cNvPr id="6" name="灯片编号占位符 5"/>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22053" y="6940868"/>
            <a:ext cx="15301913" cy="2145268"/>
          </a:xfrm>
        </p:spPr>
        <p:txBody>
          <a:bodyPr anchor="t"/>
          <a:lstStyle>
            <a:lvl1pPr algn="l">
              <a:defRPr sz="7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422053" y="4578074"/>
            <a:ext cx="15301913" cy="2362795"/>
          </a:xfrm>
        </p:spPr>
        <p:txBody>
          <a:bodyPr anchor="b"/>
          <a:lstStyle>
            <a:lvl1pPr marL="0" indent="0">
              <a:buNone/>
              <a:defRPr sz="3600">
                <a:solidFill>
                  <a:schemeClr val="tx1">
                    <a:tint val="75000"/>
                  </a:schemeClr>
                </a:solidFill>
              </a:defRPr>
            </a:lvl1pPr>
            <a:lvl2pPr marL="822960" indent="0">
              <a:buNone/>
              <a:defRPr sz="3200">
                <a:solidFill>
                  <a:schemeClr val="tx1">
                    <a:tint val="75000"/>
                  </a:schemeClr>
                </a:solidFill>
              </a:defRPr>
            </a:lvl2pPr>
            <a:lvl3pPr marL="1645920" indent="0">
              <a:buNone/>
              <a:defRPr sz="2900">
                <a:solidFill>
                  <a:schemeClr val="tx1">
                    <a:tint val="75000"/>
                  </a:schemeClr>
                </a:solidFill>
              </a:defRPr>
            </a:lvl3pPr>
            <a:lvl4pPr marL="2468880" indent="0">
              <a:buNone/>
              <a:defRPr sz="2500">
                <a:solidFill>
                  <a:schemeClr val="tx1">
                    <a:tint val="75000"/>
                  </a:schemeClr>
                </a:solidFill>
              </a:defRPr>
            </a:lvl4pPr>
            <a:lvl5pPr marL="3291840" indent="0">
              <a:buNone/>
              <a:defRPr sz="2500">
                <a:solidFill>
                  <a:schemeClr val="tx1">
                    <a:tint val="75000"/>
                  </a:schemeClr>
                </a:solidFill>
              </a:defRPr>
            </a:lvl5pPr>
            <a:lvl6pPr marL="4114800" indent="0">
              <a:buNone/>
              <a:defRPr sz="2500">
                <a:solidFill>
                  <a:schemeClr val="tx1">
                    <a:tint val="75000"/>
                  </a:schemeClr>
                </a:solidFill>
              </a:defRPr>
            </a:lvl6pPr>
            <a:lvl7pPr marL="4937760" indent="0">
              <a:buNone/>
              <a:defRPr sz="2500">
                <a:solidFill>
                  <a:schemeClr val="tx1">
                    <a:tint val="75000"/>
                  </a:schemeClr>
                </a:solidFill>
              </a:defRPr>
            </a:lvl7pPr>
            <a:lvl8pPr marL="5760720" indent="0">
              <a:buNone/>
              <a:defRPr sz="2500">
                <a:solidFill>
                  <a:schemeClr val="tx1">
                    <a:tint val="75000"/>
                  </a:schemeClr>
                </a:solidFill>
              </a:defRPr>
            </a:lvl8pPr>
            <a:lvl9pPr marL="6583680" indent="0">
              <a:buNone/>
              <a:defRPr sz="2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CFA630-13BB-46C4-BD44-B2C5F9B66074}" type="datetimeFigureOut">
              <a:rPr lang="en-US" smtClean="0"/>
              <a:pPr/>
              <a:t>3/23/2017</a:t>
            </a:fld>
            <a:endParaRPr lang="en-US">
              <a:solidFill>
                <a:schemeClr val="tx2"/>
              </a:solidFill>
            </a:endParaRPr>
          </a:p>
        </p:txBody>
      </p:sp>
      <p:sp>
        <p:nvSpPr>
          <p:cNvPr id="5" name="页脚占位符 4"/>
          <p:cNvSpPr>
            <a:spLocks noGrp="1"/>
          </p:cNvSpPr>
          <p:nvPr>
            <p:ph type="ftr" sz="quarter" idx="11"/>
          </p:nvPr>
        </p:nvSpPr>
        <p:spPr>
          <a:xfrm>
            <a:off x="6150769" y="10011252"/>
            <a:ext cx="5700713" cy="575072"/>
          </a:xfrm>
          <a:prstGeom prst="rect">
            <a:avLst/>
          </a:prstGeom>
        </p:spPr>
        <p:txBody>
          <a:bodyPr/>
          <a:lstStyle/>
          <a:p>
            <a:endParaRPr kumimoji="0" lang="en-US" dirty="0">
              <a:solidFill>
                <a:schemeClr val="tx2"/>
              </a:solidFill>
            </a:endParaRPr>
          </a:p>
        </p:txBody>
      </p:sp>
      <p:sp>
        <p:nvSpPr>
          <p:cNvPr id="6" name="灯片编号占位符 5"/>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7477693"/>
            <a:ext cx="11057632" cy="1058751"/>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00112" y="2520316"/>
            <a:ext cx="7950994" cy="712839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9151144" y="2520316"/>
            <a:ext cx="7950994" cy="7128392"/>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CFA630-13BB-46C4-BD44-B2C5F9B66074}" type="datetimeFigureOut">
              <a:rPr lang="en-US" smtClean="0"/>
              <a:pPr/>
              <a:t>3/23/2017</a:t>
            </a:fld>
            <a:endParaRPr lang="en-US"/>
          </a:p>
        </p:txBody>
      </p:sp>
      <p:sp>
        <p:nvSpPr>
          <p:cNvPr id="6" name="页脚占位符 5"/>
          <p:cNvSpPr>
            <a:spLocks noGrp="1"/>
          </p:cNvSpPr>
          <p:nvPr>
            <p:ph type="ftr" sz="quarter" idx="11"/>
          </p:nvPr>
        </p:nvSpPr>
        <p:spPr>
          <a:xfrm>
            <a:off x="6150769" y="10011252"/>
            <a:ext cx="5700713" cy="575072"/>
          </a:xfrm>
          <a:prstGeom prst="rect">
            <a:avLst/>
          </a:prstGeom>
        </p:spPr>
        <p:txBody>
          <a:bodyPr/>
          <a:lstStyle/>
          <a:p>
            <a:endParaRPr kumimoji="0" lang="en-US"/>
          </a:p>
        </p:txBody>
      </p:sp>
      <p:sp>
        <p:nvSpPr>
          <p:cNvPr id="7" name="灯片编号占位符 6"/>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0113" y="2417803"/>
            <a:ext cx="7954120" cy="1007625"/>
          </a:xfrm>
        </p:spPr>
        <p:txBody>
          <a:bodyPr anchor="b"/>
          <a:lstStyle>
            <a:lvl1pPr marL="0" indent="0">
              <a:buNone/>
              <a:defRPr sz="4300" b="1"/>
            </a:lvl1pPr>
            <a:lvl2pPr marL="822960" indent="0">
              <a:buNone/>
              <a:defRPr sz="3600" b="1"/>
            </a:lvl2pPr>
            <a:lvl3pPr marL="1645920" indent="0">
              <a:buNone/>
              <a:defRPr sz="3200" b="1"/>
            </a:lvl3pPr>
            <a:lvl4pPr marL="2468880" indent="0">
              <a:buNone/>
              <a:defRPr sz="2900" b="1"/>
            </a:lvl4pPr>
            <a:lvl5pPr marL="3291840" indent="0">
              <a:buNone/>
              <a:defRPr sz="2900" b="1"/>
            </a:lvl5pPr>
            <a:lvl6pPr marL="4114800" indent="0">
              <a:buNone/>
              <a:defRPr sz="2900" b="1"/>
            </a:lvl6pPr>
            <a:lvl7pPr marL="4937760" indent="0">
              <a:buNone/>
              <a:defRPr sz="2900" b="1"/>
            </a:lvl7pPr>
            <a:lvl8pPr marL="5760720" indent="0">
              <a:buNone/>
              <a:defRPr sz="2900" b="1"/>
            </a:lvl8pPr>
            <a:lvl9pPr marL="6583680" indent="0">
              <a:buNone/>
              <a:defRPr sz="2900" b="1"/>
            </a:lvl9pPr>
          </a:lstStyle>
          <a:p>
            <a:pPr lvl="0"/>
            <a:r>
              <a:rPr lang="zh-CN" altLang="en-US" smtClean="0"/>
              <a:t>单击此处编辑母版文本样式</a:t>
            </a:r>
          </a:p>
        </p:txBody>
      </p:sp>
      <p:sp>
        <p:nvSpPr>
          <p:cNvPr id="4" name="内容占位符 3"/>
          <p:cNvSpPr>
            <a:spLocks noGrp="1"/>
          </p:cNvSpPr>
          <p:nvPr>
            <p:ph sz="half" idx="2"/>
          </p:nvPr>
        </p:nvSpPr>
        <p:spPr>
          <a:xfrm>
            <a:off x="900113" y="3425428"/>
            <a:ext cx="7954120" cy="622327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9144894" y="2417803"/>
            <a:ext cx="7957245" cy="1007625"/>
          </a:xfrm>
        </p:spPr>
        <p:txBody>
          <a:bodyPr anchor="b"/>
          <a:lstStyle>
            <a:lvl1pPr marL="0" indent="0">
              <a:buNone/>
              <a:defRPr sz="4300" b="1"/>
            </a:lvl1pPr>
            <a:lvl2pPr marL="822960" indent="0">
              <a:buNone/>
              <a:defRPr sz="3600" b="1"/>
            </a:lvl2pPr>
            <a:lvl3pPr marL="1645920" indent="0">
              <a:buNone/>
              <a:defRPr sz="3200" b="1"/>
            </a:lvl3pPr>
            <a:lvl4pPr marL="2468880" indent="0">
              <a:buNone/>
              <a:defRPr sz="2900" b="1"/>
            </a:lvl4pPr>
            <a:lvl5pPr marL="3291840" indent="0">
              <a:buNone/>
              <a:defRPr sz="2900" b="1"/>
            </a:lvl5pPr>
            <a:lvl6pPr marL="4114800" indent="0">
              <a:buNone/>
              <a:defRPr sz="2900" b="1"/>
            </a:lvl6pPr>
            <a:lvl7pPr marL="4937760" indent="0">
              <a:buNone/>
              <a:defRPr sz="2900" b="1"/>
            </a:lvl7pPr>
            <a:lvl8pPr marL="5760720" indent="0">
              <a:buNone/>
              <a:defRPr sz="2900" b="1"/>
            </a:lvl8pPr>
            <a:lvl9pPr marL="6583680" indent="0">
              <a:buNone/>
              <a:defRPr sz="2900" b="1"/>
            </a:lvl9pPr>
          </a:lstStyle>
          <a:p>
            <a:pPr lvl="0"/>
            <a:r>
              <a:rPr lang="zh-CN" altLang="en-US" smtClean="0"/>
              <a:t>单击此处编辑母版文本样式</a:t>
            </a:r>
          </a:p>
        </p:txBody>
      </p:sp>
      <p:sp>
        <p:nvSpPr>
          <p:cNvPr id="6" name="内容占位符 5"/>
          <p:cNvSpPr>
            <a:spLocks noGrp="1"/>
          </p:cNvSpPr>
          <p:nvPr>
            <p:ph sz="quarter" idx="4"/>
          </p:nvPr>
        </p:nvSpPr>
        <p:spPr>
          <a:xfrm>
            <a:off x="9144894" y="3425428"/>
            <a:ext cx="7957245" cy="6223279"/>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CFA630-13BB-46C4-BD44-B2C5F9B66074}" type="datetimeFigureOut">
              <a:rPr lang="en-US" smtClean="0"/>
              <a:pPr/>
              <a:t>3/23/2017</a:t>
            </a:fld>
            <a:endParaRPr lang="en-US"/>
          </a:p>
        </p:txBody>
      </p:sp>
      <p:sp>
        <p:nvSpPr>
          <p:cNvPr id="8" name="页脚占位符 7"/>
          <p:cNvSpPr>
            <a:spLocks noGrp="1"/>
          </p:cNvSpPr>
          <p:nvPr>
            <p:ph type="ftr" sz="quarter" idx="11"/>
          </p:nvPr>
        </p:nvSpPr>
        <p:spPr>
          <a:xfrm>
            <a:off x="6150769" y="10011252"/>
            <a:ext cx="5700713" cy="575072"/>
          </a:xfrm>
          <a:prstGeom prst="rect">
            <a:avLst/>
          </a:prstGeom>
        </p:spPr>
        <p:txBody>
          <a:bodyPr/>
          <a:lstStyle/>
          <a:p>
            <a:endParaRPr kumimoji="0" lang="en-US"/>
          </a:p>
        </p:txBody>
      </p:sp>
      <p:sp>
        <p:nvSpPr>
          <p:cNvPr id="9" name="灯片编号占位符 8"/>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CFA630-13BB-46C4-BD44-B2C5F9B66074}" type="datetimeFigureOut">
              <a:rPr lang="en-US" smtClean="0"/>
              <a:pPr/>
              <a:t>3/23/2017</a:t>
            </a:fld>
            <a:endParaRPr lang="en-US"/>
          </a:p>
        </p:txBody>
      </p:sp>
      <p:sp>
        <p:nvSpPr>
          <p:cNvPr id="4" name="页脚占位符 3"/>
          <p:cNvSpPr>
            <a:spLocks noGrp="1"/>
          </p:cNvSpPr>
          <p:nvPr>
            <p:ph type="ftr" sz="quarter" idx="11"/>
          </p:nvPr>
        </p:nvSpPr>
        <p:spPr>
          <a:xfrm>
            <a:off x="6150769" y="10011252"/>
            <a:ext cx="5700713" cy="575072"/>
          </a:xfrm>
          <a:prstGeom prst="rect">
            <a:avLst/>
          </a:prstGeom>
        </p:spPr>
        <p:txBody>
          <a:bodyPr/>
          <a:lstStyle/>
          <a:p>
            <a:endParaRPr kumimoji="0" lang="en-US"/>
          </a:p>
        </p:txBody>
      </p:sp>
      <p:sp>
        <p:nvSpPr>
          <p:cNvPr id="5" name="灯片编号占位符 4"/>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CFA630-13BB-46C4-BD44-B2C5F9B66074}" type="datetimeFigureOut">
              <a:rPr lang="en-US" smtClean="0"/>
              <a:pPr/>
              <a:t>3/23/2017</a:t>
            </a:fld>
            <a:endParaRPr lang="en-US" dirty="0">
              <a:solidFill>
                <a:schemeClr val="tx2"/>
              </a:solidFill>
            </a:endParaRPr>
          </a:p>
        </p:txBody>
      </p:sp>
      <p:sp>
        <p:nvSpPr>
          <p:cNvPr id="3" name="页脚占位符 2"/>
          <p:cNvSpPr>
            <a:spLocks noGrp="1"/>
          </p:cNvSpPr>
          <p:nvPr>
            <p:ph type="ftr" sz="quarter" idx="11"/>
          </p:nvPr>
        </p:nvSpPr>
        <p:spPr>
          <a:xfrm>
            <a:off x="6150769" y="10011252"/>
            <a:ext cx="5700713" cy="575072"/>
          </a:xfrm>
          <a:prstGeom prst="rect">
            <a:avLst/>
          </a:prstGeom>
        </p:spPr>
        <p:txBody>
          <a:bodyPr/>
          <a:lstStyle/>
          <a:p>
            <a:endParaRPr kumimoji="0" lang="en-US" dirty="0">
              <a:solidFill>
                <a:schemeClr val="tx2"/>
              </a:solidFill>
            </a:endParaRPr>
          </a:p>
        </p:txBody>
      </p:sp>
      <p:sp>
        <p:nvSpPr>
          <p:cNvPr id="4" name="灯片编号占位符 3"/>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00114" y="430054"/>
            <a:ext cx="5922616" cy="1830229"/>
          </a:xfrm>
        </p:spPr>
        <p:txBody>
          <a:bodyPr anchor="b"/>
          <a:lstStyle>
            <a:lvl1pPr algn="l">
              <a:defRPr sz="3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7038380" y="430055"/>
            <a:ext cx="10063758" cy="9218653"/>
          </a:xfrm>
        </p:spPr>
        <p:txBody>
          <a:bodyPr/>
          <a:lstStyle>
            <a:lvl1pPr>
              <a:defRPr sz="58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00114" y="2260283"/>
            <a:ext cx="5922616" cy="7388424"/>
          </a:xfrm>
        </p:spPr>
        <p:txBody>
          <a:bodyPr/>
          <a:lstStyle>
            <a:lvl1pPr marL="0" indent="0">
              <a:buNone/>
              <a:defRPr sz="2500"/>
            </a:lvl1pPr>
            <a:lvl2pPr marL="822960" indent="0">
              <a:buNone/>
              <a:defRPr sz="2200"/>
            </a:lvl2pPr>
            <a:lvl3pPr marL="1645920" indent="0">
              <a:buNone/>
              <a:defRPr sz="1800"/>
            </a:lvl3pPr>
            <a:lvl4pPr marL="2468880" indent="0">
              <a:buNone/>
              <a:defRPr sz="1600"/>
            </a:lvl4pPr>
            <a:lvl5pPr marL="3291840" indent="0">
              <a:buNone/>
              <a:defRPr sz="1600"/>
            </a:lvl5pPr>
            <a:lvl6pPr marL="4114800" indent="0">
              <a:buNone/>
              <a:defRPr sz="1600"/>
            </a:lvl6pPr>
            <a:lvl7pPr marL="4937760" indent="0">
              <a:buNone/>
              <a:defRPr sz="1600"/>
            </a:lvl7pPr>
            <a:lvl8pPr marL="5760720" indent="0">
              <a:buNone/>
              <a:defRPr sz="1600"/>
            </a:lvl8pPr>
            <a:lvl9pPr marL="6583680" indent="0">
              <a:buNone/>
              <a:defRPr sz="16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CFA630-13BB-46C4-BD44-B2C5F9B66074}" type="datetimeFigureOut">
              <a:rPr lang="en-US" smtClean="0"/>
              <a:pPr/>
              <a:t>3/23/2017</a:t>
            </a:fld>
            <a:endParaRPr lang="en-US"/>
          </a:p>
        </p:txBody>
      </p:sp>
      <p:sp>
        <p:nvSpPr>
          <p:cNvPr id="6" name="页脚占位符 5"/>
          <p:cNvSpPr>
            <a:spLocks noGrp="1"/>
          </p:cNvSpPr>
          <p:nvPr>
            <p:ph type="ftr" sz="quarter" idx="11"/>
          </p:nvPr>
        </p:nvSpPr>
        <p:spPr>
          <a:xfrm>
            <a:off x="6150769" y="10011252"/>
            <a:ext cx="5700713" cy="575072"/>
          </a:xfrm>
          <a:prstGeom prst="rect">
            <a:avLst/>
          </a:prstGeom>
        </p:spPr>
        <p:txBody>
          <a:bodyPr/>
          <a:lstStyle/>
          <a:p>
            <a:endParaRPr kumimoji="0" lang="en-US"/>
          </a:p>
        </p:txBody>
      </p:sp>
      <p:sp>
        <p:nvSpPr>
          <p:cNvPr id="7" name="灯片编号占位符 6"/>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28567" y="7560945"/>
            <a:ext cx="10801350" cy="892612"/>
          </a:xfrm>
        </p:spPr>
        <p:txBody>
          <a:bodyPr anchor="b"/>
          <a:lstStyle>
            <a:lvl1pPr algn="l">
              <a:defRPr sz="3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528567" y="965121"/>
            <a:ext cx="10801350" cy="6480810"/>
          </a:xfrm>
        </p:spPr>
        <p:txBody>
          <a:bodyPr/>
          <a:lstStyle>
            <a:lvl1pPr marL="0" indent="0">
              <a:buNone/>
              <a:defRPr sz="5800"/>
            </a:lvl1pPr>
            <a:lvl2pPr marL="822960" indent="0">
              <a:buNone/>
              <a:defRPr sz="5000"/>
            </a:lvl2pPr>
            <a:lvl3pPr marL="1645920" indent="0">
              <a:buNone/>
              <a:defRPr sz="430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endParaRPr lang="zh-CN" altLang="en-US"/>
          </a:p>
        </p:txBody>
      </p:sp>
      <p:sp>
        <p:nvSpPr>
          <p:cNvPr id="4" name="文本占位符 3"/>
          <p:cNvSpPr>
            <a:spLocks noGrp="1"/>
          </p:cNvSpPr>
          <p:nvPr>
            <p:ph type="body" sz="half" idx="2"/>
          </p:nvPr>
        </p:nvSpPr>
        <p:spPr>
          <a:xfrm>
            <a:off x="3528567" y="8453557"/>
            <a:ext cx="10801350" cy="1267658"/>
          </a:xfrm>
        </p:spPr>
        <p:txBody>
          <a:bodyPr/>
          <a:lstStyle>
            <a:lvl1pPr marL="0" indent="0">
              <a:buNone/>
              <a:defRPr sz="2500"/>
            </a:lvl1pPr>
            <a:lvl2pPr marL="822960" indent="0">
              <a:buNone/>
              <a:defRPr sz="2200"/>
            </a:lvl2pPr>
            <a:lvl3pPr marL="1645920" indent="0">
              <a:buNone/>
              <a:defRPr sz="1800"/>
            </a:lvl3pPr>
            <a:lvl4pPr marL="2468880" indent="0">
              <a:buNone/>
              <a:defRPr sz="1600"/>
            </a:lvl4pPr>
            <a:lvl5pPr marL="3291840" indent="0">
              <a:buNone/>
              <a:defRPr sz="1600"/>
            </a:lvl5pPr>
            <a:lvl6pPr marL="4114800" indent="0">
              <a:buNone/>
              <a:defRPr sz="1600"/>
            </a:lvl6pPr>
            <a:lvl7pPr marL="4937760" indent="0">
              <a:buNone/>
              <a:defRPr sz="1600"/>
            </a:lvl7pPr>
            <a:lvl8pPr marL="5760720" indent="0">
              <a:buNone/>
              <a:defRPr sz="1600"/>
            </a:lvl8pPr>
            <a:lvl9pPr marL="6583680" indent="0">
              <a:buNone/>
              <a:defRPr sz="16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CFA630-13BB-46C4-BD44-B2C5F9B66074}" type="datetimeFigureOut">
              <a:rPr lang="en-US" smtClean="0"/>
              <a:pPr/>
              <a:t>3/23/2017</a:t>
            </a:fld>
            <a:endParaRPr lang="en-US"/>
          </a:p>
        </p:txBody>
      </p:sp>
      <p:sp>
        <p:nvSpPr>
          <p:cNvPr id="6" name="页脚占位符 5"/>
          <p:cNvSpPr>
            <a:spLocks noGrp="1"/>
          </p:cNvSpPr>
          <p:nvPr>
            <p:ph type="ftr" sz="quarter" idx="11"/>
          </p:nvPr>
        </p:nvSpPr>
        <p:spPr>
          <a:xfrm>
            <a:off x="6150769" y="10011252"/>
            <a:ext cx="5700713" cy="575072"/>
          </a:xfrm>
          <a:prstGeom prst="rect">
            <a:avLst/>
          </a:prstGeom>
        </p:spPr>
        <p:txBody>
          <a:bodyPr/>
          <a:lstStyle/>
          <a:p>
            <a:endParaRPr kumimoji="0" lang="en-US"/>
          </a:p>
        </p:txBody>
      </p:sp>
      <p:sp>
        <p:nvSpPr>
          <p:cNvPr id="7" name="灯片编号占位符 6"/>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FA630-13BB-46C4-BD44-B2C5F9B66074}" type="datetimeFigureOut">
              <a:rPr lang="en-US" smtClean="0"/>
              <a:pPr/>
              <a:t>3/23/2017</a:t>
            </a:fld>
            <a:endParaRPr lang="en-US"/>
          </a:p>
        </p:txBody>
      </p:sp>
      <p:sp>
        <p:nvSpPr>
          <p:cNvPr id="5" name="页脚占位符 4"/>
          <p:cNvSpPr>
            <a:spLocks noGrp="1"/>
          </p:cNvSpPr>
          <p:nvPr>
            <p:ph type="ftr" sz="quarter" idx="11"/>
          </p:nvPr>
        </p:nvSpPr>
        <p:spPr>
          <a:xfrm>
            <a:off x="6150769" y="10011252"/>
            <a:ext cx="5700713" cy="575072"/>
          </a:xfrm>
          <a:prstGeom prst="rect">
            <a:avLst/>
          </a:prstGeom>
        </p:spPr>
        <p:txBody>
          <a:bodyPr/>
          <a:lstStyle/>
          <a:p>
            <a:endParaRPr kumimoji="0" lang="en-US"/>
          </a:p>
        </p:txBody>
      </p:sp>
      <p:sp>
        <p:nvSpPr>
          <p:cNvPr id="6" name="灯片编号占位符 5"/>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051631" y="432556"/>
            <a:ext cx="4050506" cy="921615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00113" y="432556"/>
            <a:ext cx="11851481" cy="92161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CFA630-13BB-46C4-BD44-B2C5F9B66074}" type="datetimeFigureOut">
              <a:rPr lang="en-US" smtClean="0"/>
              <a:pPr/>
              <a:t>3/23/2017</a:t>
            </a:fld>
            <a:endParaRPr lang="en-US" dirty="0"/>
          </a:p>
        </p:txBody>
      </p:sp>
      <p:sp>
        <p:nvSpPr>
          <p:cNvPr id="5" name="页脚占位符 4"/>
          <p:cNvSpPr>
            <a:spLocks noGrp="1"/>
          </p:cNvSpPr>
          <p:nvPr>
            <p:ph type="ftr" sz="quarter" idx="11"/>
          </p:nvPr>
        </p:nvSpPr>
        <p:spPr>
          <a:xfrm>
            <a:off x="6150769" y="10011252"/>
            <a:ext cx="5700713" cy="575072"/>
          </a:xfrm>
          <a:prstGeom prst="rect">
            <a:avLst/>
          </a:prstGeom>
        </p:spPr>
        <p:txBody>
          <a:bodyPr/>
          <a:lstStyle/>
          <a:p>
            <a:endParaRPr kumimoji="0" lang="en-US" dirty="0"/>
          </a:p>
        </p:txBody>
      </p:sp>
      <p:sp>
        <p:nvSpPr>
          <p:cNvPr id="6" name="灯片编号占位符 5"/>
          <p:cNvSpPr>
            <a:spLocks noGrp="1"/>
          </p:cNvSpPr>
          <p:nvPr>
            <p:ph type="sldNum" sz="quarter" idx="12"/>
          </p:nvPr>
        </p:nvSpPr>
        <p:spPr/>
        <p:txBody>
          <a:bodyPr/>
          <a:lstStyle/>
          <a:p>
            <a:fld id="{BC5217A8-0E06-4059-AC45-433E2E67A85D}" type="slidenum">
              <a:rPr kumimoji="0" lang="en-US" smtClean="0"/>
              <a:pPr/>
              <a:t>‹#›</a:t>
            </a:fld>
            <a:endParaRPr kumimoji="0" lang="en-US" dirty="0">
              <a:solidFill>
                <a:schemeClr val="tx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7477693"/>
            <a:ext cx="11057632" cy="1058751"/>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7477693"/>
            <a:ext cx="11057632" cy="1058751"/>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7477693"/>
            <a:ext cx="11057632" cy="1058751"/>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6" y="512566"/>
            <a:ext cx="15026878" cy="1372671"/>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487686" y="2565321"/>
            <a:ext cx="15026878" cy="660582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98994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87687" y="3395425"/>
            <a:ext cx="11057632" cy="985123"/>
          </a:xfrm>
          <a:prstGeom prst="rect">
            <a:avLst/>
          </a:prstGeo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1487686" y="4833106"/>
            <a:ext cx="12601575" cy="775598"/>
          </a:xfrm>
          <a:prstGeom prst="rect">
            <a:avLst/>
          </a:prstGeom>
        </p:spPr>
        <p:txBody>
          <a:bodyPr/>
          <a:lstStyle>
            <a:lvl1pPr marL="0" indent="0" algn="l">
              <a:buNone/>
              <a:defRPr>
                <a:solidFill>
                  <a:schemeClr val="bg1"/>
                </a:solidFill>
              </a:defRPr>
            </a:lvl1pPr>
            <a:lvl2pPr marL="822960" indent="0" algn="ctr">
              <a:buNone/>
              <a:defRPr>
                <a:solidFill>
                  <a:schemeClr val="tx1">
                    <a:tint val="75000"/>
                  </a:schemeClr>
                </a:solidFill>
              </a:defRPr>
            </a:lvl2pPr>
            <a:lvl3pPr marL="1645920" indent="0" algn="ctr">
              <a:buNone/>
              <a:defRPr>
                <a:solidFill>
                  <a:schemeClr val="tx1">
                    <a:tint val="75000"/>
                  </a:schemeClr>
                </a:solidFill>
              </a:defRPr>
            </a:lvl3pPr>
            <a:lvl4pPr marL="2468880" indent="0" algn="ctr">
              <a:buNone/>
              <a:defRPr>
                <a:solidFill>
                  <a:schemeClr val="tx1">
                    <a:tint val="75000"/>
                  </a:schemeClr>
                </a:solidFill>
              </a:defRPr>
            </a:lvl4pPr>
            <a:lvl5pPr marL="3291840" indent="0" algn="ctr">
              <a:buNone/>
              <a:defRPr>
                <a:solidFill>
                  <a:schemeClr val="tx1">
                    <a:tint val="75000"/>
                  </a:schemeClr>
                </a:solidFill>
              </a:defRPr>
            </a:lvl5pPr>
            <a:lvl6pPr marL="4114800" indent="0" algn="ctr">
              <a:buNone/>
              <a:defRPr>
                <a:solidFill>
                  <a:schemeClr val="tx1">
                    <a:tint val="75000"/>
                  </a:schemeClr>
                </a:solidFill>
              </a:defRPr>
            </a:lvl6pPr>
            <a:lvl7pPr marL="4937760" indent="0" algn="ctr">
              <a:buNone/>
              <a:defRPr>
                <a:solidFill>
                  <a:schemeClr val="tx1">
                    <a:tint val="75000"/>
                  </a:schemeClr>
                </a:solidFill>
              </a:defRPr>
            </a:lvl7pPr>
            <a:lvl8pPr marL="5760720" indent="0" algn="ctr">
              <a:buNone/>
              <a:defRPr>
                <a:solidFill>
                  <a:schemeClr val="tx1">
                    <a:tint val="75000"/>
                  </a:schemeClr>
                </a:solidFill>
              </a:defRPr>
            </a:lvl8pPr>
            <a:lvl9pPr marL="658368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xfrm>
            <a:off x="900112" y="10011252"/>
            <a:ext cx="4200525" cy="575072"/>
          </a:xfrm>
          <a:prstGeom prst="rect">
            <a:avLst/>
          </a:prstGeom>
          <a:ln/>
        </p:spPr>
        <p:txBody>
          <a:bodyPr lIns="164592" tIns="82296" rIns="164592" bIns="82296"/>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10.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11.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8358546" y="5518190"/>
            <a:ext cx="1809602" cy="5078135"/>
            <a:chOff x="5839" y="2251"/>
            <a:chExt cx="579" cy="2031"/>
          </a:xfrm>
        </p:grpSpPr>
        <p:sp>
          <p:nvSpPr>
            <p:cNvPr id="1038" name="Rectangle 78"/>
            <p:cNvSpPr>
              <a:spLocks noChangeArrowheads="1"/>
            </p:cNvSpPr>
            <p:nvPr userDrawn="1"/>
          </p:nvSpPr>
          <p:spPr bwMode="auto">
            <a:xfrm>
              <a:off x="5839" y="3186"/>
              <a:ext cx="579" cy="148"/>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8214778" y="2100264"/>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spcBef>
                <a:spcPct val="20000"/>
              </a:spcBef>
            </a:pPr>
            <a:r>
              <a:rPr lang="zh-CN" altLang="en-US" sz="2000" dirty="0">
                <a:solidFill>
                  <a:srgbClr val="FFFFFF"/>
                </a:solidFill>
                <a:latin typeface="Arial" pitchFamily="34" charset="0"/>
                <a:ea typeface="黑体" pitchFamily="49" charset="-122"/>
              </a:rPr>
              <a:t>配色参考方案：</a:t>
            </a:r>
          </a:p>
          <a:p>
            <a:pPr>
              <a:lnSpc>
                <a:spcPct val="120000"/>
              </a:lnSpc>
              <a:spcBef>
                <a:spcPct val="20000"/>
              </a:spcBef>
            </a:pPr>
            <a:r>
              <a:rPr lang="zh-CN" altLang="en-US" sz="2000" dirty="0">
                <a:solidFill>
                  <a:srgbClr val="FFFFFF"/>
                </a:solidFill>
                <a:latin typeface="Arial" pitchFamily="34" charset="0"/>
                <a:ea typeface="黑体" pitchFamily="49" charset="-122"/>
              </a:rPr>
              <a:t>建议同一页面内不超过四种颜色，以下是</a:t>
            </a:r>
            <a:r>
              <a:rPr lang="en-US" altLang="zh-CN" sz="2000" dirty="0">
                <a:solidFill>
                  <a:srgbClr val="FFFFFF"/>
                </a:solidFill>
                <a:latin typeface="Arial" pitchFamily="34" charset="0"/>
                <a:ea typeface="黑体" pitchFamily="49" charset="-122"/>
              </a:rPr>
              <a:t>13</a:t>
            </a:r>
            <a:r>
              <a:rPr lang="zh-CN" altLang="en-US" sz="2000" dirty="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8214777" y="1"/>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spcBef>
                <a:spcPct val="20000"/>
              </a:spcBef>
            </a:pPr>
            <a:r>
              <a:rPr lang="zh-CN" altLang="en-US" sz="2000" dirty="0">
                <a:solidFill>
                  <a:srgbClr val="FFFFFF"/>
                </a:solidFill>
                <a:latin typeface="Arial" pitchFamily="34" charset="0"/>
                <a:ea typeface="黑体" pitchFamily="49" charset="-122"/>
              </a:rPr>
              <a:t>客户或者合作伙伴的标志放在右上角</a:t>
            </a:r>
            <a:r>
              <a:rPr lang="en-US" altLang="zh-CN" sz="2000" dirty="0">
                <a:solidFill>
                  <a:srgbClr val="FFFFFF"/>
                </a:solidFill>
                <a:latin typeface="Arial" pitchFamily="34" charset="0"/>
                <a:ea typeface="黑体" pitchFamily="49" charset="-122"/>
              </a:rPr>
              <a:t>.</a:t>
            </a:r>
            <a:endParaRPr lang="zh-CN" altLang="en-US" sz="2000" dirty="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532692"/>
            <a:ext cx="18002250" cy="600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14233029" y="6318291"/>
            <a:ext cx="2264594" cy="443198"/>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4592" tIns="82296" rIns="164592" bIns="822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487687" y="3355399"/>
            <a:ext cx="11057632" cy="10626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4240" rIns="164592" bIns="8424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487686" y="4833105"/>
            <a:ext cx="10491937" cy="8279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2296" rIns="164592" bIns="82296"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gn="r">
              <a:lnSpc>
                <a:spcPct val="125000"/>
              </a:lnSpc>
              <a:spcBef>
                <a:spcPct val="20000"/>
              </a:spcBef>
            </a:pPr>
            <a:r>
              <a:rPr lang="zh-CN" altLang="en-US" sz="2000" dirty="0">
                <a:solidFill>
                  <a:srgbClr val="FFFFFF"/>
                </a:solidFill>
                <a:latin typeface="Arial" pitchFamily="34" charset="0"/>
                <a:ea typeface="黑体" pitchFamily="49" charset="-122"/>
              </a:rPr>
              <a:t>英文标题</a:t>
            </a:r>
            <a:r>
              <a:rPr lang="en-US" altLang="zh-CN" sz="2000" dirty="0">
                <a:solidFill>
                  <a:srgbClr val="FFFFFF"/>
                </a:solidFill>
                <a:latin typeface="Arial" pitchFamily="34" charset="0"/>
                <a:ea typeface="黑体" pitchFamily="49" charset="-122"/>
              </a:rPr>
              <a:t>:32-35pt  </a:t>
            </a:r>
            <a:endParaRPr lang="zh-CN" altLang="en-US" sz="2000" dirty="0">
              <a:solidFill>
                <a:srgbClr val="FFFFFF"/>
              </a:solidFill>
              <a:latin typeface="Arial" pitchFamily="34" charset="0"/>
              <a:ea typeface="黑体" pitchFamily="49" charset="-122"/>
            </a:endParaRPr>
          </a:p>
          <a:p>
            <a:pPr algn="r">
              <a:lnSpc>
                <a:spcPct val="125000"/>
              </a:lnSpc>
              <a:spcBef>
                <a:spcPct val="20000"/>
              </a:spcBef>
            </a:pPr>
            <a:r>
              <a:rPr lang="zh-CN" altLang="en-US" sz="2000" dirty="0">
                <a:solidFill>
                  <a:srgbClr val="FFFFFF"/>
                </a:solidFill>
                <a:latin typeface="Arial" pitchFamily="34" charset="0"/>
                <a:ea typeface="黑体" pitchFamily="49" charset="-122"/>
              </a:rPr>
              <a:t>颜色</a:t>
            </a:r>
            <a:r>
              <a:rPr lang="en-US" altLang="zh-CN" sz="20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2000" dirty="0">
                <a:solidFill>
                  <a:srgbClr val="FFFFFF"/>
                </a:solidFill>
                <a:latin typeface="Arial" pitchFamily="34" charset="0"/>
                <a:ea typeface="黑体" pitchFamily="49" charset="-122"/>
              </a:rPr>
              <a:t>内部使用字体 </a:t>
            </a:r>
            <a:r>
              <a:rPr lang="en-US" altLang="zh-CN" sz="2000" dirty="0">
                <a:solidFill>
                  <a:srgbClr val="FFFFFF"/>
                </a:solidFill>
                <a:latin typeface="Arial" pitchFamily="34" charset="0"/>
                <a:ea typeface="黑体" pitchFamily="49" charset="-122"/>
              </a:rPr>
              <a:t>:</a:t>
            </a:r>
          </a:p>
          <a:p>
            <a:pPr algn="r">
              <a:lnSpc>
                <a:spcPct val="125000"/>
              </a:lnSpc>
              <a:spcBef>
                <a:spcPct val="20000"/>
              </a:spcBef>
            </a:pPr>
            <a:r>
              <a:rPr lang="en-US" altLang="zh-CN" sz="2000" dirty="0" err="1">
                <a:solidFill>
                  <a:srgbClr val="FFFFFF"/>
                </a:solidFill>
                <a:latin typeface="Arial" pitchFamily="34" charset="0"/>
                <a:ea typeface="黑体" pitchFamily="49" charset="-122"/>
              </a:rPr>
              <a:t>FrutigerNext</a:t>
            </a:r>
            <a:r>
              <a:rPr lang="en-US" altLang="zh-CN" sz="20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2000" dirty="0">
                <a:solidFill>
                  <a:srgbClr val="FFFFFF"/>
                </a:solidFill>
                <a:latin typeface="Arial" pitchFamily="34" charset="0"/>
                <a:ea typeface="黑体" pitchFamily="49" charset="-122"/>
              </a:rPr>
              <a:t>外部使用字体 </a:t>
            </a:r>
            <a:r>
              <a:rPr lang="en-US" altLang="zh-CN" sz="2000" dirty="0">
                <a:solidFill>
                  <a:srgbClr val="FFFFFF"/>
                </a:solidFill>
                <a:latin typeface="Arial" pitchFamily="34" charset="0"/>
                <a:ea typeface="黑体" pitchFamily="49" charset="-122"/>
              </a:rPr>
              <a:t>: Arial</a:t>
            </a:r>
          </a:p>
          <a:p>
            <a:pPr algn="r">
              <a:lnSpc>
                <a:spcPct val="75000"/>
              </a:lnSpc>
              <a:spcBef>
                <a:spcPct val="20000"/>
              </a:spcBef>
            </a:pPr>
            <a:endParaRPr lang="en-US" altLang="zh-CN" sz="2000" dirty="0">
              <a:solidFill>
                <a:srgbClr val="FFFFFF"/>
              </a:solidFill>
              <a:latin typeface="Arial" pitchFamily="34" charset="0"/>
              <a:ea typeface="黑体" pitchFamily="49" charset="-122"/>
            </a:endParaRPr>
          </a:p>
          <a:p>
            <a:pPr algn="r">
              <a:lnSpc>
                <a:spcPct val="125000"/>
              </a:lnSpc>
              <a:spcBef>
                <a:spcPct val="20000"/>
              </a:spcBef>
            </a:pPr>
            <a:r>
              <a:rPr lang="zh-CN" altLang="en-US" sz="2000" dirty="0">
                <a:solidFill>
                  <a:srgbClr val="FFFFFF"/>
                </a:solidFill>
                <a:latin typeface="Arial" pitchFamily="34" charset="0"/>
                <a:ea typeface="黑体" pitchFamily="49" charset="-122"/>
              </a:rPr>
              <a:t>中文标题</a:t>
            </a:r>
            <a:r>
              <a:rPr lang="en-US" altLang="zh-CN" sz="2000" dirty="0">
                <a:solidFill>
                  <a:srgbClr val="FFFFFF"/>
                </a:solidFill>
                <a:latin typeface="Arial" pitchFamily="34" charset="0"/>
                <a:ea typeface="黑体" pitchFamily="49" charset="-122"/>
              </a:rPr>
              <a:t>:30-32pt  </a:t>
            </a:r>
            <a:endParaRPr lang="zh-CN" altLang="en-US" sz="2000" dirty="0">
              <a:solidFill>
                <a:srgbClr val="FFFFFF"/>
              </a:solidFill>
              <a:latin typeface="Arial" pitchFamily="34" charset="0"/>
              <a:ea typeface="黑体" pitchFamily="49" charset="-122"/>
            </a:endParaRPr>
          </a:p>
          <a:p>
            <a:pPr algn="r">
              <a:lnSpc>
                <a:spcPct val="125000"/>
              </a:lnSpc>
              <a:spcBef>
                <a:spcPct val="20000"/>
              </a:spcBef>
            </a:pPr>
            <a:r>
              <a:rPr lang="zh-CN" altLang="en-US" sz="2000" dirty="0">
                <a:solidFill>
                  <a:srgbClr val="FFFFFF"/>
                </a:solidFill>
                <a:latin typeface="Arial" pitchFamily="34" charset="0"/>
                <a:ea typeface="黑体" pitchFamily="49" charset="-122"/>
              </a:rPr>
              <a:t>颜色</a:t>
            </a:r>
            <a:r>
              <a:rPr lang="en-US" altLang="zh-CN" sz="20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2000" dirty="0">
                <a:solidFill>
                  <a:srgbClr val="FFFFFF"/>
                </a:solidFill>
                <a:latin typeface="Arial" pitchFamily="34" charset="0"/>
                <a:ea typeface="黑体" pitchFamily="49" charset="-122"/>
              </a:rPr>
              <a:t>字体</a:t>
            </a:r>
            <a:r>
              <a:rPr lang="en-US" altLang="zh-CN" sz="2000" dirty="0">
                <a:solidFill>
                  <a:srgbClr val="FFFFFF"/>
                </a:solidFill>
                <a:latin typeface="Arial" pitchFamily="34" charset="0"/>
                <a:ea typeface="黑体" pitchFamily="49" charset="-122"/>
              </a:rPr>
              <a:t>:</a:t>
            </a:r>
            <a:r>
              <a:rPr lang="zh-CN" altLang="en-US" sz="20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2000" dirty="0">
              <a:solidFill>
                <a:srgbClr val="FFFFFF"/>
              </a:solidFill>
              <a:latin typeface="Arial" pitchFamily="34" charset="0"/>
              <a:ea typeface="黑体" pitchFamily="49" charset="-122"/>
            </a:endParaRPr>
          </a:p>
          <a:p>
            <a:pPr algn="r">
              <a:lnSpc>
                <a:spcPct val="125000"/>
              </a:lnSpc>
              <a:spcBef>
                <a:spcPct val="20000"/>
              </a:spcBef>
            </a:pPr>
            <a:endParaRPr lang="zh-CN" altLang="en-US" sz="2000" dirty="0">
              <a:solidFill>
                <a:srgbClr val="FFFFFF"/>
              </a:solidFill>
              <a:latin typeface="Arial" pitchFamily="34" charset="0"/>
              <a:ea typeface="黑体" pitchFamily="49" charset="-122"/>
            </a:endParaRPr>
          </a:p>
          <a:p>
            <a:pPr algn="r">
              <a:lnSpc>
                <a:spcPct val="125000"/>
              </a:lnSpc>
              <a:spcBef>
                <a:spcPct val="20000"/>
              </a:spcBef>
            </a:pPr>
            <a:endParaRPr lang="zh-CN" altLang="en-US" sz="2000" dirty="0">
              <a:solidFill>
                <a:srgbClr val="FFFFFF"/>
              </a:solidFill>
              <a:latin typeface="Arial" pitchFamily="34" charset="0"/>
              <a:ea typeface="黑体" pitchFamily="49" charset="-122"/>
            </a:endParaRPr>
          </a:p>
          <a:p>
            <a:pPr algn="r">
              <a:lnSpc>
                <a:spcPct val="125000"/>
              </a:lnSpc>
              <a:spcBef>
                <a:spcPct val="20000"/>
              </a:spcBef>
            </a:pPr>
            <a:r>
              <a:rPr lang="zh-CN" altLang="en-US" sz="2000" dirty="0">
                <a:solidFill>
                  <a:srgbClr val="FFFFFF"/>
                </a:solidFill>
                <a:latin typeface="Arial" pitchFamily="34" charset="0"/>
                <a:ea typeface="黑体" pitchFamily="49" charset="-122"/>
              </a:rPr>
              <a:t>英文正文</a:t>
            </a:r>
            <a:r>
              <a:rPr lang="en-US" altLang="zh-CN" sz="2000" dirty="0">
                <a:solidFill>
                  <a:srgbClr val="FFFFFF"/>
                </a:solidFill>
                <a:latin typeface="Arial" pitchFamily="34" charset="0"/>
                <a:ea typeface="黑体" pitchFamily="49" charset="-122"/>
              </a:rPr>
              <a:t>:20-22pt</a:t>
            </a:r>
          </a:p>
          <a:p>
            <a:pPr algn="r">
              <a:lnSpc>
                <a:spcPct val="125000"/>
              </a:lnSpc>
              <a:spcBef>
                <a:spcPct val="20000"/>
              </a:spcBef>
            </a:pPr>
            <a:r>
              <a:rPr lang="zh-CN" altLang="en-US" sz="2000" dirty="0">
                <a:solidFill>
                  <a:srgbClr val="FFFFFF"/>
                </a:solidFill>
                <a:latin typeface="Arial" pitchFamily="34" charset="0"/>
                <a:ea typeface="黑体" pitchFamily="49" charset="-122"/>
              </a:rPr>
              <a:t>子目录 </a:t>
            </a:r>
            <a:r>
              <a:rPr lang="en-US" altLang="zh-CN" sz="2000" dirty="0">
                <a:solidFill>
                  <a:srgbClr val="FFFFFF"/>
                </a:solidFill>
                <a:latin typeface="Arial" pitchFamily="34" charset="0"/>
                <a:ea typeface="黑体" pitchFamily="49" charset="-122"/>
              </a:rPr>
              <a:t>(2-5</a:t>
            </a:r>
            <a:r>
              <a:rPr lang="zh-CN" altLang="en-US" sz="2000" dirty="0">
                <a:solidFill>
                  <a:srgbClr val="FFFFFF"/>
                </a:solidFill>
                <a:latin typeface="Arial" pitchFamily="34" charset="0"/>
                <a:ea typeface="黑体" pitchFamily="49" charset="-122"/>
              </a:rPr>
              <a:t>级</a:t>
            </a:r>
            <a:r>
              <a:rPr lang="en-US" altLang="zh-CN" sz="2000" dirty="0">
                <a:solidFill>
                  <a:srgbClr val="FFFFFF"/>
                </a:solidFill>
                <a:latin typeface="Arial" pitchFamily="34" charset="0"/>
                <a:ea typeface="黑体" pitchFamily="49" charset="-122"/>
              </a:rPr>
              <a:t>) :18pt  </a:t>
            </a:r>
          </a:p>
          <a:p>
            <a:pPr algn="r">
              <a:lnSpc>
                <a:spcPct val="125000"/>
              </a:lnSpc>
              <a:spcBef>
                <a:spcPct val="20000"/>
              </a:spcBef>
            </a:pPr>
            <a:r>
              <a:rPr lang="zh-CN" altLang="en-US" sz="2000" dirty="0">
                <a:solidFill>
                  <a:srgbClr val="FFFFFF"/>
                </a:solidFill>
                <a:latin typeface="Arial" pitchFamily="34" charset="0"/>
                <a:ea typeface="黑体" pitchFamily="49" charset="-122"/>
              </a:rPr>
              <a:t>颜色</a:t>
            </a:r>
            <a:r>
              <a:rPr lang="en-US" altLang="zh-CN" sz="2000" dirty="0">
                <a:solidFill>
                  <a:srgbClr val="FFFFFF"/>
                </a:solidFill>
                <a:latin typeface="Arial" pitchFamily="34" charset="0"/>
                <a:ea typeface="黑体" pitchFamily="49" charset="-122"/>
              </a:rPr>
              <a:t>:</a:t>
            </a:r>
            <a:r>
              <a:rPr lang="zh-CN" altLang="en-US" sz="2000" dirty="0">
                <a:solidFill>
                  <a:srgbClr val="FFFFFF"/>
                </a:solidFill>
                <a:latin typeface="Arial" pitchFamily="34" charset="0"/>
                <a:ea typeface="黑体" pitchFamily="49" charset="-122"/>
              </a:rPr>
              <a:t>黑色</a:t>
            </a:r>
          </a:p>
          <a:p>
            <a:pPr algn="r">
              <a:lnSpc>
                <a:spcPct val="125000"/>
              </a:lnSpc>
              <a:spcBef>
                <a:spcPct val="20000"/>
              </a:spcBef>
            </a:pPr>
            <a:r>
              <a:rPr lang="zh-CN" altLang="en-US" sz="2000" dirty="0">
                <a:solidFill>
                  <a:srgbClr val="FFFFFF"/>
                </a:solidFill>
                <a:latin typeface="Arial" pitchFamily="34" charset="0"/>
                <a:ea typeface="黑体" pitchFamily="49" charset="-122"/>
              </a:rPr>
              <a:t>内部使用字体 </a:t>
            </a:r>
            <a:r>
              <a:rPr lang="en-US" altLang="zh-CN" sz="2000" dirty="0">
                <a:solidFill>
                  <a:srgbClr val="FFFFFF"/>
                </a:solidFill>
                <a:latin typeface="Arial" pitchFamily="34" charset="0"/>
                <a:ea typeface="黑体" pitchFamily="49" charset="-122"/>
              </a:rPr>
              <a:t>:</a:t>
            </a:r>
          </a:p>
          <a:p>
            <a:pPr algn="r">
              <a:lnSpc>
                <a:spcPct val="125000"/>
              </a:lnSpc>
              <a:spcBef>
                <a:spcPct val="20000"/>
              </a:spcBef>
            </a:pPr>
            <a:r>
              <a:rPr lang="en-US" altLang="zh-CN" sz="2000" dirty="0" err="1">
                <a:solidFill>
                  <a:srgbClr val="FFFFFF"/>
                </a:solidFill>
                <a:latin typeface="Arial" pitchFamily="34" charset="0"/>
                <a:ea typeface="黑体" pitchFamily="49" charset="-122"/>
              </a:rPr>
              <a:t>FrutigerNext</a:t>
            </a:r>
            <a:r>
              <a:rPr lang="en-US" altLang="zh-CN" sz="20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2000" dirty="0">
                <a:solidFill>
                  <a:srgbClr val="FFFFFF"/>
                </a:solidFill>
                <a:latin typeface="Arial" pitchFamily="34" charset="0"/>
                <a:ea typeface="黑体" pitchFamily="49" charset="-122"/>
              </a:rPr>
              <a:t>外部使用字体 </a:t>
            </a:r>
            <a:r>
              <a:rPr lang="en-US" altLang="zh-CN" sz="2000" dirty="0">
                <a:solidFill>
                  <a:srgbClr val="FFFFFF"/>
                </a:solidFill>
                <a:latin typeface="Arial" pitchFamily="34" charset="0"/>
                <a:ea typeface="黑体" pitchFamily="49" charset="-122"/>
              </a:rPr>
              <a:t>: Arial</a:t>
            </a:r>
          </a:p>
          <a:p>
            <a:pPr algn="r">
              <a:lnSpc>
                <a:spcPct val="75000"/>
              </a:lnSpc>
              <a:spcBef>
                <a:spcPct val="20000"/>
              </a:spcBef>
            </a:pPr>
            <a:endParaRPr lang="en-US" altLang="zh-CN" sz="2000" dirty="0">
              <a:solidFill>
                <a:srgbClr val="FFFFFF"/>
              </a:solidFill>
              <a:latin typeface="Arial" pitchFamily="34" charset="0"/>
              <a:ea typeface="黑体" pitchFamily="49" charset="-122"/>
            </a:endParaRPr>
          </a:p>
          <a:p>
            <a:pPr algn="r">
              <a:lnSpc>
                <a:spcPct val="125000"/>
              </a:lnSpc>
              <a:spcBef>
                <a:spcPct val="20000"/>
              </a:spcBef>
            </a:pPr>
            <a:r>
              <a:rPr lang="zh-CN" altLang="en-US" sz="2000" dirty="0">
                <a:solidFill>
                  <a:srgbClr val="FFFFFF"/>
                </a:solidFill>
                <a:latin typeface="Arial" pitchFamily="34" charset="0"/>
                <a:ea typeface="黑体" pitchFamily="49" charset="-122"/>
              </a:rPr>
              <a:t>中文正文</a:t>
            </a:r>
            <a:r>
              <a:rPr lang="en-US" altLang="zh-CN" sz="2000" dirty="0">
                <a:solidFill>
                  <a:srgbClr val="FFFFFF"/>
                </a:solidFill>
                <a:latin typeface="Arial" pitchFamily="34" charset="0"/>
                <a:ea typeface="黑体" pitchFamily="49" charset="-122"/>
              </a:rPr>
              <a:t>:18-20pt</a:t>
            </a:r>
          </a:p>
          <a:p>
            <a:pPr algn="r">
              <a:lnSpc>
                <a:spcPct val="125000"/>
              </a:lnSpc>
              <a:spcBef>
                <a:spcPct val="20000"/>
              </a:spcBef>
            </a:pPr>
            <a:r>
              <a:rPr lang="zh-CN" altLang="en-US" sz="2000" dirty="0">
                <a:solidFill>
                  <a:srgbClr val="FFFFFF"/>
                </a:solidFill>
                <a:latin typeface="Arial" pitchFamily="34" charset="0"/>
                <a:ea typeface="黑体" pitchFamily="49" charset="-122"/>
              </a:rPr>
              <a:t>子目录</a:t>
            </a:r>
            <a:r>
              <a:rPr lang="en-US" altLang="zh-CN" sz="2000" dirty="0">
                <a:solidFill>
                  <a:srgbClr val="FFFFFF"/>
                </a:solidFill>
                <a:latin typeface="Arial" pitchFamily="34" charset="0"/>
                <a:ea typeface="黑体" pitchFamily="49" charset="-122"/>
              </a:rPr>
              <a:t>(2-5</a:t>
            </a:r>
            <a:r>
              <a:rPr lang="zh-CN" altLang="en-US" sz="2000" dirty="0">
                <a:solidFill>
                  <a:srgbClr val="FFFFFF"/>
                </a:solidFill>
                <a:latin typeface="Arial" pitchFamily="34" charset="0"/>
                <a:ea typeface="黑体" pitchFamily="49" charset="-122"/>
              </a:rPr>
              <a:t>级</a:t>
            </a:r>
            <a:r>
              <a:rPr lang="en-US" altLang="zh-CN" sz="2000" dirty="0">
                <a:solidFill>
                  <a:srgbClr val="FFFFFF"/>
                </a:solidFill>
                <a:latin typeface="Arial" pitchFamily="34" charset="0"/>
                <a:ea typeface="黑体" pitchFamily="49" charset="-122"/>
              </a:rPr>
              <a:t>):18pt </a:t>
            </a:r>
            <a:endParaRPr lang="zh-CN" altLang="en-US" sz="2000" dirty="0">
              <a:solidFill>
                <a:srgbClr val="FFFFFF"/>
              </a:solidFill>
              <a:latin typeface="Arial" pitchFamily="34" charset="0"/>
              <a:ea typeface="黑体" pitchFamily="49" charset="-122"/>
            </a:endParaRPr>
          </a:p>
          <a:p>
            <a:pPr algn="r">
              <a:lnSpc>
                <a:spcPct val="125000"/>
              </a:lnSpc>
              <a:spcBef>
                <a:spcPct val="20000"/>
              </a:spcBef>
            </a:pPr>
            <a:r>
              <a:rPr lang="zh-CN" altLang="en-US" sz="2000" dirty="0">
                <a:solidFill>
                  <a:srgbClr val="FFFFFF"/>
                </a:solidFill>
                <a:latin typeface="Arial" pitchFamily="34" charset="0"/>
                <a:ea typeface="黑体" pitchFamily="49" charset="-122"/>
              </a:rPr>
              <a:t>颜色</a:t>
            </a:r>
            <a:r>
              <a:rPr lang="en-US" altLang="zh-CN" sz="2000" dirty="0">
                <a:solidFill>
                  <a:srgbClr val="FFFFFF"/>
                </a:solidFill>
                <a:latin typeface="Arial" pitchFamily="34" charset="0"/>
                <a:ea typeface="黑体" pitchFamily="49" charset="-122"/>
              </a:rPr>
              <a:t>:</a:t>
            </a:r>
            <a:r>
              <a:rPr lang="zh-CN" altLang="en-US" sz="2000" dirty="0">
                <a:solidFill>
                  <a:srgbClr val="FFFFFF"/>
                </a:solidFill>
                <a:latin typeface="Arial" pitchFamily="34" charset="0"/>
                <a:ea typeface="黑体" pitchFamily="49" charset="-122"/>
              </a:rPr>
              <a:t>黑色</a:t>
            </a:r>
          </a:p>
          <a:p>
            <a:pPr algn="r">
              <a:lnSpc>
                <a:spcPct val="125000"/>
              </a:lnSpc>
              <a:spcBef>
                <a:spcPct val="20000"/>
              </a:spcBef>
            </a:pPr>
            <a:r>
              <a:rPr lang="zh-CN" altLang="en-US" sz="2000" dirty="0">
                <a:solidFill>
                  <a:srgbClr val="FFFFFF"/>
                </a:solidFill>
                <a:latin typeface="Arial" pitchFamily="34" charset="0"/>
                <a:ea typeface="黑体" pitchFamily="49" charset="-122"/>
              </a:rPr>
              <a:t>字体</a:t>
            </a:r>
            <a:r>
              <a:rPr lang="en-US" altLang="zh-CN" sz="2000" dirty="0">
                <a:solidFill>
                  <a:srgbClr val="FFFFFF"/>
                </a:solidFill>
                <a:latin typeface="Arial" pitchFamily="34" charset="0"/>
                <a:ea typeface="黑体" pitchFamily="49" charset="-122"/>
              </a:rPr>
              <a:t>:</a:t>
            </a:r>
            <a:r>
              <a:rPr lang="zh-CN" altLang="en-US" sz="2000" dirty="0">
                <a:solidFill>
                  <a:srgbClr val="FFFFFF"/>
                </a:solidFill>
                <a:latin typeface="Arial" pitchFamily="34" charset="0"/>
                <a:ea typeface="黑体" pitchFamily="49" charset="-122"/>
              </a:rPr>
              <a:t>细黑体 </a:t>
            </a:r>
            <a:endParaRPr lang="zh-CN" altLang="en-US" sz="20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14245531" y="750094"/>
            <a:ext cx="2884737" cy="384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411605" eaLnBrk="0" hangingPunct="0"/>
            <a:r>
              <a:rPr lang="en-US" altLang="zh-CN" sz="2500" b="1" dirty="0">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487686" y="755095"/>
            <a:ext cx="4200525" cy="38472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25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15098764" y="8953620"/>
            <a:ext cx="1390798" cy="1110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487686" y="9796225"/>
            <a:ext cx="5276253" cy="3847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16459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25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5800" b="1" dirty="0">
          <a:solidFill>
            <a:schemeClr val="bg1"/>
          </a:solidFill>
          <a:latin typeface="+mj-lt"/>
          <a:ea typeface="黑体" pitchFamily="49" charset="-122"/>
          <a:cs typeface="+mj-cs"/>
        </a:defRPr>
      </a:lvl1pPr>
      <a:lvl2pPr algn="l" rtl="0" eaLnBrk="1" fontAlgn="base" hangingPunct="1">
        <a:spcBef>
          <a:spcPct val="0"/>
        </a:spcBef>
        <a:spcAft>
          <a:spcPct val="0"/>
        </a:spcAft>
        <a:defRPr sz="58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58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58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5800" b="1">
          <a:solidFill>
            <a:schemeClr val="bg1"/>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1" fontAlgn="base" hangingPunct="1">
        <a:spcBef>
          <a:spcPct val="20000"/>
        </a:spcBef>
        <a:spcAft>
          <a:spcPct val="0"/>
        </a:spcAft>
        <a:buClr>
          <a:srgbClr val="990000"/>
        </a:buClr>
        <a:defRPr sz="4300" b="1">
          <a:solidFill>
            <a:schemeClr val="bg1"/>
          </a:solidFill>
          <a:latin typeface="+mn-lt"/>
          <a:ea typeface="黑体" pitchFamily="49" charset="-122"/>
          <a:cs typeface="+mn-cs"/>
        </a:defRPr>
      </a:lvl1pPr>
      <a:lvl2pPr marL="1337310" indent="-514350" algn="l" rtl="0" eaLnBrk="1" fontAlgn="base" hangingPunct="1">
        <a:spcBef>
          <a:spcPct val="20000"/>
        </a:spcBef>
        <a:spcAft>
          <a:spcPct val="0"/>
        </a:spcAft>
        <a:buFont typeface="Arial" pitchFamily="34" charset="0"/>
        <a:buChar char="›"/>
        <a:defRPr sz="3600">
          <a:solidFill>
            <a:schemeClr val="tx1"/>
          </a:solidFill>
          <a:latin typeface="+mn-lt"/>
          <a:ea typeface="+mn-ea"/>
          <a:cs typeface="+mn-cs"/>
        </a:defRPr>
      </a:lvl2pPr>
      <a:lvl3pPr marL="2057400" indent="-41148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2880360" indent="-411480" algn="l" rtl="0" eaLnBrk="1" fontAlgn="base" hangingPunct="1">
        <a:spcBef>
          <a:spcPct val="20000"/>
        </a:spcBef>
        <a:spcAft>
          <a:spcPct val="0"/>
        </a:spcAft>
        <a:buChar char="–"/>
        <a:defRPr sz="2900">
          <a:solidFill>
            <a:schemeClr val="tx1"/>
          </a:solidFill>
          <a:latin typeface="+mn-lt"/>
          <a:ea typeface="+mn-ea"/>
          <a:cs typeface="+mn-cs"/>
        </a:defRPr>
      </a:lvl4pPr>
      <a:lvl5pPr marL="3703320" indent="-411480" algn="l" rtl="0" eaLnBrk="1" fontAlgn="base" hangingPunct="1">
        <a:spcBef>
          <a:spcPct val="20000"/>
        </a:spcBef>
        <a:spcAft>
          <a:spcPct val="0"/>
        </a:spcAft>
        <a:buFont typeface="Arial" pitchFamily="34" charset="0"/>
        <a:buChar char="~"/>
        <a:defRPr sz="29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00113" y="432555"/>
            <a:ext cx="16202025" cy="1800225"/>
          </a:xfrm>
          <a:prstGeom prst="rect">
            <a:avLst/>
          </a:prstGeom>
        </p:spPr>
        <p:txBody>
          <a:bodyPr vert="horz" lIns="164592" tIns="82296" rIns="164592" bIns="8229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0113" y="2520316"/>
            <a:ext cx="16202025" cy="7128392"/>
          </a:xfrm>
          <a:prstGeom prst="rect">
            <a:avLst/>
          </a:prstGeom>
        </p:spPr>
        <p:txBody>
          <a:bodyPr vert="horz" lIns="164592" tIns="82296" rIns="164592" bIns="8229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900112" y="10011252"/>
            <a:ext cx="4200525" cy="575072"/>
          </a:xfrm>
          <a:prstGeom prst="rect">
            <a:avLst/>
          </a:prstGeom>
        </p:spPr>
        <p:txBody>
          <a:bodyPr vert="horz" lIns="164592" tIns="82296" rIns="164592" bIns="82296" rtlCol="0" anchor="ctr"/>
          <a:lstStyle>
            <a:lvl1pPr algn="l">
              <a:defRPr sz="2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6150769" y="10011252"/>
            <a:ext cx="5700713" cy="575072"/>
          </a:xfrm>
          <a:prstGeom prst="rect">
            <a:avLst/>
          </a:prstGeom>
        </p:spPr>
        <p:txBody>
          <a:bodyPr vert="horz" lIns="164592" tIns="82296" rIns="164592" bIns="82296" rtlCol="0" anchor="ctr"/>
          <a:lstStyle>
            <a:lvl1pPr algn="ctr">
              <a:defRPr sz="2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2901613" y="10011252"/>
            <a:ext cx="4200525" cy="575072"/>
          </a:xfrm>
          <a:prstGeom prst="rect">
            <a:avLst/>
          </a:prstGeom>
        </p:spPr>
        <p:txBody>
          <a:bodyPr vert="horz" lIns="164592" tIns="82296" rIns="164592" bIns="82296" rtlCol="0" anchor="ctr"/>
          <a:lstStyle>
            <a:lvl1pPr algn="r">
              <a:defRPr sz="2200">
                <a:solidFill>
                  <a:schemeClr val="tx1">
                    <a:tint val="75000"/>
                  </a:schemeClr>
                </a:solidFill>
              </a:defRPr>
            </a:lvl1pPr>
          </a:lstStyle>
          <a:p>
            <a:fld id="{F25B21CD-F4AF-4449-B0D1-682B68B33D65}" type="slidenum">
              <a:rPr lang="zh-CN" altLang="en-US" smtClean="0"/>
              <a:pPr/>
              <a:t>‹#›</a:t>
            </a:fld>
            <a:endParaRPr lang="zh-CN" altLang="en-US"/>
          </a:p>
        </p:txBody>
      </p:sp>
      <p:sp>
        <p:nvSpPr>
          <p:cNvPr id="7" name="Rectangle 21"/>
          <p:cNvSpPr>
            <a:spLocks noChangeArrowheads="1"/>
          </p:cNvSpPr>
          <p:nvPr userDrawn="1"/>
        </p:nvSpPr>
        <p:spPr bwMode="auto">
          <a:xfrm>
            <a:off x="7453129" y="10183851"/>
            <a:ext cx="2603539" cy="338554"/>
          </a:xfrm>
          <a:prstGeom prst="rect">
            <a:avLst/>
          </a:prstGeom>
          <a:noFill/>
          <a:ln w="9525" algn="ctr">
            <a:noFill/>
            <a:miter lim="800000"/>
            <a:headEnd/>
            <a:tailEnd/>
          </a:ln>
          <a:effectLst/>
        </p:spPr>
        <p:txBody>
          <a:bodyPr wrap="none" lIns="144148" tIns="0" rIns="144148" bIns="0">
            <a:spAutoFit/>
          </a:bodyPr>
          <a:lstStyle/>
          <a:p>
            <a:pPr defTabSz="1443038" eaLnBrk="0" hangingPunct="0">
              <a:defRPr/>
            </a:pPr>
            <a:r>
              <a:rPr lang="en-US" altLang="zh-CN" sz="2200" baseline="0" dirty="0" smtClean="0">
                <a:solidFill>
                  <a:srgbClr val="000000"/>
                </a:solidFill>
                <a:latin typeface="+mn-lt"/>
                <a:ea typeface="+mn-ea"/>
              </a:rPr>
              <a:t>Huawei Confidential</a:t>
            </a:r>
            <a:endParaRPr lang="en-US" altLang="zh-CN" sz="2200" dirty="0">
              <a:latin typeface="+mn-lt"/>
              <a:ea typeface="+mn-ea"/>
            </a:endParaRPr>
          </a:p>
        </p:txBody>
      </p:sp>
      <p:sp>
        <p:nvSpPr>
          <p:cNvPr id="8" name="Rectangle 5"/>
          <p:cNvSpPr>
            <a:spLocks noChangeArrowheads="1"/>
          </p:cNvSpPr>
          <p:nvPr userDrawn="1"/>
        </p:nvSpPr>
        <p:spPr bwMode="auto">
          <a:xfrm>
            <a:off x="12493438" y="10221279"/>
            <a:ext cx="3550442" cy="580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2200" dirty="0" smtClean="0">
                <a:solidFill>
                  <a:srgbClr val="000000"/>
                </a:solidFill>
                <a:latin typeface="FrutigerNext LT Bold" pitchFamily="34" charset="0"/>
                <a:ea typeface="MS PGothic" pitchFamily="34" charset="-128"/>
              </a:rPr>
              <a:t> </a:t>
            </a:r>
            <a:fld id="{A4C34F22-587E-473D-9099-376F4F013A30}" type="slidenum">
              <a:rPr lang="de-DE" altLang="zh-CN" sz="2200">
                <a:solidFill>
                  <a:srgbClr val="000000"/>
                </a:solidFill>
                <a:latin typeface="FrutigerNext LT Bold" pitchFamily="34" charset="0"/>
                <a:ea typeface="MS PGothic" pitchFamily="34" charset="-128"/>
              </a:rPr>
              <a:pPr eaLnBrk="0" hangingPunct="0">
                <a:lnSpc>
                  <a:spcPct val="85000"/>
                </a:lnSpc>
              </a:pPr>
              <a:t>‹#›</a:t>
            </a:fld>
            <a:endParaRPr lang="en-GB" altLang="zh-CN" sz="2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transition>
    <p:fade thruBlk="1"/>
  </p:transition>
  <p:timing>
    <p:tnLst>
      <p:par>
        <p:cTn id="1" dur="indefinite" restart="never" nodeType="tmRoot"/>
      </p:par>
    </p:tnLst>
  </p:timing>
  <p:txStyles>
    <p:titleStyle>
      <a:lvl1pPr algn="ctr" defTabSz="1645920" rtl="0" eaLnBrk="1" latinLnBrk="0" hangingPunct="1">
        <a:spcBef>
          <a:spcPct val="0"/>
        </a:spcBef>
        <a:buNone/>
        <a:defRPr sz="7900" kern="1200">
          <a:solidFill>
            <a:schemeClr val="tx1"/>
          </a:solidFill>
          <a:latin typeface="+mj-lt"/>
          <a:ea typeface="+mj-ea"/>
          <a:cs typeface="+mj-cs"/>
        </a:defRPr>
      </a:lvl1pPr>
    </p:titleStyle>
    <p:bodyStyle>
      <a:lvl1pPr marL="617220" indent="-617220" algn="l" defTabSz="1645920" rtl="0" eaLnBrk="1" latinLnBrk="0" hangingPunct="1">
        <a:spcBef>
          <a:spcPct val="20000"/>
        </a:spcBef>
        <a:buFont typeface="Arial" pitchFamily="34" charset="0"/>
        <a:buChar char="•"/>
        <a:defRPr sz="5800" kern="1200">
          <a:solidFill>
            <a:schemeClr val="tx1"/>
          </a:solidFill>
          <a:latin typeface="+mn-lt"/>
          <a:ea typeface="+mn-ea"/>
          <a:cs typeface="+mn-cs"/>
        </a:defRPr>
      </a:lvl1pPr>
      <a:lvl2pPr marL="1337310" indent="-514350" algn="l" defTabSz="1645920"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57400" indent="-411480" algn="l" defTabSz="1645920"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8036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70332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52628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4924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7220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9516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00113" y="432555"/>
            <a:ext cx="16202025" cy="1800225"/>
          </a:xfrm>
          <a:prstGeom prst="rect">
            <a:avLst/>
          </a:prstGeom>
        </p:spPr>
        <p:txBody>
          <a:bodyPr vert="horz" lIns="164592" tIns="82296" rIns="164592" bIns="8229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0113" y="2520316"/>
            <a:ext cx="16202025" cy="7128392"/>
          </a:xfrm>
          <a:prstGeom prst="rect">
            <a:avLst/>
          </a:prstGeom>
        </p:spPr>
        <p:txBody>
          <a:bodyPr vert="horz" lIns="164592" tIns="82296" rIns="164592" bIns="8229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900112" y="10011252"/>
            <a:ext cx="4200525" cy="575072"/>
          </a:xfrm>
          <a:prstGeom prst="rect">
            <a:avLst/>
          </a:prstGeom>
        </p:spPr>
        <p:txBody>
          <a:bodyPr vert="horz" lIns="164592" tIns="82296" rIns="164592" bIns="82296" rtlCol="0" anchor="ctr"/>
          <a:lstStyle>
            <a:lvl1pPr algn="l">
              <a:defRPr sz="2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12901613" y="10011252"/>
            <a:ext cx="4200525" cy="575072"/>
          </a:xfrm>
          <a:prstGeom prst="rect">
            <a:avLst/>
          </a:prstGeom>
        </p:spPr>
        <p:txBody>
          <a:bodyPr vert="horz" lIns="164592" tIns="82296" rIns="164592" bIns="82296" rtlCol="0" anchor="ctr"/>
          <a:lstStyle>
            <a:lvl1pPr algn="r">
              <a:defRPr sz="2200">
                <a:solidFill>
                  <a:schemeClr val="tx1">
                    <a:tint val="75000"/>
                  </a:schemeClr>
                </a:solidFill>
              </a:defRPr>
            </a:lvl1pPr>
          </a:lstStyle>
          <a:p>
            <a:fld id="{F25B21CD-F4AF-4449-B0D1-682B68B33D65}" type="slidenum">
              <a:rPr lang="zh-CN" altLang="en-US" smtClean="0"/>
              <a:pPr/>
              <a:t>‹#›</a:t>
            </a:fld>
            <a:endParaRPr lang="zh-CN" altLang="en-US"/>
          </a:p>
        </p:txBody>
      </p:sp>
      <p:sp>
        <p:nvSpPr>
          <p:cNvPr id="8" name="Rectangle 5"/>
          <p:cNvSpPr>
            <a:spLocks noChangeArrowheads="1"/>
          </p:cNvSpPr>
          <p:nvPr userDrawn="1"/>
        </p:nvSpPr>
        <p:spPr bwMode="auto">
          <a:xfrm>
            <a:off x="12493438" y="10221279"/>
            <a:ext cx="3550442" cy="580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2200" dirty="0" smtClean="0">
                <a:solidFill>
                  <a:srgbClr val="000000"/>
                </a:solidFill>
                <a:latin typeface="FrutigerNext LT Bold" pitchFamily="34" charset="0"/>
                <a:ea typeface="MS PGothic" pitchFamily="34" charset="-128"/>
              </a:rPr>
              <a:t> </a:t>
            </a:r>
            <a:fld id="{A4C34F22-587E-473D-9099-376F4F013A30}" type="slidenum">
              <a:rPr lang="de-DE" altLang="zh-CN" sz="2200">
                <a:solidFill>
                  <a:srgbClr val="000000"/>
                </a:solidFill>
                <a:latin typeface="FrutigerNext LT Bold" pitchFamily="34" charset="0"/>
                <a:ea typeface="MS PGothic" pitchFamily="34" charset="-128"/>
              </a:rPr>
              <a:pPr eaLnBrk="0" hangingPunct="0">
                <a:lnSpc>
                  <a:spcPct val="85000"/>
                </a:lnSpc>
              </a:pPr>
              <a:t>‹#›</a:t>
            </a:fld>
            <a:endParaRPr lang="en-GB" altLang="zh-CN" sz="2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ransition>
    <p:fade thruBlk="1"/>
  </p:transition>
  <p:timing>
    <p:tnLst>
      <p:par>
        <p:cTn id="1" dur="indefinite" restart="never" nodeType="tmRoot"/>
      </p:par>
    </p:tnLst>
  </p:timing>
  <p:txStyles>
    <p:titleStyle>
      <a:lvl1pPr algn="ctr" defTabSz="1645920" rtl="0" eaLnBrk="1" latinLnBrk="0" hangingPunct="1">
        <a:spcBef>
          <a:spcPct val="0"/>
        </a:spcBef>
        <a:buNone/>
        <a:defRPr sz="7900" kern="1200">
          <a:solidFill>
            <a:schemeClr val="tx1"/>
          </a:solidFill>
          <a:latin typeface="+mj-lt"/>
          <a:ea typeface="+mj-ea"/>
          <a:cs typeface="+mj-cs"/>
        </a:defRPr>
      </a:lvl1pPr>
    </p:titleStyle>
    <p:bodyStyle>
      <a:lvl1pPr marL="617220" indent="-617220" algn="l" defTabSz="1645920" rtl="0" eaLnBrk="1" latinLnBrk="0" hangingPunct="1">
        <a:spcBef>
          <a:spcPct val="20000"/>
        </a:spcBef>
        <a:buFont typeface="Arial" pitchFamily="34" charset="0"/>
        <a:buChar char="•"/>
        <a:defRPr sz="5800" kern="1200">
          <a:solidFill>
            <a:schemeClr val="tx1"/>
          </a:solidFill>
          <a:latin typeface="+mn-lt"/>
          <a:ea typeface="+mn-ea"/>
          <a:cs typeface="+mn-cs"/>
        </a:defRPr>
      </a:lvl1pPr>
      <a:lvl2pPr marL="1337310" indent="-514350" algn="l" defTabSz="1645920"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57400" indent="-411480" algn="l" defTabSz="1645920"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8036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70332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52628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4924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7220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95160" indent="-411480" algn="l" defTabSz="1645920"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2225278"/>
            <a:ext cx="18002250" cy="4920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487687" y="4153020"/>
            <a:ext cx="10923241" cy="10587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2296" rIns="164592" bIns="82296"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14245531" y="750094"/>
            <a:ext cx="2884737" cy="384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411605" eaLnBrk="0" hangingPunct="0"/>
            <a:r>
              <a:rPr lang="en-US" altLang="zh-CN" sz="2500" b="1" dirty="0">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487686" y="755095"/>
            <a:ext cx="4200525" cy="38472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2500">
                <a:latin typeface="+mn-lt"/>
                <a:ea typeface="+mj-ea"/>
              </a:defRPr>
            </a:lvl1pPr>
          </a:lstStyle>
          <a:p>
            <a:pPr>
              <a:defRPr/>
            </a:pPr>
            <a:endParaRPr lang="en-US" altLang="zh-CN"/>
          </a:p>
        </p:txBody>
      </p:sp>
      <p:sp>
        <p:nvSpPr>
          <p:cNvPr id="2055" name="Rectangle 21"/>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a:lnSpc>
                <a:spcPct val="125000"/>
              </a:lnSpc>
              <a:spcBef>
                <a:spcPct val="20000"/>
              </a:spcBef>
            </a:pPr>
            <a:r>
              <a:rPr lang="zh-CN" altLang="en-US" sz="2000" dirty="0">
                <a:solidFill>
                  <a:srgbClr val="FFFFFF"/>
                </a:solidFill>
                <a:latin typeface="Arial" pitchFamily="34" charset="0"/>
              </a:rPr>
              <a:t>英文标题</a:t>
            </a:r>
            <a:r>
              <a:rPr lang="en-US" altLang="zh-CN" sz="2000" dirty="0">
                <a:solidFill>
                  <a:srgbClr val="FFFFFF"/>
                </a:solidFill>
                <a:latin typeface="Arial" pitchFamily="34" charset="0"/>
              </a:rPr>
              <a:t>:32-35pt  </a:t>
            </a: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 R153 G0 B0</a:t>
            </a:r>
          </a:p>
          <a:p>
            <a:pPr marL="617220" indent="-617220" algn="r">
              <a:lnSpc>
                <a:spcPct val="125000"/>
              </a:lnSpc>
              <a:spcBef>
                <a:spcPct val="20000"/>
              </a:spcBef>
            </a:pPr>
            <a:r>
              <a:rPr lang="zh-CN" altLang="en-US" sz="2000" dirty="0">
                <a:solidFill>
                  <a:srgbClr val="FFFFFF"/>
                </a:solidFill>
                <a:latin typeface="Arial" pitchFamily="34" charset="0"/>
              </a:rPr>
              <a:t>内部使用字体 </a:t>
            </a:r>
            <a:r>
              <a:rPr lang="en-US" altLang="zh-CN" sz="2000" dirty="0">
                <a:solidFill>
                  <a:srgbClr val="FFFFFF"/>
                </a:solidFill>
                <a:latin typeface="Arial" pitchFamily="34" charset="0"/>
              </a:rPr>
              <a:t>:</a:t>
            </a:r>
          </a:p>
          <a:p>
            <a:pPr marL="617220" indent="-617220" algn="r">
              <a:lnSpc>
                <a:spcPct val="125000"/>
              </a:lnSpc>
              <a:spcBef>
                <a:spcPct val="20000"/>
              </a:spcBef>
            </a:pPr>
            <a:r>
              <a:rPr lang="en-US" altLang="zh-CN" sz="2000" dirty="0" err="1">
                <a:solidFill>
                  <a:srgbClr val="FFFFFF"/>
                </a:solidFill>
                <a:latin typeface="Arial" pitchFamily="34" charset="0"/>
              </a:rPr>
              <a:t>FrutigerNext</a:t>
            </a:r>
            <a:r>
              <a:rPr lang="en-US" altLang="zh-CN" sz="2000" dirty="0">
                <a:solidFill>
                  <a:srgbClr val="FFFFFF"/>
                </a:solidFill>
                <a:latin typeface="Arial" pitchFamily="34" charset="0"/>
              </a:rPr>
              <a:t> LT Medium</a:t>
            </a:r>
          </a:p>
          <a:p>
            <a:pPr marL="617220" indent="-617220" algn="r">
              <a:lnSpc>
                <a:spcPct val="125000"/>
              </a:lnSpc>
              <a:spcBef>
                <a:spcPct val="20000"/>
              </a:spcBef>
            </a:pPr>
            <a:r>
              <a:rPr lang="zh-CN" altLang="en-US" sz="2000" dirty="0">
                <a:solidFill>
                  <a:srgbClr val="FFFFFF"/>
                </a:solidFill>
                <a:latin typeface="Arial" pitchFamily="34" charset="0"/>
              </a:rPr>
              <a:t>外部使用字体 </a:t>
            </a:r>
            <a:r>
              <a:rPr lang="en-US" altLang="zh-CN" sz="2000" dirty="0">
                <a:solidFill>
                  <a:srgbClr val="FFFFFF"/>
                </a:solidFill>
                <a:latin typeface="Arial" pitchFamily="34" charset="0"/>
              </a:rPr>
              <a:t>: Arial</a:t>
            </a:r>
          </a:p>
          <a:p>
            <a:pPr marL="617220" indent="-617220" algn="r">
              <a:lnSpc>
                <a:spcPct val="75000"/>
              </a:lnSpc>
              <a:spcBef>
                <a:spcPct val="20000"/>
              </a:spcBef>
            </a:pPr>
            <a:endParaRPr lang="en-US" altLang="zh-CN"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中文标题</a:t>
            </a:r>
            <a:r>
              <a:rPr lang="en-US" altLang="zh-CN" sz="2000" dirty="0">
                <a:solidFill>
                  <a:srgbClr val="FFFFFF"/>
                </a:solidFill>
                <a:latin typeface="Arial" pitchFamily="34" charset="0"/>
              </a:rPr>
              <a:t>:30-32pt  </a:t>
            </a: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 R153 G0 B0</a:t>
            </a:r>
          </a:p>
          <a:p>
            <a:pPr marL="617220" indent="-617220" algn="r">
              <a:lnSpc>
                <a:spcPct val="125000"/>
              </a:lnSpc>
              <a:spcBef>
                <a:spcPct val="20000"/>
              </a:spcBef>
            </a:pPr>
            <a:r>
              <a:rPr lang="zh-CN" altLang="en-US" sz="2000" dirty="0">
                <a:solidFill>
                  <a:srgbClr val="FFFFFF"/>
                </a:solidFill>
                <a:latin typeface="Arial" pitchFamily="34" charset="0"/>
              </a:rPr>
              <a:t>字体</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黑体</a:t>
            </a:r>
          </a:p>
          <a:p>
            <a:pPr marL="617220" indent="-617220" algn="r">
              <a:lnSpc>
                <a:spcPct val="125000"/>
              </a:lnSpc>
              <a:spcBef>
                <a:spcPct val="20000"/>
              </a:spcBef>
            </a:pPr>
            <a:endParaRPr lang="zh-CN" altLang="en-US" sz="2000" dirty="0">
              <a:solidFill>
                <a:srgbClr val="FFFFFF"/>
              </a:solidFill>
              <a:latin typeface="Arial" pitchFamily="34" charset="0"/>
            </a:endParaRPr>
          </a:p>
          <a:p>
            <a:pPr marL="617220" indent="-617220" algn="r">
              <a:lnSpc>
                <a:spcPct val="125000"/>
              </a:lnSpc>
              <a:spcBef>
                <a:spcPct val="20000"/>
              </a:spcBef>
            </a:pPr>
            <a:endParaRPr lang="zh-CN" altLang="en-US" sz="2000" dirty="0">
              <a:solidFill>
                <a:srgbClr val="FFFFFF"/>
              </a:solidFill>
              <a:latin typeface="Arial" pitchFamily="34" charset="0"/>
            </a:endParaRPr>
          </a:p>
          <a:p>
            <a:pPr marL="617220" indent="-617220" algn="r">
              <a:lnSpc>
                <a:spcPct val="125000"/>
              </a:lnSpc>
              <a:spcBef>
                <a:spcPct val="20000"/>
              </a:spcBef>
            </a:pP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英文正文</a:t>
            </a:r>
            <a:r>
              <a:rPr lang="en-US" altLang="zh-CN" sz="2000" dirty="0">
                <a:solidFill>
                  <a:srgbClr val="FFFFFF"/>
                </a:solidFill>
                <a:latin typeface="Arial" pitchFamily="34" charset="0"/>
              </a:rPr>
              <a:t>:20-22pt</a:t>
            </a:r>
          </a:p>
          <a:p>
            <a:pPr marL="617220" indent="-617220" algn="r">
              <a:lnSpc>
                <a:spcPct val="125000"/>
              </a:lnSpc>
              <a:spcBef>
                <a:spcPct val="20000"/>
              </a:spcBef>
            </a:pPr>
            <a:r>
              <a:rPr lang="zh-CN" altLang="en-US" sz="2000" dirty="0">
                <a:solidFill>
                  <a:srgbClr val="FFFFFF"/>
                </a:solidFill>
                <a:latin typeface="Arial" pitchFamily="34" charset="0"/>
              </a:rPr>
              <a:t>子目录 </a:t>
            </a:r>
            <a:r>
              <a:rPr lang="en-US" altLang="zh-CN" sz="2000" dirty="0">
                <a:solidFill>
                  <a:srgbClr val="FFFFFF"/>
                </a:solidFill>
                <a:latin typeface="Arial" pitchFamily="34" charset="0"/>
              </a:rPr>
              <a:t>(2-5</a:t>
            </a:r>
            <a:r>
              <a:rPr lang="zh-CN" altLang="en-US" sz="2000" dirty="0">
                <a:solidFill>
                  <a:srgbClr val="FFFFFF"/>
                </a:solidFill>
                <a:latin typeface="Arial" pitchFamily="34" charset="0"/>
              </a:rPr>
              <a:t>级</a:t>
            </a:r>
            <a:r>
              <a:rPr lang="en-US" altLang="zh-CN" sz="2000" dirty="0">
                <a:solidFill>
                  <a:srgbClr val="FFFFFF"/>
                </a:solidFill>
                <a:latin typeface="Arial" pitchFamily="34" charset="0"/>
              </a:rPr>
              <a:t>) :18pt  </a:t>
            </a: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黑色</a:t>
            </a:r>
          </a:p>
          <a:p>
            <a:pPr marL="617220" indent="-617220" algn="r">
              <a:lnSpc>
                <a:spcPct val="125000"/>
              </a:lnSpc>
              <a:spcBef>
                <a:spcPct val="20000"/>
              </a:spcBef>
            </a:pPr>
            <a:r>
              <a:rPr lang="zh-CN" altLang="en-US" sz="2000" dirty="0">
                <a:solidFill>
                  <a:srgbClr val="FFFFFF"/>
                </a:solidFill>
                <a:latin typeface="Arial" pitchFamily="34" charset="0"/>
              </a:rPr>
              <a:t>内部使用字体 </a:t>
            </a:r>
            <a:r>
              <a:rPr lang="en-US" altLang="zh-CN" sz="2000" dirty="0">
                <a:solidFill>
                  <a:srgbClr val="FFFFFF"/>
                </a:solidFill>
                <a:latin typeface="Arial" pitchFamily="34" charset="0"/>
              </a:rPr>
              <a:t>:</a:t>
            </a:r>
          </a:p>
          <a:p>
            <a:pPr marL="617220" indent="-617220" algn="r">
              <a:lnSpc>
                <a:spcPct val="125000"/>
              </a:lnSpc>
              <a:spcBef>
                <a:spcPct val="20000"/>
              </a:spcBef>
            </a:pPr>
            <a:r>
              <a:rPr lang="en-US" altLang="zh-CN" sz="2000" dirty="0" err="1">
                <a:solidFill>
                  <a:srgbClr val="FFFFFF"/>
                </a:solidFill>
                <a:latin typeface="Arial" pitchFamily="34" charset="0"/>
              </a:rPr>
              <a:t>FrutigerNext</a:t>
            </a:r>
            <a:r>
              <a:rPr lang="en-US" altLang="zh-CN" sz="2000" dirty="0">
                <a:solidFill>
                  <a:srgbClr val="FFFFFF"/>
                </a:solidFill>
                <a:latin typeface="Arial" pitchFamily="34" charset="0"/>
              </a:rPr>
              <a:t> LT Regular</a:t>
            </a:r>
          </a:p>
          <a:p>
            <a:pPr marL="617220" indent="-617220" algn="r">
              <a:lnSpc>
                <a:spcPct val="125000"/>
              </a:lnSpc>
              <a:spcBef>
                <a:spcPct val="20000"/>
              </a:spcBef>
            </a:pPr>
            <a:r>
              <a:rPr lang="zh-CN" altLang="en-US" sz="2000" dirty="0">
                <a:solidFill>
                  <a:srgbClr val="FFFFFF"/>
                </a:solidFill>
                <a:latin typeface="Arial" pitchFamily="34" charset="0"/>
              </a:rPr>
              <a:t>外部使用字体 </a:t>
            </a:r>
            <a:r>
              <a:rPr lang="en-US" altLang="zh-CN" sz="2000" dirty="0">
                <a:solidFill>
                  <a:srgbClr val="FFFFFF"/>
                </a:solidFill>
                <a:latin typeface="Arial" pitchFamily="34" charset="0"/>
              </a:rPr>
              <a:t>: Arial</a:t>
            </a:r>
          </a:p>
          <a:p>
            <a:pPr marL="617220" indent="-617220" algn="r">
              <a:lnSpc>
                <a:spcPct val="75000"/>
              </a:lnSpc>
              <a:spcBef>
                <a:spcPct val="20000"/>
              </a:spcBef>
            </a:pPr>
            <a:endParaRPr lang="en-US" altLang="zh-CN"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中文正文</a:t>
            </a:r>
            <a:r>
              <a:rPr lang="en-US" altLang="zh-CN" sz="2000" dirty="0">
                <a:solidFill>
                  <a:srgbClr val="FFFFFF"/>
                </a:solidFill>
                <a:latin typeface="Arial" pitchFamily="34" charset="0"/>
              </a:rPr>
              <a:t>:18-20pt</a:t>
            </a:r>
          </a:p>
          <a:p>
            <a:pPr marL="617220" indent="-617220" algn="r">
              <a:lnSpc>
                <a:spcPct val="125000"/>
              </a:lnSpc>
              <a:spcBef>
                <a:spcPct val="20000"/>
              </a:spcBef>
            </a:pPr>
            <a:r>
              <a:rPr lang="zh-CN" altLang="en-US" sz="2000" dirty="0">
                <a:solidFill>
                  <a:srgbClr val="FFFFFF"/>
                </a:solidFill>
                <a:latin typeface="Arial" pitchFamily="34" charset="0"/>
              </a:rPr>
              <a:t>子目录</a:t>
            </a:r>
            <a:r>
              <a:rPr lang="en-US" altLang="zh-CN" sz="2000" dirty="0">
                <a:solidFill>
                  <a:srgbClr val="FFFFFF"/>
                </a:solidFill>
                <a:latin typeface="Arial" pitchFamily="34" charset="0"/>
              </a:rPr>
              <a:t>(2-5</a:t>
            </a:r>
            <a:r>
              <a:rPr lang="zh-CN" altLang="en-US" sz="2000" dirty="0">
                <a:solidFill>
                  <a:srgbClr val="FFFFFF"/>
                </a:solidFill>
                <a:latin typeface="Arial" pitchFamily="34" charset="0"/>
              </a:rPr>
              <a:t>级</a:t>
            </a:r>
            <a:r>
              <a:rPr lang="en-US" altLang="zh-CN" sz="2000" dirty="0">
                <a:solidFill>
                  <a:srgbClr val="FFFFFF"/>
                </a:solidFill>
                <a:latin typeface="Arial" pitchFamily="34" charset="0"/>
              </a:rPr>
              <a:t>):18pt </a:t>
            </a: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黑色</a:t>
            </a:r>
          </a:p>
          <a:p>
            <a:pPr marL="617220" indent="-617220" algn="r">
              <a:lnSpc>
                <a:spcPct val="125000"/>
              </a:lnSpc>
              <a:spcBef>
                <a:spcPct val="20000"/>
              </a:spcBef>
            </a:pPr>
            <a:r>
              <a:rPr lang="zh-CN" altLang="en-US" sz="2000" dirty="0">
                <a:solidFill>
                  <a:srgbClr val="FFFFFF"/>
                </a:solidFill>
                <a:latin typeface="Arial" pitchFamily="34" charset="0"/>
              </a:rPr>
              <a:t>字体</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细黑体 </a:t>
            </a:r>
            <a:endParaRPr lang="zh-CN" altLang="en-US" sz="2000" dirty="0">
              <a:solidFill>
                <a:srgbClr val="000000"/>
              </a:solidFill>
              <a:latin typeface="Arial" pitchFamily="34" charset="0"/>
            </a:endParaRPr>
          </a:p>
        </p:txBody>
      </p:sp>
      <p:grpSp>
        <p:nvGrpSpPr>
          <p:cNvPr id="2056" name="Group 22"/>
          <p:cNvGrpSpPr>
            <a:grpSpLocks/>
          </p:cNvGrpSpPr>
          <p:nvPr/>
        </p:nvGrpSpPr>
        <p:grpSpPr bwMode="auto">
          <a:xfrm>
            <a:off x="18358546" y="5530693"/>
            <a:ext cx="1809602" cy="5078134"/>
            <a:chOff x="5839" y="2251"/>
            <a:chExt cx="579" cy="2031"/>
          </a:xfrm>
        </p:grpSpPr>
        <p:sp>
          <p:nvSpPr>
            <p:cNvPr id="2061" name="Rectangle 23"/>
            <p:cNvSpPr>
              <a:spLocks noChangeArrowheads="1"/>
            </p:cNvSpPr>
            <p:nvPr userDrawn="1"/>
          </p:nvSpPr>
          <p:spPr bwMode="auto">
            <a:xfrm>
              <a:off x="5839" y="3186"/>
              <a:ext cx="579" cy="148"/>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spcBef>
                <a:spcPct val="20000"/>
              </a:spcBef>
            </a:pPr>
            <a:r>
              <a:rPr lang="zh-CN" altLang="en-US" sz="2000" dirty="0">
                <a:solidFill>
                  <a:srgbClr val="FFFFFF"/>
                </a:solidFill>
                <a:latin typeface="Arial" pitchFamily="34" charset="0"/>
              </a:rPr>
              <a:t>配色参考方案：</a:t>
            </a:r>
          </a:p>
          <a:p>
            <a:pPr>
              <a:lnSpc>
                <a:spcPct val="120000"/>
              </a:lnSpc>
              <a:spcBef>
                <a:spcPct val="20000"/>
              </a:spcBef>
            </a:pPr>
            <a:r>
              <a:rPr lang="zh-CN" altLang="en-US" sz="2000" dirty="0">
                <a:solidFill>
                  <a:srgbClr val="FFFFFF"/>
                </a:solidFill>
                <a:latin typeface="Arial" pitchFamily="34" charset="0"/>
              </a:rPr>
              <a:t>建议同一页面内不超过四种颜色，以下是</a:t>
            </a:r>
            <a:r>
              <a:rPr lang="en-US" altLang="zh-CN" sz="2000" dirty="0">
                <a:solidFill>
                  <a:srgbClr val="FFFFFF"/>
                </a:solidFill>
                <a:latin typeface="Arial" pitchFamily="34" charset="0"/>
              </a:rPr>
              <a:t>13</a:t>
            </a:r>
            <a:r>
              <a:rPr lang="zh-CN" altLang="en-US" sz="2000" dirty="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spcBef>
                <a:spcPct val="20000"/>
              </a:spcBef>
            </a:pPr>
            <a:r>
              <a:rPr lang="zh-CN" altLang="en-US" sz="2000" dirty="0">
                <a:solidFill>
                  <a:srgbClr val="FFFFFF"/>
                </a:solidFill>
                <a:latin typeface="Arial" pitchFamily="34" charset="0"/>
              </a:rPr>
              <a:t>客户或者合作伙伴的标志放在右上角</a:t>
            </a:r>
            <a:r>
              <a:rPr lang="en-US" altLang="zh-CN" sz="2000" dirty="0">
                <a:solidFill>
                  <a:srgbClr val="FFFFFF"/>
                </a:solidFill>
                <a:latin typeface="Arial" pitchFamily="34" charset="0"/>
              </a:rPr>
              <a:t>.</a:t>
            </a:r>
            <a:endParaRPr lang="zh-CN" altLang="en-US" sz="2000" dirty="0">
              <a:solidFill>
                <a:srgbClr val="FFFFFF"/>
              </a:solidFill>
              <a:latin typeface="Arial" pitchFamily="34" charset="0"/>
            </a:endParaRPr>
          </a:p>
        </p:txBody>
      </p:sp>
      <p:sp>
        <p:nvSpPr>
          <p:cNvPr id="152" name="Text Box 5"/>
          <p:cNvSpPr txBox="1">
            <a:spLocks noChangeArrowheads="1"/>
          </p:cNvSpPr>
          <p:nvPr/>
        </p:nvSpPr>
        <p:spPr bwMode="auto">
          <a:xfrm>
            <a:off x="1487686" y="9813728"/>
            <a:ext cx="5276253" cy="3847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16459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25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14233029" y="6330792"/>
            <a:ext cx="2264594" cy="443198"/>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4592" tIns="82296" rIns="164592" bIns="822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15098764" y="8953620"/>
            <a:ext cx="1390798" cy="1110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chemeClr val="bg1"/>
          </a:solidFill>
          <a:latin typeface="+mn-lt"/>
          <a:ea typeface="黑体" pitchFamily="49" charset="-122"/>
          <a:cs typeface="+mj-cs"/>
        </a:defRPr>
      </a:lvl1pPr>
      <a:lvl2pPr algn="l" rtl="0" eaLnBrk="0" fontAlgn="base" hangingPunct="0">
        <a:spcBef>
          <a:spcPct val="0"/>
        </a:spcBef>
        <a:spcAft>
          <a:spcPct val="0"/>
        </a:spcAft>
        <a:defRPr sz="58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58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58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5800" b="1">
          <a:solidFill>
            <a:schemeClr val="bg1"/>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spcBef>
          <a:spcPct val="20000"/>
        </a:spcBef>
        <a:spcAft>
          <a:spcPct val="0"/>
        </a:spcAft>
        <a:buClr>
          <a:srgbClr val="990000"/>
        </a:buClr>
        <a:buChar char="•"/>
        <a:defRPr sz="4300" b="1">
          <a:solidFill>
            <a:schemeClr val="tx1"/>
          </a:solidFill>
          <a:latin typeface="+mn-lt"/>
          <a:ea typeface="+mn-ea"/>
          <a:cs typeface="+mn-cs"/>
        </a:defRPr>
      </a:lvl1pPr>
      <a:lvl2pPr marL="1337310" indent="-514350" algn="l" rtl="0" eaLnBrk="0" fontAlgn="base" hangingPunct="0">
        <a:spcBef>
          <a:spcPct val="20000"/>
        </a:spcBef>
        <a:spcAft>
          <a:spcPct val="0"/>
        </a:spcAft>
        <a:buFont typeface="Arial" pitchFamily="34" charset="0"/>
        <a:buChar char="›"/>
        <a:defRPr sz="3600">
          <a:solidFill>
            <a:schemeClr val="tx1"/>
          </a:solidFill>
          <a:latin typeface="+mn-lt"/>
          <a:ea typeface="+mn-ea"/>
          <a:cs typeface="+mn-cs"/>
        </a:defRPr>
      </a:lvl2pPr>
      <a:lvl3pPr marL="2057400" indent="-41148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880360" indent="-411480" algn="l" rtl="0" eaLnBrk="0" fontAlgn="base" hangingPunct="0">
        <a:spcBef>
          <a:spcPct val="20000"/>
        </a:spcBef>
        <a:spcAft>
          <a:spcPct val="0"/>
        </a:spcAft>
        <a:buChar char="–"/>
        <a:defRPr sz="2900">
          <a:solidFill>
            <a:schemeClr val="tx1"/>
          </a:solidFill>
          <a:latin typeface="+mn-lt"/>
          <a:ea typeface="+mn-ea"/>
          <a:cs typeface="+mn-cs"/>
        </a:defRPr>
      </a:lvl4pPr>
      <a:lvl5pPr marL="3703320" indent="-411480" algn="l" rtl="0" eaLnBrk="0" fontAlgn="base" hangingPunct="0">
        <a:spcBef>
          <a:spcPct val="20000"/>
        </a:spcBef>
        <a:spcAft>
          <a:spcPct val="0"/>
        </a:spcAft>
        <a:buFont typeface="Arial" pitchFamily="34" charset="0"/>
        <a:buChar char="~"/>
        <a:defRPr sz="29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487686" y="9796225"/>
            <a:ext cx="5276253" cy="38472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16459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25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5098764" y="8953620"/>
            <a:ext cx="1390798" cy="1110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487687" y="7100888"/>
            <a:ext cx="10923241" cy="1058751"/>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2296" rIns="164592" bIns="82296"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14245531" y="750094"/>
            <a:ext cx="2884737" cy="384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411605" eaLnBrk="0" hangingPunct="0"/>
            <a:r>
              <a:rPr lang="en-US" altLang="zh-CN" sz="25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487686" y="755095"/>
            <a:ext cx="4200525" cy="38472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2500">
                <a:latin typeface="+mn-lt"/>
                <a:ea typeface="+mj-ea"/>
              </a:defRPr>
            </a:lvl1pPr>
          </a:lstStyle>
          <a:p>
            <a:pPr>
              <a:defRPr/>
            </a:pPr>
            <a:endParaRPr lang="en-US" altLang="zh-CN"/>
          </a:p>
        </p:txBody>
      </p:sp>
      <p:sp>
        <p:nvSpPr>
          <p:cNvPr id="5130" name="Rectangle 17"/>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a:lnSpc>
                <a:spcPct val="125000"/>
              </a:lnSpc>
              <a:spcBef>
                <a:spcPct val="20000"/>
              </a:spcBef>
            </a:pPr>
            <a:r>
              <a:rPr lang="zh-CN" altLang="en-US" sz="2000" dirty="0">
                <a:solidFill>
                  <a:srgbClr val="FFFFFF"/>
                </a:solidFill>
                <a:latin typeface="Arial" pitchFamily="34" charset="0"/>
              </a:rPr>
              <a:t>英文标题</a:t>
            </a:r>
            <a:r>
              <a:rPr lang="en-US" altLang="zh-CN" sz="2000" dirty="0">
                <a:solidFill>
                  <a:srgbClr val="FFFFFF"/>
                </a:solidFill>
                <a:latin typeface="Arial" pitchFamily="34" charset="0"/>
              </a:rPr>
              <a:t>:32-35pt  </a:t>
            </a: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 R153 G0 B0</a:t>
            </a:r>
          </a:p>
          <a:p>
            <a:pPr marL="617220" indent="-617220" algn="r">
              <a:lnSpc>
                <a:spcPct val="125000"/>
              </a:lnSpc>
              <a:spcBef>
                <a:spcPct val="20000"/>
              </a:spcBef>
            </a:pPr>
            <a:r>
              <a:rPr lang="zh-CN" altLang="en-US" sz="2000" dirty="0">
                <a:solidFill>
                  <a:srgbClr val="FFFFFF"/>
                </a:solidFill>
                <a:latin typeface="Arial" pitchFamily="34" charset="0"/>
              </a:rPr>
              <a:t>内部使用字体 </a:t>
            </a:r>
            <a:r>
              <a:rPr lang="en-US" altLang="zh-CN" sz="2000" dirty="0">
                <a:solidFill>
                  <a:srgbClr val="FFFFFF"/>
                </a:solidFill>
                <a:latin typeface="Arial" pitchFamily="34" charset="0"/>
              </a:rPr>
              <a:t>:</a:t>
            </a:r>
          </a:p>
          <a:p>
            <a:pPr marL="617220" indent="-617220" algn="r">
              <a:lnSpc>
                <a:spcPct val="125000"/>
              </a:lnSpc>
              <a:spcBef>
                <a:spcPct val="20000"/>
              </a:spcBef>
            </a:pPr>
            <a:r>
              <a:rPr lang="en-US" altLang="zh-CN" sz="2000" dirty="0" err="1">
                <a:solidFill>
                  <a:srgbClr val="FFFFFF"/>
                </a:solidFill>
                <a:latin typeface="Arial" pitchFamily="34" charset="0"/>
              </a:rPr>
              <a:t>FrutigerNext</a:t>
            </a:r>
            <a:r>
              <a:rPr lang="en-US" altLang="zh-CN" sz="2000" dirty="0">
                <a:solidFill>
                  <a:srgbClr val="FFFFFF"/>
                </a:solidFill>
                <a:latin typeface="Arial" pitchFamily="34" charset="0"/>
              </a:rPr>
              <a:t> LT Medium</a:t>
            </a:r>
          </a:p>
          <a:p>
            <a:pPr marL="617220" indent="-617220" algn="r">
              <a:lnSpc>
                <a:spcPct val="125000"/>
              </a:lnSpc>
              <a:spcBef>
                <a:spcPct val="20000"/>
              </a:spcBef>
            </a:pPr>
            <a:r>
              <a:rPr lang="zh-CN" altLang="en-US" sz="2000" dirty="0">
                <a:solidFill>
                  <a:srgbClr val="FFFFFF"/>
                </a:solidFill>
                <a:latin typeface="Arial" pitchFamily="34" charset="0"/>
              </a:rPr>
              <a:t>外部使用字体 </a:t>
            </a:r>
            <a:r>
              <a:rPr lang="en-US" altLang="zh-CN" sz="2000" dirty="0">
                <a:solidFill>
                  <a:srgbClr val="FFFFFF"/>
                </a:solidFill>
                <a:latin typeface="Arial" pitchFamily="34" charset="0"/>
              </a:rPr>
              <a:t>: Arial</a:t>
            </a:r>
          </a:p>
          <a:p>
            <a:pPr marL="617220" indent="-617220" algn="r">
              <a:lnSpc>
                <a:spcPct val="75000"/>
              </a:lnSpc>
              <a:spcBef>
                <a:spcPct val="20000"/>
              </a:spcBef>
            </a:pPr>
            <a:endParaRPr lang="en-US" altLang="zh-CN"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中文标题</a:t>
            </a:r>
            <a:r>
              <a:rPr lang="en-US" altLang="zh-CN" sz="2000" dirty="0">
                <a:solidFill>
                  <a:srgbClr val="FFFFFF"/>
                </a:solidFill>
                <a:latin typeface="Arial" pitchFamily="34" charset="0"/>
              </a:rPr>
              <a:t>:30-32pt  </a:t>
            </a: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 R153 G0 B0</a:t>
            </a:r>
          </a:p>
          <a:p>
            <a:pPr marL="617220" indent="-617220" algn="r">
              <a:lnSpc>
                <a:spcPct val="125000"/>
              </a:lnSpc>
              <a:spcBef>
                <a:spcPct val="20000"/>
              </a:spcBef>
            </a:pPr>
            <a:r>
              <a:rPr lang="zh-CN" altLang="en-US" sz="2000" dirty="0">
                <a:solidFill>
                  <a:srgbClr val="FFFFFF"/>
                </a:solidFill>
                <a:latin typeface="Arial" pitchFamily="34" charset="0"/>
              </a:rPr>
              <a:t>字体</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黑体</a:t>
            </a:r>
          </a:p>
          <a:p>
            <a:pPr marL="617220" indent="-617220" algn="r">
              <a:lnSpc>
                <a:spcPct val="125000"/>
              </a:lnSpc>
              <a:spcBef>
                <a:spcPct val="20000"/>
              </a:spcBef>
            </a:pPr>
            <a:endParaRPr lang="zh-CN" altLang="en-US" sz="2000" dirty="0">
              <a:solidFill>
                <a:srgbClr val="FFFFFF"/>
              </a:solidFill>
              <a:latin typeface="Arial" pitchFamily="34" charset="0"/>
            </a:endParaRPr>
          </a:p>
          <a:p>
            <a:pPr marL="617220" indent="-617220" algn="r">
              <a:lnSpc>
                <a:spcPct val="125000"/>
              </a:lnSpc>
              <a:spcBef>
                <a:spcPct val="20000"/>
              </a:spcBef>
            </a:pPr>
            <a:endParaRPr lang="zh-CN" altLang="en-US" sz="2000" dirty="0">
              <a:solidFill>
                <a:srgbClr val="FFFFFF"/>
              </a:solidFill>
              <a:latin typeface="Arial" pitchFamily="34" charset="0"/>
            </a:endParaRPr>
          </a:p>
          <a:p>
            <a:pPr marL="617220" indent="-617220" algn="r">
              <a:lnSpc>
                <a:spcPct val="125000"/>
              </a:lnSpc>
              <a:spcBef>
                <a:spcPct val="20000"/>
              </a:spcBef>
            </a:pP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英文正文</a:t>
            </a:r>
            <a:r>
              <a:rPr lang="en-US" altLang="zh-CN" sz="2000" dirty="0">
                <a:solidFill>
                  <a:srgbClr val="FFFFFF"/>
                </a:solidFill>
                <a:latin typeface="Arial" pitchFamily="34" charset="0"/>
              </a:rPr>
              <a:t>:20-22pt</a:t>
            </a:r>
          </a:p>
          <a:p>
            <a:pPr marL="617220" indent="-617220" algn="r">
              <a:lnSpc>
                <a:spcPct val="125000"/>
              </a:lnSpc>
              <a:spcBef>
                <a:spcPct val="20000"/>
              </a:spcBef>
            </a:pPr>
            <a:r>
              <a:rPr lang="zh-CN" altLang="en-US" sz="2000" dirty="0">
                <a:solidFill>
                  <a:srgbClr val="FFFFFF"/>
                </a:solidFill>
                <a:latin typeface="Arial" pitchFamily="34" charset="0"/>
              </a:rPr>
              <a:t>子目录 </a:t>
            </a:r>
            <a:r>
              <a:rPr lang="en-US" altLang="zh-CN" sz="2000" dirty="0">
                <a:solidFill>
                  <a:srgbClr val="FFFFFF"/>
                </a:solidFill>
                <a:latin typeface="Arial" pitchFamily="34" charset="0"/>
              </a:rPr>
              <a:t>(2-5</a:t>
            </a:r>
            <a:r>
              <a:rPr lang="zh-CN" altLang="en-US" sz="2000" dirty="0">
                <a:solidFill>
                  <a:srgbClr val="FFFFFF"/>
                </a:solidFill>
                <a:latin typeface="Arial" pitchFamily="34" charset="0"/>
              </a:rPr>
              <a:t>级</a:t>
            </a:r>
            <a:r>
              <a:rPr lang="en-US" altLang="zh-CN" sz="2000" dirty="0">
                <a:solidFill>
                  <a:srgbClr val="FFFFFF"/>
                </a:solidFill>
                <a:latin typeface="Arial" pitchFamily="34" charset="0"/>
              </a:rPr>
              <a:t>) :18pt  </a:t>
            </a: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黑色</a:t>
            </a:r>
          </a:p>
          <a:p>
            <a:pPr marL="617220" indent="-617220" algn="r">
              <a:lnSpc>
                <a:spcPct val="125000"/>
              </a:lnSpc>
              <a:spcBef>
                <a:spcPct val="20000"/>
              </a:spcBef>
            </a:pPr>
            <a:r>
              <a:rPr lang="zh-CN" altLang="en-US" sz="2000" dirty="0">
                <a:solidFill>
                  <a:srgbClr val="FFFFFF"/>
                </a:solidFill>
                <a:latin typeface="Arial" pitchFamily="34" charset="0"/>
              </a:rPr>
              <a:t>内部使用字体 </a:t>
            </a:r>
            <a:r>
              <a:rPr lang="en-US" altLang="zh-CN" sz="2000" dirty="0">
                <a:solidFill>
                  <a:srgbClr val="FFFFFF"/>
                </a:solidFill>
                <a:latin typeface="Arial" pitchFamily="34" charset="0"/>
              </a:rPr>
              <a:t>:</a:t>
            </a:r>
          </a:p>
          <a:p>
            <a:pPr marL="617220" indent="-617220" algn="r">
              <a:lnSpc>
                <a:spcPct val="125000"/>
              </a:lnSpc>
              <a:spcBef>
                <a:spcPct val="20000"/>
              </a:spcBef>
            </a:pPr>
            <a:r>
              <a:rPr lang="en-US" altLang="zh-CN" sz="2000" dirty="0" err="1">
                <a:solidFill>
                  <a:srgbClr val="FFFFFF"/>
                </a:solidFill>
                <a:latin typeface="Arial" pitchFamily="34" charset="0"/>
              </a:rPr>
              <a:t>FrutigerNext</a:t>
            </a:r>
            <a:r>
              <a:rPr lang="en-US" altLang="zh-CN" sz="2000" dirty="0">
                <a:solidFill>
                  <a:srgbClr val="FFFFFF"/>
                </a:solidFill>
                <a:latin typeface="Arial" pitchFamily="34" charset="0"/>
              </a:rPr>
              <a:t> LT Regular</a:t>
            </a:r>
          </a:p>
          <a:p>
            <a:pPr marL="617220" indent="-617220" algn="r">
              <a:lnSpc>
                <a:spcPct val="125000"/>
              </a:lnSpc>
              <a:spcBef>
                <a:spcPct val="20000"/>
              </a:spcBef>
            </a:pPr>
            <a:r>
              <a:rPr lang="zh-CN" altLang="en-US" sz="2000" dirty="0">
                <a:solidFill>
                  <a:srgbClr val="FFFFFF"/>
                </a:solidFill>
                <a:latin typeface="Arial" pitchFamily="34" charset="0"/>
              </a:rPr>
              <a:t>外部使用字体 </a:t>
            </a:r>
            <a:r>
              <a:rPr lang="en-US" altLang="zh-CN" sz="2000" dirty="0">
                <a:solidFill>
                  <a:srgbClr val="FFFFFF"/>
                </a:solidFill>
                <a:latin typeface="Arial" pitchFamily="34" charset="0"/>
              </a:rPr>
              <a:t>: Arial</a:t>
            </a:r>
          </a:p>
          <a:p>
            <a:pPr marL="617220" indent="-617220" algn="r">
              <a:lnSpc>
                <a:spcPct val="75000"/>
              </a:lnSpc>
              <a:spcBef>
                <a:spcPct val="20000"/>
              </a:spcBef>
            </a:pPr>
            <a:endParaRPr lang="en-US" altLang="zh-CN"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中文正文</a:t>
            </a:r>
            <a:r>
              <a:rPr lang="en-US" altLang="zh-CN" sz="2000" dirty="0">
                <a:solidFill>
                  <a:srgbClr val="FFFFFF"/>
                </a:solidFill>
                <a:latin typeface="Arial" pitchFamily="34" charset="0"/>
              </a:rPr>
              <a:t>:18-20pt</a:t>
            </a:r>
          </a:p>
          <a:p>
            <a:pPr marL="617220" indent="-617220" algn="r">
              <a:lnSpc>
                <a:spcPct val="125000"/>
              </a:lnSpc>
              <a:spcBef>
                <a:spcPct val="20000"/>
              </a:spcBef>
            </a:pPr>
            <a:r>
              <a:rPr lang="zh-CN" altLang="en-US" sz="2000" dirty="0">
                <a:solidFill>
                  <a:srgbClr val="FFFFFF"/>
                </a:solidFill>
                <a:latin typeface="Arial" pitchFamily="34" charset="0"/>
              </a:rPr>
              <a:t>子目录</a:t>
            </a:r>
            <a:r>
              <a:rPr lang="en-US" altLang="zh-CN" sz="2000" dirty="0">
                <a:solidFill>
                  <a:srgbClr val="FFFFFF"/>
                </a:solidFill>
                <a:latin typeface="Arial" pitchFamily="34" charset="0"/>
              </a:rPr>
              <a:t>(2-5</a:t>
            </a:r>
            <a:r>
              <a:rPr lang="zh-CN" altLang="en-US" sz="2000" dirty="0">
                <a:solidFill>
                  <a:srgbClr val="FFFFFF"/>
                </a:solidFill>
                <a:latin typeface="Arial" pitchFamily="34" charset="0"/>
              </a:rPr>
              <a:t>级</a:t>
            </a:r>
            <a:r>
              <a:rPr lang="en-US" altLang="zh-CN" sz="2000" dirty="0">
                <a:solidFill>
                  <a:srgbClr val="FFFFFF"/>
                </a:solidFill>
                <a:latin typeface="Arial" pitchFamily="34" charset="0"/>
              </a:rPr>
              <a:t>):18pt </a:t>
            </a:r>
            <a:endParaRPr lang="zh-CN" altLang="en-US" sz="2000" dirty="0">
              <a:solidFill>
                <a:srgbClr val="FFFFFF"/>
              </a:solidFill>
              <a:latin typeface="Arial" pitchFamily="34" charset="0"/>
            </a:endParaRPr>
          </a:p>
          <a:p>
            <a:pPr marL="617220" indent="-617220" algn="r">
              <a:lnSpc>
                <a:spcPct val="125000"/>
              </a:lnSpc>
              <a:spcBef>
                <a:spcPct val="20000"/>
              </a:spcBef>
            </a:pPr>
            <a:r>
              <a:rPr lang="zh-CN" altLang="en-US" sz="2000" dirty="0">
                <a:solidFill>
                  <a:srgbClr val="FFFFFF"/>
                </a:solidFill>
                <a:latin typeface="Arial" pitchFamily="34" charset="0"/>
              </a:rPr>
              <a:t>颜色</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黑色</a:t>
            </a:r>
          </a:p>
          <a:p>
            <a:pPr marL="617220" indent="-617220" algn="r">
              <a:lnSpc>
                <a:spcPct val="125000"/>
              </a:lnSpc>
              <a:spcBef>
                <a:spcPct val="20000"/>
              </a:spcBef>
            </a:pPr>
            <a:r>
              <a:rPr lang="zh-CN" altLang="en-US" sz="2000" dirty="0">
                <a:solidFill>
                  <a:srgbClr val="FFFFFF"/>
                </a:solidFill>
                <a:latin typeface="Arial" pitchFamily="34" charset="0"/>
              </a:rPr>
              <a:t>字体</a:t>
            </a:r>
            <a:r>
              <a:rPr lang="en-US" altLang="zh-CN" sz="2000" dirty="0">
                <a:solidFill>
                  <a:srgbClr val="FFFFFF"/>
                </a:solidFill>
                <a:latin typeface="Arial" pitchFamily="34" charset="0"/>
              </a:rPr>
              <a:t>:</a:t>
            </a:r>
            <a:r>
              <a:rPr lang="zh-CN" altLang="en-US" sz="2000" dirty="0">
                <a:solidFill>
                  <a:srgbClr val="FFFFFF"/>
                </a:solidFill>
                <a:latin typeface="Arial" pitchFamily="34" charset="0"/>
              </a:rPr>
              <a:t>细黑体 </a:t>
            </a:r>
            <a:endParaRPr lang="zh-CN" altLang="en-US" sz="2000" dirty="0">
              <a:solidFill>
                <a:srgbClr val="000000"/>
              </a:solidFill>
              <a:latin typeface="Arial" pitchFamily="34" charset="0"/>
            </a:endParaRPr>
          </a:p>
        </p:txBody>
      </p:sp>
      <p:grpSp>
        <p:nvGrpSpPr>
          <p:cNvPr id="5131" name="Group 85"/>
          <p:cNvGrpSpPr>
            <a:grpSpLocks/>
          </p:cNvGrpSpPr>
          <p:nvPr/>
        </p:nvGrpSpPr>
        <p:grpSpPr bwMode="auto">
          <a:xfrm>
            <a:off x="18358546" y="5530693"/>
            <a:ext cx="1809602" cy="5078134"/>
            <a:chOff x="5839" y="2251"/>
            <a:chExt cx="579" cy="2031"/>
          </a:xfrm>
        </p:grpSpPr>
        <p:sp>
          <p:nvSpPr>
            <p:cNvPr id="5134" name="Rectangle 86"/>
            <p:cNvSpPr>
              <a:spLocks noChangeArrowheads="1"/>
            </p:cNvSpPr>
            <p:nvPr userDrawn="1"/>
          </p:nvSpPr>
          <p:spPr bwMode="auto">
            <a:xfrm>
              <a:off x="5839" y="3186"/>
              <a:ext cx="579" cy="148"/>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spcBef>
                <a:spcPct val="20000"/>
              </a:spcBef>
            </a:pPr>
            <a:r>
              <a:rPr lang="zh-CN" altLang="en-US" sz="2000" dirty="0">
                <a:solidFill>
                  <a:srgbClr val="FFFFFF"/>
                </a:solidFill>
                <a:latin typeface="Arial" pitchFamily="34" charset="0"/>
              </a:rPr>
              <a:t>配色参考方案：</a:t>
            </a:r>
          </a:p>
          <a:p>
            <a:pPr>
              <a:lnSpc>
                <a:spcPct val="120000"/>
              </a:lnSpc>
              <a:spcBef>
                <a:spcPct val="20000"/>
              </a:spcBef>
            </a:pPr>
            <a:r>
              <a:rPr lang="zh-CN" altLang="en-US" sz="2000" dirty="0">
                <a:solidFill>
                  <a:srgbClr val="FFFFFF"/>
                </a:solidFill>
                <a:latin typeface="Arial" pitchFamily="34" charset="0"/>
              </a:rPr>
              <a:t>建议同一页面内不超过四种颜色，以下是</a:t>
            </a:r>
            <a:r>
              <a:rPr lang="en-US" altLang="zh-CN" sz="2000" dirty="0">
                <a:solidFill>
                  <a:srgbClr val="FFFFFF"/>
                </a:solidFill>
                <a:latin typeface="Arial" pitchFamily="34" charset="0"/>
              </a:rPr>
              <a:t>13</a:t>
            </a:r>
            <a:r>
              <a:rPr lang="zh-CN" altLang="en-US" sz="2000" dirty="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spcBef>
                <a:spcPct val="20000"/>
              </a:spcBef>
            </a:pPr>
            <a:r>
              <a:rPr lang="zh-CN" altLang="en-US" sz="2000" dirty="0">
                <a:solidFill>
                  <a:srgbClr val="FFFFFF"/>
                </a:solidFill>
                <a:latin typeface="Arial" pitchFamily="34" charset="0"/>
              </a:rPr>
              <a:t>客户或者合作伙伴的标志放在右上角</a:t>
            </a:r>
            <a:r>
              <a:rPr lang="en-US" altLang="zh-CN" sz="2000" dirty="0">
                <a:solidFill>
                  <a:srgbClr val="FFFFFF"/>
                </a:solidFill>
                <a:latin typeface="Arial" pitchFamily="34" charset="0"/>
              </a:rPr>
              <a:t>.</a:t>
            </a:r>
            <a:endParaRPr lang="zh-CN" altLang="en-US" sz="2000" dirty="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997751"/>
            <a:ext cx="18002250" cy="4648080"/>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11976497" y="1997751"/>
            <a:ext cx="6025753" cy="4645581"/>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14233029" y="5978249"/>
            <a:ext cx="2264594" cy="443198"/>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4592" tIns="82296" rIns="164592" bIns="822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chemeClr val="tx1"/>
          </a:solidFill>
          <a:latin typeface="+mn-lt"/>
          <a:ea typeface="黑体" pitchFamily="49" charset="-122"/>
          <a:cs typeface="+mj-cs"/>
        </a:defRPr>
      </a:lvl1pPr>
      <a:lvl2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spcBef>
          <a:spcPct val="20000"/>
        </a:spcBef>
        <a:spcAft>
          <a:spcPct val="0"/>
        </a:spcAft>
        <a:buClr>
          <a:srgbClr val="990000"/>
        </a:buClr>
        <a:buChar char="•"/>
        <a:defRPr sz="4300" b="1">
          <a:solidFill>
            <a:schemeClr val="tx1"/>
          </a:solidFill>
          <a:latin typeface="+mn-lt"/>
          <a:ea typeface="+mn-ea"/>
          <a:cs typeface="+mn-cs"/>
        </a:defRPr>
      </a:lvl1pPr>
      <a:lvl2pPr marL="1337310" indent="-514350" algn="l" rtl="0" eaLnBrk="0" fontAlgn="base" hangingPunct="0">
        <a:spcBef>
          <a:spcPct val="20000"/>
        </a:spcBef>
        <a:spcAft>
          <a:spcPct val="0"/>
        </a:spcAft>
        <a:buFont typeface="Arial" pitchFamily="34" charset="0"/>
        <a:buChar char="›"/>
        <a:defRPr sz="3600">
          <a:solidFill>
            <a:schemeClr val="tx1"/>
          </a:solidFill>
          <a:latin typeface="+mn-lt"/>
          <a:ea typeface="+mn-ea"/>
          <a:cs typeface="+mn-cs"/>
        </a:defRPr>
      </a:lvl2pPr>
      <a:lvl3pPr marL="2057400" indent="-41148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880360" indent="-411480" algn="l" rtl="0" eaLnBrk="0" fontAlgn="base" hangingPunct="0">
        <a:spcBef>
          <a:spcPct val="20000"/>
        </a:spcBef>
        <a:spcAft>
          <a:spcPct val="0"/>
        </a:spcAft>
        <a:buChar char="–"/>
        <a:defRPr sz="2900">
          <a:solidFill>
            <a:schemeClr val="tx1"/>
          </a:solidFill>
          <a:latin typeface="+mn-lt"/>
          <a:ea typeface="+mn-ea"/>
          <a:cs typeface="+mn-cs"/>
        </a:defRPr>
      </a:lvl4pPr>
      <a:lvl5pPr marL="3703320" indent="-411480" algn="l" rtl="0" eaLnBrk="0" fontAlgn="base" hangingPunct="0">
        <a:spcBef>
          <a:spcPct val="20000"/>
        </a:spcBef>
        <a:spcAft>
          <a:spcPct val="0"/>
        </a:spcAft>
        <a:buFont typeface="Arial" pitchFamily="34" charset="0"/>
        <a:buChar char="~"/>
        <a:defRPr sz="29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487687" y="7100887"/>
            <a:ext cx="10923241" cy="10587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2296" rIns="164592" bIns="82296"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487686" y="9796225"/>
            <a:ext cx="5276253" cy="3847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164592"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25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5098764" y="8953620"/>
            <a:ext cx="1390798" cy="1110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14245531" y="750094"/>
            <a:ext cx="2884737" cy="384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411605" eaLnBrk="0" hangingPunct="0"/>
            <a:r>
              <a:rPr lang="en-US" altLang="zh-CN" sz="25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487686" y="750094"/>
            <a:ext cx="4200525" cy="38472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25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英文标题</a:t>
            </a:r>
            <a:r>
              <a:rPr lang="en-US" altLang="zh-CN" sz="2000" dirty="0">
                <a:solidFill>
                  <a:srgbClr val="FFFFFF"/>
                </a:solidFill>
              </a:rPr>
              <a:t>:32-35pt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Medium</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中文标题</a:t>
            </a:r>
            <a:r>
              <a:rPr lang="en-US" altLang="zh-CN" sz="2000" dirty="0">
                <a:solidFill>
                  <a:srgbClr val="FFFFFF"/>
                </a:solidFill>
              </a:rPr>
              <a:t>:30-32pt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黑体</a:t>
            </a: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英文正文</a:t>
            </a:r>
            <a:r>
              <a:rPr lang="en-US" altLang="zh-CN" sz="2000" dirty="0">
                <a:solidFill>
                  <a:srgbClr val="FFFFFF"/>
                </a:solidFill>
              </a:rPr>
              <a:t>:20-22pt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 </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 :18pt  </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Regular</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中文正文</a:t>
            </a:r>
            <a:r>
              <a:rPr lang="en-US" altLang="zh-CN" sz="2000" dirty="0">
                <a:solidFill>
                  <a:srgbClr val="FFFFFF"/>
                </a:solidFill>
              </a:rPr>
              <a:t>:18-20pt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):18pt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细黑体 </a:t>
            </a:r>
            <a:endParaRPr lang="zh-CN" altLang="en-US" sz="2000" dirty="0">
              <a:solidFill>
                <a:srgbClr val="000000"/>
              </a:solidFill>
            </a:endParaRPr>
          </a:p>
        </p:txBody>
      </p:sp>
      <p:grpSp>
        <p:nvGrpSpPr>
          <p:cNvPr id="6155" name="Group 149"/>
          <p:cNvGrpSpPr>
            <a:grpSpLocks/>
          </p:cNvGrpSpPr>
          <p:nvPr/>
        </p:nvGrpSpPr>
        <p:grpSpPr bwMode="auto">
          <a:xfrm>
            <a:off x="18358546" y="5530693"/>
            <a:ext cx="1809602" cy="5078134"/>
            <a:chOff x="5839" y="2251"/>
            <a:chExt cx="579" cy="2031"/>
          </a:xfrm>
        </p:grpSpPr>
        <p:sp>
          <p:nvSpPr>
            <p:cNvPr id="6158" name="Rectangle 150"/>
            <p:cNvSpPr>
              <a:spLocks noChangeArrowheads="1"/>
            </p:cNvSpPr>
            <p:nvPr userDrawn="1"/>
          </p:nvSpPr>
          <p:spPr bwMode="auto">
            <a:xfrm>
              <a:off x="5839" y="3186"/>
              <a:ext cx="579" cy="148"/>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配色参考方案：</a:t>
            </a:r>
          </a:p>
          <a:p>
            <a:pPr eaLnBrk="0" hangingPunct="0">
              <a:lnSpc>
                <a:spcPct val="120000"/>
              </a:lnSpc>
              <a:spcBef>
                <a:spcPct val="20000"/>
              </a:spcBef>
              <a:buFont typeface="Arial" pitchFamily="34" charset="0"/>
              <a:buNone/>
            </a:pPr>
            <a:r>
              <a:rPr lang="zh-CN" altLang="en-US" sz="2000" dirty="0">
                <a:solidFill>
                  <a:srgbClr val="FFFFFF"/>
                </a:solidFill>
              </a:rPr>
              <a:t>建议同一页面内不超过四种颜色，以下是</a:t>
            </a:r>
            <a:r>
              <a:rPr lang="en-US" altLang="zh-CN" sz="2000" dirty="0">
                <a:solidFill>
                  <a:srgbClr val="FFFFFF"/>
                </a:solidFill>
              </a:rPr>
              <a:t>13</a:t>
            </a:r>
            <a:r>
              <a:rPr lang="zh-CN" altLang="en-US" sz="2000" dirty="0">
                <a:solidFill>
                  <a:srgbClr val="FFFFFF"/>
                </a:solidFill>
              </a:rPr>
              <a:t>组配色方案，同一页面内只选择一组使用。（仅供参考）</a:t>
            </a:r>
          </a:p>
        </p:txBody>
      </p:sp>
      <p:sp>
        <p:nvSpPr>
          <p:cNvPr id="6157" name="Rectangle 217"/>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客户或者合作伙伴的标志放在右上角</a:t>
            </a:r>
            <a:r>
              <a:rPr lang="en-US" altLang="zh-CN" sz="2000" dirty="0">
                <a:solidFill>
                  <a:srgbClr val="FFFFFF"/>
                </a:solidFill>
              </a:rPr>
              <a:t>.</a:t>
            </a:r>
            <a:endParaRPr lang="zh-CN" altLang="en-US" sz="2000" dirty="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997751"/>
            <a:ext cx="18002250" cy="4648080"/>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11976497" y="1997751"/>
            <a:ext cx="6025753" cy="464558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14233029" y="5978249"/>
            <a:ext cx="2264594" cy="443198"/>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4592" tIns="82296" rIns="164592" bIns="822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chemeClr val="tx1"/>
          </a:solidFill>
          <a:latin typeface="+mn-lt"/>
          <a:ea typeface="黑体" pitchFamily="49" charset="-122"/>
          <a:cs typeface="+mj-cs"/>
        </a:defRPr>
      </a:lvl1pPr>
      <a:lvl2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spcBef>
          <a:spcPct val="20000"/>
        </a:spcBef>
        <a:spcAft>
          <a:spcPct val="0"/>
        </a:spcAft>
        <a:buClr>
          <a:srgbClr val="990000"/>
        </a:buClr>
        <a:buChar char="•"/>
        <a:defRPr sz="4300" b="1">
          <a:solidFill>
            <a:schemeClr val="tx1"/>
          </a:solidFill>
          <a:latin typeface="+mn-lt"/>
          <a:ea typeface="+mn-ea"/>
          <a:cs typeface="+mn-cs"/>
        </a:defRPr>
      </a:lvl1pPr>
      <a:lvl2pPr marL="1337310" indent="-514350" algn="l" rtl="0" eaLnBrk="0" fontAlgn="base" hangingPunct="0">
        <a:spcBef>
          <a:spcPct val="20000"/>
        </a:spcBef>
        <a:spcAft>
          <a:spcPct val="0"/>
        </a:spcAft>
        <a:buFont typeface="Arial" pitchFamily="34" charset="0"/>
        <a:buChar char="›"/>
        <a:defRPr sz="3600">
          <a:solidFill>
            <a:schemeClr val="tx1"/>
          </a:solidFill>
          <a:latin typeface="+mn-lt"/>
          <a:ea typeface="+mn-ea"/>
          <a:cs typeface="+mn-cs"/>
        </a:defRPr>
      </a:lvl2pPr>
      <a:lvl3pPr marL="2057400" indent="-41148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880360" indent="-411480" algn="l" rtl="0" eaLnBrk="0" fontAlgn="base" hangingPunct="0">
        <a:spcBef>
          <a:spcPct val="20000"/>
        </a:spcBef>
        <a:spcAft>
          <a:spcPct val="0"/>
        </a:spcAft>
        <a:buChar char="–"/>
        <a:defRPr sz="2900">
          <a:solidFill>
            <a:schemeClr val="tx1"/>
          </a:solidFill>
          <a:latin typeface="+mn-lt"/>
          <a:ea typeface="+mn-ea"/>
          <a:cs typeface="+mn-cs"/>
        </a:defRPr>
      </a:lvl4pPr>
      <a:lvl5pPr marL="3703320" indent="-411480" algn="l" rtl="0" eaLnBrk="0" fontAlgn="base" hangingPunct="0">
        <a:spcBef>
          <a:spcPct val="20000"/>
        </a:spcBef>
        <a:spcAft>
          <a:spcPct val="0"/>
        </a:spcAft>
        <a:buFont typeface="Arial" pitchFamily="34" charset="0"/>
        <a:buChar char="~"/>
        <a:defRPr sz="29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487687" y="7100887"/>
            <a:ext cx="10923241" cy="10587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2296" rIns="164592" bIns="82296"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487686" y="9796225"/>
            <a:ext cx="5276253" cy="3847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164592"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2500" dirty="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5098764" y="8953620"/>
            <a:ext cx="1390798" cy="1110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14245531" y="750094"/>
            <a:ext cx="2884737" cy="384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411605" eaLnBrk="0" hangingPunct="0"/>
            <a:r>
              <a:rPr lang="en-US" altLang="zh-CN" sz="25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487686" y="750094"/>
            <a:ext cx="4200525" cy="38472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25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英文标题</a:t>
            </a:r>
            <a:r>
              <a:rPr lang="en-US" altLang="zh-CN" sz="2000" dirty="0">
                <a:solidFill>
                  <a:srgbClr val="FFFFFF"/>
                </a:solidFill>
              </a:rPr>
              <a:t>:32-35pt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Medium</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中文标题</a:t>
            </a:r>
            <a:r>
              <a:rPr lang="en-US" altLang="zh-CN" sz="2000" dirty="0">
                <a:solidFill>
                  <a:srgbClr val="FFFFFF"/>
                </a:solidFill>
              </a:rPr>
              <a:t>:30-32pt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黑体</a:t>
            </a: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英文正文</a:t>
            </a:r>
            <a:r>
              <a:rPr lang="en-US" altLang="zh-CN" sz="2000" dirty="0">
                <a:solidFill>
                  <a:srgbClr val="FFFFFF"/>
                </a:solidFill>
              </a:rPr>
              <a:t>:20-22pt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 </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 :18pt  </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Regular</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中文正文</a:t>
            </a:r>
            <a:r>
              <a:rPr lang="en-US" altLang="zh-CN" sz="2000" dirty="0">
                <a:solidFill>
                  <a:srgbClr val="FFFFFF"/>
                </a:solidFill>
              </a:rPr>
              <a:t>:18-20pt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):18pt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细黑体 </a:t>
            </a:r>
            <a:endParaRPr lang="zh-CN" altLang="en-US" sz="2000" dirty="0">
              <a:solidFill>
                <a:srgbClr val="000000"/>
              </a:solidFill>
            </a:endParaRPr>
          </a:p>
        </p:txBody>
      </p:sp>
      <p:grpSp>
        <p:nvGrpSpPr>
          <p:cNvPr id="7179" name="Group 148"/>
          <p:cNvGrpSpPr>
            <a:grpSpLocks/>
          </p:cNvGrpSpPr>
          <p:nvPr/>
        </p:nvGrpSpPr>
        <p:grpSpPr bwMode="auto">
          <a:xfrm>
            <a:off x="18358546" y="5530693"/>
            <a:ext cx="1809602" cy="5078134"/>
            <a:chOff x="5839" y="2251"/>
            <a:chExt cx="579" cy="2031"/>
          </a:xfrm>
        </p:grpSpPr>
        <p:sp>
          <p:nvSpPr>
            <p:cNvPr id="7182" name="Rectangle 149"/>
            <p:cNvSpPr>
              <a:spLocks noChangeArrowheads="1"/>
            </p:cNvSpPr>
            <p:nvPr userDrawn="1"/>
          </p:nvSpPr>
          <p:spPr bwMode="auto">
            <a:xfrm>
              <a:off x="5839" y="3186"/>
              <a:ext cx="579" cy="148"/>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配色参考方案：</a:t>
            </a:r>
          </a:p>
          <a:p>
            <a:pPr eaLnBrk="0" hangingPunct="0">
              <a:lnSpc>
                <a:spcPct val="120000"/>
              </a:lnSpc>
              <a:spcBef>
                <a:spcPct val="20000"/>
              </a:spcBef>
              <a:buFont typeface="Arial" pitchFamily="34" charset="0"/>
              <a:buNone/>
            </a:pPr>
            <a:r>
              <a:rPr lang="zh-CN" altLang="en-US" sz="2000" dirty="0">
                <a:solidFill>
                  <a:srgbClr val="FFFFFF"/>
                </a:solidFill>
              </a:rPr>
              <a:t>建议同一页面内不超过四种颜色，以下是</a:t>
            </a:r>
            <a:r>
              <a:rPr lang="en-US" altLang="zh-CN" sz="2000" dirty="0">
                <a:solidFill>
                  <a:srgbClr val="FFFFFF"/>
                </a:solidFill>
              </a:rPr>
              <a:t>13</a:t>
            </a:r>
            <a:r>
              <a:rPr lang="zh-CN" altLang="en-US" sz="2000" dirty="0">
                <a:solidFill>
                  <a:srgbClr val="FFFFFF"/>
                </a:solidFill>
              </a:rPr>
              <a:t>组配色方案，同一页面内只选择一组使用。（仅供参考）</a:t>
            </a:r>
          </a:p>
        </p:txBody>
      </p:sp>
      <p:sp>
        <p:nvSpPr>
          <p:cNvPr id="7181" name="Rectangle 216"/>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客户或者合作伙伴的标志放在右上角</a:t>
            </a:r>
            <a:r>
              <a:rPr lang="en-US" altLang="zh-CN" sz="2000" dirty="0">
                <a:solidFill>
                  <a:srgbClr val="FFFFFF"/>
                </a:solidFill>
              </a:rPr>
              <a:t>.</a:t>
            </a:r>
            <a:endParaRPr lang="zh-CN" altLang="en-US" sz="2000" dirty="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997751"/>
            <a:ext cx="18002250" cy="4648080"/>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11976497" y="1997751"/>
            <a:ext cx="6025753" cy="464558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14233029" y="5978249"/>
            <a:ext cx="2264594" cy="443198"/>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4592" tIns="82296" rIns="164592" bIns="822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chemeClr val="tx1"/>
          </a:solidFill>
          <a:latin typeface="+mn-lt"/>
          <a:ea typeface="黑体" pitchFamily="49" charset="-122"/>
          <a:cs typeface="+mj-cs"/>
        </a:defRPr>
      </a:lvl1pPr>
      <a:lvl2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spcBef>
          <a:spcPct val="20000"/>
        </a:spcBef>
        <a:spcAft>
          <a:spcPct val="0"/>
        </a:spcAft>
        <a:buClr>
          <a:srgbClr val="990000"/>
        </a:buClr>
        <a:buChar char="•"/>
        <a:defRPr sz="4300" b="1">
          <a:solidFill>
            <a:schemeClr val="tx1"/>
          </a:solidFill>
          <a:latin typeface="+mn-lt"/>
          <a:ea typeface="+mn-ea"/>
          <a:cs typeface="+mn-cs"/>
        </a:defRPr>
      </a:lvl1pPr>
      <a:lvl2pPr marL="1337310" indent="-514350" algn="l" rtl="0" eaLnBrk="0" fontAlgn="base" hangingPunct="0">
        <a:spcBef>
          <a:spcPct val="20000"/>
        </a:spcBef>
        <a:spcAft>
          <a:spcPct val="0"/>
        </a:spcAft>
        <a:buFont typeface="Arial" pitchFamily="34" charset="0"/>
        <a:buChar char="›"/>
        <a:defRPr sz="3600">
          <a:solidFill>
            <a:schemeClr val="tx1"/>
          </a:solidFill>
          <a:latin typeface="+mn-lt"/>
          <a:ea typeface="+mn-ea"/>
          <a:cs typeface="+mn-cs"/>
        </a:defRPr>
      </a:lvl2pPr>
      <a:lvl3pPr marL="2057400" indent="-41148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880360" indent="-411480" algn="l" rtl="0" eaLnBrk="0" fontAlgn="base" hangingPunct="0">
        <a:spcBef>
          <a:spcPct val="20000"/>
        </a:spcBef>
        <a:spcAft>
          <a:spcPct val="0"/>
        </a:spcAft>
        <a:buChar char="–"/>
        <a:defRPr sz="2900">
          <a:solidFill>
            <a:schemeClr val="tx1"/>
          </a:solidFill>
          <a:latin typeface="+mn-lt"/>
          <a:ea typeface="+mn-ea"/>
          <a:cs typeface="+mn-cs"/>
        </a:defRPr>
      </a:lvl4pPr>
      <a:lvl5pPr marL="3703320" indent="-411480" algn="l" rtl="0" eaLnBrk="0" fontAlgn="base" hangingPunct="0">
        <a:spcBef>
          <a:spcPct val="20000"/>
        </a:spcBef>
        <a:spcAft>
          <a:spcPct val="0"/>
        </a:spcAft>
        <a:buFont typeface="Arial" pitchFamily="34" charset="0"/>
        <a:buChar char="~"/>
        <a:defRPr sz="29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487687" y="7100887"/>
            <a:ext cx="10923241" cy="10587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2296" rIns="164592" bIns="82296"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487686" y="9796225"/>
            <a:ext cx="5276253" cy="3847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164592"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2500" dirty="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15098764" y="8953620"/>
            <a:ext cx="1390798" cy="1110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14245531" y="750094"/>
            <a:ext cx="2884737" cy="384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411605" eaLnBrk="0" hangingPunct="0"/>
            <a:r>
              <a:rPr lang="en-US" altLang="zh-CN" sz="2500" b="1" dirty="0">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487686" y="750094"/>
            <a:ext cx="4200525" cy="38472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25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英文标题</a:t>
            </a:r>
            <a:r>
              <a:rPr lang="en-US" altLang="zh-CN" sz="2000" dirty="0">
                <a:solidFill>
                  <a:srgbClr val="FFFFFF"/>
                </a:solidFill>
              </a:rPr>
              <a:t>:32-35pt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Medium</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中文标题</a:t>
            </a:r>
            <a:r>
              <a:rPr lang="en-US" altLang="zh-CN" sz="2000" dirty="0">
                <a:solidFill>
                  <a:srgbClr val="FFFFFF"/>
                </a:solidFill>
              </a:rPr>
              <a:t>:30-32pt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黑体</a:t>
            </a: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英文正文</a:t>
            </a:r>
            <a:r>
              <a:rPr lang="en-US" altLang="zh-CN" sz="2000" dirty="0">
                <a:solidFill>
                  <a:srgbClr val="FFFFFF"/>
                </a:solidFill>
              </a:rPr>
              <a:t>:20-22pt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 </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 :18pt  </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Regular</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中文正文</a:t>
            </a:r>
            <a:r>
              <a:rPr lang="en-US" altLang="zh-CN" sz="2000" dirty="0">
                <a:solidFill>
                  <a:srgbClr val="FFFFFF"/>
                </a:solidFill>
              </a:rPr>
              <a:t>:18-20pt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):18pt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细黑体 </a:t>
            </a:r>
            <a:endParaRPr lang="zh-CN" altLang="en-US" sz="2000" dirty="0">
              <a:solidFill>
                <a:srgbClr val="000000"/>
              </a:solidFill>
            </a:endParaRPr>
          </a:p>
        </p:txBody>
      </p:sp>
      <p:grpSp>
        <p:nvGrpSpPr>
          <p:cNvPr id="8203" name="Group 83"/>
          <p:cNvGrpSpPr>
            <a:grpSpLocks/>
          </p:cNvGrpSpPr>
          <p:nvPr/>
        </p:nvGrpSpPr>
        <p:grpSpPr bwMode="auto">
          <a:xfrm>
            <a:off x="18358546" y="5530693"/>
            <a:ext cx="1809602" cy="5078134"/>
            <a:chOff x="5839" y="2251"/>
            <a:chExt cx="579" cy="2031"/>
          </a:xfrm>
        </p:grpSpPr>
        <p:sp>
          <p:nvSpPr>
            <p:cNvPr id="8206" name="Rectangle 84"/>
            <p:cNvSpPr>
              <a:spLocks noChangeArrowheads="1"/>
            </p:cNvSpPr>
            <p:nvPr userDrawn="1"/>
          </p:nvSpPr>
          <p:spPr bwMode="auto">
            <a:xfrm>
              <a:off x="5839" y="3186"/>
              <a:ext cx="579" cy="148"/>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配色参考方案：</a:t>
            </a:r>
          </a:p>
          <a:p>
            <a:pPr eaLnBrk="0" hangingPunct="0">
              <a:lnSpc>
                <a:spcPct val="120000"/>
              </a:lnSpc>
              <a:spcBef>
                <a:spcPct val="20000"/>
              </a:spcBef>
              <a:buFont typeface="Arial" pitchFamily="34" charset="0"/>
              <a:buNone/>
            </a:pPr>
            <a:r>
              <a:rPr lang="zh-CN" altLang="en-US" sz="2000" dirty="0">
                <a:solidFill>
                  <a:srgbClr val="FFFFFF"/>
                </a:solidFill>
              </a:rPr>
              <a:t>建议同一页面内不超过四种颜色，以下是</a:t>
            </a:r>
            <a:r>
              <a:rPr lang="en-US" altLang="zh-CN" sz="2000" dirty="0">
                <a:solidFill>
                  <a:srgbClr val="FFFFFF"/>
                </a:solidFill>
              </a:rPr>
              <a:t>13</a:t>
            </a:r>
            <a:r>
              <a:rPr lang="zh-CN" altLang="en-US" sz="2000" dirty="0">
                <a:solidFill>
                  <a:srgbClr val="FFFFFF"/>
                </a:solidFill>
              </a:rPr>
              <a:t>组配色方案，同一页面内只选择一组使用。（仅供参考）</a:t>
            </a:r>
          </a:p>
        </p:txBody>
      </p:sp>
      <p:sp>
        <p:nvSpPr>
          <p:cNvPr id="8205" name="Rectangle 151"/>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客户或者合作伙伴的标志放在右上角</a:t>
            </a:r>
            <a:r>
              <a:rPr lang="en-US" altLang="zh-CN" sz="2000" dirty="0">
                <a:solidFill>
                  <a:srgbClr val="FFFFFF"/>
                </a:solidFill>
              </a:rPr>
              <a:t>.</a:t>
            </a:r>
            <a:endParaRPr lang="zh-CN" altLang="en-US" sz="2000" dirty="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997751"/>
            <a:ext cx="18002250" cy="4648080"/>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11976497" y="1997751"/>
            <a:ext cx="6025753" cy="464558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14233029" y="5978249"/>
            <a:ext cx="2264594" cy="443198"/>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64592" tIns="82296" rIns="164592" bIns="822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5800" b="1">
          <a:solidFill>
            <a:schemeClr val="tx1"/>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spcBef>
          <a:spcPct val="20000"/>
        </a:spcBef>
        <a:spcAft>
          <a:spcPct val="0"/>
        </a:spcAft>
        <a:buClr>
          <a:srgbClr val="990000"/>
        </a:buClr>
        <a:buChar char="•"/>
        <a:defRPr sz="4300" b="1">
          <a:solidFill>
            <a:schemeClr val="tx1"/>
          </a:solidFill>
          <a:latin typeface="+mn-lt"/>
          <a:ea typeface="+mn-ea"/>
          <a:cs typeface="+mn-cs"/>
        </a:defRPr>
      </a:lvl1pPr>
      <a:lvl2pPr marL="1337310" indent="-514350" algn="l" rtl="0" eaLnBrk="0" fontAlgn="base" hangingPunct="0">
        <a:spcBef>
          <a:spcPct val="20000"/>
        </a:spcBef>
        <a:spcAft>
          <a:spcPct val="0"/>
        </a:spcAft>
        <a:buFont typeface="Arial" pitchFamily="34" charset="0"/>
        <a:buChar char="›"/>
        <a:defRPr sz="3600">
          <a:solidFill>
            <a:schemeClr val="tx1"/>
          </a:solidFill>
          <a:latin typeface="+mn-lt"/>
          <a:ea typeface="+mn-ea"/>
          <a:cs typeface="+mn-cs"/>
        </a:defRPr>
      </a:lvl2pPr>
      <a:lvl3pPr marL="2057400" indent="-41148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880360" indent="-411480" algn="l" rtl="0" eaLnBrk="0" fontAlgn="base" hangingPunct="0">
        <a:spcBef>
          <a:spcPct val="20000"/>
        </a:spcBef>
        <a:spcAft>
          <a:spcPct val="0"/>
        </a:spcAft>
        <a:buChar char="–"/>
        <a:defRPr sz="2900">
          <a:solidFill>
            <a:schemeClr val="tx1"/>
          </a:solidFill>
          <a:latin typeface="+mn-lt"/>
          <a:ea typeface="+mn-ea"/>
          <a:cs typeface="+mn-cs"/>
        </a:defRPr>
      </a:lvl4pPr>
      <a:lvl5pPr marL="3703320" indent="-411480" algn="l" rtl="0" eaLnBrk="0" fontAlgn="base" hangingPunct="0">
        <a:spcBef>
          <a:spcPct val="20000"/>
        </a:spcBef>
        <a:spcAft>
          <a:spcPct val="0"/>
        </a:spcAft>
        <a:buFont typeface="Arial" pitchFamily="34" charset="0"/>
        <a:buChar char="~"/>
        <a:defRPr sz="29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5048285"/>
            <a:ext cx="18002250" cy="70478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164565" tIns="82282" rIns="164565" bIns="82282" anchor="ctr">
            <a:spAutoFit/>
          </a:bodyPr>
          <a:lstStyle/>
          <a:p>
            <a:pPr>
              <a:lnSpc>
                <a:spcPct val="140000"/>
              </a:lnSpc>
              <a:buClr>
                <a:srgbClr val="FF0000"/>
              </a:buClr>
              <a:buSzPct val="90000"/>
              <a:buFont typeface="Wingdings" pitchFamily="2" charset="2"/>
              <a:buChar char="l"/>
            </a:pPr>
            <a:endParaRPr lang="zh-CN" altLang="en-US" sz="2500" b="1" dirty="0">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487686" y="512566"/>
            <a:ext cx="15026878" cy="1372671"/>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72115" rIns="144232" bIns="72115"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487686" y="2565321"/>
            <a:ext cx="15026878" cy="66058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4256" tIns="72126" rIns="144256" bIns="7212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英文标题</a:t>
            </a:r>
            <a:r>
              <a:rPr lang="en-US" altLang="zh-CN" sz="2000" dirty="0">
                <a:solidFill>
                  <a:srgbClr val="FFFFFF"/>
                </a:solidFill>
              </a:rPr>
              <a:t>:32-</a:t>
            </a:r>
            <a:r>
              <a:rPr lang="en-US" altLang="zh-CN" sz="2000" dirty="0" err="1">
                <a:solidFill>
                  <a:srgbClr val="FFFFFF"/>
                </a:solidFill>
              </a:rPr>
              <a:t>35pt</a:t>
            </a:r>
            <a:r>
              <a:rPr lang="en-US" altLang="zh-CN" sz="2000" dirty="0">
                <a:solidFill>
                  <a:srgbClr val="FFFFFF"/>
                </a:solidFill>
              </a:rPr>
              <a: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a:t>
            </a:r>
            <a:r>
              <a:rPr lang="en-US" altLang="zh-CN" sz="2000" dirty="0" err="1">
                <a:solidFill>
                  <a:srgbClr val="FFFFFF"/>
                </a:solidFill>
              </a:rPr>
              <a:t>R153</a:t>
            </a:r>
            <a:r>
              <a:rPr lang="en-US" altLang="zh-CN" sz="2000" dirty="0">
                <a:solidFill>
                  <a:srgbClr val="FFFFFF"/>
                </a:solidFill>
              </a:rPr>
              <a:t> </a:t>
            </a:r>
            <a:r>
              <a:rPr lang="en-US" altLang="zh-CN" sz="2000" dirty="0" err="1">
                <a:solidFill>
                  <a:srgbClr val="FFFFFF"/>
                </a:solidFill>
              </a:rPr>
              <a:t>G0</a:t>
            </a:r>
            <a:r>
              <a:rPr lang="en-US" altLang="zh-CN" sz="2000" dirty="0">
                <a:solidFill>
                  <a:srgbClr val="FFFFFF"/>
                </a:solidFill>
              </a:rPr>
              <a:t> </a:t>
            </a:r>
            <a:r>
              <a:rPr lang="en-US" altLang="zh-CN" sz="2000" dirty="0" err="1">
                <a:solidFill>
                  <a:srgbClr val="FFFFFF"/>
                </a:solidFill>
              </a:rPr>
              <a:t>B0</a:t>
            </a: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Medium</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中文标题</a:t>
            </a:r>
            <a:r>
              <a:rPr lang="en-US" altLang="zh-CN" sz="2000" dirty="0">
                <a:solidFill>
                  <a:srgbClr val="FFFFFF"/>
                </a:solidFill>
              </a:rPr>
              <a:t>:30-</a:t>
            </a:r>
            <a:r>
              <a:rPr lang="en-US" altLang="zh-CN" sz="2000" dirty="0" err="1">
                <a:solidFill>
                  <a:srgbClr val="FFFFFF"/>
                </a:solidFill>
              </a:rPr>
              <a:t>32pt</a:t>
            </a:r>
            <a:r>
              <a:rPr lang="en-US" altLang="zh-CN" sz="2000" dirty="0">
                <a:solidFill>
                  <a:srgbClr val="FFFFFF"/>
                </a:solidFill>
              </a:rPr>
              <a: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a:t>
            </a:r>
            <a:r>
              <a:rPr lang="en-US" altLang="zh-CN" sz="2000" dirty="0" err="1">
                <a:solidFill>
                  <a:srgbClr val="FFFFFF"/>
                </a:solidFill>
              </a:rPr>
              <a:t>R153</a:t>
            </a:r>
            <a:r>
              <a:rPr lang="en-US" altLang="zh-CN" sz="2000" dirty="0">
                <a:solidFill>
                  <a:srgbClr val="FFFFFF"/>
                </a:solidFill>
              </a:rPr>
              <a:t> </a:t>
            </a:r>
            <a:r>
              <a:rPr lang="en-US" altLang="zh-CN" sz="2000" dirty="0" err="1">
                <a:solidFill>
                  <a:srgbClr val="FFFFFF"/>
                </a:solidFill>
              </a:rPr>
              <a:t>G0</a:t>
            </a:r>
            <a:r>
              <a:rPr lang="en-US" altLang="zh-CN" sz="2000" dirty="0">
                <a:solidFill>
                  <a:srgbClr val="FFFFFF"/>
                </a:solidFill>
              </a:rPr>
              <a:t> </a:t>
            </a:r>
            <a:r>
              <a:rPr lang="en-US" altLang="zh-CN" sz="2000" dirty="0" err="1">
                <a:solidFill>
                  <a:srgbClr val="FFFFFF"/>
                </a:solidFill>
              </a:rPr>
              <a:t>B0</a:t>
            </a: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黑体</a:t>
            </a: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英文正文</a:t>
            </a:r>
            <a:r>
              <a:rPr lang="en-US" altLang="zh-CN" sz="2000" dirty="0">
                <a:solidFill>
                  <a:srgbClr val="FFFFFF"/>
                </a:solidFill>
              </a:rPr>
              <a:t>:20-</a:t>
            </a:r>
            <a:r>
              <a:rPr lang="en-US" altLang="zh-CN" sz="2000" dirty="0" err="1">
                <a:solidFill>
                  <a:srgbClr val="FFFFFF"/>
                </a:solidFill>
              </a:rPr>
              <a:t>22pt</a:t>
            </a: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 </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 :</a:t>
            </a:r>
            <a:r>
              <a:rPr lang="en-US" altLang="zh-CN" sz="2000" dirty="0" err="1">
                <a:solidFill>
                  <a:srgbClr val="FFFFFF"/>
                </a:solidFill>
              </a:rPr>
              <a:t>18pt</a:t>
            </a:r>
            <a:r>
              <a:rPr lang="en-US" altLang="zh-CN" sz="2000" dirty="0">
                <a:solidFill>
                  <a:srgbClr val="FFFFFF"/>
                </a:solidFill>
              </a:rPr>
              <a:t>  </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Regular</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中文正文</a:t>
            </a:r>
            <a:r>
              <a:rPr lang="en-US" altLang="zh-CN" sz="2000" dirty="0">
                <a:solidFill>
                  <a:srgbClr val="FFFFFF"/>
                </a:solidFill>
              </a:rPr>
              <a:t>:18-</a:t>
            </a:r>
            <a:r>
              <a:rPr lang="en-US" altLang="zh-CN" sz="2000" dirty="0" err="1">
                <a:solidFill>
                  <a:srgbClr val="FFFFFF"/>
                </a:solidFill>
              </a:rPr>
              <a:t>20pt</a:t>
            </a: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a:t>
            </a:r>
            <a:r>
              <a:rPr lang="en-US" altLang="zh-CN" sz="2000" dirty="0" err="1">
                <a:solidFill>
                  <a:srgbClr val="FFFFFF"/>
                </a:solidFill>
              </a:rPr>
              <a:t>18pt</a:t>
            </a:r>
            <a:r>
              <a:rPr lang="en-US" altLang="zh-CN" sz="2000" dirty="0">
                <a:solidFill>
                  <a:srgbClr val="FFFFFF"/>
                </a:solidFill>
              </a:rPr>
              <a: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细黑体</a:t>
            </a:r>
            <a:r>
              <a:rPr lang="zh-CN" altLang="en-US" sz="20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8358546" y="5530693"/>
            <a:ext cx="1809602" cy="5078134"/>
            <a:chOff x="5839" y="2251"/>
            <a:chExt cx="579" cy="2031"/>
          </a:xfrm>
        </p:grpSpPr>
        <p:sp>
          <p:nvSpPr>
            <p:cNvPr id="9225" name="Rectangle 15"/>
            <p:cNvSpPr>
              <a:spLocks noChangeArrowheads="1"/>
            </p:cNvSpPr>
            <p:nvPr userDrawn="1"/>
          </p:nvSpPr>
          <p:spPr bwMode="auto">
            <a:xfrm>
              <a:off x="5839" y="3186"/>
              <a:ext cx="579" cy="148"/>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配色参考方案：</a:t>
            </a:r>
          </a:p>
          <a:p>
            <a:pPr eaLnBrk="0" hangingPunct="0">
              <a:lnSpc>
                <a:spcPct val="120000"/>
              </a:lnSpc>
              <a:spcBef>
                <a:spcPct val="20000"/>
              </a:spcBef>
              <a:buFont typeface="Arial" pitchFamily="34" charset="0"/>
              <a:buNone/>
            </a:pPr>
            <a:r>
              <a:rPr lang="zh-CN" altLang="en-US" sz="2000" dirty="0">
                <a:solidFill>
                  <a:srgbClr val="FFFFFF"/>
                </a:solidFill>
              </a:rPr>
              <a:t>建议同一页面内不超过四种颜色，以下是</a:t>
            </a:r>
            <a:r>
              <a:rPr lang="en-US" altLang="zh-CN" sz="2000" dirty="0">
                <a:solidFill>
                  <a:srgbClr val="FFFFFF"/>
                </a:solidFill>
              </a:rPr>
              <a:t>13</a:t>
            </a:r>
            <a:r>
              <a:rPr lang="zh-CN" altLang="en-US" sz="2000" dirty="0">
                <a:solidFill>
                  <a:srgbClr val="FFFFFF"/>
                </a:solidFill>
              </a:rPr>
              <a:t>组配色方案，同一页面内只选择一组使用。（仅供参考）</a:t>
            </a:r>
          </a:p>
        </p:txBody>
      </p:sp>
      <p:sp>
        <p:nvSpPr>
          <p:cNvPr id="9224" name="Rectangle 82"/>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buClr>
                <a:schemeClr val="bg2"/>
              </a:buClr>
              <a:buSzPct val="60000"/>
              <a:buFont typeface="Wingdings" pitchFamily="2" charset="2"/>
              <a:buNone/>
            </a:pPr>
            <a:r>
              <a:rPr lang="zh-CN" altLang="en-US" sz="2000" dirty="0">
                <a:solidFill>
                  <a:srgbClr val="FFFFFF"/>
                </a:solidFill>
              </a:rPr>
              <a:t>客户或者合作伙伴的标志放在右上角</a:t>
            </a:r>
            <a:r>
              <a:rPr lang="en-US" altLang="zh-CN" sz="2000" dirty="0">
                <a:solidFill>
                  <a:srgbClr val="FFFFFF"/>
                </a:solidFill>
              </a:rPr>
              <a:t>.</a:t>
            </a:r>
            <a:endParaRPr lang="zh-CN" altLang="en-US" sz="20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821" r:id="rId1"/>
    <p:sldLayoutId id="2147483864" r:id="rId2"/>
    <p:sldLayoutId id="2147483865"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lnSpc>
          <a:spcPct val="140000"/>
        </a:lnSpc>
        <a:spcBef>
          <a:spcPct val="0"/>
        </a:spcBef>
        <a:spcAft>
          <a:spcPct val="0"/>
        </a:spcAft>
        <a:buClr>
          <a:srgbClr val="808080"/>
        </a:buClr>
        <a:buSzPct val="60000"/>
        <a:buFont typeface="Wingdings" pitchFamily="2" charset="2"/>
        <a:buChar char="l"/>
        <a:defRPr sz="3600">
          <a:solidFill>
            <a:schemeClr val="tx1"/>
          </a:solidFill>
          <a:latin typeface="+mn-lt"/>
          <a:ea typeface="黑体" pitchFamily="49" charset="-122"/>
          <a:cs typeface="Arial" pitchFamily="34" charset="0"/>
        </a:defRPr>
      </a:lvl1pPr>
      <a:lvl2pPr marL="1337310" indent="-5143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2057400" indent="-411480" algn="l" rtl="0" eaLnBrk="0" fontAlgn="base" hangingPunct="0">
        <a:lnSpc>
          <a:spcPct val="140000"/>
        </a:lnSpc>
        <a:spcBef>
          <a:spcPct val="0"/>
        </a:spcBef>
        <a:spcAft>
          <a:spcPct val="0"/>
        </a:spcAft>
        <a:buSzPct val="50000"/>
        <a:buFont typeface="Wingdings" pitchFamily="2" charset="2"/>
        <a:buChar char="n"/>
        <a:defRPr sz="2900">
          <a:solidFill>
            <a:schemeClr val="tx1"/>
          </a:solidFill>
          <a:latin typeface="+mn-lt"/>
          <a:ea typeface="+mn-ea"/>
          <a:cs typeface="+mn-cs"/>
        </a:defRPr>
      </a:lvl3pPr>
      <a:lvl4pPr marL="2880360" indent="-411480" algn="l" rtl="0" eaLnBrk="0" fontAlgn="base" hangingPunct="0">
        <a:lnSpc>
          <a:spcPct val="140000"/>
        </a:lnSpc>
        <a:spcBef>
          <a:spcPct val="0"/>
        </a:spcBef>
        <a:spcAft>
          <a:spcPct val="0"/>
        </a:spcAft>
        <a:buChar char="–"/>
        <a:defRPr sz="2500">
          <a:solidFill>
            <a:schemeClr val="tx1"/>
          </a:solidFill>
          <a:latin typeface="+mn-lt"/>
          <a:ea typeface="+mn-ea"/>
          <a:cs typeface="+mn-cs"/>
        </a:defRPr>
      </a:lvl4pPr>
      <a:lvl5pPr marL="3703320" indent="-411480" algn="l" rtl="0" eaLnBrk="0" fontAlgn="base" hangingPunct="0">
        <a:lnSpc>
          <a:spcPct val="140000"/>
        </a:lnSpc>
        <a:spcBef>
          <a:spcPct val="0"/>
        </a:spcBef>
        <a:spcAft>
          <a:spcPct val="0"/>
        </a:spcAft>
        <a:buFont typeface="Arial" pitchFamily="34" charset="0"/>
        <a:buChar char="~"/>
        <a:defRPr sz="22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5" cstate="print">
            <a:extLst>
              <a:ext uri="{28A0092B-C50C-407E-A947-70E740481C1C}">
                <a14:useLocalDpi xmlns="" xmlns:a14="http://schemas.microsoft.com/office/drawing/2010/main"/>
              </a:ext>
            </a:extLst>
          </a:blip>
          <a:srcRect/>
          <a:stretch>
            <a:fillRect/>
          </a:stretch>
        </p:blipFill>
        <p:spPr bwMode="auto">
          <a:xfrm>
            <a:off x="0" y="9803727"/>
            <a:ext cx="18014752" cy="1002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487686" y="10161271"/>
            <a:ext cx="4638831" cy="3385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144205"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2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6" cstate="email">
            <a:extLst>
              <a:ext uri="{28A0092B-C50C-407E-A947-70E740481C1C}">
                <a14:useLocalDpi xmlns="" xmlns:a14="http://schemas.microsoft.com/office/drawing/2010/main"/>
              </a:ext>
            </a:extLst>
          </a:blip>
          <a:srcRect/>
          <a:stretch>
            <a:fillRect/>
          </a:stretch>
        </p:blipFill>
        <p:spPr bwMode="auto">
          <a:xfrm>
            <a:off x="14783098" y="10058759"/>
            <a:ext cx="2581573" cy="4925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487686" y="512566"/>
            <a:ext cx="15026878" cy="13726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72115" rIns="144232" bIns="72115"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487686" y="2565321"/>
            <a:ext cx="15026878" cy="66058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4256" tIns="72126" rIns="144256" bIns="72126"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英文标题</a:t>
            </a:r>
            <a:r>
              <a:rPr lang="en-US" altLang="zh-CN" sz="2000" dirty="0">
                <a:solidFill>
                  <a:srgbClr val="FFFFFF"/>
                </a:solidFill>
              </a:rPr>
              <a:t>:32-35pt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Medium</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中文标题</a:t>
            </a:r>
            <a:r>
              <a:rPr lang="en-US" altLang="zh-CN" sz="2000" dirty="0">
                <a:solidFill>
                  <a:srgbClr val="FFFFFF"/>
                </a:solidFill>
              </a:rPr>
              <a:t>:30-32pt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黑体</a:t>
            </a: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英文正文</a:t>
            </a:r>
            <a:r>
              <a:rPr lang="en-US" altLang="zh-CN" sz="2000" dirty="0">
                <a:solidFill>
                  <a:srgbClr val="FFFFFF"/>
                </a:solidFill>
              </a:rPr>
              <a:t>:20-22pt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 </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 :18pt  </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buFont typeface="Arial" pitchFamily="34" charset="0"/>
              <a:buNone/>
            </a:pPr>
            <a:r>
              <a:rPr lang="en-US" altLang="zh-CN" sz="2000" dirty="0" err="1">
                <a:solidFill>
                  <a:srgbClr val="FFFFFF"/>
                </a:solidFill>
              </a:rPr>
              <a:t>FrutigerNext</a:t>
            </a:r>
            <a:r>
              <a:rPr lang="en-US" altLang="zh-CN" sz="2000" dirty="0">
                <a:solidFill>
                  <a:srgbClr val="FFFFFF"/>
                </a:solidFill>
              </a:rPr>
              <a:t> LT Regular</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buFont typeface="Arial" pitchFamily="34" charset="0"/>
              <a:buNone/>
            </a:pPr>
            <a:endParaRPr lang="en-US" altLang="zh-CN"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中文正文</a:t>
            </a:r>
            <a:r>
              <a:rPr lang="en-US" altLang="zh-CN" sz="2000" dirty="0">
                <a:solidFill>
                  <a:srgbClr val="FFFFFF"/>
                </a:solidFill>
              </a:rPr>
              <a:t>:18-20pt</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子目录</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):18pt </a:t>
            </a:r>
            <a:endParaRPr lang="zh-CN" altLang="en-US" sz="2000" dirty="0">
              <a:solidFill>
                <a:srgbClr val="FFFFFF"/>
              </a:solidFill>
            </a:endParaRP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buFont typeface="Arial" pitchFamily="34" charset="0"/>
              <a:buNone/>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细黑体</a:t>
            </a:r>
            <a:r>
              <a:rPr lang="zh-CN" altLang="en-US" sz="2000" b="1" dirty="0">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8358546" y="5530693"/>
            <a:ext cx="1809602" cy="5078134"/>
            <a:chOff x="5839" y="2251"/>
            <a:chExt cx="579" cy="2031"/>
          </a:xfrm>
        </p:grpSpPr>
        <p:sp>
          <p:nvSpPr>
            <p:cNvPr id="10253" name="Rectangle 17"/>
            <p:cNvSpPr>
              <a:spLocks noChangeArrowheads="1"/>
            </p:cNvSpPr>
            <p:nvPr userDrawn="1"/>
          </p:nvSpPr>
          <p:spPr bwMode="auto">
            <a:xfrm>
              <a:off x="5839" y="3186"/>
              <a:ext cx="579" cy="148"/>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buFont typeface="Arial" pitchFamily="34" charset="0"/>
              <a:buNone/>
            </a:pPr>
            <a:r>
              <a:rPr lang="zh-CN" altLang="en-US" sz="2000" dirty="0">
                <a:solidFill>
                  <a:srgbClr val="FFFFFF"/>
                </a:solidFill>
              </a:rPr>
              <a:t>配色参考方案：</a:t>
            </a:r>
          </a:p>
          <a:p>
            <a:pPr eaLnBrk="0" hangingPunct="0">
              <a:lnSpc>
                <a:spcPct val="120000"/>
              </a:lnSpc>
              <a:spcBef>
                <a:spcPct val="20000"/>
              </a:spcBef>
              <a:buFont typeface="Arial" pitchFamily="34" charset="0"/>
              <a:buNone/>
            </a:pPr>
            <a:r>
              <a:rPr lang="zh-CN" altLang="en-US" sz="2000" dirty="0">
                <a:solidFill>
                  <a:srgbClr val="FFFFFF"/>
                </a:solidFill>
              </a:rPr>
              <a:t>建议同一页面内不超过四种颜色，以下是</a:t>
            </a:r>
            <a:r>
              <a:rPr lang="en-US" altLang="zh-CN" sz="2000" dirty="0">
                <a:solidFill>
                  <a:srgbClr val="FFFFFF"/>
                </a:solidFill>
              </a:rPr>
              <a:t>13</a:t>
            </a:r>
            <a:r>
              <a:rPr lang="zh-CN" altLang="en-US" sz="2000" dirty="0">
                <a:solidFill>
                  <a:srgbClr val="FFFFFF"/>
                </a:solidFill>
              </a:rPr>
              <a:t>组配色方案，同一页面内只选择一组使用。（仅供参考）</a:t>
            </a:r>
          </a:p>
        </p:txBody>
      </p:sp>
      <p:sp>
        <p:nvSpPr>
          <p:cNvPr id="10252" name="Rectangle 84"/>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buClr>
                <a:srgbClr val="777777"/>
              </a:buClr>
              <a:buSzPct val="60000"/>
              <a:buFont typeface="Wingdings" pitchFamily="2" charset="2"/>
              <a:buNone/>
            </a:pPr>
            <a:r>
              <a:rPr lang="zh-CN" altLang="en-US" sz="2000" dirty="0">
                <a:solidFill>
                  <a:srgbClr val="FFFFFF"/>
                </a:solidFill>
              </a:rPr>
              <a:t>客户或者合作伙伴的标志放在右上角</a:t>
            </a:r>
            <a:r>
              <a:rPr lang="en-US" altLang="zh-CN" sz="2000" dirty="0">
                <a:solidFill>
                  <a:srgbClr val="FFFFFF"/>
                </a:solidFill>
              </a:rPr>
              <a:t>.</a:t>
            </a:r>
            <a:endParaRPr lang="zh-CN" altLang="en-US" sz="2000" dirty="0">
              <a:solidFill>
                <a:srgbClr val="FFFFFF"/>
              </a:solidFill>
            </a:endParaRPr>
          </a:p>
        </p:txBody>
      </p:sp>
      <p:sp>
        <p:nvSpPr>
          <p:cNvPr id="79" name="Rectangle 21"/>
          <p:cNvSpPr>
            <a:spLocks noChangeArrowheads="1"/>
          </p:cNvSpPr>
          <p:nvPr userDrawn="1"/>
        </p:nvSpPr>
        <p:spPr bwMode="auto">
          <a:xfrm>
            <a:off x="7453129" y="10183851"/>
            <a:ext cx="3019487" cy="338554"/>
          </a:xfrm>
          <a:prstGeom prst="rect">
            <a:avLst/>
          </a:prstGeom>
          <a:noFill/>
          <a:ln w="9525" algn="ctr">
            <a:noFill/>
            <a:miter lim="800000"/>
            <a:headEnd/>
            <a:tailEnd/>
          </a:ln>
          <a:effectLst/>
        </p:spPr>
        <p:txBody>
          <a:bodyPr wrap="none" lIns="144148" tIns="0" rIns="144148" bIns="0">
            <a:spAutoFit/>
          </a:bodyPr>
          <a:lstStyle/>
          <a:p>
            <a:pPr defTabSz="1443038" eaLnBrk="0" hangingPunct="0">
              <a:defRPr/>
            </a:pPr>
            <a:r>
              <a:rPr lang="en-US" altLang="zh-CN" sz="2200" baseline="0" dirty="0" smtClean="0">
                <a:solidFill>
                  <a:srgbClr val="000000"/>
                </a:solidFill>
                <a:latin typeface="+mn-lt"/>
                <a:ea typeface="+mn-ea"/>
              </a:rPr>
              <a:t>Huawei Confidential</a:t>
            </a:r>
            <a:endParaRPr lang="en-US" altLang="zh-CN" sz="2200" dirty="0">
              <a:latin typeface="+mn-lt"/>
              <a:ea typeface="+mn-ea"/>
            </a:endParaRPr>
          </a:p>
        </p:txBody>
      </p:sp>
      <p:sp>
        <p:nvSpPr>
          <p:cNvPr id="81" name="Rectangle 5"/>
          <p:cNvSpPr>
            <a:spLocks noChangeArrowheads="1"/>
          </p:cNvSpPr>
          <p:nvPr userDrawn="1"/>
        </p:nvSpPr>
        <p:spPr bwMode="auto">
          <a:xfrm>
            <a:off x="12493438" y="10221279"/>
            <a:ext cx="3550442" cy="5800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2200" dirty="0" smtClean="0">
                <a:solidFill>
                  <a:srgbClr val="000000"/>
                </a:solidFill>
                <a:latin typeface="FrutigerNext LT Bold" pitchFamily="34" charset="0"/>
                <a:ea typeface="MS PGothic" pitchFamily="34" charset="-128"/>
              </a:rPr>
              <a:t> </a:t>
            </a:r>
            <a:fld id="{A4C34F22-587E-473D-9099-376F4F013A30}" type="slidenum">
              <a:rPr lang="de-DE" altLang="zh-CN" sz="2200">
                <a:solidFill>
                  <a:srgbClr val="000000"/>
                </a:solidFill>
                <a:latin typeface="FrutigerNext LT Bold" pitchFamily="34" charset="0"/>
                <a:ea typeface="MS PGothic" pitchFamily="34" charset="-128"/>
              </a:rPr>
              <a:pPr eaLnBrk="0" hangingPunct="0">
                <a:lnSpc>
                  <a:spcPct val="85000"/>
                </a:lnSpc>
              </a:pPr>
              <a:t>‹#›</a:t>
            </a:fld>
            <a:endParaRPr lang="en-GB" altLang="zh-CN" sz="2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 id="2147483862" r:id="rId2"/>
    <p:sldLayoutId id="2147483863" r:id="rId3"/>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5800" b="1">
          <a:solidFill>
            <a:srgbClr val="990000"/>
          </a:solidFill>
          <a:latin typeface="黑体" pitchFamily="49" charset="-122"/>
          <a:ea typeface="黑体" pitchFamily="49"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lnSpc>
          <a:spcPct val="140000"/>
        </a:lnSpc>
        <a:spcBef>
          <a:spcPct val="0"/>
        </a:spcBef>
        <a:spcAft>
          <a:spcPct val="0"/>
        </a:spcAft>
        <a:buClr>
          <a:srgbClr val="777777"/>
        </a:buClr>
        <a:buSzPct val="60000"/>
        <a:buFont typeface="Wingdings" pitchFamily="2" charset="2"/>
        <a:buChar char="l"/>
        <a:defRPr sz="3600">
          <a:solidFill>
            <a:schemeClr val="tx1"/>
          </a:solidFill>
          <a:latin typeface="+mn-lt"/>
          <a:ea typeface="黑体" pitchFamily="49" charset="-122"/>
          <a:cs typeface="+mn-cs"/>
        </a:defRPr>
      </a:lvl1pPr>
      <a:lvl2pPr marL="1337310" indent="-5143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2057400" indent="-411480" algn="l" rtl="0" eaLnBrk="0" fontAlgn="base" hangingPunct="0">
        <a:lnSpc>
          <a:spcPct val="140000"/>
        </a:lnSpc>
        <a:spcBef>
          <a:spcPct val="0"/>
        </a:spcBef>
        <a:spcAft>
          <a:spcPct val="0"/>
        </a:spcAft>
        <a:buSzPct val="50000"/>
        <a:buFont typeface="Wingdings" pitchFamily="2" charset="2"/>
        <a:buChar char="n"/>
        <a:defRPr sz="2900">
          <a:solidFill>
            <a:schemeClr val="tx1"/>
          </a:solidFill>
          <a:latin typeface="+mn-lt"/>
          <a:ea typeface="+mn-ea"/>
          <a:cs typeface="+mn-cs"/>
        </a:defRPr>
      </a:lvl3pPr>
      <a:lvl4pPr marL="2880360" indent="-411480" algn="l" rtl="0" eaLnBrk="0" fontAlgn="base" hangingPunct="0">
        <a:lnSpc>
          <a:spcPct val="140000"/>
        </a:lnSpc>
        <a:spcBef>
          <a:spcPct val="0"/>
        </a:spcBef>
        <a:spcAft>
          <a:spcPct val="0"/>
        </a:spcAft>
        <a:buChar char="–"/>
        <a:defRPr sz="2500">
          <a:solidFill>
            <a:schemeClr val="tx1"/>
          </a:solidFill>
          <a:latin typeface="+mn-lt"/>
          <a:ea typeface="+mn-ea"/>
          <a:cs typeface="+mn-cs"/>
        </a:defRPr>
      </a:lvl4pPr>
      <a:lvl5pPr marL="3703320" indent="-411480" algn="l" rtl="0" eaLnBrk="0" fontAlgn="base" hangingPunct="0">
        <a:lnSpc>
          <a:spcPct val="140000"/>
        </a:lnSpc>
        <a:spcBef>
          <a:spcPct val="0"/>
        </a:spcBef>
        <a:spcAft>
          <a:spcPct val="0"/>
        </a:spcAft>
        <a:buFont typeface="Arial" pitchFamily="34" charset="0"/>
        <a:buChar char="~"/>
        <a:defRPr sz="22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9288663"/>
            <a:ext cx="18002250" cy="151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3844230" y="1090136"/>
            <a:ext cx="3631704" cy="10040651"/>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marL="617220" indent="-617220" algn="r" eaLnBrk="0" hangingPunct="0">
              <a:lnSpc>
                <a:spcPct val="125000"/>
              </a:lnSpc>
              <a:spcBef>
                <a:spcPct val="20000"/>
              </a:spcBef>
            </a:pPr>
            <a:r>
              <a:rPr lang="zh-CN" altLang="en-US" sz="2000" dirty="0">
                <a:solidFill>
                  <a:srgbClr val="FFFFFF"/>
                </a:solidFill>
              </a:rPr>
              <a:t>英文标题</a:t>
            </a:r>
            <a:r>
              <a:rPr lang="en-US" altLang="zh-CN" sz="2000" dirty="0">
                <a:solidFill>
                  <a:srgbClr val="FFFFFF"/>
                </a:solidFill>
              </a:rPr>
              <a:t>:32-35pt  </a:t>
            </a:r>
            <a:endParaRPr lang="zh-CN" altLang="en-US" sz="2000" dirty="0">
              <a:solidFill>
                <a:srgbClr val="FFFFFF"/>
              </a:solidFill>
            </a:endParaRPr>
          </a:p>
          <a:p>
            <a:pPr marL="617220" indent="-617220" algn="r" eaLnBrk="0" hangingPunct="0">
              <a:lnSpc>
                <a:spcPct val="125000"/>
              </a:lnSpc>
              <a:spcBef>
                <a:spcPct val="20000"/>
              </a:spcBef>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pPr>
            <a:r>
              <a:rPr lang="en-US" altLang="zh-CN" sz="2000" dirty="0" err="1">
                <a:solidFill>
                  <a:srgbClr val="FFFFFF"/>
                </a:solidFill>
              </a:rPr>
              <a:t>FrutigerNext</a:t>
            </a:r>
            <a:r>
              <a:rPr lang="en-US" altLang="zh-CN" sz="2000" dirty="0">
                <a:solidFill>
                  <a:srgbClr val="FFFFFF"/>
                </a:solidFill>
              </a:rPr>
              <a:t> LT Medium</a:t>
            </a:r>
          </a:p>
          <a:p>
            <a:pPr marL="617220" indent="-617220" algn="r" eaLnBrk="0" hangingPunct="0">
              <a:lnSpc>
                <a:spcPct val="125000"/>
              </a:lnSpc>
              <a:spcBef>
                <a:spcPct val="20000"/>
              </a:spcBef>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pPr>
            <a:endParaRPr lang="en-US" altLang="zh-CN" sz="2000" dirty="0">
              <a:solidFill>
                <a:srgbClr val="FFFFFF"/>
              </a:solidFill>
            </a:endParaRPr>
          </a:p>
          <a:p>
            <a:pPr marL="617220" indent="-617220" algn="r" eaLnBrk="0" hangingPunct="0">
              <a:lnSpc>
                <a:spcPct val="125000"/>
              </a:lnSpc>
              <a:spcBef>
                <a:spcPct val="20000"/>
              </a:spcBef>
            </a:pPr>
            <a:r>
              <a:rPr lang="zh-CN" altLang="en-US" sz="2000" dirty="0">
                <a:solidFill>
                  <a:srgbClr val="FFFFFF"/>
                </a:solidFill>
              </a:rPr>
              <a:t>中文标题</a:t>
            </a:r>
            <a:r>
              <a:rPr lang="en-US" altLang="zh-CN" sz="2000" dirty="0">
                <a:solidFill>
                  <a:srgbClr val="FFFFFF"/>
                </a:solidFill>
              </a:rPr>
              <a:t>:30-32pt  </a:t>
            </a:r>
            <a:endParaRPr lang="zh-CN" altLang="en-US" sz="2000" dirty="0">
              <a:solidFill>
                <a:srgbClr val="FFFFFF"/>
              </a:solidFill>
            </a:endParaRPr>
          </a:p>
          <a:p>
            <a:pPr marL="617220" indent="-617220" algn="r" eaLnBrk="0" hangingPunct="0">
              <a:lnSpc>
                <a:spcPct val="125000"/>
              </a:lnSpc>
              <a:spcBef>
                <a:spcPct val="20000"/>
              </a:spcBef>
            </a:pPr>
            <a:r>
              <a:rPr lang="zh-CN" altLang="en-US" sz="2000" dirty="0">
                <a:solidFill>
                  <a:srgbClr val="FFFFFF"/>
                </a:solidFill>
              </a:rPr>
              <a:t>颜色</a:t>
            </a:r>
            <a:r>
              <a:rPr lang="en-US" altLang="zh-CN" sz="2000" dirty="0">
                <a:solidFill>
                  <a:srgbClr val="FFFFFF"/>
                </a:solidFill>
              </a:rPr>
              <a:t>: R153 G0 B0</a:t>
            </a:r>
          </a:p>
          <a:p>
            <a:pPr marL="617220" indent="-617220" algn="r" eaLnBrk="0" hangingPunct="0">
              <a:lnSpc>
                <a:spcPct val="125000"/>
              </a:lnSpc>
              <a:spcBef>
                <a:spcPct val="20000"/>
              </a:spcBef>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黑体</a:t>
            </a:r>
          </a:p>
          <a:p>
            <a:pPr marL="617220" indent="-617220" algn="r" eaLnBrk="0" hangingPunct="0">
              <a:lnSpc>
                <a:spcPct val="125000"/>
              </a:lnSpc>
              <a:spcBef>
                <a:spcPct val="20000"/>
              </a:spcBef>
            </a:pPr>
            <a:endParaRPr lang="zh-CN" altLang="en-US" sz="2000" dirty="0">
              <a:solidFill>
                <a:srgbClr val="FFFFFF"/>
              </a:solidFill>
            </a:endParaRPr>
          </a:p>
          <a:p>
            <a:pPr marL="617220" indent="-617220" algn="r" eaLnBrk="0" hangingPunct="0">
              <a:lnSpc>
                <a:spcPct val="125000"/>
              </a:lnSpc>
              <a:spcBef>
                <a:spcPct val="20000"/>
              </a:spcBef>
            </a:pPr>
            <a:endParaRPr lang="zh-CN" altLang="en-US" sz="2000" dirty="0">
              <a:solidFill>
                <a:srgbClr val="FFFFFF"/>
              </a:solidFill>
            </a:endParaRPr>
          </a:p>
          <a:p>
            <a:pPr marL="617220" indent="-617220" algn="r" eaLnBrk="0" hangingPunct="0">
              <a:lnSpc>
                <a:spcPct val="125000"/>
              </a:lnSpc>
              <a:spcBef>
                <a:spcPct val="20000"/>
              </a:spcBef>
            </a:pPr>
            <a:endParaRPr lang="zh-CN" altLang="en-US" sz="2000" dirty="0">
              <a:solidFill>
                <a:srgbClr val="FFFFFF"/>
              </a:solidFill>
            </a:endParaRPr>
          </a:p>
          <a:p>
            <a:pPr marL="617220" indent="-617220" algn="r" eaLnBrk="0" hangingPunct="0">
              <a:lnSpc>
                <a:spcPct val="125000"/>
              </a:lnSpc>
              <a:spcBef>
                <a:spcPct val="20000"/>
              </a:spcBef>
            </a:pPr>
            <a:r>
              <a:rPr lang="zh-CN" altLang="en-US" sz="2000" dirty="0">
                <a:solidFill>
                  <a:srgbClr val="FFFFFF"/>
                </a:solidFill>
              </a:rPr>
              <a:t>英文正文</a:t>
            </a:r>
            <a:r>
              <a:rPr lang="en-US" altLang="zh-CN" sz="2000" dirty="0">
                <a:solidFill>
                  <a:srgbClr val="FFFFFF"/>
                </a:solidFill>
              </a:rPr>
              <a:t>:20-22pt</a:t>
            </a:r>
          </a:p>
          <a:p>
            <a:pPr marL="617220" indent="-617220" algn="r" eaLnBrk="0" hangingPunct="0">
              <a:lnSpc>
                <a:spcPct val="125000"/>
              </a:lnSpc>
              <a:spcBef>
                <a:spcPct val="20000"/>
              </a:spcBef>
            </a:pPr>
            <a:r>
              <a:rPr lang="zh-CN" altLang="en-US" sz="2000" dirty="0">
                <a:solidFill>
                  <a:srgbClr val="FFFFFF"/>
                </a:solidFill>
              </a:rPr>
              <a:t>子目录 </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 :18pt  </a:t>
            </a:r>
          </a:p>
          <a:p>
            <a:pPr marL="617220" indent="-617220" algn="r" eaLnBrk="0" hangingPunct="0">
              <a:lnSpc>
                <a:spcPct val="125000"/>
              </a:lnSpc>
              <a:spcBef>
                <a:spcPct val="20000"/>
              </a:spcBef>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pPr>
            <a:r>
              <a:rPr lang="zh-CN" altLang="en-US" sz="2000" dirty="0">
                <a:solidFill>
                  <a:srgbClr val="FFFFFF"/>
                </a:solidFill>
              </a:rPr>
              <a:t>内部使用字体 </a:t>
            </a:r>
            <a:r>
              <a:rPr lang="en-US" altLang="zh-CN" sz="2000" dirty="0">
                <a:solidFill>
                  <a:srgbClr val="FFFFFF"/>
                </a:solidFill>
              </a:rPr>
              <a:t>:</a:t>
            </a:r>
          </a:p>
          <a:p>
            <a:pPr marL="617220" indent="-617220" algn="r" eaLnBrk="0" hangingPunct="0">
              <a:lnSpc>
                <a:spcPct val="125000"/>
              </a:lnSpc>
              <a:spcBef>
                <a:spcPct val="20000"/>
              </a:spcBef>
            </a:pPr>
            <a:r>
              <a:rPr lang="en-US" altLang="zh-CN" sz="2000" dirty="0" err="1">
                <a:solidFill>
                  <a:srgbClr val="FFFFFF"/>
                </a:solidFill>
              </a:rPr>
              <a:t>FrutigerNext</a:t>
            </a:r>
            <a:r>
              <a:rPr lang="en-US" altLang="zh-CN" sz="2000" dirty="0">
                <a:solidFill>
                  <a:srgbClr val="FFFFFF"/>
                </a:solidFill>
              </a:rPr>
              <a:t> LT Regular</a:t>
            </a:r>
          </a:p>
          <a:p>
            <a:pPr marL="617220" indent="-617220" algn="r" eaLnBrk="0" hangingPunct="0">
              <a:lnSpc>
                <a:spcPct val="125000"/>
              </a:lnSpc>
              <a:spcBef>
                <a:spcPct val="20000"/>
              </a:spcBef>
            </a:pPr>
            <a:r>
              <a:rPr lang="zh-CN" altLang="en-US" sz="2000" dirty="0">
                <a:solidFill>
                  <a:srgbClr val="FFFFFF"/>
                </a:solidFill>
              </a:rPr>
              <a:t>外部使用字体 </a:t>
            </a:r>
            <a:r>
              <a:rPr lang="en-US" altLang="zh-CN" sz="2000" dirty="0">
                <a:solidFill>
                  <a:srgbClr val="FFFFFF"/>
                </a:solidFill>
              </a:rPr>
              <a:t>: Arial</a:t>
            </a:r>
          </a:p>
          <a:p>
            <a:pPr marL="617220" indent="-617220" algn="r" eaLnBrk="0" hangingPunct="0">
              <a:lnSpc>
                <a:spcPct val="75000"/>
              </a:lnSpc>
              <a:spcBef>
                <a:spcPct val="20000"/>
              </a:spcBef>
            </a:pPr>
            <a:endParaRPr lang="en-US" altLang="zh-CN" sz="2000" dirty="0">
              <a:solidFill>
                <a:srgbClr val="FFFFFF"/>
              </a:solidFill>
            </a:endParaRPr>
          </a:p>
          <a:p>
            <a:pPr marL="617220" indent="-617220" algn="r" eaLnBrk="0" hangingPunct="0">
              <a:lnSpc>
                <a:spcPct val="125000"/>
              </a:lnSpc>
              <a:spcBef>
                <a:spcPct val="20000"/>
              </a:spcBef>
            </a:pPr>
            <a:r>
              <a:rPr lang="zh-CN" altLang="en-US" sz="2000" dirty="0">
                <a:solidFill>
                  <a:srgbClr val="FFFFFF"/>
                </a:solidFill>
              </a:rPr>
              <a:t>中文正文</a:t>
            </a:r>
            <a:r>
              <a:rPr lang="en-US" altLang="zh-CN" sz="2000" dirty="0">
                <a:solidFill>
                  <a:srgbClr val="FFFFFF"/>
                </a:solidFill>
              </a:rPr>
              <a:t>:18-20pt</a:t>
            </a:r>
          </a:p>
          <a:p>
            <a:pPr marL="617220" indent="-617220" algn="r" eaLnBrk="0" hangingPunct="0">
              <a:lnSpc>
                <a:spcPct val="125000"/>
              </a:lnSpc>
              <a:spcBef>
                <a:spcPct val="20000"/>
              </a:spcBef>
            </a:pPr>
            <a:r>
              <a:rPr lang="zh-CN" altLang="en-US" sz="2000" dirty="0">
                <a:solidFill>
                  <a:srgbClr val="FFFFFF"/>
                </a:solidFill>
              </a:rPr>
              <a:t>子目录</a:t>
            </a:r>
            <a:r>
              <a:rPr lang="en-US" altLang="zh-CN" sz="2000" dirty="0">
                <a:solidFill>
                  <a:srgbClr val="FFFFFF"/>
                </a:solidFill>
              </a:rPr>
              <a:t>(2-5</a:t>
            </a:r>
            <a:r>
              <a:rPr lang="zh-CN" altLang="en-US" sz="2000" dirty="0">
                <a:solidFill>
                  <a:srgbClr val="FFFFFF"/>
                </a:solidFill>
              </a:rPr>
              <a:t>级</a:t>
            </a:r>
            <a:r>
              <a:rPr lang="en-US" altLang="zh-CN" sz="2000" dirty="0">
                <a:solidFill>
                  <a:srgbClr val="FFFFFF"/>
                </a:solidFill>
              </a:rPr>
              <a:t>):18pt </a:t>
            </a:r>
            <a:endParaRPr lang="zh-CN" altLang="en-US" sz="2000" dirty="0">
              <a:solidFill>
                <a:srgbClr val="FFFFFF"/>
              </a:solidFill>
            </a:endParaRPr>
          </a:p>
          <a:p>
            <a:pPr marL="617220" indent="-617220" algn="r" eaLnBrk="0" hangingPunct="0">
              <a:lnSpc>
                <a:spcPct val="125000"/>
              </a:lnSpc>
              <a:spcBef>
                <a:spcPct val="20000"/>
              </a:spcBef>
            </a:pPr>
            <a:r>
              <a:rPr lang="zh-CN" altLang="en-US" sz="2000" dirty="0">
                <a:solidFill>
                  <a:srgbClr val="FFFFFF"/>
                </a:solidFill>
              </a:rPr>
              <a:t>颜色</a:t>
            </a:r>
            <a:r>
              <a:rPr lang="en-US" altLang="zh-CN" sz="2000" dirty="0">
                <a:solidFill>
                  <a:srgbClr val="FFFFFF"/>
                </a:solidFill>
              </a:rPr>
              <a:t>:</a:t>
            </a:r>
            <a:r>
              <a:rPr lang="zh-CN" altLang="en-US" sz="2000" dirty="0">
                <a:solidFill>
                  <a:srgbClr val="FFFFFF"/>
                </a:solidFill>
              </a:rPr>
              <a:t>黑色</a:t>
            </a:r>
          </a:p>
          <a:p>
            <a:pPr marL="617220" indent="-617220" algn="r" eaLnBrk="0" hangingPunct="0">
              <a:lnSpc>
                <a:spcPct val="125000"/>
              </a:lnSpc>
              <a:spcBef>
                <a:spcPct val="20000"/>
              </a:spcBef>
            </a:pPr>
            <a:r>
              <a:rPr lang="zh-CN" altLang="en-US" sz="2000" dirty="0">
                <a:solidFill>
                  <a:srgbClr val="FFFFFF"/>
                </a:solidFill>
              </a:rPr>
              <a:t>字体</a:t>
            </a:r>
            <a:r>
              <a:rPr lang="en-US" altLang="zh-CN" sz="2000" dirty="0">
                <a:solidFill>
                  <a:srgbClr val="FFFFFF"/>
                </a:solidFill>
              </a:rPr>
              <a:t>:</a:t>
            </a:r>
            <a:r>
              <a:rPr lang="zh-CN" altLang="en-US" sz="2000" dirty="0">
                <a:solidFill>
                  <a:srgbClr val="FFFFFF"/>
                </a:solidFill>
              </a:rPr>
              <a:t>细黑体</a:t>
            </a:r>
            <a:r>
              <a:rPr lang="zh-CN" altLang="en-US" sz="2000" dirty="0">
                <a:solidFill>
                  <a:srgbClr val="FFFFFF"/>
                </a:solidFill>
                <a:latin typeface="Arial" pitchFamily="34" charset="0"/>
              </a:rPr>
              <a:t> </a:t>
            </a:r>
          </a:p>
        </p:txBody>
      </p:sp>
      <p:grpSp>
        <p:nvGrpSpPr>
          <p:cNvPr id="11270" name="Group 11"/>
          <p:cNvGrpSpPr>
            <a:grpSpLocks/>
          </p:cNvGrpSpPr>
          <p:nvPr/>
        </p:nvGrpSpPr>
        <p:grpSpPr bwMode="auto">
          <a:xfrm>
            <a:off x="18358546" y="5530693"/>
            <a:ext cx="1809602" cy="5078134"/>
            <a:chOff x="5839" y="2251"/>
            <a:chExt cx="579" cy="2031"/>
          </a:xfrm>
        </p:grpSpPr>
        <p:sp>
          <p:nvSpPr>
            <p:cNvPr id="11273" name="Rectangle 12"/>
            <p:cNvSpPr>
              <a:spLocks noChangeArrowheads="1"/>
            </p:cNvSpPr>
            <p:nvPr userDrawn="1"/>
          </p:nvSpPr>
          <p:spPr bwMode="auto">
            <a:xfrm>
              <a:off x="5839" y="3186"/>
              <a:ext cx="579" cy="148"/>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8214778" y="2112765"/>
            <a:ext cx="2347169" cy="27925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eaLnBrk="0" hangingPunct="0">
              <a:lnSpc>
                <a:spcPct val="120000"/>
              </a:lnSpc>
              <a:spcBef>
                <a:spcPct val="20000"/>
              </a:spcBef>
            </a:pPr>
            <a:r>
              <a:rPr lang="zh-CN" altLang="en-US" sz="2000" dirty="0">
                <a:solidFill>
                  <a:srgbClr val="FFFFFF"/>
                </a:solidFill>
              </a:rPr>
              <a:t>配色参考方案：</a:t>
            </a:r>
          </a:p>
          <a:p>
            <a:pPr eaLnBrk="0" hangingPunct="0">
              <a:lnSpc>
                <a:spcPct val="120000"/>
              </a:lnSpc>
              <a:spcBef>
                <a:spcPct val="20000"/>
              </a:spcBef>
            </a:pPr>
            <a:r>
              <a:rPr lang="zh-CN" altLang="en-US" sz="2000" dirty="0">
                <a:solidFill>
                  <a:srgbClr val="FFFFFF"/>
                </a:solidFill>
              </a:rPr>
              <a:t>建议同一页面内不超过四种颜色，以下是</a:t>
            </a:r>
            <a:r>
              <a:rPr lang="en-US" altLang="zh-CN" sz="2000" dirty="0">
                <a:solidFill>
                  <a:srgbClr val="FFFFFF"/>
                </a:solidFill>
              </a:rPr>
              <a:t>13</a:t>
            </a:r>
            <a:r>
              <a:rPr lang="zh-CN" altLang="en-US" sz="2000" dirty="0">
                <a:solidFill>
                  <a:srgbClr val="FFFFFF"/>
                </a:solidFill>
              </a:rPr>
              <a:t>组配色方案，同一页面内只选择一组使用。（仅供参考）</a:t>
            </a:r>
          </a:p>
        </p:txBody>
      </p:sp>
      <p:sp>
        <p:nvSpPr>
          <p:cNvPr id="11272" name="Rectangle 79"/>
          <p:cNvSpPr>
            <a:spLocks noChangeArrowheads="1"/>
          </p:cNvSpPr>
          <p:nvPr/>
        </p:nvSpPr>
        <p:spPr bwMode="auto">
          <a:xfrm>
            <a:off x="18214777" y="12502"/>
            <a:ext cx="2206526" cy="1253630"/>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44223" tIns="72113" rIns="144223" bIns="72113">
            <a:spAutoFit/>
          </a:bodyPr>
          <a:lstStyle/>
          <a:p>
            <a:pPr>
              <a:lnSpc>
                <a:spcPct val="120000"/>
              </a:lnSpc>
              <a:spcBef>
                <a:spcPct val="20000"/>
              </a:spcBef>
            </a:pPr>
            <a:r>
              <a:rPr lang="zh-CN" altLang="en-US" sz="2000" dirty="0">
                <a:solidFill>
                  <a:srgbClr val="FFFFFF"/>
                </a:solidFill>
              </a:rPr>
              <a:t>客户或者合作伙伴的标志放在右上角</a:t>
            </a:r>
            <a:r>
              <a:rPr lang="en-US" altLang="zh-CN" sz="2000" dirty="0">
                <a:solidFill>
                  <a:srgbClr val="FFFFFF"/>
                </a:solidFill>
              </a:rPr>
              <a:t>.</a:t>
            </a:r>
            <a:endParaRPr lang="zh-CN" altLang="en-US" sz="2000" dirty="0">
              <a:solidFill>
                <a:srgbClr val="FFFFFF"/>
              </a:solidFill>
            </a:endParaRPr>
          </a:p>
        </p:txBody>
      </p:sp>
      <p:sp>
        <p:nvSpPr>
          <p:cNvPr id="75" name="TextBox 74"/>
          <p:cNvSpPr txBox="1"/>
          <p:nvPr/>
        </p:nvSpPr>
        <p:spPr>
          <a:xfrm>
            <a:off x="1487686" y="7100888"/>
            <a:ext cx="15026878" cy="2643801"/>
          </a:xfrm>
          <a:prstGeom prst="rect">
            <a:avLst/>
          </a:prstGeom>
          <a:noFill/>
        </p:spPr>
        <p:txBody>
          <a:bodyPr wrap="square" lIns="164592" tIns="82296" rIns="164592" bIns="82296" rtlCol="0">
            <a:spAutoFit/>
          </a:bodyPr>
          <a:lstStyle/>
          <a:p>
            <a:pPr algn="just">
              <a:lnSpc>
                <a:spcPct val="100000"/>
              </a:lnSpc>
            </a:pPr>
            <a:r>
              <a:rPr lang="en-US" altLang="zh-CN" sz="230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230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230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230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6330654" y="4203027"/>
            <a:ext cx="5340942" cy="136739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150206" tIns="75103" rIns="150206" bIns="75103">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79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6354538" y="5400675"/>
            <a:ext cx="5293173" cy="8749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150206" tIns="75103" rIns="150206" bIns="75103">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4700" dirty="0">
                <a:solidFill>
                  <a:srgbClr val="666666"/>
                </a:solidFill>
                <a:latin typeface="+mn-lt"/>
                <a:ea typeface="ＭＳ Ｐゴシック" pitchFamily="34" charset="-128"/>
              </a:rPr>
              <a:t>www.huawei.com</a:t>
            </a:r>
            <a:endParaRPr lang="en-US" altLang="zh-CN" sz="47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 id="2147483861"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5800" b="1">
          <a:solidFill>
            <a:srgbClr val="990000"/>
          </a:solidFill>
          <a:latin typeface="+mj-lt"/>
          <a:ea typeface="+mj-ea"/>
          <a:cs typeface="+mj-cs"/>
        </a:defRPr>
      </a:lvl1pPr>
      <a:lvl2pPr algn="l" rtl="0" eaLnBrk="0" fontAlgn="base" hangingPunct="0">
        <a:spcBef>
          <a:spcPct val="0"/>
        </a:spcBef>
        <a:spcAft>
          <a:spcPct val="0"/>
        </a:spcAft>
        <a:defRPr sz="58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58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58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5800" b="1">
          <a:solidFill>
            <a:srgbClr val="990000"/>
          </a:solidFill>
          <a:latin typeface="FrutigerNext LT Medium" pitchFamily="34" charset="0"/>
          <a:ea typeface="华文细黑" pitchFamily="2" charset="-122"/>
          <a:cs typeface="宋体" charset="-122"/>
        </a:defRPr>
      </a:lvl5pPr>
      <a:lvl6pPr marL="82296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6pPr>
      <a:lvl7pPr marL="164592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7pPr>
      <a:lvl8pPr marL="246888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8pPr>
      <a:lvl9pPr marL="3291840" algn="l" rtl="0" eaLnBrk="1" fontAlgn="base" hangingPunct="1">
        <a:spcBef>
          <a:spcPct val="0"/>
        </a:spcBef>
        <a:spcAft>
          <a:spcPct val="0"/>
        </a:spcAft>
        <a:defRPr sz="5800" b="1">
          <a:solidFill>
            <a:srgbClr val="990000"/>
          </a:solidFill>
          <a:latin typeface="FrutigerNext LT Medium" pitchFamily="34" charset="0"/>
          <a:ea typeface="华文细黑" pitchFamily="2" charset="-122"/>
          <a:cs typeface="宋体" charset="-122"/>
        </a:defRPr>
      </a:lvl9pPr>
    </p:titleStyle>
    <p:bodyStyle>
      <a:lvl1pPr marL="617220" indent="-617220" algn="l" rtl="0" eaLnBrk="0" fontAlgn="base" hangingPunct="0">
        <a:spcBef>
          <a:spcPct val="20000"/>
        </a:spcBef>
        <a:spcAft>
          <a:spcPct val="0"/>
        </a:spcAft>
        <a:buClr>
          <a:srgbClr val="990000"/>
        </a:buClr>
        <a:buChar char="•"/>
        <a:defRPr sz="4300" b="1">
          <a:solidFill>
            <a:schemeClr val="tx1"/>
          </a:solidFill>
          <a:latin typeface="+mn-lt"/>
          <a:ea typeface="+mn-ea"/>
          <a:cs typeface="+mn-cs"/>
        </a:defRPr>
      </a:lvl1pPr>
      <a:lvl2pPr marL="1337310" indent="-514350" algn="l" rtl="0" eaLnBrk="0" fontAlgn="base" hangingPunct="0">
        <a:spcBef>
          <a:spcPct val="20000"/>
        </a:spcBef>
        <a:spcAft>
          <a:spcPct val="0"/>
        </a:spcAft>
        <a:buFont typeface="Arial" pitchFamily="34" charset="0"/>
        <a:buChar char="›"/>
        <a:defRPr sz="3600">
          <a:solidFill>
            <a:schemeClr val="tx1"/>
          </a:solidFill>
          <a:latin typeface="+mn-lt"/>
          <a:ea typeface="+mn-ea"/>
          <a:cs typeface="+mn-cs"/>
        </a:defRPr>
      </a:lvl2pPr>
      <a:lvl3pPr marL="2057400" indent="-41148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880360" indent="-411480" algn="l" rtl="0" eaLnBrk="0" fontAlgn="base" hangingPunct="0">
        <a:spcBef>
          <a:spcPct val="20000"/>
        </a:spcBef>
        <a:spcAft>
          <a:spcPct val="0"/>
        </a:spcAft>
        <a:buChar char="–"/>
        <a:defRPr sz="2900">
          <a:solidFill>
            <a:schemeClr val="tx1"/>
          </a:solidFill>
          <a:latin typeface="+mn-lt"/>
          <a:ea typeface="+mn-ea"/>
          <a:cs typeface="+mn-cs"/>
        </a:defRPr>
      </a:lvl4pPr>
      <a:lvl5pPr marL="3703320" indent="-411480" algn="l" rtl="0" eaLnBrk="0" fontAlgn="base" hangingPunct="0">
        <a:spcBef>
          <a:spcPct val="20000"/>
        </a:spcBef>
        <a:spcAft>
          <a:spcPct val="0"/>
        </a:spcAft>
        <a:buFont typeface="Arial" pitchFamily="34" charset="0"/>
        <a:buChar char="~"/>
        <a:defRPr sz="2900">
          <a:solidFill>
            <a:schemeClr val="tx1"/>
          </a:solidFill>
          <a:latin typeface="+mn-lt"/>
          <a:ea typeface="+mn-ea"/>
          <a:cs typeface="+mn-cs"/>
        </a:defRPr>
      </a:lvl5pPr>
      <a:lvl6pPr marL="452628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6pPr>
      <a:lvl7pPr marL="534924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7pPr>
      <a:lvl8pPr marL="617220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8pPr>
      <a:lvl9pPr marL="6995160" indent="-411480" algn="l" rtl="0" eaLnBrk="1" fontAlgn="base" hangingPunct="1">
        <a:spcBef>
          <a:spcPct val="20000"/>
        </a:spcBef>
        <a:spcAft>
          <a:spcPct val="0"/>
        </a:spcAft>
        <a:buFont typeface="Arial" charset="0"/>
        <a:buChar char="~"/>
        <a:defRPr sz="2900">
          <a:solidFill>
            <a:schemeClr val="tx1"/>
          </a:solidFill>
          <a:latin typeface="+mn-lt"/>
          <a:ea typeface="+mn-ea"/>
          <a:cs typeface="+mn-cs"/>
        </a:defRPr>
      </a:lvl9pPr>
    </p:bodyStyle>
    <p:otherStyle>
      <a:defPPr>
        <a:defRPr lang="zh-CN"/>
      </a:defPPr>
      <a:lvl1pPr marL="0" algn="l" defTabSz="1645920" rtl="0" eaLnBrk="1" latinLnBrk="0" hangingPunct="1">
        <a:defRPr sz="3200" kern="1200">
          <a:solidFill>
            <a:schemeClr val="tx1"/>
          </a:solidFill>
          <a:latin typeface="+mn-lt"/>
          <a:ea typeface="+mn-ea"/>
          <a:cs typeface="+mn-cs"/>
        </a:defRPr>
      </a:lvl1pPr>
      <a:lvl2pPr marL="822960" algn="l" defTabSz="1645920" rtl="0" eaLnBrk="1" latinLnBrk="0" hangingPunct="1">
        <a:defRPr sz="3200" kern="1200">
          <a:solidFill>
            <a:schemeClr val="tx1"/>
          </a:solidFill>
          <a:latin typeface="+mn-lt"/>
          <a:ea typeface="+mn-ea"/>
          <a:cs typeface="+mn-cs"/>
        </a:defRPr>
      </a:lvl2pPr>
      <a:lvl3pPr marL="1645920" algn="l" defTabSz="1645920" rtl="0" eaLnBrk="1" latinLnBrk="0" hangingPunct="1">
        <a:defRPr sz="3200" kern="1200">
          <a:solidFill>
            <a:schemeClr val="tx1"/>
          </a:solidFill>
          <a:latin typeface="+mn-lt"/>
          <a:ea typeface="+mn-ea"/>
          <a:cs typeface="+mn-cs"/>
        </a:defRPr>
      </a:lvl3pPr>
      <a:lvl4pPr marL="2468880" algn="l" defTabSz="1645920" rtl="0" eaLnBrk="1" latinLnBrk="0" hangingPunct="1">
        <a:defRPr sz="3200" kern="1200">
          <a:solidFill>
            <a:schemeClr val="tx1"/>
          </a:solidFill>
          <a:latin typeface="+mn-lt"/>
          <a:ea typeface="+mn-ea"/>
          <a:cs typeface="+mn-cs"/>
        </a:defRPr>
      </a:lvl4pPr>
      <a:lvl5pPr marL="3291840" algn="l" defTabSz="1645920" rtl="0" eaLnBrk="1" latinLnBrk="0" hangingPunct="1">
        <a:defRPr sz="3200" kern="1200">
          <a:solidFill>
            <a:schemeClr val="tx1"/>
          </a:solidFill>
          <a:latin typeface="+mn-lt"/>
          <a:ea typeface="+mn-ea"/>
          <a:cs typeface="+mn-cs"/>
        </a:defRPr>
      </a:lvl5pPr>
      <a:lvl6pPr marL="4114800" algn="l" defTabSz="1645920" rtl="0" eaLnBrk="1" latinLnBrk="0" hangingPunct="1">
        <a:defRPr sz="3200" kern="1200">
          <a:solidFill>
            <a:schemeClr val="tx1"/>
          </a:solidFill>
          <a:latin typeface="+mn-lt"/>
          <a:ea typeface="+mn-ea"/>
          <a:cs typeface="+mn-cs"/>
        </a:defRPr>
      </a:lvl6pPr>
      <a:lvl7pPr marL="4937760" algn="l" defTabSz="1645920" rtl="0" eaLnBrk="1" latinLnBrk="0" hangingPunct="1">
        <a:defRPr sz="3200" kern="1200">
          <a:solidFill>
            <a:schemeClr val="tx1"/>
          </a:solidFill>
          <a:latin typeface="+mn-lt"/>
          <a:ea typeface="+mn-ea"/>
          <a:cs typeface="+mn-cs"/>
        </a:defRPr>
      </a:lvl7pPr>
      <a:lvl8pPr marL="5760720" algn="l" defTabSz="1645920" rtl="0" eaLnBrk="1" latinLnBrk="0" hangingPunct="1">
        <a:defRPr sz="3200" kern="1200">
          <a:solidFill>
            <a:schemeClr val="tx1"/>
          </a:solidFill>
          <a:latin typeface="+mn-lt"/>
          <a:ea typeface="+mn-ea"/>
          <a:cs typeface="+mn-cs"/>
        </a:defRPr>
      </a:lvl8pPr>
      <a:lvl9pPr marL="6583680" algn="l" defTabSz="164592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0"/>
          <p:cNvSpPr>
            <a:spLocks noGrp="1"/>
          </p:cNvSpPr>
          <p:nvPr>
            <p:ph type="title"/>
          </p:nvPr>
        </p:nvSpPr>
        <p:spPr>
          <a:xfrm>
            <a:off x="495180" y="2792186"/>
            <a:ext cx="16940007" cy="2879404"/>
          </a:xfrm>
        </p:spPr>
        <p:txBody>
          <a:bodyPr>
            <a:normAutofit/>
          </a:bodyPr>
          <a:lstStyle/>
          <a:p>
            <a:r>
              <a:rPr lang="en-US" altLang="zh-CN" sz="6600" dirty="0"/>
              <a:t>Automatic Network Slicing Management for Transport Network</a:t>
            </a:r>
            <a:endParaRPr lang="zh-CN" altLang="en-US" sz="6600" dirty="0"/>
          </a:p>
        </p:txBody>
      </p:sp>
      <p:sp>
        <p:nvSpPr>
          <p:cNvPr id="7" name="TextBox 6"/>
          <p:cNvSpPr txBox="1"/>
          <p:nvPr/>
        </p:nvSpPr>
        <p:spPr>
          <a:xfrm>
            <a:off x="1487540" y="8641035"/>
            <a:ext cx="8222414" cy="1551194"/>
          </a:xfrm>
          <a:prstGeom prst="rect">
            <a:avLst/>
          </a:prstGeom>
          <a:noFill/>
        </p:spPr>
        <p:txBody>
          <a:bodyPr wrap="square" lIns="0" tIns="82296" rIns="164592" bIns="82296" rtlCol="0">
            <a:spAutoFit/>
          </a:bodyPr>
          <a:lstStyle/>
          <a:p>
            <a:pPr fontAlgn="t">
              <a:lnSpc>
                <a:spcPts val="3600"/>
              </a:lnSpc>
            </a:pPr>
            <a:r>
              <a:rPr lang="en-US" altLang="zh-CN" sz="2500" dirty="0" smtClean="0">
                <a:solidFill>
                  <a:srgbClr val="B2B2B2">
                    <a:lumMod val="50000"/>
                  </a:srgbClr>
                </a:solidFill>
                <a:latin typeface="Century Gothic" pitchFamily="34" charset="0"/>
              </a:rPr>
              <a:t>Author: Cristina </a:t>
            </a:r>
            <a:r>
              <a:rPr lang="en-US" altLang="zh-CN" sz="2500" dirty="0" err="1" smtClean="0">
                <a:solidFill>
                  <a:srgbClr val="B2B2B2">
                    <a:lumMod val="50000"/>
                  </a:srgbClr>
                </a:solidFill>
                <a:latin typeface="Century Gothic" pitchFamily="34" charset="0"/>
              </a:rPr>
              <a:t>Qiang</a:t>
            </a:r>
            <a:endParaRPr lang="en-US" altLang="zh-CN" sz="2500" dirty="0" smtClean="0">
              <a:solidFill>
                <a:srgbClr val="B2B2B2">
                  <a:lumMod val="50000"/>
                </a:srgbClr>
              </a:solidFill>
              <a:latin typeface="Century Gothic" pitchFamily="34" charset="0"/>
            </a:endParaRPr>
          </a:p>
          <a:p>
            <a:pPr fontAlgn="t">
              <a:lnSpc>
                <a:spcPts val="3600"/>
              </a:lnSpc>
            </a:pPr>
            <a:r>
              <a:rPr lang="en-US" altLang="zh-CN" sz="2500" dirty="0" smtClean="0">
                <a:solidFill>
                  <a:srgbClr val="B2B2B2">
                    <a:lumMod val="50000"/>
                  </a:srgbClr>
                </a:solidFill>
                <a:latin typeface="Century Gothic" pitchFamily="34" charset="0"/>
              </a:rPr>
              <a:t>Email: qiangli3@huawei.com</a:t>
            </a:r>
            <a:endParaRPr lang="zh-CN" altLang="zh-CN" sz="2500" dirty="0" smtClean="0">
              <a:solidFill>
                <a:srgbClr val="B2B2B2">
                  <a:lumMod val="50000"/>
                </a:srgbClr>
              </a:solidFill>
              <a:latin typeface="Century Gothic" pitchFamily="34" charset="0"/>
            </a:endParaRPr>
          </a:p>
          <a:p>
            <a:pPr fontAlgn="t">
              <a:lnSpc>
                <a:spcPts val="3600"/>
              </a:lnSpc>
            </a:pPr>
            <a:r>
              <a:rPr lang="en-US" altLang="zh-CN" sz="2500" dirty="0" smtClean="0">
                <a:solidFill>
                  <a:srgbClr val="B2B2B2">
                    <a:lumMod val="50000"/>
                  </a:srgbClr>
                </a:solidFill>
                <a:latin typeface="Century Gothic" pitchFamily="34" charset="0"/>
              </a:rPr>
              <a:t>Date: Mar. 27th,  2017</a:t>
            </a:r>
            <a:endParaRPr lang="zh-CN" altLang="zh-CN" sz="2500" dirty="0" smtClean="0">
              <a:solidFill>
                <a:srgbClr val="B2B2B2">
                  <a:lumMod val="50000"/>
                </a:srgbClr>
              </a:solidFill>
              <a:latin typeface="Century Gothic" pitchFamily="34" charset="0"/>
            </a:endParaRPr>
          </a:p>
        </p:txBody>
      </p:sp>
      <p:sp>
        <p:nvSpPr>
          <p:cNvPr id="8" name="矩形 7"/>
          <p:cNvSpPr/>
          <p:nvPr/>
        </p:nvSpPr>
        <p:spPr>
          <a:xfrm>
            <a:off x="6840885" y="10009187"/>
            <a:ext cx="6696744"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a:r>
              <a:rPr lang="en-US" altLang="zh-CN" dirty="0" smtClean="0"/>
              <a:t>Motivation</a:t>
            </a:r>
            <a:endParaRPr lang="zh-CN" altLang="en-US" dirty="0" smtClean="0"/>
          </a:p>
        </p:txBody>
      </p:sp>
      <p:sp>
        <p:nvSpPr>
          <p:cNvPr id="4" name="矩形 3"/>
          <p:cNvSpPr/>
          <p:nvPr/>
        </p:nvSpPr>
        <p:spPr>
          <a:xfrm>
            <a:off x="360165" y="7560915"/>
            <a:ext cx="8208912" cy="523220"/>
          </a:xfrm>
          <a:prstGeom prst="rect">
            <a:avLst/>
          </a:prstGeom>
        </p:spPr>
        <p:txBody>
          <a:bodyPr wrap="square">
            <a:spAutoFit/>
          </a:bodyPr>
          <a:lstStyle/>
          <a:p>
            <a:pPr lvl="0" defTabSz="1371600" fontAlgn="auto">
              <a:spcBef>
                <a:spcPts val="0"/>
              </a:spcBef>
              <a:spcAft>
                <a:spcPts val="0"/>
              </a:spcAft>
              <a:buClr>
                <a:srgbClr val="00B0F0"/>
              </a:buClr>
              <a:buSzPct val="80000"/>
              <a:buFont typeface="Wingdings" pitchFamily="2" charset="2"/>
              <a:buChar char="n"/>
              <a:defRPr/>
            </a:pPr>
            <a:r>
              <a:rPr lang="en-US" altLang="zh-CN" sz="2800" kern="0" dirty="0" smtClean="0">
                <a:solidFill>
                  <a:schemeClr val="tx1">
                    <a:lumMod val="75000"/>
                    <a:lumOff val="25000"/>
                  </a:schemeClr>
                </a:solidFill>
                <a:latin typeface="Times New Roman" pitchFamily="18" charset="0"/>
                <a:cs typeface="Times New Roman" pitchFamily="18" charset="0"/>
              </a:rPr>
              <a:t>  Current Situation: complicated network topology</a:t>
            </a:r>
          </a:p>
        </p:txBody>
      </p:sp>
      <p:sp>
        <p:nvSpPr>
          <p:cNvPr id="5" name="矩形 4"/>
          <p:cNvSpPr/>
          <p:nvPr/>
        </p:nvSpPr>
        <p:spPr>
          <a:xfrm>
            <a:off x="8857109" y="7632923"/>
            <a:ext cx="7488832" cy="523220"/>
          </a:xfrm>
          <a:prstGeom prst="rect">
            <a:avLst/>
          </a:prstGeom>
        </p:spPr>
        <p:txBody>
          <a:bodyPr wrap="square">
            <a:spAutoFit/>
          </a:bodyPr>
          <a:lstStyle/>
          <a:p>
            <a:pPr defTabSz="1371600" fontAlgn="auto">
              <a:spcBef>
                <a:spcPts val="0"/>
              </a:spcBef>
              <a:spcAft>
                <a:spcPts val="0"/>
              </a:spcAft>
              <a:buClr>
                <a:srgbClr val="00B0F0"/>
              </a:buClr>
              <a:buSzPct val="80000"/>
              <a:buFont typeface="Wingdings" pitchFamily="2" charset="2"/>
              <a:buChar char="n"/>
              <a:defRPr/>
            </a:pPr>
            <a:r>
              <a:rPr lang="en-US" altLang="zh-CN" sz="2800" kern="0" dirty="0" smtClean="0">
                <a:solidFill>
                  <a:schemeClr val="tx1">
                    <a:lumMod val="75000"/>
                    <a:lumOff val="25000"/>
                  </a:schemeClr>
                </a:solidFill>
                <a:latin typeface="Times New Roman" pitchFamily="18" charset="0"/>
                <a:cs typeface="Times New Roman" pitchFamily="18" charset="0"/>
              </a:rPr>
              <a:t> Tenants’ Requirement: Limited Time-to-Market</a:t>
            </a:r>
          </a:p>
        </p:txBody>
      </p:sp>
      <p:sp>
        <p:nvSpPr>
          <p:cNvPr id="6" name="矩形 5"/>
          <p:cNvSpPr/>
          <p:nvPr/>
        </p:nvSpPr>
        <p:spPr>
          <a:xfrm>
            <a:off x="360165" y="8693879"/>
            <a:ext cx="9217024" cy="523220"/>
          </a:xfrm>
          <a:prstGeom prst="rect">
            <a:avLst/>
          </a:prstGeom>
        </p:spPr>
        <p:txBody>
          <a:bodyPr wrap="square">
            <a:spAutoFit/>
          </a:bodyPr>
          <a:lstStyle/>
          <a:p>
            <a:pPr defTabSz="1371600" fontAlgn="auto">
              <a:spcBef>
                <a:spcPts val="0"/>
              </a:spcBef>
              <a:spcAft>
                <a:spcPts val="0"/>
              </a:spcAft>
              <a:buClr>
                <a:srgbClr val="00B0F0"/>
              </a:buClr>
              <a:buSzPct val="80000"/>
              <a:buFont typeface="Wingdings" pitchFamily="2" charset="2"/>
              <a:buChar char="n"/>
              <a:defRPr/>
            </a:pPr>
            <a:r>
              <a:rPr lang="en-US" altLang="zh-CN" sz="2800" kern="0" dirty="0" smtClean="0">
                <a:solidFill>
                  <a:schemeClr val="tx1">
                    <a:lumMod val="75000"/>
                    <a:lumOff val="25000"/>
                  </a:schemeClr>
                </a:solidFill>
                <a:latin typeface="Times New Roman" pitchFamily="18" charset="0"/>
                <a:cs typeface="Times New Roman" pitchFamily="18" charset="0"/>
              </a:rPr>
              <a:t>  Operators’ Requirement: optimal resource allocation</a:t>
            </a:r>
          </a:p>
        </p:txBody>
      </p:sp>
      <p:sp>
        <p:nvSpPr>
          <p:cNvPr id="7" name="矩形 6"/>
          <p:cNvSpPr/>
          <p:nvPr/>
        </p:nvSpPr>
        <p:spPr>
          <a:xfrm>
            <a:off x="8857109" y="8693879"/>
            <a:ext cx="9145141" cy="523220"/>
          </a:xfrm>
          <a:prstGeom prst="rect">
            <a:avLst/>
          </a:prstGeom>
        </p:spPr>
        <p:txBody>
          <a:bodyPr wrap="square">
            <a:spAutoFit/>
          </a:bodyPr>
          <a:lstStyle/>
          <a:p>
            <a:pPr lvl="0" defTabSz="1371600" fontAlgn="auto">
              <a:spcBef>
                <a:spcPts val="0"/>
              </a:spcBef>
              <a:spcAft>
                <a:spcPts val="0"/>
              </a:spcAft>
              <a:buClr>
                <a:srgbClr val="00B0F0"/>
              </a:buClr>
              <a:buSzPct val="80000"/>
              <a:buFont typeface="Wingdings" pitchFamily="2" charset="2"/>
              <a:buChar char="n"/>
              <a:defRPr/>
            </a:pPr>
            <a:r>
              <a:rPr lang="en-US" altLang="zh-CN" sz="2800" kern="0" dirty="0" smtClean="0">
                <a:solidFill>
                  <a:schemeClr val="tx1">
                    <a:lumMod val="75000"/>
                    <a:lumOff val="25000"/>
                  </a:schemeClr>
                </a:solidFill>
                <a:latin typeface="Times New Roman" pitchFamily="18" charset="0"/>
                <a:cs typeface="Times New Roman" pitchFamily="18" charset="0"/>
              </a:rPr>
              <a:t>  Applications’ Requirement: flexible adjustment on demand</a:t>
            </a:r>
          </a:p>
        </p:txBody>
      </p:sp>
      <p:pic>
        <p:nvPicPr>
          <p:cNvPr id="8" name="Picture 2"/>
          <p:cNvPicPr>
            <a:picLocks noChangeAspect="1" noChangeArrowheads="1"/>
          </p:cNvPicPr>
          <p:nvPr/>
        </p:nvPicPr>
        <p:blipFill>
          <a:blip r:embed="rId2" cstate="print"/>
          <a:srcRect/>
          <a:stretch>
            <a:fillRect/>
          </a:stretch>
        </p:blipFill>
        <p:spPr bwMode="auto">
          <a:xfrm>
            <a:off x="8929117" y="2232322"/>
            <a:ext cx="8784976" cy="4646599"/>
          </a:xfrm>
          <a:prstGeom prst="rect">
            <a:avLst/>
          </a:prstGeom>
          <a:noFill/>
          <a:ln w="3175">
            <a:solidFill>
              <a:srgbClr val="00B0F0"/>
            </a:solidFill>
            <a:prstDash val="sysDot"/>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288157" y="2232323"/>
            <a:ext cx="8640960" cy="4648618"/>
          </a:xfrm>
          <a:prstGeom prst="rect">
            <a:avLst/>
          </a:prstGeom>
          <a:solidFill>
            <a:schemeClr val="bg1">
              <a:lumMod val="75000"/>
            </a:schemeClr>
          </a:solidFill>
          <a:ln w="3175">
            <a:solidFill>
              <a:srgbClr val="00B0F0"/>
            </a:solidFill>
            <a:prstDash val="sysDot"/>
            <a:miter lim="800000"/>
            <a:headEnd/>
            <a:tailEnd/>
          </a:ln>
        </p:spPr>
      </p:pic>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a:r>
              <a:rPr lang="en-US" altLang="zh-CN" sz="8000" dirty="0" smtClean="0"/>
              <a:t>Vertical/Horizontal Architecture?</a:t>
            </a:r>
            <a:endParaRPr lang="zh-CN" altLang="en-US" dirty="0" smtClean="0"/>
          </a:p>
        </p:txBody>
      </p:sp>
      <p:sp>
        <p:nvSpPr>
          <p:cNvPr id="10" name="圆角矩形标注 9"/>
          <p:cNvSpPr/>
          <p:nvPr/>
        </p:nvSpPr>
        <p:spPr bwMode="auto">
          <a:xfrm>
            <a:off x="1224261" y="3240435"/>
            <a:ext cx="2448272" cy="1296144"/>
          </a:xfrm>
          <a:prstGeom prst="wedgeRoundRectCallout">
            <a:avLst>
              <a:gd name="adj1" fmla="val 220605"/>
              <a:gd name="adj2" fmla="val 105930"/>
              <a:gd name="adj3" fmla="val 16667"/>
            </a:avLst>
          </a:prstGeom>
          <a:noFill/>
          <a:ln>
            <a:solidFill>
              <a:srgbClr val="FF0066"/>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pPr>
            <a:r>
              <a:rPr lang="en-US" altLang="zh-CN" dirty="0" smtClean="0">
                <a:solidFill>
                  <a:srgbClr val="FF0066"/>
                </a:solidFill>
                <a:latin typeface="Arial" charset="0"/>
                <a:ea typeface="宋体" charset="-122"/>
              </a:rPr>
              <a:t>Information/Topology model;  Service Level Agreement (SLA) description…</a:t>
            </a:r>
            <a:endParaRPr kumimoji="0" lang="zh-CN" altLang="en-US" b="0" i="0" u="none" strike="noStrike" cap="none" normalizeH="0" baseline="0" dirty="0" smtClean="0">
              <a:ln>
                <a:noFill/>
              </a:ln>
              <a:solidFill>
                <a:srgbClr val="FF0066"/>
              </a:solidFill>
              <a:effectLst/>
              <a:latin typeface="Arial" charset="0"/>
              <a:ea typeface="宋体" charset="-122"/>
            </a:endParaRPr>
          </a:p>
        </p:txBody>
      </p:sp>
      <p:sp>
        <p:nvSpPr>
          <p:cNvPr id="11" name="矩形 10"/>
          <p:cNvSpPr/>
          <p:nvPr/>
        </p:nvSpPr>
        <p:spPr>
          <a:xfrm>
            <a:off x="11953453" y="4036005"/>
            <a:ext cx="7776864" cy="830997"/>
          </a:xfrm>
          <a:prstGeom prst="rect">
            <a:avLst/>
          </a:prstGeom>
        </p:spPr>
        <p:txBody>
          <a:bodyPr wrap="square">
            <a:spAutoFit/>
          </a:bodyPr>
          <a:lstStyle/>
          <a:p>
            <a:pPr marL="514350" lvl="0" indent="-514350" algn="just" defTabSz="1371600" fontAlgn="auto">
              <a:spcBef>
                <a:spcPts val="0"/>
              </a:spcBef>
              <a:spcAft>
                <a:spcPts val="0"/>
              </a:spcAft>
              <a:buClr>
                <a:srgbClr val="FF3399"/>
              </a:buClr>
              <a:buSzPct val="80000"/>
              <a:buFont typeface="Wingdings" pitchFamily="2" charset="2"/>
              <a:buChar char="n"/>
              <a:defRPr/>
            </a:pPr>
            <a:r>
              <a:rPr lang="en-US" altLang="zh-CN" sz="2400" u="sng" kern="0" dirty="0" smtClean="0">
                <a:solidFill>
                  <a:schemeClr val="tx1">
                    <a:lumMod val="75000"/>
                    <a:lumOff val="25000"/>
                  </a:schemeClr>
                </a:solidFill>
                <a:latin typeface="Times New Roman" pitchFamily="18" charset="0"/>
                <a:cs typeface="Times New Roman" pitchFamily="18" charset="0"/>
              </a:rPr>
              <a:t>Automatic composition/ de-composition/</a:t>
            </a:r>
          </a:p>
          <a:p>
            <a:pPr marL="514350" lvl="0" indent="-514350" algn="just" defTabSz="1371600" fontAlgn="auto">
              <a:spcBef>
                <a:spcPts val="0"/>
              </a:spcBef>
              <a:spcAft>
                <a:spcPts val="0"/>
              </a:spcAft>
              <a:buClr>
                <a:srgbClr val="FF3399"/>
              </a:buClr>
              <a:buSzPct val="80000"/>
              <a:defRPr/>
            </a:pPr>
            <a:r>
              <a:rPr lang="en-US" altLang="zh-CN" sz="2400" kern="0" dirty="0" smtClean="0">
                <a:solidFill>
                  <a:schemeClr val="tx1">
                    <a:lumMod val="75000"/>
                    <a:lumOff val="25000"/>
                  </a:schemeClr>
                </a:solidFill>
                <a:latin typeface="Times New Roman" pitchFamily="18" charset="0"/>
                <a:cs typeface="Times New Roman" pitchFamily="18" charset="0"/>
              </a:rPr>
              <a:t>       </a:t>
            </a:r>
            <a:r>
              <a:rPr lang="en-US" altLang="zh-CN" sz="2400" u="sng" kern="0" dirty="0" smtClean="0">
                <a:solidFill>
                  <a:schemeClr val="tx1">
                    <a:lumMod val="75000"/>
                    <a:lumOff val="25000"/>
                  </a:schemeClr>
                </a:solidFill>
                <a:latin typeface="Times New Roman" pitchFamily="18" charset="0"/>
                <a:cs typeface="Times New Roman" pitchFamily="18" charset="0"/>
              </a:rPr>
              <a:t>optimization for NSIs</a:t>
            </a:r>
          </a:p>
        </p:txBody>
      </p:sp>
      <p:sp>
        <p:nvSpPr>
          <p:cNvPr id="12" name="矩形 11"/>
          <p:cNvSpPr/>
          <p:nvPr/>
        </p:nvSpPr>
        <p:spPr>
          <a:xfrm>
            <a:off x="11953328" y="5011018"/>
            <a:ext cx="6264821" cy="830997"/>
          </a:xfrm>
          <a:prstGeom prst="rect">
            <a:avLst/>
          </a:prstGeom>
        </p:spPr>
        <p:txBody>
          <a:bodyPr wrap="square">
            <a:spAutoFit/>
          </a:bodyPr>
          <a:lstStyle/>
          <a:p>
            <a:pPr lvl="0" defTabSz="1371600" fontAlgn="auto">
              <a:spcBef>
                <a:spcPts val="0"/>
              </a:spcBef>
              <a:spcAft>
                <a:spcPts val="0"/>
              </a:spcAft>
              <a:buSzPct val="80000"/>
              <a:buFont typeface="Wingdings" pitchFamily="2" charset="2"/>
              <a:buChar char="n"/>
              <a:defRPr/>
            </a:pPr>
            <a:r>
              <a:rPr lang="en-US" altLang="zh-CN" sz="2400" kern="0" dirty="0" smtClean="0">
                <a:solidFill>
                  <a:schemeClr val="tx1">
                    <a:lumMod val="75000"/>
                    <a:lumOff val="25000"/>
                  </a:schemeClr>
                </a:solidFill>
                <a:latin typeface="Times New Roman" pitchFamily="18" charset="0"/>
                <a:cs typeface="Times New Roman" pitchFamily="18" charset="0"/>
              </a:rPr>
              <a:t>   Automatic self-monitoring/optimization inside each NSI</a:t>
            </a:r>
          </a:p>
        </p:txBody>
      </p:sp>
      <p:sp>
        <p:nvSpPr>
          <p:cNvPr id="13" name="矩形 12"/>
          <p:cNvSpPr/>
          <p:nvPr/>
        </p:nvSpPr>
        <p:spPr>
          <a:xfrm>
            <a:off x="11953453" y="5947122"/>
            <a:ext cx="6264821" cy="461665"/>
          </a:xfrm>
          <a:prstGeom prst="rect">
            <a:avLst/>
          </a:prstGeom>
        </p:spPr>
        <p:txBody>
          <a:bodyPr wrap="square">
            <a:spAutoFit/>
          </a:bodyPr>
          <a:lstStyle/>
          <a:p>
            <a:pPr defTabSz="1371600" fontAlgn="auto">
              <a:spcBef>
                <a:spcPts val="0"/>
              </a:spcBef>
              <a:spcAft>
                <a:spcPts val="0"/>
              </a:spcAft>
              <a:buSzPct val="80000"/>
              <a:buFont typeface="Wingdings" pitchFamily="2" charset="2"/>
              <a:buChar char="n"/>
              <a:defRPr/>
            </a:pPr>
            <a:r>
              <a:rPr lang="en-US" altLang="zh-CN" sz="2400" kern="0" dirty="0" smtClean="0">
                <a:solidFill>
                  <a:schemeClr val="tx1">
                    <a:lumMod val="75000"/>
                    <a:lumOff val="25000"/>
                  </a:schemeClr>
                </a:solidFill>
                <a:latin typeface="Times New Roman" pitchFamily="18" charset="0"/>
                <a:cs typeface="Times New Roman" pitchFamily="18" charset="0"/>
              </a:rPr>
              <a:t>   Automatic coordination with other domains</a:t>
            </a:r>
          </a:p>
        </p:txBody>
      </p:sp>
      <p:grpSp>
        <p:nvGrpSpPr>
          <p:cNvPr id="14" name="组合 13"/>
          <p:cNvGrpSpPr/>
          <p:nvPr/>
        </p:nvGrpSpPr>
        <p:grpSpPr>
          <a:xfrm>
            <a:off x="576189" y="2346722"/>
            <a:ext cx="13825536" cy="7590457"/>
            <a:chOff x="360165" y="1554634"/>
            <a:chExt cx="13825536" cy="7590457"/>
          </a:xfrm>
        </p:grpSpPr>
        <p:grpSp>
          <p:nvGrpSpPr>
            <p:cNvPr id="15" name="组合 80"/>
            <p:cNvGrpSpPr/>
            <p:nvPr/>
          </p:nvGrpSpPr>
          <p:grpSpPr>
            <a:xfrm>
              <a:off x="360165" y="1966194"/>
              <a:ext cx="13825536" cy="7178897"/>
              <a:chOff x="1656309" y="1894186"/>
              <a:chExt cx="13825536" cy="7178897"/>
            </a:xfrm>
          </p:grpSpPr>
          <p:grpSp>
            <p:nvGrpSpPr>
              <p:cNvPr id="17" name="组合 205"/>
              <p:cNvGrpSpPr/>
              <p:nvPr/>
            </p:nvGrpSpPr>
            <p:grpSpPr>
              <a:xfrm>
                <a:off x="1656309" y="1894186"/>
                <a:ext cx="13825536" cy="7178897"/>
                <a:chOff x="288157" y="1008187"/>
                <a:chExt cx="13825536" cy="7178897"/>
              </a:xfrm>
            </p:grpSpPr>
            <p:sp>
              <p:nvSpPr>
                <p:cNvPr id="24" name="Rounded Rectangle 113"/>
                <p:cNvSpPr/>
                <p:nvPr/>
              </p:nvSpPr>
              <p:spPr>
                <a:xfrm>
                  <a:off x="4104581" y="3838402"/>
                  <a:ext cx="2016224" cy="874881"/>
                </a:xfrm>
                <a:prstGeom prst="roundRect">
                  <a:avLst>
                    <a:gd name="adj" fmla="val 5596"/>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r>
                    <a:rPr lang="en-US" sz="2400" kern="0" dirty="0" smtClean="0">
                      <a:solidFill>
                        <a:prstClr val="black"/>
                      </a:solidFill>
                      <a:latin typeface="Calibri" panose="020F0502020204030204"/>
                      <a:ea typeface="+mn-ea"/>
                    </a:rPr>
                    <a:t>AN Domain Manager</a:t>
                  </a:r>
                </a:p>
              </p:txBody>
            </p:sp>
            <p:sp>
              <p:nvSpPr>
                <p:cNvPr id="25" name="Rounded Rectangle 116"/>
                <p:cNvSpPr/>
                <p:nvPr/>
              </p:nvSpPr>
              <p:spPr>
                <a:xfrm>
                  <a:off x="4176589" y="1584251"/>
                  <a:ext cx="7200800" cy="619432"/>
                </a:xfrm>
                <a:prstGeom prst="roundRect">
                  <a:avLst/>
                </a:prstGeom>
                <a:solidFill>
                  <a:srgbClr val="C7DDF1"/>
                </a:solidFill>
                <a:ln w="19050" cap="flat" cmpd="sng" algn="ctr">
                  <a:solidFill>
                    <a:sysClr val="windowText" lastClr="000000">
                      <a:lumMod val="50000"/>
                      <a:lumOff val="50000"/>
                    </a:sysClr>
                  </a:solidFill>
                  <a:prstDash val="solid"/>
                  <a:miter lim="800000"/>
                </a:ln>
                <a:effectLst/>
              </p:spPr>
              <p:txBody>
                <a:bodyPr lIns="137160" tIns="68580" rIns="137160" bIns="68580" rtlCol="0" anchor="ctr"/>
                <a:lstStyle/>
                <a:p>
                  <a:pPr algn="ctr" defTabSz="1371600" fontAlgn="auto">
                    <a:spcBef>
                      <a:spcPts val="0"/>
                    </a:spcBef>
                    <a:spcAft>
                      <a:spcPts val="0"/>
                    </a:spcAft>
                    <a:defRPr/>
                  </a:pPr>
                  <a:r>
                    <a:rPr lang="en-US" sz="2400" kern="0" dirty="0" smtClean="0">
                      <a:solidFill>
                        <a:prstClr val="black"/>
                      </a:solidFill>
                      <a:latin typeface="Calibri" panose="020F0502020204030204"/>
                      <a:ea typeface="+mn-ea"/>
                    </a:rPr>
                    <a:t>Business Support System</a:t>
                  </a:r>
                </a:p>
              </p:txBody>
            </p:sp>
            <p:grpSp>
              <p:nvGrpSpPr>
                <p:cNvPr id="26" name="组合 183"/>
                <p:cNvGrpSpPr/>
                <p:nvPr/>
              </p:nvGrpSpPr>
              <p:grpSpPr>
                <a:xfrm>
                  <a:off x="288157" y="4824611"/>
                  <a:ext cx="13825536" cy="3362473"/>
                  <a:chOff x="648197" y="4342458"/>
                  <a:chExt cx="11017224" cy="2354361"/>
                </a:xfrm>
              </p:grpSpPr>
              <p:sp>
                <p:nvSpPr>
                  <p:cNvPr id="34" name="Rounded Rectangle 111"/>
                  <p:cNvSpPr/>
                  <p:nvPr/>
                </p:nvSpPr>
                <p:spPr>
                  <a:xfrm>
                    <a:off x="648197" y="4387517"/>
                    <a:ext cx="11017224" cy="2309302"/>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35" name="Rounded Rectangle 12"/>
                  <p:cNvSpPr/>
                  <p:nvPr/>
                </p:nvSpPr>
                <p:spPr>
                  <a:xfrm>
                    <a:off x="9626442" y="4708435"/>
                    <a:ext cx="1644936" cy="1507141"/>
                  </a:xfrm>
                  <a:prstGeom prst="roundRect">
                    <a:avLst>
                      <a:gd name="adj" fmla="val 18408"/>
                    </a:avLst>
                  </a:prstGeom>
                  <a:solidFill>
                    <a:schemeClr val="tx2">
                      <a:lumMod val="20000"/>
                      <a:lumOff val="80000"/>
                      <a:alpha val="40000"/>
                    </a:schemeClr>
                  </a:solidFill>
                  <a:ln w="12700" cap="flat" cmpd="sng" algn="ctr">
                    <a:no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grpSp>
                <p:nvGrpSpPr>
                  <p:cNvPr id="36" name="Group 7"/>
                  <p:cNvGrpSpPr/>
                  <p:nvPr/>
                </p:nvGrpSpPr>
                <p:grpSpPr>
                  <a:xfrm>
                    <a:off x="2121912" y="6222698"/>
                    <a:ext cx="7801900" cy="338302"/>
                    <a:chOff x="2352343" y="5415631"/>
                    <a:chExt cx="5541700" cy="249750"/>
                  </a:xfrm>
                </p:grpSpPr>
                <p:sp>
                  <p:nvSpPr>
                    <p:cNvPr id="86" name="TextBox 28"/>
                    <p:cNvSpPr txBox="1"/>
                    <p:nvPr/>
                  </p:nvSpPr>
                  <p:spPr>
                    <a:xfrm>
                      <a:off x="2352343" y="5415631"/>
                      <a:ext cx="663060" cy="246145"/>
                    </a:xfrm>
                    <a:prstGeom prst="rect">
                      <a:avLst/>
                    </a:prstGeom>
                    <a:noFill/>
                  </p:spPr>
                  <p:txBody>
                    <a:bodyPr wrap="none" rtlCol="0">
                      <a:spAutoFit/>
                    </a:bodyPr>
                    <a:lstStyle/>
                    <a:p>
                      <a:pPr fontAlgn="auto">
                        <a:spcBef>
                          <a:spcPts val="0"/>
                        </a:spcBef>
                        <a:spcAft>
                          <a:spcPts val="0"/>
                        </a:spcAft>
                      </a:pPr>
                      <a:r>
                        <a:rPr lang="en-US" altLang="zh-CN" b="0" dirty="0" smtClean="0">
                          <a:solidFill>
                            <a:prstClr val="black"/>
                          </a:solidFill>
                          <a:latin typeface="Calibri" panose="020F0502020204030204"/>
                        </a:rPr>
                        <a:t>Terminal</a:t>
                      </a:r>
                      <a:endParaRPr lang="en-US" b="0" dirty="0">
                        <a:solidFill>
                          <a:prstClr val="black"/>
                        </a:solidFill>
                        <a:latin typeface="Calibri" panose="020F0502020204030204"/>
                      </a:endParaRPr>
                    </a:p>
                  </p:txBody>
                </p:sp>
                <p:sp>
                  <p:nvSpPr>
                    <p:cNvPr id="87" name="TextBox 29"/>
                    <p:cNvSpPr txBox="1"/>
                    <p:nvPr/>
                  </p:nvSpPr>
                  <p:spPr>
                    <a:xfrm>
                      <a:off x="3273951" y="5418271"/>
                      <a:ext cx="1479294" cy="246145"/>
                    </a:xfrm>
                    <a:prstGeom prst="rect">
                      <a:avLst/>
                    </a:prstGeom>
                    <a:noFill/>
                  </p:spPr>
                  <p:txBody>
                    <a:bodyPr wrap="none" rtlCol="0">
                      <a:spAutoFit/>
                    </a:bodyPr>
                    <a:lstStyle/>
                    <a:p>
                      <a:pPr fontAlgn="auto">
                        <a:spcBef>
                          <a:spcPts val="0"/>
                        </a:spcBef>
                        <a:spcAft>
                          <a:spcPts val="0"/>
                        </a:spcAft>
                      </a:pPr>
                      <a:r>
                        <a:rPr lang="en-US" altLang="zh-CN" b="0" dirty="0" smtClean="0">
                          <a:solidFill>
                            <a:prstClr val="black"/>
                          </a:solidFill>
                          <a:latin typeface="Calibri" panose="020F0502020204030204"/>
                        </a:rPr>
                        <a:t>Access Network </a:t>
                      </a:r>
                      <a:r>
                        <a:rPr lang="en-US" altLang="zh-CN" dirty="0" smtClean="0">
                          <a:solidFill>
                            <a:prstClr val="black"/>
                          </a:solidFill>
                          <a:latin typeface="Calibri" panose="020F0502020204030204"/>
                        </a:rPr>
                        <a:t>(1</a:t>
                      </a:r>
                      <a:r>
                        <a:rPr lang="en-US" altLang="zh-CN" dirty="0">
                          <a:solidFill>
                            <a:prstClr val="black"/>
                          </a:solidFill>
                          <a:latin typeface="Calibri" panose="020F0502020204030204"/>
                        </a:rPr>
                        <a:t>..n)</a:t>
                      </a:r>
                      <a:endParaRPr lang="en-US" b="0" dirty="0">
                        <a:solidFill>
                          <a:prstClr val="black"/>
                        </a:solidFill>
                        <a:latin typeface="Calibri" panose="020F0502020204030204"/>
                      </a:endParaRPr>
                    </a:p>
                  </p:txBody>
                </p:sp>
                <p:sp>
                  <p:nvSpPr>
                    <p:cNvPr id="88" name="TextBox 30"/>
                    <p:cNvSpPr txBox="1"/>
                    <p:nvPr/>
                  </p:nvSpPr>
                  <p:spPr>
                    <a:xfrm>
                      <a:off x="4718667" y="5419236"/>
                      <a:ext cx="1910347" cy="246139"/>
                    </a:xfrm>
                    <a:prstGeom prst="rect">
                      <a:avLst/>
                    </a:prstGeom>
                    <a:noFill/>
                  </p:spPr>
                  <p:txBody>
                    <a:bodyPr wrap="none" rtlCol="0">
                      <a:spAutoFit/>
                    </a:bodyPr>
                    <a:lstStyle/>
                    <a:p>
                      <a:pPr fontAlgn="auto">
                        <a:spcBef>
                          <a:spcPts val="0"/>
                        </a:spcBef>
                        <a:spcAft>
                          <a:spcPts val="0"/>
                        </a:spcAft>
                      </a:pPr>
                      <a:r>
                        <a:rPr lang="en-US" altLang="zh-CN" b="1" dirty="0" smtClean="0">
                          <a:solidFill>
                            <a:srgbClr val="0070C0"/>
                          </a:solidFill>
                          <a:latin typeface="Calibri" panose="020F0502020204030204"/>
                        </a:rPr>
                        <a:t>Transmission Network (1</a:t>
                      </a:r>
                      <a:r>
                        <a:rPr lang="en-US" altLang="zh-CN" b="1" dirty="0">
                          <a:solidFill>
                            <a:srgbClr val="0070C0"/>
                          </a:solidFill>
                          <a:latin typeface="Calibri" panose="020F0502020204030204"/>
                        </a:rPr>
                        <a:t>..n)</a:t>
                      </a:r>
                      <a:endParaRPr lang="en-US" b="1" dirty="0">
                        <a:solidFill>
                          <a:srgbClr val="0070C0"/>
                        </a:solidFill>
                        <a:latin typeface="Calibri" panose="020F0502020204030204"/>
                      </a:endParaRPr>
                    </a:p>
                  </p:txBody>
                </p:sp>
                <p:sp>
                  <p:nvSpPr>
                    <p:cNvPr id="89" name="TextBox 31"/>
                    <p:cNvSpPr txBox="1"/>
                    <p:nvPr/>
                  </p:nvSpPr>
                  <p:spPr>
                    <a:xfrm>
                      <a:off x="6538597" y="5419242"/>
                      <a:ext cx="1355446" cy="246139"/>
                    </a:xfrm>
                    <a:prstGeom prst="rect">
                      <a:avLst/>
                    </a:prstGeom>
                    <a:noFill/>
                  </p:spPr>
                  <p:txBody>
                    <a:bodyPr wrap="none" rtlCol="0">
                      <a:spAutoFit/>
                    </a:bodyPr>
                    <a:lstStyle/>
                    <a:p>
                      <a:pPr fontAlgn="auto">
                        <a:spcBef>
                          <a:spcPts val="0"/>
                        </a:spcBef>
                        <a:spcAft>
                          <a:spcPts val="0"/>
                        </a:spcAft>
                      </a:pPr>
                      <a:r>
                        <a:rPr lang="en-US" b="0" dirty="0" smtClean="0">
                          <a:solidFill>
                            <a:prstClr val="black"/>
                          </a:solidFill>
                          <a:latin typeface="Calibri" panose="020F0502020204030204"/>
                        </a:rPr>
                        <a:t>Core Network </a:t>
                      </a:r>
                      <a:r>
                        <a:rPr lang="en-US" altLang="zh-CN" dirty="0" smtClean="0">
                          <a:solidFill>
                            <a:prstClr val="black"/>
                          </a:solidFill>
                          <a:latin typeface="Calibri" panose="020F0502020204030204"/>
                        </a:rPr>
                        <a:t>(1</a:t>
                      </a:r>
                      <a:r>
                        <a:rPr lang="en-US" altLang="zh-CN" dirty="0">
                          <a:solidFill>
                            <a:prstClr val="black"/>
                          </a:solidFill>
                          <a:latin typeface="Calibri" panose="020F0502020204030204"/>
                        </a:rPr>
                        <a:t>..n)</a:t>
                      </a:r>
                      <a:endParaRPr lang="en-US" dirty="0">
                        <a:solidFill>
                          <a:prstClr val="black"/>
                        </a:solidFill>
                        <a:latin typeface="Calibri" panose="020F0502020204030204"/>
                      </a:endParaRPr>
                    </a:p>
                  </p:txBody>
                </p:sp>
              </p:grpSp>
              <p:sp>
                <p:nvSpPr>
                  <p:cNvPr id="37" name="Rounded Rectangle 12"/>
                  <p:cNvSpPr/>
                  <p:nvPr/>
                </p:nvSpPr>
                <p:spPr>
                  <a:xfrm>
                    <a:off x="7625452" y="4708435"/>
                    <a:ext cx="2233342" cy="1507141"/>
                  </a:xfrm>
                  <a:prstGeom prst="roundRect">
                    <a:avLst>
                      <a:gd name="adj" fmla="val 20120"/>
                    </a:avLst>
                  </a:prstGeom>
                  <a:solidFill>
                    <a:schemeClr val="tx2">
                      <a:lumMod val="20000"/>
                      <a:lumOff val="80000"/>
                      <a:alpha val="40000"/>
                    </a:schemeClr>
                  </a:solidFill>
                  <a:ln w="12700" cap="flat" cmpd="sng" algn="ctr">
                    <a:no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sp>
                <p:nvSpPr>
                  <p:cNvPr id="38" name="Rounded Rectangle 13"/>
                  <p:cNvSpPr/>
                  <p:nvPr/>
                </p:nvSpPr>
                <p:spPr>
                  <a:xfrm>
                    <a:off x="1583114" y="4744146"/>
                    <a:ext cx="2233342" cy="1507141"/>
                  </a:xfrm>
                  <a:prstGeom prst="roundRect">
                    <a:avLst>
                      <a:gd name="adj" fmla="val 26461"/>
                    </a:avLst>
                  </a:prstGeom>
                  <a:solidFill>
                    <a:schemeClr val="tx2">
                      <a:lumMod val="20000"/>
                      <a:lumOff val="80000"/>
                      <a:alpha val="40000"/>
                    </a:schemeClr>
                  </a:solidFill>
                  <a:ln w="12700" cap="flat" cmpd="sng" algn="ctr">
                    <a:no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sp>
                <p:nvSpPr>
                  <p:cNvPr id="39" name="Rounded Rectangle 14"/>
                  <p:cNvSpPr/>
                  <p:nvPr/>
                </p:nvSpPr>
                <p:spPr>
                  <a:xfrm>
                    <a:off x="3471215" y="4744145"/>
                    <a:ext cx="2233342" cy="1507141"/>
                  </a:xfrm>
                  <a:prstGeom prst="roundRect">
                    <a:avLst>
                      <a:gd name="adj" fmla="val 25256"/>
                    </a:avLst>
                  </a:prstGeom>
                  <a:solidFill>
                    <a:schemeClr val="tx2">
                      <a:lumMod val="20000"/>
                      <a:lumOff val="80000"/>
                      <a:alpha val="40000"/>
                    </a:schemeClr>
                  </a:solidFill>
                  <a:ln w="12700" cap="flat" cmpd="sng" algn="ctr">
                    <a:no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sp>
                <p:nvSpPr>
                  <p:cNvPr id="40" name="Rounded Rectangle 19"/>
                  <p:cNvSpPr/>
                  <p:nvPr/>
                </p:nvSpPr>
                <p:spPr>
                  <a:xfrm>
                    <a:off x="5532911" y="4727704"/>
                    <a:ext cx="2233342" cy="1507141"/>
                  </a:xfrm>
                  <a:prstGeom prst="roundRect">
                    <a:avLst>
                      <a:gd name="adj" fmla="val 23544"/>
                    </a:avLst>
                  </a:prstGeom>
                  <a:solidFill>
                    <a:srgbClr val="C00000">
                      <a:alpha val="40000"/>
                    </a:srgbClr>
                  </a:solidFill>
                  <a:ln w="12700" cap="flat" cmpd="sng" algn="ctr">
                    <a:no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sp>
                <p:nvSpPr>
                  <p:cNvPr id="41" name="Oval 20"/>
                  <p:cNvSpPr/>
                  <p:nvPr/>
                </p:nvSpPr>
                <p:spPr>
                  <a:xfrm>
                    <a:off x="5683335" y="5218865"/>
                    <a:ext cx="2013019" cy="578802"/>
                  </a:xfrm>
                  <a:prstGeom prst="ellipse">
                    <a:avLst/>
                  </a:prstGeom>
                  <a:noFill/>
                  <a:ln w="19050" cap="flat" cmpd="sng" algn="ctr">
                    <a:solidFill>
                      <a:srgbClr val="E7E6E6"/>
                    </a:solid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sp>
                <p:nvSpPr>
                  <p:cNvPr id="42" name="Oval 22"/>
                  <p:cNvSpPr/>
                  <p:nvPr/>
                </p:nvSpPr>
                <p:spPr>
                  <a:xfrm>
                    <a:off x="7692547" y="5172601"/>
                    <a:ext cx="2013019" cy="578802"/>
                  </a:xfrm>
                  <a:prstGeom prst="ellipse">
                    <a:avLst/>
                  </a:prstGeom>
                  <a:noFill/>
                  <a:ln w="38100" cap="flat" cmpd="sng" algn="ctr">
                    <a:solidFill>
                      <a:srgbClr val="E7E6E6"/>
                    </a:solid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pic>
                <p:nvPicPr>
                  <p:cNvPr id="43" name="Picture 2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59920" y="5195456"/>
                    <a:ext cx="771242" cy="273216"/>
                  </a:xfrm>
                  <a:prstGeom prst="rect">
                    <a:avLst/>
                  </a:prstGeom>
                </p:spPr>
              </p:pic>
              <p:pic>
                <p:nvPicPr>
                  <p:cNvPr id="44" name="Picture 2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091298" y="5046410"/>
                    <a:ext cx="270412" cy="458908"/>
                  </a:xfrm>
                  <a:prstGeom prst="rect">
                    <a:avLst/>
                  </a:prstGeom>
                </p:spPr>
              </p:pic>
              <p:pic>
                <p:nvPicPr>
                  <p:cNvPr id="45" name="Picture 2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21953" y="5569223"/>
                    <a:ext cx="503493" cy="620145"/>
                  </a:xfrm>
                  <a:prstGeom prst="rect">
                    <a:avLst/>
                  </a:prstGeom>
                </p:spPr>
              </p:pic>
              <p:pic>
                <p:nvPicPr>
                  <p:cNvPr id="46" name="Picture 26"/>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893844" y="5674515"/>
                    <a:ext cx="746658" cy="719369"/>
                  </a:xfrm>
                  <a:prstGeom prst="rect">
                    <a:avLst/>
                  </a:prstGeom>
                </p:spPr>
              </p:pic>
              <p:pic>
                <p:nvPicPr>
                  <p:cNvPr id="47" name="Picture 2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8537940" y="5345015"/>
                    <a:ext cx="653428" cy="629547"/>
                  </a:xfrm>
                  <a:prstGeom prst="rect">
                    <a:avLst/>
                  </a:prstGeom>
                </p:spPr>
              </p:pic>
              <p:sp>
                <p:nvSpPr>
                  <p:cNvPr id="48" name="TextBox 10"/>
                  <p:cNvSpPr txBox="1"/>
                  <p:nvPr/>
                </p:nvSpPr>
                <p:spPr>
                  <a:xfrm>
                    <a:off x="4794246" y="5909880"/>
                    <a:ext cx="992448" cy="375204"/>
                  </a:xfrm>
                  <a:prstGeom prst="rect">
                    <a:avLst/>
                  </a:prstGeom>
                  <a:noFill/>
                </p:spPr>
                <p:txBody>
                  <a:bodyPr wrap="none" lIns="137160" tIns="68580" rIns="137160" bIns="68580" rtlCol="0">
                    <a:spAutoFit/>
                  </a:bodyPr>
                  <a:lstStyle/>
                  <a:p>
                    <a:pPr fontAlgn="auto">
                      <a:spcBef>
                        <a:spcPts val="0"/>
                      </a:spcBef>
                      <a:spcAft>
                        <a:spcPts val="0"/>
                      </a:spcAft>
                    </a:pPr>
                    <a:r>
                      <a:rPr lang="en-US" altLang="zh-CN" dirty="0">
                        <a:solidFill>
                          <a:prstClr val="black"/>
                        </a:solidFill>
                        <a:latin typeface="Calibri" panose="020F0502020204030204"/>
                      </a:rPr>
                      <a:t>Edge DC</a:t>
                    </a:r>
                    <a:endParaRPr lang="en-US" dirty="0">
                      <a:solidFill>
                        <a:prstClr val="black"/>
                      </a:solidFill>
                      <a:latin typeface="Calibri" panose="020F0502020204030204"/>
                    </a:endParaRPr>
                  </a:p>
                </p:txBody>
              </p:sp>
              <p:sp>
                <p:nvSpPr>
                  <p:cNvPr id="49" name="TextBox 11"/>
                  <p:cNvSpPr txBox="1"/>
                  <p:nvPr/>
                </p:nvSpPr>
                <p:spPr>
                  <a:xfrm>
                    <a:off x="8389630" y="5868356"/>
                    <a:ext cx="977463" cy="375204"/>
                  </a:xfrm>
                  <a:prstGeom prst="rect">
                    <a:avLst/>
                  </a:prstGeom>
                  <a:noFill/>
                </p:spPr>
                <p:txBody>
                  <a:bodyPr wrap="none" lIns="137160" tIns="68580" rIns="137160" bIns="68580" rtlCol="0">
                    <a:spAutoFit/>
                  </a:bodyPr>
                  <a:lstStyle/>
                  <a:p>
                    <a:pPr fontAlgn="auto">
                      <a:spcBef>
                        <a:spcPts val="0"/>
                      </a:spcBef>
                      <a:spcAft>
                        <a:spcPts val="0"/>
                      </a:spcAft>
                    </a:pPr>
                    <a:r>
                      <a:rPr lang="en-US" dirty="0">
                        <a:solidFill>
                          <a:prstClr val="black"/>
                        </a:solidFill>
                        <a:latin typeface="Calibri" panose="020F0502020204030204"/>
                      </a:rPr>
                      <a:t>Core DC</a:t>
                    </a:r>
                  </a:p>
                </p:txBody>
              </p:sp>
              <p:grpSp>
                <p:nvGrpSpPr>
                  <p:cNvPr id="50" name="Group 32"/>
                  <p:cNvGrpSpPr/>
                  <p:nvPr/>
                </p:nvGrpSpPr>
                <p:grpSpPr>
                  <a:xfrm>
                    <a:off x="6382197" y="5122768"/>
                    <a:ext cx="502910" cy="241266"/>
                    <a:chOff x="6448425" y="3291840"/>
                    <a:chExt cx="1030925" cy="375285"/>
                  </a:xfrm>
                </p:grpSpPr>
                <p:sp>
                  <p:nvSpPr>
                    <p:cNvPr id="84" name="Can 145"/>
                    <p:cNvSpPr/>
                    <p:nvPr/>
                  </p:nvSpPr>
                  <p:spPr>
                    <a:xfrm>
                      <a:off x="6448425" y="3291840"/>
                      <a:ext cx="1030925" cy="375285"/>
                    </a:xfrm>
                    <a:prstGeom prst="can">
                      <a:avLst>
                        <a:gd name="adj" fmla="val 50000"/>
                      </a:avLst>
                    </a:prstGeom>
                    <a:solidFill>
                      <a:sysClr val="windowText" lastClr="000000">
                        <a:lumMod val="85000"/>
                        <a:lumOff val="15000"/>
                      </a:sysClr>
                    </a:solid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85" name="Straight Arrow Connector 146"/>
                    <p:cNvCxnSpPr/>
                    <p:nvPr/>
                  </p:nvCxnSpPr>
                  <p:spPr>
                    <a:xfrm>
                      <a:off x="6643205" y="3384629"/>
                      <a:ext cx="657192" cy="0"/>
                    </a:xfrm>
                    <a:prstGeom prst="straightConnector1">
                      <a:avLst/>
                    </a:prstGeom>
                    <a:no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51" name="Group 35"/>
                  <p:cNvGrpSpPr/>
                  <p:nvPr/>
                </p:nvGrpSpPr>
                <p:grpSpPr>
                  <a:xfrm>
                    <a:off x="5388527" y="5377637"/>
                    <a:ext cx="502910" cy="241266"/>
                    <a:chOff x="6448425" y="3291840"/>
                    <a:chExt cx="1030925" cy="375285"/>
                  </a:xfrm>
                </p:grpSpPr>
                <p:sp>
                  <p:nvSpPr>
                    <p:cNvPr id="82" name="Can 148"/>
                    <p:cNvSpPr/>
                    <p:nvPr/>
                  </p:nvSpPr>
                  <p:spPr>
                    <a:xfrm>
                      <a:off x="6448425" y="3291840"/>
                      <a:ext cx="1030925" cy="375285"/>
                    </a:xfrm>
                    <a:prstGeom prst="can">
                      <a:avLst>
                        <a:gd name="adj" fmla="val 50000"/>
                      </a:avLst>
                    </a:prstGeom>
                    <a:solidFill>
                      <a:sysClr val="windowText" lastClr="000000">
                        <a:lumMod val="85000"/>
                        <a:lumOff val="15000"/>
                      </a:sysClr>
                    </a:solid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83" name="Straight Arrow Connector 149"/>
                    <p:cNvCxnSpPr/>
                    <p:nvPr/>
                  </p:nvCxnSpPr>
                  <p:spPr>
                    <a:xfrm>
                      <a:off x="6643205" y="3384629"/>
                      <a:ext cx="657192" cy="0"/>
                    </a:xfrm>
                    <a:prstGeom prst="straightConnector1">
                      <a:avLst/>
                    </a:prstGeom>
                    <a:no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52" name="Group 38"/>
                  <p:cNvGrpSpPr/>
                  <p:nvPr/>
                </p:nvGrpSpPr>
                <p:grpSpPr>
                  <a:xfrm>
                    <a:off x="7344985" y="5394002"/>
                    <a:ext cx="502910" cy="241266"/>
                    <a:chOff x="6448425" y="3291840"/>
                    <a:chExt cx="1030925" cy="375285"/>
                  </a:xfrm>
                </p:grpSpPr>
                <p:sp>
                  <p:nvSpPr>
                    <p:cNvPr id="80" name="Can 151"/>
                    <p:cNvSpPr/>
                    <p:nvPr/>
                  </p:nvSpPr>
                  <p:spPr>
                    <a:xfrm>
                      <a:off x="6448425" y="3291840"/>
                      <a:ext cx="1030925" cy="375285"/>
                    </a:xfrm>
                    <a:prstGeom prst="can">
                      <a:avLst>
                        <a:gd name="adj" fmla="val 50000"/>
                      </a:avLst>
                    </a:prstGeom>
                    <a:solidFill>
                      <a:sysClr val="windowText" lastClr="000000">
                        <a:lumMod val="85000"/>
                        <a:lumOff val="15000"/>
                      </a:sysClr>
                    </a:solid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81" name="Straight Arrow Connector 152"/>
                    <p:cNvCxnSpPr/>
                    <p:nvPr/>
                  </p:nvCxnSpPr>
                  <p:spPr>
                    <a:xfrm>
                      <a:off x="6643205" y="3384629"/>
                      <a:ext cx="657192" cy="0"/>
                    </a:xfrm>
                    <a:prstGeom prst="straightConnector1">
                      <a:avLst/>
                    </a:prstGeom>
                    <a:no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53" name="Group 41"/>
                  <p:cNvGrpSpPr/>
                  <p:nvPr/>
                </p:nvGrpSpPr>
                <p:grpSpPr>
                  <a:xfrm>
                    <a:off x="9393645" y="5501084"/>
                    <a:ext cx="502910" cy="241266"/>
                    <a:chOff x="6448425" y="3291840"/>
                    <a:chExt cx="1030925" cy="375285"/>
                  </a:xfrm>
                </p:grpSpPr>
                <p:sp>
                  <p:nvSpPr>
                    <p:cNvPr id="78" name="Can 154"/>
                    <p:cNvSpPr/>
                    <p:nvPr/>
                  </p:nvSpPr>
                  <p:spPr>
                    <a:xfrm>
                      <a:off x="6448425" y="3291840"/>
                      <a:ext cx="1030925" cy="375285"/>
                    </a:xfrm>
                    <a:prstGeom prst="can">
                      <a:avLst>
                        <a:gd name="adj" fmla="val 50000"/>
                      </a:avLst>
                    </a:prstGeom>
                    <a:solidFill>
                      <a:srgbClr val="00B050"/>
                    </a:solid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79" name="Straight Arrow Connector 155"/>
                    <p:cNvCxnSpPr/>
                    <p:nvPr/>
                  </p:nvCxnSpPr>
                  <p:spPr>
                    <a:xfrm>
                      <a:off x="6643205" y="3384629"/>
                      <a:ext cx="657192" cy="0"/>
                    </a:xfrm>
                    <a:prstGeom prst="straightConnector1">
                      <a:avLst/>
                    </a:prstGeom>
                    <a:noFill/>
                    <a:ln w="19050" cap="flat" cmpd="sng" algn="ctr">
                      <a:solidFill>
                        <a:sysClr val="windowText" lastClr="000000">
                          <a:lumMod val="75000"/>
                          <a:lumOff val="25000"/>
                        </a:sysClr>
                      </a:solidFill>
                      <a:prstDash val="solid"/>
                      <a:miter lim="800000"/>
                      <a:headEnd type="triangle" w="sm" len="sm"/>
                      <a:tailEnd type="triangle" w="sm" len="sm"/>
                    </a:ln>
                    <a:effectLst/>
                  </p:spPr>
                </p:cxnSp>
              </p:grpSp>
              <p:grpSp>
                <p:nvGrpSpPr>
                  <p:cNvPr id="54" name="Group 50"/>
                  <p:cNvGrpSpPr/>
                  <p:nvPr/>
                </p:nvGrpSpPr>
                <p:grpSpPr>
                  <a:xfrm>
                    <a:off x="7706554" y="5157619"/>
                    <a:ext cx="502910" cy="241266"/>
                    <a:chOff x="6448425" y="3291840"/>
                    <a:chExt cx="1030925" cy="375285"/>
                  </a:xfrm>
                </p:grpSpPr>
                <p:sp>
                  <p:nvSpPr>
                    <p:cNvPr id="76" name="Can 157"/>
                    <p:cNvSpPr/>
                    <p:nvPr/>
                  </p:nvSpPr>
                  <p:spPr>
                    <a:xfrm>
                      <a:off x="6448425" y="3291840"/>
                      <a:ext cx="1030925" cy="375285"/>
                    </a:xfrm>
                    <a:prstGeom prst="can">
                      <a:avLst>
                        <a:gd name="adj" fmla="val 50000"/>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77" name="Straight Arrow Connector 158"/>
                    <p:cNvCxnSpPr/>
                    <p:nvPr/>
                  </p:nvCxnSpPr>
                  <p:spPr>
                    <a:xfrm>
                      <a:off x="6643205" y="3384629"/>
                      <a:ext cx="657192" cy="0"/>
                    </a:xfrm>
                    <a:prstGeom prst="straightConnector1">
                      <a:avLst/>
                    </a:prstGeom>
                    <a:noFill/>
                    <a:ln w="19050" cap="flat" cmpd="sng" algn="ctr">
                      <a:solidFill>
                        <a:sysClr val="windowText" lastClr="000000">
                          <a:lumMod val="75000"/>
                          <a:lumOff val="25000"/>
                        </a:sysClr>
                      </a:solidFill>
                      <a:prstDash val="solid"/>
                      <a:miter lim="800000"/>
                      <a:headEnd type="triangle" w="sm" len="sm"/>
                      <a:tailEnd type="triangle" w="sm" len="sm"/>
                    </a:ln>
                    <a:effectLst/>
                  </p:spPr>
                </p:cxnSp>
              </p:grpSp>
              <p:grpSp>
                <p:nvGrpSpPr>
                  <p:cNvPr id="55" name="Group 53"/>
                  <p:cNvGrpSpPr/>
                  <p:nvPr/>
                </p:nvGrpSpPr>
                <p:grpSpPr>
                  <a:xfrm>
                    <a:off x="8956854" y="5061788"/>
                    <a:ext cx="502910" cy="241266"/>
                    <a:chOff x="6448425" y="3291840"/>
                    <a:chExt cx="1030925" cy="375285"/>
                  </a:xfrm>
                </p:grpSpPr>
                <p:sp>
                  <p:nvSpPr>
                    <p:cNvPr id="74" name="Can 160"/>
                    <p:cNvSpPr/>
                    <p:nvPr/>
                  </p:nvSpPr>
                  <p:spPr>
                    <a:xfrm>
                      <a:off x="6448425" y="3291840"/>
                      <a:ext cx="1030925" cy="375285"/>
                    </a:xfrm>
                    <a:prstGeom prst="can">
                      <a:avLst>
                        <a:gd name="adj" fmla="val 50000"/>
                      </a:avLst>
                    </a:prstGeom>
                    <a:solidFill>
                      <a:sysClr val="windowText" lastClr="000000">
                        <a:lumMod val="85000"/>
                        <a:lumOff val="15000"/>
                      </a:sysClr>
                    </a:solid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75" name="Straight Arrow Connector 161"/>
                    <p:cNvCxnSpPr/>
                    <p:nvPr/>
                  </p:nvCxnSpPr>
                  <p:spPr>
                    <a:xfrm>
                      <a:off x="6643205" y="3384629"/>
                      <a:ext cx="657192" cy="0"/>
                    </a:xfrm>
                    <a:prstGeom prst="straightConnector1">
                      <a:avLst/>
                    </a:prstGeom>
                    <a:noFill/>
                    <a:ln w="19050" cap="flat" cmpd="sng" algn="ctr">
                      <a:solidFill>
                        <a:sysClr val="window" lastClr="FFFFFF">
                          <a:lumMod val="95000"/>
                        </a:sysClr>
                      </a:solidFill>
                      <a:prstDash val="solid"/>
                      <a:miter lim="800000"/>
                      <a:headEnd type="triangle" w="sm" len="sm"/>
                      <a:tailEnd type="triangle" w="sm" len="sm"/>
                    </a:ln>
                    <a:effectLst/>
                  </p:spPr>
                </p:cxnSp>
              </p:grpSp>
              <p:pic>
                <p:nvPicPr>
                  <p:cNvPr id="56" name="Picture 2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0055456" y="4846141"/>
                    <a:ext cx="653428" cy="629547"/>
                  </a:xfrm>
                  <a:prstGeom prst="rect">
                    <a:avLst/>
                  </a:prstGeom>
                </p:spPr>
              </p:pic>
              <p:pic>
                <p:nvPicPr>
                  <p:cNvPr id="57" name="Picture 27"/>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0287893" y="5396623"/>
                    <a:ext cx="653428" cy="629547"/>
                  </a:xfrm>
                  <a:prstGeom prst="rect">
                    <a:avLst/>
                  </a:prstGeom>
                </p:spPr>
              </p:pic>
              <p:sp>
                <p:nvSpPr>
                  <p:cNvPr id="58" name="Rectangle 168"/>
                  <p:cNvSpPr/>
                  <p:nvPr/>
                </p:nvSpPr>
                <p:spPr>
                  <a:xfrm>
                    <a:off x="9936982" y="6215029"/>
                    <a:ext cx="1255307" cy="375087"/>
                  </a:xfrm>
                  <a:prstGeom prst="rect">
                    <a:avLst/>
                  </a:prstGeom>
                </p:spPr>
                <p:txBody>
                  <a:bodyPr wrap="none" lIns="137160" tIns="68580" rIns="137160" bIns="68580">
                    <a:spAutoFit/>
                  </a:bodyPr>
                  <a:lstStyle/>
                  <a:p>
                    <a:pPr algn="ctr" fontAlgn="auto">
                      <a:spcBef>
                        <a:spcPts val="0"/>
                      </a:spcBef>
                      <a:spcAft>
                        <a:spcPts val="0"/>
                      </a:spcAft>
                    </a:pPr>
                    <a:r>
                      <a:rPr lang="en-US" altLang="zh-CN" dirty="0" smtClean="0">
                        <a:solidFill>
                          <a:prstClr val="black"/>
                        </a:solidFill>
                        <a:latin typeface="Calibri" panose="020F0502020204030204"/>
                      </a:rPr>
                      <a:t>Application</a:t>
                    </a:r>
                    <a:endParaRPr lang="en-US" altLang="zh-CN" b="0" dirty="0">
                      <a:solidFill>
                        <a:prstClr val="black"/>
                      </a:solidFill>
                      <a:latin typeface="Calibri" panose="020F0502020204030204"/>
                    </a:endParaRPr>
                  </a:p>
                </p:txBody>
              </p:sp>
              <p:sp>
                <p:nvSpPr>
                  <p:cNvPr id="59" name="Oval 15"/>
                  <p:cNvSpPr/>
                  <p:nvPr/>
                </p:nvSpPr>
                <p:spPr>
                  <a:xfrm>
                    <a:off x="3659258" y="5198913"/>
                    <a:ext cx="1904499" cy="578802"/>
                  </a:xfrm>
                  <a:prstGeom prst="ellipse">
                    <a:avLst/>
                  </a:prstGeom>
                  <a:noFill/>
                  <a:ln w="12700" cap="flat" cmpd="sng" algn="ctr">
                    <a:solidFill>
                      <a:srgbClr val="E7E6E6"/>
                    </a:solidFill>
                    <a:prstDash val="solid"/>
                    <a:miter lim="800000"/>
                  </a:ln>
                  <a:effectLst/>
                </p:spPr>
                <p:txBody>
                  <a:bodyPr lIns="137160" tIns="68580" rIns="137160" bIns="68580"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pic>
                <p:nvPicPr>
                  <p:cNvPr id="60" name="Picture 16"/>
                  <p:cNvPicPr>
                    <a:picLocks noChangeAspect="1"/>
                  </p:cNvPicPr>
                  <p:nvPr/>
                </p:nvPicPr>
                <p:blipFill>
                  <a:blip r:embed="rId7" cstate="print">
                    <a:biLevel thresh="50000"/>
                    <a:extLst>
                      <a:ext uri="{28A0092B-C50C-407E-A947-70E740481C1C}">
                        <a14:useLocalDpi xmlns="" xmlns:a14="http://schemas.microsoft.com/office/drawing/2010/main" val="0"/>
                      </a:ext>
                    </a:extLst>
                  </a:blip>
                  <a:stretch>
                    <a:fillRect/>
                  </a:stretch>
                </p:blipFill>
                <p:spPr>
                  <a:xfrm>
                    <a:off x="4330053" y="4806157"/>
                    <a:ext cx="418529" cy="434102"/>
                  </a:xfrm>
                  <a:prstGeom prst="rect">
                    <a:avLst/>
                  </a:prstGeom>
                </p:spPr>
              </p:pic>
              <p:pic>
                <p:nvPicPr>
                  <p:cNvPr id="61" name="Picture 17"/>
                  <p:cNvPicPr>
                    <a:picLocks noChangeAspect="1"/>
                  </p:cNvPicPr>
                  <p:nvPr/>
                </p:nvPicPr>
                <p:blipFill>
                  <a:blip r:embed="rId7" cstate="print">
                    <a:biLevel thresh="50000"/>
                    <a:extLst>
                      <a:ext uri="{28A0092B-C50C-407E-A947-70E740481C1C}">
                        <a14:useLocalDpi xmlns="" xmlns:a14="http://schemas.microsoft.com/office/drawing/2010/main" val="0"/>
                      </a:ext>
                    </a:extLst>
                  </a:blip>
                  <a:stretch>
                    <a:fillRect/>
                  </a:stretch>
                </p:blipFill>
                <p:spPr>
                  <a:xfrm>
                    <a:off x="4402243" y="5659789"/>
                    <a:ext cx="418529" cy="434102"/>
                  </a:xfrm>
                  <a:prstGeom prst="rect">
                    <a:avLst/>
                  </a:prstGeom>
                </p:spPr>
              </p:pic>
              <p:pic>
                <p:nvPicPr>
                  <p:cNvPr id="62" name="Picture 18"/>
                  <p:cNvPicPr>
                    <a:picLocks noChangeAspect="1"/>
                  </p:cNvPicPr>
                  <p:nvPr/>
                </p:nvPicPr>
                <p:blipFill>
                  <a:blip r:embed="rId7" cstate="print">
                    <a:biLevel thresh="50000"/>
                    <a:extLst>
                      <a:ext uri="{28A0092B-C50C-407E-A947-70E740481C1C}">
                        <a14:useLocalDpi xmlns="" xmlns:a14="http://schemas.microsoft.com/office/drawing/2010/main" val="0"/>
                      </a:ext>
                    </a:extLst>
                  </a:blip>
                  <a:stretch>
                    <a:fillRect/>
                  </a:stretch>
                </p:blipFill>
                <p:spPr>
                  <a:xfrm>
                    <a:off x="3449993" y="5147231"/>
                    <a:ext cx="418529" cy="434102"/>
                  </a:xfrm>
                  <a:prstGeom prst="rect">
                    <a:avLst/>
                  </a:prstGeom>
                </p:spPr>
              </p:pic>
              <p:pic>
                <p:nvPicPr>
                  <p:cNvPr id="63" name="Picture 21"/>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5144056" y="5613547"/>
                    <a:ext cx="409938" cy="394955"/>
                  </a:xfrm>
                  <a:prstGeom prst="rect">
                    <a:avLst/>
                  </a:prstGeom>
                </p:spPr>
              </p:pic>
              <p:pic>
                <p:nvPicPr>
                  <p:cNvPr id="64" name="Picture 9"/>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944747" y="5581315"/>
                    <a:ext cx="434376" cy="418500"/>
                  </a:xfrm>
                  <a:prstGeom prst="rect">
                    <a:avLst/>
                  </a:prstGeom>
                </p:spPr>
              </p:pic>
              <p:grpSp>
                <p:nvGrpSpPr>
                  <p:cNvPr id="65" name="Group 44"/>
                  <p:cNvGrpSpPr/>
                  <p:nvPr/>
                </p:nvGrpSpPr>
                <p:grpSpPr>
                  <a:xfrm>
                    <a:off x="4815830" y="5671916"/>
                    <a:ext cx="328448" cy="158621"/>
                    <a:chOff x="10453752" y="5581966"/>
                    <a:chExt cx="233297" cy="117104"/>
                  </a:xfrm>
                </p:grpSpPr>
                <p:sp>
                  <p:nvSpPr>
                    <p:cNvPr id="72" name="Can 179"/>
                    <p:cNvSpPr/>
                    <p:nvPr/>
                  </p:nvSpPr>
                  <p:spPr>
                    <a:xfrm>
                      <a:off x="10453752" y="5581966"/>
                      <a:ext cx="233297" cy="117104"/>
                    </a:xfrm>
                    <a:prstGeom prst="can">
                      <a:avLst>
                        <a:gd name="adj" fmla="val 50000"/>
                      </a:avLst>
                    </a:prstGeom>
                    <a:solidFill>
                      <a:srgbClr val="00B050"/>
                    </a:solid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sp>
                  <p:nvSpPr>
                    <p:cNvPr id="73" name="Left-Right Arrow 180"/>
                    <p:cNvSpPr/>
                    <p:nvPr/>
                  </p:nvSpPr>
                  <p:spPr>
                    <a:xfrm>
                      <a:off x="10514440" y="5590037"/>
                      <a:ext cx="111919" cy="45719"/>
                    </a:xfrm>
                    <a:prstGeom prst="leftRightArrow">
                      <a:avLst/>
                    </a:prstGeom>
                    <a:solidFill>
                      <a:sysClr val="windowText" lastClr="000000">
                        <a:lumMod val="75000"/>
                        <a:lumOff val="25000"/>
                      </a:sysClr>
                    </a:solidFill>
                    <a:ln w="0" cap="flat" cmpd="sng" algn="ctr">
                      <a:solidFill>
                        <a:sysClr val="windowText" lastClr="000000">
                          <a:lumMod val="75000"/>
                          <a:lumOff val="25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grpSp>
              <p:grpSp>
                <p:nvGrpSpPr>
                  <p:cNvPr id="66" name="Group 47"/>
                  <p:cNvGrpSpPr/>
                  <p:nvPr/>
                </p:nvGrpSpPr>
                <p:grpSpPr>
                  <a:xfrm>
                    <a:off x="5048482" y="5217534"/>
                    <a:ext cx="328448" cy="158621"/>
                    <a:chOff x="10453752" y="5581966"/>
                    <a:chExt cx="233297" cy="117104"/>
                  </a:xfrm>
                </p:grpSpPr>
                <p:sp>
                  <p:nvSpPr>
                    <p:cNvPr id="70" name="Can 182"/>
                    <p:cNvSpPr/>
                    <p:nvPr/>
                  </p:nvSpPr>
                  <p:spPr>
                    <a:xfrm>
                      <a:off x="10453752" y="5581966"/>
                      <a:ext cx="233297" cy="117104"/>
                    </a:xfrm>
                    <a:prstGeom prst="can">
                      <a:avLst>
                        <a:gd name="adj" fmla="val 50000"/>
                      </a:avLst>
                    </a:prstGeom>
                    <a:gradFill rotWithShape="1">
                      <a:gsLst>
                        <a:gs pos="0">
                          <a:srgbClr val="4472C4">
                            <a:satMod val="103000"/>
                            <a:lumMod val="102000"/>
                            <a:tint val="94000"/>
                          </a:srgbClr>
                        </a:gs>
                        <a:gs pos="50000">
                          <a:srgbClr val="4472C4">
                            <a:satMod val="110000"/>
                            <a:lumMod val="100000"/>
                            <a:shade val="100000"/>
                          </a:srgbClr>
                        </a:gs>
                        <a:gs pos="100000">
                          <a:srgbClr val="4472C4">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sp>
                  <p:nvSpPr>
                    <p:cNvPr id="71" name="Left-Right Arrow 183"/>
                    <p:cNvSpPr/>
                    <p:nvPr/>
                  </p:nvSpPr>
                  <p:spPr>
                    <a:xfrm>
                      <a:off x="10514440" y="5590037"/>
                      <a:ext cx="111919" cy="45719"/>
                    </a:xfrm>
                    <a:prstGeom prst="leftRightArrow">
                      <a:avLst/>
                    </a:prstGeom>
                    <a:solidFill>
                      <a:sysClr val="windowText" lastClr="000000">
                        <a:lumMod val="75000"/>
                        <a:lumOff val="25000"/>
                      </a:sysClr>
                    </a:solidFill>
                    <a:ln w="0" cap="flat" cmpd="sng" algn="ctr">
                      <a:solidFill>
                        <a:sysClr val="windowText" lastClr="000000">
                          <a:lumMod val="75000"/>
                          <a:lumOff val="25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grpSp>
              <p:sp>
                <p:nvSpPr>
                  <p:cNvPr id="67" name="TextBox 66"/>
                  <p:cNvSpPr txBox="1"/>
                  <p:nvPr/>
                </p:nvSpPr>
                <p:spPr>
                  <a:xfrm>
                    <a:off x="3241980" y="5549210"/>
                    <a:ext cx="785734" cy="375087"/>
                  </a:xfrm>
                  <a:prstGeom prst="rect">
                    <a:avLst/>
                  </a:prstGeom>
                  <a:noFill/>
                </p:spPr>
                <p:txBody>
                  <a:bodyPr wrap="none" lIns="137160" tIns="68580" rIns="137160" bIns="68580" rtlCol="0">
                    <a:spAutoFit/>
                  </a:bodyPr>
                  <a:lstStyle/>
                  <a:p>
                    <a:pPr fontAlgn="auto">
                      <a:spcBef>
                        <a:spcPts val="0"/>
                      </a:spcBef>
                      <a:spcAft>
                        <a:spcPts val="0"/>
                      </a:spcAft>
                    </a:pPr>
                    <a:r>
                      <a:rPr lang="en-US" altLang="zh-CN" dirty="0" smtClean="0">
                        <a:solidFill>
                          <a:prstClr val="black"/>
                        </a:solidFill>
                        <a:latin typeface="Calibri" panose="020F0502020204030204"/>
                      </a:rPr>
                      <a:t>AP/BS</a:t>
                    </a:r>
                    <a:endParaRPr lang="en-US" dirty="0">
                      <a:solidFill>
                        <a:prstClr val="black"/>
                      </a:solidFill>
                      <a:latin typeface="Calibri" panose="020F0502020204030204"/>
                    </a:endParaRPr>
                  </a:p>
                </p:txBody>
              </p:sp>
              <p:sp>
                <p:nvSpPr>
                  <p:cNvPr id="68" name="TextBox 67"/>
                  <p:cNvSpPr txBox="1"/>
                  <p:nvPr/>
                </p:nvSpPr>
                <p:spPr>
                  <a:xfrm>
                    <a:off x="715787" y="4342458"/>
                    <a:ext cx="2365662" cy="375087"/>
                  </a:xfrm>
                  <a:prstGeom prst="rect">
                    <a:avLst/>
                  </a:prstGeom>
                  <a:noFill/>
                </p:spPr>
                <p:txBody>
                  <a:bodyPr wrap="square" lIns="137160" tIns="68580" rIns="137160" bIns="68580" rtlCol="0">
                    <a:spAutoFit/>
                  </a:bodyPr>
                  <a:lstStyle/>
                  <a:p>
                    <a:pPr fontAlgn="auto">
                      <a:spcBef>
                        <a:spcPts val="0"/>
                      </a:spcBef>
                      <a:spcAft>
                        <a:spcPts val="0"/>
                      </a:spcAft>
                    </a:pPr>
                    <a:r>
                      <a:rPr lang="en-US" b="1" dirty="0" smtClean="0">
                        <a:solidFill>
                          <a:prstClr val="black"/>
                        </a:solidFill>
                        <a:latin typeface="Calibri" panose="020F0502020204030204"/>
                      </a:rPr>
                      <a:t>Underlying Resources </a:t>
                    </a:r>
                    <a:endParaRPr lang="en-US" b="1" dirty="0">
                      <a:solidFill>
                        <a:prstClr val="black"/>
                      </a:solidFill>
                      <a:latin typeface="Calibri" panose="020F0502020204030204"/>
                    </a:endParaRPr>
                  </a:p>
                </p:txBody>
              </p:sp>
              <p:sp>
                <p:nvSpPr>
                  <p:cNvPr id="69" name="TextBox 10"/>
                  <p:cNvSpPr txBox="1"/>
                  <p:nvPr/>
                </p:nvSpPr>
                <p:spPr>
                  <a:xfrm>
                    <a:off x="5439224" y="5693359"/>
                    <a:ext cx="768280" cy="375087"/>
                  </a:xfrm>
                  <a:prstGeom prst="rect">
                    <a:avLst/>
                  </a:prstGeom>
                  <a:noFill/>
                </p:spPr>
                <p:txBody>
                  <a:bodyPr wrap="none" lIns="137160" tIns="68580" rIns="137160" bIns="68580" rtlCol="0">
                    <a:spAutoFit/>
                  </a:bodyPr>
                  <a:lstStyle/>
                  <a:p>
                    <a:pPr fontAlgn="auto">
                      <a:spcBef>
                        <a:spcPts val="0"/>
                      </a:spcBef>
                      <a:spcAft>
                        <a:spcPts val="0"/>
                      </a:spcAft>
                    </a:pPr>
                    <a:r>
                      <a:rPr lang="en-US" altLang="zh-CN" dirty="0" smtClean="0">
                        <a:solidFill>
                          <a:prstClr val="black"/>
                        </a:solidFill>
                        <a:latin typeface="Calibri" panose="020F0502020204030204"/>
                      </a:rPr>
                      <a:t>cache</a:t>
                    </a:r>
                    <a:endParaRPr lang="en-US" dirty="0">
                      <a:solidFill>
                        <a:prstClr val="black"/>
                      </a:solidFill>
                      <a:latin typeface="Calibri" panose="020F0502020204030204"/>
                    </a:endParaRPr>
                  </a:p>
                </p:txBody>
              </p:sp>
            </p:grpSp>
            <p:sp>
              <p:nvSpPr>
                <p:cNvPr id="27" name="Rounded Rectangle 113"/>
                <p:cNvSpPr/>
                <p:nvPr/>
              </p:nvSpPr>
              <p:spPr>
                <a:xfrm>
                  <a:off x="6696869" y="3838402"/>
                  <a:ext cx="2016224" cy="874881"/>
                </a:xfrm>
                <a:prstGeom prst="roundRect">
                  <a:avLst>
                    <a:gd name="adj" fmla="val 5596"/>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r>
                    <a:rPr lang="en-US" sz="2400" kern="0" dirty="0" smtClean="0">
                      <a:solidFill>
                        <a:prstClr val="black"/>
                      </a:solidFill>
                      <a:latin typeface="Calibri" panose="020F0502020204030204"/>
                      <a:ea typeface="+mn-ea"/>
                    </a:rPr>
                    <a:t>TN Domain Manager</a:t>
                  </a:r>
                </a:p>
              </p:txBody>
            </p:sp>
            <p:sp>
              <p:nvSpPr>
                <p:cNvPr id="28" name="Rounded Rectangle 113"/>
                <p:cNvSpPr/>
                <p:nvPr/>
              </p:nvSpPr>
              <p:spPr>
                <a:xfrm>
                  <a:off x="9289157" y="3838402"/>
                  <a:ext cx="2016224" cy="874881"/>
                </a:xfrm>
                <a:prstGeom prst="roundRect">
                  <a:avLst>
                    <a:gd name="adj" fmla="val 5596"/>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r>
                    <a:rPr lang="en-US" sz="2400" kern="0" dirty="0" smtClean="0">
                      <a:solidFill>
                        <a:prstClr val="black"/>
                      </a:solidFill>
                      <a:latin typeface="Calibri" panose="020F0502020204030204"/>
                      <a:ea typeface="+mn-ea"/>
                    </a:rPr>
                    <a:t>CN Domain Manager</a:t>
                  </a:r>
                </a:p>
              </p:txBody>
            </p:sp>
            <p:sp>
              <p:nvSpPr>
                <p:cNvPr id="29" name="左右箭头 28"/>
                <p:cNvSpPr/>
                <p:nvPr/>
              </p:nvSpPr>
              <p:spPr bwMode="auto">
                <a:xfrm rot="5400000">
                  <a:off x="7488957" y="3384451"/>
                  <a:ext cx="432048" cy="288032"/>
                </a:xfrm>
                <a:prstGeom prst="leftRightArrow">
                  <a:avLst/>
                </a:prstGeom>
                <a:solidFill>
                  <a:srgbClr val="FF0066"/>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sp>
              <p:nvSpPr>
                <p:cNvPr id="30" name="左右箭头 29"/>
                <p:cNvSpPr/>
                <p:nvPr/>
              </p:nvSpPr>
              <p:spPr bwMode="auto">
                <a:xfrm rot="5400000">
                  <a:off x="7416949" y="4896621"/>
                  <a:ext cx="576065" cy="288032"/>
                </a:xfrm>
                <a:prstGeom prst="leftRightArrow">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sp>
              <p:nvSpPr>
                <p:cNvPr id="31" name="左右箭头 30"/>
                <p:cNvSpPr/>
                <p:nvPr/>
              </p:nvSpPr>
              <p:spPr bwMode="auto">
                <a:xfrm rot="5400000">
                  <a:off x="7416949" y="1152203"/>
                  <a:ext cx="576064" cy="288032"/>
                </a:xfrm>
                <a:prstGeom prst="leftRightArrow">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
                      <a:srgbClr val="CC9900"/>
                    </a:buClr>
                    <a:buSzTx/>
                    <a:buFont typeface="Wingdings" pitchFamily="2" charset="2"/>
                    <a:buChar char="n"/>
                    <a:tabLst/>
                  </a:pPr>
                  <a:endParaRPr lang="zh-CN" altLang="en-US" smtClean="0">
                    <a:latin typeface="Arial" charset="0"/>
                    <a:ea typeface="宋体" charset="-122"/>
                  </a:endParaRPr>
                </a:p>
              </p:txBody>
            </p:sp>
            <p:sp>
              <p:nvSpPr>
                <p:cNvPr id="32" name="左右箭头 31"/>
                <p:cNvSpPr/>
                <p:nvPr/>
              </p:nvSpPr>
              <p:spPr bwMode="auto">
                <a:xfrm rot="5400000">
                  <a:off x="4752652" y="4896619"/>
                  <a:ext cx="576065" cy="288032"/>
                </a:xfrm>
                <a:prstGeom prst="leftRightArrow">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sp>
              <p:nvSpPr>
                <p:cNvPr id="33" name="左右箭头 32"/>
                <p:cNvSpPr/>
                <p:nvPr/>
              </p:nvSpPr>
              <p:spPr bwMode="auto">
                <a:xfrm rot="5400000">
                  <a:off x="10009236" y="4896620"/>
                  <a:ext cx="576065" cy="288032"/>
                </a:xfrm>
                <a:prstGeom prst="leftRightArrow">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grpSp>
          <p:sp>
            <p:nvSpPr>
              <p:cNvPr id="18" name="左右箭头 17"/>
              <p:cNvSpPr/>
              <p:nvPr/>
            </p:nvSpPr>
            <p:spPr bwMode="auto">
              <a:xfrm rot="5400000">
                <a:off x="8857109" y="3262338"/>
                <a:ext cx="432048" cy="288032"/>
              </a:xfrm>
              <a:prstGeom prst="leftRightArrow">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sp>
            <p:nvSpPr>
              <p:cNvPr id="19" name="左右箭头 18"/>
              <p:cNvSpPr/>
              <p:nvPr/>
            </p:nvSpPr>
            <p:spPr bwMode="auto">
              <a:xfrm>
                <a:off x="7488957" y="5040635"/>
                <a:ext cx="576064" cy="288032"/>
              </a:xfrm>
              <a:prstGeom prst="leftRightArrow">
                <a:avLst/>
              </a:prstGeom>
              <a:solidFill>
                <a:srgbClr val="7030A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sp>
            <p:nvSpPr>
              <p:cNvPr id="20" name="左右箭头 19"/>
              <p:cNvSpPr/>
              <p:nvPr/>
            </p:nvSpPr>
            <p:spPr bwMode="auto">
              <a:xfrm>
                <a:off x="10081245" y="5040635"/>
                <a:ext cx="576064" cy="288032"/>
              </a:xfrm>
              <a:prstGeom prst="leftRightArrow">
                <a:avLst/>
              </a:prstGeom>
              <a:solidFill>
                <a:srgbClr val="7030A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
                    <a:srgbClr val="CC9900"/>
                  </a:buClr>
                  <a:buSzTx/>
                  <a:buFont typeface="Wingdings" pitchFamily="2" charset="2"/>
                  <a:buChar char="n"/>
                  <a:tabLst/>
                </a:pPr>
                <a:endParaRPr lang="zh-CN" altLang="en-US" smtClean="0">
                  <a:latin typeface="Arial" charset="0"/>
                  <a:ea typeface="宋体" charset="-122"/>
                </a:endParaRPr>
              </a:p>
            </p:txBody>
          </p:sp>
          <p:sp>
            <p:nvSpPr>
              <p:cNvPr id="21" name="左右箭头 20"/>
              <p:cNvSpPr/>
              <p:nvPr/>
            </p:nvSpPr>
            <p:spPr bwMode="auto">
              <a:xfrm>
                <a:off x="4824661" y="5112643"/>
                <a:ext cx="576064" cy="288032"/>
              </a:xfrm>
              <a:prstGeom prst="leftRightArrow">
                <a:avLst/>
              </a:prstGeom>
              <a:solidFill>
                <a:srgbClr val="7030A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eaLnBrk="1" latinLnBrk="0" hangingPunct="1">
                  <a:lnSpc>
                    <a:spcPct val="100000"/>
                  </a:lnSpc>
                  <a:buClr>
                    <a:srgbClr val="CC9900"/>
                  </a:buClr>
                  <a:buSzTx/>
                  <a:buFont typeface="Wingdings" pitchFamily="2" charset="2"/>
                  <a:buChar char="n"/>
                  <a:tabLst/>
                </a:pPr>
                <a:endParaRPr lang="zh-CN" altLang="en-US" smtClean="0">
                  <a:latin typeface="Arial" charset="0"/>
                  <a:ea typeface="宋体" charset="-122"/>
                </a:endParaRPr>
              </a:p>
            </p:txBody>
          </p:sp>
          <p:sp>
            <p:nvSpPr>
              <p:cNvPr id="22" name="矩形 21"/>
              <p:cNvSpPr/>
              <p:nvPr/>
            </p:nvSpPr>
            <p:spPr>
              <a:xfrm>
                <a:off x="3240485" y="5040635"/>
                <a:ext cx="1440160" cy="461665"/>
              </a:xfrm>
              <a:prstGeom prst="rect">
                <a:avLst/>
              </a:prstGeom>
            </p:spPr>
            <p:txBody>
              <a:bodyPr wrap="square">
                <a:spAutoFit/>
              </a:bodyPr>
              <a:lstStyle/>
              <a:p>
                <a:pPr lvl="0" algn="ctr" defTabSz="1371600" fontAlgn="auto">
                  <a:spcBef>
                    <a:spcPts val="0"/>
                  </a:spcBef>
                  <a:spcAft>
                    <a:spcPts val="0"/>
                  </a:spcAft>
                  <a:buSzPct val="80000"/>
                  <a:defRPr/>
                </a:pPr>
                <a:r>
                  <a:rPr lang="en-US" altLang="zh-CN" sz="2400" kern="0" dirty="0" smtClean="0">
                    <a:solidFill>
                      <a:srgbClr val="002060"/>
                    </a:solidFill>
                    <a:latin typeface="Calibri" panose="020F0502020204030204"/>
                    <a:ea typeface="+mn-ea"/>
                  </a:rPr>
                  <a:t>Terminals</a:t>
                </a:r>
              </a:p>
            </p:txBody>
          </p:sp>
          <p:sp>
            <p:nvSpPr>
              <p:cNvPr id="23" name="Rounded Rectangle 113"/>
              <p:cNvSpPr/>
              <p:nvPr/>
            </p:nvSpPr>
            <p:spPr>
              <a:xfrm>
                <a:off x="5472733" y="3694387"/>
                <a:ext cx="7200800" cy="432048"/>
              </a:xfrm>
              <a:prstGeom prst="roundRect">
                <a:avLst>
                  <a:gd name="adj" fmla="val 5596"/>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r>
                  <a:rPr lang="en-US" sz="2400" kern="0" dirty="0" smtClean="0">
                    <a:solidFill>
                      <a:prstClr val="black"/>
                    </a:solidFill>
                    <a:latin typeface="Calibri" panose="020F0502020204030204"/>
                    <a:ea typeface="+mn-ea"/>
                  </a:rPr>
                  <a:t>E2E Network Slicing Manager</a:t>
                </a:r>
              </a:p>
            </p:txBody>
          </p:sp>
        </p:grpSp>
        <p:sp>
          <p:nvSpPr>
            <p:cNvPr id="16" name="矩形 15"/>
            <p:cNvSpPr/>
            <p:nvPr/>
          </p:nvSpPr>
          <p:spPr>
            <a:xfrm>
              <a:off x="7056909" y="1554634"/>
              <a:ext cx="1440160" cy="461665"/>
            </a:xfrm>
            <a:prstGeom prst="rect">
              <a:avLst/>
            </a:prstGeom>
          </p:spPr>
          <p:txBody>
            <a:bodyPr wrap="square">
              <a:spAutoFit/>
            </a:bodyPr>
            <a:lstStyle/>
            <a:p>
              <a:pPr lvl="0" algn="ctr" defTabSz="1371600" fontAlgn="auto">
                <a:spcBef>
                  <a:spcPts val="0"/>
                </a:spcBef>
                <a:spcAft>
                  <a:spcPts val="0"/>
                </a:spcAft>
                <a:buSzPct val="80000"/>
                <a:defRPr/>
              </a:pPr>
              <a:r>
                <a:rPr lang="en-US" altLang="zh-CN" sz="2400" kern="0" dirty="0" smtClean="0">
                  <a:solidFill>
                    <a:srgbClr val="002060"/>
                  </a:solidFill>
                  <a:latin typeface="Calibri" panose="020F0502020204030204"/>
                  <a:ea typeface="+mn-ea"/>
                </a:rPr>
                <a:t>Tenants</a:t>
              </a:r>
            </a:p>
          </p:txBody>
        </p:sp>
      </p:grpSp>
      <p:sp>
        <p:nvSpPr>
          <p:cNvPr id="90" name="左右箭头 89"/>
          <p:cNvSpPr/>
          <p:nvPr/>
        </p:nvSpPr>
        <p:spPr bwMode="auto">
          <a:xfrm rot="5400000">
            <a:off x="5112693" y="5184651"/>
            <a:ext cx="432048" cy="288032"/>
          </a:xfrm>
          <a:prstGeom prst="leftRightArrow">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sp>
        <p:nvSpPr>
          <p:cNvPr id="91" name="左右箭头 90"/>
          <p:cNvSpPr/>
          <p:nvPr/>
        </p:nvSpPr>
        <p:spPr bwMode="auto">
          <a:xfrm rot="5400000">
            <a:off x="10369277" y="5184651"/>
            <a:ext cx="432048" cy="288032"/>
          </a:xfrm>
          <a:prstGeom prst="leftRightArrow">
            <a:avLst/>
          </a:prstGeom>
          <a:solidFill>
            <a:srgbClr val="92D050"/>
          </a:solid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smtClean="0">
              <a:latin typeface="Arial" charset="0"/>
              <a:ea typeface="宋体" charset="-122"/>
            </a:endParaRPr>
          </a:p>
        </p:txBody>
      </p:sp>
      <p:sp>
        <p:nvSpPr>
          <p:cNvPr id="92" name="矩形 91"/>
          <p:cNvSpPr/>
          <p:nvPr/>
        </p:nvSpPr>
        <p:spPr>
          <a:xfrm>
            <a:off x="11953577" y="3335670"/>
            <a:ext cx="8352804" cy="523220"/>
          </a:xfrm>
          <a:prstGeom prst="rect">
            <a:avLst/>
          </a:prstGeom>
        </p:spPr>
        <p:txBody>
          <a:bodyPr wrap="square">
            <a:spAutoFit/>
          </a:bodyPr>
          <a:lstStyle/>
          <a:p>
            <a:pPr marL="514350" lvl="0" indent="-514350" defTabSz="1371600" fontAlgn="auto">
              <a:spcBef>
                <a:spcPts val="0"/>
              </a:spcBef>
              <a:spcAft>
                <a:spcPts val="0"/>
              </a:spcAft>
              <a:buSzPct val="80000"/>
              <a:defRPr/>
            </a:pPr>
            <a:r>
              <a:rPr lang="en-US" altLang="zh-CN" sz="2800" kern="0" dirty="0" smtClean="0">
                <a:solidFill>
                  <a:schemeClr val="tx1">
                    <a:lumMod val="75000"/>
                    <a:lumOff val="25000"/>
                  </a:schemeClr>
                </a:solidFill>
                <a:latin typeface="Times New Roman" pitchFamily="18" charset="0"/>
                <a:cs typeface="Times New Roman" pitchFamily="18" charset="0"/>
              </a:rPr>
              <a:t>Main Functions of TN Domain Manager: </a:t>
            </a:r>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lvl="0" algn="l" defTabSz="914400" fontAlgn="base">
              <a:spcAft>
                <a:spcPct val="0"/>
              </a:spcAft>
              <a:defRPr/>
            </a:pPr>
            <a:r>
              <a:rPr lang="en-US" altLang="zh-CN" sz="6000" dirty="0"/>
              <a:t>Automatic Composition (Mode I: Complete Logical Topology Requirement)</a:t>
            </a:r>
            <a:endParaRPr lang="zh-CN" altLang="en-US" sz="6000" dirty="0"/>
          </a:p>
        </p:txBody>
      </p:sp>
      <p:sp>
        <p:nvSpPr>
          <p:cNvPr id="93" name="Rounded Rectangle 111"/>
          <p:cNvSpPr/>
          <p:nvPr/>
        </p:nvSpPr>
        <p:spPr>
          <a:xfrm>
            <a:off x="504181" y="2520355"/>
            <a:ext cx="8712843" cy="2520280"/>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94" name="Rounded Rectangle 111"/>
          <p:cNvSpPr/>
          <p:nvPr/>
        </p:nvSpPr>
        <p:spPr>
          <a:xfrm>
            <a:off x="432173" y="6336779"/>
            <a:ext cx="17281795" cy="3600400"/>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grpSp>
        <p:nvGrpSpPr>
          <p:cNvPr id="95" name="组合 385"/>
          <p:cNvGrpSpPr/>
          <p:nvPr/>
        </p:nvGrpSpPr>
        <p:grpSpPr>
          <a:xfrm>
            <a:off x="1224261" y="3285148"/>
            <a:ext cx="2376264" cy="1152128"/>
            <a:chOff x="13033573" y="6552803"/>
            <a:chExt cx="2376264" cy="1152128"/>
          </a:xfrm>
        </p:grpSpPr>
        <p:sp>
          <p:nvSpPr>
            <p:cNvPr id="96" name="椭圆 95"/>
            <p:cNvSpPr/>
            <p:nvPr/>
          </p:nvSpPr>
          <p:spPr bwMode="auto">
            <a:xfrm>
              <a:off x="13033573"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A</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sp>
          <p:nvSpPr>
            <p:cNvPr id="97" name="椭圆 96"/>
            <p:cNvSpPr/>
            <p:nvPr/>
          </p:nvSpPr>
          <p:spPr bwMode="auto">
            <a:xfrm>
              <a:off x="14041685" y="6552803"/>
              <a:ext cx="288032" cy="288032"/>
            </a:xfrm>
            <a:prstGeom prst="ellipse">
              <a:avLst/>
            </a:prstGeom>
            <a:solidFill>
              <a:srgbClr val="92D05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chemeClr val="tx1"/>
                  </a:solidFill>
                  <a:effectLst/>
                  <a:ea typeface="宋体" charset="-122"/>
                  <a:cs typeface="Calibri" pitchFamily="34" charset="0"/>
                </a:rPr>
                <a:t>C</a:t>
              </a:r>
              <a:endParaRPr kumimoji="0" lang="zh-CN" altLang="en-US" sz="1600" b="1" i="0" u="none" strike="noStrike" cap="none" normalizeH="0" baseline="0" dirty="0" smtClean="0">
                <a:ln>
                  <a:noFill/>
                </a:ln>
                <a:solidFill>
                  <a:schemeClr val="tx1"/>
                </a:solidFill>
                <a:effectLst/>
                <a:ea typeface="宋体" charset="-122"/>
                <a:cs typeface="Calibri" pitchFamily="34" charset="0"/>
              </a:endParaRPr>
            </a:p>
          </p:txBody>
        </p:sp>
        <p:sp>
          <p:nvSpPr>
            <p:cNvPr id="98" name="椭圆 97"/>
            <p:cNvSpPr/>
            <p:nvPr/>
          </p:nvSpPr>
          <p:spPr bwMode="auto">
            <a:xfrm>
              <a:off x="13825661" y="7344891"/>
              <a:ext cx="288032" cy="288032"/>
            </a:xfrm>
            <a:prstGeom prst="ellipse">
              <a:avLst/>
            </a:prstGeom>
            <a:solidFill>
              <a:srgbClr val="92D05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chemeClr val="tx1"/>
                  </a:solidFill>
                  <a:effectLst/>
                  <a:ea typeface="宋体" charset="-122"/>
                  <a:cs typeface="Calibri" pitchFamily="34" charset="0"/>
                </a:rPr>
                <a:t>D</a:t>
              </a:r>
              <a:endParaRPr kumimoji="0" lang="zh-CN" altLang="en-US" sz="1600" b="1" i="0" u="none" strike="noStrike" cap="none" normalizeH="0" baseline="0" dirty="0" smtClean="0">
                <a:ln>
                  <a:noFill/>
                </a:ln>
                <a:solidFill>
                  <a:schemeClr val="tx1"/>
                </a:solidFill>
                <a:effectLst/>
                <a:ea typeface="宋体" charset="-122"/>
                <a:cs typeface="Calibri" pitchFamily="34" charset="0"/>
              </a:endParaRPr>
            </a:p>
          </p:txBody>
        </p:sp>
        <p:sp>
          <p:nvSpPr>
            <p:cNvPr id="99" name="椭圆 98"/>
            <p:cNvSpPr/>
            <p:nvPr/>
          </p:nvSpPr>
          <p:spPr bwMode="auto">
            <a:xfrm>
              <a:off x="15121805"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buClr>
                  <a:srgbClr val="CC9900"/>
                </a:buClr>
              </a:pPr>
              <a:r>
                <a:rPr lang="en-US" altLang="zh-CN" sz="1600" b="1" dirty="0" smtClean="0">
                  <a:solidFill>
                    <a:srgbClr val="FFFF00"/>
                  </a:solidFill>
                  <a:ea typeface="宋体" charset="-122"/>
                  <a:cs typeface="Calibri" pitchFamily="34" charset="0"/>
                </a:rPr>
                <a:t>F</a:t>
              </a:r>
              <a:endParaRPr lang="zh-CN" altLang="en-US" sz="1600" b="1" dirty="0" smtClean="0">
                <a:solidFill>
                  <a:srgbClr val="FFFF00"/>
                </a:solidFill>
                <a:ea typeface="宋体" charset="-122"/>
                <a:cs typeface="Calibri" pitchFamily="34" charset="0"/>
              </a:endParaRPr>
            </a:p>
          </p:txBody>
        </p:sp>
        <p:sp>
          <p:nvSpPr>
            <p:cNvPr id="100" name="椭圆 99"/>
            <p:cNvSpPr/>
            <p:nvPr/>
          </p:nvSpPr>
          <p:spPr bwMode="auto">
            <a:xfrm>
              <a:off x="14617749" y="7272883"/>
              <a:ext cx="288032" cy="288032"/>
            </a:xfrm>
            <a:prstGeom prst="ellipse">
              <a:avLst/>
            </a:prstGeom>
            <a:solidFill>
              <a:srgbClr val="92D05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chemeClr val="tx1"/>
                  </a:solidFill>
                  <a:effectLst/>
                  <a:ea typeface="宋体" charset="-122"/>
                  <a:cs typeface="Calibri" pitchFamily="34" charset="0"/>
                </a:rPr>
                <a:t>E</a:t>
              </a:r>
              <a:endParaRPr kumimoji="0" lang="zh-CN" altLang="en-US" sz="1600" b="1" i="0" u="none" strike="noStrike" cap="none" normalizeH="0" baseline="0" dirty="0" smtClean="0">
                <a:ln>
                  <a:noFill/>
                </a:ln>
                <a:solidFill>
                  <a:schemeClr val="tx1"/>
                </a:solidFill>
                <a:effectLst/>
                <a:ea typeface="宋体" charset="-122"/>
                <a:cs typeface="Calibri" pitchFamily="34" charset="0"/>
              </a:endParaRPr>
            </a:p>
          </p:txBody>
        </p:sp>
        <p:cxnSp>
          <p:nvCxnSpPr>
            <p:cNvPr id="101" name="直接连接符 100"/>
            <p:cNvCxnSpPr>
              <a:stCxn id="96" idx="7"/>
              <a:endCxn id="97" idx="2"/>
            </p:cNvCxnSpPr>
            <p:nvPr/>
          </p:nvCxnSpPr>
          <p:spPr bwMode="auto">
            <a:xfrm flipV="1">
              <a:off x="13279424" y="6696819"/>
              <a:ext cx="762261" cy="186197"/>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2" name="直接连接符 101"/>
            <p:cNvCxnSpPr>
              <a:stCxn id="97" idx="6"/>
              <a:endCxn id="99" idx="1"/>
            </p:cNvCxnSpPr>
            <p:nvPr/>
          </p:nvCxnSpPr>
          <p:spPr bwMode="auto">
            <a:xfrm>
              <a:off x="14329717" y="6696819"/>
              <a:ext cx="834269" cy="186197"/>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3" name="椭圆 102"/>
            <p:cNvSpPr/>
            <p:nvPr/>
          </p:nvSpPr>
          <p:spPr bwMode="auto">
            <a:xfrm>
              <a:off x="13105581" y="7416899"/>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B</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cxnSp>
          <p:nvCxnSpPr>
            <p:cNvPr id="104" name="直接连接符 103"/>
            <p:cNvCxnSpPr>
              <a:stCxn id="96" idx="4"/>
              <a:endCxn id="103" idx="0"/>
            </p:cNvCxnSpPr>
            <p:nvPr/>
          </p:nvCxnSpPr>
          <p:spPr bwMode="auto">
            <a:xfrm>
              <a:off x="13177589" y="7128867"/>
              <a:ext cx="72008" cy="28803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5" name="直接连接符 104"/>
            <p:cNvCxnSpPr>
              <a:stCxn id="98" idx="2"/>
            </p:cNvCxnSpPr>
            <p:nvPr/>
          </p:nvCxnSpPr>
          <p:spPr bwMode="auto">
            <a:xfrm flipH="1">
              <a:off x="13393613" y="7488907"/>
              <a:ext cx="432048" cy="7200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6" name="直接连接符 105"/>
            <p:cNvCxnSpPr>
              <a:stCxn id="100" idx="2"/>
            </p:cNvCxnSpPr>
            <p:nvPr/>
          </p:nvCxnSpPr>
          <p:spPr bwMode="auto">
            <a:xfrm flipH="1">
              <a:off x="14113693" y="7416899"/>
              <a:ext cx="504056" cy="7200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7" name="直接连接符 106"/>
            <p:cNvCxnSpPr>
              <a:stCxn id="99" idx="3"/>
            </p:cNvCxnSpPr>
            <p:nvPr/>
          </p:nvCxnSpPr>
          <p:spPr bwMode="auto">
            <a:xfrm flipH="1">
              <a:off x="14905781" y="7086686"/>
              <a:ext cx="258205" cy="330213"/>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08" name="矩形 107"/>
          <p:cNvSpPr/>
          <p:nvPr/>
        </p:nvSpPr>
        <p:spPr>
          <a:xfrm>
            <a:off x="4392613" y="2637076"/>
            <a:ext cx="4313105"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NSI1_NodeList</a:t>
            </a:r>
            <a:r>
              <a:rPr lang="zh-CN" altLang="en-US"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smtClean="0">
                <a:solidFill>
                  <a:schemeClr val="tx1">
                    <a:lumMod val="95000"/>
                    <a:lumOff val="5000"/>
                  </a:schemeClr>
                </a:solidFill>
                <a:latin typeface="Times New Roman" pitchFamily="18" charset="0"/>
                <a:cs typeface="Times New Roman" pitchFamily="18" charset="0"/>
              </a:rPr>
              <a:t>A,B,C,D,E,F</a:t>
            </a:r>
          </a:p>
        </p:txBody>
      </p:sp>
      <p:sp>
        <p:nvSpPr>
          <p:cNvPr id="109" name="矩形 108"/>
          <p:cNvSpPr/>
          <p:nvPr/>
        </p:nvSpPr>
        <p:spPr>
          <a:xfrm>
            <a:off x="720205" y="2637076"/>
            <a:ext cx="3600400"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NSI1 Logical Topology</a:t>
            </a:r>
          </a:p>
        </p:txBody>
      </p:sp>
      <p:sp>
        <p:nvSpPr>
          <p:cNvPr id="110" name="矩形 109"/>
          <p:cNvSpPr/>
          <p:nvPr/>
        </p:nvSpPr>
        <p:spPr>
          <a:xfrm>
            <a:off x="4392613" y="3141132"/>
            <a:ext cx="4313105"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NSI1_EdgeNodeList</a:t>
            </a:r>
            <a:r>
              <a:rPr lang="zh-CN" altLang="en-US"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smtClean="0">
                <a:solidFill>
                  <a:schemeClr val="tx1">
                    <a:lumMod val="95000"/>
                    <a:lumOff val="5000"/>
                  </a:schemeClr>
                </a:solidFill>
                <a:latin typeface="Times New Roman" pitchFamily="18" charset="0"/>
                <a:cs typeface="Times New Roman" pitchFamily="18" charset="0"/>
              </a:rPr>
              <a:t>A,B,F</a:t>
            </a:r>
          </a:p>
        </p:txBody>
      </p:sp>
      <p:sp>
        <p:nvSpPr>
          <p:cNvPr id="111" name="矩形 110"/>
          <p:cNvSpPr/>
          <p:nvPr/>
        </p:nvSpPr>
        <p:spPr>
          <a:xfrm>
            <a:off x="4407363" y="3645188"/>
            <a:ext cx="4593762" cy="1323439"/>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NSI1_VLinkInfor</a:t>
            </a:r>
            <a:r>
              <a:rPr lang="zh-CN" altLang="en-US"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smtClean="0">
                <a:solidFill>
                  <a:schemeClr val="tx1">
                    <a:lumMod val="95000"/>
                    <a:lumOff val="5000"/>
                  </a:schemeClr>
                </a:solidFill>
                <a:latin typeface="Times New Roman" pitchFamily="18" charset="0"/>
                <a:cs typeface="Times New Roman" pitchFamily="18" charset="0"/>
              </a:rPr>
              <a:t>AC bandwidth 2M,</a:t>
            </a:r>
          </a:p>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		</a:t>
            </a:r>
            <a:r>
              <a:rPr lang="zh-CN" altLang="en-US"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smtClean="0">
                <a:solidFill>
                  <a:schemeClr val="tx1">
                    <a:lumMod val="95000"/>
                    <a:lumOff val="5000"/>
                  </a:schemeClr>
                </a:solidFill>
                <a:latin typeface="Times New Roman" pitchFamily="18" charset="0"/>
                <a:cs typeface="Times New Roman" pitchFamily="18" charset="0"/>
              </a:rPr>
              <a:t>latency  1ms   </a:t>
            </a:r>
          </a:p>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                                  CF bandwidth 4M</a:t>
            </a:r>
            <a:r>
              <a:rPr lang="zh-CN" altLang="en-US" sz="2000" kern="0" dirty="0" smtClean="0">
                <a:solidFill>
                  <a:schemeClr val="tx1">
                    <a:lumMod val="95000"/>
                    <a:lumOff val="5000"/>
                  </a:schemeClr>
                </a:solidFill>
                <a:latin typeface="Times New Roman" pitchFamily="18" charset="0"/>
                <a:cs typeface="Times New Roman" pitchFamily="18" charset="0"/>
              </a:rPr>
              <a:t>，</a:t>
            </a:r>
            <a:endParaRPr lang="en-US" altLang="zh-CN" sz="2000" kern="0" dirty="0" smtClean="0">
              <a:solidFill>
                <a:schemeClr val="tx1">
                  <a:lumMod val="95000"/>
                  <a:lumOff val="5000"/>
                </a:schemeClr>
              </a:solidFill>
              <a:latin typeface="Times New Roman" pitchFamily="18" charset="0"/>
              <a:cs typeface="Times New Roman" pitchFamily="18" charset="0"/>
            </a:endParaRPr>
          </a:p>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		</a:t>
            </a:r>
            <a:r>
              <a:rPr lang="zh-CN" altLang="en-US"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smtClean="0">
                <a:solidFill>
                  <a:schemeClr val="tx1">
                    <a:lumMod val="95000"/>
                    <a:lumOff val="5000"/>
                  </a:schemeClr>
                </a:solidFill>
                <a:latin typeface="Times New Roman" pitchFamily="18" charset="0"/>
                <a:cs typeface="Times New Roman" pitchFamily="18" charset="0"/>
              </a:rPr>
              <a:t>latency 0.2 ms</a:t>
            </a:r>
          </a:p>
        </p:txBody>
      </p:sp>
      <p:sp>
        <p:nvSpPr>
          <p:cNvPr id="112" name="矩形 111"/>
          <p:cNvSpPr/>
          <p:nvPr/>
        </p:nvSpPr>
        <p:spPr>
          <a:xfrm>
            <a:off x="1080245" y="6408787"/>
            <a:ext cx="6336704"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Output</a:t>
            </a:r>
            <a:r>
              <a:rPr lang="zh-CN" altLang="en-US"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smtClean="0">
                <a:solidFill>
                  <a:schemeClr val="tx1">
                    <a:lumMod val="95000"/>
                    <a:lumOff val="5000"/>
                  </a:schemeClr>
                </a:solidFill>
                <a:latin typeface="Times New Roman" pitchFamily="18" charset="0"/>
                <a:cs typeface="Times New Roman" pitchFamily="18" charset="0"/>
              </a:rPr>
              <a:t>Configuration on Underlying Network for NSI1 </a:t>
            </a:r>
          </a:p>
        </p:txBody>
      </p:sp>
      <p:sp>
        <p:nvSpPr>
          <p:cNvPr id="113" name="矩形 112"/>
          <p:cNvSpPr/>
          <p:nvPr/>
        </p:nvSpPr>
        <p:spPr>
          <a:xfrm>
            <a:off x="4176589" y="7056859"/>
            <a:ext cx="6480720" cy="2169825"/>
          </a:xfrm>
          <a:prstGeom prst="rect">
            <a:avLst/>
          </a:prstGeom>
        </p:spPr>
        <p:txBody>
          <a:bodyPr wrap="square">
            <a:spAutoFit/>
          </a:bodyPr>
          <a:lstStyle/>
          <a:p>
            <a:pPr defTabSz="1371600" fontAlgn="auto">
              <a:lnSpc>
                <a:spcPct val="150000"/>
              </a:lnSpc>
              <a:spcBef>
                <a:spcPts val="0"/>
              </a:spcBef>
              <a:spcAft>
                <a:spcPts val="0"/>
              </a:spcAft>
              <a:defRPr/>
            </a:pPr>
            <a:r>
              <a:rPr lang="en-US" altLang="zh-CN" kern="0" dirty="0" smtClean="0">
                <a:solidFill>
                  <a:schemeClr val="tx1">
                    <a:lumMod val="95000"/>
                    <a:lumOff val="5000"/>
                  </a:schemeClr>
                </a:solidFill>
                <a:latin typeface="Times New Roman" pitchFamily="18" charset="0"/>
                <a:cs typeface="Times New Roman" pitchFamily="18" charset="0"/>
              </a:rPr>
              <a:t>Node A</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 → physical device </a:t>
            </a:r>
            <a:r>
              <a:rPr lang="en-US" altLang="zh-CN" kern="0" dirty="0" smtClean="0">
                <a:solidFill>
                  <a:schemeClr val="tx1">
                    <a:lumMod val="95000"/>
                    <a:lumOff val="5000"/>
                  </a:schemeClr>
                </a:solidFill>
                <a:latin typeface="Times New Roman" pitchFamily="18" charset="0"/>
                <a:cs typeface="Times New Roman" pitchFamily="18" charset="0"/>
              </a:rPr>
              <a:t>b         </a:t>
            </a:r>
            <a:r>
              <a:rPr lang="en-US" altLang="zh-CN" kern="0" dirty="0" err="1" smtClean="0">
                <a:solidFill>
                  <a:schemeClr val="tx1">
                    <a:lumMod val="95000"/>
                    <a:lumOff val="5000"/>
                  </a:schemeClr>
                </a:solidFill>
                <a:latin typeface="Times New Roman" pitchFamily="18" charset="0"/>
                <a:cs typeface="Times New Roman" pitchFamily="18" charset="0"/>
              </a:rPr>
              <a:t>VLink</a:t>
            </a:r>
            <a:r>
              <a:rPr lang="en-US" altLang="zh-CN" kern="0" dirty="0" smtClean="0">
                <a:solidFill>
                  <a:schemeClr val="tx1">
                    <a:lumMod val="95000"/>
                    <a:lumOff val="5000"/>
                  </a:schemeClr>
                </a:solidFill>
                <a:latin typeface="Times New Roman" pitchFamily="18" charset="0"/>
                <a:cs typeface="Times New Roman" pitchFamily="18" charset="0"/>
              </a:rPr>
              <a:t> AB </a:t>
            </a:r>
            <a:r>
              <a:rPr lang="zh-CN" altLang="en-US" kern="0" dirty="0" smtClean="0">
                <a:solidFill>
                  <a:schemeClr val="tx1">
                    <a:lumMod val="95000"/>
                    <a:lumOff val="5000"/>
                  </a:schemeClr>
                </a:solidFill>
                <a:latin typeface="Times New Roman" pitchFamily="18" charset="0"/>
                <a:cs typeface="Times New Roman" pitchFamily="18" charset="0"/>
              </a:rPr>
              <a:t>→ </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physical link&lt;</a:t>
            </a:r>
            <a:r>
              <a:rPr lang="en-US" altLang="zh-CN" kern="0" dirty="0" err="1" smtClean="0">
                <a:solidFill>
                  <a:schemeClr val="tx1">
                    <a:lumMod val="95000"/>
                    <a:lumOff val="5000"/>
                  </a:schemeClr>
                </a:solidFill>
                <a:latin typeface="Times New Roman" pitchFamily="18" charset="0"/>
                <a:cs typeface="Times New Roman" pitchFamily="18" charset="0"/>
                <a:sym typeface="Wingdings" pitchFamily="2" charset="2"/>
              </a:rPr>
              <a:t>a,c</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&gt;</a:t>
            </a:r>
          </a:p>
          <a:p>
            <a:pPr defTabSz="1371600" fontAlgn="auto">
              <a:lnSpc>
                <a:spcPct val="150000"/>
              </a:lnSpc>
              <a:spcBef>
                <a:spcPts val="0"/>
              </a:spcBef>
              <a:spcAft>
                <a:spcPts val="0"/>
              </a:spcAft>
              <a:defRPr/>
            </a:pP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Port number on b: 12	</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        bandwidth </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on &lt;</a:t>
            </a:r>
            <a:r>
              <a:rPr lang="en-US" altLang="zh-CN" kern="0" dirty="0" err="1" smtClean="0">
                <a:solidFill>
                  <a:schemeClr val="tx1">
                    <a:lumMod val="95000"/>
                    <a:lumOff val="5000"/>
                  </a:schemeClr>
                </a:solidFill>
                <a:latin typeface="Times New Roman" pitchFamily="18" charset="0"/>
                <a:cs typeface="Times New Roman" pitchFamily="18" charset="0"/>
                <a:sym typeface="Wingdings" pitchFamily="2" charset="2"/>
              </a:rPr>
              <a:t>a,c</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&gt;: 2M</a:t>
            </a:r>
          </a:p>
          <a:p>
            <a:pPr defTabSz="1371600" fontAlgn="auto">
              <a:lnSpc>
                <a:spcPct val="150000"/>
              </a:lnSpc>
              <a:spcBef>
                <a:spcPts val="0"/>
              </a:spcBef>
              <a:spcAft>
                <a:spcPts val="0"/>
              </a:spcAft>
              <a:defRPr/>
            </a:pPr>
            <a:endPar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endParaRPr>
          </a:p>
          <a:p>
            <a:pPr defTabSz="1371600" fontAlgn="auto">
              <a:lnSpc>
                <a:spcPct val="150000"/>
              </a:lnSpc>
              <a:spcBef>
                <a:spcPts val="0"/>
              </a:spcBef>
              <a:spcAft>
                <a:spcPts val="0"/>
              </a:spcAft>
              <a:defRPr/>
            </a:pP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Node B → physical device </a:t>
            </a:r>
            <a:r>
              <a:rPr lang="en-US" altLang="zh-CN" kern="0" dirty="0" smtClean="0">
                <a:solidFill>
                  <a:schemeClr val="tx1">
                    <a:lumMod val="95000"/>
                    <a:lumOff val="5000"/>
                  </a:schemeClr>
                </a:solidFill>
                <a:latin typeface="Times New Roman" pitchFamily="18" charset="0"/>
                <a:cs typeface="Times New Roman" pitchFamily="18" charset="0"/>
              </a:rPr>
              <a:t>c        </a:t>
            </a:r>
            <a:r>
              <a:rPr lang="en-US" altLang="zh-CN" kern="0" dirty="0" err="1" smtClean="0">
                <a:solidFill>
                  <a:schemeClr val="tx1">
                    <a:lumMod val="95000"/>
                    <a:lumOff val="5000"/>
                  </a:schemeClr>
                </a:solidFill>
                <a:latin typeface="Times New Roman" pitchFamily="18" charset="0"/>
                <a:cs typeface="Times New Roman" pitchFamily="18" charset="0"/>
              </a:rPr>
              <a:t>VLink</a:t>
            </a:r>
            <a:r>
              <a:rPr lang="en-US" altLang="zh-CN" kern="0" dirty="0" smtClean="0">
                <a:solidFill>
                  <a:schemeClr val="tx1">
                    <a:lumMod val="95000"/>
                    <a:lumOff val="5000"/>
                  </a:schemeClr>
                </a:solidFill>
                <a:latin typeface="Times New Roman" pitchFamily="18" charset="0"/>
                <a:cs typeface="Times New Roman" pitchFamily="18" charset="0"/>
              </a:rPr>
              <a:t> BD </a:t>
            </a:r>
            <a:r>
              <a:rPr lang="zh-CN" altLang="en-US" kern="0" dirty="0" smtClean="0">
                <a:solidFill>
                  <a:schemeClr val="tx1">
                    <a:lumMod val="95000"/>
                    <a:lumOff val="5000"/>
                  </a:schemeClr>
                </a:solidFill>
                <a:latin typeface="Times New Roman" pitchFamily="18" charset="0"/>
                <a:cs typeface="Times New Roman" pitchFamily="18" charset="0"/>
              </a:rPr>
              <a:t>→ </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physical link&lt;</a:t>
            </a:r>
            <a:r>
              <a:rPr lang="en-US" altLang="zh-CN" kern="0" dirty="0" err="1" smtClean="0">
                <a:solidFill>
                  <a:schemeClr val="tx1">
                    <a:lumMod val="95000"/>
                    <a:lumOff val="5000"/>
                  </a:schemeClr>
                </a:solidFill>
                <a:latin typeface="Times New Roman" pitchFamily="18" charset="0"/>
                <a:cs typeface="Times New Roman" pitchFamily="18" charset="0"/>
                <a:sym typeface="Wingdings" pitchFamily="2" charset="2"/>
              </a:rPr>
              <a:t>c,e</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&gt;</a:t>
            </a:r>
          </a:p>
          <a:p>
            <a:pPr defTabSz="1371600" fontAlgn="auto">
              <a:lnSpc>
                <a:spcPct val="150000"/>
              </a:lnSpc>
              <a:spcBef>
                <a:spcPts val="0"/>
              </a:spcBef>
              <a:spcAft>
                <a:spcPts val="0"/>
              </a:spcAft>
              <a:defRPr/>
            </a:pP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Port number on c: 4	</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       bandwidth </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on &lt;</a:t>
            </a:r>
            <a:r>
              <a:rPr lang="en-US" altLang="zh-CN" kern="0" dirty="0" err="1" smtClean="0">
                <a:solidFill>
                  <a:schemeClr val="tx1">
                    <a:lumMod val="95000"/>
                    <a:lumOff val="5000"/>
                  </a:schemeClr>
                </a:solidFill>
                <a:latin typeface="Times New Roman" pitchFamily="18" charset="0"/>
                <a:cs typeface="Times New Roman" pitchFamily="18" charset="0"/>
                <a:sym typeface="Wingdings" pitchFamily="2" charset="2"/>
              </a:rPr>
              <a:t>a,c</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&gt;: 10M</a:t>
            </a:r>
          </a:p>
        </p:txBody>
      </p:sp>
      <p:grpSp>
        <p:nvGrpSpPr>
          <p:cNvPr id="114" name="组合 215"/>
          <p:cNvGrpSpPr/>
          <p:nvPr/>
        </p:nvGrpSpPr>
        <p:grpSpPr>
          <a:xfrm>
            <a:off x="1080245" y="7704931"/>
            <a:ext cx="2376264" cy="1152128"/>
            <a:chOff x="13033573" y="6552803"/>
            <a:chExt cx="2376264" cy="1152128"/>
          </a:xfrm>
        </p:grpSpPr>
        <p:sp>
          <p:nvSpPr>
            <p:cNvPr id="115" name="椭圆 114"/>
            <p:cNvSpPr/>
            <p:nvPr/>
          </p:nvSpPr>
          <p:spPr bwMode="auto">
            <a:xfrm>
              <a:off x="13033573"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A</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sp>
          <p:nvSpPr>
            <p:cNvPr id="116" name="椭圆 115"/>
            <p:cNvSpPr/>
            <p:nvPr/>
          </p:nvSpPr>
          <p:spPr bwMode="auto">
            <a:xfrm>
              <a:off x="14041685" y="6552803"/>
              <a:ext cx="288032" cy="288032"/>
            </a:xfrm>
            <a:prstGeom prst="ellipse">
              <a:avLst/>
            </a:prstGeom>
            <a:solidFill>
              <a:srgbClr val="92D05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chemeClr val="tx1"/>
                  </a:solidFill>
                  <a:effectLst/>
                  <a:ea typeface="宋体" charset="-122"/>
                  <a:cs typeface="Calibri" pitchFamily="34" charset="0"/>
                </a:rPr>
                <a:t>C</a:t>
              </a:r>
              <a:endParaRPr kumimoji="0" lang="zh-CN" altLang="en-US" sz="1600" b="1" i="0" u="none" strike="noStrike" cap="none" normalizeH="0" baseline="0" dirty="0" smtClean="0">
                <a:ln>
                  <a:noFill/>
                </a:ln>
                <a:solidFill>
                  <a:schemeClr val="tx1"/>
                </a:solidFill>
                <a:effectLst/>
                <a:ea typeface="宋体" charset="-122"/>
                <a:cs typeface="Calibri" pitchFamily="34" charset="0"/>
              </a:endParaRPr>
            </a:p>
          </p:txBody>
        </p:sp>
        <p:sp>
          <p:nvSpPr>
            <p:cNvPr id="117" name="椭圆 116"/>
            <p:cNvSpPr/>
            <p:nvPr/>
          </p:nvSpPr>
          <p:spPr bwMode="auto">
            <a:xfrm>
              <a:off x="13825661" y="7344891"/>
              <a:ext cx="288032" cy="288032"/>
            </a:xfrm>
            <a:prstGeom prst="ellipse">
              <a:avLst/>
            </a:prstGeom>
            <a:solidFill>
              <a:srgbClr val="92D05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chemeClr val="tx1"/>
                  </a:solidFill>
                  <a:effectLst/>
                  <a:ea typeface="宋体" charset="-122"/>
                  <a:cs typeface="Calibri" pitchFamily="34" charset="0"/>
                </a:rPr>
                <a:t>D</a:t>
              </a:r>
              <a:endParaRPr kumimoji="0" lang="zh-CN" altLang="en-US" sz="1600" b="1" i="0" u="none" strike="noStrike" cap="none" normalizeH="0" baseline="0" dirty="0" smtClean="0">
                <a:ln>
                  <a:noFill/>
                </a:ln>
                <a:solidFill>
                  <a:schemeClr val="tx1"/>
                </a:solidFill>
                <a:effectLst/>
                <a:ea typeface="宋体" charset="-122"/>
                <a:cs typeface="Calibri" pitchFamily="34" charset="0"/>
              </a:endParaRPr>
            </a:p>
          </p:txBody>
        </p:sp>
        <p:sp>
          <p:nvSpPr>
            <p:cNvPr id="118" name="椭圆 117"/>
            <p:cNvSpPr/>
            <p:nvPr/>
          </p:nvSpPr>
          <p:spPr bwMode="auto">
            <a:xfrm>
              <a:off x="15121805"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buClr>
                  <a:srgbClr val="CC9900"/>
                </a:buClr>
              </a:pPr>
              <a:r>
                <a:rPr lang="en-US" altLang="zh-CN" sz="1600" b="1" dirty="0" smtClean="0">
                  <a:solidFill>
                    <a:srgbClr val="FFFF00"/>
                  </a:solidFill>
                  <a:ea typeface="宋体" charset="-122"/>
                  <a:cs typeface="Calibri" pitchFamily="34" charset="0"/>
                </a:rPr>
                <a:t>F</a:t>
              </a:r>
              <a:endParaRPr lang="zh-CN" altLang="en-US" sz="1600" b="1" dirty="0" smtClean="0">
                <a:solidFill>
                  <a:srgbClr val="FFFF00"/>
                </a:solidFill>
                <a:ea typeface="宋体" charset="-122"/>
                <a:cs typeface="Calibri" pitchFamily="34" charset="0"/>
              </a:endParaRPr>
            </a:p>
          </p:txBody>
        </p:sp>
        <p:sp>
          <p:nvSpPr>
            <p:cNvPr id="119" name="椭圆 118"/>
            <p:cNvSpPr/>
            <p:nvPr/>
          </p:nvSpPr>
          <p:spPr bwMode="auto">
            <a:xfrm>
              <a:off x="14617749" y="7272883"/>
              <a:ext cx="288032" cy="288032"/>
            </a:xfrm>
            <a:prstGeom prst="ellipse">
              <a:avLst/>
            </a:prstGeom>
            <a:solidFill>
              <a:srgbClr val="92D05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chemeClr val="tx1"/>
                  </a:solidFill>
                  <a:effectLst/>
                  <a:ea typeface="宋体" charset="-122"/>
                  <a:cs typeface="Calibri" pitchFamily="34" charset="0"/>
                </a:rPr>
                <a:t>E</a:t>
              </a:r>
              <a:endParaRPr kumimoji="0" lang="zh-CN" altLang="en-US" sz="1600" b="1" i="0" u="none" strike="noStrike" cap="none" normalizeH="0" baseline="0" dirty="0" smtClean="0">
                <a:ln>
                  <a:noFill/>
                </a:ln>
                <a:solidFill>
                  <a:schemeClr val="tx1"/>
                </a:solidFill>
                <a:effectLst/>
                <a:ea typeface="宋体" charset="-122"/>
                <a:cs typeface="Calibri" pitchFamily="34" charset="0"/>
              </a:endParaRPr>
            </a:p>
          </p:txBody>
        </p:sp>
        <p:cxnSp>
          <p:nvCxnSpPr>
            <p:cNvPr id="120" name="直接连接符 119"/>
            <p:cNvCxnSpPr>
              <a:stCxn id="115" idx="7"/>
              <a:endCxn id="116" idx="2"/>
            </p:cNvCxnSpPr>
            <p:nvPr/>
          </p:nvCxnSpPr>
          <p:spPr bwMode="auto">
            <a:xfrm flipV="1">
              <a:off x="13279424" y="6696819"/>
              <a:ext cx="762261" cy="186197"/>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1" name="直接连接符 120"/>
            <p:cNvCxnSpPr>
              <a:stCxn id="116" idx="6"/>
              <a:endCxn id="118" idx="1"/>
            </p:cNvCxnSpPr>
            <p:nvPr/>
          </p:nvCxnSpPr>
          <p:spPr bwMode="auto">
            <a:xfrm>
              <a:off x="14329717" y="6696819"/>
              <a:ext cx="834269" cy="186197"/>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2" name="椭圆 121"/>
            <p:cNvSpPr/>
            <p:nvPr/>
          </p:nvSpPr>
          <p:spPr bwMode="auto">
            <a:xfrm>
              <a:off x="13105581" y="7416899"/>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B</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cxnSp>
          <p:nvCxnSpPr>
            <p:cNvPr id="123" name="直接连接符 122"/>
            <p:cNvCxnSpPr>
              <a:stCxn id="115" idx="4"/>
              <a:endCxn id="122" idx="0"/>
            </p:cNvCxnSpPr>
            <p:nvPr/>
          </p:nvCxnSpPr>
          <p:spPr bwMode="auto">
            <a:xfrm>
              <a:off x="13177589" y="7128867"/>
              <a:ext cx="72008" cy="28803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4" name="直接连接符 123"/>
            <p:cNvCxnSpPr>
              <a:stCxn id="117" idx="2"/>
            </p:cNvCxnSpPr>
            <p:nvPr/>
          </p:nvCxnSpPr>
          <p:spPr bwMode="auto">
            <a:xfrm flipH="1">
              <a:off x="13393613" y="7488907"/>
              <a:ext cx="432048" cy="7200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5" name="直接连接符 124"/>
            <p:cNvCxnSpPr>
              <a:stCxn id="119" idx="2"/>
            </p:cNvCxnSpPr>
            <p:nvPr/>
          </p:nvCxnSpPr>
          <p:spPr bwMode="auto">
            <a:xfrm flipH="1">
              <a:off x="14113693" y="7416899"/>
              <a:ext cx="504056" cy="7200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6" name="直接连接符 125"/>
            <p:cNvCxnSpPr>
              <a:stCxn id="118" idx="3"/>
            </p:cNvCxnSpPr>
            <p:nvPr/>
          </p:nvCxnSpPr>
          <p:spPr bwMode="auto">
            <a:xfrm flipH="1">
              <a:off x="14905781" y="7086686"/>
              <a:ext cx="258205" cy="330213"/>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27" name="Rounded Rectangle 111"/>
          <p:cNvSpPr/>
          <p:nvPr/>
        </p:nvSpPr>
        <p:spPr>
          <a:xfrm>
            <a:off x="10513293" y="4392563"/>
            <a:ext cx="4752527" cy="1152128"/>
          </a:xfrm>
          <a:prstGeom prst="roundRect">
            <a:avLst>
              <a:gd name="adj" fmla="val 8845"/>
            </a:avLst>
          </a:prstGeom>
          <a:solidFill>
            <a:srgbClr val="00B0F0"/>
          </a:solidFill>
          <a:ln w="12700" cap="flat" cmpd="sng" algn="ctr">
            <a:noFill/>
            <a:prstDash val="dash"/>
            <a:miter lim="800000"/>
          </a:ln>
          <a:effectLst/>
        </p:spPr>
        <p:txBody>
          <a:bodyPr lIns="137160" tIns="68580" rIns="137160" bIns="68580" rtlCol="0" anchor="ctr"/>
          <a:lstStyle/>
          <a:p>
            <a:pPr algn="ctr" defTabSz="1371600" fontAlgn="auto">
              <a:spcBef>
                <a:spcPts val="0"/>
              </a:spcBef>
              <a:spcAft>
                <a:spcPts val="0"/>
              </a:spcAft>
              <a:defRPr/>
            </a:pPr>
            <a:r>
              <a:rPr lang="en-US" sz="2400" b="1" kern="0" dirty="0" smtClean="0">
                <a:solidFill>
                  <a:schemeClr val="bg1"/>
                </a:solidFill>
                <a:latin typeface="Calibri" panose="020F0502020204030204"/>
                <a:ea typeface="+mn-ea"/>
              </a:rPr>
              <a:t>TN-Domain Manager</a:t>
            </a:r>
          </a:p>
        </p:txBody>
      </p:sp>
      <p:sp>
        <p:nvSpPr>
          <p:cNvPr id="128" name="直角上箭头 127"/>
          <p:cNvSpPr/>
          <p:nvPr/>
        </p:nvSpPr>
        <p:spPr bwMode="auto">
          <a:xfrm flipV="1">
            <a:off x="9289157" y="3240435"/>
            <a:ext cx="2376264" cy="1080120"/>
          </a:xfrm>
          <a:prstGeom prst="bentUpArrow">
            <a:avLst>
              <a:gd name="adj1" fmla="val 25000"/>
              <a:gd name="adj2" fmla="val 25778"/>
              <a:gd name="adj3" fmla="val 23444"/>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29" name="下箭头 128"/>
          <p:cNvSpPr/>
          <p:nvPr/>
        </p:nvSpPr>
        <p:spPr bwMode="auto">
          <a:xfrm>
            <a:off x="12313493" y="5616699"/>
            <a:ext cx="720080"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130" name="组合 129"/>
          <p:cNvGrpSpPr/>
          <p:nvPr/>
        </p:nvGrpSpPr>
        <p:grpSpPr>
          <a:xfrm>
            <a:off x="11089357" y="7056859"/>
            <a:ext cx="5184576" cy="2456404"/>
            <a:chOff x="10945341" y="6624811"/>
            <a:chExt cx="5184576" cy="2456404"/>
          </a:xfrm>
        </p:grpSpPr>
        <p:grpSp>
          <p:nvGrpSpPr>
            <p:cNvPr id="131" name="Group 35"/>
            <p:cNvGrpSpPr/>
            <p:nvPr/>
          </p:nvGrpSpPr>
          <p:grpSpPr>
            <a:xfrm>
              <a:off x="11881445" y="8105041"/>
              <a:ext cx="535780" cy="267259"/>
              <a:chOff x="6448425" y="3291840"/>
              <a:chExt cx="1030925" cy="375285"/>
            </a:xfrm>
            <a:solidFill>
              <a:srgbClr val="00B0F0"/>
            </a:solidFill>
          </p:grpSpPr>
          <p:sp>
            <p:nvSpPr>
              <p:cNvPr id="194"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95"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32" name="Group 35"/>
            <p:cNvGrpSpPr/>
            <p:nvPr/>
          </p:nvGrpSpPr>
          <p:grpSpPr>
            <a:xfrm>
              <a:off x="13865945" y="8393073"/>
              <a:ext cx="535780" cy="267259"/>
              <a:chOff x="6448425" y="3291840"/>
              <a:chExt cx="1030925" cy="375285"/>
            </a:xfrm>
            <a:solidFill>
              <a:srgbClr val="92D050"/>
            </a:solidFill>
          </p:grpSpPr>
          <p:sp>
            <p:nvSpPr>
              <p:cNvPr id="192"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93"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33" name="Group 35"/>
            <p:cNvGrpSpPr/>
            <p:nvPr/>
          </p:nvGrpSpPr>
          <p:grpSpPr>
            <a:xfrm>
              <a:off x="15594137" y="7889017"/>
              <a:ext cx="535780" cy="267259"/>
              <a:chOff x="6448425" y="3291840"/>
              <a:chExt cx="1030925" cy="375285"/>
            </a:xfrm>
            <a:solidFill>
              <a:schemeClr val="bg1">
                <a:lumMod val="65000"/>
              </a:schemeClr>
            </a:solidFill>
          </p:grpSpPr>
          <p:sp>
            <p:nvSpPr>
              <p:cNvPr id="190"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91"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134" name="直接连接符 133"/>
            <p:cNvCxnSpPr>
              <a:stCxn id="160" idx="0"/>
              <a:endCxn id="194" idx="1"/>
            </p:cNvCxnSpPr>
            <p:nvPr/>
          </p:nvCxnSpPr>
          <p:spPr bwMode="auto">
            <a:xfrm>
              <a:off x="11377389" y="7096929"/>
              <a:ext cx="771946" cy="100811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5" name="矩形 134"/>
            <p:cNvSpPr/>
            <p:nvPr/>
          </p:nvSpPr>
          <p:spPr>
            <a:xfrm>
              <a:off x="11953453" y="8321065"/>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B</a:t>
              </a:r>
            </a:p>
          </p:txBody>
        </p:sp>
        <p:sp>
          <p:nvSpPr>
            <p:cNvPr id="136" name="矩形 135"/>
            <p:cNvSpPr/>
            <p:nvPr/>
          </p:nvSpPr>
          <p:spPr>
            <a:xfrm>
              <a:off x="12889431" y="7889017"/>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D</a:t>
              </a:r>
            </a:p>
          </p:txBody>
        </p:sp>
        <p:sp>
          <p:nvSpPr>
            <p:cNvPr id="137" name="矩形 136"/>
            <p:cNvSpPr/>
            <p:nvPr/>
          </p:nvSpPr>
          <p:spPr>
            <a:xfrm>
              <a:off x="15481845" y="7312953"/>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F</a:t>
              </a:r>
            </a:p>
          </p:txBody>
        </p:sp>
        <p:cxnSp>
          <p:nvCxnSpPr>
            <p:cNvPr id="138" name="直接连接符 137"/>
            <p:cNvCxnSpPr>
              <a:endCxn id="178" idx="2"/>
            </p:cNvCxnSpPr>
            <p:nvPr/>
          </p:nvCxnSpPr>
          <p:spPr bwMode="auto">
            <a:xfrm>
              <a:off x="11593413" y="7096929"/>
              <a:ext cx="1224136" cy="70969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9" name="直接连接符 138"/>
            <p:cNvCxnSpPr>
              <a:endCxn id="184" idx="2"/>
            </p:cNvCxnSpPr>
            <p:nvPr/>
          </p:nvCxnSpPr>
          <p:spPr bwMode="auto">
            <a:xfrm flipV="1">
              <a:off x="13321605" y="7230559"/>
              <a:ext cx="2056508" cy="514442"/>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0" name="直接连接符 139"/>
            <p:cNvCxnSpPr>
              <a:stCxn id="194" idx="4"/>
              <a:endCxn id="192" idx="2"/>
            </p:cNvCxnSpPr>
            <p:nvPr/>
          </p:nvCxnSpPr>
          <p:spPr bwMode="auto">
            <a:xfrm>
              <a:off x="12417225" y="8238671"/>
              <a:ext cx="1448720" cy="288032"/>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bwMode="auto">
            <a:xfrm flipV="1">
              <a:off x="14257709" y="7961025"/>
              <a:ext cx="288032" cy="43204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2" name="直接连接符 141"/>
            <p:cNvCxnSpPr/>
            <p:nvPr/>
          </p:nvCxnSpPr>
          <p:spPr bwMode="auto">
            <a:xfrm flipV="1">
              <a:off x="14833773" y="7312953"/>
              <a:ext cx="720080" cy="360040"/>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3" name="直接连接符 142"/>
            <p:cNvCxnSpPr/>
            <p:nvPr/>
          </p:nvCxnSpPr>
          <p:spPr bwMode="auto">
            <a:xfrm flipH="1">
              <a:off x="11089357" y="7096929"/>
              <a:ext cx="72008" cy="57606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4" name="直接连接符 143"/>
            <p:cNvCxnSpPr>
              <a:endCxn id="194" idx="2"/>
            </p:cNvCxnSpPr>
            <p:nvPr/>
          </p:nvCxnSpPr>
          <p:spPr bwMode="auto">
            <a:xfrm>
              <a:off x="11305381" y="7889017"/>
              <a:ext cx="576064" cy="34965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45" name="Group 35"/>
            <p:cNvGrpSpPr/>
            <p:nvPr/>
          </p:nvGrpSpPr>
          <p:grpSpPr>
            <a:xfrm>
              <a:off x="10945341" y="7600985"/>
              <a:ext cx="535780" cy="267259"/>
              <a:chOff x="6448425" y="3291840"/>
              <a:chExt cx="1030925" cy="375285"/>
            </a:xfrm>
            <a:solidFill>
              <a:schemeClr val="bg1">
                <a:lumMod val="65000"/>
              </a:schemeClr>
            </a:solidFill>
          </p:grpSpPr>
          <p:sp>
            <p:nvSpPr>
              <p:cNvPr id="188"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89"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146" name="直接连接符 145"/>
            <p:cNvCxnSpPr>
              <a:endCxn id="182" idx="2"/>
            </p:cNvCxnSpPr>
            <p:nvPr/>
          </p:nvCxnSpPr>
          <p:spPr bwMode="auto">
            <a:xfrm flipV="1">
              <a:off x="11593413" y="6942527"/>
              <a:ext cx="1192412" cy="10386"/>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7" name="直接连接符 146"/>
            <p:cNvCxnSpPr>
              <a:stCxn id="182" idx="3"/>
              <a:endCxn id="178" idx="1"/>
            </p:cNvCxnSpPr>
            <p:nvPr/>
          </p:nvCxnSpPr>
          <p:spPr bwMode="auto">
            <a:xfrm>
              <a:off x="13053715" y="7076156"/>
              <a:ext cx="31724" cy="596837"/>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8" name="直接连接符 147"/>
            <p:cNvCxnSpPr>
              <a:stCxn id="186" idx="2"/>
            </p:cNvCxnSpPr>
            <p:nvPr/>
          </p:nvCxnSpPr>
          <p:spPr bwMode="auto">
            <a:xfrm flipH="1">
              <a:off x="13301463" y="6870519"/>
              <a:ext cx="996530" cy="72008"/>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9" name="直接连接符 148"/>
            <p:cNvCxnSpPr>
              <a:stCxn id="184" idx="1"/>
            </p:cNvCxnSpPr>
            <p:nvPr/>
          </p:nvCxnSpPr>
          <p:spPr bwMode="auto">
            <a:xfrm flipH="1" flipV="1">
              <a:off x="14833773" y="6880905"/>
              <a:ext cx="812230" cy="21602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0" name="直接连接符 149"/>
            <p:cNvCxnSpPr>
              <a:stCxn id="190" idx="3"/>
            </p:cNvCxnSpPr>
            <p:nvPr/>
          </p:nvCxnSpPr>
          <p:spPr bwMode="auto">
            <a:xfrm flipH="1">
              <a:off x="14401725" y="8156276"/>
              <a:ext cx="1460302" cy="380813"/>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1" name="直接连接符 150"/>
            <p:cNvCxnSpPr>
              <a:stCxn id="190" idx="1"/>
            </p:cNvCxnSpPr>
            <p:nvPr/>
          </p:nvCxnSpPr>
          <p:spPr bwMode="auto">
            <a:xfrm flipH="1" flipV="1">
              <a:off x="15769877" y="7189711"/>
              <a:ext cx="92150" cy="699306"/>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2" name="直接连接符 151"/>
            <p:cNvCxnSpPr/>
            <p:nvPr/>
          </p:nvCxnSpPr>
          <p:spPr bwMode="auto">
            <a:xfrm flipH="1" flipV="1">
              <a:off x="13177589" y="7920955"/>
              <a:ext cx="936104" cy="451346"/>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3" name="直接连接符 152"/>
            <p:cNvCxnSpPr/>
            <p:nvPr/>
          </p:nvCxnSpPr>
          <p:spPr bwMode="auto">
            <a:xfrm flipH="1">
              <a:off x="13157447" y="7024921"/>
              <a:ext cx="1244278" cy="637686"/>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54" name="Group 35"/>
            <p:cNvGrpSpPr/>
            <p:nvPr/>
          </p:nvGrpSpPr>
          <p:grpSpPr>
            <a:xfrm>
              <a:off x="14297993" y="6736889"/>
              <a:ext cx="535780" cy="267259"/>
              <a:chOff x="6448425" y="3291840"/>
              <a:chExt cx="1030925" cy="375285"/>
            </a:xfrm>
            <a:solidFill>
              <a:schemeClr val="bg1">
                <a:lumMod val="65000"/>
              </a:schemeClr>
            </a:solidFill>
          </p:grpSpPr>
          <p:sp>
            <p:nvSpPr>
              <p:cNvPr id="186"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87"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55" name="Group 35"/>
            <p:cNvGrpSpPr/>
            <p:nvPr/>
          </p:nvGrpSpPr>
          <p:grpSpPr>
            <a:xfrm>
              <a:off x="15378113" y="7096929"/>
              <a:ext cx="535780" cy="267259"/>
              <a:chOff x="6448425" y="3291840"/>
              <a:chExt cx="1030925" cy="375285"/>
            </a:xfrm>
            <a:solidFill>
              <a:srgbClr val="00B0F0"/>
            </a:solidFill>
          </p:grpSpPr>
          <p:sp>
            <p:nvSpPr>
              <p:cNvPr id="184"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85"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156" name="矩形 155"/>
            <p:cNvSpPr/>
            <p:nvPr/>
          </p:nvSpPr>
          <p:spPr>
            <a:xfrm>
              <a:off x="13033447" y="7056859"/>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C</a:t>
              </a:r>
            </a:p>
          </p:txBody>
        </p:sp>
        <p:cxnSp>
          <p:nvCxnSpPr>
            <p:cNvPr id="157" name="直接连接符 156"/>
            <p:cNvCxnSpPr/>
            <p:nvPr/>
          </p:nvCxnSpPr>
          <p:spPr bwMode="auto">
            <a:xfrm flipH="1">
              <a:off x="12313367" y="7889017"/>
              <a:ext cx="576064" cy="20563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8" name="直接连接符 157"/>
            <p:cNvCxnSpPr>
              <a:endCxn id="184" idx="2"/>
            </p:cNvCxnSpPr>
            <p:nvPr/>
          </p:nvCxnSpPr>
          <p:spPr bwMode="auto">
            <a:xfrm>
              <a:off x="13249471" y="6963299"/>
              <a:ext cx="2128642" cy="267260"/>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59" name="Group 35"/>
            <p:cNvGrpSpPr/>
            <p:nvPr/>
          </p:nvGrpSpPr>
          <p:grpSpPr>
            <a:xfrm>
              <a:off x="12785825" y="6808897"/>
              <a:ext cx="535780" cy="267259"/>
              <a:chOff x="6448425" y="3291840"/>
              <a:chExt cx="1030925" cy="375285"/>
            </a:xfrm>
            <a:solidFill>
              <a:srgbClr val="92D050"/>
            </a:solidFill>
          </p:grpSpPr>
          <p:sp>
            <p:nvSpPr>
              <p:cNvPr id="182"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83"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160" name="矩形 159"/>
            <p:cNvSpPr/>
            <p:nvPr/>
          </p:nvSpPr>
          <p:spPr>
            <a:xfrm>
              <a:off x="11161365" y="7096929"/>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A</a:t>
              </a:r>
            </a:p>
          </p:txBody>
        </p:sp>
        <p:grpSp>
          <p:nvGrpSpPr>
            <p:cNvPr id="161" name="Group 35"/>
            <p:cNvGrpSpPr/>
            <p:nvPr/>
          </p:nvGrpSpPr>
          <p:grpSpPr>
            <a:xfrm>
              <a:off x="11057633" y="6880905"/>
              <a:ext cx="535780" cy="267259"/>
              <a:chOff x="6448425" y="3291840"/>
              <a:chExt cx="1030925" cy="375285"/>
            </a:xfrm>
            <a:solidFill>
              <a:srgbClr val="00B0F0"/>
            </a:solidFill>
          </p:grpSpPr>
          <p:sp>
            <p:nvSpPr>
              <p:cNvPr id="180"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81"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62" name="Group 35"/>
            <p:cNvGrpSpPr/>
            <p:nvPr/>
          </p:nvGrpSpPr>
          <p:grpSpPr>
            <a:xfrm>
              <a:off x="12817549" y="7672993"/>
              <a:ext cx="535780" cy="267259"/>
              <a:chOff x="6448425" y="3291840"/>
              <a:chExt cx="1030925" cy="375285"/>
            </a:xfrm>
            <a:solidFill>
              <a:srgbClr val="92D050"/>
            </a:solidFill>
          </p:grpSpPr>
          <p:sp>
            <p:nvSpPr>
              <p:cNvPr id="178"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79"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163" name="矩形 162"/>
            <p:cNvSpPr/>
            <p:nvPr/>
          </p:nvSpPr>
          <p:spPr>
            <a:xfrm>
              <a:off x="13969677" y="8681105"/>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E</a:t>
              </a:r>
            </a:p>
          </p:txBody>
        </p:sp>
        <p:grpSp>
          <p:nvGrpSpPr>
            <p:cNvPr id="164" name="Group 35"/>
            <p:cNvGrpSpPr/>
            <p:nvPr/>
          </p:nvGrpSpPr>
          <p:grpSpPr>
            <a:xfrm>
              <a:off x="14401725" y="7672993"/>
              <a:ext cx="535780" cy="267259"/>
              <a:chOff x="6448425" y="3291840"/>
              <a:chExt cx="1030925" cy="375285"/>
            </a:xfrm>
            <a:solidFill>
              <a:schemeClr val="bg1">
                <a:lumMod val="65000"/>
              </a:schemeClr>
            </a:solidFill>
          </p:grpSpPr>
          <p:sp>
            <p:nvSpPr>
              <p:cNvPr id="176"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77"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165" name="矩形 164"/>
            <p:cNvSpPr/>
            <p:nvPr/>
          </p:nvSpPr>
          <p:spPr>
            <a:xfrm>
              <a:off x="11017349" y="7488907"/>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a</a:t>
              </a:r>
            </a:p>
          </p:txBody>
        </p:sp>
        <p:sp>
          <p:nvSpPr>
            <p:cNvPr id="166" name="矩形 165"/>
            <p:cNvSpPr/>
            <p:nvPr/>
          </p:nvSpPr>
          <p:spPr>
            <a:xfrm>
              <a:off x="11953453" y="7745001"/>
              <a:ext cx="432048" cy="400110"/>
            </a:xfrm>
            <a:prstGeom prst="rect">
              <a:avLst/>
            </a:prstGeom>
          </p:spPr>
          <p:txBody>
            <a:bodyPr wrap="square">
              <a:spAutoFit/>
            </a:bodyPr>
            <a:lstStyle/>
            <a:p>
              <a:pPr lvl="0" defTabSz="1371600" fontAlgn="auto">
                <a:spcBef>
                  <a:spcPts val="0"/>
                </a:spcBef>
                <a:spcAft>
                  <a:spcPts val="0"/>
                </a:spcAft>
                <a:defRPr/>
              </a:pPr>
              <a:endParaRPr lang="en-US" altLang="zh-CN" sz="2000" b="1" kern="0" dirty="0" smtClean="0">
                <a:latin typeface="Times New Roman" pitchFamily="18" charset="0"/>
                <a:cs typeface="Times New Roman" pitchFamily="18" charset="0"/>
              </a:endParaRPr>
            </a:p>
          </p:txBody>
        </p:sp>
        <p:sp>
          <p:nvSpPr>
            <p:cNvPr id="167" name="矩形 166"/>
            <p:cNvSpPr/>
            <p:nvPr/>
          </p:nvSpPr>
          <p:spPr>
            <a:xfrm>
              <a:off x="11161365" y="6768827"/>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b</a:t>
              </a:r>
            </a:p>
          </p:txBody>
        </p:sp>
        <p:sp>
          <p:nvSpPr>
            <p:cNvPr id="168" name="矩形 167"/>
            <p:cNvSpPr/>
            <p:nvPr/>
          </p:nvSpPr>
          <p:spPr>
            <a:xfrm>
              <a:off x="11953453" y="799296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c</a:t>
              </a:r>
            </a:p>
          </p:txBody>
        </p:sp>
        <p:sp>
          <p:nvSpPr>
            <p:cNvPr id="169" name="矩形 168"/>
            <p:cNvSpPr/>
            <p:nvPr/>
          </p:nvSpPr>
          <p:spPr>
            <a:xfrm>
              <a:off x="12889557" y="6696819"/>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d</a:t>
              </a:r>
            </a:p>
          </p:txBody>
        </p:sp>
        <p:sp>
          <p:nvSpPr>
            <p:cNvPr id="170" name="矩形 169"/>
            <p:cNvSpPr/>
            <p:nvPr/>
          </p:nvSpPr>
          <p:spPr>
            <a:xfrm>
              <a:off x="12889557" y="763292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e</a:t>
              </a:r>
            </a:p>
          </p:txBody>
        </p:sp>
        <p:sp>
          <p:nvSpPr>
            <p:cNvPr id="171" name="矩形 170"/>
            <p:cNvSpPr/>
            <p:nvPr/>
          </p:nvSpPr>
          <p:spPr>
            <a:xfrm>
              <a:off x="13969677" y="831293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f</a:t>
              </a:r>
            </a:p>
          </p:txBody>
        </p:sp>
        <p:sp>
          <p:nvSpPr>
            <p:cNvPr id="172" name="矩形 171"/>
            <p:cNvSpPr/>
            <p:nvPr/>
          </p:nvSpPr>
          <p:spPr>
            <a:xfrm>
              <a:off x="14401725" y="6624811"/>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g</a:t>
              </a:r>
            </a:p>
          </p:txBody>
        </p:sp>
        <p:sp>
          <p:nvSpPr>
            <p:cNvPr id="173" name="矩形 172"/>
            <p:cNvSpPr/>
            <p:nvPr/>
          </p:nvSpPr>
          <p:spPr>
            <a:xfrm>
              <a:off x="14473733" y="763292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h</a:t>
              </a:r>
            </a:p>
          </p:txBody>
        </p:sp>
        <p:sp>
          <p:nvSpPr>
            <p:cNvPr id="174" name="矩形 173"/>
            <p:cNvSpPr/>
            <p:nvPr/>
          </p:nvSpPr>
          <p:spPr>
            <a:xfrm>
              <a:off x="15481845" y="6984851"/>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err="1" smtClean="0">
                  <a:latin typeface="Times New Roman" pitchFamily="18" charset="0"/>
                  <a:cs typeface="Times New Roman" pitchFamily="18" charset="0"/>
                </a:rPr>
                <a:t>i</a:t>
              </a:r>
              <a:endParaRPr lang="en-US" altLang="zh-CN" sz="2000" b="1" kern="0" dirty="0" smtClean="0">
                <a:latin typeface="Times New Roman" pitchFamily="18" charset="0"/>
                <a:cs typeface="Times New Roman" pitchFamily="18" charset="0"/>
              </a:endParaRPr>
            </a:p>
          </p:txBody>
        </p:sp>
        <p:sp>
          <p:nvSpPr>
            <p:cNvPr id="175" name="矩形 174"/>
            <p:cNvSpPr/>
            <p:nvPr/>
          </p:nvSpPr>
          <p:spPr>
            <a:xfrm>
              <a:off x="15625861" y="7776939"/>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j</a:t>
              </a:r>
            </a:p>
          </p:txBody>
        </p:sp>
      </p:grpSp>
      <p:sp>
        <p:nvSpPr>
          <p:cNvPr id="196" name="下箭头 195"/>
          <p:cNvSpPr/>
          <p:nvPr/>
        </p:nvSpPr>
        <p:spPr bwMode="auto">
          <a:xfrm>
            <a:off x="12673533" y="3744491"/>
            <a:ext cx="432048"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197" name="组合 196"/>
          <p:cNvGrpSpPr/>
          <p:nvPr/>
        </p:nvGrpSpPr>
        <p:grpSpPr>
          <a:xfrm>
            <a:off x="11953453" y="2880395"/>
            <a:ext cx="2016224" cy="792088"/>
            <a:chOff x="13105581" y="2520355"/>
            <a:chExt cx="2016224" cy="792088"/>
          </a:xfrm>
        </p:grpSpPr>
        <p:sp>
          <p:nvSpPr>
            <p:cNvPr id="198" name="Rounded Rectangle 111"/>
            <p:cNvSpPr/>
            <p:nvPr/>
          </p:nvSpPr>
          <p:spPr>
            <a:xfrm>
              <a:off x="13105581" y="2520355"/>
              <a:ext cx="1728191" cy="792088"/>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199" name="矩形 198"/>
            <p:cNvSpPr/>
            <p:nvPr/>
          </p:nvSpPr>
          <p:spPr>
            <a:xfrm>
              <a:off x="13249597" y="2592363"/>
              <a:ext cx="1872208" cy="707886"/>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NSI2’s requirement</a:t>
              </a:r>
            </a:p>
          </p:txBody>
        </p:sp>
      </p:grpSp>
      <p:sp>
        <p:nvSpPr>
          <p:cNvPr id="200" name="下箭头 199"/>
          <p:cNvSpPr/>
          <p:nvPr/>
        </p:nvSpPr>
        <p:spPr bwMode="auto">
          <a:xfrm>
            <a:off x="14473733" y="3744491"/>
            <a:ext cx="432048"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201" name="组合 200"/>
          <p:cNvGrpSpPr/>
          <p:nvPr/>
        </p:nvGrpSpPr>
        <p:grpSpPr>
          <a:xfrm>
            <a:off x="13897669" y="2880395"/>
            <a:ext cx="2016224" cy="792088"/>
            <a:chOff x="13105581" y="2520355"/>
            <a:chExt cx="2016224" cy="792088"/>
          </a:xfrm>
        </p:grpSpPr>
        <p:sp>
          <p:nvSpPr>
            <p:cNvPr id="202" name="Rounded Rectangle 111"/>
            <p:cNvSpPr/>
            <p:nvPr/>
          </p:nvSpPr>
          <p:spPr>
            <a:xfrm>
              <a:off x="13105581" y="2520355"/>
              <a:ext cx="1728191" cy="792088"/>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203" name="矩形 202"/>
            <p:cNvSpPr/>
            <p:nvPr/>
          </p:nvSpPr>
          <p:spPr>
            <a:xfrm>
              <a:off x="13249597" y="2592363"/>
              <a:ext cx="1872208" cy="707886"/>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NSI3’s requirement</a:t>
              </a:r>
            </a:p>
          </p:txBody>
        </p:sp>
      </p:grpSp>
    </p:spTree>
  </p:cSld>
  <p:clrMapOvr>
    <a:masterClrMapping/>
  </p:clrMapOvr>
  <p:transition advClick="0" advTm="8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algn="l" defTabSz="914400" fontAlgn="base">
              <a:spcAft>
                <a:spcPct val="0"/>
              </a:spcAft>
              <a:defRPr/>
            </a:pPr>
            <a:r>
              <a:rPr lang="en-US" altLang="zh-CN" sz="6000" dirty="0"/>
              <a:t>Automatic Composition (Mode II: Vital Information of Logical Topology)</a:t>
            </a:r>
            <a:endParaRPr lang="zh-CN" altLang="en-US" sz="6000" dirty="0"/>
          </a:p>
        </p:txBody>
      </p:sp>
      <p:sp>
        <p:nvSpPr>
          <p:cNvPr id="114" name="Rounded Rectangle 113"/>
          <p:cNvSpPr/>
          <p:nvPr/>
        </p:nvSpPr>
        <p:spPr>
          <a:xfrm>
            <a:off x="647946" y="2770568"/>
            <a:ext cx="7921006" cy="2232248"/>
          </a:xfrm>
          <a:prstGeom prst="roundRect">
            <a:avLst>
              <a:gd name="adj" fmla="val 5596"/>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130" name="Rounded Rectangle 111"/>
          <p:cNvSpPr/>
          <p:nvPr/>
        </p:nvSpPr>
        <p:spPr>
          <a:xfrm>
            <a:off x="288157" y="6659000"/>
            <a:ext cx="17353803" cy="2990147"/>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131" name="矩形 130"/>
          <p:cNvSpPr/>
          <p:nvPr/>
        </p:nvSpPr>
        <p:spPr>
          <a:xfrm>
            <a:off x="5328592" y="7352946"/>
            <a:ext cx="3528392" cy="1754326"/>
          </a:xfrm>
          <a:prstGeom prst="rect">
            <a:avLst/>
          </a:prstGeom>
        </p:spPr>
        <p:txBody>
          <a:bodyPr wrap="square">
            <a:spAutoFit/>
          </a:bodyPr>
          <a:lstStyle/>
          <a:p>
            <a:pPr lvl="0" defTabSz="1371600" fontAlgn="auto">
              <a:lnSpc>
                <a:spcPct val="150000"/>
              </a:lnSpc>
              <a:spcBef>
                <a:spcPts val="0"/>
              </a:spcBef>
              <a:spcAft>
                <a:spcPts val="0"/>
              </a:spcAft>
              <a:defRPr/>
            </a:pPr>
            <a:r>
              <a:rPr lang="en-US" altLang="zh-CN" kern="0" dirty="0" smtClean="0">
                <a:solidFill>
                  <a:schemeClr val="tx1">
                    <a:lumMod val="95000"/>
                    <a:lumOff val="5000"/>
                  </a:schemeClr>
                </a:solidFill>
                <a:latin typeface="Times New Roman" pitchFamily="18" charset="0"/>
                <a:cs typeface="Times New Roman" pitchFamily="18" charset="0"/>
              </a:rPr>
              <a:t>Node A</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 → physical device </a:t>
            </a:r>
            <a:r>
              <a:rPr lang="en-US" altLang="zh-CN" kern="0" dirty="0" smtClean="0">
                <a:solidFill>
                  <a:schemeClr val="tx1">
                    <a:lumMod val="95000"/>
                    <a:lumOff val="5000"/>
                  </a:schemeClr>
                </a:solidFill>
                <a:latin typeface="Times New Roman" pitchFamily="18" charset="0"/>
                <a:cs typeface="Times New Roman" pitchFamily="18" charset="0"/>
              </a:rPr>
              <a:t>b </a:t>
            </a:r>
          </a:p>
          <a:p>
            <a:pPr defTabSz="1371600" fontAlgn="auto">
              <a:lnSpc>
                <a:spcPct val="150000"/>
              </a:lnSpc>
              <a:spcBef>
                <a:spcPts val="0"/>
              </a:spcBef>
              <a:spcAft>
                <a:spcPts val="0"/>
              </a:spcAft>
              <a:defRPr/>
            </a:pP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Node B → physical device </a:t>
            </a:r>
            <a:r>
              <a:rPr lang="en-US" altLang="zh-CN" kern="0" dirty="0" smtClean="0">
                <a:solidFill>
                  <a:schemeClr val="tx1">
                    <a:lumMod val="95000"/>
                    <a:lumOff val="5000"/>
                  </a:schemeClr>
                </a:solidFill>
                <a:latin typeface="Times New Roman" pitchFamily="18" charset="0"/>
                <a:cs typeface="Times New Roman" pitchFamily="18" charset="0"/>
              </a:rPr>
              <a:t>c </a:t>
            </a:r>
          </a:p>
          <a:p>
            <a:pPr defTabSz="1371600" fontAlgn="auto">
              <a:lnSpc>
                <a:spcPct val="150000"/>
              </a:lnSpc>
              <a:spcBef>
                <a:spcPts val="0"/>
              </a:spcBef>
              <a:spcAft>
                <a:spcPts val="0"/>
              </a:spcAft>
              <a:defRPr/>
            </a:pP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Node C → physical device i</a:t>
            </a:r>
            <a:r>
              <a:rPr lang="en-US" altLang="zh-CN" kern="0" dirty="0" smtClean="0">
                <a:solidFill>
                  <a:schemeClr val="tx1">
                    <a:lumMod val="95000"/>
                    <a:lumOff val="5000"/>
                  </a:schemeClr>
                </a:solidFill>
                <a:latin typeface="Times New Roman" pitchFamily="18" charset="0"/>
                <a:cs typeface="Times New Roman" pitchFamily="18" charset="0"/>
              </a:rPr>
              <a:t> </a:t>
            </a:r>
          </a:p>
          <a:p>
            <a:pPr defTabSz="1371600" fontAlgn="auto">
              <a:lnSpc>
                <a:spcPct val="150000"/>
              </a:lnSpc>
              <a:spcBef>
                <a:spcPts val="0"/>
              </a:spcBef>
              <a:spcAft>
                <a:spcPts val="0"/>
              </a:spcAft>
              <a:defRPr/>
            </a:pPr>
            <a:r>
              <a:rPr lang="en-US" altLang="zh-CN" kern="0" dirty="0" err="1" smtClean="0">
                <a:solidFill>
                  <a:schemeClr val="tx1">
                    <a:lumMod val="95000"/>
                    <a:lumOff val="5000"/>
                  </a:schemeClr>
                </a:solidFill>
                <a:latin typeface="Times New Roman" pitchFamily="18" charset="0"/>
                <a:cs typeface="Times New Roman" pitchFamily="18" charset="0"/>
              </a:rPr>
              <a:t>VLink</a:t>
            </a:r>
            <a:r>
              <a:rPr lang="en-US" altLang="zh-CN" kern="0" dirty="0" smtClean="0">
                <a:solidFill>
                  <a:schemeClr val="tx1">
                    <a:lumMod val="95000"/>
                    <a:lumOff val="5000"/>
                  </a:schemeClr>
                </a:solidFill>
                <a:latin typeface="Times New Roman" pitchFamily="18" charset="0"/>
                <a:cs typeface="Times New Roman" pitchFamily="18" charset="0"/>
              </a:rPr>
              <a:t> AB </a:t>
            </a:r>
            <a:r>
              <a:rPr lang="zh-CN" altLang="en-US" kern="0" dirty="0" smtClean="0">
                <a:solidFill>
                  <a:schemeClr val="tx1">
                    <a:lumMod val="95000"/>
                    <a:lumOff val="5000"/>
                  </a:schemeClr>
                </a:solidFill>
                <a:latin typeface="Times New Roman" pitchFamily="18" charset="0"/>
                <a:cs typeface="Times New Roman" pitchFamily="18" charset="0"/>
              </a:rPr>
              <a:t>→ </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physical link &lt;</a:t>
            </a:r>
            <a:r>
              <a:rPr lang="en-US" altLang="zh-CN" kern="0" dirty="0" err="1" smtClean="0">
                <a:solidFill>
                  <a:schemeClr val="tx1">
                    <a:lumMod val="95000"/>
                    <a:lumOff val="5000"/>
                  </a:schemeClr>
                </a:solidFill>
                <a:latin typeface="Times New Roman" pitchFamily="18" charset="0"/>
                <a:cs typeface="Times New Roman" pitchFamily="18" charset="0"/>
                <a:sym typeface="Wingdings" pitchFamily="2" charset="2"/>
              </a:rPr>
              <a:t>b,c</a:t>
            </a:r>
            <a:r>
              <a:rPr lang="en-US" altLang="zh-CN" kern="0" dirty="0" smtClean="0">
                <a:solidFill>
                  <a:schemeClr val="tx1">
                    <a:lumMod val="95000"/>
                    <a:lumOff val="5000"/>
                  </a:schemeClr>
                </a:solidFill>
                <a:latin typeface="Times New Roman" pitchFamily="18" charset="0"/>
                <a:cs typeface="Times New Roman" pitchFamily="18" charset="0"/>
                <a:sym typeface="Wingdings" pitchFamily="2" charset="2"/>
              </a:rPr>
              <a:t>&gt;</a:t>
            </a:r>
          </a:p>
        </p:txBody>
      </p:sp>
      <p:grpSp>
        <p:nvGrpSpPr>
          <p:cNvPr id="132" name="组合 385"/>
          <p:cNvGrpSpPr/>
          <p:nvPr/>
        </p:nvGrpSpPr>
        <p:grpSpPr>
          <a:xfrm>
            <a:off x="1368152" y="3562656"/>
            <a:ext cx="2376264" cy="864096"/>
            <a:chOff x="13033573" y="6840835"/>
            <a:chExt cx="2376264" cy="864096"/>
          </a:xfrm>
        </p:grpSpPr>
        <p:sp>
          <p:nvSpPr>
            <p:cNvPr id="133" name="椭圆 132"/>
            <p:cNvSpPr/>
            <p:nvPr/>
          </p:nvSpPr>
          <p:spPr bwMode="auto">
            <a:xfrm>
              <a:off x="13033573"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A</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sp>
          <p:nvSpPr>
            <p:cNvPr id="145" name="椭圆 144"/>
            <p:cNvSpPr/>
            <p:nvPr/>
          </p:nvSpPr>
          <p:spPr bwMode="auto">
            <a:xfrm>
              <a:off x="15121805"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buClr>
                  <a:srgbClr val="CC9900"/>
                </a:buClr>
              </a:pPr>
              <a:r>
                <a:rPr lang="en-US" altLang="zh-CN" sz="1600" b="1" dirty="0" smtClean="0">
                  <a:solidFill>
                    <a:srgbClr val="FFFF00"/>
                  </a:solidFill>
                  <a:ea typeface="宋体" charset="-122"/>
                  <a:cs typeface="Calibri" pitchFamily="34" charset="0"/>
                </a:rPr>
                <a:t>C</a:t>
              </a:r>
              <a:endParaRPr lang="zh-CN" altLang="en-US" sz="1600" b="1" dirty="0" smtClean="0">
                <a:solidFill>
                  <a:srgbClr val="FFFF00"/>
                </a:solidFill>
                <a:ea typeface="宋体" charset="-122"/>
                <a:cs typeface="Calibri" pitchFamily="34" charset="0"/>
              </a:endParaRPr>
            </a:p>
          </p:txBody>
        </p:sp>
        <p:sp>
          <p:nvSpPr>
            <p:cNvPr id="154" name="椭圆 153"/>
            <p:cNvSpPr/>
            <p:nvPr/>
          </p:nvSpPr>
          <p:spPr bwMode="auto">
            <a:xfrm>
              <a:off x="13105581" y="7416899"/>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B</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cxnSp>
          <p:nvCxnSpPr>
            <p:cNvPr id="155" name="直接连接符 154"/>
            <p:cNvCxnSpPr>
              <a:stCxn id="133" idx="4"/>
              <a:endCxn id="154" idx="0"/>
            </p:cNvCxnSpPr>
            <p:nvPr/>
          </p:nvCxnSpPr>
          <p:spPr bwMode="auto">
            <a:xfrm>
              <a:off x="13177589" y="7128867"/>
              <a:ext cx="72008" cy="28803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9" name="直接连接符 158"/>
            <p:cNvCxnSpPr>
              <a:stCxn id="145" idx="3"/>
              <a:endCxn id="154" idx="6"/>
            </p:cNvCxnSpPr>
            <p:nvPr/>
          </p:nvCxnSpPr>
          <p:spPr bwMode="auto">
            <a:xfrm flipH="1">
              <a:off x="13393613" y="7086686"/>
              <a:ext cx="1770373" cy="474229"/>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61" name="矩形 160"/>
          <p:cNvSpPr/>
          <p:nvPr/>
        </p:nvSpPr>
        <p:spPr>
          <a:xfrm>
            <a:off x="4176464" y="3346632"/>
            <a:ext cx="4313105"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NSI1_EdgeNodeList</a:t>
            </a:r>
            <a:r>
              <a:rPr lang="zh-CN" altLang="en-US"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smtClean="0">
                <a:solidFill>
                  <a:schemeClr val="tx1">
                    <a:lumMod val="95000"/>
                    <a:lumOff val="5000"/>
                  </a:schemeClr>
                </a:solidFill>
                <a:latin typeface="Times New Roman" pitchFamily="18" charset="0"/>
                <a:cs typeface="Times New Roman" pitchFamily="18" charset="0"/>
              </a:rPr>
              <a:t>A,B,C</a:t>
            </a:r>
          </a:p>
        </p:txBody>
      </p:sp>
      <p:sp>
        <p:nvSpPr>
          <p:cNvPr id="162" name="矩形 161"/>
          <p:cNvSpPr/>
          <p:nvPr/>
        </p:nvSpPr>
        <p:spPr>
          <a:xfrm>
            <a:off x="4176464" y="3778680"/>
            <a:ext cx="4313105" cy="1015663"/>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NSI1_VLinkInfo</a:t>
            </a:r>
            <a:r>
              <a:rPr lang="zh-CN" altLang="en-US"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smtClean="0">
                <a:solidFill>
                  <a:schemeClr val="tx1">
                    <a:lumMod val="95000"/>
                    <a:lumOff val="5000"/>
                  </a:schemeClr>
                </a:solidFill>
                <a:latin typeface="Times New Roman" pitchFamily="18" charset="0"/>
                <a:cs typeface="Times New Roman" pitchFamily="18" charset="0"/>
              </a:rPr>
              <a:t>A↔B 10M, 2ms</a:t>
            </a:r>
          </a:p>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                                A↔ C </a:t>
            </a:r>
            <a:r>
              <a:rPr lang="en-US" altLang="zh-CN" sz="2000" kern="0" dirty="0" smtClean="0">
                <a:solidFill>
                  <a:schemeClr val="tx1">
                    <a:lumMod val="95000"/>
                    <a:lumOff val="5000"/>
                  </a:schemeClr>
                </a:solidFill>
                <a:latin typeface="Times New Roman" pitchFamily="18" charset="0"/>
                <a:cs typeface="Times New Roman" pitchFamily="18" charset="0"/>
              </a:rPr>
              <a:t> 4M</a:t>
            </a:r>
            <a:r>
              <a:rPr lang="en-US" altLang="zh-CN" sz="2000" kern="0" dirty="0" smtClean="0">
                <a:solidFill>
                  <a:schemeClr val="tx1">
                    <a:lumMod val="95000"/>
                    <a:lumOff val="5000"/>
                  </a:schemeClr>
                </a:solidFill>
                <a:latin typeface="Times New Roman" pitchFamily="18" charset="0"/>
                <a:cs typeface="Times New Roman" pitchFamily="18" charset="0"/>
              </a:rPr>
              <a:t>, 4ms</a:t>
            </a:r>
          </a:p>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                                B↔C </a:t>
            </a:r>
            <a:r>
              <a:rPr lang="en-US" altLang="zh-CN" sz="2000" kern="0" dirty="0" smtClean="0">
                <a:solidFill>
                  <a:schemeClr val="tx1">
                    <a:lumMod val="95000"/>
                    <a:lumOff val="5000"/>
                  </a:schemeClr>
                </a:solidFill>
                <a:latin typeface="Times New Roman" pitchFamily="18" charset="0"/>
                <a:cs typeface="Times New Roman" pitchFamily="18" charset="0"/>
              </a:rPr>
              <a:t>  8M</a:t>
            </a:r>
            <a:r>
              <a:rPr lang="en-US" altLang="zh-CN" sz="2000" kern="0" dirty="0" smtClean="0">
                <a:solidFill>
                  <a:schemeClr val="tx1">
                    <a:lumMod val="95000"/>
                    <a:lumOff val="5000"/>
                  </a:schemeClr>
                </a:solidFill>
                <a:latin typeface="Times New Roman" pitchFamily="18" charset="0"/>
                <a:cs typeface="Times New Roman" pitchFamily="18" charset="0"/>
              </a:rPr>
              <a:t>, 6ms</a:t>
            </a:r>
          </a:p>
        </p:txBody>
      </p:sp>
      <p:cxnSp>
        <p:nvCxnSpPr>
          <p:cNvPr id="164" name="直接连接符 163"/>
          <p:cNvCxnSpPr>
            <a:endCxn id="145" idx="1"/>
          </p:cNvCxnSpPr>
          <p:nvPr/>
        </p:nvCxnSpPr>
        <p:spPr bwMode="auto">
          <a:xfrm flipV="1">
            <a:off x="1656058" y="3604837"/>
            <a:ext cx="1842507" cy="40213"/>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97" name="组合 385"/>
          <p:cNvGrpSpPr/>
          <p:nvPr/>
        </p:nvGrpSpPr>
        <p:grpSpPr>
          <a:xfrm>
            <a:off x="1656184" y="7955144"/>
            <a:ext cx="2376264" cy="864096"/>
            <a:chOff x="13033573" y="6840835"/>
            <a:chExt cx="2376264" cy="864096"/>
          </a:xfrm>
        </p:grpSpPr>
        <p:sp>
          <p:nvSpPr>
            <p:cNvPr id="201" name="椭圆 200"/>
            <p:cNvSpPr/>
            <p:nvPr/>
          </p:nvSpPr>
          <p:spPr bwMode="auto">
            <a:xfrm>
              <a:off x="13033573"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A</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sp>
          <p:nvSpPr>
            <p:cNvPr id="204" name="椭圆 203"/>
            <p:cNvSpPr/>
            <p:nvPr/>
          </p:nvSpPr>
          <p:spPr bwMode="auto">
            <a:xfrm>
              <a:off x="15121805" y="6840835"/>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buClr>
                  <a:srgbClr val="CC9900"/>
                </a:buClr>
              </a:pPr>
              <a:r>
                <a:rPr lang="en-US" altLang="zh-CN" sz="1600" b="1" dirty="0" smtClean="0">
                  <a:solidFill>
                    <a:srgbClr val="FFFF00"/>
                  </a:solidFill>
                  <a:ea typeface="宋体" charset="-122"/>
                  <a:cs typeface="Calibri" pitchFamily="34" charset="0"/>
                </a:rPr>
                <a:t>C</a:t>
              </a:r>
              <a:endParaRPr lang="zh-CN" altLang="en-US" sz="1600" b="1" dirty="0" smtClean="0">
                <a:solidFill>
                  <a:srgbClr val="FFFF00"/>
                </a:solidFill>
                <a:ea typeface="宋体" charset="-122"/>
                <a:cs typeface="Calibri" pitchFamily="34" charset="0"/>
              </a:endParaRPr>
            </a:p>
          </p:txBody>
        </p:sp>
        <p:sp>
          <p:nvSpPr>
            <p:cNvPr id="205" name="椭圆 204"/>
            <p:cNvSpPr/>
            <p:nvPr/>
          </p:nvSpPr>
          <p:spPr bwMode="auto">
            <a:xfrm>
              <a:off x="13105581" y="7416899"/>
              <a:ext cx="288032" cy="288032"/>
            </a:xfrm>
            <a:prstGeom prst="ellips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600" b="1" i="0" u="none" strike="noStrike" cap="none" normalizeH="0" baseline="0" dirty="0" smtClean="0">
                  <a:ln>
                    <a:noFill/>
                  </a:ln>
                  <a:solidFill>
                    <a:srgbClr val="FFFF00"/>
                  </a:solidFill>
                  <a:effectLst/>
                  <a:ea typeface="宋体" charset="-122"/>
                  <a:cs typeface="Calibri" pitchFamily="34" charset="0"/>
                </a:rPr>
                <a:t>B</a:t>
              </a:r>
              <a:endParaRPr kumimoji="0" lang="zh-CN" altLang="en-US" sz="1600" b="1" i="0" u="none" strike="noStrike" cap="none" normalizeH="0" baseline="0" dirty="0" smtClean="0">
                <a:ln>
                  <a:noFill/>
                </a:ln>
                <a:solidFill>
                  <a:srgbClr val="FFFF00"/>
                </a:solidFill>
                <a:effectLst/>
                <a:ea typeface="宋体" charset="-122"/>
                <a:cs typeface="Calibri" pitchFamily="34" charset="0"/>
              </a:endParaRPr>
            </a:p>
          </p:txBody>
        </p:sp>
        <p:cxnSp>
          <p:nvCxnSpPr>
            <p:cNvPr id="206" name="直接连接符 205"/>
            <p:cNvCxnSpPr>
              <a:stCxn id="201" idx="4"/>
              <a:endCxn id="205" idx="0"/>
            </p:cNvCxnSpPr>
            <p:nvPr/>
          </p:nvCxnSpPr>
          <p:spPr bwMode="auto">
            <a:xfrm>
              <a:off x="13177589" y="7128867"/>
              <a:ext cx="72008" cy="28803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7" name="直接连接符 206"/>
            <p:cNvCxnSpPr>
              <a:stCxn id="204" idx="3"/>
              <a:endCxn id="205" idx="6"/>
            </p:cNvCxnSpPr>
            <p:nvPr/>
          </p:nvCxnSpPr>
          <p:spPr bwMode="auto">
            <a:xfrm flipH="1">
              <a:off x="13393613" y="7086686"/>
              <a:ext cx="1770373" cy="474229"/>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cxnSp>
        <p:nvCxnSpPr>
          <p:cNvPr id="208" name="直接连接符 207"/>
          <p:cNvCxnSpPr>
            <a:endCxn id="204" idx="1"/>
          </p:cNvCxnSpPr>
          <p:nvPr/>
        </p:nvCxnSpPr>
        <p:spPr bwMode="auto">
          <a:xfrm flipV="1">
            <a:off x="1944090" y="7997325"/>
            <a:ext cx="1842507" cy="40213"/>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09" name="Rounded Rectangle 111"/>
          <p:cNvSpPr/>
          <p:nvPr/>
        </p:nvSpPr>
        <p:spPr>
          <a:xfrm>
            <a:off x="9505057" y="4786792"/>
            <a:ext cx="4752527" cy="1152128"/>
          </a:xfrm>
          <a:prstGeom prst="roundRect">
            <a:avLst>
              <a:gd name="adj" fmla="val 8845"/>
            </a:avLst>
          </a:prstGeom>
          <a:solidFill>
            <a:srgbClr val="00B0F0"/>
          </a:solidFill>
          <a:ln w="12700" cap="flat" cmpd="sng" algn="ctr">
            <a:noFill/>
            <a:prstDash val="dash"/>
            <a:miter lim="800000"/>
          </a:ln>
          <a:effectLst/>
        </p:spPr>
        <p:txBody>
          <a:bodyPr lIns="137160" tIns="68580" rIns="137160" bIns="68580" rtlCol="0" anchor="ctr"/>
          <a:lstStyle/>
          <a:p>
            <a:pPr algn="ctr" defTabSz="1371600" fontAlgn="auto">
              <a:spcBef>
                <a:spcPts val="0"/>
              </a:spcBef>
              <a:spcAft>
                <a:spcPts val="0"/>
              </a:spcAft>
              <a:defRPr/>
            </a:pPr>
            <a:r>
              <a:rPr lang="en-US" altLang="zh-CN" sz="2400" b="1" kern="0" dirty="0" smtClean="0">
                <a:solidFill>
                  <a:schemeClr val="bg1"/>
                </a:solidFill>
                <a:latin typeface="Calibri" panose="020F0502020204030204"/>
              </a:rPr>
              <a:t>TN-Domain Manager</a:t>
            </a:r>
          </a:p>
        </p:txBody>
      </p:sp>
      <p:sp>
        <p:nvSpPr>
          <p:cNvPr id="210" name="直角上箭头 209"/>
          <p:cNvSpPr/>
          <p:nvPr/>
        </p:nvSpPr>
        <p:spPr bwMode="auto">
          <a:xfrm flipV="1">
            <a:off x="8640960" y="3634664"/>
            <a:ext cx="2016224" cy="1080120"/>
          </a:xfrm>
          <a:prstGeom prst="bentUpArrow">
            <a:avLst>
              <a:gd name="adj1" fmla="val 25000"/>
              <a:gd name="adj2" fmla="val 25778"/>
              <a:gd name="adj3" fmla="val 23444"/>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11" name="下箭头 210"/>
          <p:cNvSpPr/>
          <p:nvPr/>
        </p:nvSpPr>
        <p:spPr bwMode="auto">
          <a:xfrm>
            <a:off x="11449272" y="6010928"/>
            <a:ext cx="720080"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sp>
        <p:nvSpPr>
          <p:cNvPr id="212" name="矩形 211"/>
          <p:cNvSpPr/>
          <p:nvPr/>
        </p:nvSpPr>
        <p:spPr>
          <a:xfrm>
            <a:off x="864096" y="2874514"/>
            <a:ext cx="3600400"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NSI1 Vital Information</a:t>
            </a:r>
          </a:p>
        </p:txBody>
      </p:sp>
      <p:sp>
        <p:nvSpPr>
          <p:cNvPr id="213" name="矩形 212"/>
          <p:cNvSpPr/>
          <p:nvPr/>
        </p:nvSpPr>
        <p:spPr>
          <a:xfrm>
            <a:off x="792088" y="6803016"/>
            <a:ext cx="6336704"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Output</a:t>
            </a:r>
            <a:r>
              <a:rPr lang="zh-CN" altLang="en-US"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smtClean="0">
                <a:solidFill>
                  <a:schemeClr val="tx1">
                    <a:lumMod val="95000"/>
                    <a:lumOff val="5000"/>
                  </a:schemeClr>
                </a:solidFill>
                <a:latin typeface="Times New Roman" pitchFamily="18" charset="0"/>
                <a:cs typeface="Times New Roman" pitchFamily="18" charset="0"/>
              </a:rPr>
              <a:t>Configuration on Underlying Network for NSI1 </a:t>
            </a:r>
          </a:p>
        </p:txBody>
      </p:sp>
      <p:grpSp>
        <p:nvGrpSpPr>
          <p:cNvPr id="214" name="组合 213"/>
          <p:cNvGrpSpPr/>
          <p:nvPr/>
        </p:nvGrpSpPr>
        <p:grpSpPr>
          <a:xfrm>
            <a:off x="10585176" y="7019040"/>
            <a:ext cx="5184576" cy="2096364"/>
            <a:chOff x="10945341" y="6624811"/>
            <a:chExt cx="5184576" cy="2096364"/>
          </a:xfrm>
        </p:grpSpPr>
        <p:grpSp>
          <p:nvGrpSpPr>
            <p:cNvPr id="215" name="Group 35"/>
            <p:cNvGrpSpPr/>
            <p:nvPr/>
          </p:nvGrpSpPr>
          <p:grpSpPr>
            <a:xfrm>
              <a:off x="11881445" y="8105041"/>
              <a:ext cx="535780" cy="267259"/>
              <a:chOff x="6448425" y="3291840"/>
              <a:chExt cx="1030925" cy="375285"/>
            </a:xfrm>
            <a:solidFill>
              <a:srgbClr val="00B0F0"/>
            </a:solidFill>
          </p:grpSpPr>
          <p:sp>
            <p:nvSpPr>
              <p:cNvPr id="275"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76"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216" name="Group 35"/>
            <p:cNvGrpSpPr/>
            <p:nvPr/>
          </p:nvGrpSpPr>
          <p:grpSpPr>
            <a:xfrm>
              <a:off x="13865945" y="8393073"/>
              <a:ext cx="535780" cy="267259"/>
              <a:chOff x="6448425" y="3291840"/>
              <a:chExt cx="1030925" cy="375285"/>
            </a:xfrm>
            <a:solidFill>
              <a:srgbClr val="92D050"/>
            </a:solidFill>
          </p:grpSpPr>
          <p:sp>
            <p:nvSpPr>
              <p:cNvPr id="273"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74"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217" name="Group 35"/>
            <p:cNvGrpSpPr/>
            <p:nvPr/>
          </p:nvGrpSpPr>
          <p:grpSpPr>
            <a:xfrm>
              <a:off x="15594137" y="7889017"/>
              <a:ext cx="535780" cy="267259"/>
              <a:chOff x="6448425" y="3291840"/>
              <a:chExt cx="1030925" cy="375285"/>
            </a:xfrm>
            <a:solidFill>
              <a:schemeClr val="bg1">
                <a:lumMod val="65000"/>
              </a:schemeClr>
            </a:solidFill>
          </p:grpSpPr>
          <p:sp>
            <p:nvSpPr>
              <p:cNvPr id="271"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72"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218" name="直接连接符 217"/>
            <p:cNvCxnSpPr>
              <a:stCxn id="242" idx="0"/>
              <a:endCxn id="275" idx="1"/>
            </p:cNvCxnSpPr>
            <p:nvPr/>
          </p:nvCxnSpPr>
          <p:spPr bwMode="auto">
            <a:xfrm>
              <a:off x="11377389" y="7096929"/>
              <a:ext cx="771946" cy="100811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9" name="矩形 218"/>
            <p:cNvSpPr/>
            <p:nvPr/>
          </p:nvSpPr>
          <p:spPr>
            <a:xfrm>
              <a:off x="11953453" y="8321065"/>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B</a:t>
              </a:r>
            </a:p>
          </p:txBody>
        </p:sp>
        <p:sp>
          <p:nvSpPr>
            <p:cNvPr id="220" name="矩形 219"/>
            <p:cNvSpPr/>
            <p:nvPr/>
          </p:nvSpPr>
          <p:spPr>
            <a:xfrm>
              <a:off x="15481845" y="7312953"/>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C</a:t>
              </a:r>
            </a:p>
          </p:txBody>
        </p:sp>
        <p:cxnSp>
          <p:nvCxnSpPr>
            <p:cNvPr id="221" name="直接连接符 220"/>
            <p:cNvCxnSpPr>
              <a:endCxn id="259" idx="2"/>
            </p:cNvCxnSpPr>
            <p:nvPr/>
          </p:nvCxnSpPr>
          <p:spPr bwMode="auto">
            <a:xfrm>
              <a:off x="11593413" y="7096929"/>
              <a:ext cx="1224136" cy="70969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2" name="直接连接符 221"/>
            <p:cNvCxnSpPr>
              <a:endCxn id="265" idx="2"/>
            </p:cNvCxnSpPr>
            <p:nvPr/>
          </p:nvCxnSpPr>
          <p:spPr bwMode="auto">
            <a:xfrm flipV="1">
              <a:off x="13321605" y="7230559"/>
              <a:ext cx="2056508" cy="51444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3" name="直接连接符 222"/>
            <p:cNvCxnSpPr>
              <a:stCxn id="275" idx="4"/>
              <a:endCxn id="273" idx="2"/>
            </p:cNvCxnSpPr>
            <p:nvPr/>
          </p:nvCxnSpPr>
          <p:spPr bwMode="auto">
            <a:xfrm>
              <a:off x="12417225" y="8238671"/>
              <a:ext cx="1448720" cy="288032"/>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4" name="直接连接符 223"/>
            <p:cNvCxnSpPr/>
            <p:nvPr/>
          </p:nvCxnSpPr>
          <p:spPr bwMode="auto">
            <a:xfrm flipV="1">
              <a:off x="14257709" y="7961025"/>
              <a:ext cx="288032" cy="432048"/>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5" name="直接连接符 224"/>
            <p:cNvCxnSpPr/>
            <p:nvPr/>
          </p:nvCxnSpPr>
          <p:spPr bwMode="auto">
            <a:xfrm flipV="1">
              <a:off x="14833773" y="7312953"/>
              <a:ext cx="720080" cy="360040"/>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6" name="直接连接符 225"/>
            <p:cNvCxnSpPr/>
            <p:nvPr/>
          </p:nvCxnSpPr>
          <p:spPr bwMode="auto">
            <a:xfrm flipH="1">
              <a:off x="11089357" y="7096929"/>
              <a:ext cx="72008" cy="57606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7" name="直接连接符 226"/>
            <p:cNvCxnSpPr>
              <a:endCxn id="275" idx="2"/>
            </p:cNvCxnSpPr>
            <p:nvPr/>
          </p:nvCxnSpPr>
          <p:spPr bwMode="auto">
            <a:xfrm>
              <a:off x="11305381" y="7889017"/>
              <a:ext cx="576064" cy="34965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28" name="Group 35"/>
            <p:cNvGrpSpPr/>
            <p:nvPr/>
          </p:nvGrpSpPr>
          <p:grpSpPr>
            <a:xfrm>
              <a:off x="10945341" y="7600985"/>
              <a:ext cx="535780" cy="267259"/>
              <a:chOff x="6448425" y="3291840"/>
              <a:chExt cx="1030925" cy="375285"/>
            </a:xfrm>
            <a:solidFill>
              <a:schemeClr val="bg1">
                <a:lumMod val="65000"/>
              </a:schemeClr>
            </a:solidFill>
          </p:grpSpPr>
          <p:sp>
            <p:nvSpPr>
              <p:cNvPr id="269"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70"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229" name="直接连接符 228"/>
            <p:cNvCxnSpPr>
              <a:endCxn id="263" idx="2"/>
            </p:cNvCxnSpPr>
            <p:nvPr/>
          </p:nvCxnSpPr>
          <p:spPr bwMode="auto">
            <a:xfrm flipV="1">
              <a:off x="11593413" y="6942527"/>
              <a:ext cx="1192412" cy="10386"/>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0" name="直接连接符 229"/>
            <p:cNvCxnSpPr>
              <a:stCxn id="263" idx="3"/>
              <a:endCxn id="259" idx="1"/>
            </p:cNvCxnSpPr>
            <p:nvPr/>
          </p:nvCxnSpPr>
          <p:spPr bwMode="auto">
            <a:xfrm>
              <a:off x="13053715" y="7076156"/>
              <a:ext cx="31724" cy="596837"/>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1" name="直接连接符 230"/>
            <p:cNvCxnSpPr>
              <a:stCxn id="267" idx="2"/>
            </p:cNvCxnSpPr>
            <p:nvPr/>
          </p:nvCxnSpPr>
          <p:spPr bwMode="auto">
            <a:xfrm flipH="1">
              <a:off x="13301463" y="6870519"/>
              <a:ext cx="996530" cy="72008"/>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2" name="直接连接符 231"/>
            <p:cNvCxnSpPr>
              <a:stCxn id="265" idx="1"/>
            </p:cNvCxnSpPr>
            <p:nvPr/>
          </p:nvCxnSpPr>
          <p:spPr bwMode="auto">
            <a:xfrm flipH="1" flipV="1">
              <a:off x="14833773" y="6880905"/>
              <a:ext cx="812230" cy="21602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3" name="直接连接符 232"/>
            <p:cNvCxnSpPr>
              <a:stCxn id="271" idx="3"/>
            </p:cNvCxnSpPr>
            <p:nvPr/>
          </p:nvCxnSpPr>
          <p:spPr bwMode="auto">
            <a:xfrm flipH="1">
              <a:off x="14401725" y="8156276"/>
              <a:ext cx="1460302" cy="380813"/>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4" name="直接连接符 233"/>
            <p:cNvCxnSpPr>
              <a:stCxn id="271" idx="1"/>
            </p:cNvCxnSpPr>
            <p:nvPr/>
          </p:nvCxnSpPr>
          <p:spPr bwMode="auto">
            <a:xfrm flipH="1" flipV="1">
              <a:off x="15769877" y="7189711"/>
              <a:ext cx="92150" cy="699306"/>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5" name="直接连接符 234"/>
            <p:cNvCxnSpPr/>
            <p:nvPr/>
          </p:nvCxnSpPr>
          <p:spPr bwMode="auto">
            <a:xfrm flipH="1" flipV="1">
              <a:off x="13177589" y="7920955"/>
              <a:ext cx="936104" cy="451346"/>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6" name="直接连接符 235"/>
            <p:cNvCxnSpPr/>
            <p:nvPr/>
          </p:nvCxnSpPr>
          <p:spPr bwMode="auto">
            <a:xfrm flipH="1">
              <a:off x="13157447" y="7024921"/>
              <a:ext cx="1244278" cy="637686"/>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37" name="Group 35"/>
            <p:cNvGrpSpPr/>
            <p:nvPr/>
          </p:nvGrpSpPr>
          <p:grpSpPr>
            <a:xfrm>
              <a:off x="14297993" y="6736889"/>
              <a:ext cx="535780" cy="267259"/>
              <a:chOff x="6448425" y="3291840"/>
              <a:chExt cx="1030925" cy="375285"/>
            </a:xfrm>
            <a:solidFill>
              <a:schemeClr val="bg1">
                <a:lumMod val="65000"/>
              </a:schemeClr>
            </a:solidFill>
          </p:grpSpPr>
          <p:sp>
            <p:nvSpPr>
              <p:cNvPr id="267"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68"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238" name="Group 35"/>
            <p:cNvGrpSpPr/>
            <p:nvPr/>
          </p:nvGrpSpPr>
          <p:grpSpPr>
            <a:xfrm>
              <a:off x="15378113" y="7096929"/>
              <a:ext cx="535780" cy="267259"/>
              <a:chOff x="6448425" y="3291840"/>
              <a:chExt cx="1030925" cy="375285"/>
            </a:xfrm>
            <a:solidFill>
              <a:srgbClr val="00B0F0"/>
            </a:solidFill>
          </p:grpSpPr>
          <p:sp>
            <p:nvSpPr>
              <p:cNvPr id="265"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66"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239" name="直接连接符 238"/>
            <p:cNvCxnSpPr/>
            <p:nvPr/>
          </p:nvCxnSpPr>
          <p:spPr bwMode="auto">
            <a:xfrm flipH="1">
              <a:off x="12313367" y="7889017"/>
              <a:ext cx="576064" cy="20563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0" name="直接连接符 239"/>
            <p:cNvCxnSpPr>
              <a:endCxn id="265" idx="2"/>
            </p:cNvCxnSpPr>
            <p:nvPr/>
          </p:nvCxnSpPr>
          <p:spPr bwMode="auto">
            <a:xfrm>
              <a:off x="13249471" y="6963299"/>
              <a:ext cx="2128642" cy="267260"/>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41" name="Group 35"/>
            <p:cNvGrpSpPr/>
            <p:nvPr/>
          </p:nvGrpSpPr>
          <p:grpSpPr>
            <a:xfrm>
              <a:off x="12785825" y="6808897"/>
              <a:ext cx="535780" cy="267259"/>
              <a:chOff x="6448425" y="3291840"/>
              <a:chExt cx="1030925" cy="375285"/>
            </a:xfrm>
            <a:solidFill>
              <a:srgbClr val="92D050"/>
            </a:solidFill>
          </p:grpSpPr>
          <p:sp>
            <p:nvSpPr>
              <p:cNvPr id="263"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64"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242" name="矩形 241"/>
            <p:cNvSpPr/>
            <p:nvPr/>
          </p:nvSpPr>
          <p:spPr>
            <a:xfrm>
              <a:off x="11161365" y="7096929"/>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A</a:t>
              </a:r>
            </a:p>
          </p:txBody>
        </p:sp>
        <p:grpSp>
          <p:nvGrpSpPr>
            <p:cNvPr id="243" name="Group 35"/>
            <p:cNvGrpSpPr/>
            <p:nvPr/>
          </p:nvGrpSpPr>
          <p:grpSpPr>
            <a:xfrm>
              <a:off x="11057633" y="6880905"/>
              <a:ext cx="535780" cy="267259"/>
              <a:chOff x="6448425" y="3291840"/>
              <a:chExt cx="1030925" cy="375285"/>
            </a:xfrm>
            <a:solidFill>
              <a:srgbClr val="00B0F0"/>
            </a:solidFill>
          </p:grpSpPr>
          <p:sp>
            <p:nvSpPr>
              <p:cNvPr id="261"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62"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244" name="Group 35"/>
            <p:cNvGrpSpPr/>
            <p:nvPr/>
          </p:nvGrpSpPr>
          <p:grpSpPr>
            <a:xfrm>
              <a:off x="12817549" y="7672993"/>
              <a:ext cx="535780" cy="267259"/>
              <a:chOff x="6448425" y="3291840"/>
              <a:chExt cx="1030925" cy="375285"/>
            </a:xfrm>
            <a:solidFill>
              <a:srgbClr val="92D050"/>
            </a:solidFill>
          </p:grpSpPr>
          <p:sp>
            <p:nvSpPr>
              <p:cNvPr id="259"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60"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245" name="Group 35"/>
            <p:cNvGrpSpPr/>
            <p:nvPr/>
          </p:nvGrpSpPr>
          <p:grpSpPr>
            <a:xfrm>
              <a:off x="14401725" y="7672993"/>
              <a:ext cx="535780" cy="267259"/>
              <a:chOff x="6448425" y="3291840"/>
              <a:chExt cx="1030925" cy="375285"/>
            </a:xfrm>
            <a:solidFill>
              <a:schemeClr val="bg1">
                <a:lumMod val="65000"/>
              </a:schemeClr>
            </a:solidFill>
          </p:grpSpPr>
          <p:sp>
            <p:nvSpPr>
              <p:cNvPr id="257"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58"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246" name="矩形 245"/>
            <p:cNvSpPr/>
            <p:nvPr/>
          </p:nvSpPr>
          <p:spPr>
            <a:xfrm>
              <a:off x="11017349" y="7488907"/>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a</a:t>
              </a:r>
            </a:p>
          </p:txBody>
        </p:sp>
        <p:sp>
          <p:nvSpPr>
            <p:cNvPr id="247" name="矩形 246"/>
            <p:cNvSpPr/>
            <p:nvPr/>
          </p:nvSpPr>
          <p:spPr>
            <a:xfrm>
              <a:off x="11953453" y="7745001"/>
              <a:ext cx="432048" cy="400110"/>
            </a:xfrm>
            <a:prstGeom prst="rect">
              <a:avLst/>
            </a:prstGeom>
          </p:spPr>
          <p:txBody>
            <a:bodyPr wrap="square">
              <a:spAutoFit/>
            </a:bodyPr>
            <a:lstStyle/>
            <a:p>
              <a:pPr lvl="0" defTabSz="1371600" fontAlgn="auto">
                <a:spcBef>
                  <a:spcPts val="0"/>
                </a:spcBef>
                <a:spcAft>
                  <a:spcPts val="0"/>
                </a:spcAft>
                <a:defRPr/>
              </a:pPr>
              <a:endParaRPr lang="en-US" altLang="zh-CN" sz="2000" b="1" kern="0" dirty="0" smtClean="0">
                <a:latin typeface="Times New Roman" pitchFamily="18" charset="0"/>
                <a:cs typeface="Times New Roman" pitchFamily="18" charset="0"/>
              </a:endParaRPr>
            </a:p>
          </p:txBody>
        </p:sp>
        <p:sp>
          <p:nvSpPr>
            <p:cNvPr id="248" name="矩形 247"/>
            <p:cNvSpPr/>
            <p:nvPr/>
          </p:nvSpPr>
          <p:spPr>
            <a:xfrm>
              <a:off x="11161365" y="6768827"/>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b</a:t>
              </a:r>
            </a:p>
          </p:txBody>
        </p:sp>
        <p:sp>
          <p:nvSpPr>
            <p:cNvPr id="249" name="矩形 248"/>
            <p:cNvSpPr/>
            <p:nvPr/>
          </p:nvSpPr>
          <p:spPr>
            <a:xfrm>
              <a:off x="11953453" y="799296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c</a:t>
              </a:r>
            </a:p>
          </p:txBody>
        </p:sp>
        <p:sp>
          <p:nvSpPr>
            <p:cNvPr id="250" name="矩形 249"/>
            <p:cNvSpPr/>
            <p:nvPr/>
          </p:nvSpPr>
          <p:spPr>
            <a:xfrm>
              <a:off x="12889557" y="6696819"/>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d</a:t>
              </a:r>
            </a:p>
          </p:txBody>
        </p:sp>
        <p:sp>
          <p:nvSpPr>
            <p:cNvPr id="251" name="矩形 250"/>
            <p:cNvSpPr/>
            <p:nvPr/>
          </p:nvSpPr>
          <p:spPr>
            <a:xfrm>
              <a:off x="12889557" y="763292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e</a:t>
              </a:r>
            </a:p>
          </p:txBody>
        </p:sp>
        <p:sp>
          <p:nvSpPr>
            <p:cNvPr id="252" name="矩形 251"/>
            <p:cNvSpPr/>
            <p:nvPr/>
          </p:nvSpPr>
          <p:spPr>
            <a:xfrm>
              <a:off x="13969677" y="831293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f</a:t>
              </a:r>
            </a:p>
          </p:txBody>
        </p:sp>
        <p:sp>
          <p:nvSpPr>
            <p:cNvPr id="253" name="矩形 252"/>
            <p:cNvSpPr/>
            <p:nvPr/>
          </p:nvSpPr>
          <p:spPr>
            <a:xfrm>
              <a:off x="14401725" y="6624811"/>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g</a:t>
              </a:r>
            </a:p>
          </p:txBody>
        </p:sp>
        <p:sp>
          <p:nvSpPr>
            <p:cNvPr id="254" name="矩形 253"/>
            <p:cNvSpPr/>
            <p:nvPr/>
          </p:nvSpPr>
          <p:spPr>
            <a:xfrm>
              <a:off x="14473733" y="763292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h</a:t>
              </a:r>
            </a:p>
          </p:txBody>
        </p:sp>
        <p:sp>
          <p:nvSpPr>
            <p:cNvPr id="255" name="矩形 254"/>
            <p:cNvSpPr/>
            <p:nvPr/>
          </p:nvSpPr>
          <p:spPr>
            <a:xfrm>
              <a:off x="15481845" y="6984851"/>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err="1" smtClean="0">
                  <a:latin typeface="Times New Roman" pitchFamily="18" charset="0"/>
                  <a:cs typeface="Times New Roman" pitchFamily="18" charset="0"/>
                </a:rPr>
                <a:t>i</a:t>
              </a:r>
              <a:endParaRPr lang="en-US" altLang="zh-CN" sz="2000" b="1" kern="0" dirty="0" smtClean="0">
                <a:latin typeface="Times New Roman" pitchFamily="18" charset="0"/>
                <a:cs typeface="Times New Roman" pitchFamily="18" charset="0"/>
              </a:endParaRPr>
            </a:p>
          </p:txBody>
        </p:sp>
        <p:sp>
          <p:nvSpPr>
            <p:cNvPr id="256" name="矩形 255"/>
            <p:cNvSpPr/>
            <p:nvPr/>
          </p:nvSpPr>
          <p:spPr>
            <a:xfrm>
              <a:off x="15625861" y="7776939"/>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j</a:t>
              </a:r>
            </a:p>
          </p:txBody>
        </p:sp>
      </p:grpSp>
      <p:sp>
        <p:nvSpPr>
          <p:cNvPr id="277" name="下箭头 276"/>
          <p:cNvSpPr/>
          <p:nvPr/>
        </p:nvSpPr>
        <p:spPr bwMode="auto">
          <a:xfrm>
            <a:off x="11737304" y="4138720"/>
            <a:ext cx="432048"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278" name="组合 277"/>
          <p:cNvGrpSpPr/>
          <p:nvPr/>
        </p:nvGrpSpPr>
        <p:grpSpPr>
          <a:xfrm>
            <a:off x="11017224" y="3274624"/>
            <a:ext cx="2016224" cy="792088"/>
            <a:chOff x="13105581" y="2520355"/>
            <a:chExt cx="2016224" cy="792088"/>
          </a:xfrm>
        </p:grpSpPr>
        <p:sp>
          <p:nvSpPr>
            <p:cNvPr id="279" name="Rounded Rectangle 111"/>
            <p:cNvSpPr/>
            <p:nvPr/>
          </p:nvSpPr>
          <p:spPr>
            <a:xfrm>
              <a:off x="13105581" y="2520355"/>
              <a:ext cx="1728191" cy="792088"/>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280" name="矩形 279"/>
            <p:cNvSpPr/>
            <p:nvPr/>
          </p:nvSpPr>
          <p:spPr>
            <a:xfrm>
              <a:off x="13249597" y="2592363"/>
              <a:ext cx="1872208" cy="707886"/>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NSI2’s requirement</a:t>
              </a:r>
            </a:p>
          </p:txBody>
        </p:sp>
      </p:grpSp>
      <p:sp>
        <p:nvSpPr>
          <p:cNvPr id="281" name="下箭头 280"/>
          <p:cNvSpPr/>
          <p:nvPr/>
        </p:nvSpPr>
        <p:spPr bwMode="auto">
          <a:xfrm>
            <a:off x="13537504" y="4138720"/>
            <a:ext cx="432048"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282" name="组合 281"/>
          <p:cNvGrpSpPr/>
          <p:nvPr/>
        </p:nvGrpSpPr>
        <p:grpSpPr>
          <a:xfrm>
            <a:off x="12961440" y="3274624"/>
            <a:ext cx="2016224" cy="792088"/>
            <a:chOff x="13105581" y="2520355"/>
            <a:chExt cx="2016224" cy="792088"/>
          </a:xfrm>
        </p:grpSpPr>
        <p:sp>
          <p:nvSpPr>
            <p:cNvPr id="283" name="Rounded Rectangle 111"/>
            <p:cNvSpPr/>
            <p:nvPr/>
          </p:nvSpPr>
          <p:spPr>
            <a:xfrm>
              <a:off x="13105581" y="2520355"/>
              <a:ext cx="1728191" cy="792088"/>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284" name="矩形 283"/>
            <p:cNvSpPr/>
            <p:nvPr/>
          </p:nvSpPr>
          <p:spPr>
            <a:xfrm>
              <a:off x="13249597" y="2592363"/>
              <a:ext cx="1872208" cy="707886"/>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NSI3’s requirement</a:t>
              </a:r>
            </a:p>
          </p:txBody>
        </p:sp>
      </p:grpSp>
    </p:spTree>
  </p:cSld>
  <p:clrMapOvr>
    <a:masterClrMapping/>
  </p:clrMapOvr>
  <p:transition advClick="0" advTm="8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88157" y="504106"/>
            <a:ext cx="17606069" cy="1800225"/>
          </a:xfrm>
        </p:spPr>
        <p:txBody>
          <a:bodyPr>
            <a:noAutofit/>
          </a:bodyPr>
          <a:lstStyle/>
          <a:p>
            <a:pPr lvl="0" algn="l" defTabSz="914400" fontAlgn="base">
              <a:spcAft>
                <a:spcPct val="0"/>
              </a:spcAft>
              <a:defRPr/>
            </a:pPr>
            <a:r>
              <a:rPr lang="en-US" altLang="zh-CN" sz="6000" dirty="0"/>
              <a:t>Automatic Composition (Mode III: Service Requirement)</a:t>
            </a:r>
            <a:endParaRPr lang="zh-CN" altLang="en-US" sz="6000" dirty="0"/>
          </a:p>
        </p:txBody>
      </p:sp>
      <p:sp>
        <p:nvSpPr>
          <p:cNvPr id="98" name="Rounded Rectangle 111"/>
          <p:cNvSpPr/>
          <p:nvPr/>
        </p:nvSpPr>
        <p:spPr>
          <a:xfrm>
            <a:off x="144141" y="6865732"/>
            <a:ext cx="17713968" cy="2846131"/>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lnSpc>
                <a:spcPct val="150000"/>
              </a:lnSpc>
              <a:spcBef>
                <a:spcPts val="0"/>
              </a:spcBef>
              <a:spcAft>
                <a:spcPts val="0"/>
              </a:spcAft>
              <a:defRPr/>
            </a:pPr>
            <a:endParaRPr lang="en-US" sz="2400" kern="0" dirty="0" smtClean="0">
              <a:solidFill>
                <a:prstClr val="black"/>
              </a:solidFill>
              <a:latin typeface="Calibri" panose="020F0502020204030204"/>
              <a:ea typeface="+mn-ea"/>
            </a:endParaRPr>
          </a:p>
        </p:txBody>
      </p:sp>
      <p:sp>
        <p:nvSpPr>
          <p:cNvPr id="99" name="矩形 98"/>
          <p:cNvSpPr/>
          <p:nvPr/>
        </p:nvSpPr>
        <p:spPr>
          <a:xfrm>
            <a:off x="504181" y="7047567"/>
            <a:ext cx="6768752" cy="400110"/>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Output</a:t>
            </a:r>
            <a:r>
              <a:rPr lang="zh-CN" altLang="en-US"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smtClean="0">
                <a:solidFill>
                  <a:schemeClr val="tx1">
                    <a:lumMod val="95000"/>
                    <a:lumOff val="5000"/>
                  </a:schemeClr>
                </a:solidFill>
                <a:latin typeface="Times New Roman" pitchFamily="18" charset="0"/>
                <a:cs typeface="Times New Roman" pitchFamily="18" charset="0"/>
              </a:rPr>
              <a:t>Configuration on Underlying Network for NSI1 </a:t>
            </a:r>
          </a:p>
        </p:txBody>
      </p:sp>
      <p:sp>
        <p:nvSpPr>
          <p:cNvPr id="100" name="矩形 99"/>
          <p:cNvSpPr/>
          <p:nvPr/>
        </p:nvSpPr>
        <p:spPr>
          <a:xfrm>
            <a:off x="4464621" y="7839655"/>
            <a:ext cx="4248472" cy="1477328"/>
          </a:xfrm>
          <a:prstGeom prst="rect">
            <a:avLst/>
          </a:prstGeom>
        </p:spPr>
        <p:txBody>
          <a:bodyPr wrap="square">
            <a:spAutoFit/>
          </a:bodyPr>
          <a:lstStyle/>
          <a:p>
            <a:pPr lvl="0" defTabSz="1371600" fontAlgn="auto">
              <a:lnSpc>
                <a:spcPct val="150000"/>
              </a:lnSpc>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No node </a:t>
            </a:r>
            <a:r>
              <a:rPr lang="en-US" altLang="zh-CN" sz="2000" kern="0" dirty="0" err="1" smtClean="0">
                <a:solidFill>
                  <a:schemeClr val="tx1">
                    <a:lumMod val="95000"/>
                    <a:lumOff val="5000"/>
                  </a:schemeClr>
                </a:solidFill>
                <a:latin typeface="Times New Roman" pitchFamily="18" charset="0"/>
                <a:cs typeface="Times New Roman" pitchFamily="18" charset="0"/>
              </a:rPr>
              <a:t>infor</a:t>
            </a:r>
            <a:endParaRPr lang="en-US" altLang="zh-CN" sz="2000" kern="0" dirty="0" smtClean="0">
              <a:solidFill>
                <a:schemeClr val="tx1">
                  <a:lumMod val="95000"/>
                  <a:lumOff val="5000"/>
                </a:schemeClr>
              </a:solidFill>
              <a:latin typeface="Times New Roman" pitchFamily="18" charset="0"/>
              <a:cs typeface="Times New Roman" pitchFamily="18" charset="0"/>
            </a:endParaRPr>
          </a:p>
          <a:p>
            <a:pPr lvl="0" defTabSz="1371600" fontAlgn="auto">
              <a:lnSpc>
                <a:spcPct val="150000"/>
              </a:lnSpc>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UNI Interfaces</a:t>
            </a:r>
          </a:p>
          <a:p>
            <a:pPr lvl="0" defTabSz="1371600" fontAlgn="auto">
              <a:lnSpc>
                <a:spcPct val="150000"/>
              </a:lnSpc>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sym typeface="Wingdings" pitchFamily="2" charset="2"/>
              </a:rPr>
              <a:t>Full Mesh Topology</a:t>
            </a:r>
          </a:p>
        </p:txBody>
      </p:sp>
      <p:sp>
        <p:nvSpPr>
          <p:cNvPr id="101" name="椭圆 100"/>
          <p:cNvSpPr/>
          <p:nvPr/>
        </p:nvSpPr>
        <p:spPr bwMode="auto">
          <a:xfrm>
            <a:off x="1512293" y="7981930"/>
            <a:ext cx="144016" cy="144016"/>
          </a:xfrm>
          <a:prstGeom prst="ellipse">
            <a:avLst/>
          </a:prstGeom>
          <a:solidFill>
            <a:srgbClr val="FF00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2" name="椭圆 101"/>
          <p:cNvSpPr/>
          <p:nvPr/>
        </p:nvSpPr>
        <p:spPr bwMode="auto">
          <a:xfrm>
            <a:off x="1800325" y="8702010"/>
            <a:ext cx="144016" cy="144016"/>
          </a:xfrm>
          <a:prstGeom prst="ellipse">
            <a:avLst/>
          </a:prstGeom>
          <a:solidFill>
            <a:srgbClr val="FF00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3" name="椭圆 102"/>
          <p:cNvSpPr/>
          <p:nvPr/>
        </p:nvSpPr>
        <p:spPr bwMode="auto">
          <a:xfrm>
            <a:off x="3240485" y="7981930"/>
            <a:ext cx="144016" cy="144016"/>
          </a:xfrm>
          <a:prstGeom prst="ellipse">
            <a:avLst/>
          </a:prstGeom>
          <a:solidFill>
            <a:srgbClr val="FF00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4" name="椭圆 103"/>
          <p:cNvSpPr/>
          <p:nvPr/>
        </p:nvSpPr>
        <p:spPr bwMode="auto">
          <a:xfrm>
            <a:off x="3528517" y="8702010"/>
            <a:ext cx="144016" cy="144016"/>
          </a:xfrm>
          <a:prstGeom prst="ellipse">
            <a:avLst/>
          </a:prstGeom>
          <a:solidFill>
            <a:srgbClr val="FF00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cxnSp>
        <p:nvCxnSpPr>
          <p:cNvPr id="105" name="直接连接符 104"/>
          <p:cNvCxnSpPr>
            <a:stCxn id="101" idx="6"/>
            <a:endCxn id="104" idx="2"/>
          </p:cNvCxnSpPr>
          <p:nvPr/>
        </p:nvCxnSpPr>
        <p:spPr bwMode="auto">
          <a:xfrm>
            <a:off x="1656309" y="8053938"/>
            <a:ext cx="1872208" cy="720080"/>
          </a:xfrm>
          <a:prstGeom prst="line">
            <a:avLst/>
          </a:prstGeom>
          <a:ln>
            <a:solidFill>
              <a:srgbClr val="FF0066"/>
            </a:solidFill>
            <a:prstDash val="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6" name="直接连接符 105"/>
          <p:cNvCxnSpPr>
            <a:stCxn id="101" idx="6"/>
            <a:endCxn id="103" idx="2"/>
          </p:cNvCxnSpPr>
          <p:nvPr/>
        </p:nvCxnSpPr>
        <p:spPr bwMode="auto">
          <a:xfrm>
            <a:off x="1656309" y="8053938"/>
            <a:ext cx="1584176" cy="0"/>
          </a:xfrm>
          <a:prstGeom prst="line">
            <a:avLst/>
          </a:prstGeom>
          <a:ln>
            <a:solidFill>
              <a:srgbClr val="FF0066"/>
            </a:solidFill>
            <a:prstDash val="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7" name="直接连接符 106"/>
          <p:cNvCxnSpPr>
            <a:stCxn id="102" idx="5"/>
            <a:endCxn id="103" idx="2"/>
          </p:cNvCxnSpPr>
          <p:nvPr/>
        </p:nvCxnSpPr>
        <p:spPr bwMode="auto">
          <a:xfrm flipV="1">
            <a:off x="1923250" y="8053938"/>
            <a:ext cx="1317235" cy="770997"/>
          </a:xfrm>
          <a:prstGeom prst="line">
            <a:avLst/>
          </a:prstGeom>
          <a:ln>
            <a:solidFill>
              <a:srgbClr val="FF0066"/>
            </a:solidFill>
            <a:prstDash val="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8" name="直接连接符 107"/>
          <p:cNvCxnSpPr>
            <a:stCxn id="102" idx="5"/>
            <a:endCxn id="104" idx="3"/>
          </p:cNvCxnSpPr>
          <p:nvPr/>
        </p:nvCxnSpPr>
        <p:spPr bwMode="auto">
          <a:xfrm>
            <a:off x="1923250" y="8824935"/>
            <a:ext cx="1626358" cy="0"/>
          </a:xfrm>
          <a:prstGeom prst="line">
            <a:avLst/>
          </a:prstGeom>
          <a:ln>
            <a:solidFill>
              <a:srgbClr val="FF0066"/>
            </a:solidFill>
            <a:prstDash val="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09" name="组合 194"/>
          <p:cNvGrpSpPr/>
          <p:nvPr/>
        </p:nvGrpSpPr>
        <p:grpSpPr>
          <a:xfrm>
            <a:off x="360165" y="2655079"/>
            <a:ext cx="9301552" cy="2592288"/>
            <a:chOff x="432173" y="2016299"/>
            <a:chExt cx="8433739" cy="2088232"/>
          </a:xfrm>
        </p:grpSpPr>
        <p:sp>
          <p:nvSpPr>
            <p:cNvPr id="110" name="Rounded Rectangle 113"/>
            <p:cNvSpPr/>
            <p:nvPr/>
          </p:nvSpPr>
          <p:spPr>
            <a:xfrm>
              <a:off x="432173" y="2016299"/>
              <a:ext cx="8161228" cy="2088232"/>
            </a:xfrm>
            <a:prstGeom prst="roundRect">
              <a:avLst>
                <a:gd name="adj" fmla="val 5596"/>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111" name="矩形 110"/>
            <p:cNvSpPr/>
            <p:nvPr/>
          </p:nvSpPr>
          <p:spPr>
            <a:xfrm>
              <a:off x="497463" y="2132312"/>
              <a:ext cx="4392362" cy="322311"/>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a:t>
              </a:r>
              <a:r>
                <a:rPr lang="zh-CN" altLang="en-US"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smtClean="0">
                  <a:solidFill>
                    <a:schemeClr val="tx1">
                      <a:lumMod val="95000"/>
                      <a:lumOff val="5000"/>
                    </a:schemeClr>
                  </a:solidFill>
                  <a:latin typeface="Times New Roman" pitchFamily="18" charset="0"/>
                  <a:cs typeface="Times New Roman" pitchFamily="18" charset="0"/>
                </a:rPr>
                <a:t>Service Requirement</a:t>
              </a:r>
            </a:p>
          </p:txBody>
        </p:sp>
        <p:sp>
          <p:nvSpPr>
            <p:cNvPr id="112" name="矩形 111"/>
            <p:cNvSpPr/>
            <p:nvPr/>
          </p:nvSpPr>
          <p:spPr>
            <a:xfrm>
              <a:off x="3827244" y="2132312"/>
              <a:ext cx="4313105" cy="322311"/>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a:t>
              </a:r>
              <a:r>
                <a:rPr lang="en-US" altLang="zh-CN" sz="2000" kern="0" dirty="0" err="1" smtClean="0">
                  <a:solidFill>
                    <a:schemeClr val="tx1">
                      <a:lumMod val="95000"/>
                      <a:lumOff val="5000"/>
                    </a:schemeClr>
                  </a:solidFill>
                  <a:latin typeface="Times New Roman" pitchFamily="18" charset="0"/>
                  <a:cs typeface="Times New Roman" pitchFamily="18" charset="0"/>
                </a:rPr>
                <a:t>Number_Entry</a:t>
              </a:r>
              <a:r>
                <a:rPr lang="en-US" altLang="zh-CN"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err="1" smtClean="0">
                  <a:solidFill>
                    <a:schemeClr val="tx1">
                      <a:lumMod val="95000"/>
                      <a:lumOff val="5000"/>
                    </a:schemeClr>
                  </a:solidFill>
                  <a:latin typeface="Times New Roman" pitchFamily="18" charset="0"/>
                  <a:cs typeface="Times New Roman" pitchFamily="18" charset="0"/>
                </a:rPr>
                <a:t>Number_Exit</a:t>
              </a:r>
              <a:r>
                <a:rPr lang="en-US" altLang="zh-CN" sz="2000" kern="0" dirty="0" smtClean="0">
                  <a:solidFill>
                    <a:schemeClr val="tx1">
                      <a:lumMod val="95000"/>
                      <a:lumOff val="5000"/>
                    </a:schemeClr>
                  </a:solidFill>
                  <a:latin typeface="Times New Roman" pitchFamily="18" charset="0"/>
                  <a:cs typeface="Times New Roman" pitchFamily="18" charset="0"/>
                </a:rPr>
                <a:t>): (2,2)</a:t>
              </a:r>
            </a:p>
          </p:txBody>
        </p:sp>
        <p:sp>
          <p:nvSpPr>
            <p:cNvPr id="113" name="矩形 112"/>
            <p:cNvSpPr/>
            <p:nvPr/>
          </p:nvSpPr>
          <p:spPr>
            <a:xfrm>
              <a:off x="3827244" y="2541841"/>
              <a:ext cx="4835424" cy="322311"/>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Uplink_Entry1: 10 M </a:t>
              </a:r>
              <a:r>
                <a:rPr lang="en-US" altLang="zh-CN"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smtClean="0">
                  <a:solidFill>
                    <a:schemeClr val="tx1">
                      <a:lumMod val="95000"/>
                      <a:lumOff val="5000"/>
                    </a:schemeClr>
                  </a:solidFill>
                  <a:latin typeface="Times New Roman" pitchFamily="18" charset="0"/>
                  <a:cs typeface="Times New Roman" pitchFamily="18" charset="0"/>
                </a:rPr>
                <a:t>Downlink_Entry1:20M</a:t>
              </a:r>
            </a:p>
          </p:txBody>
        </p:sp>
        <p:sp>
          <p:nvSpPr>
            <p:cNvPr id="115" name="矩形 114"/>
            <p:cNvSpPr/>
            <p:nvPr/>
          </p:nvSpPr>
          <p:spPr>
            <a:xfrm>
              <a:off x="3827244" y="2880395"/>
              <a:ext cx="4896737" cy="322311"/>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Uplink_Entry2: 4M      </a:t>
              </a:r>
              <a:r>
                <a:rPr lang="en-US" altLang="zh-CN"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smtClean="0">
                  <a:solidFill>
                    <a:schemeClr val="tx1">
                      <a:lumMod val="95000"/>
                      <a:lumOff val="5000"/>
                    </a:schemeClr>
                  </a:solidFill>
                  <a:latin typeface="Times New Roman" pitchFamily="18" charset="0"/>
                  <a:cs typeface="Times New Roman" pitchFamily="18" charset="0"/>
                </a:rPr>
                <a:t>Downklink_Entry2</a:t>
              </a:r>
              <a:r>
                <a:rPr lang="en-US" altLang="zh-CN" sz="2000" kern="0" dirty="0" smtClean="0">
                  <a:solidFill>
                    <a:schemeClr val="tx1">
                      <a:lumMod val="95000"/>
                      <a:lumOff val="5000"/>
                    </a:schemeClr>
                  </a:solidFill>
                  <a:latin typeface="Times New Roman" pitchFamily="18" charset="0"/>
                  <a:cs typeface="Times New Roman" pitchFamily="18" charset="0"/>
                </a:rPr>
                <a:t>: 8M</a:t>
              </a:r>
            </a:p>
          </p:txBody>
        </p:sp>
        <p:sp>
          <p:nvSpPr>
            <p:cNvPr id="116" name="矩形 115"/>
            <p:cNvSpPr/>
            <p:nvPr/>
          </p:nvSpPr>
          <p:spPr>
            <a:xfrm>
              <a:off x="3827244" y="3240435"/>
              <a:ext cx="5038668" cy="322311"/>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Uplink_Exit1: 10M      </a:t>
              </a:r>
              <a:r>
                <a:rPr lang="en-US" altLang="zh-CN" sz="2000" kern="0" dirty="0" smtClean="0">
                  <a:solidFill>
                    <a:schemeClr val="tx1">
                      <a:lumMod val="95000"/>
                      <a:lumOff val="5000"/>
                    </a:schemeClr>
                  </a:solidFill>
                  <a:latin typeface="Times New Roman" pitchFamily="18" charset="0"/>
                  <a:cs typeface="Times New Roman" pitchFamily="18" charset="0"/>
                </a:rPr>
                <a:t> </a:t>
              </a:r>
              <a:r>
                <a:rPr lang="en-US" altLang="zh-CN" sz="2000" kern="0" dirty="0" smtClean="0">
                  <a:solidFill>
                    <a:schemeClr val="tx1">
                      <a:lumMod val="95000"/>
                      <a:lumOff val="5000"/>
                    </a:schemeClr>
                  </a:solidFill>
                  <a:latin typeface="Times New Roman" pitchFamily="18" charset="0"/>
                  <a:cs typeface="Times New Roman" pitchFamily="18" charset="0"/>
                </a:rPr>
                <a:t>Downlink_Exit1:40M</a:t>
              </a:r>
              <a:endParaRPr lang="en-US" altLang="zh-CN" sz="2000" kern="0" dirty="0" smtClean="0">
                <a:solidFill>
                  <a:schemeClr val="tx1">
                    <a:lumMod val="95000"/>
                    <a:lumOff val="5000"/>
                  </a:schemeClr>
                </a:solidFill>
                <a:latin typeface="Times New Roman" pitchFamily="18" charset="0"/>
                <a:cs typeface="Times New Roman" pitchFamily="18" charset="0"/>
              </a:endParaRPr>
            </a:p>
          </p:txBody>
        </p:sp>
        <p:sp>
          <p:nvSpPr>
            <p:cNvPr id="117" name="云形 116"/>
            <p:cNvSpPr/>
            <p:nvPr/>
          </p:nvSpPr>
          <p:spPr bwMode="auto">
            <a:xfrm>
              <a:off x="1144878" y="2808387"/>
              <a:ext cx="2016224" cy="576064"/>
            </a:xfrm>
            <a:prstGeom prst="cloud">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2000" kern="0" dirty="0" smtClean="0">
                  <a:solidFill>
                    <a:srgbClr val="000000"/>
                  </a:solidFill>
                  <a:latin typeface="Calibri" panose="020F0502020204030204"/>
                  <a:ea typeface="ＭＳ Ｐゴシック" pitchFamily="34" charset="-128"/>
                </a:rPr>
                <a:t>TN</a:t>
              </a:r>
              <a:endParaRPr lang="zh-CN" altLang="en-US" sz="2000" kern="0" dirty="0" smtClean="0">
                <a:solidFill>
                  <a:srgbClr val="000000"/>
                </a:solidFill>
                <a:latin typeface="Calibri" panose="020F0502020204030204"/>
                <a:ea typeface="ＭＳ Ｐゴシック" pitchFamily="34" charset="-128"/>
              </a:endParaRPr>
            </a:p>
          </p:txBody>
        </p:sp>
        <p:sp>
          <p:nvSpPr>
            <p:cNvPr id="118" name="等腰三角形 117"/>
            <p:cNvSpPr/>
            <p:nvPr/>
          </p:nvSpPr>
          <p:spPr bwMode="auto">
            <a:xfrm flipH="1">
              <a:off x="823912" y="2712376"/>
              <a:ext cx="144016" cy="288032"/>
            </a:xfrm>
            <a:prstGeom prst="triangl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9" name="等腰三角形 118"/>
            <p:cNvSpPr/>
            <p:nvPr/>
          </p:nvSpPr>
          <p:spPr bwMode="auto">
            <a:xfrm flipH="1">
              <a:off x="928854" y="3240435"/>
              <a:ext cx="144016" cy="288032"/>
            </a:xfrm>
            <a:prstGeom prst="triangl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cxnSp>
          <p:nvCxnSpPr>
            <p:cNvPr id="120" name="直接连接符 119"/>
            <p:cNvCxnSpPr>
              <a:stCxn id="118" idx="1"/>
              <a:endCxn id="126" idx="1"/>
            </p:cNvCxnSpPr>
            <p:nvPr/>
          </p:nvCxnSpPr>
          <p:spPr bwMode="auto">
            <a:xfrm>
              <a:off x="931924" y="2856393"/>
              <a:ext cx="374930" cy="46993"/>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1" name="直接连接符 120"/>
            <p:cNvCxnSpPr/>
            <p:nvPr/>
          </p:nvCxnSpPr>
          <p:spPr bwMode="auto">
            <a:xfrm flipV="1">
              <a:off x="1000862" y="3312443"/>
              <a:ext cx="360040" cy="72008"/>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2" name="矩形 121"/>
            <p:cNvSpPr/>
            <p:nvPr/>
          </p:nvSpPr>
          <p:spPr bwMode="auto">
            <a:xfrm>
              <a:off x="3305118" y="3168427"/>
              <a:ext cx="144016" cy="432048"/>
            </a:xfrm>
            <a:prstGeom prst="rect">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cxnSp>
          <p:nvCxnSpPr>
            <p:cNvPr id="123" name="直接连接符 122"/>
            <p:cNvCxnSpPr>
              <a:stCxn id="128" idx="7"/>
              <a:endCxn id="122" idx="1"/>
            </p:cNvCxnSpPr>
            <p:nvPr/>
          </p:nvCxnSpPr>
          <p:spPr bwMode="auto">
            <a:xfrm>
              <a:off x="3068003" y="3193745"/>
              <a:ext cx="237115" cy="190706"/>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4" name="矩形 123"/>
            <p:cNvSpPr/>
            <p:nvPr/>
          </p:nvSpPr>
          <p:spPr>
            <a:xfrm>
              <a:off x="1085071" y="3350447"/>
              <a:ext cx="720080" cy="247931"/>
            </a:xfrm>
            <a:prstGeom prst="rect">
              <a:avLst/>
            </a:prstGeom>
          </p:spPr>
          <p:txBody>
            <a:bodyPr wrap="square">
              <a:spAutoFit/>
            </a:bodyPr>
            <a:lstStyle/>
            <a:p>
              <a:pPr lvl="0" defTabSz="1371600" fontAlgn="auto">
                <a:spcBef>
                  <a:spcPts val="0"/>
                </a:spcBef>
                <a:spcAft>
                  <a:spcPts val="0"/>
                </a:spcAft>
                <a:defRPr/>
              </a:pPr>
              <a:r>
                <a:rPr lang="en-US" altLang="zh-CN" sz="1400" kern="0" dirty="0" smtClean="0">
                  <a:solidFill>
                    <a:srgbClr val="00B0F0"/>
                  </a:solidFill>
                  <a:latin typeface="Times New Roman" pitchFamily="18" charset="0"/>
                  <a:cs typeface="Times New Roman" pitchFamily="18" charset="0"/>
                </a:rPr>
                <a:t>entry2</a:t>
              </a:r>
            </a:p>
          </p:txBody>
        </p:sp>
        <p:sp>
          <p:nvSpPr>
            <p:cNvPr id="125" name="矩形 124"/>
            <p:cNvSpPr/>
            <p:nvPr/>
          </p:nvSpPr>
          <p:spPr>
            <a:xfrm>
              <a:off x="2873070" y="3240435"/>
              <a:ext cx="720080" cy="223138"/>
            </a:xfrm>
            <a:prstGeom prst="rect">
              <a:avLst/>
            </a:prstGeom>
          </p:spPr>
          <p:txBody>
            <a:bodyPr wrap="square">
              <a:spAutoFit/>
            </a:bodyPr>
            <a:lstStyle/>
            <a:p>
              <a:pPr lvl="0" defTabSz="1371600" fontAlgn="auto">
                <a:spcBef>
                  <a:spcPts val="0"/>
                </a:spcBef>
                <a:spcAft>
                  <a:spcPts val="0"/>
                </a:spcAft>
                <a:defRPr/>
              </a:pPr>
              <a:r>
                <a:rPr lang="en-US" altLang="zh-CN" sz="1200" kern="0" dirty="0" smtClean="0">
                  <a:solidFill>
                    <a:srgbClr val="00B0F0"/>
                  </a:solidFill>
                  <a:latin typeface="Times New Roman" pitchFamily="18" charset="0"/>
                  <a:cs typeface="Times New Roman" pitchFamily="18" charset="0"/>
                </a:rPr>
                <a:t>exit2</a:t>
              </a:r>
            </a:p>
          </p:txBody>
        </p:sp>
        <p:sp>
          <p:nvSpPr>
            <p:cNvPr id="126" name="椭圆 125"/>
            <p:cNvSpPr/>
            <p:nvPr/>
          </p:nvSpPr>
          <p:spPr bwMode="auto">
            <a:xfrm>
              <a:off x="1288895" y="2886396"/>
              <a:ext cx="122626" cy="116013"/>
            </a:xfrm>
            <a:prstGeom prst="ellipse">
              <a:avLst/>
            </a:prstGeom>
            <a:solidFill>
              <a:srgbClr val="FF0066"/>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27" name="椭圆 126"/>
            <p:cNvSpPr/>
            <p:nvPr/>
          </p:nvSpPr>
          <p:spPr bwMode="auto">
            <a:xfrm>
              <a:off x="1346231" y="3234434"/>
              <a:ext cx="144016" cy="110012"/>
            </a:xfrm>
            <a:prstGeom prst="ellipse">
              <a:avLst/>
            </a:prstGeom>
            <a:solidFill>
              <a:srgbClr val="FF0066"/>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28" name="椭圆 127"/>
            <p:cNvSpPr/>
            <p:nvPr/>
          </p:nvSpPr>
          <p:spPr bwMode="auto">
            <a:xfrm>
              <a:off x="2945078" y="3176811"/>
              <a:ext cx="144016" cy="115629"/>
            </a:xfrm>
            <a:prstGeom prst="ellipse">
              <a:avLst/>
            </a:prstGeom>
            <a:solidFill>
              <a:srgbClr val="FF0066"/>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29" name="矩形 128"/>
            <p:cNvSpPr/>
            <p:nvPr/>
          </p:nvSpPr>
          <p:spPr bwMode="auto">
            <a:xfrm>
              <a:off x="3304925" y="2422344"/>
              <a:ext cx="144016" cy="432048"/>
            </a:xfrm>
            <a:prstGeom prst="rect">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cxnSp>
          <p:nvCxnSpPr>
            <p:cNvPr id="132" name="直接连接符 131"/>
            <p:cNvCxnSpPr>
              <a:stCxn id="134" idx="7"/>
              <a:endCxn id="129" idx="1"/>
            </p:cNvCxnSpPr>
            <p:nvPr/>
          </p:nvCxnSpPr>
          <p:spPr bwMode="auto">
            <a:xfrm flipV="1">
              <a:off x="3072895" y="2638368"/>
              <a:ext cx="232031" cy="149353"/>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4" name="椭圆 133"/>
            <p:cNvSpPr/>
            <p:nvPr/>
          </p:nvSpPr>
          <p:spPr bwMode="auto">
            <a:xfrm>
              <a:off x="2978476" y="2770383"/>
              <a:ext cx="110618" cy="118396"/>
            </a:xfrm>
            <a:prstGeom prst="ellipse">
              <a:avLst/>
            </a:prstGeom>
            <a:solidFill>
              <a:srgbClr val="FF0066"/>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35" name="矩形 134"/>
            <p:cNvSpPr/>
            <p:nvPr/>
          </p:nvSpPr>
          <p:spPr>
            <a:xfrm>
              <a:off x="2913186" y="2538357"/>
              <a:ext cx="720080" cy="223138"/>
            </a:xfrm>
            <a:prstGeom prst="rect">
              <a:avLst/>
            </a:prstGeom>
          </p:spPr>
          <p:txBody>
            <a:bodyPr wrap="square">
              <a:spAutoFit/>
            </a:bodyPr>
            <a:lstStyle/>
            <a:p>
              <a:pPr lvl="0" defTabSz="1371600" fontAlgn="auto">
                <a:spcBef>
                  <a:spcPts val="0"/>
                </a:spcBef>
                <a:spcAft>
                  <a:spcPts val="0"/>
                </a:spcAft>
                <a:defRPr/>
              </a:pPr>
              <a:r>
                <a:rPr lang="en-US" altLang="zh-CN" sz="1200" kern="0" dirty="0" smtClean="0">
                  <a:solidFill>
                    <a:srgbClr val="00B0F0"/>
                  </a:solidFill>
                  <a:latin typeface="Times New Roman" pitchFamily="18" charset="0"/>
                  <a:cs typeface="Times New Roman" pitchFamily="18" charset="0"/>
                </a:rPr>
                <a:t>exit1</a:t>
              </a:r>
            </a:p>
          </p:txBody>
        </p:sp>
        <p:sp>
          <p:nvSpPr>
            <p:cNvPr id="136" name="矩形 135"/>
            <p:cNvSpPr/>
            <p:nvPr/>
          </p:nvSpPr>
          <p:spPr>
            <a:xfrm>
              <a:off x="432173" y="3698486"/>
              <a:ext cx="5040434" cy="322311"/>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UNI Interfaces, Uplink, Downlink </a:t>
              </a:r>
              <a:r>
                <a:rPr lang="en-US" altLang="zh-CN" sz="2000" kern="0" dirty="0" err="1" smtClean="0">
                  <a:solidFill>
                    <a:schemeClr val="tx1">
                      <a:lumMod val="95000"/>
                      <a:lumOff val="5000"/>
                    </a:schemeClr>
                  </a:solidFill>
                  <a:latin typeface="Times New Roman" pitchFamily="18" charset="0"/>
                  <a:cs typeface="Times New Roman" pitchFamily="18" charset="0"/>
                </a:rPr>
                <a:t>Infor</a:t>
              </a:r>
              <a:endParaRPr lang="en-US" altLang="zh-CN" sz="2000" kern="0" dirty="0" smtClean="0">
                <a:solidFill>
                  <a:schemeClr val="tx1">
                    <a:lumMod val="95000"/>
                    <a:lumOff val="5000"/>
                  </a:schemeClr>
                </a:solidFill>
                <a:latin typeface="Times New Roman" pitchFamily="18" charset="0"/>
                <a:cs typeface="Times New Roman" pitchFamily="18" charset="0"/>
              </a:endParaRPr>
            </a:p>
          </p:txBody>
        </p:sp>
        <p:sp>
          <p:nvSpPr>
            <p:cNvPr id="137" name="矩形 136"/>
            <p:cNvSpPr/>
            <p:nvPr/>
          </p:nvSpPr>
          <p:spPr>
            <a:xfrm>
              <a:off x="432173" y="2963436"/>
              <a:ext cx="1080120" cy="247931"/>
            </a:xfrm>
            <a:prstGeom prst="rect">
              <a:avLst/>
            </a:prstGeom>
          </p:spPr>
          <p:txBody>
            <a:bodyPr wrap="square">
              <a:spAutoFit/>
            </a:bodyPr>
            <a:lstStyle/>
            <a:p>
              <a:pPr lvl="0" defTabSz="1371600" fontAlgn="auto">
                <a:spcBef>
                  <a:spcPts val="0"/>
                </a:spcBef>
                <a:spcAft>
                  <a:spcPts val="0"/>
                </a:spcAft>
                <a:defRPr/>
              </a:pPr>
              <a:r>
                <a:rPr lang="en-US" altLang="zh-CN" sz="1400" kern="0" dirty="0" smtClean="0">
                  <a:solidFill>
                    <a:srgbClr val="00B0F0"/>
                  </a:solidFill>
                  <a:latin typeface="Times New Roman" pitchFamily="18" charset="0"/>
                  <a:cs typeface="Times New Roman" pitchFamily="18" charset="0"/>
                </a:rPr>
                <a:t>entry1</a:t>
              </a:r>
            </a:p>
          </p:txBody>
        </p:sp>
      </p:grpSp>
      <p:sp>
        <p:nvSpPr>
          <p:cNvPr id="138" name="Rounded Rectangle 111"/>
          <p:cNvSpPr/>
          <p:nvPr/>
        </p:nvSpPr>
        <p:spPr>
          <a:xfrm>
            <a:off x="10441285" y="4959335"/>
            <a:ext cx="4752527" cy="1152128"/>
          </a:xfrm>
          <a:prstGeom prst="roundRect">
            <a:avLst>
              <a:gd name="adj" fmla="val 8845"/>
            </a:avLst>
          </a:prstGeom>
          <a:solidFill>
            <a:srgbClr val="00B0F0"/>
          </a:solidFill>
          <a:ln w="12700" cap="flat" cmpd="sng" algn="ctr">
            <a:noFill/>
            <a:prstDash val="dash"/>
            <a:miter lim="800000"/>
          </a:ln>
          <a:effectLst/>
        </p:spPr>
        <p:txBody>
          <a:bodyPr lIns="137160" tIns="68580" rIns="137160" bIns="68580" rtlCol="0" anchor="ctr"/>
          <a:lstStyle/>
          <a:p>
            <a:pPr algn="ctr" defTabSz="1371600" fontAlgn="auto">
              <a:spcBef>
                <a:spcPts val="0"/>
              </a:spcBef>
              <a:spcAft>
                <a:spcPts val="0"/>
              </a:spcAft>
              <a:defRPr/>
            </a:pPr>
            <a:r>
              <a:rPr lang="en-US" altLang="zh-CN" sz="2400" b="1" kern="0" dirty="0" smtClean="0">
                <a:solidFill>
                  <a:schemeClr val="bg1"/>
                </a:solidFill>
                <a:latin typeface="Calibri" panose="020F0502020204030204"/>
              </a:rPr>
              <a:t>TN-Domain Manager</a:t>
            </a:r>
          </a:p>
        </p:txBody>
      </p:sp>
      <p:sp>
        <p:nvSpPr>
          <p:cNvPr id="139" name="直角上箭头 138"/>
          <p:cNvSpPr/>
          <p:nvPr/>
        </p:nvSpPr>
        <p:spPr bwMode="auto">
          <a:xfrm flipV="1">
            <a:off x="9433173" y="3879215"/>
            <a:ext cx="2160240" cy="1080120"/>
          </a:xfrm>
          <a:prstGeom prst="bentUpArrow">
            <a:avLst>
              <a:gd name="adj1" fmla="val 25000"/>
              <a:gd name="adj2" fmla="val 25778"/>
              <a:gd name="adj3" fmla="val 23444"/>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40" name="下箭头 139"/>
          <p:cNvSpPr/>
          <p:nvPr/>
        </p:nvSpPr>
        <p:spPr bwMode="auto">
          <a:xfrm>
            <a:off x="12457509" y="6183471"/>
            <a:ext cx="720080"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141" name="组合 140"/>
          <p:cNvGrpSpPr/>
          <p:nvPr/>
        </p:nvGrpSpPr>
        <p:grpSpPr>
          <a:xfrm>
            <a:off x="10585301" y="7191583"/>
            <a:ext cx="5184576" cy="2096364"/>
            <a:chOff x="10945341" y="6624811"/>
            <a:chExt cx="5184576" cy="2096364"/>
          </a:xfrm>
        </p:grpSpPr>
        <p:grpSp>
          <p:nvGrpSpPr>
            <p:cNvPr id="142" name="Group 35"/>
            <p:cNvGrpSpPr/>
            <p:nvPr/>
          </p:nvGrpSpPr>
          <p:grpSpPr>
            <a:xfrm>
              <a:off x="11881445" y="8105041"/>
              <a:ext cx="535780" cy="267259"/>
              <a:chOff x="6448425" y="3291840"/>
              <a:chExt cx="1030925" cy="375285"/>
            </a:xfrm>
            <a:solidFill>
              <a:srgbClr val="00B0F0"/>
            </a:solidFill>
          </p:grpSpPr>
          <p:sp>
            <p:nvSpPr>
              <p:cNvPr id="238"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41"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43" name="Group 35"/>
            <p:cNvGrpSpPr/>
            <p:nvPr/>
          </p:nvGrpSpPr>
          <p:grpSpPr>
            <a:xfrm>
              <a:off x="13865945" y="8393073"/>
              <a:ext cx="535780" cy="267259"/>
              <a:chOff x="6448425" y="3291840"/>
              <a:chExt cx="1030925" cy="375285"/>
            </a:xfrm>
            <a:solidFill>
              <a:srgbClr val="92D050"/>
            </a:solidFill>
          </p:grpSpPr>
          <p:sp>
            <p:nvSpPr>
              <p:cNvPr id="228"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37"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44" name="Group 35"/>
            <p:cNvGrpSpPr/>
            <p:nvPr/>
          </p:nvGrpSpPr>
          <p:grpSpPr>
            <a:xfrm>
              <a:off x="15594137" y="7889017"/>
              <a:ext cx="535780" cy="267259"/>
              <a:chOff x="6448425" y="3291840"/>
              <a:chExt cx="1030925" cy="375285"/>
            </a:xfrm>
            <a:solidFill>
              <a:schemeClr val="bg1">
                <a:lumMod val="65000"/>
              </a:schemeClr>
            </a:solidFill>
          </p:grpSpPr>
          <p:sp>
            <p:nvSpPr>
              <p:cNvPr id="216"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17"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146" name="直接连接符 145"/>
            <p:cNvCxnSpPr>
              <a:stCxn id="176" idx="0"/>
              <a:endCxn id="238" idx="1"/>
            </p:cNvCxnSpPr>
            <p:nvPr/>
          </p:nvCxnSpPr>
          <p:spPr bwMode="auto">
            <a:xfrm>
              <a:off x="11377389" y="7096929"/>
              <a:ext cx="771946" cy="100811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7" name="矩形 146"/>
            <p:cNvSpPr/>
            <p:nvPr/>
          </p:nvSpPr>
          <p:spPr>
            <a:xfrm>
              <a:off x="11953453" y="8321065"/>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B</a:t>
              </a:r>
            </a:p>
          </p:txBody>
        </p:sp>
        <p:sp>
          <p:nvSpPr>
            <p:cNvPr id="148" name="矩形 147"/>
            <p:cNvSpPr/>
            <p:nvPr/>
          </p:nvSpPr>
          <p:spPr>
            <a:xfrm>
              <a:off x="15481845" y="7312953"/>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C</a:t>
              </a:r>
            </a:p>
          </p:txBody>
        </p:sp>
        <p:cxnSp>
          <p:nvCxnSpPr>
            <p:cNvPr id="149" name="直接连接符 148"/>
            <p:cNvCxnSpPr>
              <a:endCxn id="193" idx="2"/>
            </p:cNvCxnSpPr>
            <p:nvPr/>
          </p:nvCxnSpPr>
          <p:spPr bwMode="auto">
            <a:xfrm>
              <a:off x="11593413" y="7096929"/>
              <a:ext cx="1224136" cy="70969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0" name="直接连接符 149"/>
            <p:cNvCxnSpPr>
              <a:endCxn id="199" idx="2"/>
            </p:cNvCxnSpPr>
            <p:nvPr/>
          </p:nvCxnSpPr>
          <p:spPr bwMode="auto">
            <a:xfrm flipV="1">
              <a:off x="13321605" y="7230559"/>
              <a:ext cx="2056508" cy="514442"/>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1" name="直接连接符 150"/>
            <p:cNvCxnSpPr>
              <a:stCxn id="238" idx="4"/>
              <a:endCxn id="228" idx="2"/>
            </p:cNvCxnSpPr>
            <p:nvPr/>
          </p:nvCxnSpPr>
          <p:spPr bwMode="auto">
            <a:xfrm>
              <a:off x="12417225" y="8238671"/>
              <a:ext cx="1448720" cy="288032"/>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2" name="直接连接符 151"/>
            <p:cNvCxnSpPr/>
            <p:nvPr/>
          </p:nvCxnSpPr>
          <p:spPr bwMode="auto">
            <a:xfrm flipV="1">
              <a:off x="14257709" y="7961025"/>
              <a:ext cx="288032" cy="432048"/>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3" name="直接连接符 152"/>
            <p:cNvCxnSpPr/>
            <p:nvPr/>
          </p:nvCxnSpPr>
          <p:spPr bwMode="auto">
            <a:xfrm flipV="1">
              <a:off x="14833773" y="7312953"/>
              <a:ext cx="720080" cy="360040"/>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6" name="直接连接符 155"/>
            <p:cNvCxnSpPr/>
            <p:nvPr/>
          </p:nvCxnSpPr>
          <p:spPr bwMode="auto">
            <a:xfrm flipH="1">
              <a:off x="11089357" y="7096929"/>
              <a:ext cx="72008" cy="57606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7" name="直接连接符 156"/>
            <p:cNvCxnSpPr>
              <a:endCxn id="238" idx="2"/>
            </p:cNvCxnSpPr>
            <p:nvPr/>
          </p:nvCxnSpPr>
          <p:spPr bwMode="auto">
            <a:xfrm>
              <a:off x="11305381" y="7889017"/>
              <a:ext cx="576064" cy="34965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58" name="Group 35"/>
            <p:cNvGrpSpPr/>
            <p:nvPr/>
          </p:nvGrpSpPr>
          <p:grpSpPr>
            <a:xfrm>
              <a:off x="10945341" y="7600985"/>
              <a:ext cx="535780" cy="267259"/>
              <a:chOff x="6448425" y="3291840"/>
              <a:chExt cx="1030925" cy="375285"/>
            </a:xfrm>
            <a:solidFill>
              <a:schemeClr val="bg1">
                <a:lumMod val="65000"/>
              </a:schemeClr>
            </a:solidFill>
          </p:grpSpPr>
          <p:sp>
            <p:nvSpPr>
              <p:cNvPr id="214"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15"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160" name="直接连接符 159"/>
            <p:cNvCxnSpPr>
              <a:endCxn id="197" idx="2"/>
            </p:cNvCxnSpPr>
            <p:nvPr/>
          </p:nvCxnSpPr>
          <p:spPr bwMode="auto">
            <a:xfrm flipV="1">
              <a:off x="11593413" y="6942527"/>
              <a:ext cx="1192412" cy="10386"/>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3" name="直接连接符 162"/>
            <p:cNvCxnSpPr>
              <a:stCxn id="197" idx="3"/>
              <a:endCxn id="193" idx="1"/>
            </p:cNvCxnSpPr>
            <p:nvPr/>
          </p:nvCxnSpPr>
          <p:spPr bwMode="auto">
            <a:xfrm>
              <a:off x="13053715" y="7076156"/>
              <a:ext cx="31724" cy="596837"/>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5" name="直接连接符 164"/>
            <p:cNvCxnSpPr>
              <a:stCxn id="202" idx="2"/>
            </p:cNvCxnSpPr>
            <p:nvPr/>
          </p:nvCxnSpPr>
          <p:spPr bwMode="auto">
            <a:xfrm flipH="1">
              <a:off x="13301463" y="6870519"/>
              <a:ext cx="996530" cy="72008"/>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6" name="直接连接符 165"/>
            <p:cNvCxnSpPr>
              <a:stCxn id="199" idx="1"/>
            </p:cNvCxnSpPr>
            <p:nvPr/>
          </p:nvCxnSpPr>
          <p:spPr bwMode="auto">
            <a:xfrm flipH="1" flipV="1">
              <a:off x="14833773" y="6880905"/>
              <a:ext cx="812230" cy="216024"/>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7" name="直接连接符 166"/>
            <p:cNvCxnSpPr>
              <a:stCxn id="216" idx="3"/>
            </p:cNvCxnSpPr>
            <p:nvPr/>
          </p:nvCxnSpPr>
          <p:spPr bwMode="auto">
            <a:xfrm flipH="1">
              <a:off x="14401725" y="8156276"/>
              <a:ext cx="1460302" cy="380813"/>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8" name="直接连接符 167"/>
            <p:cNvCxnSpPr>
              <a:stCxn id="216" idx="1"/>
            </p:cNvCxnSpPr>
            <p:nvPr/>
          </p:nvCxnSpPr>
          <p:spPr bwMode="auto">
            <a:xfrm flipH="1" flipV="1">
              <a:off x="15769877" y="7189711"/>
              <a:ext cx="92150" cy="699306"/>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9" name="直接连接符 168"/>
            <p:cNvCxnSpPr/>
            <p:nvPr/>
          </p:nvCxnSpPr>
          <p:spPr bwMode="auto">
            <a:xfrm flipH="1" flipV="1">
              <a:off x="13177589" y="7920955"/>
              <a:ext cx="936104" cy="451346"/>
            </a:xfrm>
            <a:prstGeom prst="line">
              <a:avLst/>
            </a:prstGeom>
            <a:ln>
              <a:solidFill>
                <a:srgbClr val="777777"/>
              </a:solidFill>
              <a:prstDash val="sysDash"/>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0" name="直接连接符 169"/>
            <p:cNvCxnSpPr/>
            <p:nvPr/>
          </p:nvCxnSpPr>
          <p:spPr bwMode="auto">
            <a:xfrm flipH="1">
              <a:off x="13157447" y="7024921"/>
              <a:ext cx="1244278" cy="637686"/>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71" name="Group 35"/>
            <p:cNvGrpSpPr/>
            <p:nvPr/>
          </p:nvGrpSpPr>
          <p:grpSpPr>
            <a:xfrm>
              <a:off x="14297993" y="6736889"/>
              <a:ext cx="535780" cy="267259"/>
              <a:chOff x="6448425" y="3291840"/>
              <a:chExt cx="1030925" cy="375285"/>
            </a:xfrm>
            <a:solidFill>
              <a:schemeClr val="bg1">
                <a:lumMod val="65000"/>
              </a:schemeClr>
            </a:solidFill>
          </p:grpSpPr>
          <p:sp>
            <p:nvSpPr>
              <p:cNvPr id="202" name="Can 148"/>
              <p:cNvSpPr/>
              <p:nvPr/>
            </p:nvSpPr>
            <p:spPr>
              <a:xfrm>
                <a:off x="6448425" y="3291840"/>
                <a:ext cx="1030925" cy="375285"/>
              </a:xfrm>
              <a:prstGeom prst="can">
                <a:avLst>
                  <a:gd name="adj" fmla="val 50000"/>
                </a:avLst>
              </a:prstGeom>
              <a:solidFill>
                <a:srgbClr val="00B0F0"/>
              </a:solid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03"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72" name="Group 35"/>
            <p:cNvGrpSpPr/>
            <p:nvPr/>
          </p:nvGrpSpPr>
          <p:grpSpPr>
            <a:xfrm>
              <a:off x="15378113" y="7096929"/>
              <a:ext cx="535780" cy="267259"/>
              <a:chOff x="6448425" y="3291840"/>
              <a:chExt cx="1030925" cy="375285"/>
            </a:xfrm>
            <a:solidFill>
              <a:srgbClr val="00B0F0"/>
            </a:solidFill>
          </p:grpSpPr>
          <p:sp>
            <p:nvSpPr>
              <p:cNvPr id="199"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200"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cxnSp>
          <p:nvCxnSpPr>
            <p:cNvPr id="173" name="直接连接符 172"/>
            <p:cNvCxnSpPr/>
            <p:nvPr/>
          </p:nvCxnSpPr>
          <p:spPr bwMode="auto">
            <a:xfrm flipH="1">
              <a:off x="12313367" y="7889017"/>
              <a:ext cx="576064" cy="205638"/>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4" name="直接连接符 173"/>
            <p:cNvCxnSpPr>
              <a:endCxn id="199" idx="2"/>
            </p:cNvCxnSpPr>
            <p:nvPr/>
          </p:nvCxnSpPr>
          <p:spPr bwMode="auto">
            <a:xfrm>
              <a:off x="13249471" y="6963299"/>
              <a:ext cx="2128642" cy="267260"/>
            </a:xfrm>
            <a:prstGeom prst="line">
              <a:avLst/>
            </a:prstGeom>
            <a:ln>
              <a:solidFill>
                <a:srgbClr val="FF0066"/>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75" name="Group 35"/>
            <p:cNvGrpSpPr/>
            <p:nvPr/>
          </p:nvGrpSpPr>
          <p:grpSpPr>
            <a:xfrm>
              <a:off x="12785825" y="6808897"/>
              <a:ext cx="535780" cy="267259"/>
              <a:chOff x="6448425" y="3291840"/>
              <a:chExt cx="1030925" cy="375285"/>
            </a:xfrm>
            <a:solidFill>
              <a:srgbClr val="92D050"/>
            </a:solidFill>
          </p:grpSpPr>
          <p:sp>
            <p:nvSpPr>
              <p:cNvPr id="197"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98"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176" name="矩形 175"/>
            <p:cNvSpPr/>
            <p:nvPr/>
          </p:nvSpPr>
          <p:spPr>
            <a:xfrm>
              <a:off x="11161365" y="7096929"/>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A</a:t>
              </a:r>
            </a:p>
          </p:txBody>
        </p:sp>
        <p:grpSp>
          <p:nvGrpSpPr>
            <p:cNvPr id="177" name="Group 35"/>
            <p:cNvGrpSpPr/>
            <p:nvPr/>
          </p:nvGrpSpPr>
          <p:grpSpPr>
            <a:xfrm>
              <a:off x="11057633" y="6880905"/>
              <a:ext cx="535780" cy="267259"/>
              <a:chOff x="6448425" y="3291840"/>
              <a:chExt cx="1030925" cy="375285"/>
            </a:xfrm>
            <a:solidFill>
              <a:srgbClr val="00B0F0"/>
            </a:solidFill>
          </p:grpSpPr>
          <p:sp>
            <p:nvSpPr>
              <p:cNvPr id="195"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96"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78" name="Group 35"/>
            <p:cNvGrpSpPr/>
            <p:nvPr/>
          </p:nvGrpSpPr>
          <p:grpSpPr>
            <a:xfrm>
              <a:off x="12817549" y="7672993"/>
              <a:ext cx="535780" cy="267259"/>
              <a:chOff x="6448425" y="3291840"/>
              <a:chExt cx="1030925" cy="375285"/>
            </a:xfrm>
            <a:solidFill>
              <a:srgbClr val="92D050"/>
            </a:solidFill>
          </p:grpSpPr>
          <p:sp>
            <p:nvSpPr>
              <p:cNvPr id="193"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94"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grpSp>
          <p:nvGrpSpPr>
            <p:cNvPr id="179" name="Group 35"/>
            <p:cNvGrpSpPr/>
            <p:nvPr/>
          </p:nvGrpSpPr>
          <p:grpSpPr>
            <a:xfrm>
              <a:off x="14401725" y="7672993"/>
              <a:ext cx="535780" cy="267259"/>
              <a:chOff x="6448425" y="3291840"/>
              <a:chExt cx="1030925" cy="375285"/>
            </a:xfrm>
            <a:solidFill>
              <a:schemeClr val="bg1">
                <a:lumMod val="65000"/>
              </a:schemeClr>
            </a:solidFill>
          </p:grpSpPr>
          <p:sp>
            <p:nvSpPr>
              <p:cNvPr id="191" name="Can 148"/>
              <p:cNvSpPr/>
              <p:nvPr/>
            </p:nvSpPr>
            <p:spPr>
              <a:xfrm>
                <a:off x="6448425" y="3291840"/>
                <a:ext cx="1030925" cy="375285"/>
              </a:xfrm>
              <a:prstGeom prst="can">
                <a:avLst>
                  <a:gd name="adj" fmla="val 50000"/>
                </a:avLst>
              </a:prstGeom>
              <a:grpFill/>
              <a:ln w="12700" cap="flat" cmpd="sng" algn="ctr">
                <a:solidFill>
                  <a:sysClr val="windowText" lastClr="000000">
                    <a:lumMod val="50000"/>
                    <a:lumOff val="50000"/>
                  </a:sysClr>
                </a:solidFill>
                <a:prstDash val="solid"/>
                <a:miter lim="800000"/>
              </a:ln>
              <a:effectLst/>
            </p:spPr>
            <p:txBody>
              <a:bodyPr rtlCol="0" anchor="ctr"/>
              <a:lstStyle/>
              <a:p>
                <a:pPr algn="ctr" defTabSz="1371600" fontAlgn="auto">
                  <a:spcBef>
                    <a:spcPts val="0"/>
                  </a:spcBef>
                  <a:spcAft>
                    <a:spcPts val="0"/>
                  </a:spcAft>
                  <a:defRPr/>
                </a:pPr>
                <a:endParaRPr lang="en-US" sz="2700" kern="0" dirty="0" smtClean="0">
                  <a:solidFill>
                    <a:prstClr val="white"/>
                  </a:solidFill>
                  <a:latin typeface="Calibri" panose="020F0502020204030204"/>
                  <a:ea typeface="+mn-ea"/>
                </a:endParaRPr>
              </a:p>
            </p:txBody>
          </p:sp>
          <p:cxnSp>
            <p:nvCxnSpPr>
              <p:cNvPr id="192" name="Straight Arrow Connector 149"/>
              <p:cNvCxnSpPr/>
              <p:nvPr/>
            </p:nvCxnSpPr>
            <p:spPr>
              <a:xfrm>
                <a:off x="6643205" y="3384629"/>
                <a:ext cx="657192" cy="0"/>
              </a:xfrm>
              <a:prstGeom prst="straightConnector1">
                <a:avLst/>
              </a:prstGeom>
              <a:grpFill/>
              <a:ln w="19050" cap="flat" cmpd="sng" algn="ctr">
                <a:solidFill>
                  <a:sysClr val="window" lastClr="FFFFFF">
                    <a:lumMod val="95000"/>
                  </a:sysClr>
                </a:solidFill>
                <a:prstDash val="solid"/>
                <a:miter lim="800000"/>
                <a:headEnd type="triangle" w="sm" len="sm"/>
                <a:tailEnd type="triangle" w="sm" len="sm"/>
              </a:ln>
              <a:effectLst/>
            </p:spPr>
          </p:cxnSp>
        </p:grpSp>
        <p:sp>
          <p:nvSpPr>
            <p:cNvPr id="180" name="矩形 179"/>
            <p:cNvSpPr/>
            <p:nvPr/>
          </p:nvSpPr>
          <p:spPr>
            <a:xfrm>
              <a:off x="11017349" y="7488907"/>
              <a:ext cx="432048" cy="400110"/>
            </a:xfrm>
            <a:prstGeom prst="rect">
              <a:avLst/>
            </a:prstGeom>
          </p:spPr>
          <p:txBody>
            <a:bodyPr wrap="square">
              <a:spAutoFit/>
            </a:bodyPr>
            <a:lstStyle/>
            <a:p>
              <a:pPr lvl="0" defTabSz="1371600" fontAlgn="auto">
                <a:spcBef>
                  <a:spcPts val="0"/>
                </a:spcBef>
                <a:spcAft>
                  <a:spcPts val="0"/>
                </a:spcAft>
                <a:defRPr/>
              </a:pPr>
              <a:r>
                <a:rPr lang="en-US" altLang="zh-CN" sz="2000" b="1" kern="0" dirty="0" smtClean="0">
                  <a:latin typeface="Times New Roman" pitchFamily="18" charset="0"/>
                  <a:cs typeface="Times New Roman" pitchFamily="18" charset="0"/>
                </a:rPr>
                <a:t>a</a:t>
              </a:r>
            </a:p>
          </p:txBody>
        </p:sp>
        <p:sp>
          <p:nvSpPr>
            <p:cNvPr id="181" name="矩形 180"/>
            <p:cNvSpPr/>
            <p:nvPr/>
          </p:nvSpPr>
          <p:spPr>
            <a:xfrm>
              <a:off x="11953453" y="7745001"/>
              <a:ext cx="432048" cy="400110"/>
            </a:xfrm>
            <a:prstGeom prst="rect">
              <a:avLst/>
            </a:prstGeom>
          </p:spPr>
          <p:txBody>
            <a:bodyPr wrap="square">
              <a:spAutoFit/>
            </a:bodyPr>
            <a:lstStyle/>
            <a:p>
              <a:pPr lvl="0" defTabSz="1371600" fontAlgn="auto">
                <a:spcBef>
                  <a:spcPts val="0"/>
                </a:spcBef>
                <a:spcAft>
                  <a:spcPts val="0"/>
                </a:spcAft>
                <a:defRPr/>
              </a:pPr>
              <a:endParaRPr lang="en-US" altLang="zh-CN" sz="2000" b="1" kern="0" dirty="0" smtClean="0">
                <a:latin typeface="Times New Roman" pitchFamily="18" charset="0"/>
                <a:cs typeface="Times New Roman" pitchFamily="18" charset="0"/>
              </a:endParaRPr>
            </a:p>
          </p:txBody>
        </p:sp>
        <p:sp>
          <p:nvSpPr>
            <p:cNvPr id="182" name="矩形 181"/>
            <p:cNvSpPr/>
            <p:nvPr/>
          </p:nvSpPr>
          <p:spPr>
            <a:xfrm>
              <a:off x="11161365" y="6768827"/>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b</a:t>
              </a:r>
            </a:p>
          </p:txBody>
        </p:sp>
        <p:sp>
          <p:nvSpPr>
            <p:cNvPr id="183" name="矩形 182"/>
            <p:cNvSpPr/>
            <p:nvPr/>
          </p:nvSpPr>
          <p:spPr>
            <a:xfrm>
              <a:off x="11953453" y="799296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c</a:t>
              </a:r>
            </a:p>
          </p:txBody>
        </p:sp>
        <p:sp>
          <p:nvSpPr>
            <p:cNvPr id="184" name="矩形 183"/>
            <p:cNvSpPr/>
            <p:nvPr/>
          </p:nvSpPr>
          <p:spPr>
            <a:xfrm>
              <a:off x="12889557" y="6696819"/>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d</a:t>
              </a:r>
            </a:p>
          </p:txBody>
        </p:sp>
        <p:sp>
          <p:nvSpPr>
            <p:cNvPr id="185" name="矩形 184"/>
            <p:cNvSpPr/>
            <p:nvPr/>
          </p:nvSpPr>
          <p:spPr>
            <a:xfrm>
              <a:off x="12889557" y="763292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e</a:t>
              </a:r>
            </a:p>
          </p:txBody>
        </p:sp>
        <p:sp>
          <p:nvSpPr>
            <p:cNvPr id="186" name="矩形 185"/>
            <p:cNvSpPr/>
            <p:nvPr/>
          </p:nvSpPr>
          <p:spPr>
            <a:xfrm>
              <a:off x="13969677" y="831293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f</a:t>
              </a:r>
            </a:p>
          </p:txBody>
        </p:sp>
        <p:sp>
          <p:nvSpPr>
            <p:cNvPr id="187" name="矩形 186"/>
            <p:cNvSpPr/>
            <p:nvPr/>
          </p:nvSpPr>
          <p:spPr>
            <a:xfrm>
              <a:off x="14401725" y="6624811"/>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g</a:t>
              </a:r>
            </a:p>
          </p:txBody>
        </p:sp>
        <p:sp>
          <p:nvSpPr>
            <p:cNvPr id="188" name="矩形 187"/>
            <p:cNvSpPr/>
            <p:nvPr/>
          </p:nvSpPr>
          <p:spPr>
            <a:xfrm>
              <a:off x="14473733" y="7632923"/>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h</a:t>
              </a:r>
            </a:p>
          </p:txBody>
        </p:sp>
        <p:sp>
          <p:nvSpPr>
            <p:cNvPr id="189" name="矩形 188"/>
            <p:cNvSpPr/>
            <p:nvPr/>
          </p:nvSpPr>
          <p:spPr>
            <a:xfrm>
              <a:off x="15481845" y="6984851"/>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err="1" smtClean="0">
                  <a:latin typeface="Times New Roman" pitchFamily="18" charset="0"/>
                  <a:cs typeface="Times New Roman" pitchFamily="18" charset="0"/>
                </a:rPr>
                <a:t>i</a:t>
              </a:r>
              <a:endParaRPr lang="en-US" altLang="zh-CN" sz="2000" b="1" kern="0" dirty="0" smtClean="0">
                <a:latin typeface="Times New Roman" pitchFamily="18" charset="0"/>
                <a:cs typeface="Times New Roman" pitchFamily="18" charset="0"/>
              </a:endParaRPr>
            </a:p>
          </p:txBody>
        </p:sp>
        <p:sp>
          <p:nvSpPr>
            <p:cNvPr id="190" name="矩形 189"/>
            <p:cNvSpPr/>
            <p:nvPr/>
          </p:nvSpPr>
          <p:spPr>
            <a:xfrm>
              <a:off x="15625861" y="7776939"/>
              <a:ext cx="432048" cy="400110"/>
            </a:xfrm>
            <a:prstGeom prst="rect">
              <a:avLst/>
            </a:prstGeom>
          </p:spPr>
          <p:txBody>
            <a:bodyPr wrap="square">
              <a:spAutoFit/>
            </a:bodyPr>
            <a:lstStyle/>
            <a:p>
              <a:pPr lvl="0" algn="ctr" defTabSz="1371600" fontAlgn="auto">
                <a:spcBef>
                  <a:spcPts val="0"/>
                </a:spcBef>
                <a:spcAft>
                  <a:spcPts val="0"/>
                </a:spcAft>
                <a:defRPr/>
              </a:pPr>
              <a:r>
                <a:rPr lang="en-US" altLang="zh-CN" sz="2000" b="1" kern="0" dirty="0" smtClean="0">
                  <a:latin typeface="Times New Roman" pitchFamily="18" charset="0"/>
                  <a:cs typeface="Times New Roman" pitchFamily="18" charset="0"/>
                </a:rPr>
                <a:t>j</a:t>
              </a:r>
            </a:p>
          </p:txBody>
        </p:sp>
      </p:grpSp>
      <p:sp>
        <p:nvSpPr>
          <p:cNvPr id="243" name="等腰三角形 242"/>
          <p:cNvSpPr/>
          <p:nvPr/>
        </p:nvSpPr>
        <p:spPr bwMode="auto">
          <a:xfrm flipH="1">
            <a:off x="10354458" y="8847767"/>
            <a:ext cx="374859" cy="501573"/>
          </a:xfrm>
          <a:prstGeom prst="triangl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cxnSp>
        <p:nvCxnSpPr>
          <p:cNvPr id="244" name="直接连接符 243"/>
          <p:cNvCxnSpPr>
            <a:stCxn id="288" idx="1"/>
          </p:cNvCxnSpPr>
          <p:nvPr/>
        </p:nvCxnSpPr>
        <p:spPr bwMode="auto">
          <a:xfrm>
            <a:off x="9714317" y="7514378"/>
            <a:ext cx="1076453" cy="24835"/>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5" name="直接连接符 244"/>
          <p:cNvCxnSpPr>
            <a:stCxn id="243" idx="1"/>
            <a:endCxn id="183" idx="1"/>
          </p:cNvCxnSpPr>
          <p:nvPr/>
        </p:nvCxnSpPr>
        <p:spPr bwMode="auto">
          <a:xfrm flipV="1">
            <a:off x="10635602" y="8759790"/>
            <a:ext cx="957811" cy="338764"/>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78" name="矩形 277"/>
          <p:cNvSpPr/>
          <p:nvPr/>
        </p:nvSpPr>
        <p:spPr bwMode="auto">
          <a:xfrm>
            <a:off x="16273933" y="8343711"/>
            <a:ext cx="359827" cy="658004"/>
          </a:xfrm>
          <a:prstGeom prst="rect">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cxnSp>
        <p:nvCxnSpPr>
          <p:cNvPr id="282" name="直接连接符 281"/>
          <p:cNvCxnSpPr>
            <a:endCxn id="278" idx="1"/>
          </p:cNvCxnSpPr>
          <p:nvPr/>
        </p:nvCxnSpPr>
        <p:spPr bwMode="auto">
          <a:xfrm>
            <a:off x="15553853" y="7911663"/>
            <a:ext cx="720080" cy="761050"/>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85" name="矩形 284"/>
          <p:cNvSpPr/>
          <p:nvPr/>
        </p:nvSpPr>
        <p:spPr>
          <a:xfrm>
            <a:off x="16127830" y="8991783"/>
            <a:ext cx="794175" cy="369332"/>
          </a:xfrm>
          <a:prstGeom prst="rect">
            <a:avLst/>
          </a:prstGeom>
        </p:spPr>
        <p:txBody>
          <a:bodyPr wrap="square">
            <a:spAutoFit/>
          </a:bodyPr>
          <a:lstStyle/>
          <a:p>
            <a:pPr lvl="0" defTabSz="1371600" fontAlgn="auto">
              <a:spcBef>
                <a:spcPts val="0"/>
              </a:spcBef>
              <a:spcAft>
                <a:spcPts val="0"/>
              </a:spcAft>
              <a:defRPr/>
            </a:pPr>
            <a:r>
              <a:rPr lang="en-US" altLang="zh-CN" kern="0" dirty="0" smtClean="0">
                <a:solidFill>
                  <a:srgbClr val="00B0F0"/>
                </a:solidFill>
                <a:latin typeface="Times New Roman" pitchFamily="18" charset="0"/>
                <a:cs typeface="Times New Roman" pitchFamily="18" charset="0"/>
              </a:rPr>
              <a:t>exit2</a:t>
            </a:r>
          </a:p>
        </p:txBody>
      </p:sp>
      <p:cxnSp>
        <p:nvCxnSpPr>
          <p:cNvPr id="286" name="直接连接符 285"/>
          <p:cNvCxnSpPr>
            <a:stCxn id="187" idx="3"/>
          </p:cNvCxnSpPr>
          <p:nvPr/>
        </p:nvCxnSpPr>
        <p:spPr bwMode="auto">
          <a:xfrm flipV="1">
            <a:off x="14473733" y="7191583"/>
            <a:ext cx="1656184" cy="200055"/>
          </a:xfrm>
          <a:prstGeom prst="line">
            <a:avLst/>
          </a:prstGeom>
          <a:ln>
            <a:solidFill>
              <a:srgbClr val="00B0F0"/>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87" name="矩形 286"/>
          <p:cNvSpPr/>
          <p:nvPr/>
        </p:nvSpPr>
        <p:spPr>
          <a:xfrm>
            <a:off x="9145141" y="7767647"/>
            <a:ext cx="1008112" cy="369332"/>
          </a:xfrm>
          <a:prstGeom prst="rect">
            <a:avLst/>
          </a:prstGeom>
        </p:spPr>
        <p:txBody>
          <a:bodyPr wrap="square">
            <a:spAutoFit/>
          </a:bodyPr>
          <a:lstStyle/>
          <a:p>
            <a:pPr lvl="0" algn="ctr" defTabSz="1371600" fontAlgn="auto">
              <a:spcBef>
                <a:spcPts val="0"/>
              </a:spcBef>
              <a:spcAft>
                <a:spcPts val="0"/>
              </a:spcAft>
              <a:defRPr/>
            </a:pPr>
            <a:r>
              <a:rPr lang="en-US" altLang="zh-CN" kern="0" dirty="0" smtClean="0">
                <a:solidFill>
                  <a:srgbClr val="00B0F0"/>
                </a:solidFill>
                <a:latin typeface="Times New Roman" pitchFamily="18" charset="0"/>
                <a:cs typeface="Times New Roman" pitchFamily="18" charset="0"/>
              </a:rPr>
              <a:t>entry1</a:t>
            </a:r>
          </a:p>
        </p:txBody>
      </p:sp>
      <p:sp>
        <p:nvSpPr>
          <p:cNvPr id="288" name="等腰三角形 287"/>
          <p:cNvSpPr/>
          <p:nvPr/>
        </p:nvSpPr>
        <p:spPr bwMode="auto">
          <a:xfrm flipH="1">
            <a:off x="9433173" y="7263591"/>
            <a:ext cx="374859" cy="501573"/>
          </a:xfrm>
          <a:prstGeom prst="triangle">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89" name="矩形 288"/>
          <p:cNvSpPr/>
          <p:nvPr/>
        </p:nvSpPr>
        <p:spPr>
          <a:xfrm>
            <a:off x="10081245" y="9351823"/>
            <a:ext cx="1008112" cy="369332"/>
          </a:xfrm>
          <a:prstGeom prst="rect">
            <a:avLst/>
          </a:prstGeom>
        </p:spPr>
        <p:txBody>
          <a:bodyPr wrap="square">
            <a:spAutoFit/>
          </a:bodyPr>
          <a:lstStyle/>
          <a:p>
            <a:pPr lvl="0" algn="ctr" defTabSz="1371600" fontAlgn="auto">
              <a:spcBef>
                <a:spcPts val="0"/>
              </a:spcBef>
              <a:spcAft>
                <a:spcPts val="0"/>
              </a:spcAft>
              <a:defRPr/>
            </a:pPr>
            <a:r>
              <a:rPr lang="en-US" altLang="zh-CN" kern="0" dirty="0" smtClean="0">
                <a:solidFill>
                  <a:srgbClr val="00B0F0"/>
                </a:solidFill>
                <a:latin typeface="Times New Roman" pitchFamily="18" charset="0"/>
                <a:cs typeface="Times New Roman" pitchFamily="18" charset="0"/>
              </a:rPr>
              <a:t>entry2</a:t>
            </a:r>
          </a:p>
        </p:txBody>
      </p:sp>
      <p:sp>
        <p:nvSpPr>
          <p:cNvPr id="290" name="矩形 289"/>
          <p:cNvSpPr/>
          <p:nvPr/>
        </p:nvSpPr>
        <p:spPr bwMode="auto">
          <a:xfrm>
            <a:off x="16129917" y="6975559"/>
            <a:ext cx="359827" cy="658004"/>
          </a:xfrm>
          <a:prstGeom prst="rect">
            <a:avLst/>
          </a:prstGeom>
          <a:solidFill>
            <a:srgbClr val="00B0F0"/>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91" name="矩形 290"/>
          <p:cNvSpPr/>
          <p:nvPr/>
        </p:nvSpPr>
        <p:spPr>
          <a:xfrm>
            <a:off x="15985901" y="7623631"/>
            <a:ext cx="794175" cy="369332"/>
          </a:xfrm>
          <a:prstGeom prst="rect">
            <a:avLst/>
          </a:prstGeom>
        </p:spPr>
        <p:txBody>
          <a:bodyPr wrap="square">
            <a:spAutoFit/>
          </a:bodyPr>
          <a:lstStyle/>
          <a:p>
            <a:pPr lvl="0" defTabSz="1371600" fontAlgn="auto">
              <a:spcBef>
                <a:spcPts val="0"/>
              </a:spcBef>
              <a:spcAft>
                <a:spcPts val="0"/>
              </a:spcAft>
              <a:defRPr/>
            </a:pPr>
            <a:r>
              <a:rPr lang="en-US" altLang="zh-CN" kern="0" dirty="0" smtClean="0">
                <a:solidFill>
                  <a:srgbClr val="00B0F0"/>
                </a:solidFill>
                <a:latin typeface="Times New Roman" pitchFamily="18" charset="0"/>
                <a:cs typeface="Times New Roman" pitchFamily="18" charset="0"/>
              </a:rPr>
              <a:t>exit1</a:t>
            </a:r>
          </a:p>
        </p:txBody>
      </p:sp>
      <p:sp>
        <p:nvSpPr>
          <p:cNvPr id="292" name="下箭头 291"/>
          <p:cNvSpPr/>
          <p:nvPr/>
        </p:nvSpPr>
        <p:spPr bwMode="auto">
          <a:xfrm>
            <a:off x="12529517" y="4311263"/>
            <a:ext cx="432048"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293" name="组合 292"/>
          <p:cNvGrpSpPr/>
          <p:nvPr/>
        </p:nvGrpSpPr>
        <p:grpSpPr>
          <a:xfrm>
            <a:off x="11809437" y="3447167"/>
            <a:ext cx="2016224" cy="792088"/>
            <a:chOff x="13105581" y="2520355"/>
            <a:chExt cx="2016224" cy="792088"/>
          </a:xfrm>
        </p:grpSpPr>
        <p:sp>
          <p:nvSpPr>
            <p:cNvPr id="294" name="Rounded Rectangle 111"/>
            <p:cNvSpPr/>
            <p:nvPr/>
          </p:nvSpPr>
          <p:spPr>
            <a:xfrm>
              <a:off x="13105581" y="2520355"/>
              <a:ext cx="1728191" cy="792088"/>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295" name="矩形 294"/>
            <p:cNvSpPr/>
            <p:nvPr/>
          </p:nvSpPr>
          <p:spPr>
            <a:xfrm>
              <a:off x="13249597" y="2592363"/>
              <a:ext cx="1872208" cy="707886"/>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NSI2’s requirement</a:t>
              </a:r>
            </a:p>
          </p:txBody>
        </p:sp>
      </p:grpSp>
      <p:sp>
        <p:nvSpPr>
          <p:cNvPr id="296" name="下箭头 295"/>
          <p:cNvSpPr/>
          <p:nvPr/>
        </p:nvSpPr>
        <p:spPr bwMode="auto">
          <a:xfrm>
            <a:off x="14329717" y="4311263"/>
            <a:ext cx="432048" cy="576064"/>
          </a:xfrm>
          <a:prstGeom prst="downArrow">
            <a:avLst/>
          </a:prstGeom>
          <a:solidFill>
            <a:schemeClr val="bg1">
              <a:lumMod val="75000"/>
            </a:schemeClr>
          </a:solid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buClr>
                <a:srgbClr val="CC9900"/>
              </a:buClr>
              <a:buFont typeface="Wingdings" pitchFamily="2" charset="2"/>
              <a:buChar char="n"/>
            </a:pPr>
            <a:endParaRPr lang="zh-CN" altLang="en-US" dirty="0" smtClean="0">
              <a:latin typeface="Arial" charset="0"/>
              <a:ea typeface="宋体" charset="-122"/>
            </a:endParaRPr>
          </a:p>
        </p:txBody>
      </p:sp>
      <p:grpSp>
        <p:nvGrpSpPr>
          <p:cNvPr id="297" name="组合 296"/>
          <p:cNvGrpSpPr/>
          <p:nvPr/>
        </p:nvGrpSpPr>
        <p:grpSpPr>
          <a:xfrm>
            <a:off x="13753653" y="3447167"/>
            <a:ext cx="2016224" cy="792088"/>
            <a:chOff x="13105581" y="2520355"/>
            <a:chExt cx="2016224" cy="792088"/>
          </a:xfrm>
        </p:grpSpPr>
        <p:sp>
          <p:nvSpPr>
            <p:cNvPr id="298" name="Rounded Rectangle 111"/>
            <p:cNvSpPr/>
            <p:nvPr/>
          </p:nvSpPr>
          <p:spPr>
            <a:xfrm>
              <a:off x="13105581" y="2520355"/>
              <a:ext cx="1728191" cy="792088"/>
            </a:xfrm>
            <a:prstGeom prst="roundRect">
              <a:avLst>
                <a:gd name="adj" fmla="val 8845"/>
              </a:avLst>
            </a:prstGeom>
            <a:solidFill>
              <a:sysClr val="window" lastClr="FFFFFF">
                <a:lumMod val="95000"/>
              </a:sysClr>
            </a:solidFill>
            <a:ln w="12700" cap="flat" cmpd="sng" algn="ctr">
              <a:solidFill>
                <a:srgbClr val="5B9BD5">
                  <a:shade val="50000"/>
                </a:srgbClr>
              </a:solidFill>
              <a:prstDash val="dash"/>
              <a:miter lim="800000"/>
            </a:ln>
            <a:effectLst/>
          </p:spPr>
          <p:txBody>
            <a:bodyPr lIns="137160" tIns="68580" rIns="137160" bIns="68580" rtlCol="0" anchor="ctr"/>
            <a:lstStyle/>
            <a:p>
              <a:pPr algn="ctr" defTabSz="1371600" fontAlgn="auto">
                <a:spcBef>
                  <a:spcPts val="0"/>
                </a:spcBef>
                <a:spcAft>
                  <a:spcPts val="0"/>
                </a:spcAft>
                <a:defRPr/>
              </a:pPr>
              <a:endParaRPr lang="en-US" sz="2400" kern="0" dirty="0" smtClean="0">
                <a:solidFill>
                  <a:prstClr val="black"/>
                </a:solidFill>
                <a:latin typeface="Calibri" panose="020F0502020204030204"/>
                <a:ea typeface="+mn-ea"/>
              </a:endParaRPr>
            </a:p>
          </p:txBody>
        </p:sp>
        <p:sp>
          <p:nvSpPr>
            <p:cNvPr id="299" name="矩形 298"/>
            <p:cNvSpPr/>
            <p:nvPr/>
          </p:nvSpPr>
          <p:spPr>
            <a:xfrm>
              <a:off x="13249597" y="2592363"/>
              <a:ext cx="1872208" cy="707886"/>
            </a:xfrm>
            <a:prstGeom prst="rect">
              <a:avLst/>
            </a:prstGeom>
          </p:spPr>
          <p:txBody>
            <a:bodyPr wrap="square">
              <a:spAutoFit/>
            </a:bodyPr>
            <a:lstStyle/>
            <a:p>
              <a:pPr lvl="0" defTabSz="1371600" fontAlgn="auto">
                <a:spcBef>
                  <a:spcPts val="0"/>
                </a:spcBef>
                <a:spcAft>
                  <a:spcPts val="0"/>
                </a:spcAft>
                <a:defRPr/>
              </a:pPr>
              <a:r>
                <a:rPr lang="en-US" altLang="zh-CN" sz="2000" kern="0" dirty="0" smtClean="0">
                  <a:solidFill>
                    <a:schemeClr val="tx1">
                      <a:lumMod val="95000"/>
                      <a:lumOff val="5000"/>
                    </a:schemeClr>
                  </a:solidFill>
                  <a:latin typeface="Times New Roman" pitchFamily="18" charset="0"/>
                  <a:cs typeface="Times New Roman" pitchFamily="18" charset="0"/>
                </a:rPr>
                <a:t>Input: NSI3’s requirement</a:t>
              </a:r>
            </a:p>
          </p:txBody>
        </p:sp>
      </p:grpSp>
    </p:spTree>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a:r>
              <a:rPr lang="en-US" altLang="zh-CN" sz="8000" dirty="0" smtClean="0"/>
              <a:t>Conclusion</a:t>
            </a:r>
            <a:endParaRPr lang="zh-CN" altLang="en-US" dirty="0" smtClean="0"/>
          </a:p>
        </p:txBody>
      </p:sp>
      <p:sp>
        <p:nvSpPr>
          <p:cNvPr id="10" name="矩形 9"/>
          <p:cNvSpPr/>
          <p:nvPr/>
        </p:nvSpPr>
        <p:spPr>
          <a:xfrm>
            <a:off x="1080369" y="2506414"/>
            <a:ext cx="8352804" cy="3046988"/>
          </a:xfrm>
          <a:prstGeom prst="rect">
            <a:avLst/>
          </a:prstGeom>
        </p:spPr>
        <p:txBody>
          <a:bodyPr wrap="square">
            <a:spAutoFit/>
          </a:bodyPr>
          <a:lstStyle/>
          <a:p>
            <a:pPr marL="514350" lvl="0" indent="-514350" defTabSz="1371600" fontAlgn="auto">
              <a:lnSpc>
                <a:spcPct val="150000"/>
              </a:lnSpc>
              <a:spcBef>
                <a:spcPts val="0"/>
              </a:spcBef>
              <a:spcAft>
                <a:spcPts val="0"/>
              </a:spcAft>
              <a:buSzPct val="80000"/>
              <a:defRPr/>
            </a:pPr>
            <a:r>
              <a:rPr lang="en-US" altLang="zh-CN" sz="3200" kern="0" dirty="0" smtClean="0">
                <a:solidFill>
                  <a:schemeClr val="tx1">
                    <a:lumMod val="75000"/>
                    <a:lumOff val="25000"/>
                  </a:schemeClr>
                </a:solidFill>
                <a:latin typeface="Times New Roman" pitchFamily="18" charset="0"/>
                <a:cs typeface="Times New Roman" pitchFamily="18" charset="0"/>
              </a:rPr>
              <a:t>Discussed:</a:t>
            </a:r>
          </a:p>
          <a:p>
            <a:pPr marL="514350" indent="-514350" defTabSz="1371600" fontAlgn="auto">
              <a:lnSpc>
                <a:spcPct val="150000"/>
              </a:lnSpc>
              <a:spcBef>
                <a:spcPts val="0"/>
              </a:spcBef>
              <a:spcAft>
                <a:spcPts val="0"/>
              </a:spcAft>
              <a:buClr>
                <a:srgbClr val="00B0F0"/>
              </a:buClr>
              <a:buSzPct val="80000"/>
              <a:buFont typeface="Wingdings" pitchFamily="2" charset="2"/>
              <a:buChar char="n"/>
              <a:defRPr/>
            </a:pPr>
            <a:r>
              <a:rPr lang="en-US" altLang="zh-CN" sz="3200" kern="0" dirty="0" smtClean="0">
                <a:solidFill>
                  <a:schemeClr val="tx1">
                    <a:lumMod val="75000"/>
                    <a:lumOff val="25000"/>
                  </a:schemeClr>
                </a:solidFill>
                <a:latin typeface="Times New Roman" pitchFamily="18" charset="0"/>
                <a:cs typeface="Times New Roman" pitchFamily="18" charset="0"/>
              </a:rPr>
              <a:t>Motivation of automatic NS management</a:t>
            </a:r>
          </a:p>
          <a:p>
            <a:pPr marL="514350" indent="-514350" defTabSz="1371600" fontAlgn="auto">
              <a:lnSpc>
                <a:spcPct val="150000"/>
              </a:lnSpc>
              <a:spcBef>
                <a:spcPts val="0"/>
              </a:spcBef>
              <a:spcAft>
                <a:spcPts val="0"/>
              </a:spcAft>
              <a:buClr>
                <a:srgbClr val="00B0F0"/>
              </a:buClr>
              <a:buSzPct val="80000"/>
              <a:buFont typeface="Wingdings" pitchFamily="2" charset="2"/>
              <a:buChar char="n"/>
              <a:defRPr/>
            </a:pPr>
            <a:r>
              <a:rPr lang="en-US" altLang="zh-CN" sz="3200" kern="0" dirty="0" smtClean="0">
                <a:solidFill>
                  <a:schemeClr val="tx1">
                    <a:lumMod val="75000"/>
                    <a:lumOff val="25000"/>
                  </a:schemeClr>
                </a:solidFill>
                <a:latin typeface="Times New Roman" pitchFamily="18" charset="0"/>
                <a:cs typeface="Times New Roman" pitchFamily="18" charset="0"/>
              </a:rPr>
              <a:t>Main functions of TN domain manager</a:t>
            </a:r>
          </a:p>
          <a:p>
            <a:pPr marL="514350" indent="-514350" defTabSz="1371600" fontAlgn="auto">
              <a:lnSpc>
                <a:spcPct val="150000"/>
              </a:lnSpc>
              <a:spcBef>
                <a:spcPts val="0"/>
              </a:spcBef>
              <a:spcAft>
                <a:spcPts val="0"/>
              </a:spcAft>
              <a:buClr>
                <a:srgbClr val="00B0F0"/>
              </a:buClr>
              <a:buSzPct val="80000"/>
              <a:buFont typeface="Wingdings" pitchFamily="2" charset="2"/>
              <a:buChar char="n"/>
              <a:defRPr/>
            </a:pPr>
            <a:r>
              <a:rPr lang="en-US" altLang="zh-CN" sz="3200" kern="0" dirty="0" smtClean="0">
                <a:solidFill>
                  <a:schemeClr val="tx1">
                    <a:lumMod val="75000"/>
                    <a:lumOff val="25000"/>
                  </a:schemeClr>
                </a:solidFill>
                <a:latin typeface="Times New Roman" pitchFamily="18" charset="0"/>
                <a:cs typeface="Times New Roman" pitchFamily="18" charset="0"/>
              </a:rPr>
              <a:t>Automatic composition of TN topology  </a:t>
            </a:r>
          </a:p>
        </p:txBody>
      </p:sp>
      <p:sp>
        <p:nvSpPr>
          <p:cNvPr id="11" name="矩形 10"/>
          <p:cNvSpPr/>
          <p:nvPr/>
        </p:nvSpPr>
        <p:spPr>
          <a:xfrm>
            <a:off x="1152377" y="6072770"/>
            <a:ext cx="8352804" cy="2800767"/>
          </a:xfrm>
          <a:prstGeom prst="rect">
            <a:avLst/>
          </a:prstGeom>
        </p:spPr>
        <p:txBody>
          <a:bodyPr wrap="square">
            <a:spAutoFit/>
          </a:bodyPr>
          <a:lstStyle/>
          <a:p>
            <a:pPr marL="514350" lvl="0" indent="-514350" defTabSz="1371600" fontAlgn="auto">
              <a:spcBef>
                <a:spcPts val="0"/>
              </a:spcBef>
              <a:spcAft>
                <a:spcPts val="0"/>
              </a:spcAft>
              <a:buSzPct val="80000"/>
              <a:defRPr/>
            </a:pPr>
            <a:r>
              <a:rPr lang="en-US" altLang="zh-CN" sz="3200" kern="0" dirty="0" smtClean="0">
                <a:solidFill>
                  <a:schemeClr val="tx1">
                    <a:lumMod val="75000"/>
                    <a:lumOff val="25000"/>
                  </a:schemeClr>
                </a:solidFill>
                <a:latin typeface="Times New Roman" pitchFamily="18" charset="0"/>
                <a:cs typeface="Times New Roman" pitchFamily="18" charset="0"/>
              </a:rPr>
              <a:t>Future Work:</a:t>
            </a:r>
          </a:p>
          <a:p>
            <a:pPr marL="514350" lvl="0" indent="-514350" defTabSz="1371600" fontAlgn="auto">
              <a:lnSpc>
                <a:spcPct val="150000"/>
              </a:lnSpc>
              <a:spcBef>
                <a:spcPts val="0"/>
              </a:spcBef>
              <a:spcAft>
                <a:spcPts val="0"/>
              </a:spcAft>
              <a:buClr>
                <a:srgbClr val="00B0F0"/>
              </a:buClr>
              <a:buSzPct val="80000"/>
              <a:buFont typeface="Wingdings" pitchFamily="2" charset="2"/>
              <a:buChar char="n"/>
              <a:defRPr/>
            </a:pPr>
            <a:r>
              <a:rPr lang="en-US" altLang="zh-CN" sz="3200" kern="0" dirty="0" smtClean="0">
                <a:solidFill>
                  <a:schemeClr val="tx1">
                    <a:lumMod val="75000"/>
                    <a:lumOff val="25000"/>
                  </a:schemeClr>
                </a:solidFill>
                <a:latin typeface="Times New Roman" pitchFamily="18" charset="0"/>
                <a:cs typeface="Times New Roman" pitchFamily="18" charset="0"/>
              </a:rPr>
              <a:t>Automatic adjustment on demand</a:t>
            </a:r>
          </a:p>
          <a:p>
            <a:pPr marL="514350" indent="-514350" defTabSz="1371600" fontAlgn="auto">
              <a:lnSpc>
                <a:spcPct val="150000"/>
              </a:lnSpc>
              <a:spcBef>
                <a:spcPts val="0"/>
              </a:spcBef>
              <a:spcAft>
                <a:spcPts val="0"/>
              </a:spcAft>
              <a:buClr>
                <a:srgbClr val="00B0F0"/>
              </a:buClr>
              <a:buSzPct val="80000"/>
              <a:buFont typeface="Wingdings" pitchFamily="2" charset="2"/>
              <a:buChar char="n"/>
              <a:defRPr/>
            </a:pPr>
            <a:r>
              <a:rPr lang="en-US" altLang="zh-CN" sz="3200" kern="0" dirty="0" smtClean="0">
                <a:solidFill>
                  <a:schemeClr val="tx1">
                    <a:lumMod val="75000"/>
                    <a:lumOff val="25000"/>
                  </a:schemeClr>
                </a:solidFill>
                <a:latin typeface="Times New Roman" pitchFamily="18" charset="0"/>
                <a:cs typeface="Times New Roman" pitchFamily="18" charset="0"/>
              </a:rPr>
              <a:t>Automatic coordination with other domains</a:t>
            </a:r>
          </a:p>
          <a:p>
            <a:pPr marL="514350" lvl="0" indent="-514350" defTabSz="1371600" fontAlgn="auto">
              <a:lnSpc>
                <a:spcPct val="150000"/>
              </a:lnSpc>
              <a:spcBef>
                <a:spcPts val="0"/>
              </a:spcBef>
              <a:spcAft>
                <a:spcPts val="0"/>
              </a:spcAft>
              <a:buClr>
                <a:srgbClr val="00B0F0"/>
              </a:buClr>
              <a:buSzPct val="80000"/>
              <a:buFont typeface="Wingdings" pitchFamily="2" charset="2"/>
              <a:buChar char="n"/>
              <a:defRPr/>
            </a:pPr>
            <a:r>
              <a:rPr lang="en-US" altLang="zh-CN" sz="3200" kern="0" dirty="0" smtClean="0">
                <a:solidFill>
                  <a:schemeClr val="tx1">
                    <a:lumMod val="75000"/>
                    <a:lumOff val="25000"/>
                  </a:schemeClr>
                </a:solidFill>
                <a:latin typeface="Times New Roman" pitchFamily="18" charset="0"/>
                <a:cs typeface="Times New Roman" pitchFamily="18" charset="0"/>
              </a:rPr>
              <a:t>Design the protocol on north side</a:t>
            </a:r>
          </a:p>
        </p:txBody>
      </p:sp>
    </p:spTree>
  </p:cSld>
  <p:clrMapOvr>
    <a:masterClrMapping/>
  </p:clrMapOvr>
  <p:transition advClick="0" advTm="8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4392563"/>
            <a:ext cx="18002249" cy="1800225"/>
          </a:xfrm>
        </p:spPr>
        <p:txBody>
          <a:bodyPr>
            <a:noAutofit/>
          </a:bodyPr>
          <a:lstStyle/>
          <a:p>
            <a:pPr lvl="0" defTabSz="914400" fontAlgn="base">
              <a:spcAft>
                <a:spcPct val="0"/>
              </a:spcAft>
              <a:defRPr/>
            </a:pPr>
            <a:r>
              <a:rPr lang="en-US" altLang="zh-CN" sz="11500" dirty="0" smtClean="0"/>
              <a:t>Q&amp;A</a:t>
            </a:r>
            <a:endParaRPr lang="zh-CN" altLang="en-US" sz="11500" dirty="0"/>
          </a:p>
        </p:txBody>
      </p:sp>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48</TotalTime>
  <Words>470</Words>
  <Application>Microsoft Office PowerPoint</Application>
  <PresentationFormat>自定义</PresentationFormat>
  <Paragraphs>157</Paragraphs>
  <Slides>8</Slides>
  <Notes>0</Notes>
  <HiddenSlides>0</HiddenSlides>
  <MMClips>0</MMClips>
  <ScaleCrop>false</ScaleCrop>
  <HeadingPairs>
    <vt:vector size="4" baseType="variant">
      <vt:variant>
        <vt:lpstr>主题</vt:lpstr>
      </vt:variant>
      <vt:variant>
        <vt:i4>11</vt:i4>
      </vt:variant>
      <vt:variant>
        <vt:lpstr>幻灯片标题</vt:lpstr>
      </vt:variant>
      <vt:variant>
        <vt:i4>8</vt:i4>
      </vt:variant>
    </vt:vector>
  </HeadingPairs>
  <TitlesOfParts>
    <vt:vector size="19" baseType="lpstr">
      <vt:lpstr>Blank</vt:lpstr>
      <vt:lpstr>1_主题1</vt:lpstr>
      <vt:lpstr>4_主题1</vt:lpstr>
      <vt:lpstr>5_主题1</vt:lpstr>
      <vt:lpstr>6_主题1</vt:lpstr>
      <vt:lpstr>7_主题1</vt:lpstr>
      <vt:lpstr>8_主题1</vt:lpstr>
      <vt:lpstr>9_主题1</vt:lpstr>
      <vt:lpstr>10_主题1</vt:lpstr>
      <vt:lpstr>Office 主题</vt:lpstr>
      <vt:lpstr>1_Office 主题</vt:lpstr>
      <vt:lpstr>Automatic Network Slicing Management for Transport Network</vt:lpstr>
      <vt:lpstr>Motivation</vt:lpstr>
      <vt:lpstr>Vertical/Horizontal Architecture?</vt:lpstr>
      <vt:lpstr>Automatic Composition (Mode I: Complete Logical Topology Requirement)</vt:lpstr>
      <vt:lpstr>Automatic Composition (Mode II: Vital Information of Logical Topology)</vt:lpstr>
      <vt:lpstr>Automatic Composition (Mode III: Service Requirement)</vt:lpstr>
      <vt:lpstr>Conclusion</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Network Slicing Management for Transport Network</dc:title>
  <dc:creator>qiangli (D)</dc:creator>
  <cp:lastModifiedBy>q00397273</cp:lastModifiedBy>
  <cp:revision>30</cp:revision>
  <dcterms:created xsi:type="dcterms:W3CDTF">2011-12-01T07:18:24Z</dcterms:created>
  <dcterms:modified xsi:type="dcterms:W3CDTF">2017-03-23T01:32:49Z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sflag">
    <vt:lpwstr>1340846614</vt:lpwstr>
  </property>
  <property fmtid="{D5CDD505-2E9C-101B-9397-08002B2CF9AE}" pid="7" name="_2015_ms_pID_725343">
    <vt:lpwstr>(2)a5qoour19QtgB4eOaiEfgyL7w1Se2wfEYTTVd40HreFaEI9kb1OZEzl2ChOaD7/uwl/LwLWr
qfFahtox6PrE/BZ/1EjTtzKZyAPkpkuSAsx4SS4aTcTKeljZylHFCh4lHF1/XE5y41sm6MfS
ikDVa2cIz6CbCgnXKZAOkjh1YP5MrjcbfOhfrmcoULtzNJF22/g05oeQMUJ7wwHjDTNYwyQ7
O47GsoZmNl+5kPbZCf</vt:lpwstr>
  </property>
  <property fmtid="{D5CDD505-2E9C-101B-9397-08002B2CF9AE}" pid="8" name="_2015_ms_pID_7253431">
    <vt:lpwstr>NGQTqWF0jMB+13kX3QrzlfI9IN+ttRDrLlmOglmmuNUYeGCopfMkFw
ogIDteZD+xj13ucmNPHZkk8j6a97zMrl9QBYWPt/hFXXFgSxfYg38kh5uhwdgQtCaNALrwYh
+d4A0VWvaqv7Z6kaYDn4hsRYL2BKNyx5gtHsGXQZD+KxjA==</vt:lpwstr>
  </property>
</Properties>
</file>