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0c09c7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0c09c7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data, the bigger numbers of my students didnt have previous </a:t>
            </a:r>
            <a:r>
              <a:rPr lang="en"/>
              <a:t>Attempts</a:t>
            </a:r>
            <a:r>
              <a:rPr lang="en"/>
              <a:t> in the courses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0c09c7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0c09c7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students pass the </a:t>
            </a:r>
            <a:r>
              <a:rPr lang="en"/>
              <a:t>course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0c09c7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0c09c7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0c09c7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0c09c7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0c09c79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0c09c79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[1516 1579]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[1035 2389]]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0c09c79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0c09c79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0c09c79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0c09c79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array([[1641, 1454],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       [1054, 2370]])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0c09c79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0c09c79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0c09c5f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0c09c5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0c09c79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0c09c79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0c09c5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0c09c5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gender, my data is pretty even.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c09c5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0c09c5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my students are from Scotland and London Region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0c09c5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0c09c5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</a:t>
            </a: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are under 35 years  old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0c09c7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0c09c7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 didnt see much </a:t>
            </a:r>
            <a:r>
              <a:rPr lang="en"/>
              <a:t>students</a:t>
            </a:r>
            <a:r>
              <a:rPr lang="en"/>
              <a:t> with </a:t>
            </a:r>
            <a:r>
              <a:rPr lang="en"/>
              <a:t>Disabilities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0c09c7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0c09c7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studentes enrrol in BBB and FFF courses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0c09c7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0c09c7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Enrollments through the semesters are pretty even witrh the exception of 2013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School Dropouts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Cristina Mulas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</a:t>
            </a:r>
            <a:r>
              <a:rPr lang="en"/>
              <a:t> Attempts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00" y="1017724"/>
            <a:ext cx="6024233" cy="4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 (Target Value)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077" y="1234075"/>
            <a:ext cx="5610298" cy="3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classifiers tested were: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Gradient Boosting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SVC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Best Score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Regression 69 % accuracy ( 69% of students were correctly identificated)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Regression provides a true positive rate of 69%.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means that about 69% of the students who will actually pass are predicted to do so by the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Confusion Matrix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75" y="1735925"/>
            <a:ext cx="35528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 more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ind data from other countries.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                                        QUESTIONS?</a:t>
            </a:r>
            <a:endParaRPr sz="48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be able to predict whether or not students will successfully complete an educational course.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schema is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about general academics and student demographics from Open University in the UK.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contains data from students who took seven courses over a period of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two-years 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2013–2014. 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My Students?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Gender</a:t>
            </a:r>
            <a:endParaRPr/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850" y="1458163"/>
            <a:ext cx="3608275" cy="28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075"/>
            <a:ext cx="8427902" cy="35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575" y="1120075"/>
            <a:ext cx="5983075" cy="4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Disabilities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50" y="1162375"/>
            <a:ext cx="5904374" cy="4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400" y="1017725"/>
            <a:ext cx="5633700" cy="39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7909"/>
            <a:ext cx="8754001" cy="368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