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60C2A-87F4-46B2-8619-2A90BAA3403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7312BE-81DF-4396-AE15-3F8CE6621700}">
      <dgm:prSet/>
      <dgm:spPr/>
      <dgm:t>
        <a:bodyPr/>
        <a:lstStyle/>
        <a:p>
          <a:r>
            <a:rPr lang="en-GB"/>
            <a:t>Gestionar el historial de cambios</a:t>
          </a:r>
          <a:endParaRPr lang="en-US"/>
        </a:p>
      </dgm:t>
    </dgm:pt>
    <dgm:pt modelId="{B88A3F59-3447-457F-92CD-AEA8B1666FB7}" type="parTrans" cxnId="{3E2BE49A-D688-473B-91A2-9A371AC067C4}">
      <dgm:prSet/>
      <dgm:spPr/>
      <dgm:t>
        <a:bodyPr/>
        <a:lstStyle/>
        <a:p>
          <a:endParaRPr lang="en-US"/>
        </a:p>
      </dgm:t>
    </dgm:pt>
    <dgm:pt modelId="{0A255EE2-7874-4F22-8BF0-726CB77BF287}" type="sibTrans" cxnId="{3E2BE49A-D688-473B-91A2-9A371AC067C4}">
      <dgm:prSet/>
      <dgm:spPr/>
      <dgm:t>
        <a:bodyPr/>
        <a:lstStyle/>
        <a:p>
          <a:endParaRPr lang="en-US"/>
        </a:p>
      </dgm:t>
    </dgm:pt>
    <dgm:pt modelId="{2EBCB208-06F1-4822-A474-1ABE382149C3}">
      <dgm:prSet/>
      <dgm:spPr/>
      <dgm:t>
        <a:bodyPr/>
        <a:lstStyle/>
        <a:p>
          <a:r>
            <a:rPr lang="en-GB"/>
            <a:t>Realizar seguimiento de modificaciones</a:t>
          </a:r>
          <a:endParaRPr lang="en-US"/>
        </a:p>
      </dgm:t>
    </dgm:pt>
    <dgm:pt modelId="{F13BA335-268A-4E06-8997-D3C2EB952FA2}" type="parTrans" cxnId="{573281D5-EBCC-4E7E-A7A4-0F761B355BA3}">
      <dgm:prSet/>
      <dgm:spPr/>
      <dgm:t>
        <a:bodyPr/>
        <a:lstStyle/>
        <a:p>
          <a:endParaRPr lang="en-US"/>
        </a:p>
      </dgm:t>
    </dgm:pt>
    <dgm:pt modelId="{2047C781-2B0B-4B6F-A089-FF231C38D18E}" type="sibTrans" cxnId="{573281D5-EBCC-4E7E-A7A4-0F761B355BA3}">
      <dgm:prSet/>
      <dgm:spPr/>
      <dgm:t>
        <a:bodyPr/>
        <a:lstStyle/>
        <a:p>
          <a:endParaRPr lang="en-US"/>
        </a:p>
      </dgm:t>
    </dgm:pt>
    <dgm:pt modelId="{6082B63B-765F-43B0-9F52-1AAEBD5F8A7E}">
      <dgm:prSet/>
      <dgm:spPr/>
      <dgm:t>
        <a:bodyPr/>
        <a:lstStyle/>
        <a:p>
          <a:r>
            <a:rPr lang="en-GB"/>
            <a:t>Trabajo en paralelo a traves de ramas</a:t>
          </a:r>
          <a:endParaRPr lang="en-US"/>
        </a:p>
      </dgm:t>
    </dgm:pt>
    <dgm:pt modelId="{32A40382-42B4-4E4C-B2FB-766D2C2F303E}" type="parTrans" cxnId="{92F8B379-D8B5-4F82-A101-65ACD138348E}">
      <dgm:prSet/>
      <dgm:spPr/>
      <dgm:t>
        <a:bodyPr/>
        <a:lstStyle/>
        <a:p>
          <a:endParaRPr lang="en-US"/>
        </a:p>
      </dgm:t>
    </dgm:pt>
    <dgm:pt modelId="{2005D338-EB70-4A25-A56B-FACB387DEA44}" type="sibTrans" cxnId="{92F8B379-D8B5-4F82-A101-65ACD138348E}">
      <dgm:prSet/>
      <dgm:spPr/>
      <dgm:t>
        <a:bodyPr/>
        <a:lstStyle/>
        <a:p>
          <a:endParaRPr lang="en-US"/>
        </a:p>
      </dgm:t>
    </dgm:pt>
    <dgm:pt modelId="{1F0E5808-08DA-4689-A845-BFABA1839658}">
      <dgm:prSet/>
      <dgm:spPr/>
      <dgm:t>
        <a:bodyPr/>
        <a:lstStyle/>
        <a:p>
          <a:r>
            <a:rPr lang="en-GB"/>
            <a:t>Fusionar el Código de manera organizada</a:t>
          </a:r>
          <a:endParaRPr lang="en-US"/>
        </a:p>
      </dgm:t>
    </dgm:pt>
    <dgm:pt modelId="{B0A83AEF-D600-4ADD-B762-349251C93741}" type="parTrans" cxnId="{3606A817-AD5C-43EF-A38B-649053ED8CC5}">
      <dgm:prSet/>
      <dgm:spPr/>
      <dgm:t>
        <a:bodyPr/>
        <a:lstStyle/>
        <a:p>
          <a:endParaRPr lang="en-US"/>
        </a:p>
      </dgm:t>
    </dgm:pt>
    <dgm:pt modelId="{7304E4BD-CDE3-428E-9779-54C3C900A934}" type="sibTrans" cxnId="{3606A817-AD5C-43EF-A38B-649053ED8CC5}">
      <dgm:prSet/>
      <dgm:spPr/>
      <dgm:t>
        <a:bodyPr/>
        <a:lstStyle/>
        <a:p>
          <a:endParaRPr lang="en-US"/>
        </a:p>
      </dgm:t>
    </dgm:pt>
    <dgm:pt modelId="{846D6DDE-9EDA-4585-8E4E-86C4DADA51B0}" type="pres">
      <dgm:prSet presAssocID="{14D60C2A-87F4-46B2-8619-2A90BAA34034}" presName="linear" presStyleCnt="0">
        <dgm:presLayoutVars>
          <dgm:animLvl val="lvl"/>
          <dgm:resizeHandles val="exact"/>
        </dgm:presLayoutVars>
      </dgm:prSet>
      <dgm:spPr/>
    </dgm:pt>
    <dgm:pt modelId="{2C11A98F-7464-494A-A9F3-8AC0BB1207D2}" type="pres">
      <dgm:prSet presAssocID="{7B7312BE-81DF-4396-AE15-3F8CE66217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3676A6-5CFC-422D-8631-305AA03E95F7}" type="pres">
      <dgm:prSet presAssocID="{0A255EE2-7874-4F22-8BF0-726CB77BF287}" presName="spacer" presStyleCnt="0"/>
      <dgm:spPr/>
    </dgm:pt>
    <dgm:pt modelId="{A485F5B2-53D0-4FDE-95B6-6D172EA405F5}" type="pres">
      <dgm:prSet presAssocID="{2EBCB208-06F1-4822-A474-1ABE382149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F0FB60-BA86-48A2-82E5-43E1AA6B3E9F}" type="pres">
      <dgm:prSet presAssocID="{2047C781-2B0B-4B6F-A089-FF231C38D18E}" presName="spacer" presStyleCnt="0"/>
      <dgm:spPr/>
    </dgm:pt>
    <dgm:pt modelId="{027ED8B0-FCD5-4BCF-9DED-0FD4CA6705A7}" type="pres">
      <dgm:prSet presAssocID="{6082B63B-765F-43B0-9F52-1AAEBD5F8A7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542992-38AE-4F38-89FD-35469C8330B3}" type="pres">
      <dgm:prSet presAssocID="{2005D338-EB70-4A25-A56B-FACB387DEA44}" presName="spacer" presStyleCnt="0"/>
      <dgm:spPr/>
    </dgm:pt>
    <dgm:pt modelId="{BE3B6CF5-B583-4161-90D9-8EA29ED11CDA}" type="pres">
      <dgm:prSet presAssocID="{1F0E5808-08DA-4689-A845-BFABA18396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52BC0B-706E-45BD-932B-0E56BA696353}" type="presOf" srcId="{7B7312BE-81DF-4396-AE15-3F8CE6621700}" destId="{2C11A98F-7464-494A-A9F3-8AC0BB1207D2}" srcOrd="0" destOrd="0" presId="urn:microsoft.com/office/officeart/2005/8/layout/vList2"/>
    <dgm:cxn modelId="{3606A817-AD5C-43EF-A38B-649053ED8CC5}" srcId="{14D60C2A-87F4-46B2-8619-2A90BAA34034}" destId="{1F0E5808-08DA-4689-A845-BFABA1839658}" srcOrd="3" destOrd="0" parTransId="{B0A83AEF-D600-4ADD-B762-349251C93741}" sibTransId="{7304E4BD-CDE3-428E-9779-54C3C900A934}"/>
    <dgm:cxn modelId="{68E71A33-40E3-469F-974B-1B250DA49E15}" type="presOf" srcId="{6082B63B-765F-43B0-9F52-1AAEBD5F8A7E}" destId="{027ED8B0-FCD5-4BCF-9DED-0FD4CA6705A7}" srcOrd="0" destOrd="0" presId="urn:microsoft.com/office/officeart/2005/8/layout/vList2"/>
    <dgm:cxn modelId="{4DAC7B71-1F93-4217-A5F9-6ECFD4CF3E90}" type="presOf" srcId="{2EBCB208-06F1-4822-A474-1ABE382149C3}" destId="{A485F5B2-53D0-4FDE-95B6-6D172EA405F5}" srcOrd="0" destOrd="0" presId="urn:microsoft.com/office/officeart/2005/8/layout/vList2"/>
    <dgm:cxn modelId="{92F8B379-D8B5-4F82-A101-65ACD138348E}" srcId="{14D60C2A-87F4-46B2-8619-2A90BAA34034}" destId="{6082B63B-765F-43B0-9F52-1AAEBD5F8A7E}" srcOrd="2" destOrd="0" parTransId="{32A40382-42B4-4E4C-B2FB-766D2C2F303E}" sibTransId="{2005D338-EB70-4A25-A56B-FACB387DEA44}"/>
    <dgm:cxn modelId="{5E11C681-FC91-4B57-8FA2-32F04C1F1C65}" type="presOf" srcId="{1F0E5808-08DA-4689-A845-BFABA1839658}" destId="{BE3B6CF5-B583-4161-90D9-8EA29ED11CDA}" srcOrd="0" destOrd="0" presId="urn:microsoft.com/office/officeart/2005/8/layout/vList2"/>
    <dgm:cxn modelId="{9B44A198-35CA-4375-85A9-36257150D15C}" type="presOf" srcId="{14D60C2A-87F4-46B2-8619-2A90BAA34034}" destId="{846D6DDE-9EDA-4585-8E4E-86C4DADA51B0}" srcOrd="0" destOrd="0" presId="urn:microsoft.com/office/officeart/2005/8/layout/vList2"/>
    <dgm:cxn modelId="{3E2BE49A-D688-473B-91A2-9A371AC067C4}" srcId="{14D60C2A-87F4-46B2-8619-2A90BAA34034}" destId="{7B7312BE-81DF-4396-AE15-3F8CE6621700}" srcOrd="0" destOrd="0" parTransId="{B88A3F59-3447-457F-92CD-AEA8B1666FB7}" sibTransId="{0A255EE2-7874-4F22-8BF0-726CB77BF287}"/>
    <dgm:cxn modelId="{573281D5-EBCC-4E7E-A7A4-0F761B355BA3}" srcId="{14D60C2A-87F4-46B2-8619-2A90BAA34034}" destId="{2EBCB208-06F1-4822-A474-1ABE382149C3}" srcOrd="1" destOrd="0" parTransId="{F13BA335-268A-4E06-8997-D3C2EB952FA2}" sibTransId="{2047C781-2B0B-4B6F-A089-FF231C38D18E}"/>
    <dgm:cxn modelId="{62B18E84-8BCF-4831-96E5-4E5D3E5D9BDA}" type="presParOf" srcId="{846D6DDE-9EDA-4585-8E4E-86C4DADA51B0}" destId="{2C11A98F-7464-494A-A9F3-8AC0BB1207D2}" srcOrd="0" destOrd="0" presId="urn:microsoft.com/office/officeart/2005/8/layout/vList2"/>
    <dgm:cxn modelId="{5D1959B9-D196-4053-AAE6-9C688D88B90E}" type="presParOf" srcId="{846D6DDE-9EDA-4585-8E4E-86C4DADA51B0}" destId="{6D3676A6-5CFC-422D-8631-305AA03E95F7}" srcOrd="1" destOrd="0" presId="urn:microsoft.com/office/officeart/2005/8/layout/vList2"/>
    <dgm:cxn modelId="{29F0F20A-0D6B-4847-B711-7D49E6481889}" type="presParOf" srcId="{846D6DDE-9EDA-4585-8E4E-86C4DADA51B0}" destId="{A485F5B2-53D0-4FDE-95B6-6D172EA405F5}" srcOrd="2" destOrd="0" presId="urn:microsoft.com/office/officeart/2005/8/layout/vList2"/>
    <dgm:cxn modelId="{7EE94A61-578A-4E41-ACD1-42E29F1FBA5F}" type="presParOf" srcId="{846D6DDE-9EDA-4585-8E4E-86C4DADA51B0}" destId="{97F0FB60-BA86-48A2-82E5-43E1AA6B3E9F}" srcOrd="3" destOrd="0" presId="urn:microsoft.com/office/officeart/2005/8/layout/vList2"/>
    <dgm:cxn modelId="{AA59443F-4153-41A1-BA6F-7908A928B805}" type="presParOf" srcId="{846D6DDE-9EDA-4585-8E4E-86C4DADA51B0}" destId="{027ED8B0-FCD5-4BCF-9DED-0FD4CA6705A7}" srcOrd="4" destOrd="0" presId="urn:microsoft.com/office/officeart/2005/8/layout/vList2"/>
    <dgm:cxn modelId="{A51DB1F6-368F-4A75-8792-E061D9133CB0}" type="presParOf" srcId="{846D6DDE-9EDA-4585-8E4E-86C4DADA51B0}" destId="{85542992-38AE-4F38-89FD-35469C8330B3}" srcOrd="5" destOrd="0" presId="urn:microsoft.com/office/officeart/2005/8/layout/vList2"/>
    <dgm:cxn modelId="{6A3B5339-B5FD-4F7A-9271-CBB2BA1479C3}" type="presParOf" srcId="{846D6DDE-9EDA-4585-8E4E-86C4DADA51B0}" destId="{BE3B6CF5-B583-4161-90D9-8EA29ED11C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1A98F-7464-494A-A9F3-8AC0BB1207D2}">
      <dsp:nvSpPr>
        <dsp:cNvPr id="0" name=""/>
        <dsp:cNvSpPr/>
      </dsp:nvSpPr>
      <dsp:spPr>
        <a:xfrm>
          <a:off x="0" y="33439"/>
          <a:ext cx="6666833" cy="1277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Gestionar el historial de cambios</a:t>
          </a:r>
          <a:endParaRPr lang="en-US" sz="3200" kern="1200"/>
        </a:p>
      </dsp:txBody>
      <dsp:txXfrm>
        <a:off x="62369" y="95808"/>
        <a:ext cx="6542095" cy="1152902"/>
      </dsp:txXfrm>
    </dsp:sp>
    <dsp:sp modelId="{A485F5B2-53D0-4FDE-95B6-6D172EA405F5}">
      <dsp:nvSpPr>
        <dsp:cNvPr id="0" name=""/>
        <dsp:cNvSpPr/>
      </dsp:nvSpPr>
      <dsp:spPr>
        <a:xfrm>
          <a:off x="0" y="1403239"/>
          <a:ext cx="6666833" cy="127764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Realizar seguimiento de modificaciones</a:t>
          </a:r>
          <a:endParaRPr lang="en-US" sz="3200" kern="1200"/>
        </a:p>
      </dsp:txBody>
      <dsp:txXfrm>
        <a:off x="62369" y="1465608"/>
        <a:ext cx="6542095" cy="1152902"/>
      </dsp:txXfrm>
    </dsp:sp>
    <dsp:sp modelId="{027ED8B0-FCD5-4BCF-9DED-0FD4CA6705A7}">
      <dsp:nvSpPr>
        <dsp:cNvPr id="0" name=""/>
        <dsp:cNvSpPr/>
      </dsp:nvSpPr>
      <dsp:spPr>
        <a:xfrm>
          <a:off x="0" y="2773040"/>
          <a:ext cx="6666833" cy="127764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Trabajo en paralelo a traves de ramas</a:t>
          </a:r>
          <a:endParaRPr lang="en-US" sz="3200" kern="1200"/>
        </a:p>
      </dsp:txBody>
      <dsp:txXfrm>
        <a:off x="62369" y="2835409"/>
        <a:ext cx="6542095" cy="1152902"/>
      </dsp:txXfrm>
    </dsp:sp>
    <dsp:sp modelId="{BE3B6CF5-B583-4161-90D9-8EA29ED11CDA}">
      <dsp:nvSpPr>
        <dsp:cNvPr id="0" name=""/>
        <dsp:cNvSpPr/>
      </dsp:nvSpPr>
      <dsp:spPr>
        <a:xfrm>
          <a:off x="0" y="4142840"/>
          <a:ext cx="6666833" cy="12776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Fusionar el Código de manera organizada</a:t>
          </a:r>
          <a:endParaRPr lang="en-US" sz="3200" kern="1200"/>
        </a:p>
      </dsp:txBody>
      <dsp:txXfrm>
        <a:off x="62369" y="4205209"/>
        <a:ext cx="6542095" cy="115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5BF3E-8067-4ABA-80B1-9DE9A69ED7D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BFAB8-B99A-451C-A030-1DFF2507F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7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Sistema de control de  </a:t>
            </a:r>
            <a:r>
              <a:rPr lang="en-GB" dirty="0" err="1"/>
              <a:t>versiones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BFAB8-B99A-451C-A030-1DFF2507FD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8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0A04-0018-0D9B-A6A7-78A57DCE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E497-85C7-D62E-1430-7353625DA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77B1-3A47-8643-1FE1-3DD3D4A2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F263-5D5C-E482-CDAF-48BDB6DC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4919-4580-9D0D-263B-9BB25584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2147-BEA0-A0A9-1589-6188C76C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4CC06-E930-132D-A9CA-B4FDB705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138A-B0DB-CF0A-E178-C997A673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797DF-EF78-D255-5585-A542FB21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5A34-DC44-7FBD-6633-48C7A0C8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61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A15C0-5BF1-CFAB-2B4A-56B9183C2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E95B6-F4E4-24A3-0E6E-00496CC47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9690B-934E-8690-9A0C-0A451B4D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5D98-747F-2EC2-C489-9A200787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002F-C91E-9D5A-142D-3289E68C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B5B3-B966-E559-5BA6-8E36EBA7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E6C0-2ECB-710D-1070-566BB60F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A055-71A8-E895-F5F6-55B8E4EC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8F7C-2845-4294-A522-91790E5C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4DBE-997A-8F12-D883-C12C3189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9BFC-81AC-6977-E30F-AE158A49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6E41-8396-7299-E5E9-976D6F2A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5B30-6A95-1B1F-94C4-AC8DAD77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CC70-D6B7-F1D2-AC36-12D4693E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395F-9B3E-9602-8F6F-E8C1DAC3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9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7F28-07A2-E359-38B7-4E513208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C20C-232E-9471-6344-608644D6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5D7F-3D47-D16F-DC7E-7DEFF3C5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2C45-61D8-BD43-3C41-038E979E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6A70-291E-FBEA-5B0B-FF0AA7E2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D3167-17BA-ED69-B943-6D39B08A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890C-2904-41A5-445B-53FAB435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23AE-9BBF-4C82-10AD-40433FE1D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13E5C-C6B3-B861-436C-002100274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4A668-745A-4BB1-5A79-E0FE937E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4A325-689B-C6F5-2F10-0D1DC3722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12FEC-8DCF-AD74-81E4-098BDD52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6EB10-D0F4-06CA-439C-3141AA7F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61D5C-672A-C4D9-D8F3-12A42BE3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5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C4F0-A0DD-0F1D-276C-D0A1D1DB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97563-CE8A-B04A-CCAD-E0FC41A7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E57AF-B943-0A7C-8CE2-9E5E84E6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66956-5567-5A61-71E8-1813585E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74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4716F-84DA-DF08-C641-95536150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02591-143C-6945-8CF7-3041D5BE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27ED4-8199-54B8-01D5-D8377AC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3F8-DEA3-CE80-1766-B2BB053F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2CE7-200D-D814-40EF-00615DD4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F7C7-63F4-99E4-B695-07B802E13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75E01-5C3D-E181-C5A4-BEBF686D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29CAE-B3A1-31D7-7ECC-76E12887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DE585-8402-9241-FAC5-81D42FFE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83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0D6B-7AF6-43DB-EDA8-2449CD27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6A40C-8922-627F-B186-E1647BF09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C8E2D-9FE6-551D-4DBC-C38997FA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B292C-11C8-1FF3-48E2-2EE960C8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9D412-F562-94B0-46D5-7350B2FF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839E-AE8E-F977-2B86-28ADB8B3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5C145-2E92-8B23-1987-B2CCB4AE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42BF0-24C3-D74A-FFF4-3B40A000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2CBA-53BB-2BC9-732C-A9F2108DD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9153E-DFAE-4099-BD13-ABFE515E58D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FEE1-D939-CCF1-28D2-54F4ECAF4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6C2A-BC49-5064-DC63-298A8FADF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FD774-F8E9-412E-A54C-89340C112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5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O26jiJ_XK0qNtkwG0Jc4IS7Nr7V8xO1JkkfQ8XgNxypUM1VFMjkwTEwwNEhPN1QyUjFUQUVHQjlPWi4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4616B-0829-EB5E-7592-E0032F94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GB" sz="4800">
                <a:solidFill>
                  <a:srgbClr val="FFFFFF"/>
                </a:solidFill>
              </a:rPr>
              <a:t>¿Que es Git?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4B75DE-E649-8AED-309E-9633EBFC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Control de versiones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5F52-C389-BE3C-DED2-A96313983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bg1"/>
                </a:solidFill>
              </a:rPr>
              <a:t>Tenemos dos comandos principals para cambiar versiones</a:t>
            </a:r>
          </a:p>
          <a:p>
            <a:pPr lvl="1"/>
            <a:r>
              <a:rPr lang="en-GB" sz="1800">
                <a:solidFill>
                  <a:schemeClr val="bg1"/>
                </a:solidFill>
              </a:rPr>
              <a:t>Git checkout</a:t>
            </a:r>
          </a:p>
          <a:p>
            <a:pPr lvl="1"/>
            <a:r>
              <a:rPr lang="en-GB" sz="1800">
                <a:solidFill>
                  <a:schemeClr val="bg1"/>
                </a:solidFill>
              </a:rPr>
              <a:t>Git reset</a:t>
            </a:r>
          </a:p>
        </p:txBody>
      </p:sp>
    </p:spTree>
    <p:extLst>
      <p:ext uri="{BB962C8B-B14F-4D97-AF65-F5344CB8AC3E}">
        <p14:creationId xmlns:p14="http://schemas.microsoft.com/office/powerpoint/2010/main" val="390174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A5C796-10D2-1994-F7D5-1EB3398E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Control de versiones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50CE-B28A-212A-212C-9AED5C0A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chemeClr val="bg1"/>
                </a:solidFill>
              </a:rPr>
              <a:t>Git checkout [Tag de la version]</a:t>
            </a:r>
          </a:p>
          <a:p>
            <a:r>
              <a:rPr lang="en-GB" sz="1800">
                <a:solidFill>
                  <a:schemeClr val="bg1"/>
                </a:solidFill>
              </a:rPr>
              <a:t>Mueve el puntero de las versions hacia la version especificada</a:t>
            </a:r>
          </a:p>
          <a:p>
            <a:pPr marL="0" indent="0">
              <a:buNone/>
            </a:pPr>
            <a:r>
              <a:rPr lang="en-GB" sz="1800">
                <a:solidFill>
                  <a:schemeClr val="bg1"/>
                </a:solidFill>
              </a:rPr>
              <a:t>Git reset –hard HEAD-X</a:t>
            </a:r>
          </a:p>
          <a:p>
            <a:r>
              <a:rPr lang="en-GB" sz="1800">
                <a:solidFill>
                  <a:schemeClr val="bg1"/>
                </a:solidFill>
              </a:rPr>
              <a:t>Descarta el numero X de versiones desde el puntero actual hacia atrás</a:t>
            </a:r>
          </a:p>
          <a:p>
            <a:endParaRPr lang="en-GB" sz="180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sz="1800">
              <a:solidFill>
                <a:schemeClr val="bg1"/>
              </a:solidFill>
            </a:endParaRPr>
          </a:p>
          <a:p>
            <a:pPr lvl="1"/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320A01D-E2AC-D8C7-B857-201681C5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236" y="2885910"/>
            <a:ext cx="6563311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05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361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9" name="Rectangle 368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770380-8E27-1729-8299-201ED843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Formulario/Quiz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2965-ED85-3CB5-F377-A34D955C2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bg1"/>
                </a:solidFill>
                <a:hlinkClick r:id="rId2"/>
              </a:rPr>
              <a:t>https://forms.office.com/Pages/ResponsePage.aspx?id=O26jiJ_XK0qNtkwG0Jc4IS7Nr7V8xO1JkkfQ8XgNxypUM1VFMjkwTEwwNEhPN1QyUjFUQUVHQjlPWi4u</a:t>
            </a:r>
            <a:endParaRPr lang="en-GB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61D8D-C7CD-B79C-8BAA-6D984ED5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Usos de 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48845E-BF19-320A-F84D-1BAE4C96F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7607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08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2DB6-7E9A-8360-A97A-7D3F9838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Comandos</a:t>
            </a:r>
            <a:r>
              <a:rPr lang="en-GB" dirty="0"/>
              <a:t> </a:t>
            </a:r>
            <a:r>
              <a:rPr lang="en-GB" dirty="0" err="1"/>
              <a:t>básicos</a:t>
            </a:r>
            <a:r>
              <a:rPr lang="en-GB" dirty="0"/>
              <a:t> 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3F42-FD05-392F-4136-0C58A53D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GB" dirty="0"/>
              <a:t>Git Init</a:t>
            </a:r>
          </a:p>
          <a:p>
            <a:r>
              <a:rPr lang="en-GB" dirty="0" err="1"/>
              <a:t>Creamos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repositorio</a:t>
            </a:r>
            <a:r>
              <a:rPr lang="en-GB" dirty="0"/>
              <a:t> local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BF3EE-491D-62AA-13E3-BD0AD09BC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35" y="3151188"/>
            <a:ext cx="9707330" cy="21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4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6A926A-7D1B-04DD-855F-F6E65B45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Comandos básicos 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E0E9-88E6-680A-2C7E-F355682E2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anchor="t">
            <a:normAutofit/>
          </a:bodyPr>
          <a:lstStyle/>
          <a:p>
            <a:r>
              <a:rPr lang="en-GB" sz="1800">
                <a:solidFill>
                  <a:schemeClr val="bg1"/>
                </a:solidFill>
              </a:rPr>
              <a:t>Creamos tanto carpetas como archivos .txt dentro del repositorio</a:t>
            </a: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E5E1C38-5B6A-2B83-6C7B-31952772E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8" b="-1"/>
          <a:stretch>
            <a:fillRect/>
          </a:stretch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46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5AE9DF-4E3F-12A0-C86C-3A111121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Comandos Básicos 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9920-40B9-D688-EDE3-BA50C032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en-GB" sz="1800">
                <a:solidFill>
                  <a:schemeClr val="bg1"/>
                </a:solidFill>
              </a:rPr>
              <a:t>Git Status</a:t>
            </a:r>
          </a:p>
          <a:p>
            <a:r>
              <a:rPr lang="en-GB" sz="1800">
                <a:solidFill>
                  <a:schemeClr val="bg1"/>
                </a:solidFill>
              </a:rPr>
              <a:t>Comprobamos el estado del repositorio</a:t>
            </a: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547A500-C95D-4807-77A8-9A65F4F1B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93" y="2885910"/>
            <a:ext cx="9396396" cy="326524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207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9944-F2C0-9F91-FB96-5443E90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Comandos</a:t>
            </a:r>
            <a:r>
              <a:rPr lang="en-GB" dirty="0"/>
              <a:t> </a:t>
            </a:r>
            <a:r>
              <a:rPr lang="en-GB" dirty="0" err="1"/>
              <a:t>Básicos</a:t>
            </a:r>
            <a:r>
              <a:rPr lang="en-GB" dirty="0"/>
              <a:t> 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C999-2969-67FE-71FD-BC6BE0FF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add</a:t>
            </a:r>
          </a:p>
          <a:p>
            <a:r>
              <a:rPr lang="en-GB" dirty="0" err="1"/>
              <a:t>Añade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cambios</a:t>
            </a:r>
            <a:r>
              <a:rPr lang="en-GB" dirty="0"/>
              <a:t> a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 de </a:t>
            </a:r>
            <a:r>
              <a:rPr lang="en-GB" dirty="0" err="1"/>
              <a:t>espera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id="{238C7471-7EF9-73A2-2891-C3B8F673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78" y="3830320"/>
            <a:ext cx="6583210" cy="1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4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C7FBB5-0862-2829-14CB-67C182C3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Comandos Básicos 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F7F1-B8C3-4C0F-31BB-D90445C67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en-GB" sz="1800">
                <a:solidFill>
                  <a:schemeClr val="bg1"/>
                </a:solidFill>
              </a:rPr>
              <a:t>Git Commit</a:t>
            </a:r>
          </a:p>
          <a:p>
            <a:r>
              <a:rPr lang="en-GB" sz="1800">
                <a:solidFill>
                  <a:schemeClr val="bg1"/>
                </a:solidFill>
              </a:rPr>
              <a:t>Se suben los cambios que estaban en estado de espera al repositorio local</a:t>
            </a: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1A95A82-AB54-2606-A02D-AD63F206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9" y="3651089"/>
            <a:ext cx="10843065" cy="17348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9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AF599-41AD-1584-203E-146768B5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330275" cy="1951075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Comandos Básicos 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C446-DFBC-79B2-58BD-BDBB420D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anchor="t">
            <a:normAutofit/>
          </a:bodyPr>
          <a:lstStyle/>
          <a:p>
            <a:r>
              <a:rPr lang="en-GB" sz="1700">
                <a:solidFill>
                  <a:schemeClr val="bg1"/>
                </a:solidFill>
              </a:rPr>
              <a:t>Git Diff</a:t>
            </a:r>
          </a:p>
          <a:p>
            <a:r>
              <a:rPr lang="en-GB" sz="1700">
                <a:solidFill>
                  <a:schemeClr val="bg1"/>
                </a:solidFill>
              </a:rPr>
              <a:t>Muestra las diferencias en los archivos subidos al repositorio y los locales.</a:t>
            </a:r>
          </a:p>
          <a:p>
            <a:r>
              <a:rPr lang="en-GB" sz="1700">
                <a:solidFill>
                  <a:schemeClr val="bg1"/>
                </a:solidFill>
              </a:rPr>
              <a:t>Hacemos edit de .txt</a:t>
            </a:r>
          </a:p>
          <a:p>
            <a:r>
              <a:rPr lang="en-GB" sz="1700">
                <a:solidFill>
                  <a:schemeClr val="bg1"/>
                </a:solidFill>
              </a:rPr>
              <a:t>Y luego usamos el commando para ver los cambios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close up of a text&#10;&#10;AI-generated content may be incorrect.">
            <a:extLst>
              <a:ext uri="{FF2B5EF4-FFF2-40B4-BE49-F238E27FC236}">
                <a16:creationId xmlns:a16="http://schemas.microsoft.com/office/drawing/2014/main" id="{D4D87FFB-0FDC-A497-AC7B-D85FE114D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" y="2756877"/>
            <a:ext cx="5330898" cy="1646844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00856"/>
            <a:ext cx="304800" cy="429768"/>
            <a:chOff x="215328" y="-46937"/>
            <a:chExt cx="304800" cy="277384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F5D75F2-10C2-DC4E-E48F-88E04982A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111" y="2756877"/>
            <a:ext cx="5330898" cy="14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2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6179B0-3450-8747-AE02-4E1725CF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Comandos Básicos de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4C82-8F43-5815-0BC9-009A0E45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en-GB" sz="1800">
                <a:solidFill>
                  <a:schemeClr val="bg1"/>
                </a:solidFill>
              </a:rPr>
              <a:t>Git Log</a:t>
            </a:r>
          </a:p>
          <a:p>
            <a:r>
              <a:rPr lang="en-GB" sz="1800">
                <a:solidFill>
                  <a:schemeClr val="bg1"/>
                </a:solidFill>
              </a:rPr>
              <a:t>Muestran las diferentes versions subidas al repositorio local</a:t>
            </a:r>
          </a:p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computer screen with white and yellow text&#10;&#10;AI-generated content may be incorrect.">
            <a:extLst>
              <a:ext uri="{FF2B5EF4-FFF2-40B4-BE49-F238E27FC236}">
                <a16:creationId xmlns:a16="http://schemas.microsoft.com/office/drawing/2014/main" id="{FDACF0FB-F1C8-9A3E-04F6-60017C7C5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51" y="2885910"/>
            <a:ext cx="9329281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29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225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¿Que es Git?</vt:lpstr>
      <vt:lpstr>Usos de Git</vt:lpstr>
      <vt:lpstr>Comandos básicos de Git</vt:lpstr>
      <vt:lpstr>Comandos básicos de Git</vt:lpstr>
      <vt:lpstr>Comandos Básicos de Git</vt:lpstr>
      <vt:lpstr>Comandos Básicos de Git</vt:lpstr>
      <vt:lpstr>Comandos Básicos de Git</vt:lpstr>
      <vt:lpstr>Comandos Básicos de Git</vt:lpstr>
      <vt:lpstr>Comandos Básicos de Git</vt:lpstr>
      <vt:lpstr>Control de versiones</vt:lpstr>
      <vt:lpstr>Control de versiones</vt:lpstr>
      <vt:lpstr>Formulario/Quiz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Víctor Velasco Álvarez</dc:creator>
  <cp:lastModifiedBy>Víctor Velasco Álvarez</cp:lastModifiedBy>
  <cp:revision>2</cp:revision>
  <dcterms:created xsi:type="dcterms:W3CDTF">2025-10-23T16:07:15Z</dcterms:created>
  <dcterms:modified xsi:type="dcterms:W3CDTF">2025-10-23T16:49:25Z</dcterms:modified>
</cp:coreProperties>
</file>