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004" r:id="rId2"/>
    <p:sldId id="404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48" autoAdjust="0"/>
    <p:restoredTop sz="93792" autoAdjust="0"/>
  </p:normalViewPr>
  <p:slideViewPr>
    <p:cSldViewPr snapToGrid="0">
      <p:cViewPr>
        <p:scale>
          <a:sx n="118" d="100"/>
          <a:sy n="118" d="100"/>
        </p:scale>
        <p:origin x="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Passwords</a:t>
            </a: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encriptados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usuarios no autenticados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Trafico </a:t>
            </a:r>
            <a:r>
              <a:rPr lang="es-419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desincriptado</a:t>
            </a:r>
            <a:endParaRPr lang="es-419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Fallas en autorización </a:t>
            </a:r>
            <a:r>
              <a:rPr lang="es-419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  <a:endParaRPr lang="es-419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Reemplazos de código </a:t>
            </a:r>
            <a:r>
              <a:rPr lang="es-419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s-419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fly</a:t>
            </a: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durante el proceso de </a:t>
            </a:r>
            <a:r>
              <a:rPr lang="es-419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Código criptográficamente firmado.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Deshabilitación</a:t>
            </a: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herramientas de antivirus, de logs de eventos.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Adición a reglas al firewall y limpieza posterior</a:t>
            </a:r>
          </a:p>
          <a:p>
            <a:endParaRPr lang="es-ES_tradnl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1901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9C77A-881F-4753-954F-80DBC996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0A9FA8C-3E89-4DF0-A60E-EC3F03916B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  <p:sp>
        <p:nvSpPr>
          <p:cNvPr id="4" name="Google Shape;7;p1">
            <a:extLst>
              <a:ext uri="{FF2B5EF4-FFF2-40B4-BE49-F238E27FC236}">
                <a16:creationId xmlns:a16="http://schemas.microsoft.com/office/drawing/2014/main" id="{4ABA8D1F-700F-4717-9173-7F24CF791F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0400" y="1805264"/>
            <a:ext cx="6458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3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1219170" lvl="1" indent="-5079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3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828754" lvl="2" indent="-5079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3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2438339" lvl="3" indent="-5079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3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3047924" lvl="4" indent="-5079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3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3657509" lvl="5" indent="-5079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3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4267093" lvl="6" indent="-5079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3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4876678" lvl="7" indent="-5079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3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5486263" lvl="8" indent="-5079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3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94184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26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D7F5C-7A75-4F52-B7A7-33E9870F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 de ataque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0A6D61-4161-4DEF-AF84-5959DFDB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5E3-4D28-483E-B897-839D36ED3373}" type="slidenum">
              <a:rPr lang="es-419" smtClean="0"/>
              <a:t>1</a:t>
            </a:fld>
            <a:endParaRPr lang="es-419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20A344BB-B88F-44E5-8DE8-87FAD0F3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1" y="2227290"/>
            <a:ext cx="6392793" cy="3679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08165F-26D0-43BC-BBEC-8D6A0FD90A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35"/>
          <a:stretch/>
        </p:blipFill>
        <p:spPr>
          <a:xfrm>
            <a:off x="7443352" y="2688771"/>
            <a:ext cx="1195425" cy="28765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A3B700-C78B-47CD-A07D-5B9FFE7BB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203" y="2011894"/>
            <a:ext cx="1492249" cy="332104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D91DA1D-BADF-4A47-A63B-665C88592D24}"/>
              </a:ext>
            </a:extLst>
          </p:cNvPr>
          <p:cNvSpPr/>
          <p:nvPr/>
        </p:nvSpPr>
        <p:spPr>
          <a:xfrm>
            <a:off x="3979536" y="2784763"/>
            <a:ext cx="3393918" cy="312168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93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69492756-DE0D-4ACE-9D3F-BABE313E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31" y="1896896"/>
            <a:ext cx="7922107" cy="43175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768AE-1FF8-4AB7-88E6-E32D29A9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503" y="448230"/>
            <a:ext cx="8516565" cy="14486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Ataque</a:t>
            </a:r>
            <a:r>
              <a:rPr lang="en-US" sz="3600" dirty="0">
                <a:solidFill>
                  <a:srgbClr val="FFFFFF"/>
                </a:solidFill>
              </a:rPr>
              <a:t>: horas, días, meses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3B4FEE0-F7EC-4BFF-A422-EE0A0F03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49" y="6202241"/>
            <a:ext cx="7921983" cy="6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30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Web7302</Template>
  <TotalTime>4682</TotalTime>
  <Words>60</Words>
  <Application>Microsoft Macintosh PowerPoint</Application>
  <PresentationFormat>Panorámica</PresentationFormat>
  <Paragraphs>10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Gill Sans MT</vt:lpstr>
      <vt:lpstr>News Cycle</vt:lpstr>
      <vt:lpstr>Wingdings 2</vt:lpstr>
      <vt:lpstr>Dividendo</vt:lpstr>
      <vt:lpstr>Ejemplo de ataque</vt:lpstr>
      <vt:lpstr>Ataque: horas, días, meses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ataques utilizando machine learning</dc:title>
  <dc:creator>Romina Débora Torres Torres</dc:creator>
  <cp:lastModifiedBy>Romina Debora Torres Torres</cp:lastModifiedBy>
  <cp:revision>24</cp:revision>
  <dcterms:created xsi:type="dcterms:W3CDTF">2022-01-20T16:22:10Z</dcterms:created>
  <dcterms:modified xsi:type="dcterms:W3CDTF">2023-05-10T20:46:16Z</dcterms:modified>
</cp:coreProperties>
</file>