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Muli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Light-regular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MuliLight-italic.fntdata"/><Relationship Id="rId27" Type="http://schemas.openxmlformats.org/officeDocument/2006/relationships/font" Target="fonts/Muli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ff258421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ff258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ff25842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ff2584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ff258421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ff2584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ff258421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ff2584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ff258421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ff2584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mitless-depths-53875.herokuapp.com/session/sign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82525" y="4467375"/>
            <a:ext cx="2462400" cy="2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Cristóbal Aguilera Paizano</a:t>
            </a:r>
            <a:endParaRPr sz="14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69283" l="27615" r="18309" t="20211"/>
          <a:stretch/>
        </p:blipFill>
        <p:spPr>
          <a:xfrm>
            <a:off x="1259375" y="1380675"/>
            <a:ext cx="2789750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¿Para </a:t>
            </a:r>
            <a:r>
              <a:rPr lang="en" sz="3000"/>
              <a:t>qué</a:t>
            </a:r>
            <a:r>
              <a:rPr lang="en" sz="3000"/>
              <a:t> sirve esta aplicación?</a:t>
            </a:r>
            <a:endParaRPr sz="3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0650" y="1843575"/>
            <a:ext cx="5338800" cy="7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5617D"/>
                </a:solidFill>
              </a:rPr>
              <a:t>Esta aplicación sirve para facilitar a lo profesores encargados de la FCT, la gestión del seguimiento de los alumnos en </a:t>
            </a:r>
            <a:r>
              <a:rPr b="1" lang="en" sz="1800"/>
              <a:t>prácticas</a:t>
            </a:r>
            <a:r>
              <a:rPr b="1" lang="en" sz="1800">
                <a:solidFill>
                  <a:srgbClr val="65617D"/>
                </a:solidFill>
              </a:rPr>
              <a:t>.</a:t>
            </a:r>
            <a:endParaRPr sz="1800"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16500" y="204825"/>
            <a:ext cx="56877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Vistas de la aplicación</a:t>
            </a:r>
            <a:endParaRPr sz="36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500" y="1096175"/>
            <a:ext cx="2055200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70975" y="197250"/>
            <a:ext cx="56877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Vistas de la aplicación</a:t>
            </a:r>
            <a:endParaRPr sz="36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25" y="1082675"/>
            <a:ext cx="2062800" cy="36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70975" y="197250"/>
            <a:ext cx="56877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Vistas de la aplicación</a:t>
            </a:r>
            <a:endParaRPr sz="36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25" y="1082675"/>
            <a:ext cx="2062800" cy="36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725" y="1082625"/>
            <a:ext cx="2062800" cy="36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70975" y="197250"/>
            <a:ext cx="56877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Vistas de la aplicación</a:t>
            </a:r>
            <a:endParaRPr sz="36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25" y="1082675"/>
            <a:ext cx="2062800" cy="36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725" y="1082664"/>
            <a:ext cx="2062800" cy="366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70975" y="197250"/>
            <a:ext cx="56877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Vistas de la aplicación</a:t>
            </a:r>
            <a:endParaRPr sz="36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25" y="1082675"/>
            <a:ext cx="2062800" cy="36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725" y="1082657"/>
            <a:ext cx="2062800" cy="366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594750" y="4312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 web</a:t>
            </a:r>
            <a:endParaRPr sz="3000"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521675" y="2336700"/>
            <a:ext cx="664500" cy="5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ctrTitle"/>
          </p:nvPr>
        </p:nvSpPr>
        <p:spPr>
          <a:xfrm>
            <a:off x="779300" y="429975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¡Gracias</a:t>
            </a:r>
            <a:r>
              <a:rPr lang="en" sz="6000"/>
              <a:t>!</a:t>
            </a:r>
            <a:endParaRPr sz="6000"/>
          </a:p>
        </p:txBody>
      </p:sp>
      <p:sp>
        <p:nvSpPr>
          <p:cNvPr id="123" name="Google Shape;123;p22"/>
          <p:cNvSpPr txBox="1"/>
          <p:nvPr>
            <p:ph idx="4294967295" type="subTitle"/>
          </p:nvPr>
        </p:nvSpPr>
        <p:spPr>
          <a:xfrm>
            <a:off x="685800" y="2179350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¿Alguna pregunta?</a:t>
            </a:r>
            <a:endParaRPr b="1" sz="36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