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591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23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75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133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70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688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04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14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339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3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06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30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69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82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D437-4971-45A2-88F1-32C9D37F8336}" type="datetimeFigureOut">
              <a:rPr lang="es-CL" smtClean="0"/>
              <a:t>03-08-2020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ABAF-97B8-4725-9616-0309A9EC7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0116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2BFA4-86BA-4C1E-AF2B-4EB5201C0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Presentación Tarea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7F8266-877D-42F4-BA74-FCC325A8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31347"/>
          </a:xfrm>
        </p:spPr>
        <p:txBody>
          <a:bodyPr>
            <a:noAutofit/>
          </a:bodyPr>
          <a:lstStyle/>
          <a:p>
            <a:r>
              <a:rPr lang="es-CL" sz="1200" dirty="0"/>
              <a:t>Alumnos: Cristóbal Contreras Beltrán</a:t>
            </a:r>
          </a:p>
          <a:p>
            <a:r>
              <a:rPr lang="es-CL" sz="1200" dirty="0"/>
              <a:t>Alfredo Méndez </a:t>
            </a:r>
            <a:r>
              <a:rPr lang="es-CL" sz="1200" dirty="0" err="1"/>
              <a:t>Llaupe</a:t>
            </a:r>
            <a:endParaRPr lang="es-CL" sz="1200" dirty="0"/>
          </a:p>
          <a:p>
            <a:r>
              <a:rPr lang="es-CL" sz="1200" dirty="0"/>
              <a:t>Asignatura: ICC311 – 1: Estructura de Datos</a:t>
            </a:r>
          </a:p>
          <a:p>
            <a:r>
              <a:rPr lang="es-CL" sz="1200" dirty="0"/>
              <a:t>Profesor: Pablo Valenzuela Toledo</a:t>
            </a:r>
          </a:p>
        </p:txBody>
      </p:sp>
    </p:spTree>
    <p:extLst>
      <p:ext uri="{BB962C8B-B14F-4D97-AF65-F5344CB8AC3E}">
        <p14:creationId xmlns:p14="http://schemas.microsoft.com/office/powerpoint/2010/main" val="408557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3A5CC-DFE6-4D08-9545-9DE4BEC1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3: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B184B-08E9-4568-A634-D5FEB8736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63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C177-B21E-4C9D-B926-2431FEB1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056" y="764373"/>
            <a:ext cx="4336143" cy="1293028"/>
          </a:xfrm>
        </p:spPr>
        <p:txBody>
          <a:bodyPr>
            <a:normAutofit fontScale="90000"/>
          </a:bodyPr>
          <a:lstStyle/>
          <a:p>
            <a:r>
              <a:rPr lang="es-CL" dirty="0"/>
              <a:t>Problema 1: Diagrama completo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8E5733-8B80-4937-9A66-B55132E1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90" y="122261"/>
            <a:ext cx="6813723" cy="66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4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C16ED-6041-4A5D-9B07-6F1C4D8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1: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AA9777-8F65-422B-B6CA-71EE47934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0" t="1177" b="56407"/>
          <a:stretch/>
        </p:blipFill>
        <p:spPr>
          <a:xfrm>
            <a:off x="338526" y="1658311"/>
            <a:ext cx="8957874" cy="5034608"/>
          </a:xfrm>
        </p:spPr>
      </p:pic>
    </p:spTree>
    <p:extLst>
      <p:ext uri="{BB962C8B-B14F-4D97-AF65-F5344CB8AC3E}">
        <p14:creationId xmlns:p14="http://schemas.microsoft.com/office/powerpoint/2010/main" val="352400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D0EE-A9A4-46EB-88C4-DE721DD7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1: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E802FF9-F243-4CED-9BF2-AD725C9B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23963" r="31733" b="28906"/>
          <a:stretch/>
        </p:blipFill>
        <p:spPr>
          <a:xfrm>
            <a:off x="124059" y="724135"/>
            <a:ext cx="8029355" cy="54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5963-1AFE-4EF4-8372-7ED3D55D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1: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A2C85D9-1BE6-4A4C-A933-BB81841E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5" t="39160" r="1"/>
          <a:stretch/>
        </p:blipFill>
        <p:spPr>
          <a:xfrm>
            <a:off x="584096" y="391887"/>
            <a:ext cx="6948819" cy="6303776"/>
          </a:xfrm>
        </p:spPr>
      </p:pic>
    </p:spTree>
    <p:extLst>
      <p:ext uri="{BB962C8B-B14F-4D97-AF65-F5344CB8AC3E}">
        <p14:creationId xmlns:p14="http://schemas.microsoft.com/office/powerpoint/2010/main" val="32769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91933-9BD6-4EA6-BCDF-63A0860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2: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76D3AD-E02A-40BF-B4F8-4E8B5C9FA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6" y="1635510"/>
            <a:ext cx="10628087" cy="3586979"/>
          </a:xfrm>
        </p:spPr>
      </p:pic>
    </p:spTree>
    <p:extLst>
      <p:ext uri="{BB962C8B-B14F-4D97-AF65-F5344CB8AC3E}">
        <p14:creationId xmlns:p14="http://schemas.microsoft.com/office/powerpoint/2010/main" val="33213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332EF-97AF-4140-A904-7B730A4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2: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4D94BB-2F42-4CF4-8057-948931496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482"/>
            <a:ext cx="10511705" cy="1603035"/>
          </a:xfrm>
        </p:spPr>
      </p:pic>
    </p:spTree>
    <p:extLst>
      <p:ext uri="{BB962C8B-B14F-4D97-AF65-F5344CB8AC3E}">
        <p14:creationId xmlns:p14="http://schemas.microsoft.com/office/powerpoint/2010/main" val="23354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17980-282F-48A3-9303-5745AF5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3: Contexto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8BED0-A06D-4015-9DDA-3E55BBA0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59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9D5F-2A78-4DFB-98E7-048D7481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3: 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14CB4-DEC9-4A46-9B8A-3DD11A43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9300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211</TotalTime>
  <Words>60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Presentación Tarea 8</vt:lpstr>
      <vt:lpstr>Problema 1: Diagrama completo</vt:lpstr>
      <vt:lpstr>Problema 1: </vt:lpstr>
      <vt:lpstr>Problema 1:</vt:lpstr>
      <vt:lpstr>Problema 1:</vt:lpstr>
      <vt:lpstr>Problema 2:</vt:lpstr>
      <vt:lpstr>Problema 2:</vt:lpstr>
      <vt:lpstr>Problema 3: Contexto problema</vt:lpstr>
      <vt:lpstr>Problema 3: Diagrama de clases</vt:lpstr>
      <vt:lpstr>Problema 3: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Tarea 8</dc:title>
  <dc:creator>AsCraft Contreras Beltrán</dc:creator>
  <cp:lastModifiedBy>AsCraft Contreras Beltrán</cp:lastModifiedBy>
  <cp:revision>6</cp:revision>
  <dcterms:created xsi:type="dcterms:W3CDTF">2020-08-02T23:52:51Z</dcterms:created>
  <dcterms:modified xsi:type="dcterms:W3CDTF">2020-08-03T16:23:05Z</dcterms:modified>
</cp:coreProperties>
</file>