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Página Web Cantina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TFG- Cristóbal Espinosa Espín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74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latin typeface="Colonna MT" panose="04020805060202030203" pitchFamily="82" charset="0"/>
              </a:rPr>
              <a:t>Registro </a:t>
            </a:r>
            <a:r>
              <a:rPr lang="es-ES" sz="4000" dirty="0">
                <a:latin typeface="Colonna MT" panose="04020805060202030203" pitchFamily="82" charset="0"/>
              </a:rPr>
              <a:t/>
            </a:r>
            <a:br>
              <a:rPr lang="es-ES" sz="4000" dirty="0">
                <a:latin typeface="Colonna MT" panose="04020805060202030203" pitchFamily="82" charset="0"/>
              </a:rPr>
            </a:br>
            <a:r>
              <a:rPr lang="es-ES" sz="4000" dirty="0" smtClean="0">
                <a:latin typeface="Colonna MT" panose="04020805060202030203" pitchFamily="82" charset="0"/>
              </a:rPr>
              <a:t>e</a:t>
            </a:r>
            <a:br>
              <a:rPr lang="es-ES" sz="4000" dirty="0" smtClean="0">
                <a:latin typeface="Colonna MT" panose="04020805060202030203" pitchFamily="82" charset="0"/>
              </a:rPr>
            </a:br>
            <a:r>
              <a:rPr lang="es-ES" sz="4000" dirty="0" smtClean="0">
                <a:latin typeface="Colonna MT" panose="04020805060202030203" pitchFamily="82" charset="0"/>
              </a:rPr>
              <a:t> Inicio de Sesión</a:t>
            </a:r>
            <a:endParaRPr lang="es-ES" sz="4000" dirty="0">
              <a:latin typeface="Colonna MT" panose="04020805060202030203" pitchFamily="82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66" y="2074334"/>
            <a:ext cx="6234181" cy="30548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2962382"/>
            <a:ext cx="2374899" cy="27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10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32" r="183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883" y="2870200"/>
            <a:ext cx="4286848" cy="15337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883" y="1041400"/>
            <a:ext cx="4258269" cy="14098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883" y="4705251"/>
            <a:ext cx="430590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32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37" y="2387600"/>
            <a:ext cx="6039376" cy="2683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115" y="3323248"/>
            <a:ext cx="3857250" cy="174801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500371" y="1110734"/>
            <a:ext cx="29338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dirty="0">
                <a:latin typeface="Colonna MT" panose="04020805060202030203" pitchFamily="82" charset="0"/>
              </a:rPr>
              <a:t>Mi perfil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27" y="777650"/>
            <a:ext cx="304842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43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640080"/>
            <a:ext cx="6069120" cy="22811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2921184"/>
            <a:ext cx="6407258" cy="32609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209" y="1066157"/>
            <a:ext cx="423921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1" y="761724"/>
            <a:ext cx="8087459" cy="30309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41" y="4063999"/>
            <a:ext cx="7974153" cy="18880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3581"/>
          <a:stretch/>
        </p:blipFill>
        <p:spPr>
          <a:xfrm>
            <a:off x="8713194" y="3792700"/>
            <a:ext cx="2759765" cy="12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09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3" y="737243"/>
            <a:ext cx="10305104" cy="25647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" y="3721100"/>
            <a:ext cx="2734057" cy="12860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804" y="3721100"/>
            <a:ext cx="2657846" cy="168616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952500" y="3492500"/>
            <a:ext cx="10287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734" y="3721100"/>
            <a:ext cx="4875773" cy="1335292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372236" y="4342111"/>
            <a:ext cx="262568" cy="22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6372497" y="3949700"/>
            <a:ext cx="18272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396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52698" y="505803"/>
            <a:ext cx="34210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 smtClean="0">
                <a:solidFill>
                  <a:srgbClr val="262626"/>
                </a:solidFill>
                <a:latin typeface="Colonna MT" panose="04020805060202030203" pitchFamily="82" charset="0"/>
              </a:rPr>
              <a:t>Contabilidad</a:t>
            </a:r>
            <a:endParaRPr lang="es-ES" sz="4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35" y="939919"/>
            <a:ext cx="2000529" cy="141942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3" y="1483951"/>
            <a:ext cx="7038828" cy="20847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62" y="4541837"/>
            <a:ext cx="2657475" cy="168592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644476" y="5073649"/>
            <a:ext cx="292312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698" y="4541837"/>
            <a:ext cx="2456999" cy="1543168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6807200" y="5073649"/>
            <a:ext cx="952500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443" y="4541837"/>
            <a:ext cx="3485385" cy="12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6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2156188"/>
            <a:ext cx="8776449" cy="38001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282" y="700020"/>
            <a:ext cx="2619792" cy="9763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125" y="1016056"/>
            <a:ext cx="481079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795021"/>
            <a:ext cx="9379846" cy="36392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4379324"/>
            <a:ext cx="4394200" cy="1828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123" y="4356102"/>
            <a:ext cx="4045319" cy="17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7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79788" y="2469634"/>
            <a:ext cx="21210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dirty="0" smtClean="0">
                <a:solidFill>
                  <a:srgbClr val="262626"/>
                </a:solidFill>
                <a:latin typeface="Colonna MT" panose="04020805060202030203" pitchFamily="82" charset="0"/>
              </a:rPr>
              <a:t>FIN</a:t>
            </a:r>
            <a:endParaRPr lang="es-ES" sz="9600" dirty="0"/>
          </a:p>
        </p:txBody>
      </p:sp>
      <p:sp>
        <p:nvSpPr>
          <p:cNvPr id="3" name="Rectángulo 2"/>
          <p:cNvSpPr/>
          <p:nvPr/>
        </p:nvSpPr>
        <p:spPr>
          <a:xfrm>
            <a:off x="4889831" y="5809734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262626"/>
                </a:solidFill>
                <a:latin typeface="Colonna MT" panose="04020805060202030203" pitchFamily="82" charset="0"/>
              </a:rPr>
              <a:t>Cristóbal Espinosa Espín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15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48" y="982132"/>
            <a:ext cx="8889303" cy="5000233"/>
          </a:xfrm>
        </p:spPr>
      </p:pic>
    </p:spTree>
    <p:extLst>
      <p:ext uri="{BB962C8B-B14F-4D97-AF65-F5344CB8AC3E}">
        <p14:creationId xmlns:p14="http://schemas.microsoft.com/office/powerpoint/2010/main" val="3242436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>
                <a:latin typeface="Colonna MT" panose="04020805060202030203" pitchFamily="82" charset="0"/>
              </a:rPr>
              <a:t>Tecnologías usadas</a:t>
            </a:r>
            <a:endParaRPr lang="es-ES" sz="4800" dirty="0">
              <a:latin typeface="Colonna MT" panose="04020805060202030203" pitchFamily="82" charset="0"/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3" y="783635"/>
            <a:ext cx="2914650" cy="1571625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27" y="2918473"/>
            <a:ext cx="4107658" cy="275842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34" y="652990"/>
            <a:ext cx="2045970" cy="172733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807" y="3939460"/>
            <a:ext cx="1983375" cy="19833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54" y="2653585"/>
            <a:ext cx="3562350" cy="12858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3" y="3134646"/>
            <a:ext cx="3601193" cy="19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49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1201"/>
            <a:ext cx="10541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68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923" y="892565"/>
            <a:ext cx="10366977" cy="46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757937"/>
            <a:ext cx="9601200" cy="17353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2493264"/>
            <a:ext cx="10159309" cy="13254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72" y="3818719"/>
            <a:ext cx="9714636" cy="11145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99" y="4601413"/>
            <a:ext cx="10489509" cy="153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770458"/>
            <a:ext cx="9601200" cy="15324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3" y="2463799"/>
            <a:ext cx="4822409" cy="35864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43" y="2638268"/>
            <a:ext cx="3697657" cy="35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6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21438" y="2255344"/>
            <a:ext cx="4718050" cy="4745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38" y="3585052"/>
            <a:ext cx="5003800" cy="626850"/>
          </a:xfrm>
          <a:prstGeom prst="rect">
            <a:avLst/>
          </a:prstGeom>
        </p:spPr>
      </p:pic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55934" y="773362"/>
            <a:ext cx="5465504" cy="48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-1192" b="8828"/>
          <a:stretch/>
        </p:blipFill>
        <p:spPr>
          <a:xfrm>
            <a:off x="8184557" y="802550"/>
            <a:ext cx="2638793" cy="13462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413219" y="874306"/>
            <a:ext cx="4469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dirty="0" smtClean="0">
                <a:latin typeface="Colonna MT" panose="04020805060202030203" pitchFamily="82" charset="0"/>
              </a:rPr>
              <a:t>Carta</a:t>
            </a:r>
            <a:endParaRPr lang="es-ES" sz="8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45" y="2664823"/>
            <a:ext cx="2355261" cy="32781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79" y="2486264"/>
            <a:ext cx="5852159" cy="34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6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402</TotalTime>
  <Words>18</Words>
  <Application>Microsoft Office PowerPoint</Application>
  <PresentationFormat>Panorámica</PresentationFormat>
  <Paragraphs>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Colonna MT</vt:lpstr>
      <vt:lpstr>Garamond</vt:lpstr>
      <vt:lpstr>Orgánico</vt:lpstr>
      <vt:lpstr>Página Web Cantina</vt:lpstr>
      <vt:lpstr>Presentación de PowerPoint</vt:lpstr>
      <vt:lpstr>Tecnologías usadas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Registro  e  Inicio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Web Cantina</dc:title>
  <dc:creator>Cristóbal Espinosa EspÍn</dc:creator>
  <cp:lastModifiedBy>Cristóbal Espinosa EspÍn</cp:lastModifiedBy>
  <cp:revision>24</cp:revision>
  <dcterms:created xsi:type="dcterms:W3CDTF">2024-06-17T10:39:49Z</dcterms:created>
  <dcterms:modified xsi:type="dcterms:W3CDTF">2024-06-17T17:36:47Z</dcterms:modified>
</cp:coreProperties>
</file>