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ContentType="application/vnd.openxmlformats-officedocument.presentationml.slideLayout+xml" PartName="/ppt/slideLayouts/slideLayout20.xml"/>
  <Override ContentType="application/vnd.openxmlformats-officedocument.presentationml.slideLayout+xml" PartName="/ppt/slideLayouts/slideLayout3.xml"/>
  <Override ContentType="application/vnd.openxmlformats-officedocument.presentationml.slideLayout+xml" PartName="/ppt/slideLayouts/slideLayout7.xml"/>
  <Override ContentType="application/vnd.openxmlformats-officedocument.presentationml.slideLayout+xml" PartName="/ppt/slideLayouts/slideLayout10.xml"/>
  <Override ContentType="application/vnd.openxmlformats-officedocument.presentationml.slideLayout+xml" PartName="/ppt/slideLayouts/slideLayout24.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23.xml"/>
  <Override ContentType="application/vnd.openxmlformats-officedocument.presentationml.slideLayout+xml" PartName="/ppt/slideLayouts/slideLayout19.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22.xml"/>
  <Override ContentType="application/vnd.openxmlformats-officedocument.presentationml.slideLayout+xml" PartName="/ppt/slideLayouts/slideLayout18.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21.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5.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4.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Type="http://schemas.openxmlformats.org/officeDocument/2006/relationships/officeDocument" Id="rId1"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c:Ignorable="mv" autoCompressPictures="0" mc:PreserveAttributes="mv:*" saveSubsetFonts="1">
  <p:sldMasterIdLst>
    <p:sldMasterId id="2147483672" r:id="rId4"/>
    <p:sldMasterId id="2147483673" r:id="rId5"/>
    <p:sldMasterId id="2147483674" r:id="rId6"/>
    <p:sldMasterId id="214748367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Lst>
  <p:sldSz cy="6858000" cx="9144000"/>
  <p:notesSz cy="9144000" cx="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ype="http://schemas.openxmlformats.org/officeDocument/2006/relationships/slide" Id="rId39" Target="slides/slide31.xml"/><Relationship Type="http://schemas.openxmlformats.org/officeDocument/2006/relationships/slide" Id="rId38" Target="slides/slide30.xml"/><Relationship Type="http://schemas.openxmlformats.org/officeDocument/2006/relationships/slide" Id="rId37" Target="slides/slide29.xml"/><Relationship Type="http://schemas.openxmlformats.org/officeDocument/2006/relationships/slide" Id="rId19" Target="slides/slide11.xml"/><Relationship Type="http://schemas.openxmlformats.org/officeDocument/2006/relationships/slide" Id="rId36" Target="slides/slide28.xml"/><Relationship Type="http://schemas.openxmlformats.org/officeDocument/2006/relationships/slide" Id="rId18" Target="slides/slide10.xml"/><Relationship Type="http://schemas.openxmlformats.org/officeDocument/2006/relationships/slide" Id="rId17" Target="slides/slide9.xml"/><Relationship Type="http://schemas.openxmlformats.org/officeDocument/2006/relationships/slide" Id="rId16" Target="slides/slide8.xml"/><Relationship Type="http://schemas.openxmlformats.org/officeDocument/2006/relationships/slide" Id="rId15" Target="slides/slide7.xml"/><Relationship Type="http://schemas.openxmlformats.org/officeDocument/2006/relationships/slide" Id="rId14" Target="slides/slide6.xml"/><Relationship Type="http://schemas.openxmlformats.org/officeDocument/2006/relationships/slide" Id="rId30" Target="slides/slide22.xml"/><Relationship Type="http://schemas.openxmlformats.org/officeDocument/2006/relationships/slide" Id="rId12" Target="slides/slide4.xml"/><Relationship Type="http://schemas.openxmlformats.org/officeDocument/2006/relationships/slide" Id="rId31" Target="slides/slide23.xml"/><Relationship Type="http://schemas.openxmlformats.org/officeDocument/2006/relationships/slide" Id="rId13" Target="slides/slide5.xml"/><Relationship Type="http://schemas.openxmlformats.org/officeDocument/2006/relationships/slide" Id="rId10" Target="slides/slide2.xml"/><Relationship Type="http://schemas.openxmlformats.org/officeDocument/2006/relationships/slide" Id="rId11" Target="slides/slide3.xml"/><Relationship Type="http://schemas.openxmlformats.org/officeDocument/2006/relationships/slide" Id="rId34" Target="slides/slide26.xml"/><Relationship Type="http://schemas.openxmlformats.org/officeDocument/2006/relationships/slide" Id="rId35" Target="slides/slide27.xml"/><Relationship Type="http://schemas.openxmlformats.org/officeDocument/2006/relationships/slide" Id="rId32" Target="slides/slide24.xml"/><Relationship Type="http://schemas.openxmlformats.org/officeDocument/2006/relationships/slide" Id="rId33" Target="slides/slide25.xml"/><Relationship Type="http://schemas.openxmlformats.org/officeDocument/2006/relationships/slide" Id="rId29" Target="slides/slide21.xml"/><Relationship Type="http://schemas.openxmlformats.org/officeDocument/2006/relationships/slide" Id="rId26" Target="slides/slide18.xml"/><Relationship Type="http://schemas.openxmlformats.org/officeDocument/2006/relationships/slide" Id="rId25" Target="slides/slide17.xml"/><Relationship Type="http://schemas.openxmlformats.org/officeDocument/2006/relationships/slide" Id="rId28" Target="slides/slide20.xml"/><Relationship Type="http://schemas.openxmlformats.org/officeDocument/2006/relationships/slide" Id="rId27" Target="slides/slide19.xml"/><Relationship Type="http://schemas.openxmlformats.org/officeDocument/2006/relationships/presProps" Id="rId2" Target="presProps.xml"/><Relationship Type="http://schemas.openxmlformats.org/officeDocument/2006/relationships/slide" Id="rId21" Target="slides/slide13.xml"/><Relationship Type="http://schemas.openxmlformats.org/officeDocument/2006/relationships/theme" Id="rId1" Target="theme/theme5.xml"/><Relationship Type="http://schemas.openxmlformats.org/officeDocument/2006/relationships/slide" Id="rId22" Target="slides/slide14.xml"/><Relationship Type="http://schemas.openxmlformats.org/officeDocument/2006/relationships/slideMaster" Id="rId4" Target="slideMasters/slideMaster1.xml"/><Relationship Type="http://schemas.openxmlformats.org/officeDocument/2006/relationships/slide" Id="rId23" Target="slides/slide15.xml"/><Relationship Type="http://schemas.openxmlformats.org/officeDocument/2006/relationships/tableStyles" Id="rId3" Target="tableStyles.xml"/><Relationship Type="http://schemas.openxmlformats.org/officeDocument/2006/relationships/slide" Id="rId24" Target="slides/slide16.xml"/><Relationship Type="http://schemas.openxmlformats.org/officeDocument/2006/relationships/slide" Id="rId20" Target="slides/slide12.xml"/><Relationship Type="http://schemas.openxmlformats.org/officeDocument/2006/relationships/slide" Id="rId9" Target="slides/slide1.xml"/><Relationship Type="http://schemas.openxmlformats.org/officeDocument/2006/relationships/slideMaster" Id="rId6" Target="slideMasters/slideMaster3.xml"/><Relationship Type="http://schemas.openxmlformats.org/officeDocument/2006/relationships/slideMaster" Id="rId5" Target="slideMasters/slideMaster2.xml"/><Relationship Type="http://schemas.openxmlformats.org/officeDocument/2006/relationships/notesMaster" Id="rId8" Target="notesMasters/notesMaster1.xml"/><Relationship Type="http://schemas.openxmlformats.org/officeDocument/2006/relationships/slideMaster" Id="rId7" Target="slideMasters/slideMaster4.xml"/></Relationships>
</file>

<file path=ppt/notesMasters/_rels/notesMaster1.xml.rels><?xml version="1.0" encoding="UTF-8" standalone="yes"?><Relationships xmlns="http://schemas.openxmlformats.org/package/2006/relationships"><Relationship Type="http://schemas.openxmlformats.org/officeDocument/2006/relationships/theme" Id="rId1"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 id="1"/>
        <p:cNvGrpSpPr/>
        <p:nvPr/>
      </p:nvGrpSpPr>
      <p:grpSpPr>
        <a:xfrm>
          <a:off x="0" y="0"/>
          <a:ext cx="0" cy="0"/>
          <a:chOff x="0" y="0"/>
          <a:chExt cx="0" cy="0"/>
        </a:xfrm>
      </p:grpSpPr>
      <p:sp>
        <p:nvSpPr>
          <p:cNvPr name="Shape 2" id="2"/>
          <p:cNvSpPr/>
          <p:nvPr>
            <p:ph idx="2" type="sldImg"/>
          </p:nvPr>
        </p:nvSpPr>
        <p:spPr>
          <a:xfrm>
            <a:off x="1143225" y="685800"/>
            <a:ext cx="4572225" cy="3429000"/>
          </a:xfrm>
          <a:custGeom>
            <a:pathLst>
              <a:path w="120000" h="120000" extrusionOk="0">
                <a:moveTo>
                  <a:pt x="0" y="0"/>
                </a:moveTo>
                <a:lnTo>
                  <a:pt x="120000" y="0"/>
                </a:lnTo>
                <a:lnTo>
                  <a:pt x="120000" y="120000"/>
                </a:lnTo>
                <a:lnTo>
                  <a:pt x="0" y="120000"/>
                </a:lnTo>
                <a:close/>
              </a:path>
            </a:pathLst>
          </a:custGeom>
        </p:spPr>
      </p:sp>
      <p:sp>
        <p:nvSpPr>
          <p:cNvPr name="Shape 3" id="3"/>
          <p:cNvSpPr txBox="1"/>
          <p:nvPr>
            <p:ph idx="1" type="body"/>
          </p:nvPr>
        </p:nvSpPr>
        <p:spPr>
          <a:xfrm>
            <a:off x="685800" y="4343400"/>
            <a:ext cx="5486399" cy="4114800"/>
          </a:xfrm>
          <a:prstGeom prst="rect">
            <a:avLst/>
          </a:prstGeom>
        </p:spPr>
        <p:txBody>
          <a:bodyPr anchorCtr="0" bIns="91425" tIns="91425" anchor="t" lIns="91425" rIns="91425"/>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6="accent6" tx2="lt2" accent5="accent5" bg2="dk2" tx1="dk1" accent4="accent4" bg1="lt1" accent3="accent3" accent2="accent2" accent1="accent1" folHlink="folHlink" hlink="hlink"/>
</p:notesMaster>
</file>

<file path=ppt/notesSlides/_rels/notesSlide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00" id="200"/>
        <p:cNvGrpSpPr/>
        <p:nvPr/>
      </p:nvGrpSpPr>
      <p:grpSpPr>
        <a:xfrm>
          <a:off y="0" x="0"/>
          <a:ext cy="0" cx="0"/>
          <a:chOff y="0" x="0"/>
          <a:chExt cy="0" cx="0"/>
        </a:xfrm>
      </p:grpSpPr>
      <p:sp>
        <p:nvSpPr>
          <p:cNvPr name="Shape 201" id="201"/>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
        <p:nvSpPr>
          <p:cNvPr name="Shape 202" id="20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62" id="262"/>
        <p:cNvGrpSpPr/>
        <p:nvPr/>
      </p:nvGrpSpPr>
      <p:grpSpPr>
        <a:xfrm>
          <a:off y="0" x="0"/>
          <a:ext cy="0" cx="0"/>
          <a:chOff y="0" x="0"/>
          <a:chExt cy="0" cx="0"/>
        </a:xfrm>
      </p:grpSpPr>
      <p:sp>
        <p:nvSpPr>
          <p:cNvPr name="Shape 263" id="26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64" id="26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68" id="268"/>
        <p:cNvGrpSpPr/>
        <p:nvPr/>
      </p:nvGrpSpPr>
      <p:grpSpPr>
        <a:xfrm>
          <a:off y="0" x="0"/>
          <a:ext cy="0" cx="0"/>
          <a:chOff y="0" x="0"/>
          <a:chExt cy="0" cx="0"/>
        </a:xfrm>
      </p:grpSpPr>
      <p:sp>
        <p:nvSpPr>
          <p:cNvPr name="Shape 269" id="26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70" id="27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77" id="277"/>
        <p:cNvGrpSpPr/>
        <p:nvPr/>
      </p:nvGrpSpPr>
      <p:grpSpPr>
        <a:xfrm>
          <a:off y="0" x="0"/>
          <a:ext cy="0" cx="0"/>
          <a:chOff y="0" x="0"/>
          <a:chExt cy="0" cx="0"/>
        </a:xfrm>
      </p:grpSpPr>
      <p:sp>
        <p:nvSpPr>
          <p:cNvPr name="Shape 278" id="27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79" id="27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86" id="286"/>
        <p:cNvGrpSpPr/>
        <p:nvPr/>
      </p:nvGrpSpPr>
      <p:grpSpPr>
        <a:xfrm>
          <a:off y="0" x="0"/>
          <a:ext cy="0" cx="0"/>
          <a:chOff y="0" x="0"/>
          <a:chExt cy="0" cx="0"/>
        </a:xfrm>
      </p:grpSpPr>
      <p:sp>
        <p:nvSpPr>
          <p:cNvPr name="Shape 287" id="28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88" id="28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92" id="292"/>
        <p:cNvGrpSpPr/>
        <p:nvPr/>
      </p:nvGrpSpPr>
      <p:grpSpPr>
        <a:xfrm>
          <a:off y="0" x="0"/>
          <a:ext cy="0" cx="0"/>
          <a:chOff y="0" x="0"/>
          <a:chExt cy="0" cx="0"/>
        </a:xfrm>
      </p:grpSpPr>
      <p:sp>
        <p:nvSpPr>
          <p:cNvPr name="Shape 293" id="29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94" id="29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01" id="301"/>
        <p:cNvGrpSpPr/>
        <p:nvPr/>
      </p:nvGrpSpPr>
      <p:grpSpPr>
        <a:xfrm>
          <a:off y="0" x="0"/>
          <a:ext cy="0" cx="0"/>
          <a:chOff y="0" x="0"/>
          <a:chExt cy="0" cx="0"/>
        </a:xfrm>
      </p:grpSpPr>
      <p:sp>
        <p:nvSpPr>
          <p:cNvPr name="Shape 302" id="30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03" id="30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09" id="309"/>
        <p:cNvGrpSpPr/>
        <p:nvPr/>
      </p:nvGrpSpPr>
      <p:grpSpPr>
        <a:xfrm>
          <a:off y="0" x="0"/>
          <a:ext cy="0" cx="0"/>
          <a:chOff y="0" x="0"/>
          <a:chExt cy="0" cx="0"/>
        </a:xfrm>
      </p:grpSpPr>
      <p:sp>
        <p:nvSpPr>
          <p:cNvPr name="Shape 310" id="31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11" id="31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15" id="315"/>
        <p:cNvGrpSpPr/>
        <p:nvPr/>
      </p:nvGrpSpPr>
      <p:grpSpPr>
        <a:xfrm>
          <a:off y="0" x="0"/>
          <a:ext cy="0" cx="0"/>
          <a:chOff y="0" x="0"/>
          <a:chExt cy="0" cx="0"/>
        </a:xfrm>
      </p:grpSpPr>
      <p:sp>
        <p:nvSpPr>
          <p:cNvPr name="Shape 316" id="31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17" id="31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23" id="323"/>
        <p:cNvGrpSpPr/>
        <p:nvPr/>
      </p:nvGrpSpPr>
      <p:grpSpPr>
        <a:xfrm>
          <a:off y="0" x="0"/>
          <a:ext cy="0" cx="0"/>
          <a:chOff y="0" x="0"/>
          <a:chExt cy="0" cx="0"/>
        </a:xfrm>
      </p:grpSpPr>
      <p:sp>
        <p:nvSpPr>
          <p:cNvPr name="Shape 324" id="32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25" id="32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29" id="329"/>
        <p:cNvGrpSpPr/>
        <p:nvPr/>
      </p:nvGrpSpPr>
      <p:grpSpPr>
        <a:xfrm>
          <a:off y="0" x="0"/>
          <a:ext cy="0" cx="0"/>
          <a:chOff y="0" x="0"/>
          <a:chExt cy="0" cx="0"/>
        </a:xfrm>
      </p:grpSpPr>
      <p:sp>
        <p:nvSpPr>
          <p:cNvPr name="Shape 330" id="33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31" id="33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06" id="206"/>
        <p:cNvGrpSpPr/>
        <p:nvPr/>
      </p:nvGrpSpPr>
      <p:grpSpPr>
        <a:xfrm>
          <a:off y="0" x="0"/>
          <a:ext cy="0" cx="0"/>
          <a:chOff y="0" x="0"/>
          <a:chExt cy="0" cx="0"/>
        </a:xfrm>
      </p:grpSpPr>
      <p:sp>
        <p:nvSpPr>
          <p:cNvPr name="Shape 207" id="20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08" id="20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35" id="335"/>
        <p:cNvGrpSpPr/>
        <p:nvPr/>
      </p:nvGrpSpPr>
      <p:grpSpPr>
        <a:xfrm>
          <a:off y="0" x="0"/>
          <a:ext cy="0" cx="0"/>
          <a:chOff y="0" x="0"/>
          <a:chExt cy="0" cx="0"/>
        </a:xfrm>
      </p:grpSpPr>
      <p:sp>
        <p:nvSpPr>
          <p:cNvPr name="Shape 336" id="33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37" id="33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41" id="341"/>
        <p:cNvGrpSpPr/>
        <p:nvPr/>
      </p:nvGrpSpPr>
      <p:grpSpPr>
        <a:xfrm>
          <a:off y="0" x="0"/>
          <a:ext cy="0" cx="0"/>
          <a:chOff y="0" x="0"/>
          <a:chExt cy="0" cx="0"/>
        </a:xfrm>
      </p:grpSpPr>
      <p:sp>
        <p:nvSpPr>
          <p:cNvPr name="Shape 342" id="34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43" id="34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48" id="348"/>
        <p:cNvGrpSpPr/>
        <p:nvPr/>
      </p:nvGrpSpPr>
      <p:grpSpPr>
        <a:xfrm>
          <a:off y="0" x="0"/>
          <a:ext cy="0" cx="0"/>
          <a:chOff y="0" x="0"/>
          <a:chExt cy="0" cx="0"/>
        </a:xfrm>
      </p:grpSpPr>
      <p:sp>
        <p:nvSpPr>
          <p:cNvPr name="Shape 349" id="34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50" id="35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56" id="356"/>
        <p:cNvGrpSpPr/>
        <p:nvPr/>
      </p:nvGrpSpPr>
      <p:grpSpPr>
        <a:xfrm>
          <a:off y="0" x="0"/>
          <a:ext cy="0" cx="0"/>
          <a:chOff y="0" x="0"/>
          <a:chExt cy="0" cx="0"/>
        </a:xfrm>
      </p:grpSpPr>
      <p:sp>
        <p:nvSpPr>
          <p:cNvPr name="Shape 357" id="35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58" id="35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62" id="362"/>
        <p:cNvGrpSpPr/>
        <p:nvPr/>
      </p:nvGrpSpPr>
      <p:grpSpPr>
        <a:xfrm>
          <a:off y="0" x="0"/>
          <a:ext cy="0" cx="0"/>
          <a:chOff y="0" x="0"/>
          <a:chExt cy="0" cx="0"/>
        </a:xfrm>
      </p:grpSpPr>
      <p:sp>
        <p:nvSpPr>
          <p:cNvPr name="Shape 363" id="36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64" id="36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68" id="368"/>
        <p:cNvGrpSpPr/>
        <p:nvPr/>
      </p:nvGrpSpPr>
      <p:grpSpPr>
        <a:xfrm>
          <a:off y="0" x="0"/>
          <a:ext cy="0" cx="0"/>
          <a:chOff y="0" x="0"/>
          <a:chExt cy="0" cx="0"/>
        </a:xfrm>
      </p:grpSpPr>
      <p:sp>
        <p:nvSpPr>
          <p:cNvPr name="Shape 369" id="36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70" id="37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74" id="374"/>
        <p:cNvGrpSpPr/>
        <p:nvPr/>
      </p:nvGrpSpPr>
      <p:grpSpPr>
        <a:xfrm>
          <a:off y="0" x="0"/>
          <a:ext cy="0" cx="0"/>
          <a:chOff y="0" x="0"/>
          <a:chExt cy="0" cx="0"/>
        </a:xfrm>
      </p:grpSpPr>
      <p:sp>
        <p:nvSpPr>
          <p:cNvPr name="Shape 375" id="37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76" id="376"/>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80" id="380"/>
        <p:cNvGrpSpPr/>
        <p:nvPr/>
      </p:nvGrpSpPr>
      <p:grpSpPr>
        <a:xfrm>
          <a:off y="0" x="0"/>
          <a:ext cy="0" cx="0"/>
          <a:chOff y="0" x="0"/>
          <a:chExt cy="0" cx="0"/>
        </a:xfrm>
      </p:grpSpPr>
      <p:sp>
        <p:nvSpPr>
          <p:cNvPr name="Shape 381" id="38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82" id="38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86" id="386"/>
        <p:cNvGrpSpPr/>
        <p:nvPr/>
      </p:nvGrpSpPr>
      <p:grpSpPr>
        <a:xfrm>
          <a:off y="0" x="0"/>
          <a:ext cy="0" cx="0"/>
          <a:chOff y="0" x="0"/>
          <a:chExt cy="0" cx="0"/>
        </a:xfrm>
      </p:grpSpPr>
      <p:sp>
        <p:nvSpPr>
          <p:cNvPr name="Shape 387" id="38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88" id="38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96" id="396"/>
        <p:cNvGrpSpPr/>
        <p:nvPr/>
      </p:nvGrpSpPr>
      <p:grpSpPr>
        <a:xfrm>
          <a:off y="0" x="0"/>
          <a:ext cy="0" cx="0"/>
          <a:chOff y="0" x="0"/>
          <a:chExt cy="0" cx="0"/>
        </a:xfrm>
      </p:grpSpPr>
      <p:sp>
        <p:nvSpPr>
          <p:cNvPr name="Shape 397" id="39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98" id="39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13" id="213"/>
        <p:cNvGrpSpPr/>
        <p:nvPr/>
      </p:nvGrpSpPr>
      <p:grpSpPr>
        <a:xfrm>
          <a:off y="0" x="0"/>
          <a:ext cy="0" cx="0"/>
          <a:chOff y="0" x="0"/>
          <a:chExt cy="0" cx="0"/>
        </a:xfrm>
      </p:grpSpPr>
      <p:sp>
        <p:nvSpPr>
          <p:cNvPr name="Shape 214" id="21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15" id="21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02" id="402"/>
        <p:cNvGrpSpPr/>
        <p:nvPr/>
      </p:nvGrpSpPr>
      <p:grpSpPr>
        <a:xfrm>
          <a:off y="0" x="0"/>
          <a:ext cy="0" cx="0"/>
          <a:chOff y="0" x="0"/>
          <a:chExt cy="0" cx="0"/>
        </a:xfrm>
      </p:grpSpPr>
      <p:sp>
        <p:nvSpPr>
          <p:cNvPr name="Shape 403" id="40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04" id="40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08" id="408"/>
        <p:cNvGrpSpPr/>
        <p:nvPr/>
      </p:nvGrpSpPr>
      <p:grpSpPr>
        <a:xfrm>
          <a:off y="0" x="0"/>
          <a:ext cy="0" cx="0"/>
          <a:chOff y="0" x="0"/>
          <a:chExt cy="0" cx="0"/>
        </a:xfrm>
      </p:grpSpPr>
      <p:sp>
        <p:nvSpPr>
          <p:cNvPr name="Shape 409" id="40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10" id="41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20" id="220"/>
        <p:cNvGrpSpPr/>
        <p:nvPr/>
      </p:nvGrpSpPr>
      <p:grpSpPr>
        <a:xfrm>
          <a:off y="0" x="0"/>
          <a:ext cy="0" cx="0"/>
          <a:chOff y="0" x="0"/>
          <a:chExt cy="0" cx="0"/>
        </a:xfrm>
      </p:grpSpPr>
      <p:sp>
        <p:nvSpPr>
          <p:cNvPr name="Shape 221" id="22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22" id="22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26" id="226"/>
        <p:cNvGrpSpPr/>
        <p:nvPr/>
      </p:nvGrpSpPr>
      <p:grpSpPr>
        <a:xfrm>
          <a:off y="0" x="0"/>
          <a:ext cy="0" cx="0"/>
          <a:chOff y="0" x="0"/>
          <a:chExt cy="0" cx="0"/>
        </a:xfrm>
      </p:grpSpPr>
      <p:sp>
        <p:nvSpPr>
          <p:cNvPr name="Shape 227" id="22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28" id="22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36" id="236"/>
        <p:cNvGrpSpPr/>
        <p:nvPr/>
      </p:nvGrpSpPr>
      <p:grpSpPr>
        <a:xfrm>
          <a:off y="0" x="0"/>
          <a:ext cy="0" cx="0"/>
          <a:chOff y="0" x="0"/>
          <a:chExt cy="0" cx="0"/>
        </a:xfrm>
      </p:grpSpPr>
      <p:sp>
        <p:nvSpPr>
          <p:cNvPr name="Shape 237" id="23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38" id="23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43" id="243"/>
        <p:cNvGrpSpPr/>
        <p:nvPr/>
      </p:nvGrpSpPr>
      <p:grpSpPr>
        <a:xfrm>
          <a:off y="0" x="0"/>
          <a:ext cy="0" cx="0"/>
          <a:chOff y="0" x="0"/>
          <a:chExt cy="0" cx="0"/>
        </a:xfrm>
      </p:grpSpPr>
      <p:sp>
        <p:nvSpPr>
          <p:cNvPr name="Shape 244" id="24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45" id="24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49" id="249"/>
        <p:cNvGrpSpPr/>
        <p:nvPr/>
      </p:nvGrpSpPr>
      <p:grpSpPr>
        <a:xfrm>
          <a:off y="0" x="0"/>
          <a:ext cy="0" cx="0"/>
          <a:chOff y="0" x="0"/>
          <a:chExt cy="0" cx="0"/>
        </a:xfrm>
      </p:grpSpPr>
      <p:sp>
        <p:nvSpPr>
          <p:cNvPr name="Shape 250" id="25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51" id="25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56" id="256"/>
        <p:cNvGrpSpPr/>
        <p:nvPr/>
      </p:nvGrpSpPr>
      <p:grpSpPr>
        <a:xfrm>
          <a:off y="0" x="0"/>
          <a:ext cy="0" cx="0"/>
          <a:chOff y="0" x="0"/>
          <a:chExt cy="0" cx="0"/>
        </a:xfrm>
      </p:grpSpPr>
      <p:sp>
        <p:nvSpPr>
          <p:cNvPr name="Shape 257" id="25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58" id="25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10.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11.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12.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13.xml.rels><?xml version="1.0" encoding="UTF-8" standalone="yes"?><Relationships xmlns="http://schemas.openxmlformats.org/package/2006/relationships"><Relationship Type="http://schemas.openxmlformats.org/officeDocument/2006/relationships/slideMaster" Id="rId1" Target="../slideMasters/slideMaster3.xml"/></Relationships>
</file>

<file path=ppt/slideLayouts/_rels/slideLayout14.xml.rels><?xml version="1.0" encoding="UTF-8" standalone="yes"?><Relationships xmlns="http://schemas.openxmlformats.org/package/2006/relationships"><Relationship Type="http://schemas.openxmlformats.org/officeDocument/2006/relationships/slideMaster" Id="rId1" Target="../slideMasters/slideMaster3.xml"/></Relationships>
</file>

<file path=ppt/slideLayouts/_rels/slideLayout15.xml.rels><?xml version="1.0" encoding="UTF-8" standalone="yes"?><Relationships xmlns="http://schemas.openxmlformats.org/package/2006/relationships"><Relationship Type="http://schemas.openxmlformats.org/officeDocument/2006/relationships/slideMaster" Id="rId1" Target="../slideMasters/slideMaster3.xml"/></Relationships>
</file>

<file path=ppt/slideLayouts/_rels/slideLayout16.xml.rels><?xml version="1.0" encoding="UTF-8" standalone="yes"?><Relationships xmlns="http://schemas.openxmlformats.org/package/2006/relationships"><Relationship Type="http://schemas.openxmlformats.org/officeDocument/2006/relationships/slideMaster" Id="rId1" Target="../slideMasters/slideMaster3.xml"/></Relationships>
</file>

<file path=ppt/slideLayouts/_rels/slideLayout17.xml.rels><?xml version="1.0" encoding="UTF-8" standalone="yes"?><Relationships xmlns="http://schemas.openxmlformats.org/package/2006/relationships"><Relationship Type="http://schemas.openxmlformats.org/officeDocument/2006/relationships/slideMaster" Id="rId1" Target="../slideMasters/slideMaster3.xml"/></Relationships>
</file>

<file path=ppt/slideLayouts/_rels/slideLayout18.xml.rels><?xml version="1.0" encoding="UTF-8" standalone="yes"?><Relationships xmlns="http://schemas.openxmlformats.org/package/2006/relationships"><Relationship Type="http://schemas.openxmlformats.org/officeDocument/2006/relationships/slideMaster" Id="rId1" Target="../slideMasters/slideMaster3.xml"/></Relationships>
</file>

<file path=ppt/slideLayouts/_rels/slideLayout19.xml.rels><?xml version="1.0" encoding="UTF-8" standalone="yes"?><Relationships xmlns="http://schemas.openxmlformats.org/package/2006/relationships"><Relationship Type="http://schemas.openxmlformats.org/officeDocument/2006/relationships/slideMaster" Id="rId1" Target="../slideMasters/slideMaster4.xml"/></Relationships>
</file>

<file path=ppt/slideLayouts/_rels/slideLayout2.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20.xml.rels><?xml version="1.0" encoding="UTF-8" standalone="yes"?><Relationships xmlns="http://schemas.openxmlformats.org/package/2006/relationships"><Relationship Type="http://schemas.openxmlformats.org/officeDocument/2006/relationships/slideMaster" Id="rId1" Target="../slideMasters/slideMaster4.xml"/></Relationships>
</file>

<file path=ppt/slideLayouts/_rels/slideLayout21.xml.rels><?xml version="1.0" encoding="UTF-8" standalone="yes"?><Relationships xmlns="http://schemas.openxmlformats.org/package/2006/relationships"><Relationship Type="http://schemas.openxmlformats.org/officeDocument/2006/relationships/slideMaster" Id="rId1" Target="../slideMasters/slideMaster4.xml"/></Relationships>
</file>

<file path=ppt/slideLayouts/_rels/slideLayout22.xml.rels><?xml version="1.0" encoding="UTF-8" standalone="yes"?><Relationships xmlns="http://schemas.openxmlformats.org/package/2006/relationships"><Relationship Type="http://schemas.openxmlformats.org/officeDocument/2006/relationships/slideMaster" Id="rId1" Target="../slideMasters/slideMaster4.xml"/></Relationships>
</file>

<file path=ppt/slideLayouts/_rels/slideLayout23.xml.rels><?xml version="1.0" encoding="UTF-8" standalone="yes"?><Relationships xmlns="http://schemas.openxmlformats.org/package/2006/relationships"><Relationship Type="http://schemas.openxmlformats.org/officeDocument/2006/relationships/slideMaster" Id="rId1" Target="../slideMasters/slideMaster4.xml"/></Relationships>
</file>

<file path=ppt/slideLayouts/_rels/slideLayout24.xml.rels><?xml version="1.0" encoding="UTF-8" standalone="yes"?><Relationships xmlns="http://schemas.openxmlformats.org/package/2006/relationships"><Relationship Type="http://schemas.openxmlformats.org/officeDocument/2006/relationships/slideMaster" Id="rId1" Target="../slideMasters/slideMaster4.xml"/></Relationships>
</file>

<file path=ppt/slideLayouts/_rels/slideLayout3.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4.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5.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6.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7.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8.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9.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14" id="14"/>
        <p:cNvGrpSpPr/>
        <p:nvPr/>
      </p:nvGrpSpPr>
      <p:grpSpPr>
        <a:xfrm>
          <a:off y="0" x="0"/>
          <a:ext cy="0" cx="0"/>
          <a:chOff y="0" x="0"/>
          <a:chExt cy="0" cx="0"/>
        </a:xfrm>
      </p:grpSpPr>
      <p:sp>
        <p:nvSpPr>
          <p:cNvPr name="Shape 15" id="15"/>
          <p:cNvSpPr/>
          <p:nvPr/>
        </p:nvSpPr>
        <p:spPr>
          <a:xfrm rot="10800000" flipH="1">
            <a:off y="2056789" x="0"/>
            <a:ext cy="1219810" cx="9143999"/>
          </a:xfrm>
          <a:custGeom>
            <a:pathLst>
              <a:path extrusionOk="0" h="1366734" w="9144000">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solidFill>
          <a:ln>
            <a:noFill/>
          </a:ln>
        </p:spPr>
        <p:txBody>
          <a:bodyPr bIns="45700" tIns="45700" lIns="91425" anchor="ctr" anchorCtr="0" rIns="91425">
            <a:spAutoFit/>
          </a:bodyPr>
          <a:lstStyle/>
          <a:p/>
        </p:txBody>
      </p:sp>
      <p:sp>
        <p:nvSpPr>
          <p:cNvPr name="Shape 16" id="16"/>
          <p:cNvSpPr/>
          <p:nvPr/>
        </p:nvSpPr>
        <p:spPr>
          <a:xfrm>
            <a:off y="0" x="0"/>
            <a:ext cy="2133599" cx="9144000"/>
          </a:xfrm>
          <a:prstGeom prst="rect">
            <a:avLst/>
          </a:prstGeom>
          <a:solidFill>
            <a:schemeClr val="dk2"/>
          </a:solidFill>
          <a:ln>
            <a:noFill/>
          </a:ln>
        </p:spPr>
        <p:txBody>
          <a:bodyPr bIns="45700" tIns="45700" lIns="91425" anchor="ctr" anchorCtr="0" rIns="91425">
            <a:spAutoFit/>
          </a:bodyPr>
          <a:lstStyle/>
          <a:p/>
        </p:txBody>
      </p:sp>
      <p:sp>
        <p:nvSpPr>
          <p:cNvPr name="Shape 17" id="17"/>
          <p:cNvSpPr txBox="1"/>
          <p:nvPr>
            <p:ph type="subTitle" idx="1"/>
          </p:nvPr>
        </p:nvSpPr>
        <p:spPr>
          <a:xfrm rot="-249176">
            <a:off y="3131978" x="1097760"/>
            <a:ext cy="523986" cx="7585015"/>
          </a:xfrm>
          <a:prstGeom prst="rect">
            <a:avLst/>
          </a:prstGeom>
          <a:noFill/>
          <a:ln>
            <a:noFill/>
          </a:ln>
        </p:spPr>
        <p:txBody>
          <a:bodyPr bIns="91425" tIns="91425" lIns="91425" anchor="ctr" anchorCtr="0" rIns="91425"/>
          <a:lstStyle>
            <a:lvl1pPr indent="127000" algn="l" marL="0" rtl="0">
              <a:spcBef>
                <a:spcPts val="0"/>
              </a:spcBef>
              <a:buClr>
                <a:schemeClr val="lt2"/>
              </a:buClr>
              <a:buSzPct val="100000"/>
              <a:buFont typeface="Trebuchet MS"/>
              <a:buNone/>
              <a:defRPr i="0" baseline="0" strike="noStrike" sz="2000" b="0" cap="none" u="none">
                <a:solidFill>
                  <a:schemeClr val="lt2"/>
                </a:solidFill>
                <a:latin typeface="Trebuchet MS"/>
                <a:ea typeface="Trebuchet MS"/>
                <a:cs typeface="Trebuchet MS"/>
                <a:sym typeface="Trebuchet MS"/>
              </a:defRPr>
            </a:lvl1pPr>
            <a:lvl2pPr indent="127000" algn="l" marL="0" rtl="0">
              <a:spcBef>
                <a:spcPts val="0"/>
              </a:spcBef>
              <a:buClr>
                <a:schemeClr val="lt2"/>
              </a:buClr>
              <a:buSzPct val="100000"/>
              <a:buFont typeface="Trebuchet MS"/>
              <a:buNone/>
              <a:defRPr i="0" baseline="0" strike="noStrike" sz="2000" b="0" cap="none" u="none">
                <a:solidFill>
                  <a:schemeClr val="lt2"/>
                </a:solidFill>
                <a:latin typeface="Trebuchet MS"/>
                <a:ea typeface="Trebuchet MS"/>
                <a:cs typeface="Trebuchet MS"/>
                <a:sym typeface="Trebuchet MS"/>
              </a:defRPr>
            </a:lvl2pPr>
            <a:lvl3pPr indent="127000" algn="l" marL="0" rtl="0">
              <a:spcBef>
                <a:spcPts val="0"/>
              </a:spcBef>
              <a:buClr>
                <a:schemeClr val="lt2"/>
              </a:buClr>
              <a:buSzPct val="100000"/>
              <a:buFont typeface="Trebuchet MS"/>
              <a:buNone/>
              <a:defRPr i="0" baseline="0" strike="noStrike" sz="2000" b="0" cap="none" u="none">
                <a:solidFill>
                  <a:schemeClr val="lt2"/>
                </a:solidFill>
                <a:latin typeface="Trebuchet MS"/>
                <a:ea typeface="Trebuchet MS"/>
                <a:cs typeface="Trebuchet MS"/>
                <a:sym typeface="Trebuchet MS"/>
              </a:defRPr>
            </a:lvl3pPr>
            <a:lvl4pPr indent="127000" algn="l" marL="0" rtl="0">
              <a:spcBef>
                <a:spcPts val="0"/>
              </a:spcBef>
              <a:buClr>
                <a:schemeClr val="lt2"/>
              </a:buClr>
              <a:buSzPct val="100000"/>
              <a:buFont typeface="Trebuchet MS"/>
              <a:buNone/>
              <a:defRPr i="0" baseline="0" strike="noStrike" sz="2000" b="0" cap="none" u="none">
                <a:solidFill>
                  <a:schemeClr val="lt2"/>
                </a:solidFill>
                <a:latin typeface="Trebuchet MS"/>
                <a:ea typeface="Trebuchet MS"/>
                <a:cs typeface="Trebuchet MS"/>
                <a:sym typeface="Trebuchet MS"/>
              </a:defRPr>
            </a:lvl4pPr>
            <a:lvl5pPr indent="127000" algn="l" marL="0" rtl="0">
              <a:spcBef>
                <a:spcPts val="0"/>
              </a:spcBef>
              <a:buClr>
                <a:schemeClr val="lt2"/>
              </a:buClr>
              <a:buSzPct val="100000"/>
              <a:buFont typeface="Trebuchet MS"/>
              <a:buNone/>
              <a:defRPr i="0" baseline="0" strike="noStrike" sz="2000" b="0" cap="none" u="none">
                <a:solidFill>
                  <a:schemeClr val="lt2"/>
                </a:solidFill>
                <a:latin typeface="Trebuchet MS"/>
                <a:ea typeface="Trebuchet MS"/>
                <a:cs typeface="Trebuchet MS"/>
                <a:sym typeface="Trebuchet MS"/>
              </a:defRPr>
            </a:lvl5pPr>
            <a:lvl6pPr indent="127000" algn="l" marL="0" rtl="0">
              <a:spcBef>
                <a:spcPts val="0"/>
              </a:spcBef>
              <a:buClr>
                <a:schemeClr val="lt2"/>
              </a:buClr>
              <a:buSzPct val="100000"/>
              <a:buFont typeface="Trebuchet MS"/>
              <a:buNone/>
              <a:defRPr i="0" baseline="0" strike="noStrike" sz="2000" b="0" cap="none" u="none">
                <a:solidFill>
                  <a:schemeClr val="lt2"/>
                </a:solidFill>
                <a:latin typeface="Trebuchet MS"/>
                <a:ea typeface="Trebuchet MS"/>
                <a:cs typeface="Trebuchet MS"/>
                <a:sym typeface="Trebuchet MS"/>
              </a:defRPr>
            </a:lvl6pPr>
            <a:lvl7pPr indent="127000" algn="l" marL="0" rtl="0">
              <a:spcBef>
                <a:spcPts val="0"/>
              </a:spcBef>
              <a:buClr>
                <a:schemeClr val="lt2"/>
              </a:buClr>
              <a:buSzPct val="100000"/>
              <a:buFont typeface="Trebuchet MS"/>
              <a:buNone/>
              <a:defRPr i="0" baseline="0" strike="noStrike" sz="2000" b="0" cap="none" u="none">
                <a:solidFill>
                  <a:schemeClr val="lt2"/>
                </a:solidFill>
                <a:latin typeface="Trebuchet MS"/>
                <a:ea typeface="Trebuchet MS"/>
                <a:cs typeface="Trebuchet MS"/>
                <a:sym typeface="Trebuchet MS"/>
              </a:defRPr>
            </a:lvl7pPr>
            <a:lvl8pPr indent="127000" algn="l" marL="0" rtl="0">
              <a:spcBef>
                <a:spcPts val="0"/>
              </a:spcBef>
              <a:buClr>
                <a:schemeClr val="lt2"/>
              </a:buClr>
              <a:buSzPct val="100000"/>
              <a:buFont typeface="Trebuchet MS"/>
              <a:buNone/>
              <a:defRPr i="0" baseline="0" strike="noStrike" sz="2000" b="0" cap="none" u="none">
                <a:solidFill>
                  <a:schemeClr val="lt2"/>
                </a:solidFill>
                <a:latin typeface="Trebuchet MS"/>
                <a:ea typeface="Trebuchet MS"/>
                <a:cs typeface="Trebuchet MS"/>
                <a:sym typeface="Trebuchet MS"/>
              </a:defRPr>
            </a:lvl8pPr>
            <a:lvl9pPr indent="127000" algn="l" marL="0" rtl="0">
              <a:spcBef>
                <a:spcPts val="0"/>
              </a:spcBef>
              <a:buClr>
                <a:schemeClr val="lt2"/>
              </a:buClr>
              <a:buSzPct val="100000"/>
              <a:buFont typeface="Trebuchet MS"/>
              <a:buNone/>
              <a:defRPr i="0" baseline="0" strike="noStrike" sz="2000" b="0" cap="none" u="none">
                <a:solidFill>
                  <a:schemeClr val="lt2"/>
                </a:solidFill>
                <a:latin typeface="Trebuchet MS"/>
                <a:ea typeface="Trebuchet MS"/>
                <a:cs typeface="Trebuchet MS"/>
                <a:sym typeface="Trebuchet MS"/>
              </a:defRPr>
            </a:lvl9pPr>
          </a:lstStyle>
          <a:p/>
        </p:txBody>
      </p:sp>
      <p:sp>
        <p:nvSpPr>
          <p:cNvPr name="Shape 18" id="18"/>
          <p:cNvSpPr/>
          <p:nvPr/>
        </p:nvSpPr>
        <p:spPr>
          <a:xfrm rot="-240126">
            <a:off y="2455229" x="472191"/>
            <a:ext cy="448686" cx="498615"/>
          </a:xfrm>
          <a:prstGeom prst="star4">
            <a:avLst>
              <a:gd name="adj" fmla="val 20046"/>
            </a:avLst>
          </a:prstGeom>
          <a:solidFill>
            <a:schemeClr val="accent1"/>
          </a:solidFill>
          <a:ln>
            <a:noFill/>
          </a:ln>
        </p:spPr>
        <p:txBody>
          <a:bodyPr bIns="45700" tIns="45700" lIns="91425" anchor="ctr" anchorCtr="0" rIns="91425">
            <a:spAutoFit/>
          </a:bodyPr>
          <a:lstStyle/>
          <a:p/>
        </p:txBody>
      </p:sp>
      <p:sp>
        <p:nvSpPr>
          <p:cNvPr name="Shape 19" id="19"/>
          <p:cNvSpPr txBox="1"/>
          <p:nvPr>
            <p:ph type="ctrTitle"/>
          </p:nvPr>
        </p:nvSpPr>
        <p:spPr>
          <a:xfrm rot="-244891">
            <a:off y="1341541" x="1031293"/>
            <a:ext cy="1421100" cx="7772311"/>
          </a:xfrm>
          <a:prstGeom prst="rect">
            <a:avLst/>
          </a:prstGeom>
          <a:noFill/>
          <a:ln>
            <a:noFill/>
          </a:ln>
        </p:spPr>
        <p:txBody>
          <a:bodyPr bIns="91425" tIns="91425" lIns="91425" anchor="b" anchorCtr="0" rIns="91425"/>
          <a:lstStyle>
            <a:lvl1pPr indent="304800" algn="l" marL="0" rtl="0">
              <a:spcBef>
                <a:spcPts val="0"/>
              </a:spcBef>
              <a:buClr>
                <a:schemeClr val="lt1"/>
              </a:buClr>
              <a:buSzPct val="100000"/>
              <a:buFont typeface="Trebuchet MS"/>
              <a:buNone/>
              <a:defRPr i="0" baseline="0" strike="noStrike" sz="4800" b="1" cap="none" u="none">
                <a:solidFill>
                  <a:schemeClr val="lt1"/>
                </a:solidFill>
                <a:latin typeface="Trebuchet MS"/>
                <a:ea typeface="Trebuchet MS"/>
                <a:cs typeface="Trebuchet MS"/>
                <a:sym typeface="Trebuchet MS"/>
              </a:defRPr>
            </a:lvl1pPr>
            <a:lvl2pPr indent="304800" algn="l" marL="0" rtl="0">
              <a:spcBef>
                <a:spcPts val="0"/>
              </a:spcBef>
              <a:buClr>
                <a:schemeClr val="lt1"/>
              </a:buClr>
              <a:buSzPct val="100000"/>
              <a:buFont typeface="Trebuchet MS"/>
              <a:buNone/>
              <a:defRPr i="0" baseline="0" strike="noStrike" sz="4800" b="1" cap="none" u="none">
                <a:solidFill>
                  <a:schemeClr val="lt1"/>
                </a:solidFill>
                <a:latin typeface="Trebuchet MS"/>
                <a:ea typeface="Trebuchet MS"/>
                <a:cs typeface="Trebuchet MS"/>
                <a:sym typeface="Trebuchet MS"/>
              </a:defRPr>
            </a:lvl2pPr>
            <a:lvl3pPr indent="304800" algn="l" marL="0" rtl="0">
              <a:spcBef>
                <a:spcPts val="0"/>
              </a:spcBef>
              <a:buClr>
                <a:schemeClr val="lt1"/>
              </a:buClr>
              <a:buSzPct val="100000"/>
              <a:buFont typeface="Trebuchet MS"/>
              <a:buNone/>
              <a:defRPr i="0" baseline="0" strike="noStrike" sz="4800" b="1" cap="none" u="none">
                <a:solidFill>
                  <a:schemeClr val="lt1"/>
                </a:solidFill>
                <a:latin typeface="Trebuchet MS"/>
                <a:ea typeface="Trebuchet MS"/>
                <a:cs typeface="Trebuchet MS"/>
                <a:sym typeface="Trebuchet MS"/>
              </a:defRPr>
            </a:lvl3pPr>
            <a:lvl4pPr indent="304800" algn="l" marL="0" rtl="0">
              <a:spcBef>
                <a:spcPts val="0"/>
              </a:spcBef>
              <a:buClr>
                <a:schemeClr val="lt1"/>
              </a:buClr>
              <a:buSzPct val="100000"/>
              <a:buFont typeface="Trebuchet MS"/>
              <a:buNone/>
              <a:defRPr i="0" baseline="0" strike="noStrike" sz="4800" b="1" cap="none" u="none">
                <a:solidFill>
                  <a:schemeClr val="lt1"/>
                </a:solidFill>
                <a:latin typeface="Trebuchet MS"/>
                <a:ea typeface="Trebuchet MS"/>
                <a:cs typeface="Trebuchet MS"/>
                <a:sym typeface="Trebuchet MS"/>
              </a:defRPr>
            </a:lvl4pPr>
            <a:lvl5pPr indent="304800" algn="l" marL="0" rtl="0">
              <a:spcBef>
                <a:spcPts val="0"/>
              </a:spcBef>
              <a:buClr>
                <a:schemeClr val="lt1"/>
              </a:buClr>
              <a:buSzPct val="100000"/>
              <a:buFont typeface="Trebuchet MS"/>
              <a:buNone/>
              <a:defRPr i="0" baseline="0" strike="noStrike" sz="4800" b="1" cap="none" u="none">
                <a:solidFill>
                  <a:schemeClr val="lt1"/>
                </a:solidFill>
                <a:latin typeface="Trebuchet MS"/>
                <a:ea typeface="Trebuchet MS"/>
                <a:cs typeface="Trebuchet MS"/>
                <a:sym typeface="Trebuchet MS"/>
              </a:defRPr>
            </a:lvl5pPr>
            <a:lvl6pPr indent="304800" algn="l" marL="0" rtl="0">
              <a:spcBef>
                <a:spcPts val="0"/>
              </a:spcBef>
              <a:buClr>
                <a:schemeClr val="lt1"/>
              </a:buClr>
              <a:buSzPct val="100000"/>
              <a:buFont typeface="Trebuchet MS"/>
              <a:buNone/>
              <a:defRPr i="0" baseline="0" strike="noStrike" sz="4800" b="1" cap="none" u="none">
                <a:solidFill>
                  <a:schemeClr val="lt1"/>
                </a:solidFill>
                <a:latin typeface="Trebuchet MS"/>
                <a:ea typeface="Trebuchet MS"/>
                <a:cs typeface="Trebuchet MS"/>
                <a:sym typeface="Trebuchet MS"/>
              </a:defRPr>
            </a:lvl6pPr>
            <a:lvl7pPr indent="304800" algn="l" marL="0" rtl="0">
              <a:spcBef>
                <a:spcPts val="0"/>
              </a:spcBef>
              <a:buClr>
                <a:schemeClr val="lt1"/>
              </a:buClr>
              <a:buSzPct val="100000"/>
              <a:buFont typeface="Trebuchet MS"/>
              <a:buNone/>
              <a:defRPr i="0" baseline="0" strike="noStrike" sz="4800" b="1" cap="none" u="none">
                <a:solidFill>
                  <a:schemeClr val="lt1"/>
                </a:solidFill>
                <a:latin typeface="Trebuchet MS"/>
                <a:ea typeface="Trebuchet MS"/>
                <a:cs typeface="Trebuchet MS"/>
                <a:sym typeface="Trebuchet MS"/>
              </a:defRPr>
            </a:lvl7pPr>
            <a:lvl8pPr indent="304800" algn="l" marL="0" rtl="0">
              <a:spcBef>
                <a:spcPts val="0"/>
              </a:spcBef>
              <a:buClr>
                <a:schemeClr val="lt1"/>
              </a:buClr>
              <a:buSzPct val="100000"/>
              <a:buFont typeface="Trebuchet MS"/>
              <a:buNone/>
              <a:defRPr i="0" baseline="0" strike="noStrike" sz="4800" b="1" cap="none" u="none">
                <a:solidFill>
                  <a:schemeClr val="lt1"/>
                </a:solidFill>
                <a:latin typeface="Trebuchet MS"/>
                <a:ea typeface="Trebuchet MS"/>
                <a:cs typeface="Trebuchet MS"/>
                <a:sym typeface="Trebuchet MS"/>
              </a:defRPr>
            </a:lvl8pPr>
            <a:lvl9pPr indent="304800" algn="l" marL="0" rtl="0">
              <a:spcBef>
                <a:spcPts val="0"/>
              </a:spcBef>
              <a:buClr>
                <a:schemeClr val="lt1"/>
              </a:buClr>
              <a:buSzPct val="100000"/>
              <a:buFont typeface="Trebuchet MS"/>
              <a:buNone/>
              <a:defRPr i="0" baseline="0" strike="noStrike" sz="4800" b="1" cap="none" u="none">
                <a:solidFill>
                  <a:schemeClr val="lt1"/>
                </a:solidFill>
                <a:latin typeface="Trebuchet MS"/>
                <a:ea typeface="Trebuchet MS"/>
                <a:cs typeface="Trebuchet MS"/>
                <a:sym typeface="Trebuchet MS"/>
              </a:defRPr>
            </a:lvl9pPr>
          </a:lstStyle>
          <a:p/>
        </p:txBody>
      </p:sp>
      <p:sp>
        <p:nvSpPr>
          <p:cNvPr name="Shape 20" id="20"/>
          <p:cNvSpPr/>
          <p:nvPr/>
        </p:nvSpPr>
        <p:spPr>
          <a:xfrm flipH="1">
            <a:off y="3511296" x="0"/>
            <a:ext cy="3351847" cx="9143999"/>
          </a:xfrm>
          <a:custGeom>
            <a:pathLst>
              <a:path extrusionOk="0" h="3429000" w="9144000">
                <a:moveTo>
                  <a:pt y="0" x="0"/>
                </a:moveTo>
                <a:lnTo>
                  <a:pt y="762000" x="0"/>
                </a:lnTo>
                <a:lnTo>
                  <a:pt y="3429000" x="0"/>
                </a:lnTo>
                <a:lnTo>
                  <a:pt y="3429000" x="9144000"/>
                </a:lnTo>
                <a:lnTo>
                  <a:pt y="762000" x="9144000"/>
                </a:lnTo>
                <a:close/>
              </a:path>
            </a:pathLst>
          </a:custGeom>
          <a:solidFill>
            <a:schemeClr val="dk2"/>
          </a:solidFill>
          <a:ln>
            <a:noFill/>
          </a:ln>
        </p:spPr>
        <p:txBody>
          <a:bodyPr bIns="45700" tIns="45700" lIns="91425" anchor="ctr" anchorCtr="0" rIns="91425">
            <a:spAutoFit/>
          </a:bodyPr>
          <a:lstStyle/>
          <a:p/>
        </p:txBody>
      </p:sp>
      <p:sp>
        <p:nvSpPr>
          <p:cNvPr name="Shape 21" id="21"/>
          <p:cNvSpPr/>
          <p:nvPr/>
        </p:nvSpPr>
        <p:spPr>
          <a:xfrm rot="-283855">
            <a:off y="3829088" x="915995"/>
            <a:ext cy="288076" cx="6019909"/>
          </a:xfrm>
          <a:prstGeom prst="rect">
            <a:avLst/>
          </a:prstGeom>
          <a:solidFill>
            <a:schemeClr val="dk2"/>
          </a:solidFill>
          <a:ln>
            <a:noFill/>
          </a:ln>
        </p:spPr>
        <p:txBody>
          <a:bodyPr bIns="45700" tIns="45700" lIns="91425" anchor="ctr" anchorCtr="0" rIns="91425">
            <a:spAutoFit/>
          </a:body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80" id="80"/>
        <p:cNvGrpSpPr/>
        <p:nvPr/>
      </p:nvGrpSpPr>
      <p:grpSpPr>
        <a:xfrm>
          <a:off y="0" x="0"/>
          <a:ext cy="0" cx="0"/>
          <a:chOff y="0" x="0"/>
          <a:chExt cy="0" cx="0"/>
        </a:xfrm>
      </p:grpSpPr>
      <p:sp>
        <p:nvSpPr>
          <p:cNvPr name="Shape 81" id="81"/>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82" id="82"/>
        <p:cNvGrpSpPr/>
        <p:nvPr/>
      </p:nvGrpSpPr>
      <p:grpSpPr>
        <a:xfrm>
          <a:off y="0" x="0"/>
          <a:ext cy="0" cx="0"/>
          <a:chOff y="0" x="0"/>
          <a:chExt cy="0" cx="0"/>
        </a:xfrm>
      </p:grpSpPr>
      <p:sp>
        <p:nvSpPr>
          <p:cNvPr name="Shape 83" id="83"/>
          <p:cNvSpPr txBox="1"/>
          <p:nvPr>
            <p:ph type="body" idx="1"/>
          </p:nvPr>
        </p:nvSpPr>
        <p:spPr>
          <a:xfrm>
            <a:off y="5875078" x="457200"/>
            <a:ext cy="692693" cx="8229600"/>
          </a:xfrm>
          <a:prstGeom prst="rect">
            <a:avLst/>
          </a:prstGeom>
          <a:noFill/>
          <a:ln>
            <a:noFill/>
          </a:ln>
        </p:spPr>
        <p:txBody>
          <a:bodyPr bIns="91425" tIns="91425" lIns="91425" anchor="t" anchorCtr="0" rIns="91425"/>
          <a:lstStyle>
            <a:lvl1pPr indent="-285750" algn="ctr" marL="285750" rtl="0">
              <a:lnSpc>
                <a:spcPct val="100000"/>
              </a:lnSpc>
              <a:spcBef>
                <a:spcPts val="360"/>
              </a:spcBef>
              <a:spcAft>
                <a:spcPts val="0"/>
              </a:spcAft>
              <a:buClr>
                <a:schemeClr val="dk1"/>
              </a:buClr>
              <a:buSzPct val="166666"/>
              <a:buFont typeface="Arial"/>
              <a:buChar char="•"/>
              <a:defRPr sz="1800">
                <a:solidFill>
                  <a:schemeClr val="dk1"/>
                </a:solidFill>
              </a:defRPr>
            </a:lvl1pPr>
            <a:lvl2pPr indent="-285750" algn="ctr" marL="285750" rtl="0">
              <a:lnSpc>
                <a:spcPct val="100000"/>
              </a:lnSpc>
              <a:spcBef>
                <a:spcPts val="360"/>
              </a:spcBef>
              <a:spcAft>
                <a:spcPts val="0"/>
              </a:spcAft>
              <a:buClr>
                <a:schemeClr val="dk1"/>
              </a:buClr>
              <a:buSzPct val="100000"/>
              <a:buFont typeface="Courier New"/>
              <a:buChar char="o"/>
              <a:defRPr sz="1800">
                <a:solidFill>
                  <a:schemeClr val="dk1"/>
                </a:solidFill>
              </a:defRPr>
            </a:lvl2pPr>
            <a:lvl3pPr indent="-285750" algn="ctr" marL="285750" rtl="0">
              <a:lnSpc>
                <a:spcPct val="100000"/>
              </a:lnSpc>
              <a:spcBef>
                <a:spcPts val="360"/>
              </a:spcBef>
              <a:spcAft>
                <a:spcPts val="0"/>
              </a:spcAft>
              <a:buClr>
                <a:schemeClr val="dk1"/>
              </a:buClr>
              <a:buSzPct val="100000"/>
              <a:buFont typeface="Wingdings"/>
              <a:buChar char="§"/>
              <a:defRPr sz="1800">
                <a:solidFill>
                  <a:schemeClr val="dk1"/>
                </a:solidFill>
              </a:defRPr>
            </a:lvl3pPr>
            <a:lvl4pPr indent="-285750" algn="ctr" marL="285750" rtl="0">
              <a:lnSpc>
                <a:spcPct val="100000"/>
              </a:lnSpc>
              <a:spcBef>
                <a:spcPts val="360"/>
              </a:spcBef>
              <a:spcAft>
                <a:spcPts val="0"/>
              </a:spcAft>
              <a:buClr>
                <a:schemeClr val="dk1"/>
              </a:buClr>
              <a:buSzPct val="166666"/>
              <a:buFont typeface="Arial"/>
              <a:buChar char="•"/>
              <a:defRPr sz="1800">
                <a:solidFill>
                  <a:schemeClr val="dk1"/>
                </a:solidFill>
              </a:defRPr>
            </a:lvl4pPr>
            <a:lvl5pPr indent="-285750" algn="ctr" marL="285750" rtl="0">
              <a:lnSpc>
                <a:spcPct val="100000"/>
              </a:lnSpc>
              <a:spcBef>
                <a:spcPts val="360"/>
              </a:spcBef>
              <a:spcAft>
                <a:spcPts val="0"/>
              </a:spcAft>
              <a:buClr>
                <a:schemeClr val="dk1"/>
              </a:buClr>
              <a:buSzPct val="100000"/>
              <a:buFont typeface="Courier New"/>
              <a:buChar char="o"/>
              <a:defRPr sz="1800">
                <a:solidFill>
                  <a:schemeClr val="dk1"/>
                </a:solidFill>
              </a:defRPr>
            </a:lvl5pPr>
            <a:lvl6pPr indent="-285750" algn="ctr" marL="285750" rtl="0">
              <a:lnSpc>
                <a:spcPct val="100000"/>
              </a:lnSpc>
              <a:spcBef>
                <a:spcPts val="360"/>
              </a:spcBef>
              <a:spcAft>
                <a:spcPts val="0"/>
              </a:spcAft>
              <a:buClr>
                <a:schemeClr val="dk1"/>
              </a:buClr>
              <a:buSzPct val="100000"/>
              <a:buFont typeface="Wingdings"/>
              <a:buChar char="§"/>
              <a:defRPr sz="1800">
                <a:solidFill>
                  <a:schemeClr val="dk1"/>
                </a:solidFill>
              </a:defRPr>
            </a:lvl6pPr>
            <a:lvl7pPr indent="-285750" algn="ctr" marL="285750" rtl="0">
              <a:lnSpc>
                <a:spcPct val="100000"/>
              </a:lnSpc>
              <a:spcBef>
                <a:spcPts val="360"/>
              </a:spcBef>
              <a:spcAft>
                <a:spcPts val="0"/>
              </a:spcAft>
              <a:buClr>
                <a:schemeClr val="dk1"/>
              </a:buClr>
              <a:buSzPct val="166666"/>
              <a:buFont typeface="Arial"/>
              <a:buChar char="•"/>
              <a:defRPr sz="1800">
                <a:solidFill>
                  <a:schemeClr val="dk1"/>
                </a:solidFill>
              </a:defRPr>
            </a:lvl7pPr>
            <a:lvl8pPr indent="-285750" algn="ctr" marL="285750" rtl="0">
              <a:lnSpc>
                <a:spcPct val="100000"/>
              </a:lnSpc>
              <a:spcBef>
                <a:spcPts val="360"/>
              </a:spcBef>
              <a:spcAft>
                <a:spcPts val="0"/>
              </a:spcAft>
              <a:buClr>
                <a:schemeClr val="dk1"/>
              </a:buClr>
              <a:buSzPct val="100000"/>
              <a:buFont typeface="Courier New"/>
              <a:buChar char="o"/>
              <a:defRPr sz="1800">
                <a:solidFill>
                  <a:schemeClr val="dk1"/>
                </a:solidFill>
              </a:defRPr>
            </a:lvl8pPr>
            <a:lvl9pPr indent="-285750" algn="ctr" marL="285750" rtl="0">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84" id="84"/>
        <p:cNvGrpSpPr/>
        <p:nvPr/>
      </p:nvGrpSpPr>
      <p:grpSpPr>
        <a:xfrm>
          <a:off y="0" x="0"/>
          <a:ext cy="0" cx="0"/>
          <a:chOff y="0" x="0"/>
          <a:chExt cy="0" cx="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140" id="140"/>
        <p:cNvGrpSpPr/>
        <p:nvPr/>
      </p:nvGrpSpPr>
      <p:grpSpPr>
        <a:xfrm>
          <a:off y="0" x="0"/>
          <a:ext cy="0" cx="0"/>
          <a:chOff y="0" x="0"/>
          <a:chExt cy="0" cx="0"/>
        </a:xfrm>
      </p:grpSpPr>
      <p:grpSp>
        <p:nvGrpSpPr>
          <p:cNvPr name="Shape 141" id="141"/>
          <p:cNvGrpSpPr/>
          <p:nvPr/>
        </p:nvGrpSpPr>
        <p:grpSpPr>
          <a:xfrm>
            <a:off y="1334226" x="-11"/>
            <a:ext cy="4116299" cx="7314320"/>
            <a:chOff y="1378676" x="-11"/>
            <a:chExt cy="4116299" cx="7314320"/>
          </a:xfrm>
        </p:grpSpPr>
        <p:sp>
          <p:nvSpPr>
            <p:cNvPr name="Shape 142" id="142"/>
            <p:cNvSpPr/>
            <p:nvPr/>
          </p:nvSpPr>
          <p:spPr>
            <a:xfrm flipH="1">
              <a:off y="1378676" x="-11"/>
              <a:ext cy="4116299" cx="187800"/>
            </a:xfrm>
            <a:prstGeom prst="rect">
              <a:avLst/>
            </a:prstGeom>
            <a:solidFill>
              <a:schemeClr val="accent2"/>
            </a:solidFill>
            <a:ln>
              <a:noFill/>
            </a:ln>
          </p:spPr>
          <p:txBody>
            <a:bodyPr bIns="45700" tIns="45700" lIns="91425" anchor="ctr" anchorCtr="0" rIns="91425">
              <a:spAutoFit/>
            </a:bodyPr>
            <a:lstStyle/>
            <a:p/>
          </p:txBody>
        </p:sp>
        <p:sp>
          <p:nvSpPr>
            <p:cNvPr name="Shape 143" id="143"/>
            <p:cNvSpPr/>
            <p:nvPr/>
          </p:nvSpPr>
          <p:spPr>
            <a:xfrm flipH="1">
              <a:off y="1378676" x="187809"/>
              <a:ext cy="4116299" cx="7126499"/>
            </a:xfrm>
            <a:prstGeom prst="rect">
              <a:avLst/>
            </a:prstGeom>
            <a:solidFill>
              <a:srgbClr val="0F243E"/>
            </a:solidFill>
            <a:ln>
              <a:noFill/>
            </a:ln>
          </p:spPr>
          <p:txBody>
            <a:bodyPr bIns="45700" tIns="45700" lIns="91425" anchor="ctr" anchorCtr="0" rIns="91425">
              <a:spAutoFit/>
            </a:bodyPr>
            <a:lstStyle/>
            <a:p/>
          </p:txBody>
        </p:sp>
      </p:grpSp>
      <p:sp>
        <p:nvSpPr>
          <p:cNvPr name="Shape 144" id="144"/>
          <p:cNvSpPr txBox="1"/>
          <p:nvPr>
            <p:ph type="ctrTitle"/>
          </p:nvPr>
        </p:nvSpPr>
        <p:spPr>
          <a:xfrm>
            <a:off y="2266575" x="685800"/>
            <a:ext cy="1333799" cx="6400799"/>
          </a:xfrm>
          <a:prstGeom prst="rect">
            <a:avLst/>
          </a:prstGeom>
          <a:noFill/>
          <a:ln>
            <a:noFill/>
          </a:ln>
        </p:spPr>
        <p:txBody>
          <a:bodyPr bIns="91425" tIns="91425" lIns="91425" anchor="b" anchorCtr="0" rIns="91425"/>
          <a:lstStyle>
            <a:lvl1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1pPr>
            <a:lvl2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2pPr>
            <a:lvl3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3pPr>
            <a:lvl4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4pPr>
            <a:lvl5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5pPr>
            <a:lvl6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6pPr>
            <a:lvl7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7pPr>
            <a:lvl8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8pPr>
            <a:lvl9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9pPr>
          </a:lstStyle>
          <a:p/>
        </p:txBody>
      </p:sp>
      <p:sp>
        <p:nvSpPr>
          <p:cNvPr name="Shape 145" id="145"/>
          <p:cNvSpPr txBox="1"/>
          <p:nvPr>
            <p:ph type="subTitle" idx="1"/>
          </p:nvPr>
        </p:nvSpPr>
        <p:spPr>
          <a:xfrm>
            <a:off y="3600451" x="685800"/>
            <a:ext cy="900599" cx="6400799"/>
          </a:xfrm>
          <a:prstGeom prst="rect">
            <a:avLst/>
          </a:prstGeom>
          <a:noFill/>
          <a:ln>
            <a:noFill/>
          </a:ln>
        </p:spPr>
        <p:txBody>
          <a:bodyPr bIns="91425" tIns="91425" lIns="91425" anchor="t" anchorCtr="0" rIns="91425"/>
          <a:lstStyle>
            <a:lvl1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1pPr>
            <a:lvl2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2pPr>
            <a:lvl3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3pPr>
            <a:lvl4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4pPr>
            <a:lvl5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5pPr>
            <a:lvl6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6pPr>
            <a:lvl7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7pPr>
            <a:lvl8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8pPr>
            <a:lvl9pPr indent="152400" algn="l" marL="0" rtl="0">
              <a:spcBef>
                <a:spcPts val="0"/>
              </a:spcBef>
              <a:buClr>
                <a:schemeClr val="lt1"/>
              </a:buClr>
              <a:buSzPct val="100000"/>
              <a:buFont typeface="Arial"/>
              <a:buNone/>
              <a:defRPr i="0" baseline="0" strike="noStrike" sz="2400" b="0" cap="none" u="none">
                <a:solidFill>
                  <a:schemeClr val="lt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146" id="146"/>
        <p:cNvGrpSpPr/>
        <p:nvPr/>
      </p:nvGrpSpPr>
      <p:grpSpPr>
        <a:xfrm>
          <a:off y="0" x="0"/>
          <a:ext cy="0" cx="0"/>
          <a:chOff y="0" x="0"/>
          <a:chExt cy="0" cx="0"/>
        </a:xfrm>
      </p:grpSpPr>
      <p:grpSp>
        <p:nvGrpSpPr>
          <p:cNvPr name="Shape 147" id="147"/>
          <p:cNvGrpSpPr/>
          <p:nvPr/>
        </p:nvGrpSpPr>
        <p:grpSpPr>
          <a:xfrm>
            <a:off y="-12188" x="-13"/>
            <a:ext cy="1612601" cx="8005727"/>
            <a:chOff y="-12187" x="-13"/>
            <a:chExt cy="1161900" cx="8005727"/>
          </a:xfrm>
        </p:grpSpPr>
        <p:sp>
          <p:nvSpPr>
            <p:cNvPr name="Shape 148" id="148"/>
            <p:cNvSpPr/>
            <p:nvPr/>
          </p:nvSpPr>
          <p:spPr>
            <a:xfrm flipH="1">
              <a:off y="-12187" x="-13"/>
              <a:ext cy="1161900" cx="187800"/>
            </a:xfrm>
            <a:prstGeom prst="rect">
              <a:avLst/>
            </a:prstGeom>
            <a:solidFill>
              <a:schemeClr val="accent2"/>
            </a:solidFill>
            <a:ln>
              <a:noFill/>
            </a:ln>
          </p:spPr>
          <p:txBody>
            <a:bodyPr bIns="45700" tIns="45700" lIns="91425" anchor="ctr" anchorCtr="0" rIns="91425">
              <a:spAutoFit/>
            </a:bodyPr>
            <a:lstStyle/>
            <a:p/>
          </p:txBody>
        </p:sp>
        <p:sp>
          <p:nvSpPr>
            <p:cNvPr name="Shape 149" id="149"/>
            <p:cNvSpPr/>
            <p:nvPr/>
          </p:nvSpPr>
          <p:spPr>
            <a:xfrm flipH="1">
              <a:off y="-12187" x="187715"/>
              <a:ext cy="1161900" cx="7817999"/>
            </a:xfrm>
            <a:prstGeom prst="rect">
              <a:avLst/>
            </a:prstGeom>
            <a:solidFill>
              <a:srgbClr val="0F243E"/>
            </a:solidFill>
            <a:ln>
              <a:noFill/>
            </a:ln>
          </p:spPr>
          <p:txBody>
            <a:bodyPr bIns="45700" tIns="45700" lIns="91425" anchor="ctr" anchorCtr="0" rIns="91425">
              <a:spAutoFit/>
            </a:bodyPr>
            <a:lstStyle/>
            <a:p/>
          </p:txBody>
        </p:sp>
      </p:grpSp>
      <p:sp>
        <p:nvSpPr>
          <p:cNvPr name="Shape 150" id="150"/>
          <p:cNvSpPr txBox="1"/>
          <p:nvPr>
            <p:ph type="title"/>
          </p:nvPr>
        </p:nvSpPr>
        <p:spPr>
          <a:xfrm>
            <a:off y="134801" x="457200"/>
            <a:ext cy="1351799" cx="7315499"/>
          </a:xfrm>
          <a:prstGeom prst="rect">
            <a:avLst/>
          </a:prstGeom>
          <a:noFill/>
          <a:ln>
            <a:noFill/>
          </a:ln>
        </p:spPr>
        <p:txBody>
          <a:bodyPr bIns="91425" tIns="91425" lIns="91425" anchor="b" anchorCtr="0" rIns="91425"/>
          <a:lstStyle>
            <a:lvl1pPr algn="l" rtl="0">
              <a:buNone/>
              <a:defRPr>
                <a:solidFill>
                  <a:schemeClr val="lt1"/>
                </a:solidFill>
              </a:defRPr>
            </a:lvl1pPr>
            <a:lvl2pPr algn="l" rtl="0">
              <a:buNone/>
              <a:defRPr>
                <a:solidFill>
                  <a:schemeClr val="lt1"/>
                </a:solidFill>
              </a:defRPr>
            </a:lvl2pPr>
            <a:lvl3pPr algn="l" rtl="0">
              <a:buNone/>
              <a:defRPr>
                <a:solidFill>
                  <a:schemeClr val="lt1"/>
                </a:solidFill>
              </a:defRPr>
            </a:lvl3pPr>
            <a:lvl4pPr algn="l" rtl="0">
              <a:buNone/>
              <a:defRPr>
                <a:solidFill>
                  <a:schemeClr val="lt1"/>
                </a:solidFill>
              </a:defRPr>
            </a:lvl4pPr>
            <a:lvl5pPr algn="l" rtl="0">
              <a:buNone/>
              <a:defRPr>
                <a:solidFill>
                  <a:schemeClr val="lt1"/>
                </a:solidFill>
              </a:defRPr>
            </a:lvl5pPr>
            <a:lvl6pPr algn="l" rtl="0">
              <a:buNone/>
              <a:defRPr>
                <a:solidFill>
                  <a:schemeClr val="lt1"/>
                </a:solidFill>
              </a:defRPr>
            </a:lvl6pPr>
            <a:lvl7pPr algn="l" rtl="0">
              <a:buNone/>
              <a:defRPr>
                <a:solidFill>
                  <a:schemeClr val="lt1"/>
                </a:solidFill>
              </a:defRPr>
            </a:lvl7pPr>
            <a:lvl8pPr algn="l" rtl="0">
              <a:buNone/>
              <a:defRPr>
                <a:solidFill>
                  <a:schemeClr val="lt1"/>
                </a:solidFill>
              </a:defRPr>
            </a:lvl8pPr>
            <a:lvl9pPr algn="l" rtl="0">
              <a:buNone/>
              <a:defRPr>
                <a:solidFill>
                  <a:schemeClr val="lt1"/>
                </a:solidFill>
              </a:defRPr>
            </a:lvl9pPr>
          </a:lstStyle>
          <a:p/>
        </p:txBody>
      </p:sp>
      <p:sp>
        <p:nvSpPr>
          <p:cNvPr name="Shape 151" id="151"/>
          <p:cNvSpPr txBox="1"/>
          <p:nvPr>
            <p:ph type="body" idx="1"/>
          </p:nvPr>
        </p:nvSpPr>
        <p:spPr>
          <a:xfrm>
            <a:off y="1704688" x="457200"/>
            <a:ext cy="4840199" cx="8229600"/>
          </a:xfrm>
          <a:prstGeom prst="rect">
            <a:avLst/>
          </a:prstGeom>
          <a:noFill/>
          <a:ln>
            <a:noFill/>
          </a:ln>
        </p:spPr>
        <p:txBody>
          <a:bodyPr bIns="91425" tIns="91425" lIns="91425" anchor="t" anchorCtr="0" rIns="91425"/>
          <a:lstStyle>
            <a:lvl1pPr indent="-342900" algn="l" marL="342900" rtl="0">
              <a:spcBef>
                <a:spcPts val="0"/>
              </a:spcBef>
              <a:buClr>
                <a:schemeClr val="dk2"/>
              </a:buClr>
              <a:buSzPct val="166666"/>
              <a:buFont typeface="Arial"/>
              <a:buChar char="•"/>
              <a:defRPr sz="1800">
                <a:solidFill>
                  <a:schemeClr val="dk2"/>
                </a:solidFill>
              </a:defRPr>
            </a:lvl1pPr>
            <a:lvl2pPr indent="-285750" algn="l" marL="742950" rtl="0">
              <a:spcBef>
                <a:spcPts val="360"/>
              </a:spcBef>
              <a:buClr>
                <a:schemeClr val="dk2"/>
              </a:buClr>
              <a:buSzPct val="100000"/>
              <a:buFont typeface="Courier New"/>
              <a:buChar char="o"/>
              <a:defRPr sz="1800">
                <a:solidFill>
                  <a:schemeClr val="dk2"/>
                </a:solidFill>
              </a:defRPr>
            </a:lvl2pPr>
            <a:lvl3pPr indent="-228600" algn="l" marL="1143000" rtl="0">
              <a:spcBef>
                <a:spcPts val="360"/>
              </a:spcBef>
              <a:buClr>
                <a:schemeClr val="dk2"/>
              </a:buClr>
              <a:buSzPct val="100000"/>
              <a:buFont typeface="Wingdings"/>
              <a:buChar char="§"/>
              <a:defRPr sz="1800">
                <a:solidFill>
                  <a:schemeClr val="dk2"/>
                </a:solidFill>
              </a:defRPr>
            </a:lvl3pPr>
            <a:lvl4pPr indent="-228600" algn="l" marL="1600200" rtl="0">
              <a:spcBef>
                <a:spcPts val="360"/>
              </a:spcBef>
              <a:buClr>
                <a:schemeClr val="dk2"/>
              </a:buClr>
              <a:buSzPct val="166666"/>
              <a:buFont typeface="Arial"/>
              <a:buChar char="•"/>
              <a:defRPr sz="1800">
                <a:solidFill>
                  <a:schemeClr val="dk2"/>
                </a:solidFill>
              </a:defRPr>
            </a:lvl4pPr>
            <a:lvl5pPr indent="-228600" algn="l" marL="2057400" rtl="0">
              <a:spcBef>
                <a:spcPts val="360"/>
              </a:spcBef>
              <a:buClr>
                <a:schemeClr val="dk2"/>
              </a:buClr>
              <a:buSzPct val="100000"/>
              <a:buFont typeface="Courier New"/>
              <a:buChar char="o"/>
              <a:defRPr sz="1800">
                <a:solidFill>
                  <a:schemeClr val="dk2"/>
                </a:solidFill>
              </a:defRPr>
            </a:lvl5pPr>
            <a:lvl6pPr indent="-228600" algn="l" marL="2514600" rtl="0">
              <a:spcBef>
                <a:spcPts val="360"/>
              </a:spcBef>
              <a:buClr>
                <a:schemeClr val="dk2"/>
              </a:buClr>
              <a:buSzPct val="100000"/>
              <a:buFont typeface="Wingdings"/>
              <a:buChar char="§"/>
              <a:defRPr sz="1800">
                <a:solidFill>
                  <a:schemeClr val="dk2"/>
                </a:solidFill>
              </a:defRPr>
            </a:lvl6pPr>
            <a:lvl7pPr indent="-228600" algn="l" marL="2971800" rtl="0">
              <a:spcBef>
                <a:spcPts val="360"/>
              </a:spcBef>
              <a:buClr>
                <a:schemeClr val="dk2"/>
              </a:buClr>
              <a:buSzPct val="166666"/>
              <a:buFont typeface="Arial"/>
              <a:buChar char="•"/>
              <a:defRPr sz="1800">
                <a:solidFill>
                  <a:schemeClr val="dk2"/>
                </a:solidFill>
              </a:defRPr>
            </a:lvl7pPr>
            <a:lvl8pPr indent="-228600" algn="l" marL="3429000" rtl="0">
              <a:spcBef>
                <a:spcPts val="360"/>
              </a:spcBef>
              <a:buClr>
                <a:schemeClr val="dk2"/>
              </a:buClr>
              <a:buSzPct val="100000"/>
              <a:buFont typeface="Courier New"/>
              <a:buChar char="o"/>
              <a:defRPr baseline="0" sz="1800">
                <a:solidFill>
                  <a:schemeClr val="dk2"/>
                </a:solidFill>
              </a:defRPr>
            </a:lvl8pPr>
            <a:lvl9pPr indent="-228600" algn="l" marL="3886200" rtl="0">
              <a:spcBef>
                <a:spcPts val="360"/>
              </a:spcBef>
              <a:buClr>
                <a:schemeClr val="dk2"/>
              </a:buClr>
              <a:buSzPct val="100000"/>
              <a:buFont typeface="Wingdings"/>
              <a:buChar char="§"/>
              <a:defRPr baseline="0" sz="1800">
                <a:solidFill>
                  <a:schemeClr val="dk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152" id="152"/>
        <p:cNvGrpSpPr/>
        <p:nvPr/>
      </p:nvGrpSpPr>
      <p:grpSpPr>
        <a:xfrm>
          <a:off y="0" x="0"/>
          <a:ext cy="0" cx="0"/>
          <a:chOff y="0" x="0"/>
          <a:chExt cy="0" cx="0"/>
        </a:xfrm>
      </p:grpSpPr>
      <p:sp>
        <p:nvSpPr>
          <p:cNvPr name="Shape 153" id="153"/>
          <p:cNvSpPr txBox="1"/>
          <p:nvPr>
            <p:ph type="body" idx="1"/>
          </p:nvPr>
        </p:nvSpPr>
        <p:spPr>
          <a:xfrm>
            <a:off y="1704684" x="456245"/>
            <a:ext cy="4840199" cx="4038599"/>
          </a:xfrm>
          <a:prstGeom prst="rect">
            <a:avLst/>
          </a:prstGeom>
          <a:noFill/>
          <a:ln>
            <a:noFill/>
          </a:ln>
        </p:spPr>
        <p:txBody>
          <a:bodyPr bIns="91425" tIns="91425" lIns="91425" anchor="t" anchorCtr="0" rIns="91425"/>
          <a:lstStyle>
            <a:lvl1pPr rtl="0">
              <a:buNone/>
              <a:defRPr sz="1800"/>
            </a:lvl1pPr>
            <a:lvl2pPr rtl="0">
              <a:buNone/>
              <a:defRPr sz="1800"/>
            </a:lvl2pPr>
            <a:lvl3pPr rtl="0">
              <a:buNone/>
              <a:defRPr sz="1800"/>
            </a:lvl3pPr>
            <a:lvl4pPr rtl="0">
              <a:buNone/>
              <a:defRPr sz="1800"/>
            </a:lvl4pPr>
            <a:lvl5pPr rtl="0">
              <a:buNone/>
              <a:defRPr sz="1800"/>
            </a:lvl5pPr>
            <a:lvl6pPr rtl="0">
              <a:buNone/>
              <a:defRPr sz="1800"/>
            </a:lvl6pPr>
            <a:lvl7pPr rtl="0">
              <a:buNone/>
              <a:defRPr sz="1800"/>
            </a:lvl7pPr>
            <a:lvl8pPr rtl="0">
              <a:buNone/>
              <a:defRPr sz="1800"/>
            </a:lvl8pPr>
            <a:lvl9pPr rtl="0">
              <a:buNone/>
              <a:defRPr sz="1800"/>
            </a:lvl9pPr>
          </a:lstStyle>
          <a:p/>
        </p:txBody>
      </p:sp>
      <p:sp>
        <p:nvSpPr>
          <p:cNvPr name="Shape 154" id="154"/>
          <p:cNvSpPr txBox="1"/>
          <p:nvPr>
            <p:ph type="body" idx="2"/>
          </p:nvPr>
        </p:nvSpPr>
        <p:spPr>
          <a:xfrm>
            <a:off y="1704684" x="4648200"/>
            <a:ext cy="4840199" cx="4038599"/>
          </a:xfrm>
          <a:prstGeom prst="rect">
            <a:avLst/>
          </a:prstGeom>
          <a:noFill/>
          <a:ln>
            <a:noFill/>
          </a:ln>
        </p:spPr>
        <p:txBody>
          <a:bodyPr bIns="91425" tIns="91425" lIns="91425" anchor="t" anchorCtr="0" rIns="91425"/>
          <a:lstStyle>
            <a:lvl1pPr rtl="0">
              <a:buNone/>
              <a:defRPr sz="1800"/>
            </a:lvl1pPr>
            <a:lvl2pPr rtl="0">
              <a:buNone/>
              <a:defRPr sz="1800"/>
            </a:lvl2pPr>
            <a:lvl3pPr rtl="0">
              <a:buNone/>
              <a:defRPr sz="1800"/>
            </a:lvl3pPr>
            <a:lvl4pPr rtl="0">
              <a:buNone/>
              <a:defRPr sz="1800"/>
            </a:lvl4pPr>
            <a:lvl5pPr rtl="0">
              <a:buNone/>
              <a:defRPr sz="1800"/>
            </a:lvl5pPr>
            <a:lvl6pPr rtl="0">
              <a:buNone/>
              <a:defRPr sz="1800"/>
            </a:lvl6pPr>
            <a:lvl7pPr rtl="0">
              <a:buNone/>
              <a:defRPr sz="1800"/>
            </a:lvl7pPr>
            <a:lvl8pPr rtl="0">
              <a:buNone/>
              <a:defRPr sz="1800"/>
            </a:lvl8pPr>
            <a:lvl9pPr rtl="0">
              <a:buNone/>
              <a:defRPr sz="1800"/>
            </a:lvl9pPr>
          </a:lstStyle>
          <a:p/>
        </p:txBody>
      </p:sp>
      <p:grpSp>
        <p:nvGrpSpPr>
          <p:cNvPr name="Shape 155" id="155"/>
          <p:cNvGrpSpPr/>
          <p:nvPr/>
        </p:nvGrpSpPr>
        <p:grpSpPr>
          <a:xfrm>
            <a:off y="-12188" x="-13"/>
            <a:ext cy="1612601" cx="8005727"/>
            <a:chOff y="-12187" x="-13"/>
            <a:chExt cy="1161900" cx="8005727"/>
          </a:xfrm>
        </p:grpSpPr>
        <p:sp>
          <p:nvSpPr>
            <p:cNvPr name="Shape 156" id="156"/>
            <p:cNvSpPr/>
            <p:nvPr/>
          </p:nvSpPr>
          <p:spPr>
            <a:xfrm flipH="1">
              <a:off y="-12187" x="-13"/>
              <a:ext cy="1161900" cx="187800"/>
            </a:xfrm>
            <a:prstGeom prst="rect">
              <a:avLst/>
            </a:prstGeom>
            <a:solidFill>
              <a:srgbClr val="AB0101"/>
            </a:solidFill>
            <a:ln>
              <a:noFill/>
            </a:ln>
          </p:spPr>
          <p:txBody>
            <a:bodyPr bIns="45700" tIns="45700" lIns="91425" anchor="ctr" anchorCtr="0" rIns="91425">
              <a:spAutoFit/>
            </a:bodyPr>
            <a:lstStyle/>
            <a:p/>
          </p:txBody>
        </p:sp>
        <p:sp>
          <p:nvSpPr>
            <p:cNvPr name="Shape 157" id="157"/>
            <p:cNvSpPr/>
            <p:nvPr/>
          </p:nvSpPr>
          <p:spPr>
            <a:xfrm flipH="1">
              <a:off y="-12187" x="187715"/>
              <a:ext cy="1161900" cx="7817999"/>
            </a:xfrm>
            <a:prstGeom prst="rect">
              <a:avLst/>
            </a:prstGeom>
            <a:solidFill>
              <a:srgbClr val="0F243E"/>
            </a:solidFill>
            <a:ln>
              <a:noFill/>
            </a:ln>
          </p:spPr>
          <p:txBody>
            <a:bodyPr bIns="45700" tIns="45700" lIns="91425" anchor="ctr" anchorCtr="0" rIns="91425">
              <a:spAutoFit/>
            </a:bodyPr>
            <a:lstStyle/>
            <a:p/>
          </p:txBody>
        </p:sp>
      </p:grpSp>
      <p:sp>
        <p:nvSpPr>
          <p:cNvPr name="Shape 158" id="158"/>
          <p:cNvSpPr txBox="1"/>
          <p:nvPr>
            <p:ph type="title"/>
          </p:nvPr>
        </p:nvSpPr>
        <p:spPr>
          <a:xfrm>
            <a:off y="134801" x="457200"/>
            <a:ext cy="1351799" cx="7315499"/>
          </a:xfrm>
          <a:prstGeom prst="rect">
            <a:avLst/>
          </a:prstGeom>
          <a:noFill/>
          <a:ln>
            <a:noFill/>
          </a:ln>
        </p:spPr>
        <p:txBody>
          <a:bodyPr bIns="91425" tIns="91425" lIns="91425" anchor="b" anchorCtr="0" rIns="91425"/>
          <a:lstStyle>
            <a:lvl1pPr algn="l" rtl="0">
              <a:buNone/>
              <a:defRPr>
                <a:solidFill>
                  <a:schemeClr val="lt1"/>
                </a:solidFill>
              </a:defRPr>
            </a:lvl1pPr>
            <a:lvl2pPr algn="l" rtl="0">
              <a:buNone/>
              <a:defRPr>
                <a:solidFill>
                  <a:schemeClr val="lt1"/>
                </a:solidFill>
              </a:defRPr>
            </a:lvl2pPr>
            <a:lvl3pPr algn="l" rtl="0">
              <a:buNone/>
              <a:defRPr>
                <a:solidFill>
                  <a:schemeClr val="lt1"/>
                </a:solidFill>
              </a:defRPr>
            </a:lvl3pPr>
            <a:lvl4pPr algn="l" rtl="0">
              <a:buNone/>
              <a:defRPr>
                <a:solidFill>
                  <a:schemeClr val="lt1"/>
                </a:solidFill>
              </a:defRPr>
            </a:lvl4pPr>
            <a:lvl5pPr algn="l" rtl="0">
              <a:buNone/>
              <a:defRPr>
                <a:solidFill>
                  <a:schemeClr val="lt1"/>
                </a:solidFill>
              </a:defRPr>
            </a:lvl5pPr>
            <a:lvl6pPr algn="l" rtl="0">
              <a:buNone/>
              <a:defRPr>
                <a:solidFill>
                  <a:schemeClr val="lt1"/>
                </a:solidFill>
              </a:defRPr>
            </a:lvl6pPr>
            <a:lvl7pPr algn="l" rtl="0">
              <a:buNone/>
              <a:defRPr>
                <a:solidFill>
                  <a:schemeClr val="lt1"/>
                </a:solidFill>
              </a:defRPr>
            </a:lvl7pPr>
            <a:lvl8pPr algn="l" rtl="0">
              <a:buNone/>
              <a:defRPr>
                <a:solidFill>
                  <a:schemeClr val="lt1"/>
                </a:solidFill>
              </a:defRPr>
            </a:lvl8pPr>
            <a:lvl9pPr algn="l" rtl="0">
              <a:buNone/>
              <a:defRPr>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159" id="159"/>
        <p:cNvGrpSpPr/>
        <p:nvPr/>
      </p:nvGrpSpPr>
      <p:grpSpPr>
        <a:xfrm>
          <a:off y="0" x="0"/>
          <a:ext cy="0" cx="0"/>
          <a:chOff y="0" x="0"/>
          <a:chExt cy="0" cx="0"/>
        </a:xfrm>
      </p:grpSpPr>
      <p:grpSp>
        <p:nvGrpSpPr>
          <p:cNvPr name="Shape 160" id="160"/>
          <p:cNvGrpSpPr/>
          <p:nvPr/>
        </p:nvGrpSpPr>
        <p:grpSpPr>
          <a:xfrm>
            <a:off y="-12188" x="-13"/>
            <a:ext cy="1612601" cx="8005727"/>
            <a:chOff y="-12187" x="-13"/>
            <a:chExt cy="1161900" cx="8005727"/>
          </a:xfrm>
        </p:grpSpPr>
        <p:sp>
          <p:nvSpPr>
            <p:cNvPr name="Shape 161" id="161"/>
            <p:cNvSpPr/>
            <p:nvPr/>
          </p:nvSpPr>
          <p:spPr>
            <a:xfrm flipH="1">
              <a:off y="-12187" x="-13"/>
              <a:ext cy="1161900" cx="187800"/>
            </a:xfrm>
            <a:prstGeom prst="rect">
              <a:avLst/>
            </a:prstGeom>
            <a:solidFill>
              <a:srgbClr val="AB0101"/>
            </a:solidFill>
            <a:ln>
              <a:noFill/>
            </a:ln>
          </p:spPr>
          <p:txBody>
            <a:bodyPr bIns="45700" tIns="45700" lIns="91425" anchor="ctr" anchorCtr="0" rIns="91425">
              <a:spAutoFit/>
            </a:bodyPr>
            <a:lstStyle/>
            <a:p/>
          </p:txBody>
        </p:sp>
        <p:sp>
          <p:nvSpPr>
            <p:cNvPr name="Shape 162" id="162"/>
            <p:cNvSpPr/>
            <p:nvPr/>
          </p:nvSpPr>
          <p:spPr>
            <a:xfrm flipH="1">
              <a:off y="-12187" x="187715"/>
              <a:ext cy="1161900" cx="7817999"/>
            </a:xfrm>
            <a:prstGeom prst="rect">
              <a:avLst/>
            </a:prstGeom>
            <a:solidFill>
              <a:srgbClr val="0F243E"/>
            </a:solidFill>
            <a:ln>
              <a:noFill/>
            </a:ln>
          </p:spPr>
          <p:txBody>
            <a:bodyPr bIns="45700" tIns="45700" lIns="91425" anchor="ctr" anchorCtr="0" rIns="91425">
              <a:spAutoFit/>
            </a:bodyPr>
            <a:lstStyle/>
            <a:p/>
          </p:txBody>
        </p:sp>
      </p:grpSp>
      <p:sp>
        <p:nvSpPr>
          <p:cNvPr name="Shape 163" id="163"/>
          <p:cNvSpPr txBox="1"/>
          <p:nvPr>
            <p:ph type="title"/>
          </p:nvPr>
        </p:nvSpPr>
        <p:spPr>
          <a:xfrm>
            <a:off y="134801" x="457200"/>
            <a:ext cy="1351799" cx="7315499"/>
          </a:xfrm>
          <a:prstGeom prst="rect">
            <a:avLst/>
          </a:prstGeom>
          <a:noFill/>
          <a:ln>
            <a:noFill/>
          </a:ln>
        </p:spPr>
        <p:txBody>
          <a:bodyPr bIns="91425" tIns="91425" lIns="91425" anchor="b" anchorCtr="0" rIns="91425"/>
          <a:lstStyle>
            <a:lvl1pPr algn="l" rtl="0">
              <a:buNone/>
              <a:defRPr>
                <a:solidFill>
                  <a:schemeClr val="lt1"/>
                </a:solidFill>
              </a:defRPr>
            </a:lvl1pPr>
            <a:lvl2pPr algn="l" rtl="0">
              <a:buNone/>
              <a:defRPr>
                <a:solidFill>
                  <a:schemeClr val="lt1"/>
                </a:solidFill>
              </a:defRPr>
            </a:lvl2pPr>
            <a:lvl3pPr algn="l" rtl="0">
              <a:buNone/>
              <a:defRPr>
                <a:solidFill>
                  <a:schemeClr val="lt1"/>
                </a:solidFill>
              </a:defRPr>
            </a:lvl3pPr>
            <a:lvl4pPr algn="l" rtl="0">
              <a:buNone/>
              <a:defRPr>
                <a:solidFill>
                  <a:schemeClr val="lt1"/>
                </a:solidFill>
              </a:defRPr>
            </a:lvl4pPr>
            <a:lvl5pPr algn="l" rtl="0">
              <a:buNone/>
              <a:defRPr>
                <a:solidFill>
                  <a:schemeClr val="lt1"/>
                </a:solidFill>
              </a:defRPr>
            </a:lvl5pPr>
            <a:lvl6pPr algn="l" rtl="0">
              <a:buNone/>
              <a:defRPr>
                <a:solidFill>
                  <a:schemeClr val="lt1"/>
                </a:solidFill>
              </a:defRPr>
            </a:lvl6pPr>
            <a:lvl7pPr algn="l" rtl="0">
              <a:buNone/>
              <a:defRPr>
                <a:solidFill>
                  <a:schemeClr val="lt1"/>
                </a:solidFill>
              </a:defRPr>
            </a:lvl7pPr>
            <a:lvl8pPr algn="l" rtl="0">
              <a:buNone/>
              <a:defRPr>
                <a:solidFill>
                  <a:schemeClr val="lt1"/>
                </a:solidFill>
              </a:defRPr>
            </a:lvl8pPr>
            <a:lvl9pPr algn="l" rtl="0">
              <a:buNone/>
              <a:defRPr>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164" id="164"/>
        <p:cNvGrpSpPr/>
        <p:nvPr/>
      </p:nvGrpSpPr>
      <p:grpSpPr>
        <a:xfrm>
          <a:off y="0" x="0"/>
          <a:ext cy="0" cx="0"/>
          <a:chOff y="0" x="0"/>
          <a:chExt cy="0" cx="0"/>
        </a:xfrm>
      </p:grpSpPr>
      <p:sp>
        <p:nvSpPr>
          <p:cNvPr name="Shape 165" id="165"/>
          <p:cNvSpPr/>
          <p:nvPr/>
        </p:nvSpPr>
        <p:spPr>
          <a:xfrm flipH="1">
            <a:off y="6165014" x="8964665"/>
            <a:ext cy="695100" cx="187800"/>
          </a:xfrm>
          <a:prstGeom prst="rect">
            <a:avLst/>
          </a:prstGeom>
          <a:solidFill>
            <a:srgbClr val="AB0101"/>
          </a:solidFill>
          <a:ln>
            <a:noFill/>
          </a:ln>
        </p:spPr>
        <p:txBody>
          <a:bodyPr bIns="45700" tIns="45700" lIns="91425" anchor="ctr" anchorCtr="0" rIns="91425">
            <a:spAutoFit/>
          </a:bodyPr>
          <a:lstStyle/>
          <a:p/>
        </p:txBody>
      </p:sp>
      <p:sp>
        <p:nvSpPr>
          <p:cNvPr name="Shape 166" id="166"/>
          <p:cNvSpPr/>
          <p:nvPr/>
        </p:nvSpPr>
        <p:spPr>
          <a:xfrm flipH="1">
            <a:off y="6165014" x="3866777"/>
            <a:ext cy="695100" cx="5097900"/>
          </a:xfrm>
          <a:prstGeom prst="rect">
            <a:avLst/>
          </a:prstGeom>
          <a:solidFill>
            <a:srgbClr val="0F243E"/>
          </a:solidFill>
          <a:ln>
            <a:noFill/>
          </a:ln>
        </p:spPr>
        <p:txBody>
          <a:bodyPr bIns="45700" tIns="45700" lIns="91425" anchor="ctr" anchorCtr="0" rIns="91425">
            <a:spAutoFit/>
          </a:bodyPr>
          <a:lstStyle/>
          <a:p/>
        </p:txBody>
      </p:sp>
      <p:sp>
        <p:nvSpPr>
          <p:cNvPr name="Shape 167" id="167"/>
          <p:cNvSpPr txBox="1"/>
          <p:nvPr>
            <p:ph type="body" idx="1"/>
          </p:nvPr>
        </p:nvSpPr>
        <p:spPr>
          <a:xfrm>
            <a:off y="6165014" x="3866812"/>
            <a:ext cy="695100" cx="5097900"/>
          </a:xfrm>
          <a:prstGeom prst="rect">
            <a:avLst/>
          </a:prstGeom>
          <a:noFill/>
          <a:ln>
            <a:noFill/>
          </a:ln>
        </p:spPr>
        <p:txBody>
          <a:bodyPr bIns="91425" tIns="91425" lIns="91425" anchor="t" anchorCtr="0" rIns="91425"/>
          <a:lstStyle>
            <a:lvl1pPr indent="88900" marL="0" rtl="0">
              <a:buClr>
                <a:schemeClr val="lt1"/>
              </a:buClr>
              <a:buSzPct val="100000"/>
              <a:buNone/>
              <a:defRPr sz="1400">
                <a:solidFill>
                  <a:schemeClr val="lt1"/>
                </a:solidFill>
              </a:defRPr>
            </a:lvl1pPr>
            <a:lvl2pPr indent="88900" marL="0" rtl="0">
              <a:buClr>
                <a:schemeClr val="lt1"/>
              </a:buClr>
              <a:buSzPct val="100000"/>
              <a:buNone/>
              <a:defRPr sz="1400">
                <a:solidFill>
                  <a:schemeClr val="lt1"/>
                </a:solidFill>
              </a:defRPr>
            </a:lvl2pPr>
            <a:lvl3pPr indent="88900" marL="0" rtl="0">
              <a:buClr>
                <a:schemeClr val="lt1"/>
              </a:buClr>
              <a:buSzPct val="100000"/>
              <a:buNone/>
              <a:defRPr sz="1400">
                <a:solidFill>
                  <a:schemeClr val="lt1"/>
                </a:solidFill>
              </a:defRPr>
            </a:lvl3pPr>
            <a:lvl4pPr indent="88900" marL="0" rtl="0">
              <a:buClr>
                <a:schemeClr val="lt1"/>
              </a:buClr>
              <a:buSzPct val="100000"/>
              <a:buNone/>
              <a:defRPr sz="1400">
                <a:solidFill>
                  <a:schemeClr val="lt1"/>
                </a:solidFill>
              </a:defRPr>
            </a:lvl4pPr>
            <a:lvl5pPr indent="88900" marL="0" rtl="0">
              <a:buClr>
                <a:schemeClr val="lt1"/>
              </a:buClr>
              <a:buSzPct val="100000"/>
              <a:buNone/>
              <a:defRPr sz="1400">
                <a:solidFill>
                  <a:schemeClr val="lt1"/>
                </a:solidFill>
              </a:defRPr>
            </a:lvl5pPr>
            <a:lvl6pPr indent="88900" marL="0" rtl="0">
              <a:buClr>
                <a:schemeClr val="lt1"/>
              </a:buClr>
              <a:buSzPct val="100000"/>
              <a:buNone/>
              <a:defRPr sz="1400">
                <a:solidFill>
                  <a:schemeClr val="lt1"/>
                </a:solidFill>
              </a:defRPr>
            </a:lvl6pPr>
            <a:lvl7pPr indent="88900" marL="0" rtl="0">
              <a:buClr>
                <a:schemeClr val="lt1"/>
              </a:buClr>
              <a:buSzPct val="100000"/>
              <a:buNone/>
              <a:defRPr sz="1400">
                <a:solidFill>
                  <a:schemeClr val="lt1"/>
                </a:solidFill>
              </a:defRPr>
            </a:lvl7pPr>
            <a:lvl8pPr indent="88900" marL="0" rtl="0">
              <a:buClr>
                <a:schemeClr val="lt1"/>
              </a:buClr>
              <a:buSzPct val="100000"/>
              <a:buNone/>
              <a:defRPr sz="1400">
                <a:solidFill>
                  <a:schemeClr val="lt1"/>
                </a:solidFill>
              </a:defRPr>
            </a:lvl8pPr>
            <a:lvl9pPr indent="88900" marL="0" rtl="0">
              <a:buClr>
                <a:schemeClr val="lt1"/>
              </a:buClr>
              <a:buSzPct val="100000"/>
              <a:buNone/>
              <a:defRPr sz="14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168" id="168"/>
        <p:cNvGrpSpPr/>
        <p:nvPr/>
      </p:nvGrpSpPr>
      <p:grpSpPr>
        <a:xfrm>
          <a:off y="0" x="0"/>
          <a:ext cy="0" cx="0"/>
          <a:chOff y="0" x="0"/>
          <a:chExt cy="0" cx="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172" id="172"/>
        <p:cNvGrpSpPr/>
        <p:nvPr/>
      </p:nvGrpSpPr>
      <p:grpSpPr>
        <a:xfrm>
          <a:off y="0" x="0"/>
          <a:ext cy="0" cx="0"/>
          <a:chOff y="0" x="0"/>
          <a:chExt cy="0" cx="0"/>
        </a:xfrm>
      </p:grpSpPr>
      <p:sp>
        <p:nvSpPr>
          <p:cNvPr name="Shape 173" id="173"/>
          <p:cNvSpPr/>
          <p:nvPr/>
        </p:nvSpPr>
        <p:spPr>
          <a:xfrm>
            <a:off y="0" x="0"/>
            <a:ext cy="4691399" cx="9144000"/>
          </a:xfrm>
          <a:prstGeom prst="rect">
            <a:avLst/>
          </a:prstGeom>
          <a:solidFill>
            <a:schemeClr val="dk2"/>
          </a:solidFill>
          <a:ln>
            <a:noFill/>
          </a:ln>
        </p:spPr>
        <p:txBody>
          <a:bodyPr bIns="45700" tIns="45700" lIns="91425" anchor="ctr" anchorCtr="0" rIns="91425">
            <a:spAutoFit/>
          </a:bodyPr>
          <a:lstStyle/>
          <a:p/>
        </p:txBody>
      </p:sp>
      <p:cxnSp>
        <p:nvCxnSpPr>
          <p:cNvPr name="Shape 174" id="174"/>
          <p:cNvCxnSpPr/>
          <p:nvPr/>
        </p:nvCxnSpPr>
        <p:spPr>
          <a:xfrm>
            <a:off y="4662139" x="0"/>
            <a:ext cy="0" cx="9144000"/>
          </a:xfrm>
          <a:prstGeom prst="straightConnector1">
            <a:avLst/>
          </a:prstGeom>
          <a:noFill/>
          <a:ln w="57150" cap="flat">
            <a:solidFill>
              <a:srgbClr val="000000">
                <a:alpha val="14901"/>
              </a:srgbClr>
            </a:solidFill>
            <a:prstDash val="solid"/>
            <a:round/>
            <a:headEnd len="med" type="none" w="med"/>
            <a:tailEnd len="med" type="none" w="med"/>
          </a:ln>
        </p:spPr>
      </p:cxnSp>
      <p:sp>
        <p:nvSpPr>
          <p:cNvPr name="Shape 175" id="175"/>
          <p:cNvSpPr txBox="1"/>
          <p:nvPr>
            <p:ph type="ctrTitle"/>
          </p:nvPr>
        </p:nvSpPr>
        <p:spPr>
          <a:xfrm>
            <a:off y="2490375" x="685800"/>
            <a:ext cy="2198400" cx="7772400"/>
          </a:xfrm>
          <a:prstGeom prst="rect">
            <a:avLst/>
          </a:prstGeom>
          <a:noFill/>
          <a:ln>
            <a:noFill/>
          </a:ln>
        </p:spPr>
        <p:txBody>
          <a:bodyPr bIns="91425" tIns="91425" lIns="91425" anchor="b" anchorCtr="0" rIns="91425"/>
          <a:lstStyle>
            <a:lvl1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1pPr>
            <a:lvl2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2pPr>
            <a:lvl3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3pPr>
            <a:lvl4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4pPr>
            <a:lvl5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5pPr>
            <a:lvl6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6pPr>
            <a:lvl7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7pPr>
            <a:lvl8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8pPr>
            <a:lvl9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9pPr>
          </a:lstStyle>
          <a:p/>
        </p:txBody>
      </p:sp>
      <p:sp>
        <p:nvSpPr>
          <p:cNvPr name="Shape 176" id="176"/>
          <p:cNvSpPr txBox="1"/>
          <p:nvPr>
            <p:ph type="subTitle" idx="1"/>
          </p:nvPr>
        </p:nvSpPr>
        <p:spPr>
          <a:xfrm>
            <a:off y="4836035" x="685800"/>
            <a:ext cy="1032599" cx="7772400"/>
          </a:xfrm>
          <a:prstGeom prst="rect">
            <a:avLst/>
          </a:prstGeom>
          <a:noFill/>
          <a:ln>
            <a:noFill/>
          </a:ln>
        </p:spPr>
        <p:txBody>
          <a:bodyPr bIns="91425" tIns="91425" lIns="91425" anchor="t" anchorCtr="0" rIns="91425"/>
          <a:lstStyle>
            <a:lvl1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1pPr>
            <a:lvl2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2pPr>
            <a:lvl3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3pPr>
            <a:lvl4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4pPr>
            <a:lvl5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5pPr>
            <a:lvl6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6pPr>
            <a:lvl7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7pPr>
            <a:lvl8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8pPr>
            <a:lvl9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22" id="22"/>
        <p:cNvGrpSpPr/>
        <p:nvPr/>
      </p:nvGrpSpPr>
      <p:grpSpPr>
        <a:xfrm>
          <a:off y="0" x="0"/>
          <a:ext cy="0" cx="0"/>
          <a:chOff y="0" x="0"/>
          <a:chExt cy="0" cx="0"/>
        </a:xfrm>
      </p:grpSpPr>
      <p:sp>
        <p:nvSpPr>
          <p:cNvPr name="Shape 23" id="23"/>
          <p:cNvSpPr/>
          <p:nvPr/>
        </p:nvSpPr>
        <p:spPr>
          <a:xfrm flipH="1">
            <a:off y="6248400" x="0"/>
            <a:ext cy="532447" cx="9143999"/>
          </a:xfrm>
          <a:custGeom>
            <a:pathLst>
              <a:path extrusionOk="0" h="990600" w="9144000">
                <a:moveTo>
                  <a:pt y="0" x="0"/>
                </a:moveTo>
                <a:lnTo>
                  <a:pt y="381000" x="0"/>
                </a:lnTo>
                <a:lnTo>
                  <a:pt y="990600" x="0"/>
                </a:lnTo>
                <a:lnTo>
                  <a:pt y="990600" x="9144000"/>
                </a:lnTo>
                <a:lnTo>
                  <a:pt y="381000" x="9144000"/>
                </a:lnTo>
                <a:close/>
              </a:path>
            </a:pathLst>
          </a:custGeom>
          <a:solidFill>
            <a:schemeClr val="dk2">
              <a:alpha val="20000"/>
            </a:schemeClr>
          </a:solidFill>
          <a:ln>
            <a:noFill/>
          </a:ln>
        </p:spPr>
        <p:txBody>
          <a:bodyPr bIns="45700" tIns="45700" lIns="91425" anchor="ctr" anchorCtr="0" rIns="91425">
            <a:spAutoFit/>
          </a:bodyPr>
          <a:lstStyle/>
          <a:p/>
        </p:txBody>
      </p:sp>
      <p:sp>
        <p:nvSpPr>
          <p:cNvPr name="Shape 24" id="24"/>
          <p:cNvSpPr/>
          <p:nvPr/>
        </p:nvSpPr>
        <p:spPr>
          <a:xfrm rot="-120272">
            <a:off y="6170451" x="918043"/>
            <a:ext cy="294012" cx="7396425"/>
          </a:xfrm>
          <a:custGeom>
            <a:pathLst>
              <a:path extrusionOk="0" h="315950" w="739190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alpha val="20000"/>
            </a:schemeClr>
          </a:solidFill>
          <a:ln>
            <a:noFill/>
          </a:ln>
        </p:spPr>
        <p:txBody>
          <a:bodyPr bIns="45700" tIns="45700" lIns="91425" anchor="ctr" anchorCtr="0" rIns="91425">
            <a:spAutoFit/>
          </a:bodyPr>
          <a:lstStyle/>
          <a:p/>
        </p:txBody>
      </p:sp>
      <p:sp>
        <p:nvSpPr>
          <p:cNvPr name="Shape 25" id="25"/>
          <p:cNvSpPr/>
          <p:nvPr/>
        </p:nvSpPr>
        <p:spPr>
          <a:xfrm rot="10800000" flipH="1">
            <a:off y="-937" x="0"/>
            <a:ext cy="1448737" cx="9143999"/>
          </a:xfrm>
          <a:custGeom>
            <a:pathLst>
              <a:path extrusionOk="0" h="1366734" w="9144000">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alpha val="20000"/>
            </a:schemeClr>
          </a:solidFill>
          <a:ln>
            <a:noFill/>
          </a:ln>
        </p:spPr>
        <p:txBody>
          <a:bodyPr bIns="45700" tIns="45700" lIns="91425" anchor="ctr" anchorCtr="0" rIns="91425">
            <a:spAutoFit/>
          </a:bodyPr>
          <a:lstStyle/>
          <a:p/>
        </p:txBody>
      </p:sp>
      <p:sp>
        <p:nvSpPr>
          <p:cNvPr name="Shape 26" id="26"/>
          <p:cNvSpPr/>
          <p:nvPr/>
        </p:nvSpPr>
        <p:spPr>
          <a:xfrm rot="10800000" flipH="1">
            <a:off y="0" x="0"/>
            <a:ext cy="1366733" cx="9143999"/>
          </a:xfrm>
          <a:custGeom>
            <a:pathLst>
              <a:path extrusionOk="0" h="1366734" w="9144000">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solidFill>
          <a:ln>
            <a:noFill/>
          </a:ln>
        </p:spPr>
        <p:txBody>
          <a:bodyPr bIns="45700" tIns="45700" lIns="91425" anchor="ctr" anchorCtr="0" rIns="91425">
            <a:spAutoFit/>
          </a:bodyPr>
          <a:lstStyle/>
          <a:p/>
        </p:txBody>
      </p:sp>
      <p:sp>
        <p:nvSpPr>
          <p:cNvPr name="Shape 27" id="27"/>
          <p:cNvSpPr/>
          <p:nvPr/>
        </p:nvSpPr>
        <p:spPr>
          <a:xfrm flipH="1">
            <a:off y="6327648" x="0"/>
            <a:ext cy="532447" cx="9143999"/>
          </a:xfrm>
          <a:custGeom>
            <a:pathLst>
              <a:path extrusionOk="0" h="990600" w="9144000">
                <a:moveTo>
                  <a:pt y="0" x="0"/>
                </a:moveTo>
                <a:lnTo>
                  <a:pt y="381000" x="0"/>
                </a:lnTo>
                <a:lnTo>
                  <a:pt y="990600" x="0"/>
                </a:lnTo>
                <a:lnTo>
                  <a:pt y="990600" x="9144000"/>
                </a:lnTo>
                <a:lnTo>
                  <a:pt y="381000" x="9144000"/>
                </a:lnTo>
                <a:close/>
              </a:path>
            </a:pathLst>
          </a:custGeom>
          <a:solidFill>
            <a:schemeClr val="dk2"/>
          </a:solidFill>
          <a:ln>
            <a:noFill/>
          </a:ln>
        </p:spPr>
        <p:txBody>
          <a:bodyPr bIns="45700" tIns="45700" lIns="91425" anchor="ctr" anchorCtr="0" rIns="91425">
            <a:spAutoFit/>
          </a:bodyPr>
          <a:lstStyle/>
          <a:p/>
        </p:txBody>
      </p:sp>
      <p:sp>
        <p:nvSpPr>
          <p:cNvPr name="Shape 28" id="28"/>
          <p:cNvSpPr txBox="1"/>
          <p:nvPr>
            <p:ph type="title"/>
          </p:nvPr>
        </p:nvSpPr>
        <p:spPr>
          <a:xfrm rot="-303791">
            <a:off y="-19952" x="1177343"/>
            <a:ext cy="1142953" cx="8229612"/>
          </a:xfrm>
          <a:prstGeom prst="rect">
            <a:avLst/>
          </a:prstGeom>
          <a:noFill/>
          <a:ln>
            <a:noFill/>
          </a:ln>
        </p:spPr>
        <p:txBody>
          <a:bodyPr bIns="91425" tIns="91425" lIns="91425" anchor="ctr" anchorCtr="0" rIns="91425"/>
          <a:lstStyle>
            <a:lvl1pPr rtl="0">
              <a:defRPr>
                <a:solidFill>
                  <a:schemeClr val="lt1"/>
                </a:solidFill>
              </a:defRPr>
            </a:lvl1pPr>
            <a:lvl2pPr rtl="0">
              <a:defRPr>
                <a:solidFill>
                  <a:schemeClr val="lt1"/>
                </a:solidFill>
              </a:defRPr>
            </a:lvl2pPr>
            <a:lvl3pPr rtl="0">
              <a:defRPr>
                <a:solidFill>
                  <a:schemeClr val="lt1"/>
                </a:solidFill>
              </a:defRPr>
            </a:lvl3pPr>
            <a:lvl4pPr rtl="0">
              <a:defRPr>
                <a:solidFill>
                  <a:schemeClr val="lt1"/>
                </a:solidFill>
              </a:defRPr>
            </a:lvl4pPr>
            <a:lvl5pPr rtl="0">
              <a:defRPr>
                <a:solidFill>
                  <a:schemeClr val="lt1"/>
                </a:solidFill>
              </a:defRPr>
            </a:lvl5pPr>
            <a:lvl6pPr rtl="0">
              <a:defRPr>
                <a:solidFill>
                  <a:schemeClr val="lt1"/>
                </a:solidFill>
              </a:defRPr>
            </a:lvl6pPr>
            <a:lvl7pPr rtl="0">
              <a:defRPr>
                <a:solidFill>
                  <a:schemeClr val="lt1"/>
                </a:solidFill>
              </a:defRPr>
            </a:lvl7pPr>
            <a:lvl8pPr rtl="0">
              <a:defRPr>
                <a:solidFill>
                  <a:schemeClr val="lt1"/>
                </a:solidFill>
              </a:defRPr>
            </a:lvl8pPr>
            <a:lvl9pPr rtl="0">
              <a:defRPr>
                <a:solidFill>
                  <a:schemeClr val="lt1"/>
                </a:solidFill>
              </a:defRPr>
            </a:lvl9pPr>
          </a:lstStyle>
          <a:p/>
        </p:txBody>
      </p:sp>
      <p:sp>
        <p:nvSpPr>
          <p:cNvPr name="Shape 29" id="29"/>
          <p:cNvSpPr/>
          <p:nvPr/>
        </p:nvSpPr>
        <p:spPr>
          <a:xfrm rot="-240126">
            <a:off y="702629" x="700792"/>
            <a:ext cy="448686" cx="498615"/>
          </a:xfrm>
          <a:prstGeom prst="star4">
            <a:avLst>
              <a:gd name="adj" fmla="val 20046"/>
            </a:avLst>
          </a:prstGeom>
          <a:solidFill>
            <a:schemeClr val="accent1"/>
          </a:solidFill>
          <a:ln>
            <a:noFill/>
          </a:ln>
        </p:spPr>
        <p:txBody>
          <a:bodyPr bIns="45700" tIns="45700" lIns="91425" anchor="ctr" anchorCtr="0" rIns="91425">
            <a:spAutoFit/>
          </a:bodyPr>
          <a:lstStyle/>
          <a:p/>
        </p:txBody>
      </p:sp>
      <p:sp>
        <p:nvSpPr>
          <p:cNvPr name="Shape 30" id="30"/>
          <p:cNvSpPr/>
          <p:nvPr/>
        </p:nvSpPr>
        <p:spPr>
          <a:xfrm rot="-120272">
            <a:off y="6289621" x="915325"/>
            <a:ext cy="316143" cx="7396425"/>
          </a:xfrm>
          <a:custGeom>
            <a:pathLst>
              <a:path extrusionOk="0" h="315950" w="739190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solidFill>
          <a:ln>
            <a:noFill/>
          </a:ln>
        </p:spPr>
        <p:txBody>
          <a:bodyPr bIns="45700" tIns="45700" lIns="91425" anchor="ctr" anchorCtr="0" rIns="91425">
            <a:spAutoFit/>
          </a:bodyPr>
          <a:lstStyle/>
          <a:p/>
        </p:txBody>
      </p:sp>
      <p:sp>
        <p:nvSpPr>
          <p:cNvPr name="Shape 31" id="31"/>
          <p:cNvSpPr txBox="1"/>
          <p:nvPr>
            <p:ph type="body" idx="1"/>
          </p:nvPr>
        </p:nvSpPr>
        <p:spPr>
          <a:xfrm>
            <a:off y="1600200" x="457200"/>
            <a:ext cy="4526100" cx="8229600"/>
          </a:xfrm>
          <a:prstGeom prst="rect">
            <a:avLst/>
          </a:prstGeom>
          <a:noFill/>
          <a:ln>
            <a:noFill/>
          </a:ln>
        </p:spPr>
        <p:txBody>
          <a:bodyPr bIns="91425" tIns="91425" lIns="91425" anchor="t" anchorCtr="0" rIns="91425"/>
          <a:lstStyle>
            <a:lvl1pPr indent="-342900" algn="l" marL="342900" rtl="0">
              <a:lnSpc>
                <a:spcPct val="100000"/>
              </a:lnSpc>
              <a:spcBef>
                <a:spcPts val="600"/>
              </a:spcBef>
              <a:spcAft>
                <a:spcPts val="0"/>
              </a:spcAft>
              <a:defRPr sz="3000">
                <a:solidFill>
                  <a:schemeClr val="lt2"/>
                </a:solidFill>
                <a:latin typeface="Trebuchet MS"/>
                <a:ea typeface="Trebuchet MS"/>
                <a:cs typeface="Trebuchet MS"/>
                <a:sym typeface="Trebuchet MS"/>
              </a:defRPr>
            </a:lvl1pPr>
            <a:lvl2pPr indent="-285750" algn="l" marL="742950" rtl="0">
              <a:lnSpc>
                <a:spcPct val="100000"/>
              </a:lnSpc>
              <a:spcBef>
                <a:spcPts val="480"/>
              </a:spcBef>
              <a:spcAft>
                <a:spcPts val="0"/>
              </a:spcAft>
              <a:defRPr sz="2400">
                <a:solidFill>
                  <a:schemeClr val="lt2"/>
                </a:solidFill>
                <a:latin typeface="Trebuchet MS"/>
                <a:ea typeface="Trebuchet MS"/>
                <a:cs typeface="Trebuchet MS"/>
                <a:sym typeface="Trebuchet MS"/>
              </a:defRPr>
            </a:lvl2pPr>
            <a:lvl3pPr indent="-228600" algn="l" marL="1143000" rtl="0">
              <a:lnSpc>
                <a:spcPct val="100000"/>
              </a:lnSpc>
              <a:spcBef>
                <a:spcPts val="480"/>
              </a:spcBef>
              <a:spcAft>
                <a:spcPts val="0"/>
              </a:spcAft>
              <a:defRPr sz="2400">
                <a:solidFill>
                  <a:schemeClr val="lt2"/>
                </a:solidFill>
                <a:latin typeface="Trebuchet MS"/>
                <a:ea typeface="Trebuchet MS"/>
                <a:cs typeface="Trebuchet MS"/>
                <a:sym typeface="Trebuchet MS"/>
              </a:defRPr>
            </a:lvl3pPr>
            <a:lvl4pPr indent="-228600" algn="l" marL="1600200" rtl="0">
              <a:lnSpc>
                <a:spcPct val="100000"/>
              </a:lnSpc>
              <a:spcBef>
                <a:spcPts val="360"/>
              </a:spcBef>
              <a:spcAft>
                <a:spcPts val="0"/>
              </a:spcAft>
              <a:defRPr sz="1800">
                <a:solidFill>
                  <a:schemeClr val="lt2"/>
                </a:solidFill>
                <a:latin typeface="Trebuchet MS"/>
                <a:ea typeface="Trebuchet MS"/>
                <a:cs typeface="Trebuchet MS"/>
                <a:sym typeface="Trebuchet MS"/>
              </a:defRPr>
            </a:lvl4pPr>
            <a:lvl5pPr indent="-228600" algn="l" marL="2057400" rtl="0">
              <a:lnSpc>
                <a:spcPct val="100000"/>
              </a:lnSpc>
              <a:spcBef>
                <a:spcPts val="360"/>
              </a:spcBef>
              <a:spcAft>
                <a:spcPts val="0"/>
              </a:spcAft>
              <a:defRPr sz="1800">
                <a:solidFill>
                  <a:schemeClr val="lt2"/>
                </a:solidFill>
                <a:latin typeface="Trebuchet MS"/>
                <a:ea typeface="Trebuchet MS"/>
                <a:cs typeface="Trebuchet MS"/>
                <a:sym typeface="Trebuchet MS"/>
              </a:defRPr>
            </a:lvl5pPr>
            <a:lvl6pPr rtl="0">
              <a:defRPr baseline="0" sz="1800">
                <a:solidFill>
                  <a:schemeClr val="lt2"/>
                </a:solidFill>
                <a:latin typeface="Trebuchet MS"/>
                <a:ea typeface="Trebuchet MS"/>
                <a:cs typeface="Trebuchet MS"/>
                <a:sym typeface="Trebuchet MS"/>
              </a:defRPr>
            </a:lvl6pPr>
            <a:lvl7pPr rtl="0">
              <a:defRPr baseline="0" sz="1800">
                <a:solidFill>
                  <a:schemeClr val="lt2"/>
                </a:solidFill>
                <a:latin typeface="Trebuchet MS"/>
                <a:ea typeface="Trebuchet MS"/>
                <a:cs typeface="Trebuchet MS"/>
                <a:sym typeface="Trebuchet MS"/>
              </a:defRPr>
            </a:lvl7pPr>
            <a:lvl8pPr rtl="0">
              <a:defRPr baseline="0" sz="1800">
                <a:solidFill>
                  <a:schemeClr val="lt2"/>
                </a:solidFill>
                <a:latin typeface="Trebuchet MS"/>
                <a:ea typeface="Trebuchet MS"/>
                <a:cs typeface="Trebuchet MS"/>
                <a:sym typeface="Trebuchet MS"/>
              </a:defRPr>
            </a:lvl8pPr>
            <a:lvl9pPr rtl="0">
              <a:defRPr baseline="0" sz="1800">
                <a:solidFill>
                  <a:schemeClr val="lt2"/>
                </a:solidFill>
                <a:latin typeface="Trebuchet MS"/>
                <a:ea typeface="Trebuchet MS"/>
                <a:cs typeface="Trebuchet MS"/>
                <a:sym typeface="Trebuchet M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177" id="177"/>
        <p:cNvGrpSpPr/>
        <p:nvPr/>
      </p:nvGrpSpPr>
      <p:grpSpPr>
        <a:xfrm>
          <a:off y="0" x="0"/>
          <a:ext cy="0" cx="0"/>
          <a:chOff y="0" x="0"/>
          <a:chExt cy="0" cx="0"/>
        </a:xfrm>
      </p:grpSpPr>
      <p:sp>
        <p:nvSpPr>
          <p:cNvPr name="Shape 178" id="178"/>
          <p:cNvSpPr/>
          <p:nvPr/>
        </p:nvSpPr>
        <p:spPr>
          <a:xfrm>
            <a:off y="0" x="0"/>
            <a:ext cy="1532999" cx="9144000"/>
          </a:xfrm>
          <a:prstGeom prst="rect">
            <a:avLst/>
          </a:prstGeom>
          <a:solidFill>
            <a:srgbClr val="2388DB"/>
          </a:solidFill>
          <a:ln>
            <a:noFill/>
          </a:ln>
        </p:spPr>
        <p:txBody>
          <a:bodyPr bIns="45700" tIns="45700" lIns="91425" anchor="ctr" anchorCtr="0" rIns="91425">
            <a:spAutoFit/>
          </a:bodyPr>
          <a:lstStyle/>
          <a:p/>
        </p:txBody>
      </p:sp>
      <p:cxnSp>
        <p:nvCxnSpPr>
          <p:cNvPr name="Shape 179" id="179"/>
          <p:cNvCxnSpPr/>
          <p:nvPr/>
        </p:nvCxnSpPr>
        <p:spPr>
          <a:xfrm>
            <a:off y="1503833" x="0"/>
            <a:ext cy="0" cx="9144000"/>
          </a:xfrm>
          <a:prstGeom prst="straightConnector1">
            <a:avLst/>
          </a:prstGeom>
          <a:noFill/>
          <a:ln w="57150" cap="flat">
            <a:solidFill>
              <a:srgbClr val="000000">
                <a:alpha val="14901"/>
              </a:srgbClr>
            </a:solidFill>
            <a:prstDash val="solid"/>
            <a:round/>
            <a:headEnd len="med" type="none" w="med"/>
            <a:tailEnd len="med" type="none" w="med"/>
          </a:ln>
        </p:spPr>
      </p:cxnSp>
      <p:sp>
        <p:nvSpPr>
          <p:cNvPr name="Shape 180" id="180"/>
          <p:cNvSpPr txBox="1"/>
          <p:nvPr>
            <p:ph type="title"/>
          </p:nvPr>
        </p:nvSpPr>
        <p:spPr>
          <a:xfrm>
            <a:off y="274637" x="457200"/>
            <a:ext cy="1143000" cx="8229600"/>
          </a:xfrm>
          <a:prstGeom prst="rect">
            <a:avLst/>
          </a:prstGeom>
          <a:noFill/>
          <a:ln>
            <a:noFill/>
          </a:ln>
        </p:spPr>
        <p:txBody>
          <a:bodyPr bIns="91425" tIns="91425" lIns="91425" anchor="b" anchorCtr="0" rIns="91425"/>
          <a:lstStyle>
            <a:lvl1pPr rtl="0">
              <a:defRPr sz="3600"/>
            </a:lvl1pPr>
            <a:lvl2pPr rtl="0">
              <a:defRPr sz="3600"/>
            </a:lvl2pPr>
            <a:lvl3pPr rtl="0">
              <a:defRPr sz="3600"/>
            </a:lvl3pPr>
            <a:lvl4pPr rtl="0">
              <a:defRPr sz="3600"/>
            </a:lvl4pPr>
            <a:lvl5pPr rtl="0">
              <a:defRPr sz="3600"/>
            </a:lvl5pPr>
            <a:lvl6pPr rtl="0">
              <a:defRPr sz="3600"/>
            </a:lvl6pPr>
            <a:lvl7pPr rtl="0">
              <a:defRPr sz="3600"/>
            </a:lvl7pPr>
            <a:lvl8pPr rtl="0">
              <a:defRPr sz="3600"/>
            </a:lvl8pPr>
            <a:lvl9pPr rtl="0">
              <a:defRPr sz="3600"/>
            </a:lvl9pPr>
          </a:lstStyle>
          <a:p/>
        </p:txBody>
      </p:sp>
      <p:sp>
        <p:nvSpPr>
          <p:cNvPr name="Shape 181" id="181"/>
          <p:cNvSpPr txBox="1"/>
          <p:nvPr>
            <p:ph type="body" idx="1"/>
          </p:nvPr>
        </p:nvSpPr>
        <p:spPr>
          <a:xfrm>
            <a:off y="1600200" x="457200"/>
            <a:ext cy="4967700" cx="82296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182" id="182"/>
        <p:cNvGrpSpPr/>
        <p:nvPr/>
      </p:nvGrpSpPr>
      <p:grpSpPr>
        <a:xfrm>
          <a:off y="0" x="0"/>
          <a:ext cy="0" cx="0"/>
          <a:chOff y="0" x="0"/>
          <a:chExt cy="0" cx="0"/>
        </a:xfrm>
      </p:grpSpPr>
      <p:sp>
        <p:nvSpPr>
          <p:cNvPr name="Shape 183" id="183"/>
          <p:cNvSpPr/>
          <p:nvPr/>
        </p:nvSpPr>
        <p:spPr>
          <a:xfrm>
            <a:off y="0" x="0"/>
            <a:ext cy="1532999" cx="9144000"/>
          </a:xfrm>
          <a:prstGeom prst="rect">
            <a:avLst/>
          </a:prstGeom>
          <a:solidFill>
            <a:schemeClr val="dk2"/>
          </a:solidFill>
          <a:ln>
            <a:noFill/>
          </a:ln>
        </p:spPr>
        <p:txBody>
          <a:bodyPr bIns="45700" tIns="45700" lIns="91425" anchor="ctr" anchorCtr="0" rIns="91425">
            <a:spAutoFit/>
          </a:bodyPr>
          <a:lstStyle/>
          <a:p/>
        </p:txBody>
      </p:sp>
      <p:cxnSp>
        <p:nvCxnSpPr>
          <p:cNvPr name="Shape 184" id="184"/>
          <p:cNvCxnSpPr/>
          <p:nvPr/>
        </p:nvCxnSpPr>
        <p:spPr>
          <a:xfrm>
            <a:off y="1503833" x="0"/>
            <a:ext cy="0" cx="9144000"/>
          </a:xfrm>
          <a:prstGeom prst="straightConnector1">
            <a:avLst/>
          </a:prstGeom>
          <a:noFill/>
          <a:ln w="57150" cap="flat">
            <a:solidFill>
              <a:srgbClr val="000000">
                <a:alpha val="14901"/>
              </a:srgbClr>
            </a:solidFill>
            <a:prstDash val="solid"/>
            <a:round/>
            <a:headEnd len="med" type="none" w="med"/>
            <a:tailEnd len="med" type="none" w="med"/>
          </a:ln>
        </p:spPr>
      </p:cxnSp>
      <p:sp>
        <p:nvSpPr>
          <p:cNvPr name="Shape 185" id="185"/>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p:txBody>
      </p:sp>
      <p:sp>
        <p:nvSpPr>
          <p:cNvPr name="Shape 186" id="186"/>
          <p:cNvSpPr txBox="1"/>
          <p:nvPr>
            <p:ph type="body" idx="1"/>
          </p:nvPr>
        </p:nvSpPr>
        <p:spPr>
          <a:xfrm>
            <a:off y="1600200" x="457200"/>
            <a:ext cy="4967700" cx="39945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name="Shape 187" id="187"/>
          <p:cNvSpPr txBox="1"/>
          <p:nvPr>
            <p:ph type="body" idx="2"/>
          </p:nvPr>
        </p:nvSpPr>
        <p:spPr>
          <a:xfrm>
            <a:off y="1600200" x="4692273"/>
            <a:ext cy="4967700" cx="39945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188" id="188"/>
        <p:cNvGrpSpPr/>
        <p:nvPr/>
      </p:nvGrpSpPr>
      <p:grpSpPr>
        <a:xfrm>
          <a:off y="0" x="0"/>
          <a:ext cy="0" cx="0"/>
          <a:chOff y="0" x="0"/>
          <a:chExt cy="0" cx="0"/>
        </a:xfrm>
      </p:grpSpPr>
      <p:sp>
        <p:nvSpPr>
          <p:cNvPr name="Shape 189" id="189"/>
          <p:cNvSpPr/>
          <p:nvPr/>
        </p:nvSpPr>
        <p:spPr>
          <a:xfrm>
            <a:off y="0" x="0"/>
            <a:ext cy="1532999" cx="9144000"/>
          </a:xfrm>
          <a:prstGeom prst="rect">
            <a:avLst/>
          </a:prstGeom>
          <a:solidFill>
            <a:srgbClr val="2388DB"/>
          </a:solidFill>
          <a:ln>
            <a:noFill/>
          </a:ln>
        </p:spPr>
        <p:txBody>
          <a:bodyPr bIns="45700" tIns="45700" lIns="91425" anchor="ctr" anchorCtr="0" rIns="91425">
            <a:spAutoFit/>
          </a:bodyPr>
          <a:lstStyle/>
          <a:p/>
        </p:txBody>
      </p:sp>
      <p:cxnSp>
        <p:nvCxnSpPr>
          <p:cNvPr name="Shape 190" id="190"/>
          <p:cNvCxnSpPr/>
          <p:nvPr/>
        </p:nvCxnSpPr>
        <p:spPr>
          <a:xfrm>
            <a:off y="1503833" x="0"/>
            <a:ext cy="0" cx="9144000"/>
          </a:xfrm>
          <a:prstGeom prst="straightConnector1">
            <a:avLst/>
          </a:prstGeom>
          <a:noFill/>
          <a:ln w="57150" cap="flat">
            <a:solidFill>
              <a:srgbClr val="000000">
                <a:alpha val="14901"/>
              </a:srgbClr>
            </a:solidFill>
            <a:prstDash val="solid"/>
            <a:round/>
            <a:headEnd len="med" type="none" w="med"/>
            <a:tailEnd len="med" type="none" w="med"/>
          </a:ln>
        </p:spPr>
      </p:cxnSp>
      <p:sp>
        <p:nvSpPr>
          <p:cNvPr name="Shape 191" id="191"/>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192" id="192"/>
        <p:cNvGrpSpPr/>
        <p:nvPr/>
      </p:nvGrpSpPr>
      <p:grpSpPr>
        <a:xfrm>
          <a:off y="0" x="0"/>
          <a:ext cy="0" cx="0"/>
          <a:chOff y="0" x="0"/>
          <a:chExt cy="0" cx="0"/>
        </a:xfrm>
      </p:grpSpPr>
      <p:sp>
        <p:nvSpPr>
          <p:cNvPr name="Shape 193" id="193"/>
          <p:cNvSpPr txBox="1"/>
          <p:nvPr>
            <p:ph type="body" idx="1"/>
          </p:nvPr>
        </p:nvSpPr>
        <p:spPr>
          <a:xfrm>
            <a:off y="5875078" x="457200"/>
            <a:ext cy="692700" cx="8229600"/>
          </a:xfrm>
          <a:prstGeom prst="rect">
            <a:avLst/>
          </a:prstGeom>
          <a:noFill/>
          <a:ln>
            <a:noFill/>
          </a:ln>
        </p:spPr>
        <p:txBody>
          <a:bodyPr bIns="91425" tIns="91425" lIns="91425" anchor="t" anchorCtr="0" rIns="91425"/>
          <a:lstStyle>
            <a:lvl1pPr indent="-285750" algn="l" marL="285750" rtl="0">
              <a:lnSpc>
                <a:spcPct val="100000"/>
              </a:lnSpc>
              <a:spcBef>
                <a:spcPts val="0"/>
              </a:spcBef>
              <a:spcAft>
                <a:spcPts val="0"/>
              </a:spcAft>
              <a:buClr>
                <a:schemeClr val="dk2"/>
              </a:buClr>
              <a:buSzPct val="166666"/>
              <a:buFont typeface="Arial"/>
              <a:buChar char="•"/>
              <a:defRPr sz="1800" b="0">
                <a:solidFill>
                  <a:schemeClr val="dk2"/>
                </a:solidFill>
              </a:defRPr>
            </a:lvl1pPr>
            <a:lvl2pPr indent="-285750" algn="l" marL="285750" rtl="0">
              <a:lnSpc>
                <a:spcPct val="100000"/>
              </a:lnSpc>
              <a:spcBef>
                <a:spcPts val="0"/>
              </a:spcBef>
              <a:spcAft>
                <a:spcPts val="0"/>
              </a:spcAft>
              <a:buClr>
                <a:schemeClr val="dk2"/>
              </a:buClr>
              <a:buSzPct val="100000"/>
              <a:buFont typeface="Courier New"/>
              <a:buChar char="o"/>
              <a:defRPr sz="1800" b="0">
                <a:solidFill>
                  <a:schemeClr val="dk2"/>
                </a:solidFill>
              </a:defRPr>
            </a:lvl2pPr>
            <a:lvl3pPr indent="-285750" algn="l" marL="285750" rtl="0">
              <a:lnSpc>
                <a:spcPct val="100000"/>
              </a:lnSpc>
              <a:spcBef>
                <a:spcPts val="0"/>
              </a:spcBef>
              <a:spcAft>
                <a:spcPts val="0"/>
              </a:spcAft>
              <a:buClr>
                <a:schemeClr val="dk2"/>
              </a:buClr>
              <a:buSzPct val="100000"/>
              <a:buFont typeface="Wingdings"/>
              <a:buChar char="§"/>
              <a:defRPr sz="1800" b="0">
                <a:solidFill>
                  <a:schemeClr val="dk2"/>
                </a:solidFill>
              </a:defRPr>
            </a:lvl3pPr>
            <a:lvl4pPr indent="-285750" algn="l" marL="285750" rtl="0">
              <a:lnSpc>
                <a:spcPct val="100000"/>
              </a:lnSpc>
              <a:spcBef>
                <a:spcPts val="0"/>
              </a:spcBef>
              <a:spcAft>
                <a:spcPts val="0"/>
              </a:spcAft>
              <a:buClr>
                <a:schemeClr val="dk2"/>
              </a:buClr>
              <a:buSzPct val="166666"/>
              <a:buFont typeface="Arial"/>
              <a:buChar char="•"/>
              <a:defRPr sz="1800" b="0">
                <a:solidFill>
                  <a:schemeClr val="dk2"/>
                </a:solidFill>
              </a:defRPr>
            </a:lvl4pPr>
            <a:lvl5pPr indent="-285750" algn="l" marL="285750" rtl="0">
              <a:lnSpc>
                <a:spcPct val="100000"/>
              </a:lnSpc>
              <a:spcBef>
                <a:spcPts val="0"/>
              </a:spcBef>
              <a:spcAft>
                <a:spcPts val="0"/>
              </a:spcAft>
              <a:buClr>
                <a:schemeClr val="dk2"/>
              </a:buClr>
              <a:buSzPct val="100000"/>
              <a:buFont typeface="Courier New"/>
              <a:buChar char="o"/>
              <a:defRPr sz="1800" b="0">
                <a:solidFill>
                  <a:schemeClr val="dk2"/>
                </a:solidFill>
              </a:defRPr>
            </a:lvl5pPr>
            <a:lvl6pPr indent="-285750" algn="l" marL="285750" rtl="0">
              <a:lnSpc>
                <a:spcPct val="100000"/>
              </a:lnSpc>
              <a:spcBef>
                <a:spcPts val="0"/>
              </a:spcBef>
              <a:spcAft>
                <a:spcPts val="0"/>
              </a:spcAft>
              <a:buClr>
                <a:schemeClr val="dk2"/>
              </a:buClr>
              <a:buSzPct val="100000"/>
              <a:buFont typeface="Wingdings"/>
              <a:buChar char="§"/>
              <a:defRPr sz="1800" b="0">
                <a:solidFill>
                  <a:schemeClr val="dk2"/>
                </a:solidFill>
              </a:defRPr>
            </a:lvl6pPr>
            <a:lvl7pPr indent="-285750" algn="l" marL="285750" rtl="0">
              <a:lnSpc>
                <a:spcPct val="100000"/>
              </a:lnSpc>
              <a:spcBef>
                <a:spcPts val="0"/>
              </a:spcBef>
              <a:spcAft>
                <a:spcPts val="0"/>
              </a:spcAft>
              <a:buClr>
                <a:schemeClr val="dk2"/>
              </a:buClr>
              <a:buSzPct val="166666"/>
              <a:buFont typeface="Arial"/>
              <a:buChar char="•"/>
              <a:defRPr sz="1800" b="0">
                <a:solidFill>
                  <a:schemeClr val="dk2"/>
                </a:solidFill>
              </a:defRPr>
            </a:lvl7pPr>
            <a:lvl8pPr indent="-285750" algn="l" marL="285750" rtl="0">
              <a:lnSpc>
                <a:spcPct val="100000"/>
              </a:lnSpc>
              <a:spcBef>
                <a:spcPts val="0"/>
              </a:spcBef>
              <a:spcAft>
                <a:spcPts val="0"/>
              </a:spcAft>
              <a:buClr>
                <a:schemeClr val="dk2"/>
              </a:buClr>
              <a:buSzPct val="100000"/>
              <a:buFont typeface="Courier New"/>
              <a:buChar char="o"/>
              <a:defRPr sz="1800" b="0">
                <a:solidFill>
                  <a:schemeClr val="dk2"/>
                </a:solidFill>
              </a:defRPr>
            </a:lvl8pPr>
            <a:lvl9pPr indent="-285750" algn="l" marL="285750" rtl="0">
              <a:lnSpc>
                <a:spcPct val="100000"/>
              </a:lnSpc>
              <a:spcBef>
                <a:spcPts val="0"/>
              </a:spcBef>
              <a:spcAft>
                <a:spcPts val="0"/>
              </a:spcAft>
              <a:buClr>
                <a:schemeClr val="dk2"/>
              </a:buClr>
              <a:buSzPct val="100000"/>
              <a:buFont typeface="Wingdings"/>
              <a:buChar char="§"/>
              <a:defRPr sz="1800" b="0">
                <a:solidFill>
                  <a:schemeClr val="dk2"/>
                </a:solidFill>
              </a:defRPr>
            </a:lvl9pPr>
          </a:lstStyle>
          <a:p/>
        </p:txBody>
      </p:sp>
      <p:sp>
        <p:nvSpPr>
          <p:cNvPr name="Shape 194" id="194"/>
          <p:cNvSpPr/>
          <p:nvPr/>
        </p:nvSpPr>
        <p:spPr>
          <a:xfrm>
            <a:off y="0" x="4274"/>
            <a:ext cy="5875200" cx="9144000"/>
          </a:xfrm>
          <a:prstGeom prst="rect">
            <a:avLst/>
          </a:prstGeom>
          <a:solidFill>
            <a:srgbClr val="2388DB"/>
          </a:solidFill>
          <a:ln>
            <a:noFill/>
          </a:ln>
        </p:spPr>
        <p:txBody>
          <a:bodyPr bIns="45700" tIns="45700" lIns="91425" anchor="ctr" anchorCtr="0" rIns="91425">
            <a:spAutoFit/>
          </a:bodyPr>
          <a:lstStyle/>
          <a:p/>
        </p:txBody>
      </p:sp>
      <p:cxnSp>
        <p:nvCxnSpPr>
          <p:cNvPr name="Shape 195" id="195"/>
          <p:cNvCxnSpPr/>
          <p:nvPr/>
        </p:nvCxnSpPr>
        <p:spPr>
          <a:xfrm>
            <a:off y="5845828" x="0"/>
            <a:ext cy="0" cx="9144000"/>
          </a:xfrm>
          <a:prstGeom prst="straightConnector1">
            <a:avLst/>
          </a:prstGeom>
          <a:noFill/>
          <a:ln w="57150" cap="flat">
            <a:solidFill>
              <a:srgbClr val="000000">
                <a:alpha val="14901"/>
              </a:srgbClr>
            </a:solidFill>
            <a:prstDash val="solid"/>
            <a:round/>
            <a:headEnd len="med" type="none" w="med"/>
            <a:tailEnd len="med" type="none" w="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bg>
      <p:bgPr>
        <a:solidFill>
          <a:schemeClr val="dk2"/>
        </a:solidFill>
      </p:bgPr>
    </p:bg>
    <p:spTree>
      <p:nvGrpSpPr>
        <p:cNvPr name="Shape 196" id="196"/>
        <p:cNvGrpSpPr/>
        <p:nvPr/>
      </p:nvGrpSpPr>
      <p:grpSpPr>
        <a:xfrm>
          <a:off y="0" x="0"/>
          <a:ext cy="0" cx="0"/>
          <a:chOff y="0" x="0"/>
          <a:chExt cy="0" cx="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32" id="32"/>
        <p:cNvGrpSpPr/>
        <p:nvPr/>
      </p:nvGrpSpPr>
      <p:grpSpPr>
        <a:xfrm>
          <a:off y="0" x="0"/>
          <a:ext cy="0" cx="0"/>
          <a:chOff y="0" x="0"/>
          <a:chExt cy="0" cx="0"/>
        </a:xfrm>
      </p:grpSpPr>
      <p:sp>
        <p:nvSpPr>
          <p:cNvPr name="Shape 33" id="33"/>
          <p:cNvSpPr/>
          <p:nvPr/>
        </p:nvSpPr>
        <p:spPr>
          <a:xfrm flipH="1">
            <a:off y="6248400" x="0"/>
            <a:ext cy="532447" cx="9143999"/>
          </a:xfrm>
          <a:custGeom>
            <a:pathLst>
              <a:path extrusionOk="0" h="990600" w="9144000">
                <a:moveTo>
                  <a:pt y="0" x="0"/>
                </a:moveTo>
                <a:lnTo>
                  <a:pt y="381000" x="0"/>
                </a:lnTo>
                <a:lnTo>
                  <a:pt y="990600" x="0"/>
                </a:lnTo>
                <a:lnTo>
                  <a:pt y="990600" x="9144000"/>
                </a:lnTo>
                <a:lnTo>
                  <a:pt y="381000" x="9144000"/>
                </a:lnTo>
                <a:close/>
              </a:path>
            </a:pathLst>
          </a:custGeom>
          <a:solidFill>
            <a:schemeClr val="dk2">
              <a:alpha val="20000"/>
            </a:schemeClr>
          </a:solidFill>
          <a:ln>
            <a:noFill/>
          </a:ln>
        </p:spPr>
        <p:txBody>
          <a:bodyPr bIns="45700" tIns="45700" lIns="91425" anchor="ctr" anchorCtr="0" rIns="91425">
            <a:spAutoFit/>
          </a:bodyPr>
          <a:lstStyle/>
          <a:p/>
        </p:txBody>
      </p:sp>
      <p:sp>
        <p:nvSpPr>
          <p:cNvPr name="Shape 34" id="34"/>
          <p:cNvSpPr/>
          <p:nvPr/>
        </p:nvSpPr>
        <p:spPr>
          <a:xfrm rot="-120272">
            <a:off y="6170451" x="918043"/>
            <a:ext cy="294012" cx="7396425"/>
          </a:xfrm>
          <a:custGeom>
            <a:pathLst>
              <a:path extrusionOk="0" h="315950" w="739190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alpha val="20000"/>
            </a:schemeClr>
          </a:solidFill>
          <a:ln>
            <a:noFill/>
          </a:ln>
        </p:spPr>
        <p:txBody>
          <a:bodyPr bIns="45700" tIns="45700" lIns="91425" anchor="ctr" anchorCtr="0" rIns="91425">
            <a:spAutoFit/>
          </a:bodyPr>
          <a:lstStyle/>
          <a:p/>
        </p:txBody>
      </p:sp>
      <p:sp>
        <p:nvSpPr>
          <p:cNvPr name="Shape 35" id="35"/>
          <p:cNvSpPr/>
          <p:nvPr/>
        </p:nvSpPr>
        <p:spPr>
          <a:xfrm rot="10800000" flipH="1">
            <a:off y="-937" x="0"/>
            <a:ext cy="1448737" cx="9143999"/>
          </a:xfrm>
          <a:custGeom>
            <a:pathLst>
              <a:path extrusionOk="0" h="1366734" w="9144000">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alpha val="20000"/>
            </a:schemeClr>
          </a:solidFill>
          <a:ln>
            <a:noFill/>
          </a:ln>
        </p:spPr>
        <p:txBody>
          <a:bodyPr bIns="45700" tIns="45700" lIns="91425" anchor="ctr" anchorCtr="0" rIns="91425">
            <a:spAutoFit/>
          </a:bodyPr>
          <a:lstStyle/>
          <a:p/>
        </p:txBody>
      </p:sp>
      <p:sp>
        <p:nvSpPr>
          <p:cNvPr name="Shape 36" id="36"/>
          <p:cNvSpPr/>
          <p:nvPr/>
        </p:nvSpPr>
        <p:spPr>
          <a:xfrm rot="10800000" flipH="1">
            <a:off y="0" x="0"/>
            <a:ext cy="1366733" cx="9143999"/>
          </a:xfrm>
          <a:custGeom>
            <a:pathLst>
              <a:path extrusionOk="0" h="1366734" w="9144000">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solidFill>
          <a:ln>
            <a:noFill/>
          </a:ln>
        </p:spPr>
        <p:txBody>
          <a:bodyPr bIns="45700" tIns="45700" lIns="91425" anchor="ctr" anchorCtr="0" rIns="91425">
            <a:spAutoFit/>
          </a:bodyPr>
          <a:lstStyle/>
          <a:p/>
        </p:txBody>
      </p:sp>
      <p:sp>
        <p:nvSpPr>
          <p:cNvPr name="Shape 37" id="37"/>
          <p:cNvSpPr/>
          <p:nvPr/>
        </p:nvSpPr>
        <p:spPr>
          <a:xfrm rot="-240126">
            <a:off y="702629" x="700792"/>
            <a:ext cy="448686" cx="498615"/>
          </a:xfrm>
          <a:prstGeom prst="star4">
            <a:avLst>
              <a:gd name="adj" fmla="val 20046"/>
            </a:avLst>
          </a:prstGeom>
          <a:solidFill>
            <a:schemeClr val="accent1"/>
          </a:solidFill>
          <a:ln>
            <a:noFill/>
          </a:ln>
        </p:spPr>
        <p:txBody>
          <a:bodyPr bIns="45700" tIns="45700" lIns="91425" anchor="ctr" anchorCtr="0" rIns="91425">
            <a:spAutoFit/>
          </a:bodyPr>
          <a:lstStyle/>
          <a:p/>
        </p:txBody>
      </p:sp>
      <p:sp>
        <p:nvSpPr>
          <p:cNvPr name="Shape 38" id="38"/>
          <p:cNvSpPr txBox="1"/>
          <p:nvPr>
            <p:ph type="title"/>
          </p:nvPr>
        </p:nvSpPr>
        <p:spPr>
          <a:xfrm rot="-303791">
            <a:off y="-19952" x="1177343"/>
            <a:ext cy="1142953" cx="8229612"/>
          </a:xfrm>
          <a:prstGeom prst="rect">
            <a:avLst/>
          </a:prstGeom>
          <a:noFill/>
          <a:ln>
            <a:noFill/>
          </a:ln>
        </p:spPr>
        <p:txBody>
          <a:bodyPr bIns="91425" tIns="91425" lIns="91425" anchor="ctr" anchorCtr="0" rIns="91425"/>
          <a:lstStyle>
            <a:lvl1pPr rtl="0">
              <a:defRPr>
                <a:solidFill>
                  <a:schemeClr val="lt1"/>
                </a:solidFill>
              </a:defRPr>
            </a:lvl1pPr>
            <a:lvl2pPr rtl="0">
              <a:defRPr>
                <a:solidFill>
                  <a:schemeClr val="lt1"/>
                </a:solidFill>
              </a:defRPr>
            </a:lvl2pPr>
            <a:lvl3pPr rtl="0">
              <a:defRPr>
                <a:solidFill>
                  <a:schemeClr val="lt1"/>
                </a:solidFill>
              </a:defRPr>
            </a:lvl3pPr>
            <a:lvl4pPr rtl="0">
              <a:defRPr>
                <a:solidFill>
                  <a:schemeClr val="lt1"/>
                </a:solidFill>
              </a:defRPr>
            </a:lvl4pPr>
            <a:lvl5pPr rtl="0">
              <a:defRPr>
                <a:solidFill>
                  <a:schemeClr val="lt1"/>
                </a:solidFill>
              </a:defRPr>
            </a:lvl5pPr>
            <a:lvl6pPr rtl="0">
              <a:defRPr>
                <a:solidFill>
                  <a:schemeClr val="lt1"/>
                </a:solidFill>
              </a:defRPr>
            </a:lvl6pPr>
            <a:lvl7pPr rtl="0">
              <a:defRPr>
                <a:solidFill>
                  <a:schemeClr val="lt1"/>
                </a:solidFill>
              </a:defRPr>
            </a:lvl7pPr>
            <a:lvl8pPr rtl="0">
              <a:defRPr>
                <a:solidFill>
                  <a:schemeClr val="lt1"/>
                </a:solidFill>
              </a:defRPr>
            </a:lvl8pPr>
            <a:lvl9pPr rtl="0">
              <a:defRPr>
                <a:solidFill>
                  <a:schemeClr val="lt1"/>
                </a:solidFill>
              </a:defRPr>
            </a:lvl9pPr>
          </a:lstStyle>
          <a:p/>
        </p:txBody>
      </p:sp>
      <p:sp>
        <p:nvSpPr>
          <p:cNvPr name="Shape 39" id="39"/>
          <p:cNvSpPr/>
          <p:nvPr/>
        </p:nvSpPr>
        <p:spPr>
          <a:xfrm rot="-120272">
            <a:off y="6289621" x="915325"/>
            <a:ext cy="316143" cx="7396425"/>
          </a:xfrm>
          <a:custGeom>
            <a:pathLst>
              <a:path extrusionOk="0" h="315950" w="739190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solidFill>
          <a:ln>
            <a:noFill/>
          </a:ln>
        </p:spPr>
        <p:txBody>
          <a:bodyPr bIns="45700" tIns="45700" lIns="91425" anchor="ctr" anchorCtr="0" rIns="91425">
            <a:spAutoFit/>
          </a:bodyPr>
          <a:lstStyle/>
          <a:p/>
        </p:txBody>
      </p:sp>
      <p:sp>
        <p:nvSpPr>
          <p:cNvPr name="Shape 40" id="40"/>
          <p:cNvSpPr txBox="1"/>
          <p:nvPr>
            <p:ph type="body" idx="1"/>
          </p:nvPr>
        </p:nvSpPr>
        <p:spPr>
          <a:xfrm>
            <a:off y="1600200" x="457200"/>
            <a:ext cy="4526100" cx="4038599"/>
          </a:xfrm>
          <a:prstGeom prst="rect">
            <a:avLst/>
          </a:prstGeom>
          <a:noFill/>
          <a:ln>
            <a:noFill/>
          </a:ln>
        </p:spPr>
        <p:txBody>
          <a:bodyPr bIns="91425" tIns="91425" lIns="91425" anchor="t" anchorCtr="0" rIns="91425"/>
          <a:lstStyle>
            <a:lvl1pPr rtl="0">
              <a:defRPr sz="3000">
                <a:solidFill>
                  <a:schemeClr val="lt2"/>
                </a:solidFill>
              </a:defRPr>
            </a:lvl1pPr>
            <a:lvl2pPr rtl="0">
              <a:defRPr sz="2400">
                <a:solidFill>
                  <a:schemeClr val="lt2"/>
                </a:solidFill>
              </a:defRPr>
            </a:lvl2pPr>
            <a:lvl3pPr rtl="0">
              <a:defRPr sz="2400">
                <a:solidFill>
                  <a:schemeClr val="lt2"/>
                </a:solidFill>
              </a:defRPr>
            </a:lvl3pPr>
            <a:lvl4pPr rtl="0">
              <a:defRPr sz="1800">
                <a:solidFill>
                  <a:schemeClr val="lt2"/>
                </a:solidFill>
              </a:defRPr>
            </a:lvl4pPr>
            <a:lvl5pPr rtl="0">
              <a:defRPr sz="1800">
                <a:solidFill>
                  <a:schemeClr val="lt2"/>
                </a:solidFill>
              </a:defRPr>
            </a:lvl5pPr>
            <a:lvl6pPr rtl="0">
              <a:defRPr baseline="0" sz="1800">
                <a:solidFill>
                  <a:schemeClr val="lt2"/>
                </a:solidFill>
              </a:defRPr>
            </a:lvl6pPr>
            <a:lvl7pPr rtl="0">
              <a:defRPr baseline="0" sz="1800">
                <a:solidFill>
                  <a:schemeClr val="lt2"/>
                </a:solidFill>
              </a:defRPr>
            </a:lvl7pPr>
            <a:lvl8pPr rtl="0">
              <a:defRPr baseline="0" sz="1800">
                <a:solidFill>
                  <a:schemeClr val="lt2"/>
                </a:solidFill>
              </a:defRPr>
            </a:lvl8pPr>
            <a:lvl9pPr indent="114300" marL="3657600" rtl="0">
              <a:buSzPct val="100000"/>
              <a:buFont typeface="Trebuchet MS"/>
              <a:buNone/>
              <a:defRPr sz="1800"/>
            </a:lvl9pPr>
          </a:lstStyle>
          <a:p/>
        </p:txBody>
      </p:sp>
      <p:sp>
        <p:nvSpPr>
          <p:cNvPr name="Shape 41" id="41"/>
          <p:cNvSpPr txBox="1"/>
          <p:nvPr>
            <p:ph type="body" idx="2"/>
          </p:nvPr>
        </p:nvSpPr>
        <p:spPr>
          <a:xfrm>
            <a:off y="1600200" x="4648200"/>
            <a:ext cy="4526100" cx="4038599"/>
          </a:xfrm>
          <a:prstGeom prst="rect">
            <a:avLst/>
          </a:prstGeom>
          <a:noFill/>
          <a:ln>
            <a:noFill/>
          </a:ln>
        </p:spPr>
        <p:txBody>
          <a:bodyPr bIns="91425" tIns="91425" lIns="91425" anchor="t" anchorCtr="0" rIns="91425"/>
          <a:lstStyle>
            <a:lvl1pPr rtl="0">
              <a:defRPr sz="3000">
                <a:solidFill>
                  <a:schemeClr val="lt2"/>
                </a:solidFill>
              </a:defRPr>
            </a:lvl1pPr>
            <a:lvl2pPr rtl="0">
              <a:defRPr sz="2400">
                <a:solidFill>
                  <a:schemeClr val="lt2"/>
                </a:solidFill>
              </a:defRPr>
            </a:lvl2pPr>
            <a:lvl3pPr rtl="0">
              <a:defRPr sz="2400">
                <a:solidFill>
                  <a:schemeClr val="lt2"/>
                </a:solidFill>
              </a:defRPr>
            </a:lvl3pPr>
            <a:lvl4pPr rtl="0">
              <a:defRPr sz="1800">
                <a:solidFill>
                  <a:schemeClr val="lt2"/>
                </a:solidFill>
              </a:defRPr>
            </a:lvl4pPr>
            <a:lvl5pPr rtl="0">
              <a:defRPr sz="1800">
                <a:solidFill>
                  <a:schemeClr val="lt2"/>
                </a:solidFill>
              </a:defRPr>
            </a:lvl5pPr>
            <a:lvl6pPr rtl="0">
              <a:defRPr baseline="0" sz="1800">
                <a:solidFill>
                  <a:schemeClr val="lt2"/>
                </a:solidFill>
              </a:defRPr>
            </a:lvl6pPr>
            <a:lvl7pPr rtl="0">
              <a:defRPr baseline="0" sz="1800">
                <a:solidFill>
                  <a:schemeClr val="lt2"/>
                </a:solidFill>
              </a:defRPr>
            </a:lvl7pPr>
            <a:lvl8pPr rtl="0">
              <a:defRPr baseline="0" sz="1800">
                <a:solidFill>
                  <a:schemeClr val="lt2"/>
                </a:solidFill>
              </a:defRPr>
            </a:lvl8pPr>
            <a:lvl9pPr indent="114300" marL="3657600" rtl="0">
              <a:buSzPct val="100000"/>
              <a:buFont typeface="Trebuchet MS"/>
              <a:buNone/>
              <a:defRPr sz="1800"/>
            </a:lvl9pPr>
          </a:lstStyle>
          <a:p/>
        </p:txBody>
      </p:sp>
      <p:sp>
        <p:nvSpPr>
          <p:cNvPr name="Shape 42" id="42"/>
          <p:cNvSpPr/>
          <p:nvPr/>
        </p:nvSpPr>
        <p:spPr>
          <a:xfrm flipH="1">
            <a:off y="6327648" x="0"/>
            <a:ext cy="532447" cx="9143999"/>
          </a:xfrm>
          <a:custGeom>
            <a:pathLst>
              <a:path extrusionOk="0" h="990600" w="9144000">
                <a:moveTo>
                  <a:pt y="0" x="0"/>
                </a:moveTo>
                <a:lnTo>
                  <a:pt y="381000" x="0"/>
                </a:lnTo>
                <a:lnTo>
                  <a:pt y="990600" x="0"/>
                </a:lnTo>
                <a:lnTo>
                  <a:pt y="990600" x="9144000"/>
                </a:lnTo>
                <a:lnTo>
                  <a:pt y="381000" x="9144000"/>
                </a:lnTo>
                <a:close/>
              </a:path>
            </a:pathLst>
          </a:custGeom>
          <a:solidFill>
            <a:schemeClr val="dk2"/>
          </a:solidFill>
          <a:ln>
            <a:noFill/>
          </a:ln>
        </p:spPr>
        <p:txBody>
          <a:bodyPr bIns="45700" tIns="45700" lIns="91425" anchor="ctr" anchorCtr="0" rIns="91425">
            <a:spAutoFit/>
          </a:body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43" id="43"/>
        <p:cNvGrpSpPr/>
        <p:nvPr/>
      </p:nvGrpSpPr>
      <p:grpSpPr>
        <a:xfrm>
          <a:off y="0" x="0"/>
          <a:ext cy="0" cx="0"/>
          <a:chOff y="0" x="0"/>
          <a:chExt cy="0" cx="0"/>
        </a:xfrm>
      </p:grpSpPr>
      <p:sp>
        <p:nvSpPr>
          <p:cNvPr name="Shape 44" id="44"/>
          <p:cNvSpPr/>
          <p:nvPr/>
        </p:nvSpPr>
        <p:spPr>
          <a:xfrm flipH="1">
            <a:off y="6248400" x="0"/>
            <a:ext cy="532447" cx="9143999"/>
          </a:xfrm>
          <a:custGeom>
            <a:pathLst>
              <a:path extrusionOk="0" h="990600" w="9144000">
                <a:moveTo>
                  <a:pt y="0" x="0"/>
                </a:moveTo>
                <a:lnTo>
                  <a:pt y="381000" x="0"/>
                </a:lnTo>
                <a:lnTo>
                  <a:pt y="990600" x="0"/>
                </a:lnTo>
                <a:lnTo>
                  <a:pt y="990600" x="9144000"/>
                </a:lnTo>
                <a:lnTo>
                  <a:pt y="381000" x="9144000"/>
                </a:lnTo>
                <a:close/>
              </a:path>
            </a:pathLst>
          </a:custGeom>
          <a:solidFill>
            <a:schemeClr val="dk2">
              <a:alpha val="20000"/>
            </a:schemeClr>
          </a:solidFill>
          <a:ln>
            <a:noFill/>
          </a:ln>
        </p:spPr>
        <p:txBody>
          <a:bodyPr bIns="45700" tIns="45700" lIns="91425" anchor="ctr" anchorCtr="0" rIns="91425">
            <a:spAutoFit/>
          </a:bodyPr>
          <a:lstStyle/>
          <a:p/>
        </p:txBody>
      </p:sp>
      <p:sp>
        <p:nvSpPr>
          <p:cNvPr name="Shape 45" id="45"/>
          <p:cNvSpPr/>
          <p:nvPr/>
        </p:nvSpPr>
        <p:spPr>
          <a:xfrm rot="-120272">
            <a:off y="6170451" x="918043"/>
            <a:ext cy="294012" cx="7396425"/>
          </a:xfrm>
          <a:custGeom>
            <a:pathLst>
              <a:path extrusionOk="0" h="315950" w="739190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alpha val="20000"/>
            </a:schemeClr>
          </a:solidFill>
          <a:ln>
            <a:noFill/>
          </a:ln>
        </p:spPr>
        <p:txBody>
          <a:bodyPr bIns="45700" tIns="45700" lIns="91425" anchor="ctr" anchorCtr="0" rIns="91425">
            <a:spAutoFit/>
          </a:bodyPr>
          <a:lstStyle/>
          <a:p/>
        </p:txBody>
      </p:sp>
      <p:sp>
        <p:nvSpPr>
          <p:cNvPr name="Shape 46" id="46"/>
          <p:cNvSpPr/>
          <p:nvPr/>
        </p:nvSpPr>
        <p:spPr>
          <a:xfrm rot="10800000" flipH="1">
            <a:off y="-937" x="0"/>
            <a:ext cy="1448737" cx="9143999"/>
          </a:xfrm>
          <a:custGeom>
            <a:pathLst>
              <a:path extrusionOk="0" h="1366734" w="9144000">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alpha val="20000"/>
            </a:schemeClr>
          </a:solidFill>
          <a:ln>
            <a:noFill/>
          </a:ln>
        </p:spPr>
        <p:txBody>
          <a:bodyPr bIns="45700" tIns="45700" lIns="91425" anchor="ctr" anchorCtr="0" rIns="91425">
            <a:spAutoFit/>
          </a:bodyPr>
          <a:lstStyle/>
          <a:p/>
        </p:txBody>
      </p:sp>
      <p:sp>
        <p:nvSpPr>
          <p:cNvPr name="Shape 47" id="47"/>
          <p:cNvSpPr/>
          <p:nvPr/>
        </p:nvSpPr>
        <p:spPr>
          <a:xfrm rot="10800000" flipH="1">
            <a:off y="0" x="0"/>
            <a:ext cy="1366733" cx="9143999"/>
          </a:xfrm>
          <a:custGeom>
            <a:pathLst>
              <a:path extrusionOk="0" h="1366734" w="9144000">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solidFill>
          <a:ln>
            <a:noFill/>
          </a:ln>
        </p:spPr>
        <p:txBody>
          <a:bodyPr bIns="45700" tIns="45700" lIns="91425" anchor="ctr" anchorCtr="0" rIns="91425">
            <a:spAutoFit/>
          </a:bodyPr>
          <a:lstStyle/>
          <a:p/>
        </p:txBody>
      </p:sp>
      <p:sp>
        <p:nvSpPr>
          <p:cNvPr name="Shape 48" id="48"/>
          <p:cNvSpPr/>
          <p:nvPr/>
        </p:nvSpPr>
        <p:spPr>
          <a:xfrm rot="-240126">
            <a:off y="702629" x="700792"/>
            <a:ext cy="448686" cx="498615"/>
          </a:xfrm>
          <a:prstGeom prst="star4">
            <a:avLst>
              <a:gd name="adj" fmla="val 20046"/>
            </a:avLst>
          </a:prstGeom>
          <a:solidFill>
            <a:schemeClr val="accent1"/>
          </a:solidFill>
          <a:ln>
            <a:noFill/>
          </a:ln>
        </p:spPr>
        <p:txBody>
          <a:bodyPr bIns="45700" tIns="45700" lIns="91425" anchor="ctr" anchorCtr="0" rIns="91425">
            <a:spAutoFit/>
          </a:bodyPr>
          <a:lstStyle/>
          <a:p/>
        </p:txBody>
      </p:sp>
      <p:sp>
        <p:nvSpPr>
          <p:cNvPr name="Shape 49" id="49"/>
          <p:cNvSpPr txBox="1"/>
          <p:nvPr>
            <p:ph type="title"/>
          </p:nvPr>
        </p:nvSpPr>
        <p:spPr>
          <a:xfrm rot="-303791">
            <a:off y="-19952" x="1177343"/>
            <a:ext cy="1142953" cx="8229612"/>
          </a:xfrm>
          <a:prstGeom prst="rect">
            <a:avLst/>
          </a:prstGeom>
          <a:noFill/>
          <a:ln>
            <a:noFill/>
          </a:ln>
        </p:spPr>
        <p:txBody>
          <a:bodyPr bIns="91425" tIns="91425" lIns="91425" anchor="ctr" anchorCtr="0" rIns="91425"/>
          <a:lstStyle>
            <a:lvl1pPr rtl="0">
              <a:defRPr>
                <a:solidFill>
                  <a:schemeClr val="lt1"/>
                </a:solidFill>
              </a:defRPr>
            </a:lvl1pPr>
            <a:lvl2pPr rtl="0">
              <a:defRPr>
                <a:solidFill>
                  <a:schemeClr val="lt1"/>
                </a:solidFill>
              </a:defRPr>
            </a:lvl2pPr>
            <a:lvl3pPr rtl="0">
              <a:defRPr>
                <a:solidFill>
                  <a:schemeClr val="lt1"/>
                </a:solidFill>
              </a:defRPr>
            </a:lvl3pPr>
            <a:lvl4pPr rtl="0">
              <a:defRPr>
                <a:solidFill>
                  <a:schemeClr val="lt1"/>
                </a:solidFill>
              </a:defRPr>
            </a:lvl4pPr>
            <a:lvl5pPr rtl="0">
              <a:defRPr>
                <a:solidFill>
                  <a:schemeClr val="lt1"/>
                </a:solidFill>
              </a:defRPr>
            </a:lvl5pPr>
            <a:lvl6pPr rtl="0">
              <a:defRPr>
                <a:solidFill>
                  <a:schemeClr val="lt1"/>
                </a:solidFill>
              </a:defRPr>
            </a:lvl6pPr>
            <a:lvl7pPr rtl="0">
              <a:defRPr>
                <a:solidFill>
                  <a:schemeClr val="lt1"/>
                </a:solidFill>
              </a:defRPr>
            </a:lvl7pPr>
            <a:lvl8pPr rtl="0">
              <a:defRPr>
                <a:solidFill>
                  <a:schemeClr val="lt1"/>
                </a:solidFill>
              </a:defRPr>
            </a:lvl8pPr>
            <a:lvl9pPr rtl="0">
              <a:defRPr>
                <a:solidFill>
                  <a:schemeClr val="lt1"/>
                </a:solidFill>
              </a:defRPr>
            </a:lvl9pPr>
          </a:lstStyle>
          <a:p/>
        </p:txBody>
      </p:sp>
      <p:sp>
        <p:nvSpPr>
          <p:cNvPr name="Shape 50" id="50"/>
          <p:cNvSpPr/>
          <p:nvPr/>
        </p:nvSpPr>
        <p:spPr>
          <a:xfrm rot="-120272">
            <a:off y="6289621" x="915325"/>
            <a:ext cy="316143" cx="7396425"/>
          </a:xfrm>
          <a:custGeom>
            <a:pathLst>
              <a:path extrusionOk="0" h="315950" w="739190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solidFill>
          <a:ln>
            <a:noFill/>
          </a:ln>
        </p:spPr>
        <p:txBody>
          <a:bodyPr bIns="45700" tIns="45700" lIns="91425" anchor="ctr" anchorCtr="0" rIns="91425">
            <a:spAutoFit/>
          </a:bodyPr>
          <a:lstStyle/>
          <a:p/>
        </p:txBody>
      </p:sp>
      <p:sp>
        <p:nvSpPr>
          <p:cNvPr name="Shape 51" id="51"/>
          <p:cNvSpPr/>
          <p:nvPr/>
        </p:nvSpPr>
        <p:spPr>
          <a:xfrm flipH="1">
            <a:off y="6327648" x="0"/>
            <a:ext cy="532447" cx="9143999"/>
          </a:xfrm>
          <a:custGeom>
            <a:pathLst>
              <a:path extrusionOk="0" h="990600" w="9144000">
                <a:moveTo>
                  <a:pt y="0" x="0"/>
                </a:moveTo>
                <a:lnTo>
                  <a:pt y="381000" x="0"/>
                </a:lnTo>
                <a:lnTo>
                  <a:pt y="990600" x="0"/>
                </a:lnTo>
                <a:lnTo>
                  <a:pt y="990600" x="9144000"/>
                </a:lnTo>
                <a:lnTo>
                  <a:pt y="381000" x="9144000"/>
                </a:lnTo>
                <a:close/>
              </a:path>
            </a:pathLst>
          </a:custGeom>
          <a:solidFill>
            <a:schemeClr val="dk2"/>
          </a:solidFill>
          <a:ln>
            <a:noFill/>
          </a:ln>
        </p:spPr>
        <p:txBody>
          <a:bodyPr bIns="45700" tIns="45700" lIns="91425" anchor="ctr" anchorCtr="0" rIns="91425">
            <a:spAutoFit/>
          </a:body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52" id="52"/>
        <p:cNvGrpSpPr/>
        <p:nvPr/>
      </p:nvGrpSpPr>
      <p:grpSpPr>
        <a:xfrm>
          <a:off y="0" x="0"/>
          <a:ext cy="0" cx="0"/>
          <a:chOff y="0" x="0"/>
          <a:chExt cy="0" cx="0"/>
        </a:xfrm>
      </p:grpSpPr>
      <p:sp>
        <p:nvSpPr>
          <p:cNvPr name="Shape 53" id="53"/>
          <p:cNvSpPr/>
          <p:nvPr/>
        </p:nvSpPr>
        <p:spPr>
          <a:xfrm flipH="1">
            <a:off y="6248400" x="0"/>
            <a:ext cy="532447" cx="9143999"/>
          </a:xfrm>
          <a:custGeom>
            <a:pathLst>
              <a:path extrusionOk="0" h="990600" w="9144000">
                <a:moveTo>
                  <a:pt y="0" x="0"/>
                </a:moveTo>
                <a:lnTo>
                  <a:pt y="381000" x="0"/>
                </a:lnTo>
                <a:lnTo>
                  <a:pt y="990600" x="0"/>
                </a:lnTo>
                <a:lnTo>
                  <a:pt y="990600" x="9144000"/>
                </a:lnTo>
                <a:lnTo>
                  <a:pt y="381000" x="9144000"/>
                </a:lnTo>
                <a:close/>
              </a:path>
            </a:pathLst>
          </a:custGeom>
          <a:solidFill>
            <a:schemeClr val="dk2">
              <a:alpha val="20000"/>
            </a:schemeClr>
          </a:solidFill>
          <a:ln>
            <a:noFill/>
          </a:ln>
        </p:spPr>
        <p:txBody>
          <a:bodyPr bIns="45700" tIns="45700" lIns="91425" anchor="ctr" anchorCtr="0" rIns="91425">
            <a:spAutoFit/>
          </a:bodyPr>
          <a:lstStyle/>
          <a:p/>
        </p:txBody>
      </p:sp>
      <p:sp>
        <p:nvSpPr>
          <p:cNvPr name="Shape 54" id="54"/>
          <p:cNvSpPr/>
          <p:nvPr/>
        </p:nvSpPr>
        <p:spPr>
          <a:xfrm rot="-120272">
            <a:off y="6170451" x="918043"/>
            <a:ext cy="294012" cx="7396425"/>
          </a:xfrm>
          <a:custGeom>
            <a:pathLst>
              <a:path extrusionOk="0" h="315950" w="739190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alpha val="20000"/>
            </a:schemeClr>
          </a:solidFill>
          <a:ln>
            <a:noFill/>
          </a:ln>
        </p:spPr>
        <p:txBody>
          <a:bodyPr bIns="45700" tIns="45700" lIns="91425" anchor="ctr" anchorCtr="0" rIns="91425">
            <a:spAutoFit/>
          </a:bodyPr>
          <a:lstStyle/>
          <a:p/>
        </p:txBody>
      </p:sp>
      <p:sp>
        <p:nvSpPr>
          <p:cNvPr name="Shape 55" id="55"/>
          <p:cNvSpPr/>
          <p:nvPr/>
        </p:nvSpPr>
        <p:spPr>
          <a:xfrm rot="10800000" flipH="1">
            <a:off y="-937" x="0"/>
            <a:ext cy="1448737" cx="9143999"/>
          </a:xfrm>
          <a:custGeom>
            <a:pathLst>
              <a:path extrusionOk="0" h="1366734" w="9144000">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alpha val="20000"/>
            </a:schemeClr>
          </a:solidFill>
          <a:ln>
            <a:noFill/>
          </a:ln>
        </p:spPr>
        <p:txBody>
          <a:bodyPr bIns="45700" tIns="45700" lIns="91425" anchor="ctr" anchorCtr="0" rIns="91425">
            <a:spAutoFit/>
          </a:bodyPr>
          <a:lstStyle/>
          <a:p/>
        </p:txBody>
      </p:sp>
      <p:sp>
        <p:nvSpPr>
          <p:cNvPr name="Shape 56" id="56"/>
          <p:cNvSpPr txBox="1"/>
          <p:nvPr>
            <p:ph type="body" idx="1"/>
          </p:nvPr>
        </p:nvSpPr>
        <p:spPr>
          <a:xfrm rot="-120001">
            <a:off y="5784355" x="998773"/>
            <a:ext cy="473687" cx="5570193"/>
          </a:xfrm>
          <a:prstGeom prst="rect">
            <a:avLst/>
          </a:prstGeom>
          <a:noFill/>
          <a:ln>
            <a:noFill/>
          </a:ln>
        </p:spPr>
        <p:txBody>
          <a:bodyPr bIns="91425" tIns="91425" lIns="91425" anchor="b" anchorCtr="0" rIns="91425"/>
          <a:lstStyle>
            <a:lvl1pPr indent="-285750" algn="l" marL="285750" rtl="0">
              <a:lnSpc>
                <a:spcPct val="100000"/>
              </a:lnSpc>
              <a:spcBef>
                <a:spcPts val="0"/>
              </a:spcBef>
              <a:spcAft>
                <a:spcPts val="0"/>
              </a:spcAft>
              <a:buClr>
                <a:schemeClr val="lt2"/>
              </a:buClr>
              <a:buSzPct val="166666"/>
              <a:buFont typeface="Arial"/>
              <a:buChar char="•"/>
              <a:defRPr baseline="0" sz="1800">
                <a:solidFill>
                  <a:schemeClr val="lt2"/>
                </a:solidFill>
                <a:latin typeface="Trebuchet MS"/>
                <a:ea typeface="Trebuchet MS"/>
                <a:cs typeface="Trebuchet MS"/>
                <a:sym typeface="Trebuchet MS"/>
              </a:defRPr>
            </a:lvl1pPr>
            <a:lvl2pPr indent="-285750" algn="l" marL="285750" rtl="0">
              <a:lnSpc>
                <a:spcPct val="100000"/>
              </a:lnSpc>
              <a:spcBef>
                <a:spcPts val="0"/>
              </a:spcBef>
              <a:spcAft>
                <a:spcPts val="0"/>
              </a:spcAft>
              <a:buClr>
                <a:schemeClr val="lt2"/>
              </a:buClr>
              <a:buSzPct val="100000"/>
              <a:buFont typeface="Courier New"/>
              <a:buChar char="o"/>
              <a:defRPr baseline="0" sz="1800">
                <a:solidFill>
                  <a:schemeClr val="lt2"/>
                </a:solidFill>
                <a:latin typeface="Trebuchet MS"/>
                <a:ea typeface="Trebuchet MS"/>
                <a:cs typeface="Trebuchet MS"/>
                <a:sym typeface="Trebuchet MS"/>
              </a:defRPr>
            </a:lvl2pPr>
            <a:lvl3pPr indent="-285750" algn="l" marL="285750" rtl="0">
              <a:lnSpc>
                <a:spcPct val="100000"/>
              </a:lnSpc>
              <a:spcBef>
                <a:spcPts val="0"/>
              </a:spcBef>
              <a:spcAft>
                <a:spcPts val="0"/>
              </a:spcAft>
              <a:buClr>
                <a:schemeClr val="lt2"/>
              </a:buClr>
              <a:buSzPct val="100000"/>
              <a:buFont typeface="Wingdings"/>
              <a:buChar char="§"/>
              <a:defRPr baseline="0" sz="1800">
                <a:solidFill>
                  <a:schemeClr val="lt2"/>
                </a:solidFill>
                <a:latin typeface="Trebuchet MS"/>
                <a:ea typeface="Trebuchet MS"/>
                <a:cs typeface="Trebuchet MS"/>
                <a:sym typeface="Trebuchet MS"/>
              </a:defRPr>
            </a:lvl3pPr>
            <a:lvl4pPr indent="-285750" algn="l" marL="285750" rtl="0">
              <a:lnSpc>
                <a:spcPct val="100000"/>
              </a:lnSpc>
              <a:spcBef>
                <a:spcPts val="0"/>
              </a:spcBef>
              <a:spcAft>
                <a:spcPts val="0"/>
              </a:spcAft>
              <a:buClr>
                <a:schemeClr val="lt2"/>
              </a:buClr>
              <a:buSzPct val="166666"/>
              <a:buFont typeface="Arial"/>
              <a:buChar char="•"/>
              <a:defRPr baseline="0" sz="1800">
                <a:solidFill>
                  <a:schemeClr val="lt2"/>
                </a:solidFill>
                <a:latin typeface="Trebuchet MS"/>
                <a:ea typeface="Trebuchet MS"/>
                <a:cs typeface="Trebuchet MS"/>
                <a:sym typeface="Trebuchet MS"/>
              </a:defRPr>
            </a:lvl4pPr>
            <a:lvl5pPr indent="-285750" algn="l" marL="285750" rtl="0">
              <a:lnSpc>
                <a:spcPct val="100000"/>
              </a:lnSpc>
              <a:spcBef>
                <a:spcPts val="0"/>
              </a:spcBef>
              <a:spcAft>
                <a:spcPts val="0"/>
              </a:spcAft>
              <a:buClr>
                <a:schemeClr val="lt2"/>
              </a:buClr>
              <a:buSzPct val="100000"/>
              <a:buFont typeface="Courier New"/>
              <a:buChar char="o"/>
              <a:defRPr baseline="0" sz="1800">
                <a:solidFill>
                  <a:schemeClr val="lt2"/>
                </a:solidFill>
                <a:latin typeface="Trebuchet MS"/>
                <a:ea typeface="Trebuchet MS"/>
                <a:cs typeface="Trebuchet MS"/>
                <a:sym typeface="Trebuchet MS"/>
              </a:defRPr>
            </a:lvl5pPr>
            <a:lvl6pPr indent="-285750" algn="l" marL="285750" rtl="0">
              <a:lnSpc>
                <a:spcPct val="100000"/>
              </a:lnSpc>
              <a:spcBef>
                <a:spcPts val="0"/>
              </a:spcBef>
              <a:spcAft>
                <a:spcPts val="0"/>
              </a:spcAft>
              <a:buClr>
                <a:schemeClr val="lt2"/>
              </a:buClr>
              <a:buSzPct val="100000"/>
              <a:buFont typeface="Wingdings"/>
              <a:buChar char="§"/>
              <a:defRPr baseline="0" sz="1800">
                <a:solidFill>
                  <a:schemeClr val="lt2"/>
                </a:solidFill>
                <a:latin typeface="Trebuchet MS"/>
                <a:ea typeface="Trebuchet MS"/>
                <a:cs typeface="Trebuchet MS"/>
                <a:sym typeface="Trebuchet MS"/>
              </a:defRPr>
            </a:lvl6pPr>
            <a:lvl7pPr indent="-285750" algn="l" marL="285750" rtl="0">
              <a:lnSpc>
                <a:spcPct val="100000"/>
              </a:lnSpc>
              <a:spcBef>
                <a:spcPts val="0"/>
              </a:spcBef>
              <a:spcAft>
                <a:spcPts val="0"/>
              </a:spcAft>
              <a:buClr>
                <a:schemeClr val="lt2"/>
              </a:buClr>
              <a:buSzPct val="166666"/>
              <a:buFont typeface="Arial"/>
              <a:buChar char="•"/>
              <a:defRPr baseline="0" sz="1800">
                <a:solidFill>
                  <a:schemeClr val="lt2"/>
                </a:solidFill>
                <a:latin typeface="Trebuchet MS"/>
                <a:ea typeface="Trebuchet MS"/>
                <a:cs typeface="Trebuchet MS"/>
                <a:sym typeface="Trebuchet MS"/>
              </a:defRPr>
            </a:lvl7pPr>
            <a:lvl8pPr indent="-285750" algn="l" marL="285750" rtl="0">
              <a:lnSpc>
                <a:spcPct val="100000"/>
              </a:lnSpc>
              <a:spcBef>
                <a:spcPts val="0"/>
              </a:spcBef>
              <a:spcAft>
                <a:spcPts val="0"/>
              </a:spcAft>
              <a:buClr>
                <a:schemeClr val="lt2"/>
              </a:buClr>
              <a:buSzPct val="100000"/>
              <a:buFont typeface="Courier New"/>
              <a:buChar char="o"/>
              <a:defRPr baseline="0" sz="1800">
                <a:solidFill>
                  <a:schemeClr val="lt2"/>
                </a:solidFill>
                <a:latin typeface="Trebuchet MS"/>
                <a:ea typeface="Trebuchet MS"/>
                <a:cs typeface="Trebuchet MS"/>
                <a:sym typeface="Trebuchet MS"/>
              </a:defRPr>
            </a:lvl8pPr>
            <a:lvl9pPr indent="-285750" algn="l" marL="285750" rtl="0">
              <a:lnSpc>
                <a:spcPct val="100000"/>
              </a:lnSpc>
              <a:spcBef>
                <a:spcPts val="0"/>
              </a:spcBef>
              <a:spcAft>
                <a:spcPts val="0"/>
              </a:spcAft>
              <a:buClr>
                <a:schemeClr val="lt2"/>
              </a:buClr>
              <a:buSzPct val="100000"/>
              <a:buFont typeface="Wingdings"/>
              <a:buChar char="§"/>
              <a:defRPr baseline="0" sz="1800">
                <a:solidFill>
                  <a:schemeClr val="lt2"/>
                </a:solidFill>
                <a:latin typeface="Trebuchet MS"/>
                <a:ea typeface="Trebuchet MS"/>
                <a:cs typeface="Trebuchet MS"/>
                <a:sym typeface="Trebuchet MS"/>
              </a:defRPr>
            </a:lvl9pPr>
          </a:lstStyle>
          <a:p/>
        </p:txBody>
      </p:sp>
      <p:sp>
        <p:nvSpPr>
          <p:cNvPr name="Shape 57" id="57"/>
          <p:cNvSpPr/>
          <p:nvPr/>
        </p:nvSpPr>
        <p:spPr>
          <a:xfrm rot="10800000" flipH="1">
            <a:off y="0" x="0"/>
            <a:ext cy="1366733" cx="9143999"/>
          </a:xfrm>
          <a:custGeom>
            <a:pathLst>
              <a:path extrusionOk="0" h="1366734" w="9144000">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solidFill>
          <a:ln>
            <a:noFill/>
          </a:ln>
        </p:spPr>
        <p:txBody>
          <a:bodyPr bIns="45700" tIns="45700" lIns="91425" anchor="ctr" anchorCtr="0" rIns="91425">
            <a:spAutoFit/>
          </a:bodyPr>
          <a:lstStyle/>
          <a:p/>
        </p:txBody>
      </p:sp>
      <p:sp>
        <p:nvSpPr>
          <p:cNvPr name="Shape 58" id="58"/>
          <p:cNvSpPr/>
          <p:nvPr/>
        </p:nvSpPr>
        <p:spPr>
          <a:xfrm rot="-120272">
            <a:off y="6289621" x="915325"/>
            <a:ext cy="316143" cx="7396425"/>
          </a:xfrm>
          <a:custGeom>
            <a:pathLst>
              <a:path extrusionOk="0" h="315950" w="739190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solidFill>
          <a:ln>
            <a:noFill/>
          </a:ln>
        </p:spPr>
        <p:txBody>
          <a:bodyPr bIns="45700" tIns="45700" lIns="91425" anchor="ctr" anchorCtr="0" rIns="91425">
            <a:spAutoFit/>
          </a:bodyPr>
          <a:lstStyle/>
          <a:p/>
        </p:txBody>
      </p:sp>
      <p:sp>
        <p:nvSpPr>
          <p:cNvPr name="Shape 59" id="59"/>
          <p:cNvSpPr/>
          <p:nvPr/>
        </p:nvSpPr>
        <p:spPr>
          <a:xfrm flipH="1">
            <a:off y="6327648" x="0"/>
            <a:ext cy="532447" cx="9143999"/>
          </a:xfrm>
          <a:custGeom>
            <a:pathLst>
              <a:path extrusionOk="0" h="990600" w="9144000">
                <a:moveTo>
                  <a:pt y="0" x="0"/>
                </a:moveTo>
                <a:lnTo>
                  <a:pt y="381000" x="0"/>
                </a:lnTo>
                <a:lnTo>
                  <a:pt y="990600" x="0"/>
                </a:lnTo>
                <a:lnTo>
                  <a:pt y="990600" x="9144000"/>
                </a:lnTo>
                <a:lnTo>
                  <a:pt y="381000" x="9144000"/>
                </a:lnTo>
                <a:close/>
              </a:path>
            </a:pathLst>
          </a:custGeom>
          <a:solidFill>
            <a:schemeClr val="dk2"/>
          </a:solidFill>
          <a:ln>
            <a:noFill/>
          </a:ln>
        </p:spPr>
        <p:txBody>
          <a:bodyPr bIns="45700" tIns="45700" lIns="91425" anchor="ctr" anchorCtr="0" rIns="91425">
            <a:spAutoFit/>
          </a:body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60" id="60"/>
        <p:cNvGrpSpPr/>
        <p:nvPr/>
      </p:nvGrpSpPr>
      <p:grpSpPr>
        <a:xfrm>
          <a:off y="0" x="0"/>
          <a:ext cy="0" cx="0"/>
          <a:chOff y="0" x="0"/>
          <a:chExt cy="0" cx="0"/>
        </a:xfrm>
      </p:grpSpPr>
      <p:sp>
        <p:nvSpPr>
          <p:cNvPr name="Shape 61" id="61"/>
          <p:cNvSpPr/>
          <p:nvPr/>
        </p:nvSpPr>
        <p:spPr>
          <a:xfrm flipH="1">
            <a:off y="6248400" x="0"/>
            <a:ext cy="532447" cx="9143999"/>
          </a:xfrm>
          <a:custGeom>
            <a:pathLst>
              <a:path extrusionOk="0" h="990600" w="9144000">
                <a:moveTo>
                  <a:pt y="0" x="0"/>
                </a:moveTo>
                <a:lnTo>
                  <a:pt y="381000" x="0"/>
                </a:lnTo>
                <a:lnTo>
                  <a:pt y="990600" x="0"/>
                </a:lnTo>
                <a:lnTo>
                  <a:pt y="990600" x="9144000"/>
                </a:lnTo>
                <a:lnTo>
                  <a:pt y="381000" x="9144000"/>
                </a:lnTo>
                <a:close/>
              </a:path>
            </a:pathLst>
          </a:custGeom>
          <a:solidFill>
            <a:schemeClr val="dk2">
              <a:alpha val="20000"/>
            </a:schemeClr>
          </a:solidFill>
          <a:ln>
            <a:noFill/>
          </a:ln>
        </p:spPr>
        <p:txBody>
          <a:bodyPr bIns="45700" tIns="45700" lIns="91425" anchor="ctr" anchorCtr="0" rIns="91425">
            <a:spAutoFit/>
          </a:bodyPr>
          <a:lstStyle/>
          <a:p/>
        </p:txBody>
      </p:sp>
      <p:sp>
        <p:nvSpPr>
          <p:cNvPr name="Shape 62" id="62"/>
          <p:cNvSpPr/>
          <p:nvPr/>
        </p:nvSpPr>
        <p:spPr>
          <a:xfrm rot="-120272">
            <a:off y="6170451" x="918043"/>
            <a:ext cy="294012" cx="7396425"/>
          </a:xfrm>
          <a:custGeom>
            <a:pathLst>
              <a:path extrusionOk="0" h="315950" w="739190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alpha val="20000"/>
            </a:schemeClr>
          </a:solidFill>
          <a:ln>
            <a:noFill/>
          </a:ln>
        </p:spPr>
        <p:txBody>
          <a:bodyPr bIns="45700" tIns="45700" lIns="91425" anchor="ctr" anchorCtr="0" rIns="91425">
            <a:spAutoFit/>
          </a:bodyPr>
          <a:lstStyle/>
          <a:p/>
        </p:txBody>
      </p:sp>
      <p:sp>
        <p:nvSpPr>
          <p:cNvPr name="Shape 63" id="63"/>
          <p:cNvSpPr/>
          <p:nvPr/>
        </p:nvSpPr>
        <p:spPr>
          <a:xfrm rot="10800000" flipH="1">
            <a:off y="-937" x="0"/>
            <a:ext cy="1448737" cx="9143999"/>
          </a:xfrm>
          <a:custGeom>
            <a:pathLst>
              <a:path extrusionOk="0" h="1366734" w="9144000">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alpha val="20000"/>
            </a:schemeClr>
          </a:solidFill>
          <a:ln>
            <a:noFill/>
          </a:ln>
        </p:spPr>
        <p:txBody>
          <a:bodyPr bIns="45700" tIns="45700" lIns="91425" anchor="ctr" anchorCtr="0" rIns="91425">
            <a:spAutoFit/>
          </a:bodyPr>
          <a:lstStyle/>
          <a:p/>
        </p:txBody>
      </p:sp>
      <p:sp>
        <p:nvSpPr>
          <p:cNvPr name="Shape 64" id="64"/>
          <p:cNvSpPr/>
          <p:nvPr/>
        </p:nvSpPr>
        <p:spPr>
          <a:xfrm rot="10800000" flipH="1">
            <a:off y="0" x="0"/>
            <a:ext cy="1366733" cx="9143999"/>
          </a:xfrm>
          <a:custGeom>
            <a:pathLst>
              <a:path extrusionOk="0" h="1366734" w="9144000">
                <a:moveTo>
                  <a:pt y="1366734" x="0"/>
                </a:moveTo>
                <a:lnTo>
                  <a:pt y="1366734" x="9144000"/>
                </a:lnTo>
                <a:lnTo>
                  <a:pt y="461859" x="9144000"/>
                </a:lnTo>
                <a:lnTo>
                  <a:pt y="157291" x="4645763"/>
                </a:lnTo>
                <a:lnTo>
                  <a:pt y="265851" x="4638172"/>
                </a:lnTo>
                <a:lnTo>
                  <a:pt y="0" x="836312"/>
                </a:lnTo>
                <a:lnTo>
                  <a:pt y="102948" x="829113"/>
                </a:lnTo>
                <a:lnTo>
                  <a:pt y="44971" x="0"/>
                </a:lnTo>
                <a:lnTo>
                  <a:pt y="461859" x="0"/>
                </a:lnTo>
                <a:close/>
              </a:path>
            </a:pathLst>
          </a:custGeom>
          <a:solidFill>
            <a:schemeClr val="dk2"/>
          </a:solidFill>
          <a:ln>
            <a:noFill/>
          </a:ln>
        </p:spPr>
        <p:txBody>
          <a:bodyPr bIns="45700" tIns="45700" lIns="91425" anchor="ctr" anchorCtr="0" rIns="91425">
            <a:spAutoFit/>
          </a:bodyPr>
          <a:lstStyle/>
          <a:p/>
        </p:txBody>
      </p:sp>
      <p:sp>
        <p:nvSpPr>
          <p:cNvPr name="Shape 65" id="65"/>
          <p:cNvSpPr/>
          <p:nvPr/>
        </p:nvSpPr>
        <p:spPr>
          <a:xfrm rot="-120272">
            <a:off y="6289621" x="915325"/>
            <a:ext cy="316143" cx="7396425"/>
          </a:xfrm>
          <a:custGeom>
            <a:pathLst>
              <a:path extrusionOk="0" h="315950" w="7391900">
                <a:moveTo>
                  <a:pt y="0" x="5410200"/>
                </a:moveTo>
                <a:lnTo>
                  <a:pt y="87350" x="5410200"/>
                </a:lnTo>
                <a:lnTo>
                  <a:pt y="87349" x="7391900"/>
                </a:lnTo>
                <a:lnTo>
                  <a:pt y="315950" x="7391900"/>
                </a:lnTo>
                <a:lnTo>
                  <a:pt y="315949" x="1981700"/>
                </a:lnTo>
                <a:lnTo>
                  <a:pt y="228600" x="1981700"/>
                </a:lnTo>
                <a:lnTo>
                  <a:pt y="228600" x="0"/>
                </a:lnTo>
                <a:lnTo>
                  <a:pt y="0" x="0"/>
                </a:lnTo>
                <a:close/>
              </a:path>
            </a:pathLst>
          </a:custGeom>
          <a:solidFill>
            <a:schemeClr val="dk2"/>
          </a:solidFill>
          <a:ln>
            <a:noFill/>
          </a:ln>
        </p:spPr>
        <p:txBody>
          <a:bodyPr bIns="45700" tIns="45700" lIns="91425" anchor="ctr" anchorCtr="0" rIns="91425">
            <a:spAutoFit/>
          </a:bodyPr>
          <a:lstStyle/>
          <a:p/>
        </p:txBody>
      </p:sp>
      <p:sp>
        <p:nvSpPr>
          <p:cNvPr name="Shape 66" id="66"/>
          <p:cNvSpPr/>
          <p:nvPr/>
        </p:nvSpPr>
        <p:spPr>
          <a:xfrm flipH="1">
            <a:off y="6327648" x="0"/>
            <a:ext cy="532447" cx="9143999"/>
          </a:xfrm>
          <a:custGeom>
            <a:pathLst>
              <a:path extrusionOk="0" h="990600" w="9144000">
                <a:moveTo>
                  <a:pt y="0" x="0"/>
                </a:moveTo>
                <a:lnTo>
                  <a:pt y="381000" x="0"/>
                </a:lnTo>
                <a:lnTo>
                  <a:pt y="990600" x="0"/>
                </a:lnTo>
                <a:lnTo>
                  <a:pt y="990600" x="9144000"/>
                </a:lnTo>
                <a:lnTo>
                  <a:pt y="381000" x="9144000"/>
                </a:lnTo>
                <a:close/>
              </a:path>
            </a:pathLst>
          </a:custGeom>
          <a:solidFill>
            <a:schemeClr val="dk2"/>
          </a:solidFill>
          <a:ln>
            <a:noFill/>
          </a:ln>
        </p:spPr>
        <p:txBody>
          <a:bodyPr bIns="45700" tIns="45700" lIns="91425" anchor="ctr" anchorCtr="0" rIns="91425">
            <a:spAutoFit/>
          </a:body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70" id="70"/>
        <p:cNvGrpSpPr/>
        <p:nvPr/>
      </p:nvGrpSpPr>
      <p:grpSpPr>
        <a:xfrm>
          <a:off y="0" x="0"/>
          <a:ext cy="0" cx="0"/>
          <a:chOff y="0" x="0"/>
          <a:chExt cy="0" cx="0"/>
        </a:xfrm>
      </p:grpSpPr>
      <p:sp>
        <p:nvSpPr>
          <p:cNvPr name="Shape 71" id="71"/>
          <p:cNvSpPr txBox="1"/>
          <p:nvPr>
            <p:ph type="ctrTitle"/>
          </p:nvPr>
        </p:nvSpPr>
        <p:spPr>
          <a:xfrm>
            <a:off y="2111123" x="685800"/>
            <a:ext cy="1546474" cx="7772400"/>
          </a:xfrm>
          <a:prstGeom prst="rect">
            <a:avLst/>
          </a:prstGeom>
          <a:noFill/>
          <a:ln>
            <a:noFill/>
          </a:ln>
        </p:spPr>
        <p:txBody>
          <a:bodyPr bIns="91425" tIns="91425" lIns="91425" anchor="b" anchorCtr="0" rIns="91425"/>
          <a:lstStyle>
            <a:lvl1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1pPr>
            <a:lvl2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2pPr>
            <a:lvl3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3pPr>
            <a:lvl4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4pPr>
            <a:lvl5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5pPr>
            <a:lvl6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6pPr>
            <a:lvl7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7pPr>
            <a:lvl8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8pPr>
            <a:lvl9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9pPr>
          </a:lstStyle>
          <a:p/>
        </p:txBody>
      </p:sp>
      <p:sp>
        <p:nvSpPr>
          <p:cNvPr name="Shape 72" id="72"/>
          <p:cNvSpPr txBox="1"/>
          <p:nvPr>
            <p:ph type="subTitle" idx="1"/>
          </p:nvPr>
        </p:nvSpPr>
        <p:spPr>
          <a:xfrm>
            <a:off y="3786737" x="685800"/>
            <a:ext cy="1046317" cx="7772400"/>
          </a:xfrm>
          <a:prstGeom prst="rect">
            <a:avLst/>
          </a:prstGeom>
          <a:noFill/>
          <a:ln>
            <a:noFill/>
          </a:ln>
        </p:spPr>
        <p:txBody>
          <a:bodyPr bIns="91425" tIns="91425" lIns="91425" anchor="t" anchorCtr="0" rIns="91425"/>
          <a:lstStyle>
            <a:lvl1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1pPr>
            <a:lvl2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2pPr>
            <a:lvl3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3pPr>
            <a:lvl4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4pPr>
            <a:lvl5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5pPr>
            <a:lvl6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6pPr>
            <a:lvl7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7pPr>
            <a:lvl8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8pPr>
            <a:lvl9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73" id="73"/>
        <p:cNvGrpSpPr/>
        <p:nvPr/>
      </p:nvGrpSpPr>
      <p:grpSpPr>
        <a:xfrm>
          <a:off y="0" x="0"/>
          <a:ext cy="0" cx="0"/>
          <a:chOff y="0" x="0"/>
          <a:chExt cy="0" cx="0"/>
        </a:xfrm>
      </p:grpSpPr>
      <p:sp>
        <p:nvSpPr>
          <p:cNvPr name="Shape 74" id="74"/>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
        <p:nvSpPr>
          <p:cNvPr name="Shape 75" id="75"/>
          <p:cNvSpPr txBox="1"/>
          <p:nvPr>
            <p:ph type="body" idx="1"/>
          </p:nvPr>
        </p:nvSpPr>
        <p:spPr>
          <a:xfrm>
            <a:off y="1600200" x="457200"/>
            <a:ext cy="4967574" cx="8229600"/>
          </a:xfrm>
          <a:prstGeom prst="rect">
            <a:avLst/>
          </a:prstGeom>
          <a:noFill/>
          <a:ln>
            <a:noFill/>
          </a:ln>
        </p:spPr>
        <p:txBody>
          <a:bodyPr bIns="91425" tIns="91425" lIns="91425" anchor="t" anchorCtr="0" rIns="91425"/>
          <a:lstStyle>
            <a:lvl1pPr rtl="0">
              <a:defRPr/>
            </a:lvl1pPr>
            <a:lvl2pPr indent="-285750" marL="742950" rtl="0">
              <a:defRPr/>
            </a:lvl2pPr>
            <a:lvl3pPr indent="-228600" marL="1143000" rtl="0">
              <a:defRPr/>
            </a:lvl3pPr>
            <a:lvl4pPr indent="-228600" marL="1600200"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76" id="76"/>
        <p:cNvGrpSpPr/>
        <p:nvPr/>
      </p:nvGrpSpPr>
      <p:grpSpPr>
        <a:xfrm>
          <a:off y="0" x="0"/>
          <a:ext cy="0" cx="0"/>
          <a:chOff y="0" x="0"/>
          <a:chExt cy="0" cx="0"/>
        </a:xfrm>
      </p:grpSpPr>
      <p:sp>
        <p:nvSpPr>
          <p:cNvPr name="Shape 77" id="77"/>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
        <p:nvSpPr>
          <p:cNvPr name="Shape 78" id="78"/>
          <p:cNvSpPr txBox="1"/>
          <p:nvPr>
            <p:ph type="body" idx="1"/>
          </p:nvPr>
        </p:nvSpPr>
        <p:spPr>
          <a:xfrm>
            <a:off y="1600200" x="457200"/>
            <a:ext cy="4967574" cx="3994525"/>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name="Shape 79" id="79"/>
          <p:cNvSpPr txBox="1"/>
          <p:nvPr>
            <p:ph type="body" idx="2"/>
          </p:nvPr>
        </p:nvSpPr>
        <p:spPr>
          <a:xfrm>
            <a:off y="1600200" x="4692273"/>
            <a:ext cy="4967574" cx="3994525"/>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Type="http://schemas.openxmlformats.org/officeDocument/2006/relationships/slideLayout" Id="rId2" Target="../slideLayouts/slideLayout2.xml"/><Relationship Type="http://schemas.openxmlformats.org/officeDocument/2006/relationships/slideLayout" Id="rId1" Target="../slideLayouts/slideLayout1.xml"/><Relationship Type="http://schemas.openxmlformats.org/officeDocument/2006/relationships/slideLayout" Id="rId4" Target="../slideLayouts/slideLayout4.xml"/><Relationship Type="http://schemas.openxmlformats.org/officeDocument/2006/relationships/slideLayout" Id="rId3" Target="../slideLayouts/slideLayout3.xml"/><Relationship Type="http://schemas.openxmlformats.org/officeDocument/2006/relationships/slideLayout" Id="rId6" Target="../slideLayouts/slideLayout6.xml"/><Relationship Type="http://schemas.openxmlformats.org/officeDocument/2006/relationships/slideLayout" Id="rId5" Target="../slideLayouts/slideLayout5.xml"/><Relationship Type="http://schemas.openxmlformats.org/officeDocument/2006/relationships/theme" Id="rId7" Target="../theme/theme2.xml"/></Relationships>
</file>

<file path=ppt/slideMasters/_rels/slideMaster2.xml.rels><?xml version="1.0" encoding="UTF-8" standalone="yes"?><Relationships xmlns="http://schemas.openxmlformats.org/package/2006/relationships"><Relationship Type="http://schemas.openxmlformats.org/officeDocument/2006/relationships/slideLayout" Id="rId2" Target="../slideLayouts/slideLayout8.xml"/><Relationship Type="http://schemas.openxmlformats.org/officeDocument/2006/relationships/slideLayout" Id="rId1" Target="../slideLayouts/slideLayout7.xml"/><Relationship Type="http://schemas.openxmlformats.org/officeDocument/2006/relationships/slideLayout" Id="rId4" Target="../slideLayouts/slideLayout10.xml"/><Relationship Type="http://schemas.openxmlformats.org/officeDocument/2006/relationships/slideLayout" Id="rId3" Target="../slideLayouts/slideLayout9.xml"/><Relationship Type="http://schemas.openxmlformats.org/officeDocument/2006/relationships/slideLayout" Id="rId6" Target="../slideLayouts/slideLayout12.xml"/><Relationship Type="http://schemas.openxmlformats.org/officeDocument/2006/relationships/slideLayout" Id="rId5" Target="../slideLayouts/slideLayout11.xml"/><Relationship Type="http://schemas.openxmlformats.org/officeDocument/2006/relationships/theme" Id="rId7" Target="../theme/theme4.xml"/></Relationships>
</file>

<file path=ppt/slideMasters/_rels/slideMaster3.xml.rels><?xml version="1.0" encoding="UTF-8" standalone="yes"?><Relationships xmlns="http://schemas.openxmlformats.org/package/2006/relationships"><Relationship Type="http://schemas.openxmlformats.org/officeDocument/2006/relationships/slideLayout" Id="rId2" Target="../slideLayouts/slideLayout14.xml"/><Relationship Type="http://schemas.openxmlformats.org/officeDocument/2006/relationships/slideLayout" Id="rId1" Target="../slideLayouts/slideLayout13.xml"/><Relationship Type="http://schemas.openxmlformats.org/officeDocument/2006/relationships/slideLayout" Id="rId4" Target="../slideLayouts/slideLayout16.xml"/><Relationship Type="http://schemas.openxmlformats.org/officeDocument/2006/relationships/slideLayout" Id="rId3" Target="../slideLayouts/slideLayout15.xml"/><Relationship Type="http://schemas.openxmlformats.org/officeDocument/2006/relationships/slideLayout" Id="rId6" Target="../slideLayouts/slideLayout18.xml"/><Relationship Type="http://schemas.openxmlformats.org/officeDocument/2006/relationships/slideLayout" Id="rId5" Target="../slideLayouts/slideLayout17.xml"/><Relationship Type="http://schemas.openxmlformats.org/officeDocument/2006/relationships/theme" Id="rId7" Target="../theme/theme1.xml"/></Relationships>
</file>

<file path=ppt/slideMasters/_rels/slideMaster4.xml.rels><?xml version="1.0" encoding="UTF-8" standalone="yes"?><Relationships xmlns="http://schemas.openxmlformats.org/package/2006/relationships"><Relationship Type="http://schemas.openxmlformats.org/officeDocument/2006/relationships/slideLayout" Id="rId2" Target="../slideLayouts/slideLayout20.xml"/><Relationship Type="http://schemas.openxmlformats.org/officeDocument/2006/relationships/slideLayout" Id="rId1" Target="../slideLayouts/slideLayout19.xml"/><Relationship Type="http://schemas.openxmlformats.org/officeDocument/2006/relationships/slideLayout" Id="rId4" Target="../slideLayouts/slideLayout22.xml"/><Relationship Type="http://schemas.openxmlformats.org/officeDocument/2006/relationships/slideLayout" Id="rId3" Target="../slideLayouts/slideLayout21.xml"/><Relationship Type="http://schemas.openxmlformats.org/officeDocument/2006/relationships/slideLayout" Id="rId6" Target="../slideLayouts/slideLayout24.xml"/><Relationship Type="http://schemas.openxmlformats.org/officeDocument/2006/relationships/slideLayout" Id="rId5" Target="../slideLayouts/slideLayout23.xml"/><Relationship Type="http://schemas.openxmlformats.org/officeDocument/2006/relationships/theme" Id="rId7"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960F0F"/>
            </a:gs>
            <a:gs pos="100000">
              <a:srgbClr val="C82009"/>
            </a:gs>
          </a:gsLst>
          <a:lin scaled="0" ang="5400000"/>
        </a:gradFill>
      </p:bgPr>
    </p:bg>
    <p:spTree>
      <p:nvGrpSpPr>
        <p:cNvPr name="Shape 4" id="4"/>
        <p:cNvGrpSpPr/>
        <p:nvPr/>
      </p:nvGrpSpPr>
      <p:grpSpPr>
        <a:xfrm>
          <a:off y="0" x="0"/>
          <a:ext cy="0" cx="0"/>
          <a:chOff y="0" x="0"/>
          <a:chExt cy="0" cx="0"/>
        </a:xfrm>
      </p:grpSpPr>
      <p:cxnSp>
        <p:nvCxnSpPr>
          <p:cNvPr name="Shape 5" id="5"/>
          <p:cNvCxnSpPr/>
          <p:nvPr/>
        </p:nvCxnSpPr>
        <p:spPr>
          <a:xfrm>
            <a:off y="76200" x="76200"/>
            <a:ext cy="6705599" cx="0"/>
          </a:xfrm>
          <a:prstGeom prst="straightConnector1">
            <a:avLst/>
          </a:prstGeom>
          <a:noFill/>
          <a:ln w="107950" cap="flat">
            <a:solidFill>
              <a:srgbClr val="D23927"/>
            </a:solidFill>
            <a:prstDash val="solid"/>
            <a:round/>
            <a:headEnd len="med" type="none" w="med"/>
            <a:tailEnd len="med" type="none" w="med"/>
          </a:ln>
        </p:spPr>
      </p:cxnSp>
      <p:cxnSp>
        <p:nvCxnSpPr>
          <p:cNvPr name="Shape 6" id="6"/>
          <p:cNvCxnSpPr/>
          <p:nvPr/>
        </p:nvCxnSpPr>
        <p:spPr>
          <a:xfrm>
            <a:off y="76200" x="9067800"/>
            <a:ext cy="6705599" cx="0"/>
          </a:xfrm>
          <a:prstGeom prst="straightConnector1">
            <a:avLst/>
          </a:prstGeom>
          <a:noFill/>
          <a:ln w="114300" cap="flat">
            <a:solidFill>
              <a:srgbClr val="D23927"/>
            </a:solidFill>
            <a:prstDash val="solid"/>
            <a:round/>
            <a:headEnd len="med" type="none" w="med"/>
            <a:tailEnd len="med" type="none" w="med"/>
          </a:ln>
        </p:spPr>
      </p:cxnSp>
      <p:cxnSp>
        <p:nvCxnSpPr>
          <p:cNvPr name="Shape 7" id="7"/>
          <p:cNvCxnSpPr/>
          <p:nvPr/>
        </p:nvCxnSpPr>
        <p:spPr>
          <a:xfrm>
            <a:off y="76200" x="533399"/>
            <a:ext cy="6705599" cx="0"/>
          </a:xfrm>
          <a:prstGeom prst="straightConnector1">
            <a:avLst/>
          </a:prstGeom>
          <a:noFill/>
          <a:ln w="69850" cap="flat">
            <a:solidFill>
              <a:srgbClr val="D23927"/>
            </a:solidFill>
            <a:prstDash val="solid"/>
            <a:round/>
            <a:headEnd len="med" type="none" w="med"/>
            <a:tailEnd len="med" type="none" w="med"/>
          </a:ln>
        </p:spPr>
      </p:cxnSp>
      <p:cxnSp>
        <p:nvCxnSpPr>
          <p:cNvPr name="Shape 8" id="8"/>
          <p:cNvCxnSpPr/>
          <p:nvPr/>
        </p:nvCxnSpPr>
        <p:spPr>
          <a:xfrm flipH="1">
            <a:off y="76200" x="914400"/>
            <a:ext cy="6324600" cx="152399"/>
          </a:xfrm>
          <a:prstGeom prst="straightConnector1">
            <a:avLst/>
          </a:prstGeom>
          <a:noFill/>
          <a:ln w="152400" cap="flat">
            <a:solidFill>
              <a:srgbClr val="D23927"/>
            </a:solidFill>
            <a:prstDash val="solid"/>
            <a:round/>
            <a:headEnd len="med" type="none" w="med"/>
            <a:tailEnd len="med" type="none" w="med"/>
          </a:ln>
        </p:spPr>
      </p:cxnSp>
      <p:sp>
        <p:nvSpPr>
          <p:cNvPr name="Shape 9" id="9"/>
          <p:cNvSpPr/>
          <p:nvPr/>
        </p:nvSpPr>
        <p:spPr>
          <a:xfrm>
            <a:off y="76200" x="110055"/>
            <a:ext cy="6629399" cx="1698625"/>
          </a:xfrm>
          <a:custGeom>
            <a:pathLst>
              <a:path extrusionOk="0" h="4154" w="1070">
                <a:moveTo>
                  <a:pt y="0" x="4"/>
                </a:moveTo>
                <a:lnTo>
                  <a:pt y="0" x="4"/>
                </a:lnTo>
                <a:lnTo>
                  <a:pt y="74" x="2"/>
                </a:lnTo>
                <a:lnTo>
                  <a:pt y="162" x="0"/>
                </a:lnTo>
                <a:lnTo>
                  <a:pt y="280" x="0"/>
                </a:lnTo>
                <a:lnTo>
                  <a:pt y="426" x="4"/>
                </a:lnTo>
                <a:lnTo>
                  <a:pt y="594" x="10"/>
                </a:lnTo>
                <a:lnTo>
                  <a:pt y="686" x="16"/>
                </a:lnTo>
                <a:lnTo>
                  <a:pt y="782" x="22"/>
                </a:lnTo>
                <a:lnTo>
                  <a:pt y="884" x="30"/>
                </a:lnTo>
                <a:lnTo>
                  <a:pt y="990" x="42"/>
                </a:lnTo>
                <a:lnTo>
                  <a:pt y="1098" x="54"/>
                </a:lnTo>
                <a:lnTo>
                  <a:pt y="1210" x="68"/>
                </a:lnTo>
                <a:lnTo>
                  <a:pt y="1324" x="86"/>
                </a:lnTo>
                <a:lnTo>
                  <a:pt y="1442" x="104"/>
                </a:lnTo>
                <a:lnTo>
                  <a:pt y="1562" x="126"/>
                </a:lnTo>
                <a:lnTo>
                  <a:pt y="1682" x="152"/>
                </a:lnTo>
                <a:lnTo>
                  <a:pt y="1804" x="178"/>
                </a:lnTo>
                <a:lnTo>
                  <a:pt y="1928" x="210"/>
                </a:lnTo>
                <a:lnTo>
                  <a:pt y="2050" x="244"/>
                </a:lnTo>
                <a:lnTo>
                  <a:pt y="2174" x="280"/>
                </a:lnTo>
                <a:lnTo>
                  <a:pt y="2298" x="322"/>
                </a:lnTo>
                <a:lnTo>
                  <a:pt y="2420" x="366"/>
                </a:lnTo>
                <a:lnTo>
                  <a:pt y="2542" x="416"/>
                </a:lnTo>
                <a:lnTo>
                  <a:pt y="2662" x="468"/>
                </a:lnTo>
                <a:lnTo>
                  <a:pt y="2722" x="496"/>
                </a:lnTo>
                <a:lnTo>
                  <a:pt y="2780" x="524"/>
                </a:lnTo>
                <a:lnTo>
                  <a:pt y="2838" x="554"/>
                </a:lnTo>
                <a:lnTo>
                  <a:pt y="2896" x="586"/>
                </a:lnTo>
                <a:lnTo>
                  <a:pt y="2896" x="586"/>
                </a:lnTo>
                <a:lnTo>
                  <a:pt y="3018" x="652"/>
                </a:lnTo>
                <a:lnTo>
                  <a:pt y="3132" x="714"/>
                </a:lnTo>
                <a:lnTo>
                  <a:pt y="3238" x="768"/>
                </a:lnTo>
                <a:lnTo>
                  <a:pt y="3336" x="816"/>
                </a:lnTo>
                <a:lnTo>
                  <a:pt y="3426" x="860"/>
                </a:lnTo>
                <a:lnTo>
                  <a:pt y="3510" x="900"/>
                </a:lnTo>
                <a:lnTo>
                  <a:pt y="3588" x="934"/>
                </a:lnTo>
                <a:lnTo>
                  <a:pt y="3658" x="964"/>
                </a:lnTo>
                <a:lnTo>
                  <a:pt y="3724" x="988"/>
                </a:lnTo>
                <a:lnTo>
                  <a:pt y="3782" x="1010"/>
                </a:lnTo>
                <a:lnTo>
                  <a:pt y="3836" x="1028"/>
                </a:lnTo>
                <a:lnTo>
                  <a:pt y="3884" x="1042"/>
                </a:lnTo>
                <a:lnTo>
                  <a:pt y="3926" x="1052"/>
                </a:lnTo>
                <a:lnTo>
                  <a:pt y="3964" x="1060"/>
                </a:lnTo>
                <a:lnTo>
                  <a:pt y="3998" x="1066"/>
                </a:lnTo>
                <a:lnTo>
                  <a:pt y="4028" x="1068"/>
                </a:lnTo>
                <a:lnTo>
                  <a:pt y="4054" x="1070"/>
                </a:lnTo>
                <a:lnTo>
                  <a:pt y="4074" x="1068"/>
                </a:lnTo>
                <a:lnTo>
                  <a:pt y="4094" x="1066"/>
                </a:lnTo>
                <a:lnTo>
                  <a:pt y="4108" x="1060"/>
                </a:lnTo>
                <a:lnTo>
                  <a:pt y="4122" x="1056"/>
                </a:lnTo>
                <a:lnTo>
                  <a:pt y="4132" x="1050"/>
                </a:lnTo>
                <a:lnTo>
                  <a:pt y="4138" x="1042"/>
                </a:lnTo>
                <a:lnTo>
                  <a:pt y="4144" x="1034"/>
                </a:lnTo>
                <a:lnTo>
                  <a:pt y="4148" x="1028"/>
                </a:lnTo>
                <a:lnTo>
                  <a:pt y="4152" x="1020"/>
                </a:lnTo>
                <a:lnTo>
                  <a:pt y="4154" x="1006"/>
                </a:lnTo>
                <a:lnTo>
                  <a:pt y="4152" x="998"/>
                </a:lnTo>
                <a:lnTo>
                  <a:pt y="4152" x="994"/>
                </a:lnTo>
              </a:path>
            </a:pathLst>
          </a:custGeom>
          <a:noFill/>
          <a:ln w="25400" cap="flat">
            <a:solidFill>
              <a:srgbClr val="D23927"/>
            </a:solidFill>
            <a:prstDash val="solid"/>
            <a:round/>
            <a:headEnd len="med" type="none" w="med"/>
            <a:tailEnd len="med" type="none" w="med"/>
          </a:ln>
        </p:spPr>
        <p:txBody>
          <a:bodyPr bIns="45700" tIns="45700" lIns="91425" anchor="t" anchorCtr="0" rIns="91425">
            <a:spAutoFit/>
          </a:bodyPr>
          <a:lstStyle/>
          <a:p/>
        </p:txBody>
      </p:sp>
      <p:sp>
        <p:nvSpPr>
          <p:cNvPr name="Shape 10" id="10"/>
          <p:cNvSpPr/>
          <p:nvPr/>
        </p:nvSpPr>
        <p:spPr>
          <a:xfrm>
            <a:off y="5486400" x="7839160"/>
            <a:ext cy="796925" cx="1181100"/>
          </a:xfrm>
          <a:custGeom>
            <a:pathLst>
              <a:path extrusionOk="0" h="502" w="744">
                <a:moveTo>
                  <a:pt y="502" x="0"/>
                </a:moveTo>
                <a:lnTo>
                  <a:pt y="502" x="0"/>
                </a:lnTo>
                <a:lnTo>
                  <a:pt y="482" x="4"/>
                </a:lnTo>
                <a:lnTo>
                  <a:pt y="460" x="10"/>
                </a:lnTo>
                <a:lnTo>
                  <a:pt y="430" x="20"/>
                </a:lnTo>
                <a:lnTo>
                  <a:pt y="396" x="36"/>
                </a:lnTo>
                <a:lnTo>
                  <a:pt y="358" x="56"/>
                </a:lnTo>
                <a:lnTo>
                  <a:pt y="316" x="84"/>
                </a:lnTo>
                <a:lnTo>
                  <a:pt y="294" x="100"/>
                </a:lnTo>
                <a:lnTo>
                  <a:pt y="272" x="118"/>
                </a:lnTo>
                <a:lnTo>
                  <a:pt y="248" x="138"/>
                </a:lnTo>
                <a:lnTo>
                  <a:pt y="226" x="160"/>
                </a:lnTo>
                <a:lnTo>
                  <a:pt y="204" x="184"/>
                </a:lnTo>
                <a:lnTo>
                  <a:pt y="182" x="212"/>
                </a:lnTo>
                <a:lnTo>
                  <a:pt y="162" x="240"/>
                </a:lnTo>
                <a:lnTo>
                  <a:pt y="140" x="272"/>
                </a:lnTo>
                <a:lnTo>
                  <a:pt y="120" x="306"/>
                </a:lnTo>
                <a:lnTo>
                  <a:pt y="102" x="342"/>
                </a:lnTo>
                <a:lnTo>
                  <a:pt y="84" x="382"/>
                </a:lnTo>
                <a:lnTo>
                  <a:pt y="66" x="424"/>
                </a:lnTo>
                <a:lnTo>
                  <a:pt y="52" x="470"/>
                </a:lnTo>
                <a:lnTo>
                  <a:pt y="38" x="518"/>
                </a:lnTo>
                <a:lnTo>
                  <a:pt y="26" x="570"/>
                </a:lnTo>
                <a:lnTo>
                  <a:pt y="16" x="624"/>
                </a:lnTo>
                <a:lnTo>
                  <a:pt y="6" x="682"/>
                </a:lnTo>
                <a:lnTo>
                  <a:pt y="0" x="744"/>
                </a:lnTo>
              </a:path>
            </a:pathLst>
          </a:custGeom>
          <a:noFill/>
          <a:ln w="25400" cap="flat">
            <a:solidFill>
              <a:srgbClr val="CB2813"/>
            </a:solidFill>
            <a:prstDash val="solid"/>
            <a:round/>
            <a:headEnd len="med" type="none" w="med"/>
            <a:tailEnd len="med" type="none" w="med"/>
          </a:ln>
        </p:spPr>
        <p:txBody>
          <a:bodyPr bIns="45700" tIns="45700" lIns="91425" anchor="t" anchorCtr="0" rIns="91425">
            <a:spAutoFit/>
          </a:bodyPr>
          <a:lstStyle/>
          <a:p/>
        </p:txBody>
      </p:sp>
      <p:sp>
        <p:nvSpPr>
          <p:cNvPr name="Shape 11" id="11"/>
          <p:cNvSpPr/>
          <p:nvPr/>
        </p:nvSpPr>
        <p:spPr>
          <a:xfrm>
            <a:off y="3536950" x="8273122"/>
            <a:ext cy="2606675" cx="777875"/>
          </a:xfrm>
          <a:custGeom>
            <a:pathLst>
              <a:path extrusionOk="0" h="1642" w="490">
                <a:moveTo>
                  <a:pt y="1642" x="0"/>
                </a:moveTo>
                <a:lnTo>
                  <a:pt y="1642" x="0"/>
                </a:lnTo>
                <a:lnTo>
                  <a:pt y="1624" x="24"/>
                </a:lnTo>
                <a:lnTo>
                  <a:pt y="1600" x="50"/>
                </a:lnTo>
                <a:lnTo>
                  <a:pt y="1564" x="86"/>
                </a:lnTo>
                <a:lnTo>
                  <a:pt y="1518" x="126"/>
                </a:lnTo>
                <a:lnTo>
                  <a:pt y="1490" x="148"/>
                </a:lnTo>
                <a:lnTo>
                  <a:pt y="1458" x="172"/>
                </a:lnTo>
                <a:lnTo>
                  <a:pt y="1424" x="196"/>
                </a:lnTo>
                <a:lnTo>
                  <a:pt y="1384" x="220"/>
                </a:lnTo>
                <a:lnTo>
                  <a:pt y="1344" x="244"/>
                </a:lnTo>
                <a:lnTo>
                  <a:pt y="1298" x="268"/>
                </a:lnTo>
                <a:lnTo>
                  <a:pt y="1248" x="292"/>
                </a:lnTo>
                <a:lnTo>
                  <a:pt y="1196" x="316"/>
                </a:lnTo>
                <a:lnTo>
                  <a:pt y="1138" x="340"/>
                </a:lnTo>
                <a:lnTo>
                  <a:pt y="1078" x="362"/>
                </a:lnTo>
                <a:lnTo>
                  <a:pt y="1014" x="384"/>
                </a:lnTo>
                <a:lnTo>
                  <a:pt y="944" x="404"/>
                </a:lnTo>
                <a:lnTo>
                  <a:pt y="870" x="422"/>
                </a:lnTo>
                <a:lnTo>
                  <a:pt y="792" x="438"/>
                </a:lnTo>
                <a:lnTo>
                  <a:pt y="710" x="454"/>
                </a:lnTo>
                <a:lnTo>
                  <a:pt y="624" x="466"/>
                </a:lnTo>
                <a:lnTo>
                  <a:pt y="532" x="476"/>
                </a:lnTo>
                <a:lnTo>
                  <a:pt y="436" x="484"/>
                </a:lnTo>
                <a:lnTo>
                  <a:pt y="334" x="488"/>
                </a:lnTo>
                <a:lnTo>
                  <a:pt y="228" x="490"/>
                </a:lnTo>
                <a:lnTo>
                  <a:pt y="118" x="488"/>
                </a:lnTo>
                <a:lnTo>
                  <a:pt y="0" x="484"/>
                </a:lnTo>
              </a:path>
            </a:pathLst>
          </a:custGeom>
          <a:noFill/>
          <a:ln w="25400" cap="flat">
            <a:solidFill>
              <a:srgbClr val="D0331F"/>
            </a:solidFill>
            <a:prstDash val="solid"/>
            <a:round/>
            <a:headEnd len="med" type="none" w="med"/>
            <a:tailEnd len="med" type="none" w="med"/>
          </a:ln>
        </p:spPr>
        <p:txBody>
          <a:bodyPr bIns="45700" tIns="45700" lIns="91425" anchor="t" anchorCtr="0" rIns="91425">
            <a:spAutoFit/>
          </a:bodyPr>
          <a:lstStyle/>
          <a:p/>
        </p:txBody>
      </p:sp>
      <p:sp>
        <p:nvSpPr>
          <p:cNvPr name="Shape 12" id="12"/>
          <p:cNvSpPr txBox="1"/>
          <p:nvPr>
            <p:ph type="title"/>
          </p:nvPr>
        </p:nvSpPr>
        <p:spPr>
          <a:xfrm rot="-240056">
            <a:off y="-19227" x="1172871"/>
            <a:ext cy="1143088" cx="8229556"/>
          </a:xfrm>
          <a:prstGeom prst="rect">
            <a:avLst/>
          </a:prstGeom>
          <a:noFill/>
          <a:ln>
            <a:noFill/>
          </a:ln>
        </p:spPr>
        <p:txBody>
          <a:bodyPr bIns="91425" tIns="91425" lIns="91425" anchor="ctr" anchorCtr="0" rIns="91425"/>
          <a:lstStyle>
            <a:lvl1pPr indent="228600" algn="l" marL="0" rtl="0">
              <a:spcBef>
                <a:spcPts val="0"/>
              </a:spcBef>
              <a:buClr>
                <a:schemeClr val="lt1"/>
              </a:buClr>
              <a:buSzPct val="100000"/>
              <a:buFont typeface="Trebuchet MS"/>
              <a:buNone/>
              <a:defRPr i="0" baseline="0" strike="noStrike" sz="3600" b="0" cap="none" u="none">
                <a:solidFill>
                  <a:schemeClr val="lt1"/>
                </a:solidFill>
                <a:latin typeface="Trebuchet MS"/>
                <a:ea typeface="Trebuchet MS"/>
                <a:cs typeface="Trebuchet MS"/>
                <a:sym typeface="Trebuchet MS"/>
              </a:defRPr>
            </a:lvl1pPr>
            <a:lvl2pPr indent="228600" algn="l" marL="0" rtl="0">
              <a:spcBef>
                <a:spcPts val="0"/>
              </a:spcBef>
              <a:buClr>
                <a:schemeClr val="lt1"/>
              </a:buClr>
              <a:buSzPct val="100000"/>
              <a:buFont typeface="Trebuchet MS"/>
              <a:buNone/>
              <a:defRPr i="0" baseline="0" strike="noStrike" sz="3600" b="0" cap="none" u="none">
                <a:solidFill>
                  <a:schemeClr val="lt1"/>
                </a:solidFill>
                <a:latin typeface="Trebuchet MS"/>
                <a:ea typeface="Trebuchet MS"/>
                <a:cs typeface="Trebuchet MS"/>
                <a:sym typeface="Trebuchet MS"/>
              </a:defRPr>
            </a:lvl2pPr>
            <a:lvl3pPr indent="228600" algn="l" marL="0" rtl="0">
              <a:spcBef>
                <a:spcPts val="0"/>
              </a:spcBef>
              <a:buClr>
                <a:schemeClr val="lt1"/>
              </a:buClr>
              <a:buSzPct val="100000"/>
              <a:buFont typeface="Trebuchet MS"/>
              <a:buNone/>
              <a:defRPr i="0" baseline="0" strike="noStrike" sz="3600" b="0" cap="none" u="none">
                <a:solidFill>
                  <a:schemeClr val="lt1"/>
                </a:solidFill>
                <a:latin typeface="Trebuchet MS"/>
                <a:ea typeface="Trebuchet MS"/>
                <a:cs typeface="Trebuchet MS"/>
                <a:sym typeface="Trebuchet MS"/>
              </a:defRPr>
            </a:lvl3pPr>
            <a:lvl4pPr indent="228600" algn="l" marL="0" rtl="0">
              <a:spcBef>
                <a:spcPts val="0"/>
              </a:spcBef>
              <a:buClr>
                <a:schemeClr val="lt1"/>
              </a:buClr>
              <a:buSzPct val="100000"/>
              <a:buFont typeface="Trebuchet MS"/>
              <a:buNone/>
              <a:defRPr i="0" baseline="0" strike="noStrike" sz="3600" b="0" cap="none" u="none">
                <a:solidFill>
                  <a:schemeClr val="lt1"/>
                </a:solidFill>
                <a:latin typeface="Trebuchet MS"/>
                <a:ea typeface="Trebuchet MS"/>
                <a:cs typeface="Trebuchet MS"/>
                <a:sym typeface="Trebuchet MS"/>
              </a:defRPr>
            </a:lvl4pPr>
            <a:lvl5pPr indent="228600" algn="l" marL="0" rtl="0">
              <a:spcBef>
                <a:spcPts val="0"/>
              </a:spcBef>
              <a:buClr>
                <a:schemeClr val="lt1"/>
              </a:buClr>
              <a:buSzPct val="100000"/>
              <a:buFont typeface="Trebuchet MS"/>
              <a:buNone/>
              <a:defRPr i="0" baseline="0" strike="noStrike" sz="3600" b="0" cap="none" u="none">
                <a:solidFill>
                  <a:schemeClr val="lt1"/>
                </a:solidFill>
                <a:latin typeface="Trebuchet MS"/>
                <a:ea typeface="Trebuchet MS"/>
                <a:cs typeface="Trebuchet MS"/>
                <a:sym typeface="Trebuchet MS"/>
              </a:defRPr>
            </a:lvl5pPr>
            <a:lvl6pPr indent="228600" algn="l" marL="0" rtl="0">
              <a:spcBef>
                <a:spcPts val="0"/>
              </a:spcBef>
              <a:buClr>
                <a:schemeClr val="lt1"/>
              </a:buClr>
              <a:buSzPct val="100000"/>
              <a:buFont typeface="Trebuchet MS"/>
              <a:buNone/>
              <a:defRPr i="0" baseline="0" strike="noStrike" sz="3600" b="0" cap="none" u="none">
                <a:solidFill>
                  <a:schemeClr val="lt1"/>
                </a:solidFill>
                <a:latin typeface="Trebuchet MS"/>
                <a:ea typeface="Trebuchet MS"/>
                <a:cs typeface="Trebuchet MS"/>
                <a:sym typeface="Trebuchet MS"/>
              </a:defRPr>
            </a:lvl6pPr>
            <a:lvl7pPr indent="228600" algn="l" marL="0" rtl="0">
              <a:spcBef>
                <a:spcPts val="0"/>
              </a:spcBef>
              <a:buClr>
                <a:schemeClr val="lt1"/>
              </a:buClr>
              <a:buSzPct val="100000"/>
              <a:buFont typeface="Trebuchet MS"/>
              <a:buNone/>
              <a:defRPr i="0" baseline="0" strike="noStrike" sz="3600" b="0" cap="none" u="none">
                <a:solidFill>
                  <a:schemeClr val="lt1"/>
                </a:solidFill>
                <a:latin typeface="Trebuchet MS"/>
                <a:ea typeface="Trebuchet MS"/>
                <a:cs typeface="Trebuchet MS"/>
                <a:sym typeface="Trebuchet MS"/>
              </a:defRPr>
            </a:lvl7pPr>
            <a:lvl8pPr indent="228600" algn="l" marL="0" rtl="0">
              <a:spcBef>
                <a:spcPts val="0"/>
              </a:spcBef>
              <a:buClr>
                <a:schemeClr val="lt1"/>
              </a:buClr>
              <a:buSzPct val="100000"/>
              <a:buFont typeface="Trebuchet MS"/>
              <a:buNone/>
              <a:defRPr i="0" baseline="0" strike="noStrike" sz="3600" b="0" cap="none" u="none">
                <a:solidFill>
                  <a:schemeClr val="lt1"/>
                </a:solidFill>
                <a:latin typeface="Trebuchet MS"/>
                <a:ea typeface="Trebuchet MS"/>
                <a:cs typeface="Trebuchet MS"/>
                <a:sym typeface="Trebuchet MS"/>
              </a:defRPr>
            </a:lvl8pPr>
            <a:lvl9pPr indent="228600" algn="l" marL="0" rtl="0">
              <a:spcBef>
                <a:spcPts val="0"/>
              </a:spcBef>
              <a:buClr>
                <a:schemeClr val="lt1"/>
              </a:buClr>
              <a:buSzPct val="100000"/>
              <a:buFont typeface="Trebuchet MS"/>
              <a:buNone/>
              <a:defRPr i="0" baseline="0" strike="noStrike" sz="3600" b="0" cap="none" u="none">
                <a:solidFill>
                  <a:schemeClr val="lt1"/>
                </a:solidFill>
                <a:latin typeface="Trebuchet MS"/>
                <a:ea typeface="Trebuchet MS"/>
                <a:cs typeface="Trebuchet MS"/>
                <a:sym typeface="Trebuchet MS"/>
              </a:defRPr>
            </a:lvl9pPr>
          </a:lstStyle>
          <a:p/>
        </p:txBody>
      </p:sp>
      <p:sp>
        <p:nvSpPr>
          <p:cNvPr name="Shape 13" id="13"/>
          <p:cNvSpPr txBox="1"/>
          <p:nvPr>
            <p:ph type="body" idx="1"/>
          </p:nvPr>
        </p:nvSpPr>
        <p:spPr>
          <a:xfrm>
            <a:off y="1828800" x="457200"/>
            <a:ext cy="4221299" cx="8229600"/>
          </a:xfrm>
          <a:prstGeom prst="rect">
            <a:avLst/>
          </a:prstGeom>
          <a:noFill/>
          <a:ln>
            <a:noFill/>
          </a:ln>
        </p:spPr>
        <p:txBody>
          <a:bodyPr bIns="91425" tIns="91425" lIns="91425" anchor="t" anchorCtr="0" rIns="91425"/>
          <a:lstStyle>
            <a:lvl1pPr indent="-342900" algn="l" marL="342900" rtl="0">
              <a:spcBef>
                <a:spcPts val="600"/>
              </a:spcBef>
              <a:buClr>
                <a:schemeClr val="lt2"/>
              </a:buClr>
              <a:buSzPct val="166666"/>
              <a:buFont typeface="Arial"/>
              <a:buChar char="•"/>
              <a:defRPr i="0" baseline="0" strike="noStrike" sz="3000" b="0" cap="none" u="none">
                <a:solidFill>
                  <a:schemeClr val="lt2"/>
                </a:solidFill>
                <a:latin typeface="Trebuchet MS"/>
                <a:ea typeface="Trebuchet MS"/>
                <a:cs typeface="Trebuchet MS"/>
                <a:sym typeface="Trebuchet MS"/>
              </a:defRPr>
            </a:lvl1pPr>
            <a:lvl2pPr indent="-285750" algn="l" marL="742950" rtl="0">
              <a:spcBef>
                <a:spcPts val="480"/>
              </a:spcBef>
              <a:buClr>
                <a:schemeClr val="lt2"/>
              </a:buClr>
              <a:buSzPct val="100000"/>
              <a:buFont typeface="Courier New"/>
              <a:buChar char="o"/>
              <a:defRPr i="0" baseline="0" strike="noStrike" sz="2400" b="0" cap="none" u="none">
                <a:solidFill>
                  <a:schemeClr val="lt2"/>
                </a:solidFill>
                <a:latin typeface="Trebuchet MS"/>
                <a:ea typeface="Trebuchet MS"/>
                <a:cs typeface="Trebuchet MS"/>
                <a:sym typeface="Trebuchet MS"/>
              </a:defRPr>
            </a:lvl2pPr>
            <a:lvl3pPr indent="-228600" algn="l" marL="1143000" rtl="0">
              <a:spcBef>
                <a:spcPts val="480"/>
              </a:spcBef>
              <a:buClr>
                <a:schemeClr val="lt2"/>
              </a:buClr>
              <a:buSzPct val="100000"/>
              <a:buFont typeface="Wingdings"/>
              <a:buChar char="§"/>
              <a:defRPr i="0" baseline="0" strike="noStrike" sz="2400" b="0" cap="none" u="none">
                <a:solidFill>
                  <a:schemeClr val="lt2"/>
                </a:solidFill>
                <a:latin typeface="Trebuchet MS"/>
                <a:ea typeface="Trebuchet MS"/>
                <a:cs typeface="Trebuchet MS"/>
                <a:sym typeface="Trebuchet MS"/>
              </a:defRPr>
            </a:lvl3pPr>
            <a:lvl4pPr indent="-228600" algn="l" marL="1600200" rtl="0">
              <a:spcBef>
                <a:spcPts val="360"/>
              </a:spcBef>
              <a:buClr>
                <a:schemeClr val="lt2"/>
              </a:buClr>
              <a:buSzPct val="166666"/>
              <a:buFont typeface="Arial"/>
              <a:buChar char="•"/>
              <a:defRPr i="0" baseline="0" strike="noStrike" sz="1800" b="0" cap="none" u="none">
                <a:solidFill>
                  <a:schemeClr val="lt2"/>
                </a:solidFill>
                <a:latin typeface="Trebuchet MS"/>
                <a:ea typeface="Trebuchet MS"/>
                <a:cs typeface="Trebuchet MS"/>
                <a:sym typeface="Trebuchet MS"/>
              </a:defRPr>
            </a:lvl4pPr>
            <a:lvl5pPr indent="-228600" algn="l" marL="2057400" rtl="0">
              <a:spcBef>
                <a:spcPts val="360"/>
              </a:spcBef>
              <a:buClr>
                <a:schemeClr val="lt2"/>
              </a:buClr>
              <a:buSzPct val="100000"/>
              <a:buFont typeface="Courier New"/>
              <a:buChar char="o"/>
              <a:defRPr i="0" baseline="0" strike="noStrike" sz="1800" b="0" cap="none" u="none">
                <a:solidFill>
                  <a:schemeClr val="lt2"/>
                </a:solidFill>
                <a:latin typeface="Trebuchet MS"/>
                <a:ea typeface="Trebuchet MS"/>
                <a:cs typeface="Trebuchet MS"/>
                <a:sym typeface="Trebuchet MS"/>
              </a:defRPr>
            </a:lvl5pPr>
            <a:lvl6pPr indent="-228600" algn="l" marL="2514600" rtl="0">
              <a:spcBef>
                <a:spcPts val="360"/>
              </a:spcBef>
              <a:buClr>
                <a:schemeClr val="lt2"/>
              </a:buClr>
              <a:buSzPct val="100000"/>
              <a:buFont typeface="Wingdings"/>
              <a:buChar char="§"/>
              <a:defRPr i="0" baseline="0" strike="noStrike" sz="1800" b="0" cap="none" u="none">
                <a:solidFill>
                  <a:schemeClr val="lt2"/>
                </a:solidFill>
                <a:latin typeface="Trebuchet MS"/>
                <a:ea typeface="Trebuchet MS"/>
                <a:cs typeface="Trebuchet MS"/>
                <a:sym typeface="Trebuchet MS"/>
              </a:defRPr>
            </a:lvl6pPr>
            <a:lvl7pPr indent="-228600" algn="l" marL="2971800" rtl="0">
              <a:spcBef>
                <a:spcPts val="360"/>
              </a:spcBef>
              <a:buClr>
                <a:schemeClr val="lt2"/>
              </a:buClr>
              <a:buSzPct val="166666"/>
              <a:buFont typeface="Arial"/>
              <a:buChar char="•"/>
              <a:defRPr i="0" baseline="0" strike="noStrike" sz="1800" b="0" cap="none" u="none">
                <a:solidFill>
                  <a:schemeClr val="lt2"/>
                </a:solidFill>
                <a:latin typeface="Trebuchet MS"/>
                <a:ea typeface="Trebuchet MS"/>
                <a:cs typeface="Trebuchet MS"/>
                <a:sym typeface="Trebuchet MS"/>
              </a:defRPr>
            </a:lvl7pPr>
            <a:lvl8pPr indent="-228600" algn="l" marL="3429000" rtl="0">
              <a:spcBef>
                <a:spcPts val="360"/>
              </a:spcBef>
              <a:buClr>
                <a:schemeClr val="lt2"/>
              </a:buClr>
              <a:buSzPct val="100000"/>
              <a:buFont typeface="Courier New"/>
              <a:buChar char="o"/>
              <a:defRPr i="0" baseline="0" strike="noStrike" sz="1800" b="0" cap="none" u="none">
                <a:solidFill>
                  <a:schemeClr val="lt2"/>
                </a:solidFill>
                <a:latin typeface="Trebuchet MS"/>
                <a:ea typeface="Trebuchet MS"/>
                <a:cs typeface="Trebuchet MS"/>
                <a:sym typeface="Trebuchet MS"/>
              </a:defRPr>
            </a:lvl8pPr>
            <a:lvl9pPr indent="-228600" algn="l" marL="3886200" rtl="0">
              <a:spcBef>
                <a:spcPts val="360"/>
              </a:spcBef>
              <a:buClr>
                <a:schemeClr val="lt2"/>
              </a:buClr>
              <a:buSzPct val="100000"/>
              <a:buFont typeface="Wingdings"/>
              <a:buChar char="§"/>
              <a:defRPr i="0" baseline="0" strike="noStrike" sz="1800" b="0" cap="none" u="none">
                <a:solidFill>
                  <a:schemeClr val="lt2"/>
                </a:solidFill>
                <a:latin typeface="Trebuchet MS"/>
                <a:ea typeface="Trebuchet MS"/>
                <a:cs typeface="Trebuchet MS"/>
                <a:sym typeface="Trebuchet MS"/>
              </a:defRPr>
            </a:lvl9pPr>
          </a:lstStyle>
          <a:p/>
        </p:txBody>
      </p:sp>
    </p:spTree>
  </p:cSld>
  <p:clrMap accent6="accent6" tx2="lt2" bg2="dk2" accent5="accent5" tx1="dk1" bg1="lt1" accent4="accent4" accent3="accent3" accent2="accent2" accent1="accent1" folHlink="folHlink" hlink="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67" id="67"/>
        <p:cNvGrpSpPr/>
        <p:nvPr/>
      </p:nvGrpSpPr>
      <p:grpSpPr>
        <a:xfrm>
          <a:off y="0" x="0"/>
          <a:ext cy="0" cx="0"/>
          <a:chOff y="0" x="0"/>
          <a:chExt cy="0" cx="0"/>
        </a:xfrm>
      </p:grpSpPr>
      <p:sp>
        <p:nvSpPr>
          <p:cNvPr name="Shape 68" id="68"/>
          <p:cNvSpPr txBox="1"/>
          <p:nvPr>
            <p:ph type="title"/>
          </p:nvPr>
        </p:nvSpPr>
        <p:spPr>
          <a:xfrm>
            <a:off y="274637" x="457200"/>
            <a:ext cy="1143000" cx="8229600"/>
          </a:xfrm>
          <a:prstGeom prst="rect">
            <a:avLst/>
          </a:prstGeom>
          <a:noFill/>
          <a:ln>
            <a:noFill/>
          </a:ln>
        </p:spPr>
        <p:txBody>
          <a:bodyPr bIns="91425" tIns="91425" lIns="91425" anchor="b" anchorCtr="0" rIns="91425"/>
          <a:lstStyle>
            <a:lvl1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1pPr>
            <a:lvl2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2pPr>
            <a:lvl3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3pPr>
            <a:lvl4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4pPr>
            <a:lvl5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5pPr>
            <a:lvl6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6pPr>
            <a:lvl7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7pPr>
            <a:lvl8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8pPr>
            <a:lvl9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9pPr>
          </a:lstStyle>
          <a:p/>
        </p:txBody>
      </p:sp>
      <p:sp>
        <p:nvSpPr>
          <p:cNvPr name="Shape 69" id="69"/>
          <p:cNvSpPr txBox="1"/>
          <p:nvPr>
            <p:ph type="body" idx="1"/>
          </p:nvPr>
        </p:nvSpPr>
        <p:spPr>
          <a:xfrm>
            <a:off y="1600200" x="457200"/>
            <a:ext cy="4967574" cx="8229600"/>
          </a:xfrm>
          <a:prstGeom prst="rect">
            <a:avLst/>
          </a:prstGeom>
          <a:noFill/>
          <a:ln>
            <a:noFill/>
          </a:ln>
        </p:spPr>
        <p:txBody>
          <a:bodyPr bIns="91425" tIns="91425" lIns="91425" anchor="t" anchorCtr="0" rIns="91425"/>
          <a:lstStyle>
            <a:lvl1pPr indent="-342900" algn="l" marL="342900" rtl="0">
              <a:spcBef>
                <a:spcPts val="600"/>
              </a:spcBef>
              <a:buClr>
                <a:schemeClr val="dk1"/>
              </a:buClr>
              <a:buSzPct val="166666"/>
              <a:buFont typeface="Arial"/>
              <a:buChar char="•"/>
              <a:defRPr i="0" baseline="0" strike="noStrike" sz="3000" b="0" cap="none" u="none">
                <a:solidFill>
                  <a:schemeClr val="dk1"/>
                </a:solidFill>
                <a:latin typeface="Arial"/>
                <a:ea typeface="Arial"/>
                <a:cs typeface="Arial"/>
                <a:sym typeface="Arial"/>
              </a:defRPr>
            </a:lvl1pPr>
            <a:lvl2pPr indent="-285750" algn="l" marL="742950" rtl="0">
              <a:spcBef>
                <a:spcPts val="480"/>
              </a:spcBef>
              <a:buClr>
                <a:schemeClr val="dk1"/>
              </a:buClr>
              <a:buSzPct val="100000"/>
              <a:buFont typeface="Courier New"/>
              <a:buChar char="o"/>
              <a:defRPr i="0" baseline="0" strike="noStrike" sz="2400" b="0" cap="none" u="none">
                <a:solidFill>
                  <a:schemeClr val="dk1"/>
                </a:solidFill>
                <a:latin typeface="Arial"/>
                <a:ea typeface="Arial"/>
                <a:cs typeface="Arial"/>
                <a:sym typeface="Arial"/>
              </a:defRPr>
            </a:lvl2pPr>
            <a:lvl3pPr indent="-228600" algn="l" marL="1143000" rtl="0">
              <a:spcBef>
                <a:spcPts val="480"/>
              </a:spcBef>
              <a:buClr>
                <a:schemeClr val="dk1"/>
              </a:buClr>
              <a:buSzPct val="100000"/>
              <a:buFont typeface="Wingdings"/>
              <a:buChar char="§"/>
              <a:defRPr i="0" baseline="0" strike="noStrike" sz="2400" b="0" cap="none" u="none">
                <a:solidFill>
                  <a:schemeClr val="dk1"/>
                </a:solidFill>
                <a:latin typeface="Arial"/>
                <a:ea typeface="Arial"/>
                <a:cs typeface="Arial"/>
                <a:sym typeface="Arial"/>
              </a:defRPr>
            </a:lvl3pPr>
            <a:lvl4pPr indent="-228600" algn="l" marL="16002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4pPr>
            <a:lvl5pPr indent="-228600" algn="l" marL="20574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5pPr>
            <a:lvl6pPr indent="-228600" algn="l" marL="25146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6pPr>
            <a:lvl7pPr indent="-228600" algn="l" marL="29718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7pPr>
            <a:lvl8pPr indent="-228600" algn="l" marL="34290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8pPr>
            <a:lvl9pPr indent="-228600" algn="l" marL="38862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9pPr>
          </a:lstStyle>
          <a:p/>
        </p:txBody>
      </p:sp>
    </p:spTree>
  </p:cSld>
  <p:clrMap accent6="accent6" tx2="lt2" bg2="dk2" accent5="accent5" tx1="dk1" bg1="lt1" accent4="accent4" accent3="accent3" accent2="accent2" accent1="accent1" folHlink="folHlink" hlink="hlink"/>
  <p:sldLayoutIdLst>
    <p:sldLayoutId id="2147483654" r:id="rId1"/>
    <p:sldLayoutId id="2147483655" r:id="rId2"/>
    <p:sldLayoutId id="2147483656" r:id="rId3"/>
    <p:sldLayoutId id="2147483657" r:id="rId4"/>
    <p:sldLayoutId id="2147483658" r:id="rId5"/>
    <p:sldLayoutId id="2147483659"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85" id="85"/>
        <p:cNvGrpSpPr/>
        <p:nvPr/>
      </p:nvGrpSpPr>
      <p:grpSpPr>
        <a:xfrm>
          <a:off y="0" x="0"/>
          <a:ext cy="0" cx="0"/>
          <a:chOff y="0" x="0"/>
          <a:chExt cy="0" cx="0"/>
        </a:xfrm>
      </p:grpSpPr>
      <p:grpSp>
        <p:nvGrpSpPr>
          <p:cNvPr name="Shape 86" id="86"/>
          <p:cNvGrpSpPr/>
          <p:nvPr/>
        </p:nvGrpSpPr>
        <p:grpSpPr>
          <a:xfrm>
            <a:off y="-94" x="33867"/>
            <a:ext cy="2810236" cx="3409812"/>
            <a:chOff y="1493" x="0"/>
            <a:chExt cy="2810236" cx="3409812"/>
          </a:xfrm>
        </p:grpSpPr>
        <p:cxnSp>
          <p:nvCxnSpPr>
            <p:cNvPr name="Shape 87" id="87"/>
            <p:cNvCxnSpPr/>
            <p:nvPr/>
          </p:nvCxnSpPr>
          <p:spPr>
            <a:xfrm>
              <a:off y="245542" x="0"/>
              <a:ext cy="1500" cx="3251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88" id="88"/>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89" id="89"/>
            <p:cNvCxnSpPr/>
            <p:nvPr/>
          </p:nvCxnSpPr>
          <p:spPr>
            <a:xfrm>
              <a:off y="474143" x="0"/>
              <a:ext cy="1500" cx="26669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90" id="90"/>
            <p:cNvCxnSpPr/>
            <p:nvPr/>
          </p:nvCxnSpPr>
          <p:spPr>
            <a:xfrm>
              <a:off y="702743" x="0"/>
              <a:ext cy="1500" cx="21675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91" id="91"/>
            <p:cNvCxnSpPr/>
            <p:nvPr/>
          </p:nvCxnSpPr>
          <p:spPr>
            <a:xfrm>
              <a:off y="931342" x="0"/>
              <a:ext cy="1500" cx="18626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92" id="92"/>
            <p:cNvCxnSpPr/>
            <p:nvPr/>
          </p:nvCxnSpPr>
          <p:spPr>
            <a:xfrm>
              <a:off y="1159942" x="0"/>
              <a:ext cy="1500" cx="1490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93" id="93"/>
            <p:cNvCxnSpPr/>
            <p:nvPr/>
          </p:nvCxnSpPr>
          <p:spPr>
            <a:xfrm>
              <a:off y="1388542" x="0"/>
              <a:ext cy="1500" cx="12191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94" id="94"/>
            <p:cNvCxnSpPr/>
            <p:nvPr/>
          </p:nvCxnSpPr>
          <p:spPr>
            <a:xfrm>
              <a:off y="1617142" x="0"/>
              <a:ext cy="1500" cx="990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95" id="95"/>
            <p:cNvCxnSpPr/>
            <p:nvPr/>
          </p:nvCxnSpPr>
          <p:spPr>
            <a:xfrm>
              <a:off y="1845742" x="0"/>
              <a:ext cy="1500" cx="745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96" id="96"/>
            <p:cNvCxnSpPr/>
            <p:nvPr/>
          </p:nvCxnSpPr>
          <p:spPr>
            <a:xfrm>
              <a:off y="2074342" x="0"/>
              <a:ext cy="1500" cx="5333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97" id="97"/>
            <p:cNvCxnSpPr/>
            <p:nvPr/>
          </p:nvCxnSpPr>
          <p:spPr>
            <a:xfrm>
              <a:off y="2302943" x="0"/>
              <a:ext cy="1500" cx="262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98" id="98"/>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99" id="99"/>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00" id="100"/>
            <p:cNvCxnSpPr/>
            <p:nvPr/>
          </p:nvCxnSpPr>
          <p:spPr>
            <a:xfrm rot="-5400000">
              <a:off y="887576" x="-853"/>
              <a:ext cy="1500" cx="17639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01" id="101"/>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02" id="102"/>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03" id="103"/>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04" id="104"/>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05" id="105"/>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06" id="106"/>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07" id="107"/>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08" id="108"/>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09" id="109"/>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10" id="110"/>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11" id="111"/>
            <p:cNvCxnSpPr/>
            <p:nvPr/>
          </p:nvCxnSpPr>
          <p:spPr>
            <a:xfrm rot="-5400000">
              <a:off y="85076" x="3324762"/>
              <a:ext cy="1500" cx="168600"/>
            </a:xfrm>
            <a:prstGeom prst="straightConnector1">
              <a:avLst/>
            </a:prstGeom>
            <a:noFill/>
            <a:ln w="12700" cap="flat">
              <a:solidFill>
                <a:srgbClr val="B7CCE4">
                  <a:alpha val="53725"/>
                </a:srgbClr>
              </a:solidFill>
              <a:prstDash val="solid"/>
              <a:round/>
              <a:headEnd len="med" type="none" w="med"/>
              <a:tailEnd len="med" type="none" w="med"/>
            </a:ln>
          </p:spPr>
        </p:cxnSp>
      </p:grpSp>
      <p:sp>
        <p:nvSpPr>
          <p:cNvPr name="Shape 112" id="112"/>
          <p:cNvSpPr txBox="1"/>
          <p:nvPr>
            <p:ph type="title"/>
          </p:nvPr>
        </p:nvSpPr>
        <p:spPr>
          <a:xfrm>
            <a:off y="274637" x="457200"/>
            <a:ext cy="1143000" cx="8229600"/>
          </a:xfrm>
          <a:prstGeom prst="rect">
            <a:avLst/>
          </a:prstGeom>
          <a:noFill/>
          <a:ln>
            <a:noFill/>
          </a:ln>
        </p:spPr>
        <p:txBody>
          <a:bodyPr bIns="91425" tIns="91425" lIns="91425" anchor="b" anchorCtr="0" rIns="91425"/>
          <a:lstStyle>
            <a:lvl1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1pPr>
            <a:lvl2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2pPr>
            <a:lvl3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3pPr>
            <a:lvl4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4pPr>
            <a:lvl5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5pPr>
            <a:lvl6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6pPr>
            <a:lvl7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7pPr>
            <a:lvl8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8pPr>
            <a:lvl9pPr indent="279400" algn="l" marL="0" rtl="0">
              <a:spcBef>
                <a:spcPts val="0"/>
              </a:spcBef>
              <a:buClr>
                <a:schemeClr val="lt1"/>
              </a:buClr>
              <a:buSzPct val="100000"/>
              <a:buFont typeface="Arial"/>
              <a:buNone/>
              <a:defRPr i="0" baseline="0" strike="noStrike" sz="4400" b="0" cap="none" u="none">
                <a:solidFill>
                  <a:schemeClr val="lt1"/>
                </a:solidFill>
                <a:latin typeface="Arial"/>
                <a:ea typeface="Arial"/>
                <a:cs typeface="Arial"/>
                <a:sym typeface="Arial"/>
              </a:defRPr>
            </a:lvl9pPr>
          </a:lstStyle>
          <a:p/>
        </p:txBody>
      </p:sp>
      <p:sp>
        <p:nvSpPr>
          <p:cNvPr name="Shape 113" id="113"/>
          <p:cNvSpPr txBox="1"/>
          <p:nvPr>
            <p:ph type="body" idx="1"/>
          </p:nvPr>
        </p:nvSpPr>
        <p:spPr>
          <a:xfrm>
            <a:off y="1600200" x="457200"/>
            <a:ext cy="4526100" cx="8229600"/>
          </a:xfrm>
          <a:prstGeom prst="rect">
            <a:avLst/>
          </a:prstGeom>
          <a:noFill/>
          <a:ln>
            <a:noFill/>
          </a:ln>
        </p:spPr>
        <p:txBody>
          <a:bodyPr bIns="91425" tIns="91425" lIns="91425" anchor="t" anchorCtr="0" rIns="91425"/>
          <a:lstStyle>
            <a:lvl1pPr indent="-342900" algn="l" marL="342900" rtl="0">
              <a:spcBef>
                <a:spcPts val="0"/>
              </a:spcBef>
              <a:buClr>
                <a:schemeClr val="dk2"/>
              </a:buClr>
              <a:buSzPct val="166666"/>
              <a:buFont typeface="Arial"/>
              <a:buChar char="•"/>
              <a:defRPr i="0" baseline="0" strike="noStrike" sz="1800" b="0" cap="none" u="none">
                <a:solidFill>
                  <a:schemeClr val="dk2"/>
                </a:solidFill>
                <a:latin typeface="Arial"/>
                <a:ea typeface="Arial"/>
                <a:cs typeface="Arial"/>
                <a:sym typeface="Arial"/>
              </a:defRPr>
            </a:lvl1pPr>
            <a:lvl2pPr indent="-285750" algn="l" marL="742950" rtl="0">
              <a:spcBef>
                <a:spcPts val="360"/>
              </a:spcBef>
              <a:buClr>
                <a:schemeClr val="dk2"/>
              </a:buClr>
              <a:buSzPct val="100000"/>
              <a:buFont typeface="Courier New"/>
              <a:buChar char="o"/>
              <a:defRPr i="0" baseline="0" strike="noStrike" sz="1800" b="0" cap="none" u="none">
                <a:solidFill>
                  <a:schemeClr val="dk2"/>
                </a:solidFill>
                <a:latin typeface="Arial"/>
                <a:ea typeface="Arial"/>
                <a:cs typeface="Arial"/>
                <a:sym typeface="Arial"/>
              </a:defRPr>
            </a:lvl2pPr>
            <a:lvl3pPr indent="-228600" algn="l" marL="1143000" rtl="0">
              <a:spcBef>
                <a:spcPts val="360"/>
              </a:spcBef>
              <a:buClr>
                <a:schemeClr val="dk2"/>
              </a:buClr>
              <a:buSzPct val="100000"/>
              <a:buFont typeface="Wingdings"/>
              <a:buChar char="§"/>
              <a:defRPr i="0" baseline="0" strike="noStrike" sz="1800" b="0" cap="none" u="none">
                <a:solidFill>
                  <a:schemeClr val="dk2"/>
                </a:solidFill>
                <a:latin typeface="Arial"/>
                <a:ea typeface="Arial"/>
                <a:cs typeface="Arial"/>
                <a:sym typeface="Arial"/>
              </a:defRPr>
            </a:lvl3pPr>
            <a:lvl4pPr indent="-228600" algn="l" marL="1600200" rtl="0">
              <a:spcBef>
                <a:spcPts val="360"/>
              </a:spcBef>
              <a:buClr>
                <a:schemeClr val="dk2"/>
              </a:buClr>
              <a:buSzPct val="166666"/>
              <a:buFont typeface="Arial"/>
              <a:buChar char="•"/>
              <a:defRPr i="0" baseline="0" strike="noStrike" sz="1800" b="0" cap="none" u="none">
                <a:solidFill>
                  <a:schemeClr val="dk2"/>
                </a:solidFill>
                <a:latin typeface="Arial"/>
                <a:ea typeface="Arial"/>
                <a:cs typeface="Arial"/>
                <a:sym typeface="Arial"/>
              </a:defRPr>
            </a:lvl4pPr>
            <a:lvl5pPr indent="-228600" algn="l" marL="2057400" rtl="0">
              <a:spcBef>
                <a:spcPts val="360"/>
              </a:spcBef>
              <a:buClr>
                <a:schemeClr val="dk2"/>
              </a:buClr>
              <a:buSzPct val="100000"/>
              <a:buFont typeface="Courier New"/>
              <a:buChar char="o"/>
              <a:defRPr i="0" baseline="0" strike="noStrike" sz="1800" b="0" cap="none" u="none">
                <a:solidFill>
                  <a:schemeClr val="dk2"/>
                </a:solidFill>
                <a:latin typeface="Arial"/>
                <a:ea typeface="Arial"/>
                <a:cs typeface="Arial"/>
                <a:sym typeface="Arial"/>
              </a:defRPr>
            </a:lvl5pPr>
            <a:lvl6pPr indent="-228600" algn="l" marL="2514600" rtl="0">
              <a:spcBef>
                <a:spcPts val="360"/>
              </a:spcBef>
              <a:buClr>
                <a:schemeClr val="dk2"/>
              </a:buClr>
              <a:buSzPct val="100000"/>
              <a:buFont typeface="Wingdings"/>
              <a:buChar char="§"/>
              <a:defRPr i="0" baseline="0" strike="noStrike" sz="1800" b="0" cap="none" u="none">
                <a:solidFill>
                  <a:schemeClr val="dk2"/>
                </a:solidFill>
                <a:latin typeface="Arial"/>
                <a:ea typeface="Arial"/>
                <a:cs typeface="Arial"/>
                <a:sym typeface="Arial"/>
              </a:defRPr>
            </a:lvl6pPr>
            <a:lvl7pPr indent="-228600" algn="l" marL="2971800" rtl="0">
              <a:spcBef>
                <a:spcPts val="360"/>
              </a:spcBef>
              <a:buClr>
                <a:schemeClr val="dk2"/>
              </a:buClr>
              <a:buSzPct val="166666"/>
              <a:buFont typeface="Arial"/>
              <a:buChar char="•"/>
              <a:defRPr i="0" baseline="0" strike="noStrike" sz="1800" b="0" cap="none" u="none">
                <a:solidFill>
                  <a:schemeClr val="dk2"/>
                </a:solidFill>
                <a:latin typeface="Arial"/>
                <a:ea typeface="Arial"/>
                <a:cs typeface="Arial"/>
                <a:sym typeface="Arial"/>
              </a:defRPr>
            </a:lvl7pPr>
            <a:lvl8pPr indent="-228600" algn="l" marL="3429000" rtl="0">
              <a:spcBef>
                <a:spcPts val="360"/>
              </a:spcBef>
              <a:buClr>
                <a:schemeClr val="dk2"/>
              </a:buClr>
              <a:buSzPct val="100000"/>
              <a:buFont typeface="Courier New"/>
              <a:buChar char="o"/>
              <a:defRPr i="0" baseline="0" strike="noStrike" sz="1800" b="0" cap="none" u="none">
                <a:solidFill>
                  <a:schemeClr val="dk2"/>
                </a:solidFill>
                <a:latin typeface="Arial"/>
                <a:ea typeface="Arial"/>
                <a:cs typeface="Arial"/>
                <a:sym typeface="Arial"/>
              </a:defRPr>
            </a:lvl8pPr>
            <a:lvl9pPr indent="-228600" algn="l" marL="3886200" rtl="0">
              <a:spcBef>
                <a:spcPts val="360"/>
              </a:spcBef>
              <a:buClr>
                <a:schemeClr val="dk2"/>
              </a:buClr>
              <a:buSzPct val="100000"/>
              <a:buFont typeface="Wingdings"/>
              <a:buChar char="§"/>
              <a:defRPr i="0" baseline="0" strike="noStrike" sz="1800" b="0" cap="none" u="none">
                <a:solidFill>
                  <a:schemeClr val="dk2"/>
                </a:solidFill>
                <a:latin typeface="Arial"/>
                <a:ea typeface="Arial"/>
                <a:cs typeface="Arial"/>
                <a:sym typeface="Arial"/>
              </a:defRPr>
            </a:lvl9pPr>
          </a:lstStyle>
          <a:p/>
        </p:txBody>
      </p:sp>
      <p:grpSp>
        <p:nvGrpSpPr>
          <p:cNvPr name="Shape 114" id="114"/>
          <p:cNvGrpSpPr/>
          <p:nvPr/>
        </p:nvGrpSpPr>
        <p:grpSpPr>
          <a:xfrm rot="10800000">
            <a:off y="4047858" x="5734187"/>
            <a:ext cy="2810236" cx="3409812"/>
            <a:chOff y="1493" x="0"/>
            <a:chExt cy="2810236" cx="3409812"/>
          </a:xfrm>
        </p:grpSpPr>
        <p:cxnSp>
          <p:nvCxnSpPr>
            <p:cNvPr name="Shape 115" id="115"/>
            <p:cNvCxnSpPr/>
            <p:nvPr/>
          </p:nvCxnSpPr>
          <p:spPr>
            <a:xfrm>
              <a:off y="245542" x="0"/>
              <a:ext cy="1500" cx="3251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16" id="116"/>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17" id="117"/>
            <p:cNvCxnSpPr/>
            <p:nvPr/>
          </p:nvCxnSpPr>
          <p:spPr>
            <a:xfrm>
              <a:off y="474143" x="0"/>
              <a:ext cy="1500" cx="26669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18" id="118"/>
            <p:cNvCxnSpPr/>
            <p:nvPr/>
          </p:nvCxnSpPr>
          <p:spPr>
            <a:xfrm>
              <a:off y="702743" x="0"/>
              <a:ext cy="1500" cx="21675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19" id="119"/>
            <p:cNvCxnSpPr/>
            <p:nvPr/>
          </p:nvCxnSpPr>
          <p:spPr>
            <a:xfrm>
              <a:off y="931342" x="0"/>
              <a:ext cy="1500" cx="18626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20" id="120"/>
            <p:cNvCxnSpPr/>
            <p:nvPr/>
          </p:nvCxnSpPr>
          <p:spPr>
            <a:xfrm>
              <a:off y="1159942" x="0"/>
              <a:ext cy="1500" cx="1490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21" id="121"/>
            <p:cNvCxnSpPr/>
            <p:nvPr/>
          </p:nvCxnSpPr>
          <p:spPr>
            <a:xfrm>
              <a:off y="1388542" x="0"/>
              <a:ext cy="1500" cx="12191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22" id="122"/>
            <p:cNvCxnSpPr/>
            <p:nvPr/>
          </p:nvCxnSpPr>
          <p:spPr>
            <a:xfrm>
              <a:off y="1617142" x="0"/>
              <a:ext cy="1500" cx="990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23" id="123"/>
            <p:cNvCxnSpPr/>
            <p:nvPr/>
          </p:nvCxnSpPr>
          <p:spPr>
            <a:xfrm>
              <a:off y="1845742" x="0"/>
              <a:ext cy="1500" cx="745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24" id="124"/>
            <p:cNvCxnSpPr/>
            <p:nvPr/>
          </p:nvCxnSpPr>
          <p:spPr>
            <a:xfrm>
              <a:off y="2074342" x="0"/>
              <a:ext cy="1500" cx="5333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25" id="125"/>
            <p:cNvCxnSpPr/>
            <p:nvPr/>
          </p:nvCxnSpPr>
          <p:spPr>
            <a:xfrm>
              <a:off y="2302943" x="0"/>
              <a:ext cy="1500" cx="262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26" id="126"/>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27" id="127"/>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28" id="128"/>
            <p:cNvCxnSpPr/>
            <p:nvPr/>
          </p:nvCxnSpPr>
          <p:spPr>
            <a:xfrm rot="-5400000">
              <a:off y="887576" x="-853"/>
              <a:ext cy="1500" cx="17639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29" id="129"/>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30" id="130"/>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31" id="131"/>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32" id="132"/>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33" id="133"/>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34" id="134"/>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35" id="135"/>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36" id="136"/>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37" id="137"/>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38" id="138"/>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len="med" type="none" w="med"/>
              <a:tailEnd len="med" type="none" w="med"/>
            </a:ln>
          </p:spPr>
        </p:cxnSp>
        <p:cxnSp>
          <p:nvCxnSpPr>
            <p:cNvPr name="Shape 139" id="139"/>
            <p:cNvCxnSpPr/>
            <p:nvPr/>
          </p:nvCxnSpPr>
          <p:spPr>
            <a:xfrm rot="-5400000">
              <a:off y="85076" x="3324762"/>
              <a:ext cy="1500" cx="168600"/>
            </a:xfrm>
            <a:prstGeom prst="straightConnector1">
              <a:avLst/>
            </a:prstGeom>
            <a:noFill/>
            <a:ln w="12700" cap="flat">
              <a:solidFill>
                <a:srgbClr val="B7CCE4">
                  <a:alpha val="53725"/>
                </a:srgbClr>
              </a:solidFill>
              <a:prstDash val="solid"/>
              <a:round/>
              <a:headEnd len="med" type="none" w="med"/>
              <a:tailEnd len="med" type="none" w="med"/>
            </a:ln>
          </p:spPr>
        </p:cxnSp>
      </p:grpSp>
    </p:spTree>
  </p:cSld>
  <p:clrMap accent6="accent6" tx2="lt2" bg2="dk2" accent5="accent5" tx1="dk1" bg1="lt1" accent4="accent4" accent3="accent3" accent2="accent2" accent1="accent1" folHlink="folHlink" hlink="hlink"/>
  <p:sldLayoutIdLst>
    <p:sldLayoutId id="2147483660" r:id="rId1"/>
    <p:sldLayoutId id="2147483661" r:id="rId2"/>
    <p:sldLayoutId id="2147483662" r:id="rId3"/>
    <p:sldLayoutId id="2147483663" r:id="rId4"/>
    <p:sldLayoutId id="2147483664" r:id="rId5"/>
    <p:sldLayoutId id="2147483665"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69" id="169"/>
        <p:cNvGrpSpPr/>
        <p:nvPr/>
      </p:nvGrpSpPr>
      <p:grpSpPr>
        <a:xfrm>
          <a:off y="0" x="0"/>
          <a:ext cy="0" cx="0"/>
          <a:chOff y="0" x="0"/>
          <a:chExt cy="0" cx="0"/>
        </a:xfrm>
      </p:grpSpPr>
      <p:sp>
        <p:nvSpPr>
          <p:cNvPr name="Shape 170" id="170"/>
          <p:cNvSpPr txBox="1"/>
          <p:nvPr>
            <p:ph type="title"/>
          </p:nvPr>
        </p:nvSpPr>
        <p:spPr>
          <a:xfrm>
            <a:off y="274637" x="457200"/>
            <a:ext cy="1143000" cx="8229600"/>
          </a:xfrm>
          <a:prstGeom prst="rect">
            <a:avLst/>
          </a:prstGeom>
          <a:noFill/>
          <a:ln>
            <a:noFill/>
          </a:ln>
        </p:spPr>
        <p:txBody>
          <a:bodyPr bIns="91425" tIns="91425" lIns="91425" anchor="b" anchorCtr="0" rIns="91425"/>
          <a:lstStyle>
            <a:lvl1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1pPr>
            <a:lvl2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2pPr>
            <a:lvl3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3pPr>
            <a:lvl4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4pPr>
            <a:lvl5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5pPr>
            <a:lvl6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6pPr>
            <a:lvl7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7pPr>
            <a:lvl8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8pPr>
            <a:lvl9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9pPr>
          </a:lstStyle>
          <a:p/>
        </p:txBody>
      </p:sp>
      <p:sp>
        <p:nvSpPr>
          <p:cNvPr name="Shape 171" id="171"/>
          <p:cNvSpPr txBox="1"/>
          <p:nvPr>
            <p:ph type="body" idx="1"/>
          </p:nvPr>
        </p:nvSpPr>
        <p:spPr>
          <a:xfrm>
            <a:off y="1600200" x="457200"/>
            <a:ext cy="4967700" cx="8229600"/>
          </a:xfrm>
          <a:prstGeom prst="rect">
            <a:avLst/>
          </a:prstGeom>
          <a:noFill/>
          <a:ln>
            <a:noFill/>
          </a:ln>
        </p:spPr>
        <p:txBody>
          <a:bodyPr bIns="91425" tIns="91425" lIns="91425" anchor="t" anchorCtr="0" rIns="91425"/>
          <a:lstStyle>
            <a:lvl1pPr indent="-342900" algn="l" marL="342900" rtl="0">
              <a:spcBef>
                <a:spcPts val="600"/>
              </a:spcBef>
              <a:buClr>
                <a:schemeClr val="dk1"/>
              </a:buClr>
              <a:buSzPct val="166666"/>
              <a:buFont typeface="Arial"/>
              <a:buChar char="•"/>
              <a:defRPr i="0" baseline="0" strike="noStrike" sz="3000" b="0" cap="none" u="none">
                <a:solidFill>
                  <a:schemeClr val="dk1"/>
                </a:solidFill>
                <a:latin typeface="Arial"/>
                <a:ea typeface="Arial"/>
                <a:cs typeface="Arial"/>
                <a:sym typeface="Arial"/>
              </a:defRPr>
            </a:lvl1pPr>
            <a:lvl2pPr indent="-285750" algn="l" marL="742950" rtl="0">
              <a:spcBef>
                <a:spcPts val="480"/>
              </a:spcBef>
              <a:buClr>
                <a:schemeClr val="dk1"/>
              </a:buClr>
              <a:buSzPct val="100000"/>
              <a:buFont typeface="Courier New"/>
              <a:buChar char="o"/>
              <a:defRPr i="0" baseline="0" strike="noStrike" sz="2400" b="0" cap="none" u="none">
                <a:solidFill>
                  <a:schemeClr val="dk1"/>
                </a:solidFill>
                <a:latin typeface="Arial"/>
                <a:ea typeface="Arial"/>
                <a:cs typeface="Arial"/>
                <a:sym typeface="Arial"/>
              </a:defRPr>
            </a:lvl2pPr>
            <a:lvl3pPr indent="-228600" algn="l" marL="1143000" rtl="0">
              <a:spcBef>
                <a:spcPts val="480"/>
              </a:spcBef>
              <a:buClr>
                <a:schemeClr val="dk1"/>
              </a:buClr>
              <a:buSzPct val="100000"/>
              <a:buFont typeface="Wingdings"/>
              <a:buChar char="§"/>
              <a:defRPr i="0" baseline="0" strike="noStrike" sz="2400" b="0" cap="none" u="none">
                <a:solidFill>
                  <a:schemeClr val="dk1"/>
                </a:solidFill>
                <a:latin typeface="Arial"/>
                <a:ea typeface="Arial"/>
                <a:cs typeface="Arial"/>
                <a:sym typeface="Arial"/>
              </a:defRPr>
            </a:lvl3pPr>
            <a:lvl4pPr indent="-228600" algn="l" marL="16002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4pPr>
            <a:lvl5pPr indent="-228600" algn="l" marL="20574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5pPr>
            <a:lvl6pPr indent="-228600" algn="l" marL="25146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6pPr>
            <a:lvl7pPr indent="-228600" algn="l" marL="29718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7pPr>
            <a:lvl8pPr indent="-228600" algn="l" marL="34290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8pPr>
            <a:lvl9pPr indent="-228600" algn="l" marL="38862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9pPr>
          </a:lstStyle>
          <a:p/>
        </p:txBody>
      </p:sp>
    </p:spTree>
  </p:cSld>
  <p:clrMap accent6="accent6" tx2="lt2" bg2="dk2" accent5="accent5" tx1="dk1" bg1="lt1" accent4="accent4" accent3="accent3" accent2="accent2" accent1="accent1" folHlink="folHlink" hlink="hlink"/>
  <p:sldLayoutIdLst>
    <p:sldLayoutId id="2147483666" r:id="rId1"/>
    <p:sldLayoutId id="2147483667" r:id="rId2"/>
    <p:sldLayoutId id="2147483668" r:id="rId3"/>
    <p:sldLayoutId id="2147483669" r:id="rId4"/>
    <p:sldLayoutId id="2147483670" r:id="rId5"/>
    <p:sldLayoutId id="2147483671"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ype="http://schemas.openxmlformats.org/officeDocument/2006/relationships/notesSlide" Id="rId2" Target="../notesSlides/notesSlide1.xml"/><Relationship Type="http://schemas.openxmlformats.org/officeDocument/2006/relationships/slideLayout" Id="rId1" Target="../slideLayouts/slideLayout1.xml"/></Relationships>
</file>

<file path=ppt/slides/_rels/slide10.xml.rels><?xml version="1.0" encoding="UTF-8" standalone="yes"?><Relationships xmlns="http://schemas.openxmlformats.org/package/2006/relationships"><Relationship Type="http://schemas.openxmlformats.org/officeDocument/2006/relationships/notesSlide" Id="rId2" Target="../notesSlides/notesSlide10.xml"/><Relationship Type="http://schemas.openxmlformats.org/officeDocument/2006/relationships/slideLayout" Id="rId1" Target="../slideLayouts/slideLayout2.xml"/><Relationship Type="http://schemas.openxmlformats.org/officeDocument/2006/relationships/image" Id="rId3" Target="../media/image05.png"/></Relationships>
</file>

<file path=ppt/slides/_rels/slide11.xml.rels><?xml version="1.0" encoding="UTF-8" standalone="yes"?><Relationships xmlns="http://schemas.openxmlformats.org/package/2006/relationships"><Relationship Type="http://schemas.openxmlformats.org/officeDocument/2006/relationships/notesSlide" Id="rId2" Target="../notesSlides/notesSlide11.xml"/><Relationship Type="http://schemas.openxmlformats.org/officeDocument/2006/relationships/slideLayout" Id="rId1" Target="../slideLayouts/slideLayout2.xml"/></Relationships>
</file>

<file path=ppt/slides/_rels/slide12.xml.rels><?xml version="1.0" encoding="UTF-8" standalone="yes"?><Relationships xmlns="http://schemas.openxmlformats.org/package/2006/relationships"><Relationship Type="http://schemas.openxmlformats.org/officeDocument/2006/relationships/notesSlide" Id="rId2" Target="../notesSlides/notesSlide12.xml"/><Relationship Type="http://schemas.openxmlformats.org/officeDocument/2006/relationships/slideLayout" Id="rId1" Target="../slideLayouts/slideLayout2.xml"/><Relationship Type="http://schemas.openxmlformats.org/officeDocument/2006/relationships/image" Id="rId4" Target="../media/image07.png"/><Relationship Type="http://schemas.openxmlformats.org/officeDocument/2006/relationships/image" Id="rId3" Target="../media/image14.png"/></Relationships>
</file>

<file path=ppt/slides/_rels/slide13.xml.rels><?xml version="1.0" encoding="UTF-8" standalone="yes"?><Relationships xmlns="http://schemas.openxmlformats.org/package/2006/relationships"><Relationship Type="http://schemas.openxmlformats.org/officeDocument/2006/relationships/notesSlide" Id="rId2" Target="../notesSlides/notesSlide13.xml"/><Relationship Type="http://schemas.openxmlformats.org/officeDocument/2006/relationships/slideLayout" Id="rId1" Target="../slideLayouts/slideLayout2.xml"/><Relationship Type="http://schemas.openxmlformats.org/officeDocument/2006/relationships/image" Id="rId4" Target="../media/image12.png"/><Relationship Type="http://schemas.openxmlformats.org/officeDocument/2006/relationships/image" Id="rId3" Target="../media/image04.png"/></Relationships>
</file>

<file path=ppt/slides/_rels/slide14.xml.rels><?xml version="1.0" encoding="UTF-8" standalone="yes"?><Relationships xmlns="http://schemas.openxmlformats.org/package/2006/relationships"><Relationship Type="http://schemas.openxmlformats.org/officeDocument/2006/relationships/notesSlide" Id="rId2" Target="../notesSlides/notesSlide14.xml"/><Relationship Type="http://schemas.openxmlformats.org/officeDocument/2006/relationships/slideLayout" Id="rId1" Target="../slideLayouts/slideLayout2.xml"/></Relationships>
</file>

<file path=ppt/slides/_rels/slide15.xml.rels><?xml version="1.0" encoding="UTF-8" standalone="yes"?><Relationships xmlns="http://schemas.openxmlformats.org/package/2006/relationships"><Relationship Type="http://schemas.openxmlformats.org/officeDocument/2006/relationships/notesSlide" Id="rId2" Target="../notesSlides/notesSlide15.xml"/><Relationship Type="http://schemas.openxmlformats.org/officeDocument/2006/relationships/slideLayout" Id="rId1" Target="../slideLayouts/slideLayout2.xml"/><Relationship Type="http://schemas.openxmlformats.org/officeDocument/2006/relationships/image" Id="rId4" Target="../media/image06.png"/><Relationship Type="http://schemas.openxmlformats.org/officeDocument/2006/relationships/image" Id="rId3" Target="../media/image07.png"/></Relationships>
</file>

<file path=ppt/slides/_rels/slide16.xml.rels><?xml version="1.0" encoding="UTF-8" standalone="yes"?><Relationships xmlns="http://schemas.openxmlformats.org/package/2006/relationships"><Relationship Type="http://schemas.openxmlformats.org/officeDocument/2006/relationships/notesSlide" Id="rId2" Target="../notesSlides/notesSlide16.xml"/><Relationship Type="http://schemas.openxmlformats.org/officeDocument/2006/relationships/slideLayout" Id="rId1" Target="../slideLayouts/slideLayout2.xml"/><Relationship Type="http://schemas.openxmlformats.org/officeDocument/2006/relationships/image" Id="rId4" Target="../media/image07.png"/><Relationship Type="http://schemas.openxmlformats.org/officeDocument/2006/relationships/image" Id="rId3" Target="../media/image14.png"/><Relationship Type="http://schemas.openxmlformats.org/officeDocument/2006/relationships/image" Id="rId5" Target="../media/image06.png"/></Relationships>
</file>

<file path=ppt/slides/_rels/slide17.xml.rels><?xml version="1.0" encoding="UTF-8" standalone="yes"?><Relationships xmlns="http://schemas.openxmlformats.org/package/2006/relationships"><Relationship Type="http://schemas.openxmlformats.org/officeDocument/2006/relationships/notesSlide" Id="rId2" Target="../notesSlides/notesSlide17.xml"/><Relationship Type="http://schemas.openxmlformats.org/officeDocument/2006/relationships/slideLayout" Id="rId1" Target="../slideLayouts/slideLayout2.xml"/></Relationships>
</file>

<file path=ppt/slides/_rels/slide18.xml.rels><?xml version="1.0" encoding="UTF-8" standalone="yes"?><Relationships xmlns="http://schemas.openxmlformats.org/package/2006/relationships"><Relationship Type="http://schemas.openxmlformats.org/officeDocument/2006/relationships/notesSlide" Id="rId2" Target="../notesSlides/notesSlide18.xml"/><Relationship Type="http://schemas.openxmlformats.org/officeDocument/2006/relationships/slideLayout" Id="rId1" Target="../slideLayouts/slideLayout2.xml"/><Relationship Type="http://schemas.openxmlformats.org/officeDocument/2006/relationships/image" Id="rId4" Target="../media/image17.png"/><Relationship Type="http://schemas.openxmlformats.org/officeDocument/2006/relationships/image" Id="rId3" Target="../media/image10.png"/><Relationship Type="http://schemas.openxmlformats.org/officeDocument/2006/relationships/image" Id="rId5" Target="../media/image09.png"/></Relationships>
</file>

<file path=ppt/slides/_rels/slide19.xml.rels><?xml version="1.0" encoding="UTF-8" standalone="yes"?><Relationships xmlns="http://schemas.openxmlformats.org/package/2006/relationships"><Relationship Type="http://schemas.openxmlformats.org/officeDocument/2006/relationships/notesSlide" Id="rId2" Target="../notesSlides/notesSlide19.xml"/><Relationship Type="http://schemas.openxmlformats.org/officeDocument/2006/relationships/slideLayout" Id="rId1" Target="../slideLayouts/slideLayout2.xml"/></Relationships>
</file>

<file path=ppt/slides/_rels/slide2.xml.rels><?xml version="1.0" encoding="UTF-8" standalone="yes"?><Relationships xmlns="http://schemas.openxmlformats.org/package/2006/relationships"><Relationship Type="http://schemas.openxmlformats.org/officeDocument/2006/relationships/notesSlide" Id="rId2" Target="../notesSlides/notesSlide2.xml"/><Relationship Type="http://schemas.openxmlformats.org/officeDocument/2006/relationships/slideLayout" Id="rId1" Target="../slideLayouts/slideLayout2.xml"/></Relationships>
</file>

<file path=ppt/slides/_rels/slide20.xml.rels><?xml version="1.0" encoding="UTF-8" standalone="yes"?><Relationships xmlns="http://schemas.openxmlformats.org/package/2006/relationships"><Relationship Type="http://schemas.openxmlformats.org/officeDocument/2006/relationships/notesSlide" Id="rId2" Target="../notesSlides/notesSlide20.xml"/><Relationship Type="http://schemas.openxmlformats.org/officeDocument/2006/relationships/slideLayout" Id="rId1" Target="../slideLayouts/slideLayout2.xml"/></Relationships>
</file>

<file path=ppt/slides/_rels/slide21.xml.rels><?xml version="1.0" encoding="UTF-8" standalone="yes"?><Relationships xmlns="http://schemas.openxmlformats.org/package/2006/relationships"><Relationship Type="http://schemas.openxmlformats.org/officeDocument/2006/relationships/notesSlide" Id="rId2" Target="../notesSlides/notesSlide21.xml"/><Relationship Type="http://schemas.openxmlformats.org/officeDocument/2006/relationships/slideLayout" Id="rId1" Target="../slideLayouts/slideLayout2.xml"/></Relationships>
</file>

<file path=ppt/slides/_rels/slide22.xml.rels><?xml version="1.0" encoding="UTF-8" standalone="yes"?><Relationships xmlns="http://schemas.openxmlformats.org/package/2006/relationships"><Relationship Type="http://schemas.openxmlformats.org/officeDocument/2006/relationships/notesSlide" Id="rId2" Target="../notesSlides/notesSlide22.xml"/><Relationship Type="http://schemas.openxmlformats.org/officeDocument/2006/relationships/slideLayout" Id="rId1" Target="../slideLayouts/slideLayout2.xml"/><Relationship Type="http://schemas.openxmlformats.org/officeDocument/2006/relationships/image" Id="rId3" Target="../media/image15.png"/></Relationships>
</file>

<file path=ppt/slides/_rels/slide23.xml.rels><?xml version="1.0" encoding="UTF-8" standalone="yes"?><Relationships xmlns="http://schemas.openxmlformats.org/package/2006/relationships"><Relationship Type="http://schemas.openxmlformats.org/officeDocument/2006/relationships/notesSlide" Id="rId2" Target="../notesSlides/notesSlide23.xml"/><Relationship Type="http://schemas.openxmlformats.org/officeDocument/2006/relationships/slideLayout" Id="rId1" Target="../slideLayouts/slideLayout2.xml"/><Relationship Type="http://schemas.openxmlformats.org/officeDocument/2006/relationships/image" Id="rId3" Target="../media/image08.png"/></Relationships>
</file>

<file path=ppt/slides/_rels/slide24.xml.rels><?xml version="1.0" encoding="UTF-8" standalone="yes"?><Relationships xmlns="http://schemas.openxmlformats.org/package/2006/relationships"><Relationship Type="http://schemas.openxmlformats.org/officeDocument/2006/relationships/notesSlide" Id="rId2" Target="../notesSlides/notesSlide24.xml"/><Relationship Type="http://schemas.openxmlformats.org/officeDocument/2006/relationships/slideLayout" Id="rId1" Target="../slideLayouts/slideLayout2.xml"/></Relationships>
</file>

<file path=ppt/slides/_rels/slide25.xml.rels><?xml version="1.0" encoding="UTF-8" standalone="yes"?><Relationships xmlns="http://schemas.openxmlformats.org/package/2006/relationships"><Relationship Type="http://schemas.openxmlformats.org/officeDocument/2006/relationships/notesSlide" Id="rId2" Target="../notesSlides/notesSlide25.xml"/><Relationship Type="http://schemas.openxmlformats.org/officeDocument/2006/relationships/slideLayout" Id="rId1" Target="../slideLayouts/slideLayout2.xml"/></Relationships>
</file>

<file path=ppt/slides/_rels/slide26.xml.rels><?xml version="1.0" encoding="UTF-8" standalone="yes"?><Relationships xmlns="http://schemas.openxmlformats.org/package/2006/relationships"><Relationship Type="http://schemas.openxmlformats.org/officeDocument/2006/relationships/notesSlide" Id="rId2" Target="../notesSlides/notesSlide26.xml"/><Relationship Type="http://schemas.openxmlformats.org/officeDocument/2006/relationships/slideLayout" Id="rId1" Target="../slideLayouts/slideLayout2.xml"/></Relationships>
</file>

<file path=ppt/slides/_rels/slide27.xml.rels><?xml version="1.0" encoding="UTF-8" standalone="yes"?><Relationships xmlns="http://schemas.openxmlformats.org/package/2006/relationships"><Relationship Type="http://schemas.openxmlformats.org/officeDocument/2006/relationships/notesSlide" Id="rId2" Target="../notesSlides/notesSlide27.xml"/><Relationship Type="http://schemas.openxmlformats.org/officeDocument/2006/relationships/slideLayout" Id="rId1" Target="../slideLayouts/slideLayout2.xml"/></Relationships>
</file>

<file path=ppt/slides/_rels/slide28.xml.rels><?xml version="1.0" encoding="UTF-8" standalone="yes"?><Relationships xmlns="http://schemas.openxmlformats.org/package/2006/relationships"><Relationship Type="http://schemas.openxmlformats.org/officeDocument/2006/relationships/notesSlide" Id="rId2" Target="../notesSlides/notesSlide28.xml"/><Relationship Type="http://schemas.openxmlformats.org/officeDocument/2006/relationships/slideLayout" Id="rId1" Target="../slideLayouts/slideLayout2.xml"/></Relationships>
</file>

<file path=ppt/slides/_rels/slide29.xml.rels><?xml version="1.0" encoding="UTF-8" standalone="yes"?><Relationships xmlns="http://schemas.openxmlformats.org/package/2006/relationships"><Relationship Type="http://schemas.openxmlformats.org/officeDocument/2006/relationships/notesSlide" Id="rId2" Target="../notesSlides/notesSlide29.xml"/><Relationship Type="http://schemas.openxmlformats.org/officeDocument/2006/relationships/slideLayout" Id="rId1" Target="../slideLayouts/slideLayout2.xml"/><Relationship Type="http://schemas.openxmlformats.org/officeDocument/2006/relationships/image" Id="rId4" Target="../media/image11.png"/><Relationship Type="http://schemas.openxmlformats.org/officeDocument/2006/relationships/image" Id="rId3" Target="../media/image13.png"/><Relationship Type="http://schemas.openxmlformats.org/officeDocument/2006/relationships/image" Id="rId5" Target="../media/image18.png"/></Relationships>
</file>

<file path=ppt/slides/_rels/slide3.xml.rels><?xml version="1.0" encoding="UTF-8" standalone="yes"?><Relationships xmlns="http://schemas.openxmlformats.org/package/2006/relationships"><Relationship Type="http://schemas.openxmlformats.org/officeDocument/2006/relationships/notesSlide" Id="rId2" Target="../notesSlides/notesSlide3.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30.xml.rels><?xml version="1.0" encoding="UTF-8" standalone="yes"?><Relationships xmlns="http://schemas.openxmlformats.org/package/2006/relationships"><Relationship Type="http://schemas.openxmlformats.org/officeDocument/2006/relationships/notesSlide" Id="rId2" Target="../notesSlides/notesSlide30.xml"/><Relationship Type="http://schemas.openxmlformats.org/officeDocument/2006/relationships/slideLayout" Id="rId1" Target="../slideLayouts/slideLayout2.xml"/></Relationships>
</file>

<file path=ppt/slides/_rels/slide31.xml.rels><?xml version="1.0" encoding="UTF-8" standalone="yes"?><Relationships xmlns="http://schemas.openxmlformats.org/package/2006/relationships"><Relationship Type="http://schemas.openxmlformats.org/officeDocument/2006/relationships/notesSlide" Id="rId2" Target="../notesSlides/notesSlide31.xml"/><Relationship Type="http://schemas.openxmlformats.org/officeDocument/2006/relationships/slideLayout" Id="rId1" Target="../slideLayouts/slideLayout2.xml"/></Relationships>
</file>

<file path=ppt/slides/_rels/slide4.xml.rels><?xml version="1.0" encoding="UTF-8" standalone="yes"?><Relationships xmlns="http://schemas.openxmlformats.org/package/2006/relationships"><Relationship Type="http://schemas.openxmlformats.org/officeDocument/2006/relationships/notesSlide" Id="rId2" Target="../notesSlides/notesSlide4.xml"/><Relationship Type="http://schemas.openxmlformats.org/officeDocument/2006/relationships/slideLayout" Id="rId1" Target="../slideLayouts/slideLayout2.xml"/><Relationship Type="http://schemas.openxmlformats.org/officeDocument/2006/relationships/image" Id="rId3" Target="../media/image02.png"/></Relationships>
</file>

<file path=ppt/slides/_rels/slide5.xml.rels><?xml version="1.0" encoding="UTF-8" standalone="yes"?><Relationships xmlns="http://schemas.openxmlformats.org/package/2006/relationships"><Relationship Type="http://schemas.openxmlformats.org/officeDocument/2006/relationships/notesSlide" Id="rId2" Target="../notesSlides/notesSlide5.xml"/><Relationship Type="http://schemas.openxmlformats.org/officeDocument/2006/relationships/slideLayout" Id="rId1" Target="../slideLayouts/slideLayout2.xml"/></Relationships>
</file>

<file path=ppt/slides/_rels/slide6.xml.rels><?xml version="1.0" encoding="UTF-8" standalone="yes"?><Relationships xmlns="http://schemas.openxmlformats.org/package/2006/relationships"><Relationship Type="http://schemas.openxmlformats.org/officeDocument/2006/relationships/notesSlide" Id="rId2" Target="../notesSlides/notesSlide6.xml"/><Relationship Type="http://schemas.openxmlformats.org/officeDocument/2006/relationships/slideLayout" Id="rId1" Target="../slideLayouts/slideLayout2.xml"/><Relationship Type="http://schemas.openxmlformats.org/officeDocument/2006/relationships/image" Id="rId4" Target="../media/image03.png"/><Relationship Type="http://schemas.openxmlformats.org/officeDocument/2006/relationships/image" Id="rId3" Target="../media/image00.png"/></Relationships>
</file>

<file path=ppt/slides/_rels/slide7.xml.rels><?xml version="1.0" encoding="UTF-8" standalone="yes"?><Relationships xmlns="http://schemas.openxmlformats.org/package/2006/relationships"><Relationship Type="http://schemas.openxmlformats.org/officeDocument/2006/relationships/notesSlide" Id="rId2" Target="../notesSlides/notesSlide7.xml"/><Relationship Type="http://schemas.openxmlformats.org/officeDocument/2006/relationships/slideLayout" Id="rId1" Target="../slideLayouts/slideLayout2.xml"/><Relationship Type="http://schemas.openxmlformats.org/officeDocument/2006/relationships/image" Id="rId3" Target="../media/image16.png"/></Relationships>
</file>

<file path=ppt/slides/_rels/slide8.xml.rels><?xml version="1.0" encoding="UTF-8" standalone="yes"?><Relationships xmlns="http://schemas.openxmlformats.org/package/2006/relationships"><Relationship Type="http://schemas.openxmlformats.org/officeDocument/2006/relationships/notesSlide" Id="rId2" Target="../notesSlides/notesSlide8.xml"/><Relationship Type="http://schemas.openxmlformats.org/officeDocument/2006/relationships/slideLayout" Id="rId1" Target="../slideLayouts/slideLayout2.xml"/></Relationships>
</file>

<file path=ppt/slides/_rels/slide9.xml.rels><?xml version="1.0" encoding="UTF-8" standalone="yes"?><Relationships xmlns="http://schemas.openxmlformats.org/package/2006/relationships"><Relationship Type="http://schemas.openxmlformats.org/officeDocument/2006/relationships/notesSlide" Id="rId2" Target="../notesSlides/notesSlide9.xml"/><Relationship Type="http://schemas.openxmlformats.org/officeDocument/2006/relationships/slideLayout" Id="rId1" Target="../slideLayouts/slideLayout2.xml"/><Relationship Type="http://schemas.openxmlformats.org/officeDocument/2006/relationships/image" Id="rId3"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97" id="197"/>
        <p:cNvGrpSpPr/>
        <p:nvPr/>
      </p:nvGrpSpPr>
      <p:grpSpPr>
        <a:xfrm>
          <a:off y="0" x="0"/>
          <a:ext cy="0" cx="0"/>
          <a:chOff y="0" x="0"/>
          <a:chExt cy="0" cx="0"/>
        </a:xfrm>
      </p:grpSpPr>
      <p:sp>
        <p:nvSpPr>
          <p:cNvPr name="Shape 198" id="198"/>
          <p:cNvSpPr txBox="1"/>
          <p:nvPr>
            <p:ph type="ctrTitle"/>
          </p:nvPr>
        </p:nvSpPr>
        <p:spPr>
          <a:xfrm rot="-244891">
            <a:off y="1341541" x="1031293"/>
            <a:ext cy="1421100" cx="7772311"/>
          </a:xfrm>
          <a:prstGeom prst="rect">
            <a:avLst/>
          </a:prstGeom>
        </p:spPr>
        <p:txBody>
          <a:bodyPr bIns="91425" tIns="91425" lIns="91425" anchor="b" anchorCtr="0" rIns="91425">
            <a:spAutoFit/>
          </a:bodyPr>
          <a:lstStyle/>
          <a:p>
            <a:pPr indent="0" marR="0" algn="l" marL="0" rtl="0" lvl="0">
              <a:lnSpc>
                <a:spcPct val="115000"/>
              </a:lnSpc>
              <a:spcBef>
                <a:spcPts val="0"/>
              </a:spcBef>
              <a:spcAft>
                <a:spcPts val="0"/>
              </a:spcAft>
              <a:buNone/>
            </a:pPr>
            <a:r>
              <a:rPr lang="en"/>
              <a:t>Raster to Vector Conversions in the Case of Uncertainty</a:t>
            </a:r>
          </a:p>
        </p:txBody>
      </p:sp>
      <p:sp>
        <p:nvSpPr>
          <p:cNvPr name="Shape 199" id="199"/>
          <p:cNvSpPr txBox="1"/>
          <p:nvPr>
            <p:ph type="subTitle" idx="1"/>
          </p:nvPr>
        </p:nvSpPr>
        <p:spPr>
          <a:xfrm rot="-249176">
            <a:off y="3265228" x="1125005"/>
            <a:ext cy="523986" cx="7585015"/>
          </a:xfrm>
          <a:prstGeom prst="rect">
            <a:avLst/>
          </a:prstGeom>
        </p:spPr>
        <p:txBody>
          <a:bodyPr bIns="91425" tIns="91425" lIns="91425" anchor="ctr" anchorCtr="0" rIns="91425">
            <a:spAutoFit/>
          </a:bodyPr>
          <a:lstStyle/>
          <a:p>
            <a:pPr rtl="0" lvl="0">
              <a:buClr>
                <a:srgbClr val="000000"/>
              </a:buClr>
              <a:buSzPct val="68750"/>
              <a:buFont typeface="Arial"/>
              <a:buNone/>
            </a:pPr>
            <a:r>
              <a:rPr lang="en" sz="1600">
                <a:solidFill>
                  <a:srgbClr val="EFEDE2"/>
                </a:solidFill>
              </a:rPr>
              <a:t>Cristobal Guerrero</a:t>
            </a:r>
          </a:p>
          <a:p>
            <a:pPr rtl="0" lvl="0">
              <a:buClr>
                <a:srgbClr val="000000"/>
              </a:buClr>
              <a:buSzPct val="68750"/>
              <a:buFont typeface="Arial"/>
              <a:buNone/>
            </a:pPr>
            <a:r>
              <a:rPr lang="en" sz="1600">
                <a:solidFill>
                  <a:srgbClr val="EFEDE2"/>
                </a:solidFill>
              </a:rPr>
              <a:t>James Schaffer</a:t>
            </a:r>
          </a:p>
          <a:p>
            <a:pPr rtl="0" lvl="0">
              <a:buClr>
                <a:srgbClr val="000000"/>
              </a:buClr>
              <a:buSzPct val="68750"/>
              <a:buFont typeface="Arial"/>
              <a:buNone/>
            </a:pPr>
            <a:r>
              <a:rPr lang="en" sz="1600">
                <a:solidFill>
                  <a:srgbClr val="EFEDE2"/>
                </a:solidFill>
              </a:rPr>
              <a:t>Department of Electrical and Computer Engineering, Summer 2012</a:t>
            </a:r>
          </a:p>
          <a:p>
            <a:r>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59" id="259"/>
        <p:cNvGrpSpPr/>
        <p:nvPr/>
      </p:nvGrpSpPr>
      <p:grpSpPr>
        <a:xfrm>
          <a:off y="0" x="0"/>
          <a:ext cy="0" cx="0"/>
          <a:chOff y="0" x="0"/>
          <a:chExt cy="0" cx="0"/>
        </a:xfrm>
      </p:grpSpPr>
      <p:sp>
        <p:nvSpPr>
          <p:cNvPr name="Shape 260" id="260"/>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Uncertain Region</a:t>
            </a:r>
          </a:p>
        </p:txBody>
      </p:sp>
      <p:sp>
        <p:nvSpPr>
          <p:cNvPr name="Shape 261" id="261"/>
          <p:cNvSpPr/>
          <p:nvPr/>
        </p:nvSpPr>
        <p:spPr>
          <a:xfrm>
            <a:off y="1636175" x="174004"/>
            <a:ext cy="4524375" cx="8795991"/>
          </a:xfrm>
          <a:prstGeom prst="rect">
            <a:avLst/>
          </a:prstGeom>
          <a:blipFill>
            <a:blip r:embed="rId3"/>
            <a:stretch>
              <a:fillRect/>
            </a:stretch>
          </a:blipFill>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65" id="265"/>
        <p:cNvGrpSpPr/>
        <p:nvPr/>
      </p:nvGrpSpPr>
      <p:grpSpPr>
        <a:xfrm>
          <a:off y="0" x="0"/>
          <a:ext cy="0" cx="0"/>
          <a:chOff y="0" x="0"/>
          <a:chExt cy="0" cx="0"/>
        </a:xfrm>
      </p:grpSpPr>
      <p:sp>
        <p:nvSpPr>
          <p:cNvPr name="Shape 266" id="266"/>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Steps Taken</a:t>
            </a:r>
          </a:p>
        </p:txBody>
      </p:sp>
      <p:sp>
        <p:nvSpPr>
          <p:cNvPr name="Shape 267" id="267"/>
          <p:cNvSpPr txBox="1"/>
          <p:nvPr>
            <p:ph type="body" idx="1"/>
          </p:nvPr>
        </p:nvSpPr>
        <p:spPr>
          <a:xfrm>
            <a:off y="1600200" x="457200"/>
            <a:ext cy="4526100" cx="8229600"/>
          </a:xfrm>
          <a:prstGeom prst="rect">
            <a:avLst/>
          </a:prstGeom>
        </p:spPr>
        <p:txBody>
          <a:bodyPr bIns="91425" tIns="91425" lIns="91425" anchor="t" anchorCtr="0" rIns="91425">
            <a:spAutoFit/>
          </a:bodyPr>
          <a:lstStyle/>
          <a:p>
            <a:pPr rtl="0" lvl="0">
              <a:buNone/>
            </a:pPr>
            <a:r>
              <a:rPr lang="en" sz="2600"/>
              <a:t>
</a:t>
            </a:r>
            <a:r>
              <a:rPr lang="en" sz="2600"/>
              <a:t>- The first step for the conversion process was to take the original raster image and translate all the pixels to either black or white</a:t>
            </a:r>
          </a:p>
          <a:p>
            <a:r>
              <a:t/>
            </a:r>
          </a:p>
          <a:p>
            <a:pPr>
              <a:buNone/>
            </a:pPr>
            <a:r>
              <a:rPr lang="en" sz="2600"/>
              <a:t>-This was done based on pixel intensity</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71" id="271"/>
        <p:cNvGrpSpPr/>
        <p:nvPr/>
      </p:nvGrpSpPr>
      <p:grpSpPr>
        <a:xfrm>
          <a:off y="0" x="0"/>
          <a:ext cy="0" cx="0"/>
          <a:chOff y="0" x="0"/>
          <a:chExt cy="0" cx="0"/>
        </a:xfrm>
      </p:grpSpPr>
      <p:sp>
        <p:nvSpPr>
          <p:cNvPr name="Shape 272" id="272"/>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Example</a:t>
            </a:r>
          </a:p>
        </p:txBody>
      </p:sp>
      <p:sp>
        <p:nvSpPr>
          <p:cNvPr name="Shape 273" id="273"/>
          <p:cNvSpPr/>
          <p:nvPr/>
        </p:nvSpPr>
        <p:spPr>
          <a:xfrm>
            <a:off y="2214607" x="536450"/>
            <a:ext cy="3048462" cx="3053638"/>
          </a:xfrm>
          <a:prstGeom prst="rect">
            <a:avLst/>
          </a:prstGeom>
          <a:blipFill>
            <a:blip r:embed="rId3"/>
            <a:stretch>
              <a:fillRect/>
            </a:stretch>
          </a:blipFill>
          <a:ln>
            <a:noFill/>
          </a:ln>
        </p:spPr>
      </p:sp>
      <p:sp>
        <p:nvSpPr>
          <p:cNvPr name="Shape 274" id="274"/>
          <p:cNvSpPr/>
          <p:nvPr/>
        </p:nvSpPr>
        <p:spPr>
          <a:xfrm>
            <a:off y="2213675" x="5044480"/>
            <a:ext cy="3050325" cx="3052288"/>
          </a:xfrm>
          <a:prstGeom prst="rect">
            <a:avLst/>
          </a:prstGeom>
          <a:blipFill>
            <a:blip r:embed="rId4"/>
            <a:stretch>
              <a:fillRect/>
            </a:stretch>
          </a:blipFill>
          <a:ln>
            <a:noFill/>
          </a:ln>
        </p:spPr>
      </p:sp>
      <p:cxnSp>
        <p:nvCxnSpPr>
          <p:cNvPr name="Shape 275" id="275"/>
          <p:cNvCxnSpPr/>
          <p:nvPr/>
        </p:nvCxnSpPr>
        <p:spPr>
          <a:xfrm>
            <a:off y="2711850" x="3769950"/>
            <a:ext cy="0" cx="1073699"/>
          </a:xfrm>
          <a:prstGeom prst="straightConnector1">
            <a:avLst/>
          </a:prstGeom>
          <a:noFill/>
          <a:ln w="19050" cap="flat">
            <a:solidFill>
              <a:schemeClr val="dk2"/>
            </a:solidFill>
            <a:prstDash val="solid"/>
            <a:round/>
            <a:headEnd len="lg" type="none" w="lg"/>
            <a:tailEnd len="lg" type="triangle" w="lg"/>
          </a:ln>
        </p:spPr>
      </p:cxnSp>
      <p:cxnSp>
        <p:nvCxnSpPr>
          <p:cNvPr name="Shape 276" id="276"/>
          <p:cNvCxnSpPr/>
          <p:nvPr/>
        </p:nvCxnSpPr>
        <p:spPr>
          <a:xfrm>
            <a:off y="4396950" x="3816975"/>
            <a:ext cy="0" cx="995400"/>
          </a:xfrm>
          <a:prstGeom prst="straightConnector1">
            <a:avLst/>
          </a:prstGeom>
          <a:noFill/>
          <a:ln w="19050" cap="flat">
            <a:solidFill>
              <a:schemeClr val="dk2"/>
            </a:solidFill>
            <a:prstDash val="solid"/>
            <a:round/>
            <a:headEnd len="lg" type="none" w="lg"/>
            <a:tailEnd len="lg" type="triangle" w="lg"/>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80" id="280"/>
        <p:cNvGrpSpPr/>
        <p:nvPr/>
      </p:nvGrpSpPr>
      <p:grpSpPr>
        <a:xfrm>
          <a:off y="0" x="0"/>
          <a:ext cy="0" cx="0"/>
          <a:chOff y="0" x="0"/>
          <a:chExt cy="0" cx="0"/>
        </a:xfrm>
      </p:grpSpPr>
      <p:sp>
        <p:nvSpPr>
          <p:cNvPr name="Shape 281" id="281"/>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Improved Example</a:t>
            </a:r>
          </a:p>
        </p:txBody>
      </p:sp>
      <p:sp>
        <p:nvSpPr>
          <p:cNvPr name="Shape 282" id="282"/>
          <p:cNvSpPr/>
          <p:nvPr/>
        </p:nvSpPr>
        <p:spPr>
          <a:xfrm>
            <a:off y="1980293" x="5159340"/>
            <a:ext cy="3358248" cx="3287947"/>
          </a:xfrm>
          <a:prstGeom prst="rect">
            <a:avLst/>
          </a:prstGeom>
          <a:blipFill>
            <a:blip r:embed="rId3"/>
            <a:stretch>
              <a:fillRect/>
            </a:stretch>
          </a:blipFill>
          <a:ln>
            <a:noFill/>
          </a:ln>
        </p:spPr>
      </p:sp>
      <p:sp>
        <p:nvSpPr>
          <p:cNvPr name="Shape 283" id="283"/>
          <p:cNvSpPr/>
          <p:nvPr/>
        </p:nvSpPr>
        <p:spPr>
          <a:xfrm>
            <a:off y="2042787" x="199387"/>
            <a:ext cy="3303560" cx="3303560"/>
          </a:xfrm>
          <a:prstGeom prst="rect">
            <a:avLst/>
          </a:prstGeom>
          <a:blipFill>
            <a:blip r:embed="rId4"/>
            <a:stretch>
              <a:fillRect/>
            </a:stretch>
          </a:blipFill>
          <a:ln>
            <a:noFill/>
          </a:ln>
        </p:spPr>
      </p:sp>
      <p:cxnSp>
        <p:nvCxnSpPr>
          <p:cNvPr name="Shape 284" id="284"/>
          <p:cNvCxnSpPr/>
          <p:nvPr/>
        </p:nvCxnSpPr>
        <p:spPr>
          <a:xfrm rot="10800000" flipH="1">
            <a:off y="2397974" x="3788300"/>
            <a:ext cy="7800" cx="1007700"/>
          </a:xfrm>
          <a:prstGeom prst="straightConnector1">
            <a:avLst/>
          </a:prstGeom>
          <a:noFill/>
          <a:ln w="19050" cap="flat">
            <a:solidFill>
              <a:schemeClr val="dk2"/>
            </a:solidFill>
            <a:prstDash val="solid"/>
            <a:round/>
            <a:headEnd len="lg" type="none" w="lg"/>
            <a:tailEnd len="lg" type="triangle" w="lg"/>
          </a:ln>
        </p:spPr>
      </p:cxnSp>
      <p:cxnSp>
        <p:nvCxnSpPr>
          <p:cNvPr name="Shape 285" id="285"/>
          <p:cNvCxnSpPr/>
          <p:nvPr/>
        </p:nvCxnSpPr>
        <p:spPr>
          <a:xfrm>
            <a:off y="4288200" x="3889850"/>
            <a:ext cy="0" cx="843599"/>
          </a:xfrm>
          <a:prstGeom prst="straightConnector1">
            <a:avLst/>
          </a:prstGeom>
          <a:noFill/>
          <a:ln w="19050" cap="flat">
            <a:solidFill>
              <a:schemeClr val="dk2"/>
            </a:solidFill>
            <a:prstDash val="solid"/>
            <a:round/>
            <a:headEnd len="lg" type="none" w="lg"/>
            <a:tailEnd len="lg" type="triangle" w="lg"/>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89" id="289"/>
        <p:cNvGrpSpPr/>
        <p:nvPr/>
      </p:nvGrpSpPr>
      <p:grpSpPr>
        <a:xfrm>
          <a:off y="0" x="0"/>
          <a:ext cy="0" cx="0"/>
          <a:chOff y="0" x="0"/>
          <a:chExt cy="0" cx="0"/>
        </a:xfrm>
      </p:grpSpPr>
      <p:sp>
        <p:nvSpPr>
          <p:cNvPr name="Shape 290" id="290"/>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"Vectorizing" the Image</a:t>
            </a:r>
          </a:p>
        </p:txBody>
      </p:sp>
      <p:sp>
        <p:nvSpPr>
          <p:cNvPr name="Shape 291" id="291"/>
          <p:cNvSpPr txBox="1"/>
          <p:nvPr>
            <p:ph type="body" idx="1"/>
          </p:nvPr>
        </p:nvSpPr>
        <p:spPr>
          <a:xfrm>
            <a:off y="1600200" x="457200"/>
            <a:ext cy="4526100" cx="8229600"/>
          </a:xfrm>
          <a:prstGeom prst="rect">
            <a:avLst/>
          </a:prstGeom>
        </p:spPr>
        <p:txBody>
          <a:bodyPr bIns="91425" tIns="91425" lIns="91425" anchor="t" anchorCtr="0" rIns="91425">
            <a:spAutoFit/>
          </a:bodyPr>
          <a:lstStyle/>
          <a:p>
            <a:pPr rtl="0" lvl="0">
              <a:buNone/>
            </a:pPr>
            <a:r>
              <a:rPr lang="en" sz="2400"/>
              <a:t>- In order to vectorize the image a function was developed in order to work for any size image</a:t>
            </a:r>
          </a:p>
          <a:p>
            <a:r>
              <a:t/>
            </a:r>
          </a:p>
          <a:p>
            <a:pPr>
              <a:buNone/>
            </a:pPr>
            <a:r>
              <a:rPr lang="en" sz="2400"/>
              <a:t>- The corners of the image relative to center of the image or any point that would be determined as the astrocytes center would determine the angle where it had to change the way the image was being traced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95" id="295"/>
        <p:cNvGrpSpPr/>
        <p:nvPr/>
      </p:nvGrpSpPr>
      <p:grpSpPr>
        <a:xfrm>
          <a:off y="0" x="0"/>
          <a:ext cy="0" cx="0"/>
          <a:chOff y="0" x="0"/>
          <a:chExt cy="0" cx="0"/>
        </a:xfrm>
      </p:grpSpPr>
      <p:sp>
        <p:nvSpPr>
          <p:cNvPr name="Shape 296" id="296"/>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Example</a:t>
            </a:r>
          </a:p>
        </p:txBody>
      </p:sp>
      <p:sp>
        <p:nvSpPr>
          <p:cNvPr name="Shape 297" id="297"/>
          <p:cNvSpPr/>
          <p:nvPr/>
        </p:nvSpPr>
        <p:spPr>
          <a:xfrm>
            <a:off y="2280725" x="702380"/>
            <a:ext cy="3050325" cx="3052288"/>
          </a:xfrm>
          <a:prstGeom prst="rect">
            <a:avLst/>
          </a:prstGeom>
          <a:blipFill>
            <a:blip r:embed="rId3"/>
            <a:stretch>
              <a:fillRect/>
            </a:stretch>
          </a:blipFill>
          <a:ln>
            <a:noFill/>
          </a:ln>
        </p:spPr>
      </p:sp>
      <p:sp>
        <p:nvSpPr>
          <p:cNvPr name="Shape 298" id="298"/>
          <p:cNvSpPr/>
          <p:nvPr/>
        </p:nvSpPr>
        <p:spPr>
          <a:xfrm>
            <a:off y="2279055" x="5200223"/>
            <a:ext cy="3053667" cx="3058126"/>
          </a:xfrm>
          <a:prstGeom prst="rect">
            <a:avLst/>
          </a:prstGeom>
          <a:blipFill>
            <a:blip r:embed="rId4"/>
            <a:stretch>
              <a:fillRect/>
            </a:stretch>
          </a:blipFill>
          <a:ln>
            <a:noFill/>
          </a:ln>
        </p:spPr>
      </p:sp>
      <p:cxnSp>
        <p:nvCxnSpPr>
          <p:cNvPr name="Shape 299" id="299"/>
          <p:cNvCxnSpPr/>
          <p:nvPr/>
        </p:nvCxnSpPr>
        <p:spPr>
          <a:xfrm>
            <a:off y="2915625" x="3934525"/>
            <a:ext cy="0" cx="1065900"/>
          </a:xfrm>
          <a:prstGeom prst="straightConnector1">
            <a:avLst/>
          </a:prstGeom>
          <a:noFill/>
          <a:ln w="19050" cap="flat">
            <a:solidFill>
              <a:schemeClr val="dk2"/>
            </a:solidFill>
            <a:prstDash val="solid"/>
            <a:round/>
            <a:headEnd len="lg" type="none" w="lg"/>
            <a:tailEnd len="lg" type="triangle" w="lg"/>
          </a:ln>
        </p:spPr>
      </p:cxnSp>
      <p:cxnSp>
        <p:nvCxnSpPr>
          <p:cNvPr name="Shape 300" id="300"/>
          <p:cNvCxnSpPr/>
          <p:nvPr/>
        </p:nvCxnSpPr>
        <p:spPr>
          <a:xfrm>
            <a:off y="4483175" x="3942375"/>
            <a:ext cy="7800" cx="1042499"/>
          </a:xfrm>
          <a:prstGeom prst="straightConnector1">
            <a:avLst/>
          </a:prstGeom>
          <a:noFill/>
          <a:ln w="19050" cap="flat">
            <a:solidFill>
              <a:schemeClr val="dk2"/>
            </a:solidFill>
            <a:prstDash val="solid"/>
            <a:round/>
            <a:headEnd len="lg" type="none" w="lg"/>
            <a:tailEnd len="lg" type="triangle" w="lg"/>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04" id="304"/>
        <p:cNvGrpSpPr/>
        <p:nvPr/>
      </p:nvGrpSpPr>
      <p:grpSpPr>
        <a:xfrm>
          <a:off y="0" x="0"/>
          <a:ext cy="0" cx="0"/>
          <a:chOff y="0" x="0"/>
          <a:chExt cy="0" cx="0"/>
        </a:xfrm>
      </p:grpSpPr>
      <p:sp>
        <p:nvSpPr>
          <p:cNvPr name="Shape 305" id="305"/>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Crisp Converter </a:t>
            </a:r>
          </a:p>
        </p:txBody>
      </p:sp>
      <p:sp>
        <p:nvSpPr>
          <p:cNvPr name="Shape 306" id="306"/>
          <p:cNvSpPr/>
          <p:nvPr/>
        </p:nvSpPr>
        <p:spPr>
          <a:xfrm>
            <a:off y="2132757" x="0"/>
            <a:ext cy="3048462" cx="3053638"/>
          </a:xfrm>
          <a:prstGeom prst="rect">
            <a:avLst/>
          </a:prstGeom>
          <a:blipFill>
            <a:blip r:embed="rId3"/>
            <a:stretch>
              <a:fillRect/>
            </a:stretch>
          </a:blipFill>
          <a:ln>
            <a:noFill/>
          </a:ln>
        </p:spPr>
      </p:sp>
      <p:sp>
        <p:nvSpPr>
          <p:cNvPr name="Shape 307" id="307"/>
          <p:cNvSpPr/>
          <p:nvPr/>
        </p:nvSpPr>
        <p:spPr>
          <a:xfrm>
            <a:off y="2131825" x="3045855"/>
            <a:ext cy="3050325" cx="3052288"/>
          </a:xfrm>
          <a:prstGeom prst="rect">
            <a:avLst/>
          </a:prstGeom>
          <a:blipFill>
            <a:blip r:embed="rId4"/>
            <a:stretch>
              <a:fillRect/>
            </a:stretch>
          </a:blipFill>
          <a:ln>
            <a:noFill/>
          </a:ln>
        </p:spPr>
      </p:sp>
      <p:sp>
        <p:nvSpPr>
          <p:cNvPr name="Shape 308" id="308"/>
          <p:cNvSpPr/>
          <p:nvPr/>
        </p:nvSpPr>
        <p:spPr>
          <a:xfrm>
            <a:off y="2130155" x="6085873"/>
            <a:ext cy="3053667" cx="3058126"/>
          </a:xfrm>
          <a:prstGeom prst="rect">
            <a:avLst/>
          </a:prstGeom>
          <a:blipFill>
            <a:blip r:embed="rId5"/>
            <a:stretch>
              <a:fillRect/>
            </a:stretch>
          </a:blipFill>
          <a:ln>
            <a:noFill/>
          </a:ln>
        </p:spPr>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12" id="312"/>
        <p:cNvGrpSpPr/>
        <p:nvPr/>
      </p:nvGrpSpPr>
      <p:grpSpPr>
        <a:xfrm>
          <a:off y="0" x="0"/>
          <a:ext cy="0" cx="0"/>
          <a:chOff y="0" x="0"/>
          <a:chExt cy="0" cx="0"/>
        </a:xfrm>
      </p:grpSpPr>
      <p:sp>
        <p:nvSpPr>
          <p:cNvPr name="Shape 313" id="313"/>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Expanding Thresholds</a:t>
            </a:r>
          </a:p>
        </p:txBody>
      </p:sp>
      <p:sp>
        <p:nvSpPr>
          <p:cNvPr name="Shape 314" id="314"/>
          <p:cNvSpPr txBox="1"/>
          <p:nvPr>
            <p:ph type="body" idx="1"/>
          </p:nvPr>
        </p:nvSpPr>
        <p:spPr>
          <a:xfrm>
            <a:off y="1600200" x="457200"/>
            <a:ext cy="4526100" cx="8229600"/>
          </a:xfrm>
          <a:prstGeom prst="rect">
            <a:avLst/>
          </a:prstGeom>
        </p:spPr>
        <p:txBody>
          <a:bodyPr bIns="91425" tIns="91425" lIns="91425" anchor="t" anchorCtr="0" rIns="91425">
            <a:spAutoFit/>
          </a:bodyPr>
          <a:lstStyle/>
          <a:p>
            <a:pPr rtl="0" lvl="0">
              <a:buNone/>
            </a:pPr>
            <a:r>
              <a:rPr lang="en" sz="2400"/>
              <a:t>
</a:t>
            </a:r>
            <a:r>
              <a:rPr lang="en" sz="2400"/>
              <a:t>- After having one support region another support was added to see if there was a valid difference in the uncertain region</a:t>
            </a:r>
          </a:p>
          <a:p>
            <a:r>
              <a:t/>
            </a:r>
          </a:p>
          <a:p>
            <a:pPr>
              <a:buNone/>
            </a:pPr>
            <a:r>
              <a:rPr lang="en" sz="2400"/>
              <a:t>- The vectorized result was noisier and was not very useful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18" id="318"/>
        <p:cNvGrpSpPr/>
        <p:nvPr/>
      </p:nvGrpSpPr>
      <p:grpSpPr>
        <a:xfrm>
          <a:off y="0" x="0"/>
          <a:ext cy="0" cx="0"/>
          <a:chOff y="0" x="0"/>
          <a:chExt cy="0" cx="0"/>
        </a:xfrm>
      </p:grpSpPr>
      <p:sp>
        <p:nvSpPr>
          <p:cNvPr name="Shape 319" id="319"/>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Extra Support</a:t>
            </a:r>
          </a:p>
        </p:txBody>
      </p:sp>
      <p:sp>
        <p:nvSpPr>
          <p:cNvPr name="Shape 320" id="320"/>
          <p:cNvSpPr/>
          <p:nvPr/>
        </p:nvSpPr>
        <p:spPr>
          <a:xfrm>
            <a:off y="2461608" x="5978694"/>
            <a:ext cy="3165305" cx="3165305"/>
          </a:xfrm>
          <a:prstGeom prst="rect">
            <a:avLst/>
          </a:prstGeom>
          <a:blipFill>
            <a:blip r:embed="rId3"/>
            <a:stretch>
              <a:fillRect/>
            </a:stretch>
          </a:blipFill>
          <a:ln>
            <a:noFill/>
          </a:ln>
        </p:spPr>
      </p:sp>
      <p:sp>
        <p:nvSpPr>
          <p:cNvPr name="Shape 321" id="321"/>
          <p:cNvSpPr/>
          <p:nvPr/>
        </p:nvSpPr>
        <p:spPr>
          <a:xfrm>
            <a:off y="2512560" x="2915294"/>
            <a:ext cy="3063399" cx="3063399"/>
          </a:xfrm>
          <a:prstGeom prst="rect">
            <a:avLst/>
          </a:prstGeom>
          <a:blipFill>
            <a:blip r:embed="rId4"/>
            <a:stretch>
              <a:fillRect/>
            </a:stretch>
          </a:blipFill>
          <a:ln>
            <a:noFill/>
          </a:ln>
        </p:spPr>
      </p:sp>
      <p:sp>
        <p:nvSpPr>
          <p:cNvPr name="Shape 322" id="322"/>
          <p:cNvSpPr/>
          <p:nvPr/>
        </p:nvSpPr>
        <p:spPr>
          <a:xfrm>
            <a:off y="2508665" x="0"/>
            <a:ext cy="3079077" cx="3079077"/>
          </a:xfrm>
          <a:prstGeom prst="rect">
            <a:avLst/>
          </a:prstGeom>
          <a:blipFill>
            <a:blip r:embed="rId5"/>
            <a:stretch>
              <a:fillRect/>
            </a:stretch>
          </a:blipFill>
          <a:ln>
            <a:noFill/>
          </a:ln>
        </p:spPr>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26" id="326"/>
        <p:cNvGrpSpPr/>
        <p:nvPr/>
      </p:nvGrpSpPr>
      <p:grpSpPr>
        <a:xfrm>
          <a:off y="0" x="0"/>
          <a:ext cy="0" cx="0"/>
          <a:chOff y="0" x="0"/>
          <a:chExt cy="0" cx="0"/>
        </a:xfrm>
      </p:grpSpPr>
      <p:sp>
        <p:nvSpPr>
          <p:cNvPr name="Shape 327" id="327"/>
          <p:cNvSpPr txBox="1"/>
          <p:nvPr>
            <p:ph type="title"/>
          </p:nvPr>
        </p:nvSpPr>
        <p:spPr>
          <a:xfrm rot="-303791">
            <a:off y="-19952" x="1145293"/>
            <a:ext cy="1142953" cx="8229612"/>
          </a:xfrm>
          <a:prstGeom prst="rect">
            <a:avLst/>
          </a:prstGeom>
        </p:spPr>
        <p:txBody>
          <a:bodyPr bIns="91425" tIns="91425" lIns="91425" anchor="ctr" anchorCtr="0" rIns="91425">
            <a:spAutoFit/>
          </a:bodyPr>
          <a:lstStyle/>
          <a:p>
            <a:pPr>
              <a:buNone/>
            </a:pPr>
            <a:r>
              <a:rPr lang="en"/>
              <a:t>Improving Computational Time</a:t>
            </a:r>
          </a:p>
        </p:txBody>
      </p:sp>
      <p:sp>
        <p:nvSpPr>
          <p:cNvPr name="Shape 328" id="328"/>
          <p:cNvSpPr txBox="1"/>
          <p:nvPr>
            <p:ph type="body" idx="1"/>
          </p:nvPr>
        </p:nvSpPr>
        <p:spPr>
          <a:xfrm>
            <a:off y="1483924" x="457200"/>
            <a:ext cy="4526100" cx="8229600"/>
          </a:xfrm>
          <a:prstGeom prst="rect">
            <a:avLst/>
          </a:prstGeom>
        </p:spPr>
        <p:txBody>
          <a:bodyPr bIns="91425" tIns="91425" lIns="91425" anchor="t" anchorCtr="0" rIns="91425">
            <a:spAutoFit/>
          </a:bodyPr>
          <a:lstStyle/>
          <a:p>
            <a:pPr rtl="0" lvl="0">
              <a:buNone/>
            </a:pPr>
            <a:r>
              <a:rPr lang="en" sz="2500"/>
              <a:t>- We came up with several different methods to speed up the computational time for computing different thresholds</a:t>
            </a:r>
          </a:p>
          <a:p>
            <a:r>
              <a:t/>
            </a:r>
          </a:p>
          <a:p>
            <a:pPr rtl="0" lvl="0">
              <a:buNone/>
            </a:pPr>
            <a:r>
              <a:rPr lang="en" sz="2500"/>
              <a:t>- Our first method traced the raster at every point and was later altered to take a point every 10° in order to speed up the computational time taken</a:t>
            </a:r>
          </a:p>
          <a:p>
            <a:r>
              <a:t/>
            </a:r>
          </a:p>
          <a:p>
            <a:r>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03" id="203"/>
        <p:cNvGrpSpPr/>
        <p:nvPr/>
      </p:nvGrpSpPr>
      <p:grpSpPr>
        <a:xfrm>
          <a:off y="0" x="0"/>
          <a:ext cy="0" cx="0"/>
          <a:chOff y="0" x="0"/>
          <a:chExt cy="0" cx="0"/>
        </a:xfrm>
      </p:grpSpPr>
      <p:sp>
        <p:nvSpPr>
          <p:cNvPr name="Shape 204" id="204"/>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Objective</a:t>
            </a:r>
          </a:p>
        </p:txBody>
      </p:sp>
      <p:sp>
        <p:nvSpPr>
          <p:cNvPr name="Shape 205" id="205"/>
          <p:cNvSpPr txBox="1"/>
          <p:nvPr>
            <p:ph type="body" idx="1"/>
          </p:nvPr>
        </p:nvSpPr>
        <p:spPr>
          <a:xfrm>
            <a:off y="1600200" x="457200"/>
            <a:ext cy="4526100" cx="8229600"/>
          </a:xfrm>
          <a:prstGeom prst="rect">
            <a:avLst/>
          </a:prstGeom>
        </p:spPr>
        <p:txBody>
          <a:bodyPr bIns="91425" tIns="91425" lIns="91425" anchor="t" anchorCtr="0" rIns="91425">
            <a:spAutoFit/>
          </a:bodyPr>
          <a:lstStyle/>
          <a:p>
            <a:pPr rtl="0" lvl="0">
              <a:buNone/>
            </a:pPr>
            <a:r>
              <a:rPr lang="en" sz="2400"/>
              <a:t>
</a:t>
            </a:r>
            <a:r>
              <a:rPr lang="en" sz="2400"/>
              <a:t>-The objective of this project is to convert the results from a random-walk image segmentation to a vector-type data structure while minimizing the error in the region represented</a:t>
            </a:r>
          </a:p>
          <a:p>
            <a:r>
              <a:t/>
            </a:r>
          </a:p>
          <a:p>
            <a:pPr rtl="0" lvl="0">
              <a:buNone/>
            </a:pPr>
            <a:r>
              <a:rPr lang="en" sz="2400"/>
              <a:t>-The image segmentation is probabilistic, so the data is uncertain.  Our approach is to take the maximum likelihood fit of a spatial, parametric distribution embedded in a polygonal vector to the segmentation</a:t>
            </a:r>
          </a:p>
          <a:p>
            <a:r>
              <a:t/>
            </a:r>
          </a:p>
          <a:p>
            <a:r>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32" id="332"/>
        <p:cNvGrpSpPr/>
        <p:nvPr/>
      </p:nvGrpSpPr>
      <p:grpSpPr>
        <a:xfrm>
          <a:off y="0" x="0"/>
          <a:ext cy="0" cx="0"/>
          <a:chOff y="0" x="0"/>
          <a:chExt cy="0" cx="0"/>
        </a:xfrm>
      </p:grpSpPr>
      <p:sp>
        <p:nvSpPr>
          <p:cNvPr name="Shape 333" id="333"/>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Improving Comp. Time Cont.</a:t>
            </a:r>
          </a:p>
        </p:txBody>
      </p:sp>
      <p:sp>
        <p:nvSpPr>
          <p:cNvPr name="Shape 334" id="334"/>
          <p:cNvSpPr txBox="1"/>
          <p:nvPr>
            <p:ph type="body" idx="1"/>
          </p:nvPr>
        </p:nvSpPr>
        <p:spPr>
          <a:xfrm>
            <a:off y="1600200" x="457200"/>
            <a:ext cy="4526100" cx="8229600"/>
          </a:xfrm>
          <a:prstGeom prst="rect">
            <a:avLst/>
          </a:prstGeom>
        </p:spPr>
        <p:txBody>
          <a:bodyPr bIns="91425" tIns="91425" lIns="91425" anchor="t" anchorCtr="0" rIns="91425">
            <a:spAutoFit/>
          </a:bodyPr>
          <a:lstStyle/>
          <a:p>
            <a:pPr>
              <a:buNone/>
            </a:pPr>
            <a:r>
              <a:rPr lang="en"/>
              <a:t>
</a:t>
            </a:r>
            <a:r>
              <a:rPr lang="en"/>
              <a:t>-</a:t>
            </a:r>
            <a:r>
              <a:rPr lang="en" sz="2400"/>
              <a:t> After doing various runs with the method of using 10° in order to speed up the computational time other angles were tested though having it at 10° yielded a better visual representation of the raster region</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38" id="338"/>
        <p:cNvGrpSpPr/>
        <p:nvPr/>
      </p:nvGrpSpPr>
      <p:grpSpPr>
        <a:xfrm>
          <a:off y="0" x="0"/>
          <a:ext cy="0" cx="0"/>
          <a:chOff y="0" x="0"/>
          <a:chExt cy="0" cx="0"/>
        </a:xfrm>
      </p:grpSpPr>
      <p:sp>
        <p:nvSpPr>
          <p:cNvPr name="Shape 339" id="339"/>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Probability Distribution</a:t>
            </a:r>
          </a:p>
        </p:txBody>
      </p:sp>
      <p:sp>
        <p:nvSpPr>
          <p:cNvPr name="Shape 340" id="340"/>
          <p:cNvSpPr txBox="1"/>
          <p:nvPr>
            <p:ph type="body" idx="1"/>
          </p:nvPr>
        </p:nvSpPr>
        <p:spPr>
          <a:xfrm>
            <a:off y="1631550" x="457200"/>
            <a:ext cy="4526100" cx="8229600"/>
          </a:xfrm>
          <a:prstGeom prst="rect">
            <a:avLst/>
          </a:prstGeom>
        </p:spPr>
        <p:txBody>
          <a:bodyPr bIns="91425" tIns="91425" lIns="91425" anchor="t" anchorCtr="0" rIns="91425">
            <a:spAutoFit/>
          </a:bodyPr>
          <a:lstStyle/>
          <a:p>
            <a:pPr rtl="0" lvl="0">
              <a:buNone/>
            </a:pPr>
            <a:r>
              <a:rPr lang="en" sz="2400"/>
              <a:t>
</a:t>
            </a:r>
            <a:r>
              <a:rPr lang="en" sz="2400"/>
              <a:t>- </a:t>
            </a:r>
            <a:r>
              <a:rPr lang="en" sz="2400">
                <a:latin typeface="Comic Sans MS"/>
                <a:ea typeface="Comic Sans MS"/>
                <a:cs typeface="Comic Sans MS"/>
                <a:sym typeface="Comic Sans MS"/>
              </a:rPr>
              <a:t>After the support is obtained, we need to represent uncertainty via a </a:t>
            </a:r>
            <a:r>
              <a:rPr lang="en" sz="2400">
                <a:latin typeface="Arial"/>
                <a:ea typeface="Arial"/>
                <a:cs typeface="Arial"/>
                <a:sym typeface="Arial"/>
              </a:rPr>
              <a:t>probability distribution function along the core to the support</a:t>
            </a:r>
          </a:p>
          <a:p>
            <a:r>
              <a:t/>
            </a:r>
          </a:p>
          <a:p>
            <a:pPr rtl="0" lvl="0">
              <a:buNone/>
            </a:pPr>
            <a:r>
              <a:rPr lang="en" sz="2400"/>
              <a:t>- The probability distribution function can be queried at (x,y) in the support to give a confidence value that the uncertain face intersects that point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44" id="344"/>
        <p:cNvGrpSpPr/>
        <p:nvPr/>
      </p:nvGrpSpPr>
      <p:grpSpPr>
        <a:xfrm>
          <a:off y="0" x="0"/>
          <a:ext cy="0" cx="0"/>
          <a:chOff y="0" x="0"/>
          <a:chExt cy="0" cx="0"/>
        </a:xfrm>
      </p:grpSpPr>
      <p:sp>
        <p:nvSpPr>
          <p:cNvPr name="Shape 345" id="345"/>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Example</a:t>
            </a:r>
          </a:p>
        </p:txBody>
      </p:sp>
      <p:sp>
        <p:nvSpPr>
          <p:cNvPr name="Shape 346" id="346"/>
          <p:cNvSpPr txBox="1"/>
          <p:nvPr/>
        </p:nvSpPr>
        <p:spPr>
          <a:xfrm>
            <a:off y="1253100" x="164637"/>
            <a:ext cy="1361999" cx="9009299"/>
          </a:xfrm>
          <a:prstGeom prst="rect">
            <a:avLst/>
          </a:prstGeom>
          <a:noFill/>
        </p:spPr>
        <p:txBody>
          <a:bodyPr bIns="91425" tIns="91425" lIns="91425" anchor="t" anchorCtr="0" rIns="91425">
            <a:spAutoFit/>
          </a:bodyPr>
          <a:lstStyle/>
          <a:p>
            <a:pPr algn="ctr" rtl="0" lvl="0">
              <a:buNone/>
            </a:pPr>
            <a:r>
              <a:rPr lang="en" sz="2400"/>
              <a:t> </a:t>
            </a:r>
            <a:r>
              <a:rPr lang="en" sz="2400">
                <a:solidFill>
                  <a:schemeClr val="lt2"/>
                </a:solidFill>
              </a:rPr>
              <a:t>  f( x,y in core ) = 1</a:t>
            </a:r>
          </a:p>
          <a:p>
            <a:pPr algn="ctr" rtl="0" lvl="0">
              <a:buNone/>
            </a:pPr>
            <a:r>
              <a:rPr lang="en" sz="2400">
                <a:solidFill>
                  <a:schemeClr val="lt2"/>
                </a:solidFill>
              </a:rPr>
              <a:t>0 &lt; f( x,y in support ) &lt; 1</a:t>
            </a:r>
          </a:p>
          <a:p>
            <a:pPr algn="ctr" rtl="0" lvl="0">
              <a:buNone/>
            </a:pPr>
            <a:r>
              <a:rPr lang="en" sz="2400">
                <a:solidFill>
                  <a:schemeClr val="lt2"/>
                </a:solidFill>
              </a:rPr>
              <a:t>f( x,y outside object ) = 0</a:t>
            </a:r>
          </a:p>
          <a:p>
            <a:r>
              <a:t/>
            </a:r>
          </a:p>
          <a:p>
            <a:r>
              <a:t/>
            </a:r>
          </a:p>
          <a:p>
            <a:r>
              <a:t/>
            </a:r>
          </a:p>
        </p:txBody>
      </p:sp>
      <p:sp>
        <p:nvSpPr>
          <p:cNvPr name="Shape 347" id="347"/>
          <p:cNvSpPr/>
          <p:nvPr/>
        </p:nvSpPr>
        <p:spPr>
          <a:xfrm>
            <a:off y="2414150" x="417346"/>
            <a:ext cy="4268205" cx="8309306"/>
          </a:xfrm>
          <a:prstGeom prst="rect">
            <a:avLst/>
          </a:prstGeom>
          <a:blipFill>
            <a:blip r:embed="rId3"/>
            <a:stretch>
              <a:fillRect/>
            </a:stretch>
          </a:blipFill>
        </p:spPr>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51" id="351"/>
        <p:cNvGrpSpPr/>
        <p:nvPr/>
      </p:nvGrpSpPr>
      <p:grpSpPr>
        <a:xfrm>
          <a:off y="0" x="0"/>
          <a:ext cy="0" cx="0"/>
          <a:chOff y="0" x="0"/>
          <a:chExt cy="0" cx="0"/>
        </a:xfrm>
      </p:grpSpPr>
      <p:sp>
        <p:nvSpPr>
          <p:cNvPr name="Shape 352" id="352"/>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Calculating Probability</a:t>
            </a:r>
          </a:p>
        </p:txBody>
      </p:sp>
      <p:sp>
        <p:nvSpPr>
          <p:cNvPr name="Shape 353" id="353"/>
          <p:cNvSpPr/>
          <p:nvPr/>
        </p:nvSpPr>
        <p:spPr>
          <a:xfrm>
            <a:off y="1483924" x="140487"/>
            <a:ext cy="2295525" cx="8734425"/>
          </a:xfrm>
          <a:prstGeom prst="rect">
            <a:avLst/>
          </a:prstGeom>
          <a:blipFill>
            <a:blip r:embed="rId3"/>
            <a:stretch>
              <a:fillRect/>
            </a:stretch>
          </a:blipFill>
        </p:spPr>
      </p:sp>
      <p:sp>
        <p:nvSpPr>
          <p:cNvPr name="Shape 354" id="354"/>
          <p:cNvSpPr txBox="1"/>
          <p:nvPr/>
        </p:nvSpPr>
        <p:spPr>
          <a:xfrm>
            <a:off y="4058625" x="-747200"/>
            <a:ext cy="457200" cx="3657600"/>
          </a:xfrm>
          <a:prstGeom prst="rect">
            <a:avLst/>
          </a:prstGeom>
          <a:noFill/>
        </p:spPr>
        <p:txBody>
          <a:bodyPr bIns="91425" tIns="91425" lIns="91425" anchor="t" anchorCtr="0" rIns="91425">
            <a:spAutoFit/>
          </a:bodyPr>
          <a:lstStyle/>
          <a:p/>
        </p:txBody>
      </p:sp>
      <p:sp>
        <p:nvSpPr>
          <p:cNvPr name="Shape 355" id="355"/>
          <p:cNvSpPr txBox="1"/>
          <p:nvPr/>
        </p:nvSpPr>
        <p:spPr>
          <a:xfrm>
            <a:off y="4058625" x="275704"/>
            <a:ext cy="2629800" cx="8072999"/>
          </a:xfrm>
          <a:prstGeom prst="rect">
            <a:avLst/>
          </a:prstGeom>
          <a:noFill/>
        </p:spPr>
        <p:txBody>
          <a:bodyPr bIns="91425" tIns="91425" lIns="91425" anchor="t" anchorCtr="0" rIns="91425">
            <a:spAutoFit/>
          </a:bodyPr>
          <a:lstStyle/>
          <a:p>
            <a:pPr rtl="0" lvl="0">
              <a:buNone/>
            </a:pPr>
            <a:r>
              <a:rPr lang="en" sz="1800">
                <a:solidFill>
                  <a:schemeClr val="lt2"/>
                </a:solidFill>
              </a:rPr>
              <a:t>-The example above is for calculating the probability when the core of the supported region is not at its center.</a:t>
            </a:r>
          </a:p>
          <a:p>
            <a:r>
              <a:t/>
            </a:r>
          </a:p>
          <a:p>
            <a:pPr rtl="0" lvl="0">
              <a:buNone/>
            </a:pPr>
            <a:r>
              <a:rPr lang="en" sz="1800">
                <a:solidFill>
                  <a:schemeClr val="lt2"/>
                </a:solidFill>
              </a:rPr>
              <a:t>-This method uses basic geometry in order to calculate the probability density</a:t>
            </a:r>
          </a:p>
          <a:p>
            <a:r>
              <a:t/>
            </a:r>
          </a:p>
          <a:p>
            <a:r>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59" id="359"/>
        <p:cNvGrpSpPr/>
        <p:nvPr/>
      </p:nvGrpSpPr>
      <p:grpSpPr>
        <a:xfrm>
          <a:off y="0" x="0"/>
          <a:ext cy="0" cx="0"/>
          <a:chOff y="0" x="0"/>
          <a:chExt cy="0" cx="0"/>
        </a:xfrm>
      </p:grpSpPr>
      <p:sp>
        <p:nvSpPr>
          <p:cNvPr name="Shape 360" id="360"/>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Probability Distribution Function</a:t>
            </a:r>
          </a:p>
        </p:txBody>
      </p:sp>
      <p:sp>
        <p:nvSpPr>
          <p:cNvPr name="Shape 361" id="361"/>
          <p:cNvSpPr txBox="1"/>
          <p:nvPr>
            <p:ph type="body" idx="1"/>
          </p:nvPr>
        </p:nvSpPr>
        <p:spPr>
          <a:xfrm>
            <a:off y="1623700" x="457200"/>
            <a:ext cy="4526100" cx="8229600"/>
          </a:xfrm>
          <a:prstGeom prst="rect">
            <a:avLst/>
          </a:prstGeom>
        </p:spPr>
        <p:txBody>
          <a:bodyPr bIns="91425" tIns="91425" lIns="91425" anchor="t" anchorCtr="0" rIns="91425">
            <a:spAutoFit/>
          </a:bodyPr>
          <a:lstStyle/>
          <a:p>
            <a:pPr rtl="0" lvl="0">
              <a:spcBef>
                <a:spcPts val="0"/>
              </a:spcBef>
              <a:buClr>
                <a:srgbClr val="000000"/>
              </a:buClr>
              <a:buSzPct val="61111"/>
              <a:buFont typeface="Arial"/>
              <a:buNone/>
            </a:pPr>
            <a:r>
              <a:rPr lang="en" sz="1800">
                <a:latin typeface="Arial"/>
                <a:ea typeface="Arial"/>
                <a:cs typeface="Arial"/>
                <a:sym typeface="Arial"/>
              </a:rPr>
              <a:t>-</a:t>
            </a:r>
            <a:r>
              <a:rPr lang="en" sz="2400">
                <a:latin typeface="Arial"/>
                <a:ea typeface="Arial"/>
                <a:cs typeface="Arial"/>
                <a:sym typeface="Arial"/>
              </a:rPr>
              <a:t>A simple straightforward method of of calculating the probability is as follows:</a:t>
            </a:r>
          </a:p>
          <a:p>
            <a:r>
              <a:t/>
            </a:r>
          </a:p>
          <a:p>
            <a:r>
              <a:t/>
            </a:r>
          </a:p>
          <a:p>
            <a:pPr algn="ctr" rtl="0" lvl="0">
              <a:spcBef>
                <a:spcPts val="0"/>
              </a:spcBef>
              <a:buNone/>
            </a:pPr>
            <a:r>
              <a:rPr lang="en" sz="2400" b="1">
                <a:latin typeface="Arial"/>
                <a:ea typeface="Arial"/>
                <a:cs typeface="Arial"/>
                <a:sym typeface="Arial"/>
              </a:rPr>
              <a:t>P(p) = F(ds/(ds+dc))</a:t>
            </a:r>
          </a:p>
          <a:p>
            <a:pPr algn="ctr" rtl="0" lvl="0">
              <a:spcBef>
                <a:spcPts val="0"/>
              </a:spcBef>
              <a:buClr>
                <a:srgbClr val="000000"/>
              </a:buClr>
              <a:buSzPct val="45833"/>
              <a:buFont typeface="Arial"/>
              <a:buNone/>
            </a:pPr>
            <a:r>
              <a:rPr lang="en" sz="2400">
                <a:latin typeface="Arial"/>
                <a:ea typeface="Arial"/>
                <a:cs typeface="Arial"/>
                <a:sym typeface="Arial"/>
              </a:rPr>
              <a:t>ds - distance to support</a:t>
            </a:r>
          </a:p>
          <a:p>
            <a:pPr algn="ctr" rtl="0" lvl="0">
              <a:spcBef>
                <a:spcPts val="0"/>
              </a:spcBef>
              <a:buNone/>
            </a:pPr>
            <a:r>
              <a:rPr lang="en" sz="2400">
                <a:latin typeface="Arial"/>
                <a:ea typeface="Arial"/>
                <a:cs typeface="Arial"/>
                <a:sym typeface="Arial"/>
              </a:rPr>
              <a:t>dc - distance to core</a:t>
            </a:r>
          </a:p>
          <a:p>
            <a:r>
              <a:t/>
            </a:r>
          </a:p>
          <a:p>
            <a:r>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65" id="365"/>
        <p:cNvGrpSpPr/>
        <p:nvPr/>
      </p:nvGrpSpPr>
      <p:grpSpPr>
        <a:xfrm>
          <a:off y="0" x="0"/>
          <a:ext cy="0" cx="0"/>
          <a:chOff y="0" x="0"/>
          <a:chExt cy="0" cx="0"/>
        </a:xfrm>
      </p:grpSpPr>
      <p:sp>
        <p:nvSpPr>
          <p:cNvPr name="Shape 366" id="366"/>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Parameter Fitting</a:t>
            </a:r>
          </a:p>
        </p:txBody>
      </p:sp>
      <p:sp>
        <p:nvSpPr>
          <p:cNvPr name="Shape 367" id="367"/>
          <p:cNvSpPr txBox="1"/>
          <p:nvPr>
            <p:ph type="body" idx="1"/>
          </p:nvPr>
        </p:nvSpPr>
        <p:spPr>
          <a:xfrm>
            <a:off y="1600200" x="457200"/>
            <a:ext cy="4526100" cx="8229600"/>
          </a:xfrm>
          <a:prstGeom prst="rect">
            <a:avLst/>
          </a:prstGeom>
        </p:spPr>
        <p:txBody>
          <a:bodyPr bIns="91425" tIns="91425" lIns="91425" anchor="t" anchorCtr="0" rIns="91425">
            <a:spAutoFit/>
          </a:bodyPr>
          <a:lstStyle/>
          <a:p>
            <a:pPr rtl="0" lvl="0">
              <a:buNone/>
            </a:pPr>
            <a:r>
              <a:rPr lang="en"/>
              <a:t>- Once we have a good representation of the support of the astrocyte cell, we need to find the best distribution and parameters to represent the original raster uncertainty</a:t>
            </a:r>
          </a:p>
          <a:p>
            <a:r>
              <a:t/>
            </a:r>
          </a:p>
          <a:p>
            <a:pPr rtl="0" lvl="0">
              <a:buNone/>
            </a:pPr>
            <a:r>
              <a:rPr lang="en"/>
              <a:t>- This can be modelled as a maximum likelihood fit problem</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71" id="371"/>
        <p:cNvGrpSpPr/>
        <p:nvPr/>
      </p:nvGrpSpPr>
      <p:grpSpPr>
        <a:xfrm>
          <a:off y="0" x="0"/>
          <a:ext cy="0" cx="0"/>
          <a:chOff y="0" x="0"/>
          <a:chExt cy="0" cx="0"/>
        </a:xfrm>
      </p:grpSpPr>
      <p:sp>
        <p:nvSpPr>
          <p:cNvPr name="Shape 372" id="372"/>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Genetic Algorithm</a:t>
            </a:r>
          </a:p>
        </p:txBody>
      </p:sp>
      <p:sp>
        <p:nvSpPr>
          <p:cNvPr name="Shape 373" id="373"/>
          <p:cNvSpPr txBox="1"/>
          <p:nvPr>
            <p:ph type="body" idx="1"/>
          </p:nvPr>
        </p:nvSpPr>
        <p:spPr>
          <a:xfrm>
            <a:off y="1600200" x="457200"/>
            <a:ext cy="4526100" cx="8229600"/>
          </a:xfrm>
          <a:prstGeom prst="rect">
            <a:avLst/>
          </a:prstGeom>
        </p:spPr>
        <p:txBody>
          <a:bodyPr bIns="91425" tIns="91425" lIns="91425" anchor="t" anchorCtr="0" rIns="91425">
            <a:spAutoFit/>
          </a:bodyPr>
          <a:lstStyle/>
          <a:p>
            <a:pPr rtl="0" lvl="0">
              <a:buNone/>
            </a:pPr>
            <a:r>
              <a:rPr lang="en" sz="2400"/>
              <a:t>
</a:t>
            </a:r>
            <a:r>
              <a:rPr lang="en" sz="2400"/>
              <a:t>- A Genetic Algorithm is a search heuristic that mimics natural evolution.</a:t>
            </a:r>
          </a:p>
          <a:p>
            <a:pPr rtl="0" lvl="0">
              <a:buNone/>
            </a:pPr>
            <a:r>
              <a:rPr lang="en" sz="2400"/>
              <a:t>- We want a genetic algorithm to learn what the parameters of the uncertain region should be.</a:t>
            </a:r>
          </a:p>
          <a:p>
            <a:pPr rtl="0" lvl="0">
              <a:buNone/>
            </a:pPr>
            <a:r>
              <a:rPr lang="en" sz="2400"/>
              <a:t>- The genetic algorithm was chosen because:</a:t>
            </a:r>
          </a:p>
          <a:p>
            <a:pPr rtl="0" lvl="0">
              <a:buNone/>
            </a:pPr>
            <a:r>
              <a:rPr lang="en" sz="2400"/>
              <a:t>	- the learner is unsupervised</a:t>
            </a:r>
          </a:p>
          <a:p>
            <a:pPr rtl="0" lvl="0">
              <a:buNone/>
            </a:pPr>
            <a:r>
              <a:rPr lang="en" sz="2400"/>
              <a:t>	- the algorithm is fairly simple to implement</a:t>
            </a:r>
          </a:p>
          <a:p>
            <a:pPr>
              <a:buNone/>
            </a:pPr>
            <a:r>
              <a:rPr lang="en" sz="2400"/>
              <a:t>	- our error function (fitness function) is easily parallelizable</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77" id="377"/>
        <p:cNvGrpSpPr/>
        <p:nvPr/>
      </p:nvGrpSpPr>
      <p:grpSpPr>
        <a:xfrm>
          <a:off y="0" x="0"/>
          <a:ext cy="0" cx="0"/>
          <a:chOff y="0" x="0"/>
          <a:chExt cy="0" cx="0"/>
        </a:xfrm>
      </p:grpSpPr>
      <p:sp>
        <p:nvSpPr>
          <p:cNvPr name="Shape 378" id="378"/>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Fitness Function</a:t>
            </a:r>
          </a:p>
        </p:txBody>
      </p:sp>
      <p:sp>
        <p:nvSpPr>
          <p:cNvPr name="Shape 379" id="379"/>
          <p:cNvSpPr txBox="1"/>
          <p:nvPr>
            <p:ph type="body" idx="1"/>
          </p:nvPr>
        </p:nvSpPr>
        <p:spPr>
          <a:xfrm>
            <a:off y="1608025" x="457199"/>
            <a:ext cy="4526100" cx="8229600"/>
          </a:xfrm>
          <a:prstGeom prst="rect">
            <a:avLst/>
          </a:prstGeom>
        </p:spPr>
        <p:txBody>
          <a:bodyPr bIns="91425" tIns="91425" lIns="91425" anchor="t" anchorCtr="0" rIns="91425">
            <a:spAutoFit/>
          </a:bodyPr>
          <a:lstStyle/>
          <a:p>
            <a:pPr rtl="0" lvl="0">
              <a:buNone/>
            </a:pPr>
            <a:r>
              <a:rPr lang="en" sz="2400">
                <a:latin typeface="Comic Sans MS"/>
                <a:ea typeface="Comic Sans MS"/>
                <a:cs typeface="Comic Sans MS"/>
                <a:sym typeface="Comic Sans MS"/>
              </a:rPr>
              <a:t>
</a:t>
            </a:r>
            <a:r>
              <a:rPr lang="en" sz="2400">
                <a:latin typeface="Comic Sans MS"/>
                <a:ea typeface="Comic Sans MS"/>
                <a:cs typeface="Comic Sans MS"/>
                <a:sym typeface="Comic Sans MS"/>
              </a:rPr>
              <a:t>- A fitness function is used to summarize how close a given design solution is to achieving the set aims</a:t>
            </a:r>
          </a:p>
          <a:p>
            <a:r>
              <a:t/>
            </a:r>
          </a:p>
          <a:p>
            <a:pPr rtl="0" lvl="0">
              <a:buNone/>
            </a:pPr>
            <a:r>
              <a:rPr lang="en" sz="2400">
                <a:latin typeface="Comic Sans MS"/>
                <a:ea typeface="Comic Sans MS"/>
                <a:cs typeface="Comic Sans MS"/>
                <a:sym typeface="Comic Sans MS"/>
              </a:rPr>
              <a:t>-Using a fitness function takes more computational time for training data</a:t>
            </a:r>
          </a:p>
          <a:p>
            <a:r>
              <a:t/>
            </a:r>
          </a:p>
          <a:p>
            <a:pPr rtl="0" lvl="0">
              <a:buNone/>
            </a:pPr>
            <a:r>
              <a:rPr lang="en" sz="2400">
                <a:latin typeface="Comic Sans MS"/>
                <a:ea typeface="Comic Sans MS"/>
                <a:cs typeface="Comic Sans MS"/>
                <a:sym typeface="Comic Sans MS"/>
              </a:rPr>
              <a:t>- A fitness function can be interpreted as an error function</a:t>
            </a:r>
          </a:p>
          <a:p>
            <a:r>
              <a:t/>
            </a:r>
          </a:p>
          <a:p>
            <a:r>
              <a:t/>
            </a:r>
          </a:p>
          <a:p>
            <a:r>
              <a:t/>
            </a:r>
          </a:p>
          <a:p>
            <a:r>
              <a:t/>
            </a:r>
          </a:p>
          <a:p>
            <a:r>
              <a:t/>
            </a:r>
          </a:p>
          <a:p>
            <a:r>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83" id="383"/>
        <p:cNvGrpSpPr/>
        <p:nvPr/>
      </p:nvGrpSpPr>
      <p:grpSpPr>
        <a:xfrm>
          <a:off y="0" x="0"/>
          <a:ext cy="0" cx="0"/>
          <a:chOff y="0" x="0"/>
          <a:chExt cy="0" cx="0"/>
        </a:xfrm>
      </p:grpSpPr>
      <p:sp>
        <p:nvSpPr>
          <p:cNvPr name="Shape 384" id="384"/>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Calculating Error (Discrete) </a:t>
            </a:r>
          </a:p>
        </p:txBody>
      </p:sp>
      <p:sp>
        <p:nvSpPr>
          <p:cNvPr name="Shape 385" id="385"/>
          <p:cNvSpPr txBox="1"/>
          <p:nvPr>
            <p:ph type="body" idx="1"/>
          </p:nvPr>
        </p:nvSpPr>
        <p:spPr>
          <a:xfrm>
            <a:off y="1600200" x="457200"/>
            <a:ext cy="4526100" cx="8229600"/>
          </a:xfrm>
          <a:prstGeom prst="rect">
            <a:avLst/>
          </a:prstGeom>
        </p:spPr>
        <p:txBody>
          <a:bodyPr bIns="91425" tIns="91425" lIns="91425" anchor="t" anchorCtr="0" rIns="91425">
            <a:spAutoFit/>
          </a:bodyPr>
          <a:lstStyle/>
          <a:p>
            <a:pPr rtl="0" lvl="0">
              <a:buNone/>
            </a:pPr>
            <a:r>
              <a:rPr lang="en"/>
              <a:t>
</a:t>
            </a:r>
            <a:r>
              <a:rPr lang="en" sz="2400"/>
              <a:t>-The error calculation checks to see if the probability from the raster is the same as the probability calculated of the vectorized region</a:t>
            </a:r>
            <a:r>
              <a:rPr lang="en"/>
              <a:t>.</a:t>
            </a:r>
          </a:p>
          <a:p>
            <a:r>
              <a:t/>
            </a:r>
          </a:p>
          <a:p>
            <a:pPr>
              <a:buNone/>
            </a:pPr>
            <a:r>
              <a:rPr lang="en" sz="2400"/>
              <a:t>-This is done by encompassing all the points of the raster in a polygon and then checking the probability value at the same point in the vectorized region.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89" id="389"/>
        <p:cNvGrpSpPr/>
        <p:nvPr/>
      </p:nvGrpSpPr>
      <p:grpSpPr>
        <a:xfrm>
          <a:off y="0" x="0"/>
          <a:ext cy="0" cx="0"/>
          <a:chOff y="0" x="0"/>
          <a:chExt cy="0" cx="0"/>
        </a:xfrm>
      </p:grpSpPr>
      <p:sp>
        <p:nvSpPr>
          <p:cNvPr name="Shape 390" id="390"/>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Example</a:t>
            </a:r>
          </a:p>
        </p:txBody>
      </p:sp>
      <p:sp>
        <p:nvSpPr>
          <p:cNvPr name="Shape 391" id="391"/>
          <p:cNvSpPr/>
          <p:nvPr/>
        </p:nvSpPr>
        <p:spPr>
          <a:xfrm>
            <a:off y="4007482" x="5007469"/>
            <a:ext cy="2795842" cx="2795842"/>
          </a:xfrm>
          <a:prstGeom prst="rect">
            <a:avLst/>
          </a:prstGeom>
          <a:blipFill>
            <a:blip r:embed="rId3"/>
            <a:stretch>
              <a:fillRect/>
            </a:stretch>
          </a:blipFill>
          <a:ln>
            <a:noFill/>
          </a:ln>
        </p:spPr>
      </p:sp>
      <p:sp>
        <p:nvSpPr>
          <p:cNvPr name="Shape 392" id="392"/>
          <p:cNvSpPr/>
          <p:nvPr/>
        </p:nvSpPr>
        <p:spPr>
          <a:xfrm>
            <a:off y="1023441" x="5006750"/>
            <a:ext cy="2796079" cx="2797282"/>
          </a:xfrm>
          <a:prstGeom prst="rect">
            <a:avLst/>
          </a:prstGeom>
          <a:blipFill>
            <a:blip r:embed="rId4"/>
            <a:stretch>
              <a:fillRect/>
            </a:stretch>
          </a:blipFill>
          <a:ln>
            <a:noFill/>
          </a:ln>
        </p:spPr>
      </p:sp>
      <p:cxnSp>
        <p:nvCxnSpPr>
          <p:cNvPr name="Shape 393" id="393"/>
          <p:cNvCxnSpPr/>
          <p:nvPr/>
        </p:nvCxnSpPr>
        <p:spPr>
          <a:xfrm rot="10800000" flipH="1">
            <a:off y="2460425" x="3475825"/>
            <a:ext cy="429599" cx="1187399"/>
          </a:xfrm>
          <a:prstGeom prst="straightConnector1">
            <a:avLst/>
          </a:prstGeom>
          <a:noFill/>
          <a:ln w="19050" cap="flat">
            <a:solidFill>
              <a:schemeClr val="dk2"/>
            </a:solidFill>
            <a:prstDash val="solid"/>
            <a:round/>
            <a:headEnd len="lg" type="none" w="lg"/>
            <a:tailEnd len="lg" type="triangle" w="lg"/>
          </a:ln>
        </p:spPr>
      </p:cxnSp>
      <p:cxnSp>
        <p:nvCxnSpPr>
          <p:cNvPr name="Shape 394" id="394"/>
          <p:cNvCxnSpPr/>
          <p:nvPr/>
        </p:nvCxnSpPr>
        <p:spPr>
          <a:xfrm>
            <a:off y="4553800" x="3475825"/>
            <a:ext cy="351600" cx="1077899"/>
          </a:xfrm>
          <a:prstGeom prst="straightConnector1">
            <a:avLst/>
          </a:prstGeom>
          <a:noFill/>
          <a:ln w="19050" cap="flat">
            <a:solidFill>
              <a:schemeClr val="dk2"/>
            </a:solidFill>
            <a:prstDash val="solid"/>
            <a:round/>
            <a:headEnd len="lg" type="none" w="lg"/>
            <a:tailEnd len="lg" type="triangle" w="lg"/>
          </a:ln>
        </p:spPr>
      </p:cxnSp>
      <p:sp>
        <p:nvSpPr>
          <p:cNvPr name="Shape 395" id="395"/>
          <p:cNvSpPr/>
          <p:nvPr/>
        </p:nvSpPr>
        <p:spPr>
          <a:xfrm>
            <a:off y="2347412" x="285337"/>
            <a:ext cy="2959896" cx="2959896"/>
          </a:xfrm>
          <a:prstGeom prst="rect">
            <a:avLst/>
          </a:prstGeom>
          <a:blipFill>
            <a:blip r:embed="rId5"/>
            <a:stretch>
              <a:fillRect/>
            </a:stretch>
          </a:blipFill>
          <a:ln>
            <a:noFill/>
          </a:ln>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09" id="209"/>
        <p:cNvGrpSpPr/>
        <p:nvPr/>
      </p:nvGrpSpPr>
      <p:grpSpPr>
        <a:xfrm>
          <a:off y="0" x="0"/>
          <a:ext cy="0" cx="0"/>
          <a:chOff y="0" x="0"/>
          <a:chExt cy="0" cx="0"/>
        </a:xfrm>
      </p:grpSpPr>
      <p:sp>
        <p:nvSpPr>
          <p:cNvPr name="Shape 210" id="210"/>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Raster</a:t>
            </a:r>
          </a:p>
        </p:txBody>
      </p:sp>
      <p:sp>
        <p:nvSpPr>
          <p:cNvPr name="Shape 211" id="211"/>
          <p:cNvSpPr txBox="1"/>
          <p:nvPr>
            <p:ph type="body" idx="1"/>
          </p:nvPr>
        </p:nvSpPr>
        <p:spPr>
          <a:xfrm>
            <a:off y="1600200" x="457200"/>
            <a:ext cy="4526100" cx="8229600"/>
          </a:xfrm>
          <a:prstGeom prst="rect">
            <a:avLst/>
          </a:prstGeom>
        </p:spPr>
        <p:txBody>
          <a:bodyPr bIns="91425" tIns="91425" lIns="91425" anchor="t" anchorCtr="0" rIns="91425">
            <a:spAutoFit/>
          </a:bodyPr>
          <a:lstStyle/>
          <a:p>
            <a:pPr rtl="0" lvl="0">
              <a:buNone/>
            </a:pPr>
            <a:r>
              <a:rPr lang="en" sz="2600"/>
              <a:t>-In spatial modelling a "raster" (field) is a type of dot matrix data structure that is generally made up of a rectangular grid of pixels</a:t>
            </a:r>
          </a:p>
          <a:p>
            <a:r>
              <a:t/>
            </a:r>
          </a:p>
          <a:p>
            <a:r>
              <a:t/>
            </a:r>
          </a:p>
        </p:txBody>
      </p:sp>
      <p:sp>
        <p:nvSpPr>
          <p:cNvPr name="Shape 212" id="212"/>
          <p:cNvSpPr/>
          <p:nvPr/>
        </p:nvSpPr>
        <p:spPr>
          <a:xfrm>
            <a:off y="3285441" x="2671940"/>
            <a:ext cy="2711234" cx="2726371"/>
          </a:xfrm>
          <a:prstGeom prst="rect">
            <a:avLst/>
          </a:prstGeom>
          <a:blipFill>
            <a:blip r:embed="rId3"/>
            <a:stretch>
              <a:fillRect/>
            </a:stretch>
          </a:blipFill>
          <a:ln>
            <a:noFill/>
          </a:ln>
        </p:spPr>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99" id="399"/>
        <p:cNvGrpSpPr/>
        <p:nvPr/>
      </p:nvGrpSpPr>
      <p:grpSpPr>
        <a:xfrm>
          <a:off y="0" x="0"/>
          <a:ext cy="0" cx="0"/>
          <a:chOff y="0" x="0"/>
          <a:chExt cy="0" cx="0"/>
        </a:xfrm>
      </p:grpSpPr>
      <p:sp>
        <p:nvSpPr>
          <p:cNvPr name="Shape 400" id="400"/>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Improving Computation Time</a:t>
            </a:r>
          </a:p>
        </p:txBody>
      </p:sp>
      <p:sp>
        <p:nvSpPr>
          <p:cNvPr name="Shape 401" id="401"/>
          <p:cNvSpPr txBox="1"/>
          <p:nvPr>
            <p:ph type="body" idx="1"/>
          </p:nvPr>
        </p:nvSpPr>
        <p:spPr>
          <a:xfrm>
            <a:off y="1600200" x="457200"/>
            <a:ext cy="4526100" cx="8229600"/>
          </a:xfrm>
          <a:prstGeom prst="rect">
            <a:avLst/>
          </a:prstGeom>
        </p:spPr>
        <p:txBody>
          <a:bodyPr bIns="91425" tIns="91425" lIns="91425" anchor="t" anchorCtr="0" rIns="91425">
            <a:spAutoFit/>
          </a:bodyPr>
          <a:lstStyle/>
          <a:p>
            <a:pPr rtl="0" lvl="0">
              <a:buNone/>
            </a:pPr>
            <a:r>
              <a:rPr lang="en" sz="2400"/>
              <a:t>- Taking the original size of the image caused the computational time to be fairly high</a:t>
            </a:r>
          </a:p>
          <a:p>
            <a:r>
              <a:t/>
            </a:r>
          </a:p>
          <a:p>
            <a:pPr rtl="0" lvl="0">
              <a:buNone/>
            </a:pPr>
            <a:r>
              <a:rPr lang="en" sz="2400"/>
              <a:t>- A way to speed up the time was to decrease the image size while keeping the integrity of the original image</a:t>
            </a:r>
          </a:p>
          <a:p>
            <a:r>
              <a:t/>
            </a:r>
          </a:p>
          <a:p>
            <a:pPr>
              <a:buNone/>
            </a:pPr>
            <a:r>
              <a:rPr lang="en" sz="2400"/>
              <a:t>- This caused the time to compute the error from about 17 minutes to about less than 3 minutes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05" id="405"/>
        <p:cNvGrpSpPr/>
        <p:nvPr/>
      </p:nvGrpSpPr>
      <p:grpSpPr>
        <a:xfrm>
          <a:off y="0" x="0"/>
          <a:ext cy="0" cx="0"/>
          <a:chOff y="0" x="0"/>
          <a:chExt cy="0" cx="0"/>
        </a:xfrm>
      </p:grpSpPr>
      <p:sp>
        <p:nvSpPr>
          <p:cNvPr name="Shape 406" id="406"/>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Next Week</a:t>
            </a:r>
          </a:p>
        </p:txBody>
      </p:sp>
      <p:sp>
        <p:nvSpPr>
          <p:cNvPr name="Shape 407" id="407"/>
          <p:cNvSpPr txBox="1"/>
          <p:nvPr>
            <p:ph type="body" idx="1"/>
          </p:nvPr>
        </p:nvSpPr>
        <p:spPr>
          <a:xfrm>
            <a:off y="1664300" x="457200"/>
            <a:ext cy="4526100" cx="8229600"/>
          </a:xfrm>
          <a:prstGeom prst="rect">
            <a:avLst/>
          </a:prstGeom>
        </p:spPr>
        <p:txBody>
          <a:bodyPr bIns="91425" tIns="91425" lIns="91425" anchor="t" anchorCtr="0" rIns="91425">
            <a:spAutoFit/>
          </a:bodyPr>
          <a:lstStyle/>
          <a:p>
            <a:pPr rtl="0" lvl="0">
              <a:buNone/>
            </a:pPr>
            <a:r>
              <a:rPr lang="en" sz="2400"/>
              <a:t>- The genetic algorithm needs to be implemented and tested</a:t>
            </a:r>
          </a:p>
          <a:p>
            <a:r>
              <a:t/>
            </a:r>
          </a:p>
          <a:p>
            <a:pPr rtl="0" lvl="0">
              <a:buNone/>
            </a:pPr>
            <a:r>
              <a:rPr lang="en" sz="2400"/>
              <a:t>- Our first approach will assume a gaussian and try to find a suitable mean, variance</a:t>
            </a:r>
          </a:p>
          <a:p>
            <a:r>
              <a:t/>
            </a:r>
          </a:p>
          <a:p>
            <a:pPr rtl="0" lvl="0">
              <a:buNone/>
            </a:pPr>
            <a:r>
              <a:rPr lang="en" sz="2400"/>
              <a:t>- Should that fail, we can increase the expressivity of each individual in the GA by having multiple distinct distributions per model and mixing them between cross-curves of the support</a:t>
            </a:r>
          </a:p>
          <a:p>
            <a:r>
              <a:t/>
            </a:r>
          </a:p>
          <a:p>
            <a:pPr>
              <a:buNone/>
            </a:pPr>
            <a:r>
              <a:rPr lang="en"/>
              <a: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16" id="216"/>
        <p:cNvGrpSpPr/>
        <p:nvPr/>
      </p:nvGrpSpPr>
      <p:grpSpPr>
        <a:xfrm>
          <a:off y="0" x="0"/>
          <a:ext cy="0" cx="0"/>
          <a:chOff y="0" x="0"/>
          <a:chExt cy="0" cx="0"/>
        </a:xfrm>
      </p:grpSpPr>
      <p:sp>
        <p:nvSpPr>
          <p:cNvPr name="Shape 217" id="217"/>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Vector</a:t>
            </a:r>
          </a:p>
        </p:txBody>
      </p:sp>
      <p:sp>
        <p:nvSpPr>
          <p:cNvPr name="Shape 218" id="218"/>
          <p:cNvSpPr txBox="1"/>
          <p:nvPr>
            <p:ph type="body" idx="1"/>
          </p:nvPr>
        </p:nvSpPr>
        <p:spPr>
          <a:xfrm>
            <a:off y="1600200" x="457200"/>
            <a:ext cy="4526100" cx="8229600"/>
          </a:xfrm>
          <a:prstGeom prst="rect">
            <a:avLst/>
          </a:prstGeom>
        </p:spPr>
        <p:txBody>
          <a:bodyPr bIns="91425" tIns="91425" lIns="91425" anchor="t" anchorCtr="0" rIns="91425">
            <a:spAutoFit/>
          </a:bodyPr>
          <a:lstStyle/>
          <a:p>
            <a:pPr rtl="0" lvl="0">
              <a:buClr>
                <a:srgbClr val="000000"/>
              </a:buClr>
              <a:buSzPct val="45833"/>
              <a:buFont typeface="Arial"/>
              <a:buNone/>
            </a:pPr>
            <a:r>
              <a:rPr lang="en" sz="2400"/>
              <a:t>-In spatial modelling, a "vector" (object) is a type of data structure represented with points, curves, and regions</a:t>
            </a:r>
          </a:p>
          <a:p>
            <a:r>
              <a:t/>
            </a:r>
          </a:p>
        </p:txBody>
      </p:sp>
      <p:sp>
        <p:nvSpPr>
          <p:cNvPr name="Shape 219" id="219"/>
          <p:cNvSpPr/>
          <p:nvPr/>
        </p:nvSpPr>
        <p:spPr>
          <a:xfrm>
            <a:off y="3011246" x="2939658"/>
            <a:ext cy="2886704" cx="2719367"/>
          </a:xfrm>
          <a:prstGeom prst="rect">
            <a:avLst/>
          </a:prstGeom>
          <a:blipFill>
            <a:blip r:embed="rId3"/>
            <a:stretch>
              <a:fillRect/>
            </a:stretch>
          </a:blipFill>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23" id="223"/>
        <p:cNvGrpSpPr/>
        <p:nvPr/>
      </p:nvGrpSpPr>
      <p:grpSpPr>
        <a:xfrm>
          <a:off y="0" x="0"/>
          <a:ext cy="0" cx="0"/>
          <a:chOff y="0" x="0"/>
          <a:chExt cy="0" cx="0"/>
        </a:xfrm>
      </p:grpSpPr>
      <p:sp>
        <p:nvSpPr>
          <p:cNvPr name="Shape 224" id="224"/>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Motivation</a:t>
            </a:r>
          </a:p>
        </p:txBody>
      </p:sp>
      <p:sp>
        <p:nvSpPr>
          <p:cNvPr name="Shape 225" id="225"/>
          <p:cNvSpPr txBox="1"/>
          <p:nvPr>
            <p:ph type="body" idx="1"/>
          </p:nvPr>
        </p:nvSpPr>
        <p:spPr>
          <a:xfrm>
            <a:off y="1600200" x="457200"/>
            <a:ext cy="4526100" cx="8229600"/>
          </a:xfrm>
          <a:prstGeom prst="rect">
            <a:avLst/>
          </a:prstGeom>
        </p:spPr>
        <p:txBody>
          <a:bodyPr bIns="91425" tIns="91425" lIns="91425" anchor="t" anchorCtr="0" rIns="91425">
            <a:spAutoFit/>
          </a:bodyPr>
          <a:lstStyle/>
          <a:p>
            <a:pPr rtl="0" lvl="0">
              <a:buClr>
                <a:srgbClr val="000000"/>
              </a:buClr>
              <a:buSzPct val="45833"/>
              <a:buFont typeface="Arial"/>
              <a:buNone/>
            </a:pPr>
            <a:r>
              <a:rPr lang="en" sz="2400"/>
              <a:t>-By doing this conversion the information about the spatially uncertain extent of an astrocyte cell are able to be expressed implicitly rather than explicitly</a:t>
            </a:r>
          </a:p>
          <a:p>
            <a:r>
              <a:t/>
            </a:r>
          </a:p>
          <a:p>
            <a:pPr rtl="0" lvl="0">
              <a:buClr>
                <a:srgbClr val="000000"/>
              </a:buClr>
              <a:buSzPct val="45833"/>
              <a:buFont typeface="Arial"/>
              <a:buNone/>
            </a:pPr>
            <a:r>
              <a:rPr lang="en" sz="2400"/>
              <a:t>-Vector representations will have a reduced memory footprint and will speed up some query operations</a:t>
            </a:r>
          </a:p>
          <a:p>
            <a:r>
              <a:t/>
            </a:r>
          </a:p>
          <a:p>
            <a:pPr>
              <a:buNone/>
            </a:pPr>
            <a:r>
              <a:rPr lang="en" sz="2600"/>
              <a:t>-The data and models are currently being implemented in the BISQUE system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29" id="229"/>
        <p:cNvGrpSpPr/>
        <p:nvPr/>
      </p:nvGrpSpPr>
      <p:grpSpPr>
        <a:xfrm>
          <a:off y="0" x="0"/>
          <a:ext cy="0" cx="0"/>
          <a:chOff y="0" x="0"/>
          <a:chExt cy="0" cx="0"/>
        </a:xfrm>
      </p:grpSpPr>
      <p:sp>
        <p:nvSpPr>
          <p:cNvPr name="Shape 230" id="230"/>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Example</a:t>
            </a:r>
          </a:p>
        </p:txBody>
      </p:sp>
      <p:sp>
        <p:nvSpPr>
          <p:cNvPr name="Shape 231" id="231"/>
          <p:cNvSpPr/>
          <p:nvPr/>
        </p:nvSpPr>
        <p:spPr>
          <a:xfrm>
            <a:off y="2638931" x="5580551"/>
            <a:ext cy="2822853" cx="3106247"/>
          </a:xfrm>
          <a:prstGeom prst="rect">
            <a:avLst/>
          </a:prstGeom>
          <a:blipFill>
            <a:blip r:embed="rId3"/>
            <a:stretch>
              <a:fillRect/>
            </a:stretch>
          </a:blipFill>
          <a:ln>
            <a:noFill/>
          </a:ln>
        </p:spPr>
      </p:sp>
      <p:sp>
        <p:nvSpPr>
          <p:cNvPr name="Shape 232" id="232"/>
          <p:cNvSpPr/>
          <p:nvPr/>
        </p:nvSpPr>
        <p:spPr>
          <a:xfrm>
            <a:off y="2501725" x="457200"/>
            <a:ext cy="3097265" cx="3119075"/>
          </a:xfrm>
          <a:prstGeom prst="rect">
            <a:avLst/>
          </a:prstGeom>
          <a:blipFill>
            <a:blip r:embed="rId4"/>
            <a:stretch>
              <a:fillRect/>
            </a:stretch>
          </a:blipFill>
          <a:ln>
            <a:noFill/>
          </a:ln>
        </p:spPr>
      </p:sp>
      <p:cxnSp>
        <p:nvCxnSpPr>
          <p:cNvPr name="Shape 233" id="233"/>
          <p:cNvCxnSpPr>
            <a:stCxn id="234" idx="0"/>
            <a:endCxn id="234" idx="0"/>
          </p:cNvCxnSpPr>
          <p:nvPr/>
        </p:nvCxnSpPr>
        <p:spPr>
          <a:xfrm>
            <a:off y="3281950" x="3800500"/>
            <a:ext cy="0" cx="1455300"/>
          </a:xfrm>
          <a:prstGeom prst="straightConnector1">
            <a:avLst/>
          </a:prstGeom>
          <a:noFill/>
          <a:ln w="19050" cap="flat">
            <a:solidFill>
              <a:schemeClr val="dk2"/>
            </a:solidFill>
            <a:prstDash val="solid"/>
            <a:round/>
            <a:headEnd len="lg" type="none" w="lg"/>
            <a:tailEnd len="lg" type="triangle" w="lg"/>
          </a:ln>
        </p:spPr>
      </p:cxnSp>
      <p:cxnSp>
        <p:nvCxnSpPr>
          <p:cNvPr name="Shape 235" id="235"/>
          <p:cNvCxnSpPr>
            <a:stCxn id="234" idx="0"/>
            <a:endCxn id="234" idx="0"/>
          </p:cNvCxnSpPr>
          <p:nvPr/>
        </p:nvCxnSpPr>
        <p:spPr>
          <a:xfrm flipH="1">
            <a:off y="4396550" x="3808299"/>
            <a:ext cy="15600" cx="1439700"/>
          </a:xfrm>
          <a:prstGeom prst="straightConnector1">
            <a:avLst/>
          </a:prstGeom>
          <a:noFill/>
          <a:ln w="19050" cap="flat">
            <a:solidFill>
              <a:schemeClr val="dk2"/>
            </a:solidFill>
            <a:prstDash val="solid"/>
            <a:round/>
            <a:headEnd len="lg" type="none" w="lg"/>
            <a:tailEnd len="lg" type="triangle" w="lg"/>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39" id="239"/>
        <p:cNvGrpSpPr/>
        <p:nvPr/>
      </p:nvGrpSpPr>
      <p:grpSpPr>
        <a:xfrm>
          <a:off y="0" x="0"/>
          <a:ext cy="0" cx="0"/>
          <a:chOff y="0" x="0"/>
          <a:chExt cy="0" cx="0"/>
        </a:xfrm>
      </p:grpSpPr>
      <p:sp>
        <p:nvSpPr>
          <p:cNvPr name="Shape 240" id="240"/>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Astrocyte</a:t>
            </a:r>
          </a:p>
        </p:txBody>
      </p:sp>
      <p:sp>
        <p:nvSpPr>
          <p:cNvPr name="Shape 241" id="241"/>
          <p:cNvSpPr txBox="1"/>
          <p:nvPr>
            <p:ph type="body" idx="1"/>
          </p:nvPr>
        </p:nvSpPr>
        <p:spPr>
          <a:xfrm>
            <a:off y="1600200" x="457200"/>
            <a:ext cy="4526100" cx="8229600"/>
          </a:xfrm>
          <a:prstGeom prst="rect">
            <a:avLst/>
          </a:prstGeom>
        </p:spPr>
        <p:txBody>
          <a:bodyPr bIns="91425" tIns="91425" lIns="91425" anchor="t" anchorCtr="0" rIns="91425">
            <a:spAutoFit/>
          </a:bodyPr>
          <a:lstStyle/>
          <a:p>
            <a:pPr rtl="0" lvl="0">
              <a:buNone/>
            </a:pPr>
            <a:r>
              <a:rPr lang="en"/>
              <a:t>-An astrocyte is a star-shaped glial cell in the central nervous system </a:t>
            </a:r>
          </a:p>
          <a:p>
            <a:pPr>
              <a:buNone/>
            </a:pPr>
            <a:r>
              <a:rPr lang="en"/>
              <a:t>-The astrocytes that were used were stained in order to be visible</a:t>
            </a:r>
          </a:p>
        </p:txBody>
      </p:sp>
      <p:sp>
        <p:nvSpPr>
          <p:cNvPr name="Shape 242" id="242"/>
          <p:cNvSpPr/>
          <p:nvPr/>
        </p:nvSpPr>
        <p:spPr>
          <a:xfrm>
            <a:off y="3295655" x="5155280"/>
            <a:ext cy="3212657" cx="3212657"/>
          </a:xfrm>
          <a:prstGeom prst="rect">
            <a:avLst/>
          </a:prstGeom>
          <a:blipFill>
            <a:blip r:embed="rId3"/>
            <a:stretch>
              <a:fillRect/>
            </a:stretch>
          </a:blipFill>
          <a:ln>
            <a:noFill/>
          </a:ln>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46" id="246"/>
        <p:cNvGrpSpPr/>
        <p:nvPr/>
      </p:nvGrpSpPr>
      <p:grpSpPr>
        <a:xfrm>
          <a:off y="0" x="0"/>
          <a:ext cy="0" cx="0"/>
          <a:chOff y="0" x="0"/>
          <a:chExt cy="0" cx="0"/>
        </a:xfrm>
      </p:grpSpPr>
      <p:sp>
        <p:nvSpPr>
          <p:cNvPr name="Shape 247" id="247"/>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Process</a:t>
            </a:r>
          </a:p>
        </p:txBody>
      </p:sp>
      <p:sp>
        <p:nvSpPr>
          <p:cNvPr name="Shape 248" id="248"/>
          <p:cNvSpPr txBox="1"/>
          <p:nvPr>
            <p:ph type="body" idx="1"/>
          </p:nvPr>
        </p:nvSpPr>
        <p:spPr>
          <a:xfrm>
            <a:off y="1600200" x="457200"/>
            <a:ext cy="4526100" cx="8229600"/>
          </a:xfrm>
          <a:prstGeom prst="rect">
            <a:avLst/>
          </a:prstGeom>
        </p:spPr>
        <p:txBody>
          <a:bodyPr bIns="91425" tIns="91425" lIns="91425" anchor="t" anchorCtr="0" rIns="91425">
            <a:spAutoFit/>
          </a:bodyPr>
          <a:lstStyle/>
          <a:p>
            <a:pPr rtl="0" lvl="0">
              <a:buNone/>
            </a:pPr>
            <a:r>
              <a:rPr lang="en" sz="2600"/>
              <a:t>- Our approach was based off </a:t>
            </a:r>
            <a:r>
              <a:rPr lang="en" sz="2600">
                <a:latin typeface="Arial"/>
                <a:ea typeface="Arial"/>
                <a:cs typeface="Arial"/>
                <a:sym typeface="Arial"/>
              </a:rPr>
              <a:t>Erlend Tøssebro's work on uncertain spatial modelling</a:t>
            </a:r>
          </a:p>
          <a:p>
            <a:r>
              <a:t/>
            </a:r>
          </a:p>
          <a:p>
            <a:pPr rtl="0" lvl="0">
              <a:buNone/>
            </a:pPr>
            <a:r>
              <a:rPr lang="en" sz="2600">
                <a:latin typeface="Arial"/>
                <a:ea typeface="Arial"/>
                <a:cs typeface="Arial"/>
                <a:sym typeface="Arial"/>
              </a:rPr>
              <a:t>-This model consists of a support (polygonal face) and a corresponding spatial distribution f(x,y)</a:t>
            </a:r>
          </a:p>
          <a:p>
            <a:r>
              <a:t/>
            </a:r>
          </a:p>
          <a:p>
            <a:pPr>
              <a:buNone/>
            </a:pPr>
            <a:r>
              <a:rPr lang="en" sz="2600"/>
              <a:t>- The distribution function of an uncertain face gives a probability value that a given point (x,y) is within the polygon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52" id="252"/>
        <p:cNvGrpSpPr/>
        <p:nvPr/>
      </p:nvGrpSpPr>
      <p:grpSpPr>
        <a:xfrm>
          <a:off y="0" x="0"/>
          <a:ext cy="0" cx="0"/>
          <a:chOff y="0" x="0"/>
          <a:chExt cy="0" cx="0"/>
        </a:xfrm>
      </p:grpSpPr>
      <p:sp>
        <p:nvSpPr>
          <p:cNvPr name="Shape 253" id="253"/>
          <p:cNvSpPr txBox="1"/>
          <p:nvPr>
            <p:ph type="title"/>
          </p:nvPr>
        </p:nvSpPr>
        <p:spPr>
          <a:xfrm rot="-303791">
            <a:off y="-19952" x="1177343"/>
            <a:ext cy="1142953" cx="8229612"/>
          </a:xfrm>
          <a:prstGeom prst="rect">
            <a:avLst/>
          </a:prstGeom>
        </p:spPr>
        <p:txBody>
          <a:bodyPr bIns="91425" tIns="91425" lIns="91425" anchor="ctr" anchorCtr="0" rIns="91425">
            <a:spAutoFit/>
          </a:bodyPr>
          <a:lstStyle/>
          <a:p>
            <a:pPr>
              <a:buNone/>
            </a:pPr>
            <a:r>
              <a:rPr lang="en"/>
              <a:t>Uncertain Face</a:t>
            </a:r>
          </a:p>
        </p:txBody>
      </p:sp>
      <p:sp>
        <p:nvSpPr>
          <p:cNvPr name="Shape 254" id="254"/>
          <p:cNvSpPr txBox="1"/>
          <p:nvPr>
            <p:ph type="body" idx="1"/>
          </p:nvPr>
        </p:nvSpPr>
        <p:spPr>
          <a:xfrm>
            <a:off y="1600200" x="457200"/>
            <a:ext cy="4526100" cx="8229600"/>
          </a:xfrm>
          <a:prstGeom prst="rect">
            <a:avLst/>
          </a:prstGeom>
        </p:spPr>
        <p:txBody>
          <a:bodyPr bIns="91425" tIns="91425" lIns="91425" anchor="t" anchorCtr="0" rIns="91425">
            <a:spAutoFit/>
          </a:bodyPr>
          <a:lstStyle/>
          <a:p>
            <a:pPr rtl="0" lvl="0">
              <a:buNone/>
            </a:pPr>
            <a:r>
              <a:rPr lang="en"/>
              <a:t>- The vectorized uncertain face consist of the following:</a:t>
            </a:r>
          </a:p>
          <a:p>
            <a:pPr indent="-381000" marL="914400" rtl="0" lvl="1">
              <a:buClr>
                <a:schemeClr val="lt2"/>
              </a:buClr>
              <a:buSzPct val="80000"/>
              <a:buFont typeface="Courier New"/>
              <a:buChar char="o"/>
            </a:pPr>
            <a:r>
              <a:rPr lang="en"/>
              <a:t>Core</a:t>
            </a:r>
          </a:p>
          <a:p>
            <a:pPr indent="-381000" marL="914400" rtl="0" lvl="1">
              <a:buClr>
                <a:schemeClr val="lt2"/>
              </a:buClr>
              <a:buSzPct val="80000"/>
              <a:buFont typeface="Courier New"/>
              <a:buChar char="o"/>
            </a:pPr>
            <a:r>
              <a:rPr lang="en"/>
              <a:t>Holes</a:t>
            </a:r>
          </a:p>
          <a:p>
            <a:pPr indent="-381000" marL="914400" rtl="0" lvl="1">
              <a:buClr>
                <a:schemeClr val="lt2"/>
              </a:buClr>
              <a:buSzPct val="80000"/>
              <a:buFont typeface="Courier New"/>
              <a:buChar char="o"/>
            </a:pPr>
            <a:r>
              <a:rPr lang="en"/>
              <a:t>Support</a:t>
            </a:r>
          </a:p>
          <a:p>
            <a:pPr indent="-381000" marL="914400" rtl="0" lvl="1">
              <a:buClr>
                <a:schemeClr val="lt2"/>
              </a:buClr>
              <a:buSzPct val="80000"/>
              <a:buFont typeface="Courier New"/>
              <a:buChar char="o"/>
            </a:pPr>
            <a:r>
              <a:rPr lang="en"/>
              <a:t>Outer region</a:t>
            </a:r>
          </a:p>
        </p:txBody>
      </p:sp>
      <p:sp>
        <p:nvSpPr>
          <p:cNvPr name="Shape 255" id="255"/>
          <p:cNvSpPr/>
          <p:nvPr/>
        </p:nvSpPr>
        <p:spPr>
          <a:xfrm>
            <a:off y="2443921" x="4450451"/>
            <a:ext cy="3527578" cx="3880290"/>
          </a:xfrm>
          <a:prstGeom prst="rect">
            <a:avLst/>
          </a:prstGeom>
          <a:blipFill>
            <a:blip r:embed="rId3"/>
            <a:stretch>
              <a:fillRect/>
            </a:stretch>
          </a:blipFill>
          <a:ln>
            <a:noFill/>
          </a:ln>
        </p:spPr>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Custom 432">
      <a:dk1>
        <a:srgbClr val="CA0001"/>
      </a:dk1>
      <a:lt1>
        <a:srgbClr val="ECE47C"/>
      </a:lt1>
      <a:dk2>
        <a:srgbClr val="000000"/>
      </a:dk2>
      <a:lt2>
        <a:srgbClr val="FFFFFF"/>
      </a:lt2>
      <a:accent1>
        <a:srgbClr val="E26F01"/>
      </a:accent1>
      <a:accent2>
        <a:srgbClr val="723C75"/>
      </a:accent2>
      <a:accent3>
        <a:srgbClr val="69B19F"/>
      </a:accent3>
      <a:accent4>
        <a:srgbClr val="BC5828"/>
      </a:accent4>
      <a:accent5>
        <a:srgbClr val="800000"/>
      </a:accent5>
      <a:accent6>
        <a:srgbClr val="333333"/>
      </a:accent6>
      <a:hlink>
        <a:srgbClr val="ECE47C"/>
      </a:hlink>
      <a:folHlink>
        <a:srgbClr val="FF51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