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5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Type="http://schemas.openxmlformats.org/officeDocument/2006/relationships/officeDocument" Id="rId1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c:Ignorable="mv" autoCompressPictures="0" mc:PreserveAttributes="mv:*" saveSubsetFonts="1">
  <p:sldMasterIdLst>
    <p:sldMasterId id="2147483666" r:id="rId4"/>
    <p:sldMasterId id="2147483667" r:id="rId5"/>
    <p:sldMasterId id="214748366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6858000" cx="9144000"/>
  <p:notesSz cy="9144000" cx="6858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ype="http://schemas.openxmlformats.org/officeDocument/2006/relationships/slide" Id="rId16" Target="slides/slide9.xml"/><Relationship Type="http://schemas.openxmlformats.org/officeDocument/2006/relationships/slide" Id="rId15" Target="slides/slide8.xml"/><Relationship Type="http://schemas.openxmlformats.org/officeDocument/2006/relationships/slide" Id="rId14" Target="slides/slide7.xml"/><Relationship Type="http://schemas.openxmlformats.org/officeDocument/2006/relationships/presProps" Id="rId2" Target="presProps.xml"/><Relationship Type="http://schemas.openxmlformats.org/officeDocument/2006/relationships/slide" Id="rId12" Target="slides/slide5.xml"/><Relationship Type="http://schemas.openxmlformats.org/officeDocument/2006/relationships/theme" Id="rId1" Target="theme/theme5.xml"/><Relationship Type="http://schemas.openxmlformats.org/officeDocument/2006/relationships/slide" Id="rId13" Target="slides/slide6.xml"/><Relationship Type="http://schemas.openxmlformats.org/officeDocument/2006/relationships/slideMaster" Id="rId4" Target="slideMasters/slideMaster1.xml"/><Relationship Type="http://schemas.openxmlformats.org/officeDocument/2006/relationships/slide" Id="rId10" Target="slides/slide3.xml"/><Relationship Type="http://schemas.openxmlformats.org/officeDocument/2006/relationships/tableStyles" Id="rId3" Target="tableStyles.xml"/><Relationship Type="http://schemas.openxmlformats.org/officeDocument/2006/relationships/slide" Id="rId11" Target="slides/slide4.xml"/><Relationship Type="http://schemas.openxmlformats.org/officeDocument/2006/relationships/slide" Id="rId9" Target="slides/slide2.xml"/><Relationship Type="http://schemas.openxmlformats.org/officeDocument/2006/relationships/slideMaster" Id="rId6" Target="slideMasters/slideMaster3.xml"/><Relationship Type="http://schemas.openxmlformats.org/officeDocument/2006/relationships/slideMaster" Id="rId5" Target="slideMasters/slideMaster2.xml"/><Relationship Type="http://schemas.openxmlformats.org/officeDocument/2006/relationships/slide" Id="rId8" Target="slides/slide1.xml"/><Relationship Type="http://schemas.openxmlformats.org/officeDocument/2006/relationships/notesMaster" Id="rId7" Target="notesMasters/notesMaster1.xml"/></Relationships>
</file>

<file path=ppt/notesMasters/_rels/notesMaster1.xml.rels><?xml version="1.0" encoding="UTF-8" standalone="yes"?><Relationships xmlns="http://schemas.openxmlformats.org/package/2006/relationships"><Relationship Type="http://schemas.openxmlformats.org/officeDocument/2006/relationships/theme" Id="rId1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2" id="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name="Shape 3" id="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bIns="91425" tIns="91425" anchor="t" lIns="91425" rIns="91425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6="accent6" tx2="lt2" accent5="accent5" bg2="dk2" tx1="dk1" accent4="accent4" bg1="lt1" accent3="accent3" accent2="accent2" accent1="accent1" folHlink="folHlink" hlink="hlink"/>
</p:notesMaster>
</file>

<file path=ppt/notesSlides/_rels/notesSlide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71" id="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2" id="72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73" id="7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77" id="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8" id="7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79" id="7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3" id="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4" id="8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85" id="8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9" id="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0" id="9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91" id="9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6" id="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7" id="9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98" id="9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04" id="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5" id="10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06" id="10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10" id="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1" id="11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12" id="11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17" id="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8" id="11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19" id="11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24" id="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5" id="12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26" id="12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7" id="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" id="8"/>
          <p:cNvSpPr/>
          <p:nvPr/>
        </p:nvSpPr>
        <p:spPr>
          <a:xfrm rot="10800000" flipH="1">
            <a:off y="4124512" x="0"/>
            <a:ext cy="949799" cx="845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9" id="9"/>
          <p:cNvSpPr txBox="1"/>
          <p:nvPr>
            <p:ph type="ctrTitle"/>
          </p:nvPr>
        </p:nvSpPr>
        <p:spPr>
          <a:xfrm>
            <a:off y="1734342" x="685800"/>
            <a:ext cy="2245499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4572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4572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4572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4572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4572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4572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4572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4572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0" id="10"/>
          <p:cNvSpPr txBox="1"/>
          <p:nvPr>
            <p:ph type="subTitle" idx="1"/>
          </p:nvPr>
        </p:nvSpPr>
        <p:spPr>
          <a:xfrm>
            <a:off y="4124476" x="685800"/>
            <a:ext cy="949799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1905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3000" b="1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3000" b="1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905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3000" b="1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905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3000" b="1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905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3000" b="1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905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3000" b="1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905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3000" b="1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905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3000" b="1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905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3000" b="1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40" id="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1" id="4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42" id="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3" id="43"/>
          <p:cNvSpPr txBox="1"/>
          <p:nvPr>
            <p:ph type="body" idx="1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44" id="44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48" id="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9" id="49"/>
          <p:cNvSpPr/>
          <p:nvPr/>
        </p:nvSpPr>
        <p:spPr>
          <a:xfrm rot="10800000" flipH="1">
            <a:off y="4124512" x="0"/>
            <a:ext cy="949799" cx="845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50" id="50"/>
          <p:cNvSpPr txBox="1"/>
          <p:nvPr>
            <p:ph type="ctrTitle"/>
          </p:nvPr>
        </p:nvSpPr>
        <p:spPr>
          <a:xfrm>
            <a:off y="1734342" x="685800"/>
            <a:ext cy="2245499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4572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4572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4572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4572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4572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4572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4572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4572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51" id="51"/>
          <p:cNvSpPr txBox="1"/>
          <p:nvPr>
            <p:ph type="subTitle" idx="1"/>
          </p:nvPr>
        </p:nvSpPr>
        <p:spPr>
          <a:xfrm>
            <a:off y="4124476" x="685800"/>
            <a:ext cy="949799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1905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3000" b="1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3000" b="1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905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3000" b="1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905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3000" b="1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905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3000" b="1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905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3000" b="1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905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3000" b="1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905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3000" b="1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905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3000" b="1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52" id="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3" id="53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54" id="54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rtl="0">
              <a:defRPr>
                <a:solidFill>
                  <a:schemeClr val="lt1"/>
                </a:solidFill>
              </a:defRPr>
            </a:lvl1pPr>
            <a:lvl2pPr rtl="0">
              <a:defRPr>
                <a:solidFill>
                  <a:schemeClr val="lt1"/>
                </a:solidFill>
              </a:defRPr>
            </a:lvl2pPr>
            <a:lvl3pPr rtl="0">
              <a:defRPr>
                <a:solidFill>
                  <a:schemeClr val="lt1"/>
                </a:solidFill>
              </a:defRPr>
            </a:lvl3pPr>
            <a:lvl4pPr rtl="0">
              <a:defRPr>
                <a:solidFill>
                  <a:schemeClr val="lt1"/>
                </a:solidFill>
              </a:defRPr>
            </a:lvl4pPr>
            <a:lvl5pPr rtl="0">
              <a:defRPr>
                <a:solidFill>
                  <a:schemeClr val="lt1"/>
                </a:solidFill>
              </a:defRPr>
            </a:lvl5pPr>
            <a:lvl6pPr rtl="0">
              <a:defRPr>
                <a:solidFill>
                  <a:schemeClr val="lt1"/>
                </a:solidFill>
              </a:defRPr>
            </a:lvl6pPr>
            <a:lvl7pPr rtl="0">
              <a:defRPr>
                <a:solidFill>
                  <a:schemeClr val="lt1"/>
                </a:solidFill>
              </a:defRPr>
            </a:lvl7pPr>
            <a:lvl8pPr rtl="0">
              <a:defRPr>
                <a:solidFill>
                  <a:schemeClr val="lt1"/>
                </a:solidFill>
              </a:defRPr>
            </a:lvl8pPr>
            <a:lvl9pPr rtl="0"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name="Shape 55" id="55"/>
          <p:cNvSpPr txBox="1"/>
          <p:nvPr>
            <p:ph type="body" idx="1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56" id="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7" id="57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58" id="58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59" id="59"/>
          <p:cNvSpPr txBox="1"/>
          <p:nvPr>
            <p:ph type="body" idx="1"/>
          </p:nvPr>
        </p:nvSpPr>
        <p:spPr>
          <a:xfrm>
            <a:off y="1947332" x="457200"/>
            <a:ext cy="4620299" cx="40302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60" id="60"/>
          <p:cNvSpPr txBox="1"/>
          <p:nvPr>
            <p:ph type="body" idx="2"/>
          </p:nvPr>
        </p:nvSpPr>
        <p:spPr>
          <a:xfrm>
            <a:off y="1949211" x="4656667"/>
            <a:ext cy="4620299" cx="40302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61" id="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2" id="62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63" id="63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64" id="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5" id="65"/>
          <p:cNvSpPr/>
          <p:nvPr/>
        </p:nvSpPr>
        <p:spPr>
          <a:xfrm>
            <a:off y="5875078" x="0"/>
            <a:ext cy="6927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66" id="66"/>
          <p:cNvSpPr txBox="1"/>
          <p:nvPr>
            <p:ph type="body" idx="1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i="0" sz="2400" b="1">
                <a:solidFill>
                  <a:schemeClr val="lt1"/>
                </a:solidFill>
              </a:defRPr>
            </a:lvl1pPr>
            <a:lvl2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i="0" sz="2400" b="1">
                <a:solidFill>
                  <a:schemeClr val="lt1"/>
                </a:solidFill>
              </a:defRPr>
            </a:lvl2pPr>
            <a:lvl3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i="0" sz="2400" b="1">
                <a:solidFill>
                  <a:schemeClr val="lt1"/>
                </a:solidFill>
              </a:defRPr>
            </a:lvl3pPr>
            <a:lvl4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i="0" sz="2400" b="1">
                <a:solidFill>
                  <a:schemeClr val="lt1"/>
                </a:solidFill>
              </a:defRPr>
            </a:lvl4pPr>
            <a:lvl5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i="0" sz="2400" b="1">
                <a:solidFill>
                  <a:schemeClr val="lt1"/>
                </a:solidFill>
              </a:defRPr>
            </a:lvl5pPr>
            <a:lvl6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i="0" sz="2400" b="1">
                <a:solidFill>
                  <a:schemeClr val="lt1"/>
                </a:solidFill>
              </a:defRPr>
            </a:lvl6pPr>
            <a:lvl7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i="0" sz="2400" b="1">
                <a:solidFill>
                  <a:schemeClr val="lt1"/>
                </a:solidFill>
              </a:defRPr>
            </a:lvl7pPr>
            <a:lvl8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i="0" sz="2400" b="1">
                <a:solidFill>
                  <a:schemeClr val="lt1"/>
                </a:solidFill>
              </a:defRPr>
            </a:lvl8pPr>
            <a:lvl9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i="0" sz="2400"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67" id="67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11" id="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" id="12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3" id="13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rtl="0">
              <a:defRPr>
                <a:solidFill>
                  <a:schemeClr val="lt1"/>
                </a:solidFill>
              </a:defRPr>
            </a:lvl1pPr>
            <a:lvl2pPr rtl="0">
              <a:defRPr>
                <a:solidFill>
                  <a:schemeClr val="lt1"/>
                </a:solidFill>
              </a:defRPr>
            </a:lvl2pPr>
            <a:lvl3pPr rtl="0">
              <a:defRPr>
                <a:solidFill>
                  <a:schemeClr val="lt1"/>
                </a:solidFill>
              </a:defRPr>
            </a:lvl3pPr>
            <a:lvl4pPr rtl="0">
              <a:defRPr>
                <a:solidFill>
                  <a:schemeClr val="lt1"/>
                </a:solidFill>
              </a:defRPr>
            </a:lvl4pPr>
            <a:lvl5pPr rtl="0">
              <a:defRPr>
                <a:solidFill>
                  <a:schemeClr val="lt1"/>
                </a:solidFill>
              </a:defRPr>
            </a:lvl5pPr>
            <a:lvl6pPr rtl="0">
              <a:defRPr>
                <a:solidFill>
                  <a:schemeClr val="lt1"/>
                </a:solidFill>
              </a:defRPr>
            </a:lvl6pPr>
            <a:lvl7pPr rtl="0">
              <a:defRPr>
                <a:solidFill>
                  <a:schemeClr val="lt1"/>
                </a:solidFill>
              </a:defRPr>
            </a:lvl7pPr>
            <a:lvl8pPr rtl="0">
              <a:defRPr>
                <a:solidFill>
                  <a:schemeClr val="lt1"/>
                </a:solidFill>
              </a:defRPr>
            </a:lvl8pPr>
            <a:lvl9pPr rtl="0"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name="Shape 14" id="14"/>
          <p:cNvSpPr txBox="1"/>
          <p:nvPr>
            <p:ph type="body" idx="1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15" id="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" id="16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7" id="17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8" id="18"/>
          <p:cNvSpPr txBox="1"/>
          <p:nvPr>
            <p:ph type="body" idx="1"/>
          </p:nvPr>
        </p:nvSpPr>
        <p:spPr>
          <a:xfrm>
            <a:off y="1947332" x="457200"/>
            <a:ext cy="4620299" cx="40302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19" id="19"/>
          <p:cNvSpPr txBox="1"/>
          <p:nvPr>
            <p:ph type="body" idx="2"/>
          </p:nvPr>
        </p:nvSpPr>
        <p:spPr>
          <a:xfrm>
            <a:off y="1949211" x="4656667"/>
            <a:ext cy="4620299" cx="40302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20" id="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1" id="21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22" id="22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23" id="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4" id="24"/>
          <p:cNvSpPr/>
          <p:nvPr/>
        </p:nvSpPr>
        <p:spPr>
          <a:xfrm>
            <a:off y="5875078" x="0"/>
            <a:ext cy="6927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25" id="25"/>
          <p:cNvSpPr txBox="1"/>
          <p:nvPr>
            <p:ph type="body" idx="1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i="0" sz="2400" b="1">
                <a:solidFill>
                  <a:schemeClr val="lt1"/>
                </a:solidFill>
              </a:defRPr>
            </a:lvl1pPr>
            <a:lvl2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i="0" sz="2400" b="1">
                <a:solidFill>
                  <a:schemeClr val="lt1"/>
                </a:solidFill>
              </a:defRPr>
            </a:lvl2pPr>
            <a:lvl3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i="0" sz="2400" b="1">
                <a:solidFill>
                  <a:schemeClr val="lt1"/>
                </a:solidFill>
              </a:defRPr>
            </a:lvl3pPr>
            <a:lvl4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i="0" sz="2400" b="1">
                <a:solidFill>
                  <a:schemeClr val="lt1"/>
                </a:solidFill>
              </a:defRPr>
            </a:lvl4pPr>
            <a:lvl5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i="0" sz="2400" b="1">
                <a:solidFill>
                  <a:schemeClr val="lt1"/>
                </a:solidFill>
              </a:defRPr>
            </a:lvl5pPr>
            <a:lvl6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i="0" sz="2400" b="1">
                <a:solidFill>
                  <a:schemeClr val="lt1"/>
                </a:solidFill>
              </a:defRPr>
            </a:lvl6pPr>
            <a:lvl7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i="0" sz="2400" b="1">
                <a:solidFill>
                  <a:schemeClr val="lt1"/>
                </a:solidFill>
              </a:defRPr>
            </a:lvl7pPr>
            <a:lvl8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i="0" sz="2400" b="1">
                <a:solidFill>
                  <a:schemeClr val="lt1"/>
                </a:solidFill>
              </a:defRPr>
            </a:lvl8pPr>
            <a:lvl9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i="0" sz="2400"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26" id="26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30" id="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1" id="31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32" id="32"/>
          <p:cNvSpPr txBox="1"/>
          <p:nvPr>
            <p:ph type="subTitle" idx="1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33" id="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4" id="3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35" id="35"/>
          <p:cNvSpPr txBox="1"/>
          <p:nvPr>
            <p:ph type="body" idx="1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indent="-285750" marL="742950" rtl="0">
              <a:defRPr/>
            </a:lvl2pPr>
            <a:lvl3pPr indent="-228600" marL="1143000" rtl="0">
              <a:defRPr/>
            </a:lvl3pPr>
            <a:lvl4pPr indent="-228600" marL="16002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36" id="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7" id="3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38" id="38"/>
          <p:cNvSpPr txBox="1"/>
          <p:nvPr>
            <p:ph type="body" idx="1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39" id="39"/>
          <p:cNvSpPr txBox="1"/>
          <p:nvPr>
            <p:ph type="body" idx="2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2.xml"/><Relationship Type="http://schemas.openxmlformats.org/officeDocument/2006/relationships/slideLayout" Id="rId1" Target="../slideLayouts/slideLayout1.xml"/><Relationship Type="http://schemas.openxmlformats.org/officeDocument/2006/relationships/slideLayout" Id="rId4" Target="../slideLayouts/slideLayout4.xml"/><Relationship Type="http://schemas.openxmlformats.org/officeDocument/2006/relationships/slideLayout" Id="rId3" Target="../slideLayouts/slideLayout3.xml"/><Relationship Type="http://schemas.openxmlformats.org/officeDocument/2006/relationships/slideLayout" Id="rId6" Target="../slideLayouts/slideLayout6.xml"/><Relationship Type="http://schemas.openxmlformats.org/officeDocument/2006/relationships/slideLayout" Id="rId5" Target="../slideLayouts/slideLayout5.xml"/><Relationship Type="http://schemas.openxmlformats.org/officeDocument/2006/relationships/theme" Id="rId7" Target="../theme/theme1.xml"/></Relationships>
</file>

<file path=ppt/slideMasters/_rels/slideMaster2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8.xml"/><Relationship Type="http://schemas.openxmlformats.org/officeDocument/2006/relationships/slideLayout" Id="rId1" Target="../slideLayouts/slideLayout7.xml"/><Relationship Type="http://schemas.openxmlformats.org/officeDocument/2006/relationships/slideLayout" Id="rId4" Target="../slideLayouts/slideLayout10.xml"/><Relationship Type="http://schemas.openxmlformats.org/officeDocument/2006/relationships/slideLayout" Id="rId3" Target="../slideLayouts/slideLayout9.xml"/><Relationship Type="http://schemas.openxmlformats.org/officeDocument/2006/relationships/slideLayout" Id="rId6" Target="../slideLayouts/slideLayout12.xml"/><Relationship Type="http://schemas.openxmlformats.org/officeDocument/2006/relationships/slideLayout" Id="rId5" Target="../slideLayouts/slideLayout11.xml"/><Relationship Type="http://schemas.openxmlformats.org/officeDocument/2006/relationships/theme" Id="rId7" Target="../theme/theme4.xml"/></Relationships>
</file>

<file path=ppt/slideMasters/_rels/slideMaster3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14.xml"/><Relationship Type="http://schemas.openxmlformats.org/officeDocument/2006/relationships/slideLayout" Id="rId1" Target="../slideLayouts/slideLayout13.xml"/><Relationship Type="http://schemas.openxmlformats.org/officeDocument/2006/relationships/slideLayout" Id="rId4" Target="../slideLayouts/slideLayout16.xml"/><Relationship Type="http://schemas.openxmlformats.org/officeDocument/2006/relationships/slideLayout" Id="rId3" Target="../slideLayouts/slideLayout15.xml"/><Relationship Type="http://schemas.openxmlformats.org/officeDocument/2006/relationships/slideLayout" Id="rId6" Target="../slideLayouts/slideLayout18.xml"/><Relationship Type="http://schemas.openxmlformats.org/officeDocument/2006/relationships/slideLayout" Id="rId5" Target="../slideLayouts/slideLayout17.xml"/><Relationship Type="http://schemas.openxmlformats.org/officeDocument/2006/relationships/theme" Id="rId7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4" id="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" id="5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6" id="6"/>
          <p:cNvSpPr txBox="1"/>
          <p:nvPr>
            <p:ph type="body" idx="1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chemeClr val="dk2"/>
              </a:buClr>
              <a:buSzPct val="166666"/>
              <a:buFont typeface="Arial"/>
              <a:buChar char="•"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algn="l" marL="742950" rtl="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  <a:defRPr i="0" baseline="0" strike="noStrike" sz="24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algn="l" marL="1143000" rtl="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i="0" baseline="0" strike="noStrike" sz="24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algn="l" marL="1600200" rtl="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algn="l" marL="2057400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algn="l" marL="2514600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algn="l" marL="2971800" rtl="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algn="l" marL="3429000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algn="l" marL="3886200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27" id="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8" id="2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29" id="29"/>
          <p:cNvSpPr txBox="1"/>
          <p:nvPr>
            <p:ph type="body" idx="1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3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algn="l" marL="742950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24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algn="l" marL="1143000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24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algn="l" marL="1600200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algn="l" marL="2057400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algn="l" marL="2514600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algn="l" marL="2971800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algn="l" marL="3429000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algn="l" marL="3886200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45" id="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6" id="46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47" id="47"/>
          <p:cNvSpPr txBox="1"/>
          <p:nvPr>
            <p:ph type="body" idx="1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chemeClr val="dk2"/>
              </a:buClr>
              <a:buSzPct val="166666"/>
              <a:buFont typeface="Arial"/>
              <a:buChar char="•"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algn="l" marL="742950" rtl="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  <a:defRPr i="0" baseline="0" strike="noStrike" sz="24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algn="l" marL="1143000" rtl="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i="0" baseline="0" strike="noStrike" sz="24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algn="l" marL="1600200" rtl="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algn="l" marL="2057400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algn="l" marL="2514600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algn="l" marL="2971800" rtl="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algn="l" marL="3429000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algn="l" marL="3886200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.xml"/><Relationship Type="http://schemas.openxmlformats.org/officeDocument/2006/relationships/slideLayout" Id="rId1" Target="../slideLayouts/slideLayout1.xml"/></Relationships>
</file>

<file path=ppt/slides/_rels/slide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.xml"/><Relationship Type="http://schemas.openxmlformats.org/officeDocument/2006/relationships/slideLayout" Id="rId1" Target="../slideLayouts/slideLayout2.xml"/></Relationships>
</file>

<file path=ppt/slides/_rels/slide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.xml"/><Relationship Type="http://schemas.openxmlformats.org/officeDocument/2006/relationships/slideLayout" Id="rId1" Target="../slideLayouts/slideLayout2.xml"/></Relationships>
</file>

<file path=ppt/slides/_rels/slide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.xml"/><Relationship Type="http://schemas.openxmlformats.org/officeDocument/2006/relationships/slideLayout" Id="rId1" Target="../slideLayouts/slideLayout2.xml"/></Relationships>
</file>

<file path=ppt/slides/_rels/slide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.xml"/><Relationship Type="http://schemas.openxmlformats.org/officeDocument/2006/relationships/slideLayout" Id="rId1" Target="../slideLayouts/slideLayout14.xml"/><Relationship Type="http://schemas.openxmlformats.org/officeDocument/2006/relationships/image" Id="rId3" Target="../media/image03.png"/></Relationships>
</file>

<file path=ppt/slides/_rels/slide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.xml"/><Relationship Type="http://schemas.openxmlformats.org/officeDocument/2006/relationships/slideLayout" Id="rId1" Target="../slideLayouts/slideLayout14.xml"/><Relationship Type="http://schemas.openxmlformats.org/officeDocument/2006/relationships/image" Id="rId3" Target="../media/image01.png"/></Relationships>
</file>

<file path=ppt/slides/_rels/slide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7.xml"/><Relationship Type="http://schemas.openxmlformats.org/officeDocument/2006/relationships/slideLayout" Id="rId1" Target="../slideLayouts/slideLayout2.xml"/></Relationships>
</file>

<file path=ppt/slides/_rels/slide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8.xml"/><Relationship Type="http://schemas.openxmlformats.org/officeDocument/2006/relationships/slideLayout" Id="rId1" Target="../slideLayouts/slideLayout2.xml"/><Relationship Type="http://schemas.openxmlformats.org/officeDocument/2006/relationships/image" Id="rId4" Target="../media/image05.png"/><Relationship Type="http://schemas.openxmlformats.org/officeDocument/2006/relationships/image" Id="rId3" Target="../media/image04.png"/></Relationships>
</file>

<file path=ppt/slides/_rels/slide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9.xml"/><Relationship Type="http://schemas.openxmlformats.org/officeDocument/2006/relationships/slideLayout" Id="rId1" Target="../slideLayouts/slideLayout2.xml"/><Relationship Type="http://schemas.openxmlformats.org/officeDocument/2006/relationships/image" Id="rId4" Target="../media/image00.png"/><Relationship Type="http://schemas.openxmlformats.org/officeDocument/2006/relationships/image" Id="rId3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68" id="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9" id="69"/>
          <p:cNvSpPr txBox="1"/>
          <p:nvPr>
            <p:ph type="ctrTitle"/>
          </p:nvPr>
        </p:nvSpPr>
        <p:spPr>
          <a:xfrm>
            <a:off y="1734342" x="685800"/>
            <a:ext cy="2245499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 sz="4800"/>
              <a:t>Raster to Vector conversions in the Case of Uncertainty</a:t>
            </a:r>
          </a:p>
        </p:txBody>
      </p:sp>
      <p:sp>
        <p:nvSpPr>
          <p:cNvPr name="Shape 70" id="70"/>
          <p:cNvSpPr txBox="1"/>
          <p:nvPr>
            <p:ph type="subTitle" idx="1"/>
          </p:nvPr>
        </p:nvSpPr>
        <p:spPr>
          <a:xfrm>
            <a:off y="4124476" x="685800"/>
            <a:ext cy="949799" cx="77724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 sz="1800" b="0">
                <a:solidFill>
                  <a:srgbClr val="EFEDE2"/>
                </a:solidFill>
              </a:rPr>
              <a:t>Cristobal Guerrero</a:t>
            </a:r>
          </a:p>
          <a:p>
            <a:pPr rtl="0" lvl="0">
              <a:buNone/>
            </a:pPr>
            <a:r>
              <a:rPr lang="en" sz="1800" b="0">
                <a:solidFill>
                  <a:srgbClr val="EFEDE2"/>
                </a:solidFill>
              </a:rPr>
              <a:t>James Schaffer</a:t>
            </a:r>
          </a:p>
          <a:p>
            <a:pPr>
              <a:buNone/>
            </a:pPr>
            <a:r>
              <a:rPr lang="en" sz="1800" b="0">
                <a:solidFill>
                  <a:srgbClr val="EFEDE2"/>
                </a:solidFill>
              </a:rPr>
              <a:t>Department of Electrical and Computer Engineering, Summer 2012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74" id="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5" id="75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Recap</a:t>
            </a:r>
          </a:p>
        </p:txBody>
      </p:sp>
      <p:sp>
        <p:nvSpPr>
          <p:cNvPr name="Shape 76" id="76"/>
          <p:cNvSpPr txBox="1"/>
          <p:nvPr>
            <p:ph type="body" idx="1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
</a:t>
            </a:r>
            <a:r>
              <a:rPr lang="en" sz="2400"/>
              <a:t>-Error function was implemented and tested(still being worked on).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-</a:t>
            </a:r>
            <a:r>
              <a:rPr lang="en" sz="2400">
                <a:solidFill>
                  <a:srgbClr val="191919"/>
                </a:solidFill>
              </a:rPr>
              <a:t>Continued to modify/finish the implementation of a previously described uncertain vector model.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 sz="2400">
                <a:solidFill>
                  <a:srgbClr val="191919"/>
                </a:solidFill>
              </a:rPr>
              <a:t>-Some more research was done.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80" id="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1" id="81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Future Iterations</a:t>
            </a:r>
          </a:p>
        </p:txBody>
      </p:sp>
      <p:sp>
        <p:nvSpPr>
          <p:cNvPr name="Shape 82" id="82"/>
          <p:cNvSpPr txBox="1"/>
          <p:nvPr>
            <p:ph type="body" idx="1"/>
          </p:nvPr>
        </p:nvSpPr>
        <p:spPr>
          <a:xfrm>
            <a:off y="1915307" x="232875"/>
            <a:ext cy="46202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
</a:t>
            </a:r>
          </a:p>
          <a:p>
            <a:pPr rtl="0" lvl="0">
              <a:buNone/>
            </a:pPr>
            <a:r>
              <a:rPr lang="en" sz="2400"/>
              <a:t>-Include a method to save points from the vectorized region in either a database or a text file.</a:t>
            </a:r>
          </a:p>
          <a:p>
            <a:r>
              <a:t/>
            </a:r>
          </a:p>
          <a:p>
            <a:pPr>
              <a:buNone/>
            </a:pPr>
            <a:r>
              <a:rPr lang="en" sz="2400"/>
              <a:t>-Improve the current vectorizing function that is currently implemented to decrease calculated error.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86" id="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7" id="87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Calculating probability</a:t>
            </a:r>
          </a:p>
        </p:txBody>
      </p:sp>
      <p:sp>
        <p:nvSpPr>
          <p:cNvPr name="Shape 88" id="88"/>
          <p:cNvSpPr txBox="1"/>
          <p:nvPr>
            <p:ph type="body" idx="1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2400"/>
              <a:t>
</a:t>
            </a:r>
            <a:r>
              <a:rPr lang="en" sz="2400"/>
              <a:t>-The reason for calculating probability for the uncertain region is to normalize the distance from the core to the support.</a:t>
            </a:r>
          </a:p>
          <a:p>
            <a:r>
              <a:t/>
            </a:r>
          </a:p>
          <a:p>
            <a:pPr>
              <a:buNone/>
            </a:pPr>
            <a:r>
              <a:rPr lang="en" sz="2400"/>
              <a:t>-Having a normalized measurement allows for an easy conversion process if using standard measurements.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92" id="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3" id="93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Probability</a:t>
            </a:r>
          </a:p>
        </p:txBody>
      </p:sp>
      <p:sp>
        <p:nvSpPr>
          <p:cNvPr name="Shape 94" id="94"/>
          <p:cNvSpPr txBox="1"/>
          <p:nvPr/>
        </p:nvSpPr>
        <p:spPr>
          <a:xfrm>
            <a:off y="2599925" x="5304262"/>
            <a:ext cy="1361999" cx="41019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2400"/>
              <a:t>f( x,y in core ) = 1</a:t>
            </a:r>
          </a:p>
          <a:p>
            <a:pPr rtl="0" lvl="0">
              <a:buNone/>
            </a:pPr>
            <a:r>
              <a:rPr lang="en" sz="2400"/>
              <a:t>0 &lt; f( x,y in support ) &lt; 1</a:t>
            </a:r>
          </a:p>
          <a:p>
            <a:pPr rtl="0" lvl="0">
              <a:buNone/>
            </a:pPr>
            <a:r>
              <a:rPr lang="en" sz="2400"/>
              <a:t>f( x,y outside object ) = 0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name="Shape 95" id="95"/>
          <p:cNvSpPr/>
          <p:nvPr/>
        </p:nvSpPr>
        <p:spPr>
          <a:xfrm>
            <a:off y="1867366" x="681142"/>
            <a:ext cy="4623120" cx="46231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99" id="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0" id="100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Calculating Probability</a:t>
            </a:r>
          </a:p>
        </p:txBody>
      </p:sp>
      <p:sp>
        <p:nvSpPr>
          <p:cNvPr name="Shape 101" id="101"/>
          <p:cNvSpPr/>
          <p:nvPr/>
        </p:nvSpPr>
        <p:spPr>
          <a:xfrm>
            <a:off y="1830987" x="125012"/>
            <a:ext cy="2295525" cx="873442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name="Shape 102" id="102"/>
          <p:cNvSpPr txBox="1"/>
          <p:nvPr/>
        </p:nvSpPr>
        <p:spPr>
          <a:xfrm>
            <a:off y="4058625" x="-747200"/>
            <a:ext cy="457200" cx="36576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/>
        </p:txBody>
      </p:sp>
      <p:sp>
        <p:nvSpPr>
          <p:cNvPr name="Shape 103" id="103"/>
          <p:cNvSpPr txBox="1"/>
          <p:nvPr/>
        </p:nvSpPr>
        <p:spPr>
          <a:xfrm>
            <a:off y="4058625" x="275704"/>
            <a:ext cy="2629800" cx="80729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1800"/>
              <a:t>-The example above is for calculating the probability when the core of the supported region is not at its center.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 sz="1800"/>
              <a:t>-A simple straightforward method of of calculating the probability is as follows:</a:t>
            </a:r>
          </a:p>
          <a:p>
            <a:pPr algn="ctr" rtl="0" lvl="0">
              <a:buNone/>
            </a:pPr>
            <a:r>
              <a:rPr lang="en" sz="1800" b="1"/>
              <a:t>P(p) = F(ds/ds+dc)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 sz="1800"/>
              <a:t>ds - distance to support</a:t>
            </a:r>
          </a:p>
          <a:p>
            <a:pPr>
              <a:buNone/>
            </a:pPr>
            <a:r>
              <a:rPr lang="en" sz="1800"/>
              <a:t>dc - distance to core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07" id="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8" id="108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Calculating Error</a:t>
            </a:r>
          </a:p>
        </p:txBody>
      </p:sp>
      <p:sp>
        <p:nvSpPr>
          <p:cNvPr name="Shape 109" id="109"/>
          <p:cNvSpPr txBox="1"/>
          <p:nvPr>
            <p:ph type="body" idx="1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
</a:t>
            </a:r>
            <a:r>
              <a:rPr lang="en" sz="2400"/>
              <a:t>-The error calculation checks to see if the probability from the raster is the same as the probability calculated of the vectorized region</a:t>
            </a:r>
            <a:r>
              <a:rPr lang="en"/>
              <a:t>.</a:t>
            </a:r>
          </a:p>
          <a:p>
            <a:r>
              <a:t/>
            </a:r>
          </a:p>
          <a:p>
            <a:pPr>
              <a:buNone/>
            </a:pPr>
            <a:r>
              <a:rPr lang="en" sz="2400"/>
              <a:t>-This is done by encompassing all the points of the raster in a polygon and then checking the probability value at the same point in the vectorized region. 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13" id="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4" id="114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Raster to Raster</a:t>
            </a:r>
          </a:p>
        </p:txBody>
      </p:sp>
      <p:sp>
        <p:nvSpPr>
          <p:cNvPr name="Shape 115" id="115"/>
          <p:cNvSpPr/>
          <p:nvPr/>
        </p:nvSpPr>
        <p:spPr>
          <a:xfrm>
            <a:off y="1796837" x="62700"/>
            <a:ext cy="4388250" cx="438796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116" id="116"/>
          <p:cNvSpPr/>
          <p:nvPr/>
        </p:nvSpPr>
        <p:spPr>
          <a:xfrm>
            <a:off y="1796964" x="4544719"/>
            <a:ext cy="4387994" cx="438799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20" id="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1" id="121"/>
          <p:cNvSpPr/>
          <p:nvPr/>
        </p:nvSpPr>
        <p:spPr>
          <a:xfrm>
            <a:off y="1885537" x="137712"/>
            <a:ext cy="4184200" cx="41842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122" id="122"/>
          <p:cNvSpPr/>
          <p:nvPr/>
        </p:nvSpPr>
        <p:spPr>
          <a:xfrm>
            <a:off y="1877711" x="4558187"/>
            <a:ext cy="4199851" cx="4199851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name="Shape 123" id="123"/>
          <p:cNvSpPr txBox="1"/>
          <p:nvPr>
            <p:ph type="title"/>
          </p:nvPr>
        </p:nvSpPr>
        <p:spPr>
          <a:xfrm>
            <a:off y="282487" x="457200"/>
            <a:ext cy="15221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Raster to Vector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